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 id="2147483684" r:id="rId3"/>
  </p:sldMasterIdLst>
  <p:sldIdLst>
    <p:sldId id="571" r:id="rId4"/>
    <p:sldId id="467" r:id="rId5"/>
    <p:sldId id="572" r:id="rId6"/>
    <p:sldId id="286" r:id="rId7"/>
    <p:sldId id="576" r:id="rId8"/>
    <p:sldId id="566" r:id="rId9"/>
    <p:sldId id="551" r:id="rId10"/>
    <p:sldId id="574" r:id="rId11"/>
    <p:sldId id="577" r:id="rId12"/>
    <p:sldId id="578" r:id="rId13"/>
    <p:sldId id="579" r:id="rId14"/>
    <p:sldId id="582" r:id="rId15"/>
    <p:sldId id="583" r:id="rId16"/>
    <p:sldId id="580" r:id="rId17"/>
    <p:sldId id="495" r:id="rId18"/>
    <p:sldId id="256" r:id="rId19"/>
    <p:sldId id="257" r:id="rId2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Glover" initials="EG" lastIdx="1" clrIdx="0">
    <p:extLst>
      <p:ext uri="{19B8F6BF-5375-455C-9EA6-DF929625EA0E}">
        <p15:presenceInfo xmlns:p15="http://schemas.microsoft.com/office/powerpoint/2012/main" userId="47c2a8b81aae47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000"/>
    <a:srgbClr val="FFCA08"/>
    <a:srgbClr val="B90000"/>
    <a:srgbClr val="8E0B11"/>
    <a:srgbClr val="001E5C"/>
    <a:srgbClr val="CE171F"/>
    <a:srgbClr val="46FFFF"/>
    <a:srgbClr val="C50505"/>
    <a:srgbClr val="F2F2F2"/>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95791-AE7E-43DE-8F26-3F8B038FC1FB}" v="3109" dt="2021-10-09T14:46:26.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 y="3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46E95791-AE7E-43DE-8F26-3F8B038FC1FB}"/>
    <pc:docChg chg="undo custSel addSld delSld modSld sldOrd">
      <pc:chgData name="Eric Glover" userId="47c2a8b81aae47a8" providerId="LiveId" clId="{46E95791-AE7E-43DE-8F26-3F8B038FC1FB}" dt="2021-10-09T14:46:26.182" v="5266" actId="339"/>
      <pc:docMkLst>
        <pc:docMk/>
      </pc:docMkLst>
      <pc:sldChg chg="del">
        <pc:chgData name="Eric Glover" userId="47c2a8b81aae47a8" providerId="LiveId" clId="{46E95791-AE7E-43DE-8F26-3F8B038FC1FB}" dt="2021-10-09T11:34:29.405" v="4" actId="47"/>
        <pc:sldMkLst>
          <pc:docMk/>
          <pc:sldMk cId="3429495880" sldId="390"/>
        </pc:sldMkLst>
      </pc:sldChg>
      <pc:sldChg chg="modSp mod">
        <pc:chgData name="Eric Glover" userId="47c2a8b81aae47a8" providerId="LiveId" clId="{46E95791-AE7E-43DE-8F26-3F8B038FC1FB}" dt="2021-10-09T13:36:33.206" v="3762" actId="20577"/>
        <pc:sldMkLst>
          <pc:docMk/>
          <pc:sldMk cId="3896088557" sldId="467"/>
        </pc:sldMkLst>
        <pc:spChg chg="mod">
          <ac:chgData name="Eric Glover" userId="47c2a8b81aae47a8" providerId="LiveId" clId="{46E95791-AE7E-43DE-8F26-3F8B038FC1FB}" dt="2021-10-09T13:36:33.206" v="3762" actId="20577"/>
          <ac:spMkLst>
            <pc:docMk/>
            <pc:sldMk cId="3896088557" sldId="467"/>
            <ac:spMk id="4" creationId="{9DBE536B-5A45-4FA1-A213-D2EFD94C4F93}"/>
          </ac:spMkLst>
        </pc:spChg>
      </pc:sldChg>
      <pc:sldChg chg="addSp delSp modSp mod delAnim modAnim">
        <pc:chgData name="Eric Glover" userId="47c2a8b81aae47a8" providerId="LiveId" clId="{46E95791-AE7E-43DE-8F26-3F8B038FC1FB}" dt="2021-10-09T13:26:46.013" v="3517"/>
        <pc:sldMkLst>
          <pc:docMk/>
          <pc:sldMk cId="1609761929" sldId="495"/>
        </pc:sldMkLst>
        <pc:spChg chg="mod">
          <ac:chgData name="Eric Glover" userId="47c2a8b81aae47a8" providerId="LiveId" clId="{46E95791-AE7E-43DE-8F26-3F8B038FC1FB}" dt="2021-10-09T13:26:24.123" v="3513" actId="1036"/>
          <ac:spMkLst>
            <pc:docMk/>
            <pc:sldMk cId="1609761929" sldId="495"/>
            <ac:spMk id="2" creationId="{3D8B62F3-D11F-4FAB-885B-586C527DB6FE}"/>
          </ac:spMkLst>
        </pc:spChg>
        <pc:spChg chg="del">
          <ac:chgData name="Eric Glover" userId="47c2a8b81aae47a8" providerId="LiveId" clId="{46E95791-AE7E-43DE-8F26-3F8B038FC1FB}" dt="2021-10-09T11:36:24.527" v="12" actId="478"/>
          <ac:spMkLst>
            <pc:docMk/>
            <pc:sldMk cId="1609761929" sldId="495"/>
            <ac:spMk id="3" creationId="{522B0A3D-AEDF-4DF0-8A59-89B498D2B429}"/>
          </ac:spMkLst>
        </pc:spChg>
        <pc:spChg chg="add mod">
          <ac:chgData name="Eric Glover" userId="47c2a8b81aae47a8" providerId="LiveId" clId="{46E95791-AE7E-43DE-8F26-3F8B038FC1FB}" dt="2021-10-09T13:24:56.842" v="3396" actId="164"/>
          <ac:spMkLst>
            <pc:docMk/>
            <pc:sldMk cId="1609761929" sldId="495"/>
            <ac:spMk id="4" creationId="{F9A2FE9E-6C50-4431-8256-EF99EB60319E}"/>
          </ac:spMkLst>
        </pc:spChg>
        <pc:spChg chg="add mod ord">
          <ac:chgData name="Eric Glover" userId="47c2a8b81aae47a8" providerId="LiveId" clId="{46E95791-AE7E-43DE-8F26-3F8B038FC1FB}" dt="2021-10-09T13:24:56.842" v="3396" actId="164"/>
          <ac:spMkLst>
            <pc:docMk/>
            <pc:sldMk cId="1609761929" sldId="495"/>
            <ac:spMk id="14" creationId="{BD1D8730-4FF6-4BB7-B6B5-0F0257613260}"/>
          </ac:spMkLst>
        </pc:spChg>
        <pc:spChg chg="mod">
          <ac:chgData name="Eric Glover" userId="47c2a8b81aae47a8" providerId="LiveId" clId="{46E95791-AE7E-43DE-8F26-3F8B038FC1FB}" dt="2021-10-09T13:26:13.557" v="3476" actId="113"/>
          <ac:spMkLst>
            <pc:docMk/>
            <pc:sldMk cId="1609761929" sldId="495"/>
            <ac:spMk id="20" creationId="{E0384364-4407-42FF-887B-01B7156C1926}"/>
          </ac:spMkLst>
        </pc:spChg>
        <pc:grpChg chg="add mod">
          <ac:chgData name="Eric Glover" userId="47c2a8b81aae47a8" providerId="LiveId" clId="{46E95791-AE7E-43DE-8F26-3F8B038FC1FB}" dt="2021-10-09T13:24:59.196" v="3403" actId="1036"/>
          <ac:grpSpMkLst>
            <pc:docMk/>
            <pc:sldMk cId="1609761929" sldId="495"/>
            <ac:grpSpMk id="5" creationId="{E5450D3C-9687-49D3-9212-EF2C982C4379}"/>
          </ac:grpSpMkLst>
        </pc:grpChg>
      </pc:sldChg>
      <pc:sldChg chg="del">
        <pc:chgData name="Eric Glover" userId="47c2a8b81aae47a8" providerId="LiveId" clId="{46E95791-AE7E-43DE-8F26-3F8B038FC1FB}" dt="2021-10-09T11:36:10.173" v="8" actId="47"/>
        <pc:sldMkLst>
          <pc:docMk/>
          <pc:sldMk cId="2762291307" sldId="544"/>
        </pc:sldMkLst>
      </pc:sldChg>
      <pc:sldChg chg="delSp modSp mod delAnim">
        <pc:chgData name="Eric Glover" userId="47c2a8b81aae47a8" providerId="LiveId" clId="{46E95791-AE7E-43DE-8F26-3F8B038FC1FB}" dt="2021-10-09T11:52:12.644" v="122" actId="207"/>
        <pc:sldMkLst>
          <pc:docMk/>
          <pc:sldMk cId="2250061006" sldId="551"/>
        </pc:sldMkLst>
        <pc:spChg chg="del mod">
          <ac:chgData name="Eric Glover" userId="47c2a8b81aae47a8" providerId="LiveId" clId="{46E95791-AE7E-43DE-8F26-3F8B038FC1FB}" dt="2021-10-09T11:50:25.874" v="90" actId="478"/>
          <ac:spMkLst>
            <pc:docMk/>
            <pc:sldMk cId="2250061006" sldId="551"/>
            <ac:spMk id="6" creationId="{23CA6F20-7822-4075-A238-3215F1E15636}"/>
          </ac:spMkLst>
        </pc:spChg>
        <pc:spChg chg="mod">
          <ac:chgData name="Eric Glover" userId="47c2a8b81aae47a8" providerId="LiveId" clId="{46E95791-AE7E-43DE-8F26-3F8B038FC1FB}" dt="2021-10-09T11:52:12.644" v="122" actId="207"/>
          <ac:spMkLst>
            <pc:docMk/>
            <pc:sldMk cId="2250061006" sldId="551"/>
            <ac:spMk id="22" creationId="{0B3567ED-E8EB-494E-B07B-76EBF6CB7D52}"/>
          </ac:spMkLst>
        </pc:spChg>
        <pc:spChg chg="mod">
          <ac:chgData name="Eric Glover" userId="47c2a8b81aae47a8" providerId="LiveId" clId="{46E95791-AE7E-43DE-8F26-3F8B038FC1FB}" dt="2021-10-09T11:50:12.683" v="88" actId="6549"/>
          <ac:spMkLst>
            <pc:docMk/>
            <pc:sldMk cId="2250061006" sldId="551"/>
            <ac:spMk id="25" creationId="{A1D712C3-1DB4-40E0-A8CC-46D79BB9E2A2}"/>
          </ac:spMkLst>
        </pc:spChg>
      </pc:sldChg>
      <pc:sldChg chg="del">
        <pc:chgData name="Eric Glover" userId="47c2a8b81aae47a8" providerId="LiveId" clId="{46E95791-AE7E-43DE-8F26-3F8B038FC1FB}" dt="2021-10-09T11:35:58.925" v="7" actId="47"/>
        <pc:sldMkLst>
          <pc:docMk/>
          <pc:sldMk cId="3127310360" sldId="560"/>
        </pc:sldMkLst>
      </pc:sldChg>
      <pc:sldChg chg="del">
        <pc:chgData name="Eric Glover" userId="47c2a8b81aae47a8" providerId="LiveId" clId="{46E95791-AE7E-43DE-8F26-3F8B038FC1FB}" dt="2021-10-09T11:34:25.570" v="3" actId="47"/>
        <pc:sldMkLst>
          <pc:docMk/>
          <pc:sldMk cId="1317999864" sldId="561"/>
        </pc:sldMkLst>
      </pc:sldChg>
      <pc:sldChg chg="del">
        <pc:chgData name="Eric Glover" userId="47c2a8b81aae47a8" providerId="LiveId" clId="{46E95791-AE7E-43DE-8F26-3F8B038FC1FB}" dt="2021-10-09T11:35:42.705" v="6" actId="47"/>
        <pc:sldMkLst>
          <pc:docMk/>
          <pc:sldMk cId="738704810" sldId="564"/>
        </pc:sldMkLst>
      </pc:sldChg>
      <pc:sldChg chg="del">
        <pc:chgData name="Eric Glover" userId="47c2a8b81aae47a8" providerId="LiveId" clId="{46E95791-AE7E-43DE-8F26-3F8B038FC1FB}" dt="2021-10-09T11:35:58.925" v="7" actId="47"/>
        <pc:sldMkLst>
          <pc:docMk/>
          <pc:sldMk cId="3463977202" sldId="565"/>
        </pc:sldMkLst>
      </pc:sldChg>
      <pc:sldChg chg="addSp delSp modSp mod ord delAnim modAnim">
        <pc:chgData name="Eric Glover" userId="47c2a8b81aae47a8" providerId="LiveId" clId="{46E95791-AE7E-43DE-8F26-3F8B038FC1FB}" dt="2021-10-09T13:35:46.353" v="3728" actId="404"/>
        <pc:sldMkLst>
          <pc:docMk/>
          <pc:sldMk cId="2550806962" sldId="566"/>
        </pc:sldMkLst>
        <pc:spChg chg="mod">
          <ac:chgData name="Eric Glover" userId="47c2a8b81aae47a8" providerId="LiveId" clId="{46E95791-AE7E-43DE-8F26-3F8B038FC1FB}" dt="2021-10-09T13:35:46.353" v="3728" actId="404"/>
          <ac:spMkLst>
            <pc:docMk/>
            <pc:sldMk cId="2550806962" sldId="566"/>
            <ac:spMk id="2" creationId="{C0DE3D82-3992-458C-9A6E-29DA8BB56FA6}"/>
          </ac:spMkLst>
        </pc:spChg>
        <pc:spChg chg="del">
          <ac:chgData name="Eric Glover" userId="47c2a8b81aae47a8" providerId="LiveId" clId="{46E95791-AE7E-43DE-8F26-3F8B038FC1FB}" dt="2021-10-09T12:14:08.322" v="712" actId="478"/>
          <ac:spMkLst>
            <pc:docMk/>
            <pc:sldMk cId="2550806962" sldId="566"/>
            <ac:spMk id="3" creationId="{4F4FA4A2-1425-4535-B6E6-AB62A36DA451}"/>
          </ac:spMkLst>
        </pc:spChg>
        <pc:spChg chg="del mod">
          <ac:chgData name="Eric Glover" userId="47c2a8b81aae47a8" providerId="LiveId" clId="{46E95791-AE7E-43DE-8F26-3F8B038FC1FB}" dt="2021-10-09T11:37:29.833" v="60" actId="478"/>
          <ac:spMkLst>
            <pc:docMk/>
            <pc:sldMk cId="2550806962" sldId="566"/>
            <ac:spMk id="4" creationId="{B6709853-D4F2-4A68-B40D-DF109326C7EA}"/>
          </ac:spMkLst>
        </pc:spChg>
        <pc:spChg chg="del">
          <ac:chgData name="Eric Glover" userId="47c2a8b81aae47a8" providerId="LiveId" clId="{46E95791-AE7E-43DE-8F26-3F8B038FC1FB}" dt="2021-10-09T11:37:34.760" v="63" actId="478"/>
          <ac:spMkLst>
            <pc:docMk/>
            <pc:sldMk cId="2550806962" sldId="566"/>
            <ac:spMk id="12" creationId="{0A54E011-D577-4C7F-91BF-FB02D8C798D7}"/>
          </ac:spMkLst>
        </pc:spChg>
        <pc:spChg chg="mod">
          <ac:chgData name="Eric Glover" userId="47c2a8b81aae47a8" providerId="LiveId" clId="{46E95791-AE7E-43DE-8F26-3F8B038FC1FB}" dt="2021-10-09T12:35:53.590" v="1127" actId="6549"/>
          <ac:spMkLst>
            <pc:docMk/>
            <pc:sldMk cId="2550806962" sldId="566"/>
            <ac:spMk id="14" creationId="{5D4F3104-D1B3-4598-A80B-CCB1759BFA69}"/>
          </ac:spMkLst>
        </pc:spChg>
        <pc:spChg chg="del">
          <ac:chgData name="Eric Glover" userId="47c2a8b81aae47a8" providerId="LiveId" clId="{46E95791-AE7E-43DE-8F26-3F8B038FC1FB}" dt="2021-10-09T11:37:44.418" v="66" actId="478"/>
          <ac:spMkLst>
            <pc:docMk/>
            <pc:sldMk cId="2550806962" sldId="566"/>
            <ac:spMk id="15" creationId="{8D5288AE-A1D1-4F6D-BCD4-424AE79257C7}"/>
          </ac:spMkLst>
        </pc:spChg>
        <pc:spChg chg="del">
          <ac:chgData name="Eric Glover" userId="47c2a8b81aae47a8" providerId="LiveId" clId="{46E95791-AE7E-43DE-8F26-3F8B038FC1FB}" dt="2021-10-09T11:37:33.542" v="62" actId="478"/>
          <ac:spMkLst>
            <pc:docMk/>
            <pc:sldMk cId="2550806962" sldId="566"/>
            <ac:spMk id="17" creationId="{FDA8CCEA-76F1-4FD5-A747-20A9D7ED0650}"/>
          </ac:spMkLst>
        </pc:spChg>
        <pc:spChg chg="del">
          <ac:chgData name="Eric Glover" userId="47c2a8b81aae47a8" providerId="LiveId" clId="{46E95791-AE7E-43DE-8F26-3F8B038FC1FB}" dt="2021-10-09T11:37:31.669" v="61" actId="478"/>
          <ac:spMkLst>
            <pc:docMk/>
            <pc:sldMk cId="2550806962" sldId="566"/>
            <ac:spMk id="18" creationId="{94C8A753-249A-45FC-9032-8918E01197DC}"/>
          </ac:spMkLst>
        </pc:spChg>
        <pc:spChg chg="add mod">
          <ac:chgData name="Eric Glover" userId="47c2a8b81aae47a8" providerId="LiveId" clId="{46E95791-AE7E-43DE-8F26-3F8B038FC1FB}" dt="2021-10-09T13:35:16.372" v="3725" actId="1076"/>
          <ac:spMkLst>
            <pc:docMk/>
            <pc:sldMk cId="2550806962" sldId="566"/>
            <ac:spMk id="19" creationId="{0EFEA2F8-4FD3-4B1F-B410-0E4DC2B07112}"/>
          </ac:spMkLst>
        </pc:spChg>
      </pc:sldChg>
      <pc:sldChg chg="del">
        <pc:chgData name="Eric Glover" userId="47c2a8b81aae47a8" providerId="LiveId" clId="{46E95791-AE7E-43DE-8F26-3F8B038FC1FB}" dt="2021-10-09T11:36:10.173" v="8" actId="47"/>
        <pc:sldMkLst>
          <pc:docMk/>
          <pc:sldMk cId="1344600188" sldId="568"/>
        </pc:sldMkLst>
      </pc:sldChg>
      <pc:sldChg chg="del">
        <pc:chgData name="Eric Glover" userId="47c2a8b81aae47a8" providerId="LiveId" clId="{46E95791-AE7E-43DE-8F26-3F8B038FC1FB}" dt="2021-10-09T11:36:13.352" v="9" actId="47"/>
        <pc:sldMkLst>
          <pc:docMk/>
          <pc:sldMk cId="2633980851" sldId="569"/>
        </pc:sldMkLst>
      </pc:sldChg>
      <pc:sldChg chg="del">
        <pc:chgData name="Eric Glover" userId="47c2a8b81aae47a8" providerId="LiveId" clId="{46E95791-AE7E-43DE-8F26-3F8B038FC1FB}" dt="2021-10-09T11:36:16.825" v="10" actId="47"/>
        <pc:sldMkLst>
          <pc:docMk/>
          <pc:sldMk cId="3337123402" sldId="570"/>
        </pc:sldMkLst>
      </pc:sldChg>
      <pc:sldChg chg="add ord">
        <pc:chgData name="Eric Glover" userId="47c2a8b81aae47a8" providerId="LiveId" clId="{46E95791-AE7E-43DE-8F26-3F8B038FC1FB}" dt="2021-10-09T11:34:23.684" v="2"/>
        <pc:sldMkLst>
          <pc:docMk/>
          <pc:sldMk cId="2409743206" sldId="571"/>
        </pc:sldMkLst>
      </pc:sldChg>
      <pc:sldChg chg="addSp delSp modSp new mod setBg">
        <pc:chgData name="Eric Glover" userId="47c2a8b81aae47a8" providerId="LiveId" clId="{46E95791-AE7E-43DE-8F26-3F8B038FC1FB}" dt="2021-10-09T14:46:26.182" v="5266" actId="339"/>
        <pc:sldMkLst>
          <pc:docMk/>
          <pc:sldMk cId="147695488" sldId="572"/>
        </pc:sldMkLst>
        <pc:spChg chg="add mod">
          <ac:chgData name="Eric Glover" userId="47c2a8b81aae47a8" providerId="LiveId" clId="{46E95791-AE7E-43DE-8F26-3F8B038FC1FB}" dt="2021-10-09T14:46:26.182" v="5266" actId="339"/>
          <ac:spMkLst>
            <pc:docMk/>
            <pc:sldMk cId="147695488" sldId="572"/>
            <ac:spMk id="6" creationId="{2B015A8D-3A2C-467E-94FC-FAE4415AFF3B}"/>
          </ac:spMkLst>
        </pc:spChg>
        <pc:spChg chg="add del">
          <ac:chgData name="Eric Glover" userId="47c2a8b81aae47a8" providerId="LiveId" clId="{46E95791-AE7E-43DE-8F26-3F8B038FC1FB}" dt="2021-10-09T14:38:43.400" v="5209" actId="26606"/>
          <ac:spMkLst>
            <pc:docMk/>
            <pc:sldMk cId="147695488" sldId="572"/>
            <ac:spMk id="9" creationId="{726908CC-6AC4-4222-8250-B90B6072E8AC}"/>
          </ac:spMkLst>
        </pc:spChg>
        <pc:spChg chg="add del">
          <ac:chgData name="Eric Glover" userId="47c2a8b81aae47a8" providerId="LiveId" clId="{46E95791-AE7E-43DE-8F26-3F8B038FC1FB}" dt="2021-10-09T14:38:43.400" v="5209" actId="26606"/>
          <ac:spMkLst>
            <pc:docMk/>
            <pc:sldMk cId="147695488" sldId="572"/>
            <ac:spMk id="11" creationId="{F2F606D8-696E-4B76-BB10-43672AA1475A}"/>
          </ac:spMkLst>
        </pc:spChg>
        <pc:spChg chg="add del">
          <ac:chgData name="Eric Glover" userId="47c2a8b81aae47a8" providerId="LiveId" clId="{46E95791-AE7E-43DE-8F26-3F8B038FC1FB}" dt="2021-10-09T14:38:43.400" v="5209" actId="26606"/>
          <ac:spMkLst>
            <pc:docMk/>
            <pc:sldMk cId="147695488" sldId="572"/>
            <ac:spMk id="13" creationId="{3ABF1881-5AFD-48F9-979A-19EE2FE30A33}"/>
          </ac:spMkLst>
        </pc:spChg>
        <pc:spChg chg="add del">
          <ac:chgData name="Eric Glover" userId="47c2a8b81aae47a8" providerId="LiveId" clId="{46E95791-AE7E-43DE-8F26-3F8B038FC1FB}" dt="2021-10-09T14:39:13.924" v="5216" actId="26606"/>
          <ac:spMkLst>
            <pc:docMk/>
            <pc:sldMk cId="147695488" sldId="572"/>
            <ac:spMk id="15" creationId="{42A4FC2C-047E-45A5-965D-8E1E3BF09BC6}"/>
          </ac:spMkLst>
        </pc:spChg>
        <pc:spChg chg="add del">
          <ac:chgData name="Eric Glover" userId="47c2a8b81aae47a8" providerId="LiveId" clId="{46E95791-AE7E-43DE-8F26-3F8B038FC1FB}" dt="2021-10-09T14:39:10.963" v="5214" actId="26606"/>
          <ac:spMkLst>
            <pc:docMk/>
            <pc:sldMk cId="147695488" sldId="572"/>
            <ac:spMk id="20" creationId="{42A4FC2C-047E-45A5-965D-8E1E3BF09BC6}"/>
          </ac:spMkLst>
        </pc:spChg>
        <pc:spChg chg="add del">
          <ac:chgData name="Eric Glover" userId="47c2a8b81aae47a8" providerId="LiveId" clId="{46E95791-AE7E-43DE-8F26-3F8B038FC1FB}" dt="2021-10-09T14:39:13.924" v="5216" actId="26606"/>
          <ac:spMkLst>
            <pc:docMk/>
            <pc:sldMk cId="147695488" sldId="572"/>
            <ac:spMk id="22" creationId="{42A4FC2C-047E-45A5-965D-8E1E3BF09BC6}"/>
          </ac:spMkLst>
        </pc:spChg>
        <pc:picChg chg="add del">
          <ac:chgData name="Eric Glover" userId="47c2a8b81aae47a8" providerId="LiveId" clId="{46E95791-AE7E-43DE-8F26-3F8B038FC1FB}" dt="2021-10-09T12:22:55.035" v="864" actId="22"/>
          <ac:picMkLst>
            <pc:docMk/>
            <pc:sldMk cId="147695488" sldId="572"/>
            <ac:picMk id="3" creationId="{78C8D8D9-6586-4215-8E19-DD0BB90E1F32}"/>
          </ac:picMkLst>
        </pc:picChg>
        <pc:picChg chg="add del mod">
          <ac:chgData name="Eric Glover" userId="47c2a8b81aae47a8" providerId="LiveId" clId="{46E95791-AE7E-43DE-8F26-3F8B038FC1FB}" dt="2021-10-09T14:38:56.992" v="5211" actId="478"/>
          <ac:picMkLst>
            <pc:docMk/>
            <pc:sldMk cId="147695488" sldId="572"/>
            <ac:picMk id="4" creationId="{F4651CC8-20E0-4DD9-9C03-A8BCA96667CE}"/>
          </ac:picMkLst>
        </pc:picChg>
        <pc:picChg chg="add mod">
          <ac:chgData name="Eric Glover" userId="47c2a8b81aae47a8" providerId="LiveId" clId="{46E95791-AE7E-43DE-8F26-3F8B038FC1FB}" dt="2021-10-09T14:39:17.836" v="5217" actId="1440"/>
          <ac:picMkLst>
            <pc:docMk/>
            <pc:sldMk cId="147695488" sldId="572"/>
            <ac:picMk id="5" creationId="{C88EC7CE-B804-4EFA-9DFA-68E5ECA36A00}"/>
          </ac:picMkLst>
        </pc:picChg>
      </pc:sldChg>
      <pc:sldChg chg="addSp delSp new del mod modClrScheme chgLayout">
        <pc:chgData name="Eric Glover" userId="47c2a8b81aae47a8" providerId="LiveId" clId="{46E95791-AE7E-43DE-8F26-3F8B038FC1FB}" dt="2021-10-09T12:05:49.678" v="136" actId="47"/>
        <pc:sldMkLst>
          <pc:docMk/>
          <pc:sldMk cId="4287193556" sldId="573"/>
        </pc:sldMkLst>
        <pc:spChg chg="del">
          <ac:chgData name="Eric Glover" userId="47c2a8b81aae47a8" providerId="LiveId" clId="{46E95791-AE7E-43DE-8F26-3F8B038FC1FB}" dt="2021-10-09T12:03:21.038" v="124" actId="700"/>
          <ac:spMkLst>
            <pc:docMk/>
            <pc:sldMk cId="4287193556" sldId="573"/>
            <ac:spMk id="2" creationId="{48AF9538-D337-434B-82F0-13BE2A9BA320}"/>
          </ac:spMkLst>
        </pc:spChg>
        <pc:spChg chg="del">
          <ac:chgData name="Eric Glover" userId="47c2a8b81aae47a8" providerId="LiveId" clId="{46E95791-AE7E-43DE-8F26-3F8B038FC1FB}" dt="2021-10-09T12:03:21.038" v="124" actId="700"/>
          <ac:spMkLst>
            <pc:docMk/>
            <pc:sldMk cId="4287193556" sldId="573"/>
            <ac:spMk id="3" creationId="{87DC2356-E1E5-427B-A0BE-E14668CD0A62}"/>
          </ac:spMkLst>
        </pc:spChg>
        <pc:picChg chg="add del">
          <ac:chgData name="Eric Glover" userId="47c2a8b81aae47a8" providerId="LiveId" clId="{46E95791-AE7E-43DE-8F26-3F8B038FC1FB}" dt="2021-10-09T12:03:30.631" v="126" actId="478"/>
          <ac:picMkLst>
            <pc:docMk/>
            <pc:sldMk cId="4287193556" sldId="573"/>
            <ac:picMk id="5" creationId="{9AEA8770-799D-4225-899C-E7CA2B1BFCA0}"/>
          </ac:picMkLst>
        </pc:picChg>
      </pc:sldChg>
      <pc:sldChg chg="addSp delSp modSp add mod ord setBg modAnim">
        <pc:chgData name="Eric Glover" userId="47c2a8b81aae47a8" providerId="LiveId" clId="{46E95791-AE7E-43DE-8F26-3F8B038FC1FB}" dt="2021-10-09T13:37:16.548" v="3763"/>
        <pc:sldMkLst>
          <pc:docMk/>
          <pc:sldMk cId="1212256284" sldId="574"/>
        </pc:sldMkLst>
        <pc:spChg chg="add del">
          <ac:chgData name="Eric Glover" userId="47c2a8b81aae47a8" providerId="LiveId" clId="{46E95791-AE7E-43DE-8F26-3F8B038FC1FB}" dt="2021-10-09T12:21:51.386" v="848" actId="26606"/>
          <ac:spMkLst>
            <pc:docMk/>
            <pc:sldMk cId="1212256284" sldId="574"/>
            <ac:spMk id="7" creationId="{726908CC-6AC4-4222-8250-B90B6072E8AC}"/>
          </ac:spMkLst>
        </pc:spChg>
        <pc:spChg chg="add del">
          <ac:chgData name="Eric Glover" userId="47c2a8b81aae47a8" providerId="LiveId" clId="{46E95791-AE7E-43DE-8F26-3F8B038FC1FB}" dt="2021-10-09T12:21:51.386" v="848" actId="26606"/>
          <ac:spMkLst>
            <pc:docMk/>
            <pc:sldMk cId="1212256284" sldId="574"/>
            <ac:spMk id="9" creationId="{F2F606D8-696E-4B76-BB10-43672AA1475A}"/>
          </ac:spMkLst>
        </pc:spChg>
        <pc:spChg chg="add del">
          <ac:chgData name="Eric Glover" userId="47c2a8b81aae47a8" providerId="LiveId" clId="{46E95791-AE7E-43DE-8F26-3F8B038FC1FB}" dt="2021-10-09T12:21:51.386" v="848" actId="26606"/>
          <ac:spMkLst>
            <pc:docMk/>
            <pc:sldMk cId="1212256284" sldId="574"/>
            <ac:spMk id="11" creationId="{3ABF1881-5AFD-48F9-979A-19EE2FE30A33}"/>
          </ac:spMkLst>
        </pc:spChg>
        <pc:spChg chg="add del">
          <ac:chgData name="Eric Glover" userId="47c2a8b81aae47a8" providerId="LiveId" clId="{46E95791-AE7E-43DE-8F26-3F8B038FC1FB}" dt="2021-10-09T12:21:53.223" v="850" actId="26606"/>
          <ac:spMkLst>
            <pc:docMk/>
            <pc:sldMk cId="1212256284" sldId="574"/>
            <ac:spMk id="13" creationId="{5943EECF-03A4-4CEB-899E-47C803839649}"/>
          </ac:spMkLst>
        </pc:spChg>
        <pc:spChg chg="add del">
          <ac:chgData name="Eric Glover" userId="47c2a8b81aae47a8" providerId="LiveId" clId="{46E95791-AE7E-43DE-8F26-3F8B038FC1FB}" dt="2021-10-09T12:21:53.223" v="850" actId="26606"/>
          <ac:spMkLst>
            <pc:docMk/>
            <pc:sldMk cId="1212256284" sldId="574"/>
            <ac:spMk id="14" creationId="{F2F606D8-696E-4B76-BB10-43672AA1475A}"/>
          </ac:spMkLst>
        </pc:spChg>
        <pc:spChg chg="add del">
          <ac:chgData name="Eric Glover" userId="47c2a8b81aae47a8" providerId="LiveId" clId="{46E95791-AE7E-43DE-8F26-3F8B038FC1FB}" dt="2021-10-09T12:21:53.223" v="850" actId="26606"/>
          <ac:spMkLst>
            <pc:docMk/>
            <pc:sldMk cId="1212256284" sldId="574"/>
            <ac:spMk id="15" creationId="{3ABF1881-5AFD-48F9-979A-19EE2FE30A33}"/>
          </ac:spMkLst>
        </pc:spChg>
        <pc:spChg chg="add del">
          <ac:chgData name="Eric Glover" userId="47c2a8b81aae47a8" providerId="LiveId" clId="{46E95791-AE7E-43DE-8F26-3F8B038FC1FB}" dt="2021-10-09T12:21:56.387" v="852" actId="26606"/>
          <ac:spMkLst>
            <pc:docMk/>
            <pc:sldMk cId="1212256284" sldId="574"/>
            <ac:spMk id="17" creationId="{C83A5C14-ED91-4CD1-809E-D29FF97C9AF5}"/>
          </ac:spMkLst>
        </pc:spChg>
        <pc:spChg chg="add del">
          <ac:chgData name="Eric Glover" userId="47c2a8b81aae47a8" providerId="LiveId" clId="{46E95791-AE7E-43DE-8F26-3F8B038FC1FB}" dt="2021-10-09T12:21:56.387" v="852" actId="26606"/>
          <ac:spMkLst>
            <pc:docMk/>
            <pc:sldMk cId="1212256284" sldId="574"/>
            <ac:spMk id="18" creationId="{56065185-5C34-4F86-AA96-AA4D065B0EF4}"/>
          </ac:spMkLst>
        </pc:spChg>
        <pc:spChg chg="add del">
          <ac:chgData name="Eric Glover" userId="47c2a8b81aae47a8" providerId="LiveId" clId="{46E95791-AE7E-43DE-8F26-3F8B038FC1FB}" dt="2021-10-09T12:21:58.779" v="854" actId="26606"/>
          <ac:spMkLst>
            <pc:docMk/>
            <pc:sldMk cId="1212256284" sldId="574"/>
            <ac:spMk id="20" creationId="{69E6EFEE-6516-482C-B143-F97F9BF89D0E}"/>
          </ac:spMkLst>
        </pc:spChg>
        <pc:spChg chg="add del">
          <ac:chgData name="Eric Glover" userId="47c2a8b81aae47a8" providerId="LiveId" clId="{46E95791-AE7E-43DE-8F26-3F8B038FC1FB}" dt="2021-10-09T12:21:58.779" v="854" actId="26606"/>
          <ac:spMkLst>
            <pc:docMk/>
            <pc:sldMk cId="1212256284" sldId="574"/>
            <ac:spMk id="21" creationId="{3DF0D2C0-CD0C-470C-8851-D8B2CC417CB9}"/>
          </ac:spMkLst>
        </pc:spChg>
        <pc:spChg chg="add mod">
          <ac:chgData name="Eric Glover" userId="47c2a8b81aae47a8" providerId="LiveId" clId="{46E95791-AE7E-43DE-8F26-3F8B038FC1FB}" dt="2021-10-09T12:29:15.092" v="992" actId="1076"/>
          <ac:spMkLst>
            <pc:docMk/>
            <pc:sldMk cId="1212256284" sldId="574"/>
            <ac:spMk id="22" creationId="{F11203E0-6B7E-4FFE-AF24-45A68FCE31BF}"/>
          </ac:spMkLst>
        </pc:spChg>
        <pc:spChg chg="add del">
          <ac:chgData name="Eric Glover" userId="47c2a8b81aae47a8" providerId="LiveId" clId="{46E95791-AE7E-43DE-8F26-3F8B038FC1FB}" dt="2021-10-09T12:21:59.713" v="856" actId="26606"/>
          <ac:spMkLst>
            <pc:docMk/>
            <pc:sldMk cId="1212256284" sldId="574"/>
            <ac:spMk id="23" creationId="{693B08FD-5ECC-4728-AA84-CD6AC875BF8E}"/>
          </ac:spMkLst>
        </pc:spChg>
        <pc:spChg chg="add del">
          <ac:chgData name="Eric Glover" userId="47c2a8b81aae47a8" providerId="LiveId" clId="{46E95791-AE7E-43DE-8F26-3F8B038FC1FB}" dt="2021-10-09T12:21:59.713" v="856" actId="26606"/>
          <ac:spMkLst>
            <pc:docMk/>
            <pc:sldMk cId="1212256284" sldId="574"/>
            <ac:spMk id="24" creationId="{2549107E-EC98-4933-8F8F-A1713C393B7E}"/>
          </ac:spMkLst>
        </pc:spChg>
        <pc:spChg chg="add del">
          <ac:chgData name="Eric Glover" userId="47c2a8b81aae47a8" providerId="LiveId" clId="{46E95791-AE7E-43DE-8F26-3F8B038FC1FB}" dt="2021-10-09T12:22:01.735" v="858" actId="26606"/>
          <ac:spMkLst>
            <pc:docMk/>
            <pc:sldMk cId="1212256284" sldId="574"/>
            <ac:spMk id="26" creationId="{433FE54A-A994-42FB-94E0-168474F6B9D8}"/>
          </ac:spMkLst>
        </pc:spChg>
        <pc:spChg chg="add del">
          <ac:chgData name="Eric Glover" userId="47c2a8b81aae47a8" providerId="LiveId" clId="{46E95791-AE7E-43DE-8F26-3F8B038FC1FB}" dt="2021-10-09T12:22:01.735" v="858" actId="26606"/>
          <ac:spMkLst>
            <pc:docMk/>
            <pc:sldMk cId="1212256284" sldId="574"/>
            <ac:spMk id="27" creationId="{FFD7B477-8513-4219-81DB-3A481B53EC7E}"/>
          </ac:spMkLst>
        </pc:spChg>
        <pc:spChg chg="add del">
          <ac:chgData name="Eric Glover" userId="47c2a8b81aae47a8" providerId="LiveId" clId="{46E95791-AE7E-43DE-8F26-3F8B038FC1FB}" dt="2021-10-09T12:22:01.735" v="858" actId="26606"/>
          <ac:spMkLst>
            <pc:docMk/>
            <pc:sldMk cId="1212256284" sldId="574"/>
            <ac:spMk id="28" creationId="{F16BB282-D67A-4262-B395-9B9E59382957}"/>
          </ac:spMkLst>
        </pc:spChg>
        <pc:spChg chg="add del">
          <ac:chgData name="Eric Glover" userId="47c2a8b81aae47a8" providerId="LiveId" clId="{46E95791-AE7E-43DE-8F26-3F8B038FC1FB}" dt="2021-10-09T12:22:17.756" v="862" actId="26606"/>
          <ac:spMkLst>
            <pc:docMk/>
            <pc:sldMk cId="1212256284" sldId="574"/>
            <ac:spMk id="30" creationId="{726908CC-6AC4-4222-8250-B90B6072E8AC}"/>
          </ac:spMkLst>
        </pc:spChg>
        <pc:spChg chg="add del">
          <ac:chgData name="Eric Glover" userId="47c2a8b81aae47a8" providerId="LiveId" clId="{46E95791-AE7E-43DE-8F26-3F8B038FC1FB}" dt="2021-10-09T12:22:17.756" v="862" actId="26606"/>
          <ac:spMkLst>
            <pc:docMk/>
            <pc:sldMk cId="1212256284" sldId="574"/>
            <ac:spMk id="31" creationId="{F2F606D8-696E-4B76-BB10-43672AA1475A}"/>
          </ac:spMkLst>
        </pc:spChg>
        <pc:spChg chg="add del">
          <ac:chgData name="Eric Glover" userId="47c2a8b81aae47a8" providerId="LiveId" clId="{46E95791-AE7E-43DE-8F26-3F8B038FC1FB}" dt="2021-10-09T12:22:17.756" v="862" actId="26606"/>
          <ac:spMkLst>
            <pc:docMk/>
            <pc:sldMk cId="1212256284" sldId="574"/>
            <ac:spMk id="32" creationId="{3ABF1881-5AFD-48F9-979A-19EE2FE30A33}"/>
          </ac:spMkLst>
        </pc:spChg>
        <pc:picChg chg="add mod">
          <ac:chgData name="Eric Glover" userId="47c2a8b81aae47a8" providerId="LiveId" clId="{46E95791-AE7E-43DE-8F26-3F8B038FC1FB}" dt="2021-10-09T12:22:17.756" v="862" actId="26606"/>
          <ac:picMkLst>
            <pc:docMk/>
            <pc:sldMk cId="1212256284" sldId="574"/>
            <ac:picMk id="2" creationId="{E4CCD6B0-95FD-44F5-85F4-B33C5DC5E351}"/>
          </ac:picMkLst>
        </pc:picChg>
      </pc:sldChg>
      <pc:sldChg chg="addSp delSp new add del mod modClrScheme chgLayout">
        <pc:chgData name="Eric Glover" userId="47c2a8b81aae47a8" providerId="LiveId" clId="{46E95791-AE7E-43DE-8F26-3F8B038FC1FB}" dt="2021-10-09T12:23:08.498" v="870" actId="47"/>
        <pc:sldMkLst>
          <pc:docMk/>
          <pc:sldMk cId="449396323" sldId="575"/>
        </pc:sldMkLst>
        <pc:spChg chg="del">
          <ac:chgData name="Eric Glover" userId="47c2a8b81aae47a8" providerId="LiveId" clId="{46E95791-AE7E-43DE-8F26-3F8B038FC1FB}" dt="2021-10-09T12:19:52.886" v="833" actId="700"/>
          <ac:spMkLst>
            <pc:docMk/>
            <pc:sldMk cId="449396323" sldId="575"/>
            <ac:spMk id="2" creationId="{77348CE6-CB0A-4655-B57E-5438CD8D0C71}"/>
          </ac:spMkLst>
        </pc:spChg>
        <pc:spChg chg="del">
          <ac:chgData name="Eric Glover" userId="47c2a8b81aae47a8" providerId="LiveId" clId="{46E95791-AE7E-43DE-8F26-3F8B038FC1FB}" dt="2021-10-09T12:19:52.886" v="833" actId="700"/>
          <ac:spMkLst>
            <pc:docMk/>
            <pc:sldMk cId="449396323" sldId="575"/>
            <ac:spMk id="3" creationId="{788C6D51-1D9F-4897-8CD1-7225909F7EC0}"/>
          </ac:spMkLst>
        </pc:spChg>
        <pc:picChg chg="add">
          <ac:chgData name="Eric Glover" userId="47c2a8b81aae47a8" providerId="LiveId" clId="{46E95791-AE7E-43DE-8F26-3F8B038FC1FB}" dt="2021-10-09T12:19:56.929" v="834" actId="22"/>
          <ac:picMkLst>
            <pc:docMk/>
            <pc:sldMk cId="449396323" sldId="575"/>
            <ac:picMk id="5" creationId="{2AC3AA6B-07D8-4C0B-BB5A-5A70CA964593}"/>
          </ac:picMkLst>
        </pc:picChg>
      </pc:sldChg>
      <pc:sldChg chg="addSp modSp add del mod">
        <pc:chgData name="Eric Glover" userId="47c2a8b81aae47a8" providerId="LiveId" clId="{46E95791-AE7E-43DE-8F26-3F8B038FC1FB}" dt="2021-10-09T12:19:36.736" v="831" actId="47"/>
        <pc:sldMkLst>
          <pc:docMk/>
          <pc:sldMk cId="656412775" sldId="575"/>
        </pc:sldMkLst>
        <pc:picChg chg="add mod">
          <ac:chgData name="Eric Glover" userId="47c2a8b81aae47a8" providerId="LiveId" clId="{46E95791-AE7E-43DE-8F26-3F8B038FC1FB}" dt="2021-10-09T12:19:27.729" v="830"/>
          <ac:picMkLst>
            <pc:docMk/>
            <pc:sldMk cId="656412775" sldId="575"/>
            <ac:picMk id="2" creationId="{44C376EC-290C-463E-8E8E-855534AF4E15}"/>
          </ac:picMkLst>
        </pc:picChg>
      </pc:sldChg>
      <pc:sldChg chg="addSp delSp modSp add mod ord setBg modAnim">
        <pc:chgData name="Eric Glover" userId="47c2a8b81aae47a8" providerId="LiveId" clId="{46E95791-AE7E-43DE-8F26-3F8B038FC1FB}" dt="2021-10-09T13:33:50.508" v="3686"/>
        <pc:sldMkLst>
          <pc:docMk/>
          <pc:sldMk cId="1486861120" sldId="576"/>
        </pc:sldMkLst>
        <pc:spChg chg="add mod">
          <ac:chgData name="Eric Glover" userId="47c2a8b81aae47a8" providerId="LiveId" clId="{46E95791-AE7E-43DE-8F26-3F8B038FC1FB}" dt="2021-10-09T12:25:23.340" v="966" actId="1076"/>
          <ac:spMkLst>
            <pc:docMk/>
            <pc:sldMk cId="1486861120" sldId="576"/>
            <ac:spMk id="6" creationId="{FC186669-C9D3-4908-B769-20CBFF47682E}"/>
          </ac:spMkLst>
        </pc:spChg>
        <pc:spChg chg="add del">
          <ac:chgData name="Eric Glover" userId="47c2a8b81aae47a8" providerId="LiveId" clId="{46E95791-AE7E-43DE-8F26-3F8B038FC1FB}" dt="2021-10-09T12:22:58.515" v="867" actId="26606"/>
          <ac:spMkLst>
            <pc:docMk/>
            <pc:sldMk cId="1486861120" sldId="576"/>
            <ac:spMk id="7" creationId="{726908CC-6AC4-4222-8250-B90B6072E8AC}"/>
          </ac:spMkLst>
        </pc:spChg>
        <pc:spChg chg="add del">
          <ac:chgData name="Eric Glover" userId="47c2a8b81aae47a8" providerId="LiveId" clId="{46E95791-AE7E-43DE-8F26-3F8B038FC1FB}" dt="2021-10-09T12:22:58.515" v="867" actId="26606"/>
          <ac:spMkLst>
            <pc:docMk/>
            <pc:sldMk cId="1486861120" sldId="576"/>
            <ac:spMk id="9" creationId="{F2F606D8-696E-4B76-BB10-43672AA1475A}"/>
          </ac:spMkLst>
        </pc:spChg>
        <pc:spChg chg="add del">
          <ac:chgData name="Eric Glover" userId="47c2a8b81aae47a8" providerId="LiveId" clId="{46E95791-AE7E-43DE-8F26-3F8B038FC1FB}" dt="2021-10-09T12:22:58.515" v="867" actId="26606"/>
          <ac:spMkLst>
            <pc:docMk/>
            <pc:sldMk cId="1486861120" sldId="576"/>
            <ac:spMk id="11" creationId="{3ABF1881-5AFD-48F9-979A-19EE2FE30A33}"/>
          </ac:spMkLst>
        </pc:spChg>
        <pc:picChg chg="add mod modCrop">
          <ac:chgData name="Eric Glover" userId="47c2a8b81aae47a8" providerId="LiveId" clId="{46E95791-AE7E-43DE-8F26-3F8B038FC1FB}" dt="2021-10-09T12:23:31.879" v="874" actId="732"/>
          <ac:picMkLst>
            <pc:docMk/>
            <pc:sldMk cId="1486861120" sldId="576"/>
            <ac:picMk id="2" creationId="{A9F14253-09AF-43CC-BB35-316B786472A7}"/>
          </ac:picMkLst>
        </pc:picChg>
      </pc:sldChg>
      <pc:sldChg chg="addSp modSp add mod ord modAnim">
        <pc:chgData name="Eric Glover" userId="47c2a8b81aae47a8" providerId="LiveId" clId="{46E95791-AE7E-43DE-8F26-3F8B038FC1FB}" dt="2021-10-09T13:38:04.295" v="3766" actId="20577"/>
        <pc:sldMkLst>
          <pc:docMk/>
          <pc:sldMk cId="1983308260" sldId="577"/>
        </pc:sldMkLst>
        <pc:spChg chg="mod">
          <ac:chgData name="Eric Glover" userId="47c2a8b81aae47a8" providerId="LiveId" clId="{46E95791-AE7E-43DE-8F26-3F8B038FC1FB}" dt="2021-10-09T12:43:53.506" v="1678" actId="20577"/>
          <ac:spMkLst>
            <pc:docMk/>
            <pc:sldMk cId="1983308260" sldId="577"/>
            <ac:spMk id="2" creationId="{C0DE3D82-3992-458C-9A6E-29DA8BB56FA6}"/>
          </ac:spMkLst>
        </pc:spChg>
        <pc:spChg chg="add mod">
          <ac:chgData name="Eric Glover" userId="47c2a8b81aae47a8" providerId="LiveId" clId="{46E95791-AE7E-43DE-8F26-3F8B038FC1FB}" dt="2021-10-09T13:38:04.295" v="3766" actId="20577"/>
          <ac:spMkLst>
            <pc:docMk/>
            <pc:sldMk cId="1983308260" sldId="577"/>
            <ac:spMk id="8" creationId="{B7E157D7-9B27-426D-B637-1D1192A2EA69}"/>
          </ac:spMkLst>
        </pc:spChg>
        <pc:spChg chg="mod">
          <ac:chgData name="Eric Glover" userId="47c2a8b81aae47a8" providerId="LiveId" clId="{46E95791-AE7E-43DE-8F26-3F8B038FC1FB}" dt="2021-10-09T12:36:48.927" v="1155" actId="403"/>
          <ac:spMkLst>
            <pc:docMk/>
            <pc:sldMk cId="1983308260" sldId="577"/>
            <ac:spMk id="14" creationId="{5D4F3104-D1B3-4598-A80B-CCB1759BFA69}"/>
          </ac:spMkLst>
        </pc:spChg>
      </pc:sldChg>
      <pc:sldChg chg="modSp add mod ord">
        <pc:chgData name="Eric Glover" userId="47c2a8b81aae47a8" providerId="LiveId" clId="{46E95791-AE7E-43DE-8F26-3F8B038FC1FB}" dt="2021-10-09T13:04:17.919" v="1985" actId="1036"/>
        <pc:sldMkLst>
          <pc:docMk/>
          <pc:sldMk cId="2042678602" sldId="578"/>
        </pc:sldMkLst>
        <pc:spChg chg="mod">
          <ac:chgData name="Eric Glover" userId="47c2a8b81aae47a8" providerId="LiveId" clId="{46E95791-AE7E-43DE-8F26-3F8B038FC1FB}" dt="2021-10-09T13:04:17.919" v="1985" actId="1036"/>
          <ac:spMkLst>
            <pc:docMk/>
            <pc:sldMk cId="2042678602" sldId="578"/>
            <ac:spMk id="22" creationId="{0B3567ED-E8EB-494E-B07B-76EBF6CB7D52}"/>
          </ac:spMkLst>
        </pc:spChg>
        <pc:spChg chg="mod">
          <ac:chgData name="Eric Glover" userId="47c2a8b81aae47a8" providerId="LiveId" clId="{46E95791-AE7E-43DE-8F26-3F8B038FC1FB}" dt="2021-10-09T12:52:32.990" v="1750" actId="6549"/>
          <ac:spMkLst>
            <pc:docMk/>
            <pc:sldMk cId="2042678602" sldId="578"/>
            <ac:spMk id="25" creationId="{A1D712C3-1DB4-40E0-A8CC-46D79BB9E2A2}"/>
          </ac:spMkLst>
        </pc:spChg>
      </pc:sldChg>
      <pc:sldChg chg="add del ord">
        <pc:chgData name="Eric Glover" userId="47c2a8b81aae47a8" providerId="LiveId" clId="{46E95791-AE7E-43DE-8F26-3F8B038FC1FB}" dt="2021-10-09T12:53:28.534" v="1753" actId="47"/>
        <pc:sldMkLst>
          <pc:docMk/>
          <pc:sldMk cId="2909189417" sldId="579"/>
        </pc:sldMkLst>
      </pc:sldChg>
      <pc:sldChg chg="addSp delSp modSp add mod">
        <pc:chgData name="Eric Glover" userId="47c2a8b81aae47a8" providerId="LiveId" clId="{46E95791-AE7E-43DE-8F26-3F8B038FC1FB}" dt="2021-10-09T13:45:55.871" v="4165" actId="1036"/>
        <pc:sldMkLst>
          <pc:docMk/>
          <pc:sldMk cId="4287121089" sldId="579"/>
        </pc:sldMkLst>
        <pc:spChg chg="add del mod modVis">
          <ac:chgData name="Eric Glover" userId="47c2a8b81aae47a8" providerId="LiveId" clId="{46E95791-AE7E-43DE-8F26-3F8B038FC1FB}" dt="2021-10-09T13:06:03.181" v="1990" actId="478"/>
          <ac:spMkLst>
            <pc:docMk/>
            <pc:sldMk cId="4287121089" sldId="579"/>
            <ac:spMk id="6" creationId="{8D31BF1E-3979-4142-93F6-1E82BC701085}"/>
          </ac:spMkLst>
        </pc:spChg>
        <pc:spChg chg="mod modVis">
          <ac:chgData name="Eric Glover" userId="47c2a8b81aae47a8" providerId="LiveId" clId="{46E95791-AE7E-43DE-8F26-3F8B038FC1FB}" dt="2021-10-09T13:45:55.871" v="4165" actId="1036"/>
          <ac:spMkLst>
            <pc:docMk/>
            <pc:sldMk cId="4287121089" sldId="579"/>
            <ac:spMk id="22" creationId="{0B3567ED-E8EB-494E-B07B-76EBF6CB7D52}"/>
          </ac:spMkLst>
        </pc:spChg>
      </pc:sldChg>
      <pc:sldChg chg="addSp delSp modSp add mod ord delAnim modAnim">
        <pc:chgData name="Eric Glover" userId="47c2a8b81aae47a8" providerId="LiveId" clId="{46E95791-AE7E-43DE-8F26-3F8B038FC1FB}" dt="2021-10-09T14:07:41.154" v="4490" actId="12788"/>
        <pc:sldMkLst>
          <pc:docMk/>
          <pc:sldMk cId="721579224" sldId="580"/>
        </pc:sldMkLst>
        <pc:spChg chg="add mod modVis">
          <ac:chgData name="Eric Glover" userId="47c2a8b81aae47a8" providerId="LiveId" clId="{46E95791-AE7E-43DE-8F26-3F8B038FC1FB}" dt="2021-10-09T14:07:15.456" v="4483" actId="33935"/>
          <ac:spMkLst>
            <pc:docMk/>
            <pc:sldMk cId="721579224" sldId="580"/>
            <ac:spMk id="2" creationId="{98E8DD43-3FF4-409A-B37A-0C0FB89CAACD}"/>
          </ac:spMkLst>
        </pc:spChg>
        <pc:spChg chg="add mod ord modVis">
          <ac:chgData name="Eric Glover" userId="47c2a8b81aae47a8" providerId="LiveId" clId="{46E95791-AE7E-43DE-8F26-3F8B038FC1FB}" dt="2021-10-09T14:06:41.608" v="4469" actId="14429"/>
          <ac:spMkLst>
            <pc:docMk/>
            <pc:sldMk cId="721579224" sldId="580"/>
            <ac:spMk id="3" creationId="{332621DE-B879-4EBB-A2A0-CD35E47DCF5F}"/>
          </ac:spMkLst>
        </pc:spChg>
        <pc:spChg chg="add mod modVis">
          <ac:chgData name="Eric Glover" userId="47c2a8b81aae47a8" providerId="LiveId" clId="{46E95791-AE7E-43DE-8F26-3F8B038FC1FB}" dt="2021-10-09T14:07:15.456" v="4483" actId="33935"/>
          <ac:spMkLst>
            <pc:docMk/>
            <pc:sldMk cId="721579224" sldId="580"/>
            <ac:spMk id="6" creationId="{387E801C-86BB-4C17-A275-5D8776DF9642}"/>
          </ac:spMkLst>
        </pc:spChg>
        <pc:spChg chg="add mod modVis">
          <ac:chgData name="Eric Glover" userId="47c2a8b81aae47a8" providerId="LiveId" clId="{46E95791-AE7E-43DE-8F26-3F8B038FC1FB}" dt="2021-10-09T14:07:41.154" v="4490" actId="12788"/>
          <ac:spMkLst>
            <pc:docMk/>
            <pc:sldMk cId="721579224" sldId="580"/>
            <ac:spMk id="7" creationId="{1AAF85DD-D911-409A-B41B-25A939CD2278}"/>
          </ac:spMkLst>
        </pc:spChg>
        <pc:spChg chg="add del mod">
          <ac:chgData name="Eric Glover" userId="47c2a8b81aae47a8" providerId="LiveId" clId="{46E95791-AE7E-43DE-8F26-3F8B038FC1FB}" dt="2021-10-09T13:10:27.066" v="2064"/>
          <ac:spMkLst>
            <pc:docMk/>
            <pc:sldMk cId="721579224" sldId="580"/>
            <ac:spMk id="8" creationId="{B0ED533E-7AD9-47C6-9A77-A2F323612ABC}"/>
          </ac:spMkLst>
        </pc:spChg>
        <pc:spChg chg="add mod modVis">
          <ac:chgData name="Eric Glover" userId="47c2a8b81aae47a8" providerId="LiveId" clId="{46E95791-AE7E-43DE-8F26-3F8B038FC1FB}" dt="2021-10-09T14:07:15.456" v="4483" actId="33935"/>
          <ac:spMkLst>
            <pc:docMk/>
            <pc:sldMk cId="721579224" sldId="580"/>
            <ac:spMk id="9" creationId="{1D4F5894-D865-4026-B223-EC490E25B8B8}"/>
          </ac:spMkLst>
        </pc:spChg>
        <pc:spChg chg="add del mod">
          <ac:chgData name="Eric Glover" userId="47c2a8b81aae47a8" providerId="LiveId" clId="{46E95791-AE7E-43DE-8F26-3F8B038FC1FB}" dt="2021-10-09T13:26:59.251" v="3518" actId="478"/>
          <ac:spMkLst>
            <pc:docMk/>
            <pc:sldMk cId="721579224" sldId="580"/>
            <ac:spMk id="10" creationId="{C66EE3AA-F3DD-4E5F-94BC-F6D1F04DE973}"/>
          </ac:spMkLst>
        </pc:spChg>
        <pc:spChg chg="add mod modVis">
          <ac:chgData name="Eric Glover" userId="47c2a8b81aae47a8" providerId="LiveId" clId="{46E95791-AE7E-43DE-8F26-3F8B038FC1FB}" dt="2021-10-09T14:07:15.456" v="4483" actId="33935"/>
          <ac:spMkLst>
            <pc:docMk/>
            <pc:sldMk cId="721579224" sldId="580"/>
            <ac:spMk id="12" creationId="{D52797B8-7B6E-4BAD-BF9C-76C1D2317273}"/>
          </ac:spMkLst>
        </pc:spChg>
        <pc:spChg chg="add mod ord modVis">
          <ac:chgData name="Eric Glover" userId="47c2a8b81aae47a8" providerId="LiveId" clId="{46E95791-AE7E-43DE-8F26-3F8B038FC1FB}" dt="2021-10-09T14:05:31.991" v="4445" actId="14429"/>
          <ac:spMkLst>
            <pc:docMk/>
            <pc:sldMk cId="721579224" sldId="580"/>
            <ac:spMk id="13" creationId="{D023A273-A45C-4C76-811F-CC9D3F7BDD0A}"/>
          </ac:spMkLst>
        </pc:spChg>
        <pc:spChg chg="mod">
          <ac:chgData name="Eric Glover" userId="47c2a8b81aae47a8" providerId="LiveId" clId="{46E95791-AE7E-43DE-8F26-3F8B038FC1FB}" dt="2021-10-09T13:09:00.737" v="2049" actId="1076"/>
          <ac:spMkLst>
            <pc:docMk/>
            <pc:sldMk cId="721579224" sldId="580"/>
            <ac:spMk id="22" creationId="{0B3567ED-E8EB-494E-B07B-76EBF6CB7D52}"/>
          </ac:spMkLst>
        </pc:spChg>
        <pc:spChg chg="mod">
          <ac:chgData name="Eric Glover" userId="47c2a8b81aae47a8" providerId="LiveId" clId="{46E95791-AE7E-43DE-8F26-3F8B038FC1FB}" dt="2021-10-09T13:07:59.550" v="2038" actId="6549"/>
          <ac:spMkLst>
            <pc:docMk/>
            <pc:sldMk cId="721579224" sldId="580"/>
            <ac:spMk id="25" creationId="{A1D712C3-1DB4-40E0-A8CC-46D79BB9E2A2}"/>
          </ac:spMkLst>
        </pc:spChg>
        <pc:picChg chg="add mod ord modVis">
          <ac:chgData name="Eric Glover" userId="47c2a8b81aae47a8" providerId="LiveId" clId="{46E95791-AE7E-43DE-8F26-3F8B038FC1FB}" dt="2021-10-09T14:07:41.154" v="4490" actId="12788"/>
          <ac:picMkLst>
            <pc:docMk/>
            <pc:sldMk cId="721579224" sldId="580"/>
            <ac:picMk id="5" creationId="{05D60E8E-3E23-43E4-96FD-F793E338D36F}"/>
          </ac:picMkLst>
        </pc:picChg>
      </pc:sldChg>
      <pc:sldChg chg="modSp add del mod">
        <pc:chgData name="Eric Glover" userId="47c2a8b81aae47a8" providerId="LiveId" clId="{46E95791-AE7E-43DE-8F26-3F8B038FC1FB}" dt="2021-10-09T12:53:20.595" v="1751" actId="47"/>
        <pc:sldMkLst>
          <pc:docMk/>
          <pc:sldMk cId="1164497342" sldId="580"/>
        </pc:sldMkLst>
        <pc:spChg chg="mod">
          <ac:chgData name="Eric Glover" userId="47c2a8b81aae47a8" providerId="LiveId" clId="{46E95791-AE7E-43DE-8F26-3F8B038FC1FB}" dt="2021-10-09T12:31:46.749" v="1018" actId="2710"/>
          <ac:spMkLst>
            <pc:docMk/>
            <pc:sldMk cId="1164497342" sldId="580"/>
            <ac:spMk id="22" creationId="{0B3567ED-E8EB-494E-B07B-76EBF6CB7D52}"/>
          </ac:spMkLst>
        </pc:spChg>
      </pc:sldChg>
      <pc:sldChg chg="add del">
        <pc:chgData name="Eric Glover" userId="47c2a8b81aae47a8" providerId="LiveId" clId="{46E95791-AE7E-43DE-8F26-3F8B038FC1FB}" dt="2021-10-09T12:53:59.317" v="1760" actId="47"/>
        <pc:sldMkLst>
          <pc:docMk/>
          <pc:sldMk cId="2710306747" sldId="580"/>
        </pc:sldMkLst>
      </pc:sldChg>
      <pc:sldChg chg="add del ord">
        <pc:chgData name="Eric Glover" userId="47c2a8b81aae47a8" providerId="LiveId" clId="{46E95791-AE7E-43DE-8F26-3F8B038FC1FB}" dt="2021-10-09T13:39:46.534" v="3774" actId="47"/>
        <pc:sldMkLst>
          <pc:docMk/>
          <pc:sldMk cId="908323780" sldId="581"/>
        </pc:sldMkLst>
      </pc:sldChg>
      <pc:sldChg chg="addSp delSp modSp mod delAnim modAnim">
        <pc:chgData name="Eric Glover" userId="47c2a8b81aae47a8" providerId="LiveId" clId="{46E95791-AE7E-43DE-8F26-3F8B038FC1FB}" dt="2021-10-09T14:28:40.853" v="5201" actId="6549"/>
        <pc:sldMkLst>
          <pc:docMk/>
          <pc:sldMk cId="2054217558" sldId="582"/>
        </pc:sldMkLst>
        <pc:spChg chg="mod">
          <ac:chgData name="Eric Glover" userId="47c2a8b81aae47a8" providerId="LiveId" clId="{46E95791-AE7E-43DE-8F26-3F8B038FC1FB}" dt="2021-10-09T14:28:40.853" v="5201" actId="6549"/>
          <ac:spMkLst>
            <pc:docMk/>
            <pc:sldMk cId="2054217558" sldId="582"/>
            <ac:spMk id="2" creationId="{C0DE3D82-3992-458C-9A6E-29DA8BB56FA6}"/>
          </ac:spMkLst>
        </pc:spChg>
        <pc:spChg chg="del">
          <ac:chgData name="Eric Glover" userId="47c2a8b81aae47a8" providerId="LiveId" clId="{46E95791-AE7E-43DE-8F26-3F8B038FC1FB}" dt="2021-10-09T13:41:25.254" v="3828" actId="478"/>
          <ac:spMkLst>
            <pc:docMk/>
            <pc:sldMk cId="2054217558" sldId="582"/>
            <ac:spMk id="3" creationId="{4F4FA4A2-1425-4535-B6E6-AB62A36DA451}"/>
          </ac:spMkLst>
        </pc:spChg>
        <pc:spChg chg="del">
          <ac:chgData name="Eric Glover" userId="47c2a8b81aae47a8" providerId="LiveId" clId="{46E95791-AE7E-43DE-8F26-3F8B038FC1FB}" dt="2021-10-09T13:39:41.480" v="3772" actId="478"/>
          <ac:spMkLst>
            <pc:docMk/>
            <pc:sldMk cId="2054217558" sldId="582"/>
            <ac:spMk id="4" creationId="{B6709853-D4F2-4A68-B40D-DF109326C7EA}"/>
          </ac:spMkLst>
        </pc:spChg>
        <pc:spChg chg="mod">
          <ac:chgData name="Eric Glover" userId="47c2a8b81aae47a8" providerId="LiveId" clId="{46E95791-AE7E-43DE-8F26-3F8B038FC1FB}" dt="2021-10-09T13:42:16.553" v="3901" actId="552"/>
          <ac:spMkLst>
            <pc:docMk/>
            <pc:sldMk cId="2054217558" sldId="582"/>
            <ac:spMk id="12" creationId="{0A54E011-D577-4C7F-91BF-FB02D8C798D7}"/>
          </ac:spMkLst>
        </pc:spChg>
        <pc:spChg chg="del">
          <ac:chgData name="Eric Glover" userId="47c2a8b81aae47a8" providerId="LiveId" clId="{46E95791-AE7E-43DE-8F26-3F8B038FC1FB}" dt="2021-10-09T13:39:37.888" v="3770" actId="478"/>
          <ac:spMkLst>
            <pc:docMk/>
            <pc:sldMk cId="2054217558" sldId="582"/>
            <ac:spMk id="14" creationId="{5D4F3104-D1B3-4598-A80B-CCB1759BFA69}"/>
          </ac:spMkLst>
        </pc:spChg>
        <pc:spChg chg="del">
          <ac:chgData name="Eric Glover" userId="47c2a8b81aae47a8" providerId="LiveId" clId="{46E95791-AE7E-43DE-8F26-3F8B038FC1FB}" dt="2021-10-09T13:41:26.056" v="3829" actId="478"/>
          <ac:spMkLst>
            <pc:docMk/>
            <pc:sldMk cId="2054217558" sldId="582"/>
            <ac:spMk id="15" creationId="{8D5288AE-A1D1-4F6D-BCD4-424AE79257C7}"/>
          </ac:spMkLst>
        </pc:spChg>
        <pc:spChg chg="mod">
          <ac:chgData name="Eric Glover" userId="47c2a8b81aae47a8" providerId="LiveId" clId="{46E95791-AE7E-43DE-8F26-3F8B038FC1FB}" dt="2021-10-09T13:42:16.553" v="3901" actId="552"/>
          <ac:spMkLst>
            <pc:docMk/>
            <pc:sldMk cId="2054217558" sldId="582"/>
            <ac:spMk id="17" creationId="{FDA8CCEA-76F1-4FD5-A747-20A9D7ED0650}"/>
          </ac:spMkLst>
        </pc:spChg>
        <pc:spChg chg="del">
          <ac:chgData name="Eric Glover" userId="47c2a8b81aae47a8" providerId="LiveId" clId="{46E95791-AE7E-43DE-8F26-3F8B038FC1FB}" dt="2021-10-09T13:39:42.915" v="3773" actId="478"/>
          <ac:spMkLst>
            <pc:docMk/>
            <pc:sldMk cId="2054217558" sldId="582"/>
            <ac:spMk id="18" creationId="{94C8A753-249A-45FC-9032-8918E01197DC}"/>
          </ac:spMkLst>
        </pc:spChg>
        <pc:spChg chg="add mod">
          <ac:chgData name="Eric Glover" userId="47c2a8b81aae47a8" providerId="LiveId" clId="{46E95791-AE7E-43DE-8F26-3F8B038FC1FB}" dt="2021-10-09T14:12:49.821" v="4543" actId="20577"/>
          <ac:spMkLst>
            <pc:docMk/>
            <pc:sldMk cId="2054217558" sldId="582"/>
            <ac:spMk id="19" creationId="{D86CDC63-A17F-4099-9F2B-E196548D9DD2}"/>
          </ac:spMkLst>
        </pc:spChg>
      </pc:sldChg>
      <pc:sldChg chg="addSp delSp modSp add mod modAnim">
        <pc:chgData name="Eric Glover" userId="47c2a8b81aae47a8" providerId="LiveId" clId="{46E95791-AE7E-43DE-8F26-3F8B038FC1FB}" dt="2021-10-09T14:29:36.779" v="5206" actId="20577"/>
        <pc:sldMkLst>
          <pc:docMk/>
          <pc:sldMk cId="2916825177" sldId="583"/>
        </pc:sldMkLst>
        <pc:spChg chg="mod">
          <ac:chgData name="Eric Glover" userId="47c2a8b81aae47a8" providerId="LiveId" clId="{46E95791-AE7E-43DE-8F26-3F8B038FC1FB}" dt="2021-10-09T14:29:36.779" v="5206" actId="20577"/>
          <ac:spMkLst>
            <pc:docMk/>
            <pc:sldMk cId="2916825177" sldId="583"/>
            <ac:spMk id="2" creationId="{C0DE3D82-3992-458C-9A6E-29DA8BB56FA6}"/>
          </ac:spMkLst>
        </pc:spChg>
        <pc:spChg chg="add mod">
          <ac:chgData name="Eric Glover" userId="47c2a8b81aae47a8" providerId="LiveId" clId="{46E95791-AE7E-43DE-8F26-3F8B038FC1FB}" dt="2021-10-09T14:27:57.122" v="5196" actId="403"/>
          <ac:spMkLst>
            <pc:docMk/>
            <pc:sldMk cId="2916825177" sldId="583"/>
            <ac:spMk id="10" creationId="{B6F657A8-BEF3-4C4A-B0B6-A8BEE977F5AB}"/>
          </ac:spMkLst>
        </pc:spChg>
        <pc:spChg chg="mod">
          <ac:chgData name="Eric Glover" userId="47c2a8b81aae47a8" providerId="LiveId" clId="{46E95791-AE7E-43DE-8F26-3F8B038FC1FB}" dt="2021-10-09T14:23:23.840" v="5080" actId="1035"/>
          <ac:spMkLst>
            <pc:docMk/>
            <pc:sldMk cId="2916825177" sldId="583"/>
            <ac:spMk id="12" creationId="{0A54E011-D577-4C7F-91BF-FB02D8C798D7}"/>
          </ac:spMkLst>
        </pc:spChg>
        <pc:spChg chg="add del mod">
          <ac:chgData name="Eric Glover" userId="47c2a8b81aae47a8" providerId="LiveId" clId="{46E95791-AE7E-43DE-8F26-3F8B038FC1FB}" dt="2021-10-09T14:22:03.006" v="4938"/>
          <ac:spMkLst>
            <pc:docMk/>
            <pc:sldMk cId="2916825177" sldId="583"/>
            <ac:spMk id="14" creationId="{1E7DEBD6-2026-4F6C-9C78-7C0AA85F73DA}"/>
          </ac:spMkLst>
        </pc:spChg>
        <pc:spChg chg="mod">
          <ac:chgData name="Eric Glover" userId="47c2a8b81aae47a8" providerId="LiveId" clId="{46E95791-AE7E-43DE-8F26-3F8B038FC1FB}" dt="2021-10-09T14:23:23.840" v="5080" actId="1035"/>
          <ac:spMkLst>
            <pc:docMk/>
            <pc:sldMk cId="2916825177" sldId="583"/>
            <ac:spMk id="17" creationId="{FDA8CCEA-76F1-4FD5-A747-20A9D7ED0650}"/>
          </ac:spMkLst>
        </pc:spChg>
        <pc:spChg chg="del">
          <ac:chgData name="Eric Glover" userId="47c2a8b81aae47a8" providerId="LiveId" clId="{46E95791-AE7E-43DE-8F26-3F8B038FC1FB}" dt="2021-10-09T14:12:57.713" v="4544" actId="478"/>
          <ac:spMkLst>
            <pc:docMk/>
            <pc:sldMk cId="2916825177" sldId="583"/>
            <ac:spMk id="19" creationId="{D86CDC63-A17F-4099-9F2B-E196548D9DD2}"/>
          </ac:spMkLst>
        </pc:spChg>
        <pc:picChg chg="add del mod">
          <ac:chgData name="Eric Glover" userId="47c2a8b81aae47a8" providerId="LiveId" clId="{46E95791-AE7E-43DE-8F26-3F8B038FC1FB}" dt="2021-10-09T14:26:24.563" v="5087" actId="478"/>
          <ac:picMkLst>
            <pc:docMk/>
            <pc:sldMk cId="2916825177" sldId="583"/>
            <ac:picMk id="3" creationId="{D0ADBD4A-8D77-40EC-88A6-15CB2FE6507C}"/>
          </ac:picMkLst>
        </pc:picChg>
        <pc:picChg chg="add mod">
          <ac:chgData name="Eric Glover" userId="47c2a8b81aae47a8" providerId="LiveId" clId="{46E95791-AE7E-43DE-8F26-3F8B038FC1FB}" dt="2021-10-09T14:26:32.129" v="5090" actId="1440"/>
          <ac:picMkLst>
            <pc:docMk/>
            <pc:sldMk cId="2916825177" sldId="583"/>
            <ac:picMk id="5" creationId="{6E6AB6FE-CEBB-43A0-8132-63C3B7A0C3F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149009D-4988-4CD0-A6FA-9025D112668F}" type="slidenum">
              <a:rPr lang="en-US" altLang="en-US" smtClean="0"/>
              <a:pPr>
                <a:defRPr/>
              </a:pPr>
              <a:t>‹#›</a:t>
            </a:fld>
            <a:endParaRPr lang="en-US" altLang="en-US"/>
          </a:p>
        </p:txBody>
      </p:sp>
    </p:spTree>
    <p:extLst>
      <p:ext uri="{BB962C8B-B14F-4D97-AF65-F5344CB8AC3E}">
        <p14:creationId xmlns:p14="http://schemas.microsoft.com/office/powerpoint/2010/main" val="217493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DC1D9C6-9896-4882-800E-CAE0673EAD5E}" type="slidenum">
              <a:rPr lang="en-US" altLang="en-US" smtClean="0"/>
              <a:pPr>
                <a:defRPr/>
              </a:pPr>
              <a:t>‹#›</a:t>
            </a:fld>
            <a:endParaRPr lang="en-US" altLang="en-US"/>
          </a:p>
        </p:txBody>
      </p:sp>
    </p:spTree>
    <p:extLst>
      <p:ext uri="{BB962C8B-B14F-4D97-AF65-F5344CB8AC3E}">
        <p14:creationId xmlns:p14="http://schemas.microsoft.com/office/powerpoint/2010/main" val="110154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0DDD91A-B494-4041-9D33-BBB2988F4097}" type="slidenum">
              <a:rPr lang="en-US" altLang="en-US" smtClean="0"/>
              <a:pPr>
                <a:defRPr/>
              </a:pPr>
              <a:t>‹#›</a:t>
            </a:fld>
            <a:endParaRPr lang="en-US" altLang="en-US"/>
          </a:p>
        </p:txBody>
      </p:sp>
    </p:spTree>
    <p:extLst>
      <p:ext uri="{BB962C8B-B14F-4D97-AF65-F5344CB8AC3E}">
        <p14:creationId xmlns:p14="http://schemas.microsoft.com/office/powerpoint/2010/main" val="2709709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149009D-4988-4CD0-A6FA-9025D112668F}" type="slidenum">
              <a:rPr lang="en-US" altLang="en-US" smtClean="0"/>
              <a:pPr>
                <a:defRPr/>
              </a:pPr>
              <a:t>‹#›</a:t>
            </a:fld>
            <a:endParaRPr lang="en-US" altLang="en-US"/>
          </a:p>
        </p:txBody>
      </p:sp>
    </p:spTree>
    <p:extLst>
      <p:ext uri="{BB962C8B-B14F-4D97-AF65-F5344CB8AC3E}">
        <p14:creationId xmlns:p14="http://schemas.microsoft.com/office/powerpoint/2010/main" val="254888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Black" panose="020B0A02040204020203" pitchFamily="34" charset="0"/>
                <a:ea typeface="Segoe UI Black" panose="020B0A020402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Segoe UI Semibold" panose="020B0702040204020203" pitchFamily="34" charset="0"/>
                <a:cs typeface="Segoe UI Semibold" panose="020B07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800" b="1">
                <a:latin typeface="Segoe UI" panose="020B0502040204020203" pitchFamily="34" charset="0"/>
                <a:cs typeface="Segoe UI" panose="020B0502040204020203" pitchFamily="34" charset="0"/>
              </a:defRPr>
            </a:lvl1pPr>
          </a:lstStyle>
          <a:p>
            <a:pPr>
              <a:defRPr/>
            </a:pPr>
            <a:r>
              <a:rPr lang="en-US" altLang="en-US"/>
              <a:t>© Eric F. Glover 2021</a:t>
            </a:r>
            <a:endParaRPr lang="en-US" altLang="en-US" b="1"/>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Segoe UI Semibold" panose="020B0702040204020203" pitchFamily="34" charset="0"/>
                <a:cs typeface="Segoe UI Semibold" panose="020B0702040204020203" pitchFamily="34" charset="0"/>
              </a:defRPr>
            </a:lvl1pPr>
          </a:lstStyle>
          <a:p>
            <a:pPr>
              <a:defRPr/>
            </a:pPr>
            <a:r>
              <a:rPr lang="en-US" altLang="en-US"/>
              <a:t>Page | </a:t>
            </a:r>
            <a:fld id="{525D6D22-F3CC-406C-AB7C-C30BB762FCEA}" type="slidenum">
              <a:rPr lang="en-US" altLang="en-US" smtClean="0"/>
              <a:pPr>
                <a:defRPr/>
              </a:pPr>
              <a:t>‹#›</a:t>
            </a:fld>
            <a:endParaRPr lang="en-US" alt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837476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atin typeface="Segoe UI Black" panose="020B0A02040204020203" pitchFamily="34" charset="0"/>
                <a:ea typeface="Segoe UI Black" panose="020B0A02040204020203"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Semibold" panose="020B0702040204020203" pitchFamily="34" charset="0"/>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E3F80FB-928D-46A2-9F1C-831DF21D821C}" type="slidenum">
              <a:rPr lang="en-US" altLang="en-US" smtClean="0"/>
              <a:pPr>
                <a:defRPr/>
              </a:pPr>
              <a:t>‹#›</a:t>
            </a:fld>
            <a:endParaRPr lang="en-US" altLang="en-US"/>
          </a:p>
        </p:txBody>
      </p:sp>
    </p:spTree>
    <p:extLst>
      <p:ext uri="{BB962C8B-B14F-4D97-AF65-F5344CB8AC3E}">
        <p14:creationId xmlns:p14="http://schemas.microsoft.com/office/powerpoint/2010/main" val="2500975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Black" panose="020B0A02040204020203" pitchFamily="34" charset="0"/>
                <a:ea typeface="Segoe UI Black" panose="020B0A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400">
                <a:latin typeface="Segoe UI Semibold" panose="020B0702040204020203" pitchFamily="34" charset="0"/>
                <a:cs typeface="Segoe UI Semibold" panose="020B07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sz="2400">
                <a:latin typeface="Segoe UI Semibold" panose="020B0702040204020203" pitchFamily="34" charset="0"/>
                <a:cs typeface="Segoe UI Semibold" panose="020B07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z="700"/>
            </a:lvl1pPr>
          </a:lstStyle>
          <a:p>
            <a:pPr>
              <a:defRPr/>
            </a:pPr>
            <a:r>
              <a:rPr lang="en-US" altLang="en-US"/>
              <a:t>© Eric F. Glover 2021</a:t>
            </a:r>
            <a:endParaRPr lang="en-US" altLang="en-US" sz="700"/>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115809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2F1F348-5451-4214-94CF-1C1301052634}" type="slidenum">
              <a:rPr lang="en-US" altLang="en-US" smtClean="0"/>
              <a:pPr>
                <a:defRPr/>
              </a:pPr>
              <a:t>‹#›</a:t>
            </a:fld>
            <a:endParaRPr lang="en-US" altLang="en-US"/>
          </a:p>
        </p:txBody>
      </p:sp>
    </p:spTree>
    <p:extLst>
      <p:ext uri="{BB962C8B-B14F-4D97-AF65-F5344CB8AC3E}">
        <p14:creationId xmlns:p14="http://schemas.microsoft.com/office/powerpoint/2010/main" val="2406705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Segoe UI Black" panose="020B0A02040204020203" pitchFamily="34" charset="0"/>
                <a:ea typeface="Segoe UI Black" panose="020B0A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ltLang="en-US"/>
              <a:t>© Eric F. Glover 2021</a:t>
            </a:r>
            <a:endParaRPr lang="en-US" altLang="en-US" b="1"/>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272485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t>© Eric F. Glover 2021</a:t>
            </a:r>
            <a:endParaRPr lang="en-US" altLang="en-US" b="1"/>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3023050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9A06372-A41A-46FD-BF61-E81E0D0856CC}" type="slidenum">
              <a:rPr lang="en-US" altLang="en-US" smtClean="0"/>
              <a:pPr>
                <a:defRPr/>
              </a:pPr>
              <a:t>‹#›</a:t>
            </a:fld>
            <a:endParaRPr lang="en-US" altLang="en-US"/>
          </a:p>
        </p:txBody>
      </p:sp>
    </p:spTree>
    <p:extLst>
      <p:ext uri="{BB962C8B-B14F-4D97-AF65-F5344CB8AC3E}">
        <p14:creationId xmlns:p14="http://schemas.microsoft.com/office/powerpoint/2010/main" val="318938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ltLang="en-US"/>
              <a:t>© Eric F. Glover 2021</a:t>
            </a:r>
            <a:endParaRPr lang="en-US" altLang="en-US" b="1"/>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3269062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DA1A664-11AD-433E-AC06-B7A78DADE01D}" type="slidenum">
              <a:rPr lang="en-US" altLang="en-US" smtClean="0"/>
              <a:pPr>
                <a:defRPr/>
              </a:pPr>
              <a:t>‹#›</a:t>
            </a:fld>
            <a:endParaRPr lang="en-US" altLang="en-US"/>
          </a:p>
        </p:txBody>
      </p:sp>
    </p:spTree>
    <p:extLst>
      <p:ext uri="{BB962C8B-B14F-4D97-AF65-F5344CB8AC3E}">
        <p14:creationId xmlns:p14="http://schemas.microsoft.com/office/powerpoint/2010/main" val="55662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DC1D9C6-9896-4882-800E-CAE0673EAD5E}" type="slidenum">
              <a:rPr lang="en-US" altLang="en-US" smtClean="0"/>
              <a:pPr>
                <a:defRPr/>
              </a:pPr>
              <a:t>‹#›</a:t>
            </a:fld>
            <a:endParaRPr lang="en-US" altLang="en-US"/>
          </a:p>
        </p:txBody>
      </p:sp>
    </p:spTree>
    <p:extLst>
      <p:ext uri="{BB962C8B-B14F-4D97-AF65-F5344CB8AC3E}">
        <p14:creationId xmlns:p14="http://schemas.microsoft.com/office/powerpoint/2010/main" val="2620251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0DDD91A-B494-4041-9D33-BBB2988F4097}" type="slidenum">
              <a:rPr lang="en-US" altLang="en-US" smtClean="0"/>
              <a:pPr>
                <a:defRPr/>
              </a:pPr>
              <a:t>‹#›</a:t>
            </a:fld>
            <a:endParaRPr lang="en-US" altLang="en-US"/>
          </a:p>
        </p:txBody>
      </p:sp>
    </p:spTree>
    <p:extLst>
      <p:ext uri="{BB962C8B-B14F-4D97-AF65-F5344CB8AC3E}">
        <p14:creationId xmlns:p14="http://schemas.microsoft.com/office/powerpoint/2010/main" val="2958163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10/9/2021</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497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10/9/2021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177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10/9/2021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4169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10/9/2021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65216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10/9/2021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47557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10/9/2021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45067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10/9/2021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5269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E3F80FB-928D-46A2-9F1C-831DF21D821C}" type="slidenum">
              <a:rPr lang="en-US" altLang="en-US" smtClean="0"/>
              <a:pPr>
                <a:defRPr/>
              </a:pPr>
              <a:t>‹#›</a:t>
            </a:fld>
            <a:endParaRPr lang="en-US" altLang="en-US"/>
          </a:p>
        </p:txBody>
      </p:sp>
    </p:spTree>
    <p:extLst>
      <p:ext uri="{BB962C8B-B14F-4D97-AF65-F5344CB8AC3E}">
        <p14:creationId xmlns:p14="http://schemas.microsoft.com/office/powerpoint/2010/main" val="3647581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10/9/2021</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42871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10/9/2021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8058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10/9/2021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1666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10/9/2021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267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 Eric F. Glover 2021</a:t>
            </a:r>
            <a:endParaRPr lang="en-US" altLang="en-US" b="1"/>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128884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2F1F348-5451-4214-94CF-1C1301052634}" type="slidenum">
              <a:rPr lang="en-US" altLang="en-US" smtClean="0"/>
              <a:pPr>
                <a:defRPr/>
              </a:pPr>
              <a:t>‹#›</a:t>
            </a:fld>
            <a:endParaRPr lang="en-US" altLang="en-US"/>
          </a:p>
        </p:txBody>
      </p:sp>
    </p:spTree>
    <p:extLst>
      <p:ext uri="{BB962C8B-B14F-4D97-AF65-F5344CB8AC3E}">
        <p14:creationId xmlns:p14="http://schemas.microsoft.com/office/powerpoint/2010/main" val="26935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ltLang="en-US"/>
              <a:t>© Eric F. Glover 2021</a:t>
            </a:r>
            <a:endParaRPr lang="en-US" altLang="en-US" b="1"/>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166447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t>© Eric F. Glover 2021</a:t>
            </a:r>
            <a:endParaRPr lang="en-US" altLang="en-US" b="1"/>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10618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9A06372-A41A-46FD-BF61-E81E0D0856CC}" type="slidenum">
              <a:rPr lang="en-US" altLang="en-US" smtClean="0"/>
              <a:pPr>
                <a:defRPr/>
              </a:pPr>
              <a:t>‹#›</a:t>
            </a:fld>
            <a:endParaRPr lang="en-US" altLang="en-US"/>
          </a:p>
        </p:txBody>
      </p:sp>
    </p:spTree>
    <p:extLst>
      <p:ext uri="{BB962C8B-B14F-4D97-AF65-F5344CB8AC3E}">
        <p14:creationId xmlns:p14="http://schemas.microsoft.com/office/powerpoint/2010/main" val="40716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DA1A664-11AD-433E-AC06-B7A78DADE01D}" type="slidenum">
              <a:rPr lang="en-US" altLang="en-US" smtClean="0"/>
              <a:pPr>
                <a:defRPr/>
              </a:pPr>
              <a:t>‹#›</a:t>
            </a:fld>
            <a:endParaRPr lang="en-US" altLang="en-US"/>
          </a:p>
        </p:txBody>
      </p:sp>
    </p:spTree>
    <p:extLst>
      <p:ext uri="{BB962C8B-B14F-4D97-AF65-F5344CB8AC3E}">
        <p14:creationId xmlns:p14="http://schemas.microsoft.com/office/powerpoint/2010/main" val="16778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a:t>© Eric F. Glover 2021</a:t>
            </a:r>
            <a:endParaRPr lang="en-US" altLang="en-US" b="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625281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b="1">
                <a:solidFill>
                  <a:schemeClr val="tx1">
                    <a:tint val="75000"/>
                  </a:schemeClr>
                </a:solidFill>
                <a:latin typeface="Segoe UI Semibold" panose="020B0702040204020203" pitchFamily="34" charset="0"/>
                <a:cs typeface="Segoe UI Semibold" panose="020B0702040204020203" pitchFamily="34" charset="0"/>
              </a:defRPr>
            </a:lvl1pPr>
          </a:lstStyle>
          <a:p>
            <a:pPr>
              <a:defRPr/>
            </a:pPr>
            <a:r>
              <a:rPr lang="en-US" altLang="en-US"/>
              <a:t>© Eric F. Glover 2021</a:t>
            </a:r>
            <a:endParaRPr lang="en-US" altLang="en-US" b="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Semibold" panose="020B0702040204020203" pitchFamily="34" charset="0"/>
                <a:cs typeface="Segoe UI Semibold" panose="020B0702040204020203" pitchFamily="34" charset="0"/>
              </a:defRPr>
            </a:lvl1pPr>
          </a:lstStyle>
          <a:p>
            <a:pPr>
              <a:defRPr/>
            </a:pPr>
            <a:r>
              <a:rPr lang="en-US" altLang="en-US"/>
              <a:t>Page | </a:t>
            </a:r>
            <a:fld id="{525D6D22-F3CC-406C-AB7C-C30BB762FCEA}" type="slidenum">
              <a:rPr lang="en-US" altLang="en-US" smtClean="0"/>
              <a:pPr>
                <a:defRPr/>
              </a:pPr>
              <a:t>‹#›</a:t>
            </a:fld>
            <a:endParaRPr lang="en-US" alt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118698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000" kern="1200">
          <a:solidFill>
            <a:schemeClr val="tx1"/>
          </a:solidFill>
          <a:latin typeface="Segoe UI Black" panose="020B0A02040204020203" pitchFamily="34" charset="0"/>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10/9/2021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1069327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75000"/>
              </a:schemeClr>
            </a:gs>
            <a:gs pos="0">
              <a:schemeClr val="tx1"/>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6A67E-440B-48F4-99DB-A7D68B8A1544}"/>
              </a:ext>
            </a:extLst>
          </p:cNvPr>
          <p:cNvSpPr txBox="1"/>
          <p:nvPr/>
        </p:nvSpPr>
        <p:spPr>
          <a:xfrm rot="21600000">
            <a:off x="234907" y="-633093"/>
            <a:ext cx="11734800" cy="3604833"/>
          </a:xfrm>
          <a:prstGeom prst="rect">
            <a:avLst/>
          </a:prstGeom>
          <a:noFill/>
        </p:spPr>
        <p:txBody>
          <a:bodyPr wrap="square" rtlCol="0">
            <a:spAutoFit/>
            <a:scene3d>
              <a:camera prst="orthographicFront"/>
              <a:lightRig rig="threePt" dir="t"/>
            </a:scene3d>
            <a:sp3d extrusionH="57150">
              <a:bevelT h="25400" prst="softRound"/>
            </a:sp3d>
          </a:bodyPr>
          <a:lstStyle/>
          <a:p>
            <a:pPr>
              <a:lnSpc>
                <a:spcPct val="150000"/>
              </a:lnSpc>
            </a:pPr>
            <a:r>
              <a:rPr lang="en-US" sz="16600" b="1">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cap="small" spc="500">
                <a:solidFill>
                  <a:schemeClr val="bg1"/>
                </a:solidFill>
                <a:effectLst>
                  <a:outerShdw blurRad="38100" dist="38100" dir="2700000" algn="tl">
                    <a:srgbClr val="000000">
                      <a:alpha val="43137"/>
                    </a:srgbClr>
                  </a:outerShdw>
                </a:effectLst>
                <a:latin typeface="+mn-lt"/>
              </a:rPr>
              <a:t>p</a:t>
            </a:r>
            <a:r>
              <a:rPr lang="en-US" sz="7200" b="1" i="1" cap="small" spc="500">
                <a:solidFill>
                  <a:schemeClr val="bg1"/>
                </a:solidFill>
                <a:effectLst>
                  <a:outerShdw blurRad="38100" dist="38100" dir="2700000" algn="tl">
                    <a:srgbClr val="000000">
                      <a:alpha val="43137"/>
                    </a:srgbClr>
                  </a:outerShdw>
                </a:effectLst>
                <a:latin typeface="+mn-lt"/>
              </a:rPr>
              <a:t>owered Discipleship</a:t>
            </a:r>
            <a:endParaRPr lang="en-US" sz="9600" b="1" i="1" cap="small" spc="500">
              <a:solidFill>
                <a:schemeClr val="bg1"/>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4DF6E862-2D08-4827-B115-A11A941EDEAA}"/>
              </a:ext>
            </a:extLst>
          </p:cNvPr>
          <p:cNvSpPr txBox="1"/>
          <p:nvPr/>
        </p:nvSpPr>
        <p:spPr>
          <a:xfrm rot="21600000">
            <a:off x="958543" y="2448579"/>
            <a:ext cx="10287000" cy="523220"/>
          </a:xfrm>
          <a:prstGeom prst="rect">
            <a:avLst/>
          </a:prstGeom>
          <a:noFill/>
        </p:spPr>
        <p:txBody>
          <a:bodyPr wrap="square" rtlCol="0">
            <a:spAutoFit/>
          </a:bodyPr>
          <a:lstStyle/>
          <a:p>
            <a:pPr algn="ctr"/>
            <a:r>
              <a:rPr lang="en-US" sz="2800" i="1" spc="300">
                <a:solidFill>
                  <a:schemeClr val="bg1"/>
                </a:solidFill>
                <a:latin typeface="Segoe Print" panose="02000600000000000000" pitchFamily="2" charset="0"/>
              </a:rPr>
              <a:t>An Inductive Study of the Book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a:t>© Eric F. Glover 2021</a:t>
            </a:r>
            <a:endParaRPr lang="en-US" altLang="en-US" b="1"/>
          </a:p>
        </p:txBody>
      </p:sp>
      <p:sp>
        <p:nvSpPr>
          <p:cNvPr id="2" name="TextBox 1">
            <a:extLst>
              <a:ext uri="{FF2B5EF4-FFF2-40B4-BE49-F238E27FC236}">
                <a16:creationId xmlns:a16="http://schemas.microsoft.com/office/drawing/2014/main" id="{14290237-B79B-4964-A589-B4AE42C51781}"/>
              </a:ext>
            </a:extLst>
          </p:cNvPr>
          <p:cNvSpPr txBox="1"/>
          <p:nvPr/>
        </p:nvSpPr>
        <p:spPr>
          <a:xfrm>
            <a:off x="5539230" y="5244331"/>
            <a:ext cx="6293257" cy="1366401"/>
          </a:xfrm>
          <a:prstGeom prst="rect">
            <a:avLst/>
          </a:prstGeom>
          <a:solidFill>
            <a:schemeClr val="bg1"/>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a:effectLst>
                  <a:outerShdw blurRad="38100" dist="38100" dir="2700000" algn="tl">
                    <a:srgbClr val="000000">
                      <a:alpha val="43137"/>
                    </a:srgbClr>
                  </a:outerShdw>
                </a:effectLst>
              </a:rPr>
              <a:t>Unstoppable Discipleship</a:t>
            </a:r>
            <a:br>
              <a:rPr lang="en-US" sz="4400" b="1">
                <a:effectLst>
                  <a:outerShdw blurRad="38100" dist="38100" dir="2700000" algn="tl">
                    <a:srgbClr val="000000">
                      <a:alpha val="43137"/>
                    </a:srgbClr>
                  </a:outerShdw>
                </a:effectLst>
              </a:rPr>
            </a:br>
            <a:r>
              <a:rPr lang="en-US" sz="3600" b="1">
                <a:solidFill>
                  <a:srgbClr val="C00000"/>
                </a:solidFill>
                <a:effectLst>
                  <a:outerShdw blurRad="38100" dist="38100" dir="2700000" algn="tl">
                    <a:srgbClr val="000000">
                      <a:alpha val="43137"/>
                    </a:srgbClr>
                  </a:outerShdw>
                </a:effectLst>
                <a:latin typeface="+mn-lt"/>
              </a:rPr>
              <a:t>Acts 28:1–31</a:t>
            </a:r>
          </a:p>
        </p:txBody>
      </p:sp>
      <p:pic>
        <p:nvPicPr>
          <p:cNvPr id="14" name="Picture 13">
            <a:extLst>
              <a:ext uri="{FF2B5EF4-FFF2-40B4-BE49-F238E27FC236}">
                <a16:creationId xmlns:a16="http://schemas.microsoft.com/office/drawing/2014/main" id="{8750B0F8-1512-49E1-B1CC-F5868A976EDA}"/>
              </a:ext>
            </a:extLst>
          </p:cNvPr>
          <p:cNvPicPr>
            <a:picLocks noChangeAspect="1"/>
          </p:cNvPicPr>
          <p:nvPr/>
        </p:nvPicPr>
        <p:blipFill>
          <a:blip r:embed="rId2"/>
          <a:stretch>
            <a:fillRect/>
          </a:stretch>
        </p:blipFill>
        <p:spPr>
          <a:xfrm>
            <a:off x="8616906" y="914400"/>
            <a:ext cx="533400" cy="869537"/>
          </a:xfrm>
          <a:prstGeom prst="rect">
            <a:avLst/>
          </a:prstGeom>
        </p:spPr>
      </p:pic>
    </p:spTree>
    <p:extLst>
      <p:ext uri="{BB962C8B-B14F-4D97-AF65-F5344CB8AC3E}">
        <p14:creationId xmlns:p14="http://schemas.microsoft.com/office/powerpoint/2010/main" val="240974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pyright">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a:t>© Eric F. Glover 2021</a:t>
            </a:r>
          </a:p>
        </p:txBody>
      </p:sp>
      <p:sp>
        <p:nvSpPr>
          <p:cNvPr id="16" name="Page#">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10</a:t>
            </a:fld>
            <a:endParaRPr lang="en-US" altLang="en-US" b="0">
              <a:latin typeface="Calibri" panose="020F0502020204030204"/>
            </a:endParaRPr>
          </a:p>
        </p:txBody>
      </p:sp>
      <p:sp>
        <p:nvSpPr>
          <p:cNvPr id="25" name="TitleBlock">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dirty="0">
                <a:solidFill>
                  <a:srgbClr val="91010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Bold Witness in Rome</a:t>
            </a:r>
            <a:r>
              <a:rPr lang="en-US" sz="44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dirty="0">
                <a:latin typeface="Segoe UI Semibold" panose="020B0702040204020203" pitchFamily="34" charset="0"/>
                <a:cs typeface="Segoe UI Semibold" panose="020B0702040204020203" pitchFamily="34" charset="0"/>
              </a:rPr>
              <a:t>Acts 28:23-29</a:t>
            </a:r>
            <a:endParaRPr lang="en-US" sz="3600" b="1" i="1" dirty="0">
              <a:latin typeface="Segoe UI Semibold" panose="020B0702040204020203" pitchFamily="34" charset="0"/>
              <a:cs typeface="Segoe UI Semibold" panose="020B0702040204020203" pitchFamily="34" charset="0"/>
            </a:endParaRPr>
          </a:p>
        </p:txBody>
      </p:sp>
      <p:sp>
        <p:nvSpPr>
          <p:cNvPr id="22" name="Verse">
            <a:extLst>
              <a:ext uri="{FF2B5EF4-FFF2-40B4-BE49-F238E27FC236}">
                <a16:creationId xmlns:a16="http://schemas.microsoft.com/office/drawing/2014/main" id="{0B3567ED-E8EB-494E-B07B-76EBF6CB7D52}"/>
              </a:ext>
            </a:extLst>
          </p:cNvPr>
          <p:cNvSpPr txBox="1"/>
          <p:nvPr/>
        </p:nvSpPr>
        <p:spPr>
          <a:xfrm>
            <a:off x="457200" y="1335625"/>
            <a:ext cx="11264597" cy="46170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75000"/>
              </a:lnSpc>
            </a:pPr>
            <a:r>
              <a:rPr lang="en-US" sz="2400" baseline="300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23</a:t>
            </a:r>
            <a:r>
              <a:rPr lang="en-US" sz="2400" baseline="30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After arranging a day with him, many came to him at his lodging. From dawn to dusk he expounded and testified about the kingdom of God. He tried to persuade them about Jesus from both the Law of Moses and the Prophets. </a:t>
            </a:r>
            <a:r>
              <a:rPr lang="en-US" sz="2400" baseline="300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24 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Some were persuaded by what he said, but others did not believe. </a:t>
            </a:r>
          </a:p>
          <a:p>
            <a:pPr indent="457200" algn="just">
              <a:lnSpc>
                <a:spcPct val="175000"/>
              </a:lnSpc>
            </a:pPr>
            <a:r>
              <a:rPr lang="en-US" sz="2400" baseline="300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25 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Disagreeing among themselves, they began to leave after Paul made one statement: “The Holy Spirit was right in saying to your ancestors through the prophet Isaiah </a:t>
            </a:r>
            <a:r>
              <a:rPr lang="en-US" sz="2400" baseline="300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26 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when he said, </a:t>
            </a:r>
          </a:p>
        </p:txBody>
      </p:sp>
    </p:spTree>
    <p:extLst>
      <p:ext uri="{BB962C8B-B14F-4D97-AF65-F5344CB8AC3E}">
        <p14:creationId xmlns:p14="http://schemas.microsoft.com/office/powerpoint/2010/main" val="2042678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pyright">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a:t>© Eric F. Glover 2021</a:t>
            </a:r>
          </a:p>
        </p:txBody>
      </p:sp>
      <p:sp>
        <p:nvSpPr>
          <p:cNvPr id="16" name="Page#">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11</a:t>
            </a:fld>
            <a:endParaRPr lang="en-US" altLang="en-US" b="0">
              <a:latin typeface="Calibri" panose="020F0502020204030204"/>
            </a:endParaRPr>
          </a:p>
        </p:txBody>
      </p:sp>
      <p:sp>
        <p:nvSpPr>
          <p:cNvPr id="25" name="TitleBlock">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dirty="0">
                <a:solidFill>
                  <a:srgbClr val="91010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Bold Witness in Rome</a:t>
            </a:r>
            <a:r>
              <a:rPr lang="en-US" sz="44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dirty="0">
                <a:latin typeface="Segoe UI Semibold" panose="020B0702040204020203" pitchFamily="34" charset="0"/>
                <a:cs typeface="Segoe UI Semibold" panose="020B0702040204020203" pitchFamily="34" charset="0"/>
              </a:rPr>
              <a:t>Acts 28:23-29</a:t>
            </a:r>
            <a:endParaRPr lang="en-US" sz="3600" b="1" i="1" dirty="0">
              <a:latin typeface="Segoe UI Semibold" panose="020B0702040204020203" pitchFamily="34" charset="0"/>
              <a:cs typeface="Segoe UI Semibold" panose="020B0702040204020203" pitchFamily="34" charset="0"/>
            </a:endParaRPr>
          </a:p>
        </p:txBody>
      </p:sp>
      <p:sp>
        <p:nvSpPr>
          <p:cNvPr id="22" name="Verse">
            <a:extLst>
              <a:ext uri="{FF2B5EF4-FFF2-40B4-BE49-F238E27FC236}">
                <a16:creationId xmlns:a16="http://schemas.microsoft.com/office/drawing/2014/main" id="{0B3567ED-E8EB-494E-B07B-76EBF6CB7D52}"/>
              </a:ext>
            </a:extLst>
          </p:cNvPr>
          <p:cNvSpPr txBox="1"/>
          <p:nvPr/>
        </p:nvSpPr>
        <p:spPr>
          <a:xfrm>
            <a:off x="457200" y="1541985"/>
            <a:ext cx="11264597" cy="41477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marL="457200" algn="just">
              <a:lnSpc>
                <a:spcPct val="125000"/>
              </a:lnSpc>
            </a:pPr>
            <a:r>
              <a:rPr lang="en-US" sz="2400"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Go to these people and say: You will always be listening, but never understanding; and you will always be looking, but never perceiving.  </a:t>
            </a:r>
            <a:r>
              <a:rPr lang="en-US" sz="2400" i="1" baseline="30000"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27</a:t>
            </a:r>
            <a:r>
              <a:rPr lang="en-US" sz="2400" i="1" baseline="300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en-US" sz="2400"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For the hearts of these people have grown callous, their ears are hard of hearing, and they have shut their eyes; otherwise they might see with their eyes and hear with their ears, understand with their heart and turn, and </a:t>
            </a:r>
            <a:br>
              <a:rPr lang="en-US" sz="2400"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sz="2400"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 would heal them. </a:t>
            </a:r>
            <a:endParaRPr lang="en-US" sz="2400" i="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indent="457200" algn="just">
              <a:lnSpc>
                <a:spcPct val="150000"/>
              </a:lnSpc>
              <a:spcBef>
                <a:spcPts val="1200"/>
              </a:spcBef>
            </a:pPr>
            <a:r>
              <a:rPr lang="en-US" sz="2400" baseline="300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28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Therefore, let it be known to you that this salvation of God has been sent to the Gentiles; they will listen.”</a:t>
            </a:r>
            <a:endParaRPr lang="en-US" sz="2400" i="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28712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17" name="Rectangle: Rounded Corners 16">
            <a:extLst>
              <a:ext uri="{FF2B5EF4-FFF2-40B4-BE49-F238E27FC236}">
                <a16:creationId xmlns:a16="http://schemas.microsoft.com/office/drawing/2014/main" id="{FDA8CCEA-76F1-4FD5-A747-20A9D7ED0650}"/>
              </a:ext>
            </a:extLst>
          </p:cNvPr>
          <p:cNvSpPr/>
          <p:nvPr/>
        </p:nvSpPr>
        <p:spPr>
          <a:xfrm>
            <a:off x="4684185" y="1231143"/>
            <a:ext cx="7020135" cy="1639087"/>
          </a:xfrm>
          <a:prstGeom prst="roundRect">
            <a:avLst/>
          </a:prstGeom>
          <a:ln>
            <a:solidFill>
              <a:schemeClr val="tx1">
                <a:lumMod val="50000"/>
                <a:lumOff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lIns="182880" tIns="0" rIns="182880" bIns="0" rtlCol="0" anchor="ctr"/>
          <a:lstStyle/>
          <a:p>
            <a:pPr marL="0" marR="0" lvl="0" indent="0" algn="ctr" defTabSz="457200" rtl="0" eaLnBrk="1" fontAlgn="auto" latinLnBrk="0" hangingPunct="1">
              <a:lnSpc>
                <a:spcPct val="150000"/>
              </a:lnSpc>
              <a:spcBef>
                <a:spcPts val="60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From dawn to dusk </a:t>
            </a:r>
            <a:r>
              <a:rPr kumimoji="0" lang="en-US" sz="2000" b="0" i="1" u="none" strike="noStrike" kern="1200" cap="none" spc="0" normalizeH="0" baseline="0" noProof="0" dirty="0">
                <a:ln>
                  <a:noFill/>
                </a:ln>
                <a:solidFill>
                  <a:srgbClr val="B30000"/>
                </a:solidFill>
                <a:uLnTx/>
                <a:uFillTx/>
                <a:latin typeface="Segoe UI Semibold" panose="020B0702040204020203" pitchFamily="34" charset="0"/>
                <a:ea typeface="+mn-ea"/>
                <a:cs typeface="Segoe UI Semibold" panose="020B0702040204020203" pitchFamily="34" charset="0"/>
              </a:rPr>
              <a:t>he expounded and testified</a:t>
            </a:r>
            <a:r>
              <a:rPr kumimoji="0" lang="en-US" sz="2000" b="0" i="1"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 about the kingdom of God. He tried to persuade them about Jesus from both the Law of Moses and the Prophets.</a:t>
            </a:r>
          </a:p>
        </p:txBody>
      </p:sp>
      <p:sp>
        <p:nvSpPr>
          <p:cNvPr id="12" name="Rectangle: Rounded Corners 11">
            <a:extLst>
              <a:ext uri="{FF2B5EF4-FFF2-40B4-BE49-F238E27FC236}">
                <a16:creationId xmlns:a16="http://schemas.microsoft.com/office/drawing/2014/main" id="{0A54E011-D577-4C7F-91BF-FB02D8C798D7}"/>
              </a:ext>
            </a:extLst>
          </p:cNvPr>
          <p:cNvSpPr/>
          <p:nvPr/>
        </p:nvSpPr>
        <p:spPr>
          <a:xfrm>
            <a:off x="4684185" y="723330"/>
            <a:ext cx="2388151" cy="628013"/>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Acts 28:23</a:t>
            </a:r>
            <a:endParaRPr kumimoji="0" lang="en-US" sz="2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endParaRPr>
          </a:p>
        </p:txBody>
      </p:sp>
      <p:sp>
        <p:nvSpPr>
          <p:cNvPr id="2" name="TextBox 1">
            <a:extLst>
              <a:ext uri="{FF2B5EF4-FFF2-40B4-BE49-F238E27FC236}">
                <a16:creationId xmlns:a16="http://schemas.microsoft.com/office/drawing/2014/main" id="{C0DE3D82-3992-458C-9A6E-29DA8BB56FA6}"/>
              </a:ext>
            </a:extLst>
          </p:cNvPr>
          <p:cNvSpPr txBox="1"/>
          <p:nvPr/>
        </p:nvSpPr>
        <p:spPr>
          <a:xfrm>
            <a:off x="4693421" y="3269604"/>
            <a:ext cx="7020135" cy="2739211"/>
          </a:xfrm>
          <a:prstGeom prst="rect">
            <a:avLst/>
          </a:prstGeom>
          <a:noFill/>
        </p:spPr>
        <p:txBody>
          <a:bodyPr wrap="square" rtlCol="0">
            <a:spAutoFit/>
          </a:bodyPr>
          <a:lstStyle/>
          <a:p>
            <a:pPr marL="461963" marR="0" lvl="0" indent="-461963" algn="l" defTabSz="457200" rtl="0" eaLnBrk="1" fontAlgn="auto" latinLnBrk="0" hangingPunct="1">
              <a:lnSpc>
                <a:spcPct val="100000"/>
              </a:lnSpc>
              <a:spcBef>
                <a:spcPts val="0"/>
              </a:spcBef>
              <a:spcAft>
                <a:spcPts val="3600"/>
              </a:spcAft>
              <a:buClr>
                <a:srgbClr val="B90000"/>
              </a:buClr>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How did the Jews</a:t>
            </a:r>
            <a:r>
              <a:rPr kumimoji="0" lang="en-US" sz="2400" b="0" i="0" u="none" strike="noStrike" kern="1200" cap="none" spc="0" normalizeH="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 respond to Paul?</a:t>
            </a:r>
          </a:p>
          <a:p>
            <a:pPr marL="919163" lvl="1" indent="-461963">
              <a:spcAft>
                <a:spcPts val="3600"/>
              </a:spcAft>
              <a:buClr>
                <a:srgbClr val="B90000"/>
              </a:buClr>
              <a:buFont typeface="Wingdings" panose="05000000000000000000" pitchFamily="2" charset="2"/>
              <a:buChar char="Ø"/>
            </a:pPr>
            <a:r>
              <a:rPr lang="en-US" sz="2000" dirty="0">
                <a:latin typeface="Segoe UI" panose="020B0502040204020203" pitchFamily="34" charset="0"/>
                <a:cs typeface="Segoe UI" panose="020B0502040204020203" pitchFamily="34" charset="0"/>
              </a:rPr>
              <a:t>Some were persuaded, but others were not and it sparked yet another debate among the Jews (v. 24) </a:t>
            </a:r>
          </a:p>
          <a:p>
            <a:pPr marL="461963" indent="-461963">
              <a:spcAft>
                <a:spcPts val="3600"/>
              </a:spcAft>
              <a:buClr>
                <a:srgbClr val="B90000"/>
              </a:buClr>
              <a:buFont typeface="Wingdings" panose="05000000000000000000" pitchFamily="2" charset="2"/>
              <a:buChar char="Ø"/>
            </a:pPr>
            <a:r>
              <a:rPr lang="en-US" sz="2400" dirty="0">
                <a:solidFill>
                  <a:prstClr val="black"/>
                </a:solidFill>
                <a:latin typeface="Segoe UI Semibold" panose="020B0702040204020203" pitchFamily="34" charset="0"/>
                <a:cs typeface="Segoe UI Semibold" panose="020B0702040204020203" pitchFamily="34" charset="0"/>
              </a:rPr>
              <a:t>Which statement by Paul got their attention and broke up the debate?</a:t>
            </a:r>
            <a:endParaRPr lang="en-US" sz="2400" dirty="0">
              <a:latin typeface="Segoe UI" panose="020B0502040204020203" pitchFamily="34" charset="0"/>
              <a:cs typeface="Segoe UI" panose="020B0502040204020203" pitchFamily="34" charset="0"/>
            </a:endParaRPr>
          </a:p>
        </p:txBody>
      </p:sp>
      <p:sp>
        <p:nvSpPr>
          <p:cNvPr id="19" name="TitleBlock">
            <a:extLst>
              <a:ext uri="{FF2B5EF4-FFF2-40B4-BE49-F238E27FC236}">
                <a16:creationId xmlns:a16="http://schemas.microsoft.com/office/drawing/2014/main" id="{D86CDC63-A17F-4099-9F2B-E196548D9DD2}"/>
              </a:ext>
            </a:extLst>
          </p:cNvPr>
          <p:cNvSpPr/>
          <p:nvPr/>
        </p:nvSpPr>
        <p:spPr bwMode="auto">
          <a:xfrm>
            <a:off x="247900" y="707101"/>
            <a:ext cx="3512879" cy="1770476"/>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marL="0" marR="0" lvl="0" indent="0" algn="ctr" defTabSz="457200" rtl="0" eaLnBrk="1" fontAlgn="auto" latinLnBrk="0" hangingPunct="1">
              <a:spcBef>
                <a:spcPts val="0"/>
              </a:spcBef>
              <a:buClrTx/>
              <a:buSzTx/>
              <a:buFontTx/>
              <a:buNone/>
              <a:tabLst/>
              <a:defRPr/>
            </a:pPr>
            <a:r>
              <a:rPr kumimoji="0" lang="en-US" sz="44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Bold</a:t>
            </a:r>
          </a:p>
          <a:p>
            <a:pPr marL="0" marR="0" lvl="0" indent="0" algn="ctr" defTabSz="457200" rtl="0" eaLnBrk="1" fontAlgn="auto" latinLnBrk="0" hangingPunct="1">
              <a:spcBef>
                <a:spcPts val="0"/>
              </a:spcBef>
              <a:buClrTx/>
              <a:buSzTx/>
              <a:buFontTx/>
              <a:buNone/>
              <a:tabLst/>
              <a:defRPr/>
            </a:pPr>
            <a:r>
              <a:rPr lang="en-US" sz="3200" b="1" cap="small" dirty="0">
                <a:solidFill>
                  <a:prstClr val="black"/>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Witness in Rome</a:t>
            </a:r>
            <a:endParaRPr kumimoji="0" lang="en-US" sz="32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endParaRPr>
          </a:p>
          <a:p>
            <a:pPr marL="0" marR="0" lvl="0" indent="0" algn="ctr" defTabSz="457200" rtl="0" eaLnBrk="1" fontAlgn="auto" latinLnBrk="0" hangingPunct="1">
              <a:spcBef>
                <a:spcPts val="0"/>
              </a:spcBef>
              <a:buClrTx/>
              <a:buSzTx/>
              <a:buFontTx/>
              <a:buNone/>
              <a:tabLst/>
              <a:defRPr/>
            </a:pPr>
            <a:r>
              <a:rPr kumimoji="0" lang="en-US" sz="24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28:23-28</a:t>
            </a:r>
            <a:endParaRPr kumimoji="0" lang="en-US" sz="3600" b="1" i="1" u="none" strike="noStrike" kern="1200" cap="small" spc="0" normalizeH="0" baseline="0" noProof="0" dirty="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205421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17" name="Rectangle: Rounded Corners 16">
            <a:extLst>
              <a:ext uri="{FF2B5EF4-FFF2-40B4-BE49-F238E27FC236}">
                <a16:creationId xmlns:a16="http://schemas.microsoft.com/office/drawing/2014/main" id="{FDA8CCEA-76F1-4FD5-A747-20A9D7ED0650}"/>
              </a:ext>
            </a:extLst>
          </p:cNvPr>
          <p:cNvSpPr/>
          <p:nvPr/>
        </p:nvSpPr>
        <p:spPr>
          <a:xfrm>
            <a:off x="4684185" y="954318"/>
            <a:ext cx="6381941" cy="1802996"/>
          </a:xfrm>
          <a:prstGeom prst="roundRect">
            <a:avLst/>
          </a:prstGeom>
          <a:ln>
            <a:solidFill>
              <a:schemeClr val="tx1">
                <a:lumMod val="50000"/>
                <a:lumOff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lIns="182880" tIns="0" rIns="182880" bIns="0" rtlCol="0" anchor="ctr"/>
          <a:lstStyle/>
          <a:p>
            <a:pPr marL="0" marR="0" lvl="0" indent="0" algn="ctr" defTabSz="457200" rtl="0" eaLnBrk="1" fontAlgn="auto" latinLnBrk="0" hangingPunct="1">
              <a:lnSpc>
                <a:spcPct val="150000"/>
              </a:lnSpc>
              <a:spcBef>
                <a:spcPts val="60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Therefore, let it be known to you that </a:t>
            </a:r>
            <a:r>
              <a:rPr kumimoji="0" lang="en-US" sz="2400" b="0" i="1" u="none" strike="noStrike" kern="1200" cap="none" spc="0" normalizeH="0" baseline="0" noProof="0" dirty="0">
                <a:ln>
                  <a:noFill/>
                </a:ln>
                <a:solidFill>
                  <a:srgbClr val="B30000"/>
                </a:solidFill>
                <a:effectLst/>
                <a:uLnTx/>
                <a:uFillTx/>
                <a:latin typeface="Segoe UI Semibold" panose="020B0702040204020203" pitchFamily="34" charset="0"/>
                <a:ea typeface="+mn-ea"/>
                <a:cs typeface="Segoe UI Semibold" panose="020B0702040204020203" pitchFamily="34" charset="0"/>
              </a:rPr>
              <a:t>this salvation of God has been sent to the Gentiles</a:t>
            </a:r>
            <a:r>
              <a:rPr kumimoji="0" lang="en-US" sz="2400" b="0" i="1"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 </a:t>
            </a:r>
            <a:r>
              <a:rPr kumimoji="0" lang="en-US" sz="2400" b="0" i="1" u="none" strike="noStrike" kern="1200" cap="none" spc="0" normalizeH="0" baseline="0" noProof="0" dirty="0">
                <a:ln>
                  <a:noFill/>
                </a:ln>
                <a:solidFill>
                  <a:prstClr val="black"/>
                </a:solidFill>
                <a:effectLst>
                  <a:glow rad="139700">
                    <a:schemeClr val="accent2">
                      <a:satMod val="175000"/>
                      <a:alpha val="40000"/>
                    </a:schemeClr>
                  </a:glow>
                </a:effectLst>
                <a:uLnTx/>
                <a:uFillTx/>
                <a:latin typeface="Segoe UI Semibold" panose="020B0702040204020203" pitchFamily="34" charset="0"/>
                <a:ea typeface="+mn-ea"/>
                <a:cs typeface="Segoe UI Semibold" panose="020B0702040204020203" pitchFamily="34" charset="0"/>
              </a:rPr>
              <a:t>they will listen</a:t>
            </a:r>
            <a:r>
              <a:rPr kumimoji="0" lang="en-US" sz="2400" b="0" i="1"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a:t>
            </a:r>
          </a:p>
        </p:txBody>
      </p:sp>
      <p:sp>
        <p:nvSpPr>
          <p:cNvPr id="12" name="Rectangle: Rounded Corners 11">
            <a:extLst>
              <a:ext uri="{FF2B5EF4-FFF2-40B4-BE49-F238E27FC236}">
                <a16:creationId xmlns:a16="http://schemas.microsoft.com/office/drawing/2014/main" id="{0A54E011-D577-4C7F-91BF-FB02D8C798D7}"/>
              </a:ext>
            </a:extLst>
          </p:cNvPr>
          <p:cNvSpPr/>
          <p:nvPr/>
        </p:nvSpPr>
        <p:spPr>
          <a:xfrm>
            <a:off x="4684185" y="408540"/>
            <a:ext cx="2388151" cy="628013"/>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Acts 28:28</a:t>
            </a:r>
            <a:endParaRPr kumimoji="0" lang="en-US" sz="2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endParaRPr>
          </a:p>
        </p:txBody>
      </p:sp>
      <p:sp>
        <p:nvSpPr>
          <p:cNvPr id="2" name="TextBox 1">
            <a:extLst>
              <a:ext uri="{FF2B5EF4-FFF2-40B4-BE49-F238E27FC236}">
                <a16:creationId xmlns:a16="http://schemas.microsoft.com/office/drawing/2014/main" id="{C0DE3D82-3992-458C-9A6E-29DA8BB56FA6}"/>
              </a:ext>
            </a:extLst>
          </p:cNvPr>
          <p:cNvSpPr txBox="1"/>
          <p:nvPr/>
        </p:nvSpPr>
        <p:spPr>
          <a:xfrm>
            <a:off x="4693421" y="3134694"/>
            <a:ext cx="7020135" cy="2923877"/>
          </a:xfrm>
          <a:prstGeom prst="rect">
            <a:avLst/>
          </a:prstGeom>
          <a:noFill/>
        </p:spPr>
        <p:txBody>
          <a:bodyPr wrap="square" rtlCol="0">
            <a:spAutoFit/>
          </a:bodyPr>
          <a:lstStyle/>
          <a:p>
            <a:pPr marL="461963" marR="0" lvl="0" indent="-461963" algn="l" defTabSz="457200" rtl="0" eaLnBrk="1" fontAlgn="auto" latinLnBrk="0" hangingPunct="1">
              <a:lnSpc>
                <a:spcPct val="100000"/>
              </a:lnSpc>
              <a:spcBef>
                <a:spcPts val="0"/>
              </a:spcBef>
              <a:spcAft>
                <a:spcPts val="600"/>
              </a:spcAft>
              <a:buClr>
                <a:srgbClr val="B90000"/>
              </a:buClr>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Isaiah</a:t>
            </a:r>
            <a:r>
              <a:rPr kumimoji="0" lang="en-US" sz="2400" b="0" i="0" u="none" strike="noStrike" kern="1200" cap="none" spc="0" normalizeH="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 described the Jews as:</a:t>
            </a:r>
            <a:endParaRPr kumimoji="0" lang="en-US" sz="2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a:p>
            <a:pPr marL="919163" lvl="1" indent="-461963">
              <a:spcAft>
                <a:spcPts val="600"/>
              </a:spcAft>
              <a:buClr>
                <a:srgbClr val="B90000"/>
              </a:buClr>
              <a:buFont typeface="Wingdings" panose="05000000000000000000" pitchFamily="2" charset="2"/>
              <a:buChar char="§"/>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Always listening, never understanding.</a:t>
            </a:r>
          </a:p>
          <a:p>
            <a:pPr marL="919163" lvl="1" indent="-461963">
              <a:spcAft>
                <a:spcPts val="600"/>
              </a:spcAft>
              <a:buClr>
                <a:srgbClr val="B90000"/>
              </a:buClr>
              <a:buFont typeface="Wingdings" panose="05000000000000000000" pitchFamily="2" charset="2"/>
              <a:buChar char="§"/>
              <a:defRPr/>
            </a:pPr>
            <a:r>
              <a:rPr lang="en-US" sz="2400" dirty="0">
                <a:solidFill>
                  <a:prstClr val="black"/>
                </a:solidFill>
                <a:latin typeface="Segoe UI" panose="020B0502040204020203" pitchFamily="34" charset="0"/>
                <a:cs typeface="Segoe UI" panose="020B0502040204020203" pitchFamily="34" charset="0"/>
              </a:rPr>
              <a:t>Always looking, never perceiving.</a:t>
            </a:r>
          </a:p>
          <a:p>
            <a:pPr marL="919163" lvl="1" indent="-461963">
              <a:spcAft>
                <a:spcPts val="600"/>
              </a:spcAft>
              <a:buClr>
                <a:srgbClr val="B90000"/>
              </a:buClr>
              <a:buFont typeface="Wingdings" panose="05000000000000000000" pitchFamily="2" charset="2"/>
              <a:buChar char="§"/>
              <a:defRPr/>
            </a:pPr>
            <a:r>
              <a:rPr lang="en-US" sz="2400" dirty="0">
                <a:solidFill>
                  <a:prstClr val="black"/>
                </a:solidFill>
                <a:latin typeface="Segoe UI" panose="020B0502040204020203" pitchFamily="34" charset="0"/>
                <a:cs typeface="Segoe UI" panose="020B0502040204020203" pitchFamily="34" charset="0"/>
              </a:rPr>
              <a:t>Calloused hearts and deaf ears.</a:t>
            </a:r>
          </a:p>
          <a:p>
            <a:pPr marL="919163" lvl="1" indent="-461963">
              <a:spcAft>
                <a:spcPts val="600"/>
              </a:spcAft>
              <a:buClr>
                <a:srgbClr val="B90000"/>
              </a:buClr>
              <a:buFont typeface="Wingdings" panose="05000000000000000000" pitchFamily="2" charset="2"/>
              <a:buChar char="§"/>
              <a:defRPr/>
            </a:pPr>
            <a:r>
              <a:rPr lang="en-US" sz="2400" dirty="0">
                <a:solidFill>
                  <a:prstClr val="black"/>
                </a:solidFill>
                <a:latin typeface="Segoe UI" panose="020B0502040204020203" pitchFamily="34" charset="0"/>
                <a:cs typeface="Segoe UI" panose="020B0502040204020203" pitchFamily="34" charset="0"/>
              </a:rPr>
              <a:t>Eyes closed</a:t>
            </a:r>
          </a:p>
          <a:p>
            <a:pPr marL="461963" indent="-461963">
              <a:spcBef>
                <a:spcPts val="1800"/>
              </a:spcBef>
              <a:spcAft>
                <a:spcPts val="600"/>
              </a:spcAft>
              <a:buClr>
                <a:srgbClr val="B90000"/>
              </a:buClr>
              <a:buFont typeface="Wingdings" panose="05000000000000000000" pitchFamily="2" charset="2"/>
              <a:buChar char="Ø"/>
              <a:defRPr/>
            </a:pPr>
            <a:r>
              <a:rPr lang="en-US" sz="2400" noProof="0" dirty="0">
                <a:solidFill>
                  <a:prstClr val="black"/>
                </a:solidFill>
                <a:latin typeface="Segoe UI Semibold" panose="020B0702040204020203" pitchFamily="34" charset="0"/>
                <a:cs typeface="Segoe UI Semibold" panose="020B0702040204020203" pitchFamily="34" charset="0"/>
              </a:rPr>
              <a:t>The Jews looked something like this God:</a:t>
            </a:r>
            <a:endParaRPr kumimoji="0" lang="en-US" sz="2400" b="0" i="0" u="none" strike="noStrike" kern="1200" cap="none" spc="0" normalizeH="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10" name="TitleBlock">
            <a:extLst>
              <a:ext uri="{FF2B5EF4-FFF2-40B4-BE49-F238E27FC236}">
                <a16:creationId xmlns:a16="http://schemas.microsoft.com/office/drawing/2014/main" id="{B6F657A8-BEF3-4C4A-B0B6-A8BEE977F5AB}"/>
              </a:ext>
            </a:extLst>
          </p:cNvPr>
          <p:cNvSpPr/>
          <p:nvPr/>
        </p:nvSpPr>
        <p:spPr bwMode="auto">
          <a:xfrm>
            <a:off x="247900" y="707101"/>
            <a:ext cx="3512879" cy="1770476"/>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marL="0" marR="0" lvl="0" indent="0" algn="ctr" defTabSz="457200" rtl="0" eaLnBrk="1" fontAlgn="auto" latinLnBrk="0" hangingPunct="1">
              <a:spcBef>
                <a:spcPts val="0"/>
              </a:spcBef>
              <a:buClrTx/>
              <a:buSzTx/>
              <a:buFontTx/>
              <a:buNone/>
              <a:tabLst/>
              <a:defRPr/>
            </a:pPr>
            <a:r>
              <a:rPr kumimoji="0" lang="en-US" sz="44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Refusing</a:t>
            </a:r>
          </a:p>
          <a:p>
            <a:pPr marL="0" marR="0" lvl="0" indent="0" algn="ctr" defTabSz="457200" rtl="0" eaLnBrk="1" fontAlgn="auto" latinLnBrk="0" hangingPunct="1">
              <a:spcBef>
                <a:spcPts val="0"/>
              </a:spcBef>
              <a:buClrTx/>
              <a:buSzTx/>
              <a:buFontTx/>
              <a:buNone/>
              <a:tabLst/>
              <a:defRPr/>
            </a:pPr>
            <a:r>
              <a:rPr lang="en-US" sz="3600" b="1" cap="small" dirty="0">
                <a:solidFill>
                  <a:prstClr val="black"/>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To Believe</a:t>
            </a:r>
            <a:endParaRPr kumimoji="0" lang="en-US" sz="36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endParaRPr>
          </a:p>
          <a:p>
            <a:pPr marL="0" marR="0" lvl="0" indent="0" algn="ctr" defTabSz="457200" rtl="0" eaLnBrk="1" fontAlgn="auto" latinLnBrk="0" hangingPunct="1">
              <a:spcBef>
                <a:spcPts val="0"/>
              </a:spcBef>
              <a:buClrTx/>
              <a:buSzTx/>
              <a:buFontTx/>
              <a:buNone/>
              <a:tabLst/>
              <a:defRPr/>
            </a:pPr>
            <a:r>
              <a:rPr kumimoji="0" lang="en-US" sz="24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28:23-28</a:t>
            </a:r>
            <a:endParaRPr kumimoji="0" lang="en-US" sz="3600" b="1" i="1" u="none" strike="noStrike" kern="1200" cap="small" spc="0" normalizeH="0" baseline="0" noProof="0" dirty="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pic>
        <p:nvPicPr>
          <p:cNvPr id="5" name="Picture 4">
            <a:extLst>
              <a:ext uri="{FF2B5EF4-FFF2-40B4-BE49-F238E27FC236}">
                <a16:creationId xmlns:a16="http://schemas.microsoft.com/office/drawing/2014/main" id="{6E6AB6FE-CEBB-43A0-8132-63C3B7A0C3F8}"/>
              </a:ext>
            </a:extLst>
          </p:cNvPr>
          <p:cNvPicPr>
            <a:picLocks noChangeAspect="1"/>
          </p:cNvPicPr>
          <p:nvPr/>
        </p:nvPicPr>
        <p:blipFill>
          <a:blip r:embed="rId2"/>
          <a:stretch>
            <a:fillRect/>
          </a:stretch>
        </p:blipFill>
        <p:spPr>
          <a:xfrm>
            <a:off x="885441" y="2864683"/>
            <a:ext cx="2266950" cy="3305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682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pyright">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a:t>© Eric F. Glover 2021</a:t>
            </a:r>
          </a:p>
        </p:txBody>
      </p:sp>
      <p:sp>
        <p:nvSpPr>
          <p:cNvPr id="16" name="Page#">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14</a:t>
            </a:fld>
            <a:endParaRPr lang="en-US" altLang="en-US" b="0">
              <a:latin typeface="Calibri" panose="020F0502020204030204"/>
            </a:endParaRPr>
          </a:p>
        </p:txBody>
      </p:sp>
      <p:sp>
        <p:nvSpPr>
          <p:cNvPr id="25" name="TitleBlock">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dirty="0">
                <a:solidFill>
                  <a:srgbClr val="91010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Unstoppable Discipleship</a:t>
            </a:r>
            <a:r>
              <a:rPr lang="en-US" sz="44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dirty="0">
                <a:latin typeface="Segoe UI Semibold" panose="020B0702040204020203" pitchFamily="34" charset="0"/>
                <a:cs typeface="Segoe UI Semibold" panose="020B0702040204020203" pitchFamily="34" charset="0"/>
              </a:rPr>
              <a:t>Acts 28:30-31</a:t>
            </a:r>
            <a:endParaRPr lang="en-US" sz="3600" b="1" i="1" dirty="0">
              <a:latin typeface="Segoe UI Semibold" panose="020B0702040204020203" pitchFamily="34" charset="0"/>
              <a:cs typeface="Segoe UI Semibold" panose="020B0702040204020203" pitchFamily="34" charset="0"/>
            </a:endParaRPr>
          </a:p>
        </p:txBody>
      </p:sp>
      <p:sp>
        <p:nvSpPr>
          <p:cNvPr id="22" name="Verse">
            <a:extLst>
              <a:ext uri="{FF2B5EF4-FFF2-40B4-BE49-F238E27FC236}">
                <a16:creationId xmlns:a16="http://schemas.microsoft.com/office/drawing/2014/main" id="{0B3567ED-E8EB-494E-B07B-76EBF6CB7D52}"/>
              </a:ext>
            </a:extLst>
          </p:cNvPr>
          <p:cNvSpPr txBox="1"/>
          <p:nvPr/>
        </p:nvSpPr>
        <p:spPr>
          <a:xfrm>
            <a:off x="457200" y="1371600"/>
            <a:ext cx="11264597" cy="22856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200000"/>
              </a:lnSpc>
            </a:pPr>
            <a:r>
              <a:rPr lang="en-US" sz="2400" baseline="300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30 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Paul stayed two whole years in his own rented house. And he welcomed all who visited him, </a:t>
            </a:r>
            <a:r>
              <a:rPr lang="en-US" sz="2400" baseline="300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31 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proclaiming the kingdom of God and teaching about the Lord Jesus Christ with all boldness and without hindrance. </a:t>
            </a:r>
          </a:p>
        </p:txBody>
      </p:sp>
      <p:sp>
        <p:nvSpPr>
          <p:cNvPr id="13" name="Verse 2">
            <a:extLst>
              <a:ext uri="{FF2B5EF4-FFF2-40B4-BE49-F238E27FC236}">
                <a16:creationId xmlns:a16="http://schemas.microsoft.com/office/drawing/2014/main" id="{D023A273-A45C-4C76-811F-CC9D3F7BDD0A}"/>
              </a:ext>
            </a:extLst>
          </p:cNvPr>
          <p:cNvSpPr txBox="1"/>
          <p:nvPr/>
        </p:nvSpPr>
        <p:spPr>
          <a:xfrm>
            <a:off x="457200" y="1371600"/>
            <a:ext cx="11264597" cy="22856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200000"/>
              </a:lnSpc>
            </a:pPr>
            <a:r>
              <a:rPr lang="en-US" sz="2400" baseline="30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30 </a:t>
            </a:r>
            <a:r>
              <a:rPr lang="en-US" sz="24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Paul stayed two whole years in his own rented house.</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And he welcomed all who visited him, </a:t>
            </a:r>
            <a:r>
              <a:rPr lang="en-US" sz="2400" baseline="30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31 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proclaiming the kingdom of God and teaching about the Lord Jesus Christ with all boldness and without hindrance. </a:t>
            </a:r>
          </a:p>
        </p:txBody>
      </p:sp>
      <p:sp>
        <p:nvSpPr>
          <p:cNvPr id="3" name="Rectangle 2">
            <a:extLst>
              <a:ext uri="{FF2B5EF4-FFF2-40B4-BE49-F238E27FC236}">
                <a16:creationId xmlns:a16="http://schemas.microsoft.com/office/drawing/2014/main" id="{332621DE-B879-4EBB-A2A0-CD35E47DCF5F}"/>
              </a:ext>
            </a:extLst>
          </p:cNvPr>
          <p:cNvSpPr/>
          <p:nvPr/>
        </p:nvSpPr>
        <p:spPr>
          <a:xfrm>
            <a:off x="3961802" y="4136832"/>
            <a:ext cx="4276016" cy="1342777"/>
          </a:xfrm>
          <a:prstGeom prst="rect">
            <a:avLst/>
          </a:prstGeom>
          <a:solidFill>
            <a:srgbClr val="B3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While imprisoned in Rome, Paul wrote Ephesians, Philemon, Colossians and Philippians.</a:t>
            </a:r>
          </a:p>
        </p:txBody>
      </p:sp>
      <p:pic>
        <p:nvPicPr>
          <p:cNvPr id="5" name="Picture 4">
            <a:extLst>
              <a:ext uri="{FF2B5EF4-FFF2-40B4-BE49-F238E27FC236}">
                <a16:creationId xmlns:a16="http://schemas.microsoft.com/office/drawing/2014/main" id="{05D60E8E-3E23-43E4-96FD-F793E338D36F}"/>
              </a:ext>
            </a:extLst>
          </p:cNvPr>
          <p:cNvPicPr>
            <a:picLocks noChangeAspect="1"/>
          </p:cNvPicPr>
          <p:nvPr/>
        </p:nvPicPr>
        <p:blipFill>
          <a:blip r:embed="rId3"/>
          <a:stretch>
            <a:fillRect/>
          </a:stretch>
        </p:blipFill>
        <p:spPr>
          <a:xfrm>
            <a:off x="-38100" y="3826856"/>
            <a:ext cx="12252960" cy="2600504"/>
          </a:xfrm>
          <a:prstGeom prst="rect">
            <a:avLst/>
          </a:prstGeom>
        </p:spPr>
      </p:pic>
      <p:sp>
        <p:nvSpPr>
          <p:cNvPr id="6" name="Verse">
            <a:extLst>
              <a:ext uri="{FF2B5EF4-FFF2-40B4-BE49-F238E27FC236}">
                <a16:creationId xmlns:a16="http://schemas.microsoft.com/office/drawing/2014/main" id="{387E801C-86BB-4C17-A275-5D8776DF9642}"/>
              </a:ext>
            </a:extLst>
          </p:cNvPr>
          <p:cNvSpPr txBox="1"/>
          <p:nvPr/>
        </p:nvSpPr>
        <p:spPr>
          <a:xfrm>
            <a:off x="457200" y="1371600"/>
            <a:ext cx="11264597" cy="22856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200000"/>
              </a:lnSpc>
            </a:pPr>
            <a:r>
              <a:rPr lang="en-US" sz="2400" baseline="30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30 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Paul stayed two whole years in his own rented house. And he welcomed all who visited him, </a:t>
            </a:r>
            <a:r>
              <a:rPr lang="en-US" sz="2400" baseline="30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31 </a:t>
            </a:r>
            <a:r>
              <a:rPr lang="en-US" sz="24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proclaiming the kingdom of God and teaching about the Lord Jesus Christ</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with all boldness and without hindrance. </a:t>
            </a:r>
          </a:p>
        </p:txBody>
      </p:sp>
      <p:sp>
        <p:nvSpPr>
          <p:cNvPr id="7" name="Verse">
            <a:extLst>
              <a:ext uri="{FF2B5EF4-FFF2-40B4-BE49-F238E27FC236}">
                <a16:creationId xmlns:a16="http://schemas.microsoft.com/office/drawing/2014/main" id="{1AAF85DD-D911-409A-B41B-25A939CD2278}"/>
              </a:ext>
            </a:extLst>
          </p:cNvPr>
          <p:cNvSpPr txBox="1"/>
          <p:nvPr/>
        </p:nvSpPr>
        <p:spPr>
          <a:xfrm>
            <a:off x="456082" y="1371600"/>
            <a:ext cx="11264597" cy="22856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200000"/>
              </a:lnSpc>
            </a:pPr>
            <a:r>
              <a:rPr lang="en-US" sz="2400" baseline="30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30 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Paul stayed two whole years in his own rented house. And he welcomed all who visited him, </a:t>
            </a:r>
            <a:r>
              <a:rPr lang="en-US" sz="2400" baseline="300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31 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proclaiming the kingdom of God and teaching about the Lord Jesus Christ </a:t>
            </a:r>
            <a:r>
              <a:rPr lang="en-US" sz="24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with all boldness and without hindrance.</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p>
        </p:txBody>
      </p:sp>
      <p:sp>
        <p:nvSpPr>
          <p:cNvPr id="9" name="Rectangle: Rounded Corners 8">
            <a:extLst>
              <a:ext uri="{FF2B5EF4-FFF2-40B4-BE49-F238E27FC236}">
                <a16:creationId xmlns:a16="http://schemas.microsoft.com/office/drawing/2014/main" id="{1D4F5894-D865-4026-B223-EC490E25B8B8}"/>
              </a:ext>
            </a:extLst>
          </p:cNvPr>
          <p:cNvSpPr/>
          <p:nvPr/>
        </p:nvSpPr>
        <p:spPr>
          <a:xfrm>
            <a:off x="1586133" y="4300255"/>
            <a:ext cx="3563815" cy="1177006"/>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b="1" dirty="0">
                <a:latin typeface="Segoe UI" panose="020B0502040204020203" pitchFamily="34" charset="0"/>
                <a:cs typeface="Segoe UI" panose="020B0502040204020203" pitchFamily="34" charset="0"/>
              </a:rPr>
              <a:t>The last word of the Book of Acts (</a:t>
            </a:r>
            <a:r>
              <a:rPr lang="en-US" b="1" i="1" dirty="0" err="1">
                <a:latin typeface="Segoe UI" panose="020B0502040204020203" pitchFamily="34" charset="0"/>
                <a:cs typeface="Segoe UI" panose="020B0502040204020203" pitchFamily="34" charset="0"/>
              </a:rPr>
              <a:t>akolytos</a:t>
            </a:r>
            <a:r>
              <a:rPr lang="en-US" b="1" dirty="0">
                <a:latin typeface="Segoe UI" panose="020B0502040204020203" pitchFamily="34" charset="0"/>
                <a:cs typeface="Segoe UI" panose="020B0502040204020203" pitchFamily="34" charset="0"/>
              </a:rPr>
              <a:t> in the Greek) makes an emphatic point!</a:t>
            </a:r>
          </a:p>
        </p:txBody>
      </p:sp>
      <p:sp>
        <p:nvSpPr>
          <p:cNvPr id="2" name="Oval 1">
            <a:extLst>
              <a:ext uri="{FF2B5EF4-FFF2-40B4-BE49-F238E27FC236}">
                <a16:creationId xmlns:a16="http://schemas.microsoft.com/office/drawing/2014/main" id="{98E8DD43-3FF4-409A-B37A-0C0FB89CAACD}"/>
              </a:ext>
            </a:extLst>
          </p:cNvPr>
          <p:cNvSpPr/>
          <p:nvPr/>
        </p:nvSpPr>
        <p:spPr>
          <a:xfrm>
            <a:off x="5909874" y="2866531"/>
            <a:ext cx="2773181" cy="101183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52797B8-7B6E-4BAD-BF9C-76C1D2317273}"/>
              </a:ext>
            </a:extLst>
          </p:cNvPr>
          <p:cNvSpPr/>
          <p:nvPr/>
        </p:nvSpPr>
        <p:spPr>
          <a:xfrm>
            <a:off x="6997218" y="4443359"/>
            <a:ext cx="3493593" cy="890799"/>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sz="2000" b="1" dirty="0">
                <a:latin typeface="Segoe UI" panose="020B0502040204020203" pitchFamily="34" charset="0"/>
                <a:cs typeface="Segoe UI" panose="020B0502040204020203" pitchFamily="34" charset="0"/>
              </a:rPr>
              <a:t>It’s one word in Greek, </a:t>
            </a:r>
            <a:r>
              <a:rPr lang="en-US" sz="28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UNHINDERED!</a:t>
            </a:r>
            <a:endParaRPr lang="en-US" sz="2000" b="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2157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6" grpId="0"/>
      <p:bldP spid="7" grpId="0"/>
      <p:bldP spid="9" grpId="0" animBg="1"/>
      <p:bldP spid="2"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0" y="6492875"/>
            <a:ext cx="2743200" cy="365125"/>
          </a:xfrm>
        </p:spPr>
        <p:txBody>
          <a:bodyPr vert="horz" lIns="91440" tIns="45720" rIns="91440" bIns="45720" rtlCol="0" anchor="ctr">
            <a:normAutofit/>
          </a:bodyPr>
          <a:lstStyle>
            <a:lvl1pPr>
              <a:defRPr sz="900" b="1">
                <a:solidFill>
                  <a:schemeClr val="bg1"/>
                </a:solidFill>
                <a:latin typeface="+mn-lt"/>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Eric F. Glover 2021</a:t>
            </a: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658600" y="6455431"/>
            <a:ext cx="445913"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000" b="1"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altLang="en-US" sz="1000" b="1"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14B90609-ACCD-4F56-AD2D-EBB61BF9D986}"/>
              </a:ext>
            </a:extLst>
          </p:cNvPr>
          <p:cNvSpPr/>
          <p:nvPr/>
        </p:nvSpPr>
        <p:spPr bwMode="auto">
          <a:xfrm>
            <a:off x="152400" y="261731"/>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10000"/>
              </a:lnSpc>
              <a:spcBef>
                <a:spcPct val="0"/>
              </a:spcBef>
              <a:spcAft>
                <a:spcPts val="600"/>
              </a:spcAft>
              <a:buClrTx/>
              <a:buSzTx/>
              <a:buFontTx/>
              <a:buNone/>
              <a:tabLst>
                <a:tab pos="11255375" algn="r"/>
              </a:tabLst>
              <a:defRPr/>
            </a:pPr>
            <a:r>
              <a:rPr kumimoji="0" lang="en-US" sz="6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Lucida Handwriting" panose="03010101010101010101" pitchFamily="66" charset="0"/>
                <a:ea typeface="+mn-ea"/>
                <a:cs typeface="+mn-cs"/>
              </a:rPr>
              <a:t>IN</a:t>
            </a:r>
            <a:r>
              <a:rPr kumimoji="0" lang="en-US" sz="1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Lucida Handwriting" panose="03010101010101010101" pitchFamily="66" charset="0"/>
                <a:ea typeface="+mn-ea"/>
                <a:cs typeface="+mn-cs"/>
              </a:rPr>
              <a:t> </a:t>
            </a:r>
            <a:r>
              <a:rPr kumimoji="0" lang="en-US" sz="5400" b="1" i="1" u="none" strike="noStrike" kern="1200" cap="small" spc="500" normalizeH="0" baseline="0" noProof="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p</a:t>
            </a:r>
            <a:r>
              <a:rPr kumimoji="0" lang="en-US" sz="4000" b="1" i="1" u="none" strike="noStrike" kern="1200" cap="small" spc="500" normalizeH="0" baseline="0" noProof="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owered </a:t>
            </a:r>
            <a:r>
              <a:rPr kumimoji="0" lang="en-US" sz="5400" b="1" i="1" u="none" strike="noStrike" kern="1200" cap="small" spc="500" normalizeH="0" baseline="0" noProof="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D</a:t>
            </a:r>
            <a:r>
              <a:rPr kumimoji="0" lang="en-US" sz="4000" b="1" i="1" u="none" strike="noStrike" kern="1200" cap="small" spc="500" normalizeH="0" baseline="0" noProof="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iscipleship</a:t>
            </a:r>
            <a:endParaRPr kumimoji="0" lang="en-US" sz="36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Rectangle: Rounded Corners 11">
            <a:extLst>
              <a:ext uri="{FF2B5EF4-FFF2-40B4-BE49-F238E27FC236}">
                <a16:creationId xmlns:a16="http://schemas.microsoft.com/office/drawing/2014/main" id="{BCA8F9F5-D419-4FFF-8FB9-1CA90D252278}"/>
              </a:ext>
            </a:extLst>
          </p:cNvPr>
          <p:cNvSpPr/>
          <p:nvPr/>
        </p:nvSpPr>
        <p:spPr bwMode="auto">
          <a:xfrm>
            <a:off x="114028" y="229937"/>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sp3d extrusionH="57150">
              <a:bevelT w="38100" h="38100"/>
            </a:sp3d>
          </a:bodyPr>
          <a:lstStyle/>
          <a:p>
            <a:pPr marL="0" marR="0" lvl="0" indent="0" algn="l" defTabSz="914400" rtl="0" eaLnBrk="1" fontAlgn="auto" latinLnBrk="0" hangingPunct="1">
              <a:lnSpc>
                <a:spcPct val="110000"/>
              </a:lnSpc>
              <a:spcBef>
                <a:spcPct val="0"/>
              </a:spcBef>
              <a:spcAft>
                <a:spcPts val="600"/>
              </a:spcAft>
              <a:buClrTx/>
              <a:buSzTx/>
              <a:buFontTx/>
              <a:buNone/>
              <a:tabLst>
                <a:tab pos="11255375" algn="r"/>
              </a:tabLst>
              <a:defRPr/>
            </a:pPr>
            <a:r>
              <a:rPr kumimoji="0" lang="en-US" sz="6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Lucida Handwriting" panose="03010101010101010101" pitchFamily="66" charset="0"/>
                <a:ea typeface="+mn-ea"/>
                <a:cs typeface="+mn-cs"/>
              </a:rPr>
              <a:t>IN</a:t>
            </a:r>
            <a:endParaRPr kumimoji="0" lang="en-US" sz="3600" b="0" i="0" u="none" strike="noStrike" kern="1200" cap="none" spc="0" normalizeH="0" baseline="0" noProof="0">
              <a:ln>
                <a:noFill/>
              </a:ln>
              <a:solidFill>
                <a:srgbClr val="FFC000"/>
              </a:solidFill>
              <a:effectLst/>
              <a:uLnTx/>
              <a:uFillTx/>
              <a:latin typeface="Segoe UI" panose="020B0502040204020203" pitchFamily="34" charset="0"/>
              <a:ea typeface="+mn-ea"/>
              <a:cs typeface="Segoe UI" panose="020B0502040204020203" pitchFamily="34" charset="0"/>
            </a:endParaRPr>
          </a:p>
        </p:txBody>
      </p:sp>
      <p:sp>
        <p:nvSpPr>
          <p:cNvPr id="2" name="Rectangle: Rounded Corners 1">
            <a:extLst>
              <a:ext uri="{FF2B5EF4-FFF2-40B4-BE49-F238E27FC236}">
                <a16:creationId xmlns:a16="http://schemas.microsoft.com/office/drawing/2014/main" id="{3D8B62F3-D11F-4FAB-885B-586C527DB6FE}"/>
              </a:ext>
            </a:extLst>
          </p:cNvPr>
          <p:cNvSpPr/>
          <p:nvPr/>
        </p:nvSpPr>
        <p:spPr>
          <a:xfrm>
            <a:off x="3135719" y="1729062"/>
            <a:ext cx="5933813" cy="671390"/>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Segoe UI" panose="020B0502040204020203" pitchFamily="34" charset="0"/>
                <a:cs typeface="Segoe UI" panose="020B0502040204020203" pitchFamily="34" charset="0"/>
              </a:rPr>
              <a:t>Unstoppable </a:t>
            </a:r>
            <a:r>
              <a:rPr kumimoji="0" lang="en-US" sz="32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Discipleship</a:t>
            </a:r>
          </a:p>
        </p:txBody>
      </p:sp>
      <p:sp>
        <p:nvSpPr>
          <p:cNvPr id="20" name="Content Placeholder 2">
            <a:extLst>
              <a:ext uri="{FF2B5EF4-FFF2-40B4-BE49-F238E27FC236}">
                <a16:creationId xmlns:a16="http://schemas.microsoft.com/office/drawing/2014/main" id="{E0384364-4407-42FF-887B-01B7156C1926}"/>
              </a:ext>
            </a:extLst>
          </p:cNvPr>
          <p:cNvSpPr txBox="1">
            <a:spLocks/>
          </p:cNvSpPr>
          <p:nvPr/>
        </p:nvSpPr>
        <p:spPr bwMode="auto">
          <a:xfrm>
            <a:off x="837641" y="2583179"/>
            <a:ext cx="10517893" cy="2623039"/>
          </a:xfrm>
          <a:prstGeom prst="rect">
            <a:avLst/>
          </a:prstGeom>
          <a:scene3d>
            <a:camera prst="orthographicFront">
              <a:rot lat="0" lon="0" rev="0"/>
            </a:camera>
            <a:lightRig rig="soft" dir="t">
              <a:rot lat="0" lon="0" rev="0"/>
            </a:lightRig>
          </a:scene3d>
        </p:spPr>
        <p:txBody>
          <a:bodyPr vert="horz" lIns="91440" tIns="45720" rIns="91440" bIns="45720" numCol="1" rtlCol="0" anchor="t" anchorCtr="0" compatLnSpc="1">
            <a:prstTxWarp prst="textNoShape">
              <a:avLst/>
            </a:prstTxWarp>
            <a:noAutofit/>
          </a:bodyPr>
          <a:lstStyle>
            <a:lvl1pPr indent="460375" algn="just" defTabSz="914400">
              <a:lnSpc>
                <a:spcPct val="125000"/>
              </a:lnSpc>
              <a:spcBef>
                <a:spcPts val="0"/>
              </a:spcBef>
              <a:buFont typeface="Arial" panose="020B0604020202020204" pitchFamily="34" charset="0"/>
              <a:buNone/>
              <a:defRPr spc="-25" baseline="30000">
                <a:effectLst/>
                <a:latin typeface="Segoe UI Semibold" panose="020B0702040204020203" pitchFamily="34" charset="0"/>
                <a:ea typeface="Times New Roman" panose="02020603050405020304" pitchFamily="18" charset="0"/>
                <a:cs typeface="Segoe UI Semibold" panose="020B07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457200" lvl="1" indent="-457200">
              <a:lnSpc>
                <a:spcPct val="100000"/>
              </a:lnSpc>
              <a:spcBef>
                <a:spcPts val="0"/>
              </a:spcBef>
              <a:spcAft>
                <a:spcPts val="1800"/>
              </a:spcAft>
              <a:buClr>
                <a:srgbClr val="C00000"/>
              </a:buClr>
              <a:buSzPct val="125000"/>
              <a:buFont typeface="Wingdings" panose="05000000000000000000" pitchFamily="2" charset="2"/>
              <a:buChar char=""/>
              <a:defRPr/>
            </a:pPr>
            <a:r>
              <a:rPr lang="en-US" sz="2000" dirty="0">
                <a:solidFill>
                  <a:prstClr val="black"/>
                </a:solidFill>
                <a:latin typeface="Segoe UI" panose="020B0502040204020203" pitchFamily="34" charset="0"/>
                <a:cs typeface="Segoe UI" panose="020B0502040204020203" pitchFamily="34" charset="0"/>
              </a:rPr>
              <a:t>I love the way Luke ends the Book of Acts. He makes an emphatic point: Paul’s witness was bold and unhindered, despite everything that had happened to him.</a:t>
            </a:r>
          </a:p>
          <a:p>
            <a:pPr marL="457200" lvl="1" indent="-457200">
              <a:lnSpc>
                <a:spcPct val="100000"/>
              </a:lnSpc>
              <a:spcBef>
                <a:spcPts val="0"/>
              </a:spcBef>
              <a:spcAft>
                <a:spcPts val="1800"/>
              </a:spcAft>
              <a:buClr>
                <a:srgbClr val="C00000"/>
              </a:buClr>
              <a:buSzPct val="125000"/>
              <a:buFont typeface="Wingdings" panose="05000000000000000000" pitchFamily="2" charset="2"/>
              <a:buChar char=""/>
              <a:defRPr/>
            </a:pPr>
            <a:r>
              <a:rPr lang="en-US" sz="2000" dirty="0">
                <a:solidFill>
                  <a:prstClr val="black"/>
                </a:solidFill>
                <a:latin typeface="Segoe UI" panose="020B0502040204020203" pitchFamily="34" charset="0"/>
                <a:cs typeface="Segoe UI" panose="020B0502040204020203" pitchFamily="34" charset="0"/>
              </a:rPr>
              <a:t>In fact, his witness and testimony was </a:t>
            </a:r>
            <a:r>
              <a:rPr lang="en-US" sz="2000" b="1" dirty="0">
                <a:solidFill>
                  <a:prstClr val="black"/>
                </a:solidFill>
                <a:latin typeface="Segoe UI" panose="020B0502040204020203" pitchFamily="34" charset="0"/>
                <a:cs typeface="Segoe UI" panose="020B0502040204020203" pitchFamily="34" charset="0"/>
              </a:rPr>
              <a:t>UNSTOPPABLE!</a:t>
            </a:r>
            <a:r>
              <a:rPr lang="en-US" sz="2000" dirty="0">
                <a:solidFill>
                  <a:prstClr val="black"/>
                </a:solidFill>
                <a:latin typeface="Segoe UI" panose="020B0502040204020203" pitchFamily="34" charset="0"/>
                <a:cs typeface="Segoe UI" panose="020B0502040204020203" pitchFamily="34" charset="0"/>
              </a:rPr>
              <a:t>  </a:t>
            </a:r>
          </a:p>
          <a:p>
            <a:pPr marL="457200" lvl="1" indent="-457200">
              <a:lnSpc>
                <a:spcPct val="100000"/>
              </a:lnSpc>
              <a:spcBef>
                <a:spcPts val="0"/>
              </a:spcBef>
              <a:spcAft>
                <a:spcPts val="1800"/>
              </a:spcAft>
              <a:buClr>
                <a:srgbClr val="C00000"/>
              </a:buClr>
              <a:buSzPct val="125000"/>
              <a:buFont typeface="Wingdings" panose="05000000000000000000" pitchFamily="2" charset="2"/>
              <a:buChar char=""/>
              <a:defRPr/>
            </a:pPr>
            <a:r>
              <a:rPr lang="en-US" sz="2000" dirty="0">
                <a:solidFill>
                  <a:prstClr val="black"/>
                </a:solidFill>
                <a:latin typeface="Segoe UI" panose="020B0502040204020203" pitchFamily="34" charset="0"/>
                <a:cs typeface="Segoe UI" panose="020B0502040204020203" pitchFamily="34" charset="0"/>
              </a:rPr>
              <a:t>The impact of his ministry is incalculable; it changed the world in his day, and it’s still changing the world in our day.</a:t>
            </a:r>
          </a:p>
          <a:p>
            <a:pPr marL="457200" lvl="1" indent="-457200">
              <a:lnSpc>
                <a:spcPct val="100000"/>
              </a:lnSpc>
              <a:spcBef>
                <a:spcPts val="0"/>
              </a:spcBef>
              <a:spcAft>
                <a:spcPts val="1800"/>
              </a:spcAft>
              <a:buClr>
                <a:srgbClr val="C00000"/>
              </a:buClr>
              <a:buSzPct val="125000"/>
              <a:buFont typeface="Wingdings" panose="05000000000000000000" pitchFamily="2" charset="2"/>
              <a:buChar char=""/>
              <a:defRPr/>
            </a:pPr>
            <a:r>
              <a:rPr lang="en-US" sz="2000" dirty="0">
                <a:solidFill>
                  <a:prstClr val="black"/>
                </a:solidFill>
                <a:latin typeface="Segoe UI" panose="020B0502040204020203" pitchFamily="34" charset="0"/>
                <a:cs typeface="Segoe UI" panose="020B0502040204020203" pitchFamily="34" charset="0"/>
              </a:rPr>
              <a:t>Seas will rise and storms will rage, but the Kingdom of God is </a:t>
            </a:r>
            <a:r>
              <a:rPr lang="en-US" sz="2000" b="1" dirty="0">
                <a:solidFill>
                  <a:prstClr val="black"/>
                </a:solidFill>
                <a:latin typeface="Segoe UI" panose="020B0502040204020203" pitchFamily="34" charset="0"/>
                <a:cs typeface="Segoe UI" panose="020B0502040204020203" pitchFamily="34" charset="0"/>
              </a:rPr>
              <a:t>UNSTOPPABLE!</a:t>
            </a:r>
          </a:p>
        </p:txBody>
      </p:sp>
      <p:grpSp>
        <p:nvGrpSpPr>
          <p:cNvPr id="5" name="Group 4">
            <a:extLst>
              <a:ext uri="{FF2B5EF4-FFF2-40B4-BE49-F238E27FC236}">
                <a16:creationId xmlns:a16="http://schemas.microsoft.com/office/drawing/2014/main" id="{E5450D3C-9687-49D3-9212-EF2C982C4379}"/>
              </a:ext>
            </a:extLst>
          </p:cNvPr>
          <p:cNvGrpSpPr/>
          <p:nvPr/>
        </p:nvGrpSpPr>
        <p:grpSpPr>
          <a:xfrm>
            <a:off x="2367033" y="5443505"/>
            <a:ext cx="7465555" cy="1049148"/>
            <a:chOff x="2367033" y="5390165"/>
            <a:chExt cx="7465555" cy="1049148"/>
          </a:xfrm>
        </p:grpSpPr>
        <p:sp>
          <p:nvSpPr>
            <p:cNvPr id="4" name="Rectangle: Rounded Corners 3">
              <a:extLst>
                <a:ext uri="{FF2B5EF4-FFF2-40B4-BE49-F238E27FC236}">
                  <a16:creationId xmlns:a16="http://schemas.microsoft.com/office/drawing/2014/main" id="{F9A2FE9E-6C50-4431-8256-EF99EB60319E}"/>
                </a:ext>
              </a:extLst>
            </p:cNvPr>
            <p:cNvSpPr/>
            <p:nvPr/>
          </p:nvSpPr>
          <p:spPr>
            <a:xfrm>
              <a:off x="2367033" y="5432647"/>
              <a:ext cx="7465555" cy="1006666"/>
            </a:xfrm>
            <a:prstGeom prst="round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prstClr val="black"/>
                  </a:solidFill>
                  <a:latin typeface="Segoe UI" panose="020B0502040204020203" pitchFamily="34" charset="0"/>
                  <a:cs typeface="Segoe UI" panose="020B0502040204020203" pitchFamily="34" charset="0"/>
                </a:rPr>
                <a:t>“You will receive                           when the Holy Spirit has come on you and you will be My witnesses!”</a:t>
              </a:r>
              <a:endParaRPr lang="en-US" sz="2000" dirty="0"/>
            </a:p>
          </p:txBody>
        </p:sp>
        <p:sp>
          <p:nvSpPr>
            <p:cNvPr id="14" name="TextBox 13">
              <a:extLst>
                <a:ext uri="{FF2B5EF4-FFF2-40B4-BE49-F238E27FC236}">
                  <a16:creationId xmlns:a16="http://schemas.microsoft.com/office/drawing/2014/main" id="{BD1D8730-4FF6-4BB7-B6B5-0F0257613260}"/>
                </a:ext>
              </a:extLst>
            </p:cNvPr>
            <p:cNvSpPr txBox="1"/>
            <p:nvPr/>
          </p:nvSpPr>
          <p:spPr>
            <a:xfrm>
              <a:off x="4628220" y="5390165"/>
              <a:ext cx="1990680" cy="769441"/>
            </a:xfrm>
            <a:prstGeom prst="rect">
              <a:avLst/>
            </a:prstGeom>
            <a:noFill/>
          </p:spPr>
          <p:txBody>
            <a:bodyPr wrap="square" rtlCol="0">
              <a:spAutoFit/>
            </a:bodyPr>
            <a:lstStyle/>
            <a:p>
              <a:r>
                <a:rPr lang="en-US" sz="4400" b="1" spc="-100" dirty="0">
                  <a:solidFill>
                    <a:srgbClr val="910101"/>
                  </a:solidFill>
                  <a:effectLst>
                    <a:outerShdw blurRad="38100" dist="38100" dir="2700000" algn="tl">
                      <a:srgbClr val="000000">
                        <a:alpha val="43137"/>
                      </a:srgbClr>
                    </a:outerShdw>
                  </a:effectLst>
                  <a:latin typeface="Rage Italic" panose="03070502040507070304" pitchFamily="66" charset="0"/>
                  <a:cs typeface="Segoe UI Semibold" panose="020B0702040204020203" pitchFamily="34" charset="0"/>
                </a:rPr>
                <a:t>POWER</a:t>
              </a:r>
              <a:endParaRPr lang="en-US" sz="4400" dirty="0"/>
            </a:p>
          </p:txBody>
        </p:sp>
      </p:grpSp>
    </p:spTree>
    <p:extLst>
      <p:ext uri="{BB962C8B-B14F-4D97-AF65-F5344CB8AC3E}">
        <p14:creationId xmlns:p14="http://schemas.microsoft.com/office/powerpoint/2010/main" val="16097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Picture 3" descr="Stack of machine gears focusing on one gear">
            <a:extLst>
              <a:ext uri="{FF2B5EF4-FFF2-40B4-BE49-F238E27FC236}">
                <a16:creationId xmlns:a16="http://schemas.microsoft.com/office/drawing/2014/main" id="{4A1D9511-E8B7-4271-9A6E-8EF4DED9D06A}"/>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8F250488-24F5-40C6-9CDD-CA7D87837CA3}"/>
              </a:ext>
            </a:extLst>
          </p:cNvPr>
          <p:cNvSpPr>
            <a:spLocks noGrp="1"/>
          </p:cNvSpPr>
          <p:nvPr>
            <p:ph type="ctrTitle"/>
          </p:nvPr>
        </p:nvSpPr>
        <p:spPr>
          <a:xfrm>
            <a:off x="404552" y="3091928"/>
            <a:ext cx="9830421" cy="2387600"/>
          </a:xfrm>
        </p:spPr>
        <p:txBody>
          <a:bodyPr>
            <a:noAutofit/>
          </a:bodyPr>
          <a:lstStyle/>
          <a:p>
            <a:r>
              <a:rPr lang="en-US" sz="8800" dirty="0">
                <a:effectLst>
                  <a:outerShdw blurRad="38100" dist="38100" dir="2700000" algn="tl">
                    <a:srgbClr val="000000">
                      <a:alpha val="43137"/>
                    </a:srgbClr>
                  </a:outerShdw>
                </a:effectLst>
                <a:latin typeface="LEMON MILK" panose="00000500000000000000" pitchFamily="50" charset="0"/>
              </a:rPr>
              <a:t>Transformed!</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Subtitle 2">
            <a:extLst>
              <a:ext uri="{FF2B5EF4-FFF2-40B4-BE49-F238E27FC236}">
                <a16:creationId xmlns:a16="http://schemas.microsoft.com/office/drawing/2014/main" id="{3D19C89D-AEF7-42B4-8DEB-021211B55E65}"/>
              </a:ext>
            </a:extLst>
          </p:cNvPr>
          <p:cNvSpPr>
            <a:spLocks noGrp="1"/>
          </p:cNvSpPr>
          <p:nvPr>
            <p:ph type="subTitle" idx="1"/>
          </p:nvPr>
        </p:nvSpPr>
        <p:spPr>
          <a:xfrm>
            <a:off x="429777" y="5624945"/>
            <a:ext cx="9381344" cy="592975"/>
          </a:xfrm>
        </p:spPr>
        <p:txBody>
          <a:bodyPr tIns="91440" bIns="0" anchor="ctr">
            <a:normAutofit fontScale="92500" lnSpcReduction="20000"/>
          </a:bodyPr>
          <a:lstStyle/>
          <a:p>
            <a:r>
              <a:rPr lang="en-US" sz="3600" spc="550">
                <a:effectLst>
                  <a:outerShdw blurRad="38100" dist="38100" dir="2700000" algn="tl">
                    <a:srgbClr val="000000">
                      <a:alpha val="43137"/>
                    </a:srgbClr>
                  </a:outerShdw>
                </a:effectLst>
                <a:latin typeface="Stanley Roots Personal Use" pitchFamily="2" charset="2"/>
              </a:rPr>
              <a:t> </a:t>
            </a:r>
            <a:r>
              <a:rPr lang="en-US" sz="3600" b="1" spc="550">
                <a:effectLst>
                  <a:outerShdw blurRad="38100" dist="38100" dir="2700000" algn="tl">
                    <a:srgbClr val="000000">
                      <a:alpha val="43137"/>
                    </a:srgbClr>
                  </a:outerShdw>
                </a:effectLst>
                <a:latin typeface="LEMON MILK Light" panose="00000400000000000000" pitchFamily="50" charset="0"/>
                <a:ea typeface="FangSong" panose="020B0503020204020204" pitchFamily="49" charset="-122"/>
              </a:rPr>
              <a:t>Knowing &amp; Doing God’s Will</a:t>
            </a:r>
          </a:p>
        </p:txBody>
      </p:sp>
      <p:sp>
        <p:nvSpPr>
          <p:cNvPr id="5" name="TextBox 4">
            <a:extLst>
              <a:ext uri="{FF2B5EF4-FFF2-40B4-BE49-F238E27FC236}">
                <a16:creationId xmlns:a16="http://schemas.microsoft.com/office/drawing/2014/main" id="{88C59F81-B43C-4DD3-8462-65D55B066FCA}"/>
              </a:ext>
            </a:extLst>
          </p:cNvPr>
          <p:cNvSpPr txBox="1"/>
          <p:nvPr/>
        </p:nvSpPr>
        <p:spPr>
          <a:xfrm>
            <a:off x="643237" y="6274677"/>
            <a:ext cx="90367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FFCA08"/>
                </a:solidFill>
                <a:effectLst/>
                <a:uLnTx/>
                <a:uFillTx/>
                <a:latin typeface="Avenir Next LT Pro"/>
                <a:ea typeface="+mn-ea"/>
                <a:cs typeface="+mn-cs"/>
              </a:rPr>
              <a:t>An In-depth Study of Paul’s Letter to the Church in Rome</a:t>
            </a:r>
            <a:endParaRPr kumimoji="0" lang="en-US" sz="1800" b="0" i="1" u="none" strike="noStrike" kern="1200" cap="none" spc="0" normalizeH="0" baseline="0" noProof="0">
              <a:ln>
                <a:noFill/>
              </a:ln>
              <a:solidFill>
                <a:srgbClr val="FFCA08"/>
              </a:solidFill>
              <a:effectLst/>
              <a:uLnTx/>
              <a:uFillTx/>
              <a:latin typeface="Avenir Next LT Pro"/>
              <a:ea typeface="+mn-ea"/>
              <a:cs typeface="+mn-cs"/>
            </a:endParaRPr>
          </a:p>
        </p:txBody>
      </p:sp>
      <p:sp>
        <p:nvSpPr>
          <p:cNvPr id="6" name="Star: 32 Points 5">
            <a:extLst>
              <a:ext uri="{FF2B5EF4-FFF2-40B4-BE49-F238E27FC236}">
                <a16:creationId xmlns:a16="http://schemas.microsoft.com/office/drawing/2014/main" id="{5928EE35-FD80-40C2-A099-B09A98CE8F44}"/>
              </a:ext>
            </a:extLst>
          </p:cNvPr>
          <p:cNvSpPr/>
          <p:nvPr/>
        </p:nvSpPr>
        <p:spPr>
          <a:xfrm>
            <a:off x="8916977" y="510803"/>
            <a:ext cx="2560320" cy="2485614"/>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latin typeface="LEMON MILK Medium" panose="00000600000000000000" pitchFamily="50" charset="0"/>
            </a:endParaRPr>
          </a:p>
        </p:txBody>
      </p:sp>
      <p:sp>
        <p:nvSpPr>
          <p:cNvPr id="7" name="TextBox 6">
            <a:extLst>
              <a:ext uri="{FF2B5EF4-FFF2-40B4-BE49-F238E27FC236}">
                <a16:creationId xmlns:a16="http://schemas.microsoft.com/office/drawing/2014/main" id="{69872A9A-A626-4F90-B4F2-814C984C8172}"/>
              </a:ext>
            </a:extLst>
          </p:cNvPr>
          <p:cNvSpPr txBox="1"/>
          <p:nvPr/>
        </p:nvSpPr>
        <p:spPr>
          <a:xfrm>
            <a:off x="9017876" y="1268958"/>
            <a:ext cx="2364827" cy="969304"/>
          </a:xfrm>
          <a:prstGeom prst="rect">
            <a:avLst/>
          </a:prstGeom>
          <a:noFill/>
        </p:spPr>
        <p:txBody>
          <a:bodyPr wrap="square" rtlCol="0">
            <a:spAutoFit/>
          </a:bodyPr>
          <a:lstStyle/>
          <a:p>
            <a:pPr algn="ctr">
              <a:lnSpc>
                <a:spcPct val="150000"/>
              </a:lnSpc>
            </a:pPr>
            <a:r>
              <a:rPr lang="en-US" sz="2000" b="1">
                <a:effectLst>
                  <a:outerShdw blurRad="38100" dist="38100" dir="2700000" algn="tl">
                    <a:srgbClr val="000000">
                      <a:alpha val="43137"/>
                    </a:srgbClr>
                  </a:outerShdw>
                </a:effectLst>
                <a:latin typeface="LEMON MILK Medium" panose="00000600000000000000" pitchFamily="50" charset="0"/>
              </a:rPr>
              <a:t>Beginning</a:t>
            </a:r>
          </a:p>
          <a:p>
            <a:pPr algn="ctr">
              <a:lnSpc>
                <a:spcPct val="150000"/>
              </a:lnSpc>
            </a:pPr>
            <a:r>
              <a:rPr lang="en-US" sz="2000" b="1">
                <a:effectLst>
                  <a:outerShdw blurRad="38100" dist="38100" dir="2700000" algn="tl">
                    <a:srgbClr val="000000">
                      <a:alpha val="43137"/>
                    </a:srgbClr>
                  </a:outerShdw>
                </a:effectLst>
                <a:latin typeface="LEMON MILK Medium" panose="00000600000000000000" pitchFamily="50" charset="0"/>
              </a:rPr>
              <a:t>Oct 24th</a:t>
            </a:r>
            <a:endParaRPr lang="en-US" sz="2000"/>
          </a:p>
        </p:txBody>
      </p:sp>
    </p:spTree>
    <p:extLst>
      <p:ext uri="{BB962C8B-B14F-4D97-AF65-F5344CB8AC3E}">
        <p14:creationId xmlns:p14="http://schemas.microsoft.com/office/powerpoint/2010/main" val="106031187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6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EC472220-6ED4-4778-8B48-80BFC87F1FC3}"/>
              </a:ext>
            </a:extLst>
          </p:cNvPr>
          <p:cNvSpPr>
            <a:spLocks noGrp="1"/>
          </p:cNvSpPr>
          <p:nvPr>
            <p:ph type="title"/>
          </p:nvPr>
        </p:nvSpPr>
        <p:spPr>
          <a:xfrm>
            <a:off x="841248" y="426720"/>
            <a:ext cx="10506456" cy="1554061"/>
          </a:xfrm>
        </p:spPr>
        <p:txBody>
          <a:bodyPr anchor="b">
            <a:normAutofit/>
          </a:bodyPr>
          <a:lstStyle/>
          <a:p>
            <a:r>
              <a:rPr lang="en-US" sz="5400" b="0">
                <a:latin typeface="LEMON MILK" panose="00000500000000000000" pitchFamily="50" charset="0"/>
              </a:rPr>
              <a:t>Romans 12:2</a:t>
            </a:r>
          </a:p>
        </p:txBody>
      </p:sp>
      <p:sp>
        <p:nvSpPr>
          <p:cNvPr id="5" name="Content Placeholder 4">
            <a:extLst>
              <a:ext uri="{FF2B5EF4-FFF2-40B4-BE49-F238E27FC236}">
                <a16:creationId xmlns:a16="http://schemas.microsoft.com/office/drawing/2014/main" id="{5BDF6C61-A7B7-44E7-BB0E-C1647E109B8C}"/>
              </a:ext>
            </a:extLst>
          </p:cNvPr>
          <p:cNvSpPr>
            <a:spLocks noGrp="1"/>
          </p:cNvSpPr>
          <p:nvPr>
            <p:ph idx="1"/>
          </p:nvPr>
        </p:nvSpPr>
        <p:spPr>
          <a:xfrm>
            <a:off x="841248" y="2139093"/>
            <a:ext cx="10509504" cy="4027329"/>
          </a:xfrm>
          <a:scene3d>
            <a:camera prst="orthographicFront"/>
            <a:lightRig rig="threePt" dir="t"/>
          </a:scene3d>
          <a:sp3d>
            <a:bevelT w="139700" h="139700" prst="divot"/>
          </a:sp3d>
        </p:spPr>
        <p:txBody>
          <a:bodyPr tIns="0" rIns="0" anchor="t">
            <a:noAutofit/>
            <a:sp3d extrusionH="57150">
              <a:bevelT w="69850" h="69850" prst="divot"/>
            </a:sp3d>
          </a:bodyPr>
          <a:lstStyle/>
          <a:p>
            <a:pPr marL="0" indent="0">
              <a:lnSpc>
                <a:spcPct val="250000"/>
              </a:lnSpc>
              <a:buNone/>
            </a:pPr>
            <a:r>
              <a:rPr lang="en-US">
                <a:latin typeface="AvenirLT-Roman" panose="020B0503020203020204" pitchFamily="34" charset="0"/>
              </a:rPr>
              <a:t>Do not be conformed to this age, but be </a:t>
            </a:r>
            <a:r>
              <a:rPr lang="en-US" sz="3500" b="1" cap="all">
                <a:solidFill>
                  <a:srgbClr val="FFCA08"/>
                </a:solidFill>
                <a:effectLst>
                  <a:outerShdw blurRad="38100" dist="38100" dir="2700000" algn="tl">
                    <a:srgbClr val="000000">
                      <a:alpha val="43137"/>
                    </a:srgbClr>
                  </a:outerShdw>
                </a:effectLst>
                <a:latin typeface="LEMON MILK Bold" panose="00000800000000000000" pitchFamily="50" charset="0"/>
              </a:rPr>
              <a:t>transformed</a:t>
            </a:r>
            <a:r>
              <a:rPr lang="en-US" sz="3500" b="1">
                <a:effectLst>
                  <a:outerShdw blurRad="38100" dist="38100" dir="2700000" algn="tl">
                    <a:srgbClr val="000000">
                      <a:alpha val="43137"/>
                    </a:srgbClr>
                  </a:outerShdw>
                </a:effectLst>
                <a:latin typeface="AvenirLT-Roman" panose="020B0503020203020204" pitchFamily="34" charset="0"/>
              </a:rPr>
              <a:t> </a:t>
            </a:r>
            <a:r>
              <a:rPr lang="en-US">
                <a:latin typeface="AvenirLT-Roman" panose="020B0503020203020204" pitchFamily="34" charset="0"/>
              </a:rPr>
              <a:t>by the renewing of your mind, </a:t>
            </a:r>
            <a:r>
              <a:rPr lang="en-US" b="1">
                <a:latin typeface="Avenir Next LT Pro" panose="020B0504020202020204" pitchFamily="34" charset="0"/>
              </a:rPr>
              <a:t>so that you may discern what is the good, pleasing, and perfect will of God</a:t>
            </a:r>
            <a:r>
              <a:rPr lang="en-US" b="1">
                <a:latin typeface="AvenirLT-Roman" panose="020B0503020203020204" pitchFamily="34" charset="0"/>
              </a:rPr>
              <a:t>. </a:t>
            </a:r>
          </a:p>
        </p:txBody>
      </p:sp>
      <p:sp>
        <p:nvSpPr>
          <p:cNvPr id="6" name="Rectangle 5">
            <a:extLst>
              <a:ext uri="{FF2B5EF4-FFF2-40B4-BE49-F238E27FC236}">
                <a16:creationId xmlns:a16="http://schemas.microsoft.com/office/drawing/2014/main" id="{D893AF2E-6BCD-4A5E-97C4-88A86C2E59F1}"/>
              </a:ext>
            </a:extLst>
          </p:cNvPr>
          <p:cNvSpPr/>
          <p:nvPr/>
        </p:nvSpPr>
        <p:spPr>
          <a:xfrm>
            <a:off x="840185" y="2118888"/>
            <a:ext cx="10506456" cy="27432"/>
          </a:xfrm>
          <a:prstGeom prst="rect">
            <a:avLst/>
          </a:prstGeom>
          <a:solidFill>
            <a:srgbClr val="D3C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Rectangle 2">
            <a:extLst>
              <a:ext uri="{FF2B5EF4-FFF2-40B4-BE49-F238E27FC236}">
                <a16:creationId xmlns:a16="http://schemas.microsoft.com/office/drawing/2014/main" id="{D3A98238-DCFF-4505-8FA1-778CF284E0DB}"/>
              </a:ext>
            </a:extLst>
          </p:cNvPr>
          <p:cNvSpPr/>
          <p:nvPr/>
        </p:nvSpPr>
        <p:spPr>
          <a:xfrm>
            <a:off x="840185" y="2004682"/>
            <a:ext cx="1874520" cy="13716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222241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DBE536B-5A45-4FA1-A213-D2EFD94C4F93}"/>
              </a:ext>
            </a:extLst>
          </p:cNvPr>
          <p:cNvSpPr txBox="1"/>
          <p:nvPr/>
        </p:nvSpPr>
        <p:spPr>
          <a:xfrm>
            <a:off x="4659406" y="809769"/>
            <a:ext cx="7077573" cy="5247861"/>
          </a:xfrm>
          <a:prstGeom prst="rect">
            <a:avLst/>
          </a:prstGeom>
        </p:spPr>
        <p:txBody>
          <a:bodyPr vert="horz" lIns="91440" tIns="0" rIns="91440" bIns="45720" rtlCol="0" anchor="t">
            <a:noAutofit/>
          </a:bodyPr>
          <a:lstStyle/>
          <a:p>
            <a:pPr marL="457200" indent="-457200" defTabSz="914400">
              <a:spcAft>
                <a:spcPts val="1800"/>
              </a:spcAft>
              <a:buClr>
                <a:srgbClr val="C00000"/>
              </a:buClr>
              <a:buFont typeface="Wingdings" panose="05000000000000000000" pitchFamily="2" charset="2"/>
              <a:buChar char="Ø"/>
            </a:pPr>
            <a:r>
              <a:rPr lang="en-US" sz="3200" b="1" spc="-100" dirty="0">
                <a:latin typeface="Segoe UI" panose="020B0502040204020203" pitchFamily="34" charset="0"/>
                <a:ea typeface="Segoe UI Black" panose="020B0A02040204020203" pitchFamily="34" charset="0"/>
                <a:cs typeface="Segoe UI" panose="020B0502040204020203" pitchFamily="34" charset="0"/>
              </a:rPr>
              <a:t>Scripture Reading Volunteers:</a:t>
            </a:r>
          </a:p>
          <a:p>
            <a:pPr marL="914400" indent="-457200" defTabSz="914400">
              <a:lnSpc>
                <a:spcPct val="200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28:11-16</a:t>
            </a:r>
          </a:p>
          <a:p>
            <a:pPr marL="914400" indent="-457200" defTabSz="914400">
              <a:lnSpc>
                <a:spcPct val="200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28:23-29</a:t>
            </a:r>
          </a:p>
          <a:p>
            <a:pPr marL="914400" indent="-457200" defTabSz="914400">
              <a:lnSpc>
                <a:spcPct val="200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28:30-31</a:t>
            </a:r>
          </a:p>
          <a:p>
            <a:pPr marL="914400" indent="-457200" defTabSz="914400">
              <a:lnSpc>
                <a:spcPct val="200000"/>
              </a:lnSpc>
              <a:spcAft>
                <a:spcPts val="600"/>
              </a:spcAft>
              <a:buClr>
                <a:srgbClr val="C00000"/>
              </a:buClr>
              <a:buFont typeface="Wingdings" panose="05000000000000000000" pitchFamily="2" charset="2"/>
              <a:buChar char="ü"/>
            </a:pPr>
            <a:endParaRPr lang="en-US" sz="3200" b="1" spc="-100" dirty="0">
              <a:latin typeface="Segoe Print" panose="02000600000000000000" pitchFamily="2" charset="0"/>
              <a:ea typeface="Segoe UI Black" panose="020B0A02040204020203" pitchFamily="34" charset="0"/>
              <a:cs typeface="Segoe UI Semibold" panose="020B0702040204020203" pitchFamily="34" charset="0"/>
            </a:endParaRPr>
          </a:p>
          <a:p>
            <a:pPr marL="914400" indent="-457200" defTabSz="914400">
              <a:lnSpc>
                <a:spcPct val="200000"/>
              </a:lnSpc>
              <a:spcAft>
                <a:spcPts val="600"/>
              </a:spcAft>
              <a:buClr>
                <a:srgbClr val="C00000"/>
              </a:buClr>
              <a:buFont typeface="Wingdings" panose="05000000000000000000" pitchFamily="2" charset="2"/>
              <a:buChar char="ü"/>
            </a:pPr>
            <a:endParaRPr lang="en-US" sz="3200" b="1" spc="-100" dirty="0">
              <a:latin typeface="Segoe Print" panose="02000600000000000000" pitchFamily="2" charset="0"/>
              <a:ea typeface="Segoe UI Black" panose="020B0A02040204020203" pitchFamily="34" charset="0"/>
              <a:cs typeface="Segoe UI Semibold" panose="020B0702040204020203" pitchFamily="34" charset="0"/>
            </a:endParaRP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2</a:t>
            </a:fld>
            <a:endParaRPr lang="en-US" altLang="en-US" sz="110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435854" y="530695"/>
            <a:ext cx="2992668" cy="1377706"/>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000" b="1">
                <a:solidFill>
                  <a:srgbClr val="910101"/>
                </a:solidFill>
                <a:effectLst>
                  <a:outerShdw blurRad="38100" dist="38100" dir="2700000" algn="tl">
                    <a:srgbClr val="000000">
                      <a:alpha val="43137"/>
                    </a:srgbClr>
                  </a:outerShdw>
                </a:effectLst>
                <a:latin typeface="Papyrus" panose="03070502060502030205" pitchFamily="66" charset="0"/>
              </a:rPr>
              <a:t>Focal Passages</a:t>
            </a:r>
            <a:endParaRPr lang="en-US" sz="3200" b="1" i="1">
              <a:latin typeface="Papyrus" panose="03070502060502030205" pitchFamily="66" charset="0"/>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a:t>© Eric F. Glover 2021</a:t>
            </a:r>
            <a:endParaRPr lang="en-US" altLang="en-US" b="1"/>
          </a:p>
        </p:txBody>
      </p:sp>
    </p:spTree>
    <p:extLst>
      <p:ext uri="{BB962C8B-B14F-4D97-AF65-F5344CB8AC3E}">
        <p14:creationId xmlns:p14="http://schemas.microsoft.com/office/powerpoint/2010/main" val="389608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C88EC7CE-B804-4EFA-9DFA-68E5ECA36A00}"/>
              </a:ext>
            </a:extLst>
          </p:cNvPr>
          <p:cNvPicPr>
            <a:picLocks noChangeAspect="1"/>
          </p:cNvPicPr>
          <p:nvPr/>
        </p:nvPicPr>
        <p:blipFill>
          <a:blip r:embed="rId2"/>
          <a:stretch>
            <a:fillRect/>
          </a:stretch>
        </p:blipFill>
        <p:spPr>
          <a:xfrm>
            <a:off x="1219200" y="176212"/>
            <a:ext cx="9753600" cy="6505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2B015A8D-3A2C-467E-94FC-FAE4415AFF3B}"/>
              </a:ext>
            </a:extLst>
          </p:cNvPr>
          <p:cNvSpPr/>
          <p:nvPr/>
        </p:nvSpPr>
        <p:spPr>
          <a:xfrm>
            <a:off x="573258" y="108757"/>
            <a:ext cx="3206653" cy="13399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i="1" dirty="0" err="1">
                <a:effectLst/>
                <a:latin typeface="Segoe UI Black" panose="020B0A02040204020203" pitchFamily="34" charset="0"/>
                <a:ea typeface="Segoe UI Black" panose="020B0A02040204020203" pitchFamily="34" charset="0"/>
                <a:cs typeface="Times New Roman" panose="02020603050405020304" pitchFamily="18" charset="0"/>
              </a:rPr>
              <a:t>Umshiang</a:t>
            </a:r>
            <a:r>
              <a:rPr lang="en-US" sz="2400" b="1" i="1" dirty="0">
                <a:effectLst/>
                <a:latin typeface="Segoe UI Black" panose="020B0A02040204020203" pitchFamily="34" charset="0"/>
                <a:ea typeface="Segoe UI Black" panose="020B0A02040204020203" pitchFamily="34" charset="0"/>
                <a:cs typeface="Times New Roman" panose="02020603050405020304" pitchFamily="18" charset="0"/>
              </a:rPr>
              <a:t> Double Decker Root Bridge</a:t>
            </a:r>
            <a:endParaRPr lang="en-US" sz="2400" b="1"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47695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DBE536B-5A45-4FA1-A213-D2EFD94C4F93}"/>
              </a:ext>
            </a:extLst>
          </p:cNvPr>
          <p:cNvSpPr txBox="1"/>
          <p:nvPr/>
        </p:nvSpPr>
        <p:spPr>
          <a:xfrm>
            <a:off x="4495800" y="702353"/>
            <a:ext cx="7241180" cy="5546047"/>
          </a:xfrm>
          <a:prstGeom prst="rect">
            <a:avLst/>
          </a:prstGeom>
        </p:spPr>
        <p:txBody>
          <a:bodyPr vert="horz" lIns="91440" tIns="0" rIns="91440" bIns="45720" rtlCol="0" anchor="ctr">
            <a:noAutofit/>
          </a:bodyPr>
          <a:lstStyle/>
          <a:p>
            <a:pPr defTabSz="914400">
              <a:lnSpc>
                <a:spcPct val="250000"/>
              </a:lnSpc>
              <a:spcAft>
                <a:spcPts val="600"/>
              </a:spcAft>
            </a:pP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“But you will receive</a:t>
            </a:r>
            <a:b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when the Holy Spirit has come on you, and you will be My witnesses in Jerusalem, in all Judea and Samaria, </a:t>
            </a:r>
            <a:b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and to the ends of the earth.”</a:t>
            </a: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4</a:t>
            </a:fld>
            <a:endParaRPr lang="en-US" altLang="en-US" sz="110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571885" y="516153"/>
            <a:ext cx="2720607" cy="855447"/>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800" b="1">
                <a:solidFill>
                  <a:srgbClr val="910101"/>
                </a:solidFill>
                <a:effectLst>
                  <a:outerShdw blurRad="38100" dist="38100" dir="2700000" algn="tl">
                    <a:srgbClr val="000000">
                      <a:alpha val="43137"/>
                    </a:srgbClr>
                  </a:outerShdw>
                </a:effectLst>
                <a:latin typeface="Papyrus" panose="03070502060502030205" pitchFamily="66" charset="0"/>
              </a:rPr>
              <a:t>Acts 1:8</a:t>
            </a:r>
            <a:endParaRPr lang="en-US" sz="4000" b="1" i="1">
              <a:latin typeface="Papyrus" panose="03070502060502030205" pitchFamily="66" charset="0"/>
            </a:endParaRPr>
          </a:p>
        </p:txBody>
      </p:sp>
      <p:sp>
        <p:nvSpPr>
          <p:cNvPr id="2" name="TextBox 1">
            <a:extLst>
              <a:ext uri="{FF2B5EF4-FFF2-40B4-BE49-F238E27FC236}">
                <a16:creationId xmlns:a16="http://schemas.microsoft.com/office/drawing/2014/main" id="{10987DA9-24EA-4650-99A2-F06BB3318B59}"/>
              </a:ext>
            </a:extLst>
          </p:cNvPr>
          <p:cNvSpPr txBox="1"/>
          <p:nvPr/>
        </p:nvSpPr>
        <p:spPr>
          <a:xfrm>
            <a:off x="8001000" y="886890"/>
            <a:ext cx="4267200" cy="1323439"/>
          </a:xfrm>
          <a:prstGeom prst="rect">
            <a:avLst/>
          </a:prstGeom>
          <a:noFill/>
        </p:spPr>
        <p:txBody>
          <a:bodyPr wrap="square" rtlCol="0">
            <a:spAutoFit/>
          </a:bodyPr>
          <a:lstStyle/>
          <a:p>
            <a:r>
              <a:rPr lang="en-US" sz="8000" b="1" spc="-100" dirty="0">
                <a:solidFill>
                  <a:srgbClr val="910101"/>
                </a:solidFill>
                <a:effectLst>
                  <a:outerShdw blurRad="38100" dist="38100" dir="2700000" algn="tl">
                    <a:srgbClr val="000000">
                      <a:alpha val="43137"/>
                    </a:srgbClr>
                  </a:outerShdw>
                </a:effectLst>
                <a:latin typeface="Rage Italic" panose="03070502040507070304" pitchFamily="66" charset="0"/>
                <a:cs typeface="Segoe UI Semibold" panose="020B0702040204020203" pitchFamily="34" charset="0"/>
              </a:rPr>
              <a:t>POWER</a:t>
            </a:r>
            <a:endParaRPr lang="en-US" sz="8000" dirty="0"/>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a:t>© Eric F. Glover 2021</a:t>
            </a:r>
            <a:endParaRPr lang="en-US" altLang="en-US" b="1"/>
          </a:p>
        </p:txBody>
      </p:sp>
    </p:spTree>
    <p:extLst>
      <p:ext uri="{BB962C8B-B14F-4D97-AF65-F5344CB8AC3E}">
        <p14:creationId xmlns:p14="http://schemas.microsoft.com/office/powerpoint/2010/main" val="71957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F14253-09AF-43CC-BB35-316B786472A7}"/>
              </a:ext>
            </a:extLst>
          </p:cNvPr>
          <p:cNvPicPr>
            <a:picLocks noChangeAspect="1"/>
          </p:cNvPicPr>
          <p:nvPr/>
        </p:nvPicPr>
        <p:blipFill rotWithShape="1">
          <a:blip r:embed="rId2"/>
          <a:srcRect l="27479" r="9508" b="4288"/>
          <a:stretch/>
        </p:blipFill>
        <p:spPr>
          <a:xfrm>
            <a:off x="0" y="0"/>
            <a:ext cx="12218992" cy="6858000"/>
          </a:xfrm>
          <a:prstGeom prst="rect">
            <a:avLst/>
          </a:prstGeom>
        </p:spPr>
      </p:pic>
      <p:sp>
        <p:nvSpPr>
          <p:cNvPr id="6" name="Rectangle: Rounded Corners 5">
            <a:extLst>
              <a:ext uri="{FF2B5EF4-FFF2-40B4-BE49-F238E27FC236}">
                <a16:creationId xmlns:a16="http://schemas.microsoft.com/office/drawing/2014/main" id="{FC186669-C9D3-4908-B769-20CBFF47682E}"/>
              </a:ext>
            </a:extLst>
          </p:cNvPr>
          <p:cNvSpPr/>
          <p:nvPr/>
        </p:nvSpPr>
        <p:spPr>
          <a:xfrm>
            <a:off x="759447" y="3429000"/>
            <a:ext cx="2677547" cy="1294707"/>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lnSpc>
                <a:spcPct val="150000"/>
              </a:lnSpc>
            </a:pPr>
            <a:r>
              <a:rPr lang="en-US" sz="1600" b="1" dirty="0"/>
              <a:t>Paul and 275 others were shipwrecked off the coast of Malta.</a:t>
            </a:r>
          </a:p>
        </p:txBody>
      </p:sp>
    </p:spTree>
    <p:extLst>
      <p:ext uri="{BB962C8B-B14F-4D97-AF65-F5344CB8AC3E}">
        <p14:creationId xmlns:p14="http://schemas.microsoft.com/office/powerpoint/2010/main" val="148686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14" name="TitleBlock">
            <a:extLst>
              <a:ext uri="{FF2B5EF4-FFF2-40B4-BE49-F238E27FC236}">
                <a16:creationId xmlns:a16="http://schemas.microsoft.com/office/drawing/2014/main" id="{5D4F3104-D1B3-4598-A80B-CCB1759BFA69}"/>
              </a:ext>
            </a:extLst>
          </p:cNvPr>
          <p:cNvSpPr/>
          <p:nvPr/>
        </p:nvSpPr>
        <p:spPr bwMode="auto">
          <a:xfrm>
            <a:off x="366077" y="510490"/>
            <a:ext cx="3276525" cy="2163699"/>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buClrTx/>
              <a:buSzTx/>
              <a:buFontTx/>
              <a:buNone/>
              <a:tabLst/>
              <a:defRPr/>
            </a:pPr>
            <a:r>
              <a:rPr kumimoji="0" lang="en-US" sz="54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Ministry</a:t>
            </a:r>
          </a:p>
          <a:p>
            <a:pPr marL="0" marR="0" lvl="0" indent="0" algn="ctr" defTabSz="457200" rtl="0" eaLnBrk="1" fontAlgn="auto" latinLnBrk="0" hangingPunct="1">
              <a:lnSpc>
                <a:spcPct val="100000"/>
              </a:lnSpc>
              <a:spcBef>
                <a:spcPts val="0"/>
              </a:spcBef>
              <a:buClrTx/>
              <a:buSzTx/>
              <a:buFontTx/>
              <a:buNone/>
              <a:tabLst/>
              <a:defRPr/>
            </a:pPr>
            <a:r>
              <a:rPr kumimoji="0" lang="en-US" sz="44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in Malta</a:t>
            </a:r>
          </a:p>
          <a:p>
            <a:pPr marL="0" marR="0" lvl="0" indent="0" algn="ctr" defTabSz="457200" rtl="0" eaLnBrk="1" fontAlgn="auto" latinLnBrk="0" hangingPunct="1">
              <a:lnSpc>
                <a:spcPct val="100000"/>
              </a:lnSpc>
              <a:spcBef>
                <a:spcPts val="0"/>
              </a:spcBef>
              <a:buClrTx/>
              <a:buSzTx/>
              <a:buFontTx/>
              <a:buNone/>
              <a:tabLst/>
              <a:defRPr/>
            </a:pPr>
            <a:r>
              <a:rPr kumimoji="0" lang="en-US" sz="24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28:1-10</a:t>
            </a:r>
            <a:endParaRPr kumimoji="0" lang="en-US" sz="3600" b="1" i="1" u="none" strike="noStrike" kern="1200" cap="small" spc="0" normalizeH="0" baseline="0" noProof="0" dirty="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 name="TextBox 1">
            <a:extLst>
              <a:ext uri="{FF2B5EF4-FFF2-40B4-BE49-F238E27FC236}">
                <a16:creationId xmlns:a16="http://schemas.microsoft.com/office/drawing/2014/main" id="{C0DE3D82-3992-458C-9A6E-29DA8BB56FA6}"/>
              </a:ext>
            </a:extLst>
          </p:cNvPr>
          <p:cNvSpPr txBox="1"/>
          <p:nvPr/>
        </p:nvSpPr>
        <p:spPr>
          <a:xfrm>
            <a:off x="4644100" y="728260"/>
            <a:ext cx="7020135" cy="5339923"/>
          </a:xfrm>
          <a:prstGeom prst="rect">
            <a:avLst/>
          </a:prstGeom>
          <a:noFill/>
        </p:spPr>
        <p:txBody>
          <a:bodyPr wrap="square" rtlCol="0">
            <a:spAutoFit/>
          </a:bodyPr>
          <a:lstStyle/>
          <a:p>
            <a:pPr marL="461963" indent="-461963">
              <a:spcAft>
                <a:spcPts val="4200"/>
              </a:spcAft>
              <a:buClr>
                <a:srgbClr val="B90000"/>
              </a:buClr>
              <a:buFont typeface="Wingdings" panose="05000000000000000000" pitchFamily="2" charset="2"/>
              <a:buChar char="Ø"/>
            </a:pPr>
            <a:r>
              <a:rPr lang="en-US" sz="2400" dirty="0">
                <a:latin typeface="Segoe UI Semibold" panose="020B0702040204020203" pitchFamily="34" charset="0"/>
                <a:cs typeface="Segoe UI Semibold" panose="020B0702040204020203" pitchFamily="34" charset="0"/>
              </a:rPr>
              <a:t>Everyone on board survived the storm and safely reached shore on the island of Malta.</a:t>
            </a:r>
          </a:p>
          <a:p>
            <a:pPr marL="461963" indent="-461963">
              <a:spcAft>
                <a:spcPts val="4200"/>
              </a:spcAft>
              <a:buClr>
                <a:srgbClr val="B90000"/>
              </a:buClr>
              <a:buFont typeface="Wingdings" panose="05000000000000000000" pitchFamily="2" charset="2"/>
              <a:buChar char="Ø"/>
            </a:pPr>
            <a:r>
              <a:rPr lang="en-US" sz="2400" dirty="0">
                <a:latin typeface="Segoe UI Semibold" panose="020B0702040204020203" pitchFamily="34" charset="0"/>
                <a:cs typeface="Segoe UI Semibold" panose="020B0702040204020203" pitchFamily="34" charset="0"/>
              </a:rPr>
              <a:t>Paul miraculously survived a viper bite, another example of God keeping his promise that Paul would live to testify in Rome.</a:t>
            </a:r>
          </a:p>
          <a:p>
            <a:pPr marL="461963" indent="-461963">
              <a:spcAft>
                <a:spcPts val="4200"/>
              </a:spcAft>
              <a:buClr>
                <a:srgbClr val="B90000"/>
              </a:buClr>
              <a:buFont typeface="Wingdings" panose="05000000000000000000" pitchFamily="2" charset="2"/>
              <a:buChar char="Ø"/>
            </a:pPr>
            <a:r>
              <a:rPr lang="en-US" sz="2400" dirty="0">
                <a:latin typeface="Segoe UI Semibold" panose="020B0702040204020203" pitchFamily="34" charset="0"/>
                <a:cs typeface="Segoe UI Semibold" panose="020B0702040204020203" pitchFamily="34" charset="0"/>
              </a:rPr>
              <a:t>Paul ministered on the island, healing Publius’ father and many others.</a:t>
            </a:r>
          </a:p>
          <a:p>
            <a:pPr marL="461963" indent="-461963">
              <a:spcAft>
                <a:spcPts val="4200"/>
              </a:spcAft>
              <a:buClr>
                <a:srgbClr val="B90000"/>
              </a:buClr>
              <a:buFont typeface="Wingdings" panose="05000000000000000000" pitchFamily="2" charset="2"/>
              <a:buChar char="Ø"/>
            </a:pPr>
            <a:r>
              <a:rPr lang="en-US" sz="2400" dirty="0">
                <a:latin typeface="Segoe UI Semibold" panose="020B0702040204020203" pitchFamily="34" charset="0"/>
                <a:cs typeface="Segoe UI Semibold" panose="020B0702040204020203" pitchFamily="34" charset="0"/>
              </a:rPr>
              <a:t>After three months; Paul, his Roman guard, and Luke boarded another ship to Rome. </a:t>
            </a:r>
            <a:br>
              <a:rPr lang="en-US" sz="2400" dirty="0">
                <a:latin typeface="Segoe UI Semibold" panose="020B0702040204020203" pitchFamily="34" charset="0"/>
                <a:cs typeface="Segoe UI Semibold" panose="020B0702040204020203" pitchFamily="34" charset="0"/>
              </a:rPr>
            </a:br>
            <a:r>
              <a:rPr lang="en-US" i="1" dirty="0">
                <a:latin typeface="Segoe UI Semibold" panose="020B0702040204020203" pitchFamily="34" charset="0"/>
                <a:cs typeface="Segoe UI Semibold" panose="020B0702040204020203" pitchFamily="34" charset="0"/>
              </a:rPr>
              <a:t>(Note Luke’s use of “we” in vv. 11-16)</a:t>
            </a:r>
            <a:endParaRPr lang="en-US" sz="2400" dirty="0">
              <a:latin typeface="Segoe UI Semibold" panose="020B0702040204020203" pitchFamily="34" charset="0"/>
              <a:cs typeface="Segoe UI Semibold" panose="020B0702040204020203" pitchFamily="34" charset="0"/>
            </a:endParaRPr>
          </a:p>
        </p:txBody>
      </p:sp>
      <p:sp>
        <p:nvSpPr>
          <p:cNvPr id="19" name="Rectangle: Rounded Corners 18">
            <a:extLst>
              <a:ext uri="{FF2B5EF4-FFF2-40B4-BE49-F238E27FC236}">
                <a16:creationId xmlns:a16="http://schemas.microsoft.com/office/drawing/2014/main" id="{0EFEA2F8-4FD3-4B1F-B410-0E4DC2B07112}"/>
              </a:ext>
            </a:extLst>
          </p:cNvPr>
          <p:cNvSpPr/>
          <p:nvPr/>
        </p:nvSpPr>
        <p:spPr>
          <a:xfrm>
            <a:off x="665565" y="3493244"/>
            <a:ext cx="2677547" cy="1294707"/>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lnSpc>
                <a:spcPct val="150000"/>
              </a:lnSpc>
            </a:pPr>
            <a:r>
              <a:rPr lang="en-US" sz="2000" b="1" dirty="0">
                <a:latin typeface="Segoe UI Black" panose="020B0A02040204020203" pitchFamily="34" charset="0"/>
                <a:ea typeface="Segoe UI Black" panose="020B0A02040204020203" pitchFamily="34" charset="0"/>
              </a:rPr>
              <a:t>Has anyone here been to Malta?</a:t>
            </a:r>
          </a:p>
        </p:txBody>
      </p:sp>
    </p:spTree>
    <p:extLst>
      <p:ext uri="{BB962C8B-B14F-4D97-AF65-F5344CB8AC3E}">
        <p14:creationId xmlns:p14="http://schemas.microsoft.com/office/powerpoint/2010/main" val="255080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pyright">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a:t>© Eric F. Glover 2021</a:t>
            </a:r>
          </a:p>
        </p:txBody>
      </p:sp>
      <p:sp>
        <p:nvSpPr>
          <p:cNvPr id="16" name="Page#">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7</a:t>
            </a:fld>
            <a:endParaRPr lang="en-US" altLang="en-US" b="0">
              <a:latin typeface="Calibri" panose="020F0502020204030204"/>
            </a:endParaRPr>
          </a:p>
        </p:txBody>
      </p:sp>
      <p:sp>
        <p:nvSpPr>
          <p:cNvPr id="25" name="TitleBlock">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dirty="0">
                <a:solidFill>
                  <a:srgbClr val="91010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Rome at Last</a:t>
            </a:r>
            <a:r>
              <a:rPr lang="en-US" sz="44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dirty="0">
                <a:latin typeface="Segoe UI Semibold" panose="020B0702040204020203" pitchFamily="34" charset="0"/>
                <a:cs typeface="Segoe UI Semibold" panose="020B0702040204020203" pitchFamily="34" charset="0"/>
              </a:rPr>
              <a:t>Acts 28:11-16</a:t>
            </a:r>
            <a:endParaRPr lang="en-US" sz="3600" b="1" i="1" dirty="0">
              <a:latin typeface="Segoe UI Semibold" panose="020B0702040204020203" pitchFamily="34" charset="0"/>
              <a:cs typeface="Segoe UI Semibold" panose="020B0702040204020203" pitchFamily="34" charset="0"/>
            </a:endParaRPr>
          </a:p>
        </p:txBody>
      </p:sp>
      <p:sp>
        <p:nvSpPr>
          <p:cNvPr id="22" name="Verse">
            <a:extLst>
              <a:ext uri="{FF2B5EF4-FFF2-40B4-BE49-F238E27FC236}">
                <a16:creationId xmlns:a16="http://schemas.microsoft.com/office/drawing/2014/main" id="{0B3567ED-E8EB-494E-B07B-76EBF6CB7D52}"/>
              </a:ext>
            </a:extLst>
          </p:cNvPr>
          <p:cNvSpPr txBox="1"/>
          <p:nvPr/>
        </p:nvSpPr>
        <p:spPr>
          <a:xfrm>
            <a:off x="457200" y="1249680"/>
            <a:ext cx="11264597" cy="521726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25000"/>
              </a:lnSpc>
            </a:pPr>
            <a:r>
              <a:rPr lang="en-US" sz="2400" baseline="300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11 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After three months we set sail in an Alexandrian ship that had wintered at the island, with the Twin Gods as its figurehead. </a:t>
            </a:r>
            <a:r>
              <a:rPr lang="en-US" sz="2400" baseline="300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12 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Putting in at Syracuse, we stayed three days. </a:t>
            </a:r>
            <a:r>
              <a:rPr lang="en-US" sz="2400" baseline="300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13 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From there, after making a circuit along the coast, we reached </a:t>
            </a:r>
            <a:r>
              <a:rPr lang="en-US" sz="2400" dirty="0" err="1">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Rhegium</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After one day a south wind sprang up, and the second day we came to </a:t>
            </a:r>
            <a:r>
              <a:rPr lang="en-US" sz="2400" dirty="0" err="1">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Puteoli</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r>
              <a:rPr lang="en-US" sz="2400" baseline="300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14 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There we found brothers and sisters and were invited to stay a week with them. </a:t>
            </a:r>
          </a:p>
          <a:p>
            <a:pPr indent="457200" algn="just">
              <a:lnSpc>
                <a:spcPct val="125000"/>
              </a:lnSpc>
            </a:pP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And so we came to Rome. </a:t>
            </a:r>
            <a:r>
              <a:rPr lang="en-US" sz="2400" baseline="300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15 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Now the brothers and sisters from there had heard the news about us and had come to meet us as far as the Forum of Appius and the Three Taverns. When Paul saw them, he thanked God and took courage. </a:t>
            </a:r>
            <a:r>
              <a:rPr lang="en-US" sz="2400" baseline="30000" dirty="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16 </a:t>
            </a:r>
            <a:r>
              <a:rPr lang="en-US" sz="2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When we entered Rome, Paul was allowed to live by himself with the soldier who guarded him.</a:t>
            </a:r>
          </a:p>
        </p:txBody>
      </p:sp>
    </p:spTree>
    <p:extLst>
      <p:ext uri="{BB962C8B-B14F-4D97-AF65-F5344CB8AC3E}">
        <p14:creationId xmlns:p14="http://schemas.microsoft.com/office/powerpoint/2010/main" val="225006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CCD6B0-95FD-44F5-85F4-B33C5DC5E351}"/>
              </a:ext>
            </a:extLst>
          </p:cNvPr>
          <p:cNvPicPr>
            <a:picLocks noChangeAspect="1"/>
          </p:cNvPicPr>
          <p:nvPr/>
        </p:nvPicPr>
        <p:blipFill>
          <a:blip r:embed="rId2"/>
          <a:stretch>
            <a:fillRect/>
          </a:stretch>
        </p:blipFill>
        <p:spPr>
          <a:xfrm>
            <a:off x="0" y="0"/>
            <a:ext cx="12192000" cy="6858000"/>
          </a:xfrm>
          <a:prstGeom prst="rect">
            <a:avLst/>
          </a:prstGeom>
        </p:spPr>
      </p:pic>
      <p:sp>
        <p:nvSpPr>
          <p:cNvPr id="22" name="Rectangle: Rounded Corners 21">
            <a:extLst>
              <a:ext uri="{FF2B5EF4-FFF2-40B4-BE49-F238E27FC236}">
                <a16:creationId xmlns:a16="http://schemas.microsoft.com/office/drawing/2014/main" id="{F11203E0-6B7E-4FFE-AF24-45A68FCE31BF}"/>
              </a:ext>
            </a:extLst>
          </p:cNvPr>
          <p:cNvSpPr/>
          <p:nvPr/>
        </p:nvSpPr>
        <p:spPr>
          <a:xfrm>
            <a:off x="1457522" y="1606585"/>
            <a:ext cx="2945302" cy="1177006"/>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sz="1600" b="1" baseline="30000" dirty="0"/>
              <a:t>16</a:t>
            </a:r>
            <a:r>
              <a:rPr lang="en-US" sz="1600" b="1" dirty="0"/>
              <a:t>When we entered Rome, Paul was allowed to live by himself with the soldier who guarded him.</a:t>
            </a:r>
          </a:p>
        </p:txBody>
      </p:sp>
    </p:spTree>
    <p:extLst>
      <p:ext uri="{BB962C8B-B14F-4D97-AF65-F5344CB8AC3E}">
        <p14:creationId xmlns:p14="http://schemas.microsoft.com/office/powerpoint/2010/main" val="121225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14" name="TitleBlock">
            <a:extLst>
              <a:ext uri="{FF2B5EF4-FFF2-40B4-BE49-F238E27FC236}">
                <a16:creationId xmlns:a16="http://schemas.microsoft.com/office/drawing/2014/main" id="{5D4F3104-D1B3-4598-A80B-CCB1759BFA69}"/>
              </a:ext>
            </a:extLst>
          </p:cNvPr>
          <p:cNvSpPr/>
          <p:nvPr/>
        </p:nvSpPr>
        <p:spPr bwMode="auto">
          <a:xfrm>
            <a:off x="247900" y="707101"/>
            <a:ext cx="3512879" cy="1770476"/>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marL="0" marR="0" lvl="0" indent="0" algn="ctr" defTabSz="457200" rtl="0" eaLnBrk="1" fontAlgn="auto" latinLnBrk="0" hangingPunct="1">
              <a:spcBef>
                <a:spcPts val="0"/>
              </a:spcBef>
              <a:buClrTx/>
              <a:buSzTx/>
              <a:buFontTx/>
              <a:buNone/>
              <a:tabLst/>
              <a:defRPr/>
            </a:pPr>
            <a:r>
              <a:rPr kumimoji="0" lang="en-US" sz="44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Encounter</a:t>
            </a:r>
          </a:p>
          <a:p>
            <a:pPr marL="0" marR="0" lvl="0" indent="0" algn="ctr" defTabSz="457200" rtl="0" eaLnBrk="1" fontAlgn="auto" latinLnBrk="0" hangingPunct="1">
              <a:spcBef>
                <a:spcPts val="0"/>
              </a:spcBef>
              <a:buClrTx/>
              <a:buSzTx/>
              <a:buFontTx/>
              <a:buNone/>
              <a:tabLst/>
              <a:defRPr/>
            </a:pPr>
            <a:r>
              <a:rPr lang="en-US" sz="3600" b="1" cap="small" dirty="0">
                <a:solidFill>
                  <a:prstClr val="black"/>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with </a:t>
            </a:r>
            <a:r>
              <a:rPr kumimoji="0" lang="en-US" sz="36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Jews</a:t>
            </a:r>
          </a:p>
          <a:p>
            <a:pPr marL="0" marR="0" lvl="0" indent="0" algn="ctr" defTabSz="457200" rtl="0" eaLnBrk="1" fontAlgn="auto" latinLnBrk="0" hangingPunct="1">
              <a:spcBef>
                <a:spcPts val="0"/>
              </a:spcBef>
              <a:buClrTx/>
              <a:buSzTx/>
              <a:buFontTx/>
              <a:buNone/>
              <a:tabLst/>
              <a:defRPr/>
            </a:pPr>
            <a:r>
              <a:rPr kumimoji="0" lang="en-US" sz="24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28:17-22</a:t>
            </a:r>
            <a:endParaRPr kumimoji="0" lang="en-US" sz="3600" b="1" i="1" u="none" strike="noStrike" kern="1200" cap="small" spc="0" normalizeH="0" baseline="0" noProof="0" dirty="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 name="TextBox 1">
            <a:extLst>
              <a:ext uri="{FF2B5EF4-FFF2-40B4-BE49-F238E27FC236}">
                <a16:creationId xmlns:a16="http://schemas.microsoft.com/office/drawing/2014/main" id="{C0DE3D82-3992-458C-9A6E-29DA8BB56FA6}"/>
              </a:ext>
            </a:extLst>
          </p:cNvPr>
          <p:cNvSpPr txBox="1"/>
          <p:nvPr/>
        </p:nvSpPr>
        <p:spPr>
          <a:xfrm>
            <a:off x="4576645" y="728260"/>
            <a:ext cx="7020135" cy="3970318"/>
          </a:xfrm>
          <a:prstGeom prst="rect">
            <a:avLst/>
          </a:prstGeom>
          <a:noFill/>
        </p:spPr>
        <p:txBody>
          <a:bodyPr wrap="square" rtlCol="0">
            <a:spAutoFit/>
          </a:bodyPr>
          <a:lstStyle/>
          <a:p>
            <a:pPr marL="461963" indent="-461963">
              <a:spcAft>
                <a:spcPts val="3600"/>
              </a:spcAft>
              <a:buClr>
                <a:srgbClr val="B90000"/>
              </a:buClr>
              <a:buFont typeface="Wingdings" panose="05000000000000000000" pitchFamily="2" charset="2"/>
              <a:buChar char="Ø"/>
            </a:pPr>
            <a:r>
              <a:rPr lang="en-US" sz="2400" dirty="0">
                <a:latin typeface="Segoe UI Semibold" panose="020B0702040204020203" pitchFamily="34" charset="0"/>
                <a:cs typeface="Segoe UI Semibold" panose="020B0702040204020203" pitchFamily="34" charset="0"/>
              </a:rPr>
              <a:t>After three days, Paul met with the Jewish leaders in Rome.</a:t>
            </a:r>
          </a:p>
          <a:p>
            <a:pPr marL="461963" indent="-461963">
              <a:spcAft>
                <a:spcPts val="3600"/>
              </a:spcAft>
              <a:buClr>
                <a:srgbClr val="B90000"/>
              </a:buClr>
              <a:buFont typeface="Wingdings" panose="05000000000000000000" pitchFamily="2" charset="2"/>
              <a:buChar char="Ø"/>
            </a:pPr>
            <a:r>
              <a:rPr lang="en-US" sz="2400" dirty="0">
                <a:latin typeface="Segoe UI Semibold" panose="020B0702040204020203" pitchFamily="34" charset="0"/>
                <a:cs typeface="Segoe UI Semibold" panose="020B0702040204020203" pitchFamily="34" charset="0"/>
              </a:rPr>
              <a:t>He told them the whole story about his trials, the objections of the Jews and his appeal to Caesar.</a:t>
            </a:r>
          </a:p>
          <a:p>
            <a:pPr marL="461963" indent="-461963">
              <a:spcAft>
                <a:spcPts val="3600"/>
              </a:spcAft>
              <a:buClr>
                <a:srgbClr val="B90000"/>
              </a:buClr>
              <a:buFont typeface="Wingdings" panose="05000000000000000000" pitchFamily="2" charset="2"/>
              <a:buChar char="Ø"/>
            </a:pPr>
            <a:r>
              <a:rPr lang="en-US" sz="2400" dirty="0">
                <a:latin typeface="Segoe UI Semibold" panose="020B0702040204020203" pitchFamily="34" charset="0"/>
                <a:cs typeface="Segoe UI Semibold" panose="020B0702040204020203" pitchFamily="34" charset="0"/>
              </a:rPr>
              <a:t>The Jewish leaders said they had not received any letters about him from Judea, but they were very curious:</a:t>
            </a:r>
          </a:p>
        </p:txBody>
      </p:sp>
      <p:sp>
        <p:nvSpPr>
          <p:cNvPr id="8" name="Rectangle: Rounded Corners 7">
            <a:extLst>
              <a:ext uri="{FF2B5EF4-FFF2-40B4-BE49-F238E27FC236}">
                <a16:creationId xmlns:a16="http://schemas.microsoft.com/office/drawing/2014/main" id="{B7E157D7-9B27-426D-B637-1D1192A2EA69}"/>
              </a:ext>
            </a:extLst>
          </p:cNvPr>
          <p:cNvSpPr/>
          <p:nvPr/>
        </p:nvSpPr>
        <p:spPr>
          <a:xfrm>
            <a:off x="4929954" y="5057088"/>
            <a:ext cx="6313517" cy="1294707"/>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sz="2400" b="1" baseline="30000" dirty="0"/>
              <a:t>22 </a:t>
            </a:r>
            <a:r>
              <a:rPr lang="en-US" sz="2400" b="1" dirty="0"/>
              <a:t>But </a:t>
            </a:r>
            <a:r>
              <a:rPr lang="en-US" sz="2400" b="1" dirty="0">
                <a:solidFill>
                  <a:srgbClr val="FFFF00"/>
                </a:solidFill>
              </a:rPr>
              <a:t>we want to hear what your views are</a:t>
            </a:r>
            <a:r>
              <a:rPr lang="en-US" sz="2400" b="1" dirty="0"/>
              <a:t>, since we know that people everywhere are speaking against this sect.</a:t>
            </a:r>
          </a:p>
        </p:txBody>
      </p:sp>
    </p:spTree>
    <p:extLst>
      <p:ext uri="{BB962C8B-B14F-4D97-AF65-F5344CB8AC3E}">
        <p14:creationId xmlns:p14="http://schemas.microsoft.com/office/powerpoint/2010/main" val="198330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ccentBoxVTI">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
  <TotalTime>192</TotalTime>
  <Words>1273</Words>
  <Application>Microsoft Office PowerPoint</Application>
  <PresentationFormat>Widescreen</PresentationFormat>
  <Paragraphs>104</Paragraphs>
  <Slides>17</Slides>
  <Notes>0</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17</vt:i4>
      </vt:variant>
    </vt:vector>
  </HeadingPairs>
  <TitlesOfParts>
    <vt:vector size="38" baseType="lpstr">
      <vt:lpstr>Arial</vt:lpstr>
      <vt:lpstr>Avenir Next LT Pro</vt:lpstr>
      <vt:lpstr>AvenirLT-Roman</vt:lpstr>
      <vt:lpstr>Calibri</vt:lpstr>
      <vt:lpstr>Calibri Light</vt:lpstr>
      <vt:lpstr>LEMON MILK</vt:lpstr>
      <vt:lpstr>LEMON MILK Bold</vt:lpstr>
      <vt:lpstr>LEMON MILK Light</vt:lpstr>
      <vt:lpstr>LEMON MILK Medium</vt:lpstr>
      <vt:lpstr>Lucida Handwriting</vt:lpstr>
      <vt:lpstr>Papyrus</vt:lpstr>
      <vt:lpstr>Rage Italic</vt:lpstr>
      <vt:lpstr>Segoe Print</vt:lpstr>
      <vt:lpstr>Segoe UI</vt:lpstr>
      <vt:lpstr>Segoe UI Black</vt:lpstr>
      <vt:lpstr>Segoe UI Semibold</vt:lpstr>
      <vt:lpstr>Stanley Roots Personal Use</vt:lpstr>
      <vt:lpstr>Wingdings</vt:lpstr>
      <vt:lpstr>Blank Presentation</vt:lpstr>
      <vt:lpstr>1_Blank Presentation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Transformed!</vt:lpstr>
      <vt:lpstr>Romans 12:2</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Eric Glover</cp:lastModifiedBy>
  <cp:revision>1</cp:revision>
  <cp:lastPrinted>2021-07-24T17:28:00Z</cp:lastPrinted>
  <dcterms:created xsi:type="dcterms:W3CDTF">2009-01-23T02:45:09Z</dcterms:created>
  <dcterms:modified xsi:type="dcterms:W3CDTF">2021-10-09T14:46:37Z</dcterms:modified>
</cp:coreProperties>
</file>