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 id="2147483684" r:id="rId3"/>
  </p:sldMasterIdLst>
  <p:sldIdLst>
    <p:sldId id="561" r:id="rId4"/>
    <p:sldId id="467" r:id="rId5"/>
    <p:sldId id="564" r:id="rId6"/>
    <p:sldId id="286" r:id="rId7"/>
    <p:sldId id="560" r:id="rId8"/>
    <p:sldId id="565" r:id="rId9"/>
    <p:sldId id="551" r:id="rId10"/>
    <p:sldId id="544" r:id="rId11"/>
    <p:sldId id="568" r:id="rId12"/>
    <p:sldId id="569" r:id="rId13"/>
    <p:sldId id="570" r:id="rId14"/>
    <p:sldId id="566" r:id="rId15"/>
    <p:sldId id="495" r:id="rId16"/>
    <p:sldId id="390" r:id="rId17"/>
    <p:sldId id="256" r:id="rId18"/>
    <p:sldId id="257"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Glover" initials="EG" lastIdx="1" clrIdx="0">
    <p:extLst>
      <p:ext uri="{19B8F6BF-5375-455C-9EA6-DF929625EA0E}">
        <p15:presenceInfo xmlns:p15="http://schemas.microsoft.com/office/powerpoint/2012/main" userId="47c2a8b81aae47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8"/>
    <a:srgbClr val="B90000"/>
    <a:srgbClr val="8E0B11"/>
    <a:srgbClr val="001E5C"/>
    <a:srgbClr val="CE171F"/>
    <a:srgbClr val="46FFFF"/>
    <a:srgbClr val="C50505"/>
    <a:srgbClr val="F2F2F2"/>
    <a:srgbClr val="C3C3C3"/>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7B33A-CAB7-4EA2-A682-16BC75C49B41}" v="100" dt="2021-10-03T12:59:12.753"/>
    <p1510:client id="{C52A071B-081A-4A4A-A1D7-07F212EC0157}" v="2433" dt="2021-10-02T15:47:58.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C52A071B-081A-4A4A-A1D7-07F212EC0157}"/>
    <pc:docChg chg="undo custSel addSld delSld modSld sldOrd">
      <pc:chgData name="Eric Glover" userId="47c2a8b81aae47a8" providerId="LiveId" clId="{C52A071B-081A-4A4A-A1D7-07F212EC0157}" dt="2021-10-02T15:49:34.035" v="6425" actId="6549"/>
      <pc:docMkLst>
        <pc:docMk/>
      </pc:docMkLst>
      <pc:sldChg chg="ord">
        <pc:chgData name="Eric Glover" userId="47c2a8b81aae47a8" providerId="LiveId" clId="{C52A071B-081A-4A4A-A1D7-07F212EC0157}" dt="2021-10-02T13:47:44.534" v="1901"/>
        <pc:sldMkLst>
          <pc:docMk/>
          <pc:sldMk cId="719571206" sldId="286"/>
        </pc:sldMkLst>
      </pc:sldChg>
      <pc:sldChg chg="modSp mod">
        <pc:chgData name="Eric Glover" userId="47c2a8b81aae47a8" providerId="LiveId" clId="{C52A071B-081A-4A4A-A1D7-07F212EC0157}" dt="2021-10-02T15:21:22.496" v="5694" actId="6549"/>
        <pc:sldMkLst>
          <pc:docMk/>
          <pc:sldMk cId="3429495880" sldId="390"/>
        </pc:sldMkLst>
        <pc:spChg chg="mod">
          <ac:chgData name="Eric Glover" userId="47c2a8b81aae47a8" providerId="LiveId" clId="{C52A071B-081A-4A4A-A1D7-07F212EC0157}" dt="2021-10-02T15:21:22.496" v="5694" actId="6549"/>
          <ac:spMkLst>
            <pc:docMk/>
            <pc:sldMk cId="3429495880" sldId="390"/>
            <ac:spMk id="2" creationId="{14290237-B79B-4964-A589-B4AE42C51781}"/>
          </ac:spMkLst>
        </pc:spChg>
      </pc:sldChg>
      <pc:sldChg chg="modSp mod">
        <pc:chgData name="Eric Glover" userId="47c2a8b81aae47a8" providerId="LiveId" clId="{C52A071B-081A-4A4A-A1D7-07F212EC0157}" dt="2021-10-02T15:49:34.035" v="6425" actId="6549"/>
        <pc:sldMkLst>
          <pc:docMk/>
          <pc:sldMk cId="3896088557" sldId="467"/>
        </pc:sldMkLst>
        <pc:spChg chg="mod">
          <ac:chgData name="Eric Glover" userId="47c2a8b81aae47a8" providerId="LiveId" clId="{C52A071B-081A-4A4A-A1D7-07F212EC0157}" dt="2021-10-02T15:49:34.035" v="6425" actId="6549"/>
          <ac:spMkLst>
            <pc:docMk/>
            <pc:sldMk cId="3896088557" sldId="467"/>
            <ac:spMk id="4" creationId="{9DBE536B-5A45-4FA1-A213-D2EFD94C4F93}"/>
          </ac:spMkLst>
        </pc:spChg>
      </pc:sldChg>
      <pc:sldChg chg="addSp modSp mod modAnim">
        <pc:chgData name="Eric Glover" userId="47c2a8b81aae47a8" providerId="LiveId" clId="{C52A071B-081A-4A4A-A1D7-07F212EC0157}" dt="2021-10-02T15:47:58.197" v="6401" actId="6549"/>
        <pc:sldMkLst>
          <pc:docMk/>
          <pc:sldMk cId="1609761929" sldId="495"/>
        </pc:sldMkLst>
        <pc:spChg chg="mod">
          <ac:chgData name="Eric Glover" userId="47c2a8b81aae47a8" providerId="LiveId" clId="{C52A071B-081A-4A4A-A1D7-07F212EC0157}" dt="2021-10-02T15:07:51.018" v="4857" actId="6549"/>
          <ac:spMkLst>
            <pc:docMk/>
            <pc:sldMk cId="1609761929" sldId="495"/>
            <ac:spMk id="2" creationId="{3D8B62F3-D11F-4FAB-885B-586C527DB6FE}"/>
          </ac:spMkLst>
        </pc:spChg>
        <pc:spChg chg="add mod">
          <ac:chgData name="Eric Glover" userId="47c2a8b81aae47a8" providerId="LiveId" clId="{C52A071B-081A-4A4A-A1D7-07F212EC0157}" dt="2021-10-02T15:47:22.768" v="6398" actId="14100"/>
          <ac:spMkLst>
            <pc:docMk/>
            <pc:sldMk cId="1609761929" sldId="495"/>
            <ac:spMk id="3" creationId="{522B0A3D-AEDF-4DF0-8A59-89B498D2B429}"/>
          </ac:spMkLst>
        </pc:spChg>
        <pc:spChg chg="mod">
          <ac:chgData name="Eric Glover" userId="47c2a8b81aae47a8" providerId="LiveId" clId="{C52A071B-081A-4A4A-A1D7-07F212EC0157}" dt="2021-10-02T15:47:58.197" v="6401" actId="6549"/>
          <ac:spMkLst>
            <pc:docMk/>
            <pc:sldMk cId="1609761929" sldId="495"/>
            <ac:spMk id="20" creationId="{E0384364-4407-42FF-887B-01B7156C1926}"/>
          </ac:spMkLst>
        </pc:spChg>
      </pc:sldChg>
      <pc:sldChg chg="del">
        <pc:chgData name="Eric Glover" userId="47c2a8b81aae47a8" providerId="LiveId" clId="{C52A071B-081A-4A4A-A1D7-07F212EC0157}" dt="2021-10-02T12:29:16.678" v="2" actId="47"/>
        <pc:sldMkLst>
          <pc:docMk/>
          <pc:sldMk cId="2342461654" sldId="523"/>
        </pc:sldMkLst>
      </pc:sldChg>
      <pc:sldChg chg="addSp delSp modSp del mod delAnim modAnim delDesignElem">
        <pc:chgData name="Eric Glover" userId="47c2a8b81aae47a8" providerId="LiveId" clId="{C52A071B-081A-4A4A-A1D7-07F212EC0157}" dt="2021-10-02T15:41:07.022" v="6133" actId="14100"/>
        <pc:sldMkLst>
          <pc:docMk/>
          <pc:sldMk cId="2762291307" sldId="544"/>
        </pc:sldMkLst>
        <pc:spChg chg="add mod">
          <ac:chgData name="Eric Glover" userId="47c2a8b81aae47a8" providerId="LiveId" clId="{C52A071B-081A-4A4A-A1D7-07F212EC0157}" dt="2021-10-02T14:01:03.784" v="2414" actId="1035"/>
          <ac:spMkLst>
            <pc:docMk/>
            <pc:sldMk cId="2762291307" sldId="544"/>
            <ac:spMk id="2" creationId="{A2E5D303-152F-4594-8E12-2FD4543B307B}"/>
          </ac:spMkLst>
        </pc:spChg>
        <pc:spChg chg="mod">
          <ac:chgData name="Eric Glover" userId="47c2a8b81aae47a8" providerId="LiveId" clId="{C52A071B-081A-4A4A-A1D7-07F212EC0157}" dt="2021-10-02T14:01:33.233" v="2419" actId="20577"/>
          <ac:spMkLst>
            <pc:docMk/>
            <pc:sldMk cId="2762291307" sldId="544"/>
            <ac:spMk id="10" creationId="{50DD536A-3D2D-4A7C-8739-2808AFBED5CA}"/>
          </ac:spMkLst>
        </pc:spChg>
        <pc:spChg chg="mod">
          <ac:chgData name="Eric Glover" userId="47c2a8b81aae47a8" providerId="LiveId" clId="{C52A071B-081A-4A4A-A1D7-07F212EC0157}" dt="2021-10-02T14:01:25.455" v="2417" actId="1076"/>
          <ac:spMkLst>
            <pc:docMk/>
            <pc:sldMk cId="2762291307" sldId="544"/>
            <ac:spMk id="11" creationId="{79E978AD-A0FA-43E8-8C2E-0B54B3CA17EC}"/>
          </ac:spMkLst>
        </pc:spChg>
        <pc:spChg chg="del mod">
          <ac:chgData name="Eric Glover" userId="47c2a8b81aae47a8" providerId="LiveId" clId="{C52A071B-081A-4A4A-A1D7-07F212EC0157}" dt="2021-10-02T13:52:38.081" v="2027" actId="478"/>
          <ac:spMkLst>
            <pc:docMk/>
            <pc:sldMk cId="2762291307" sldId="544"/>
            <ac:spMk id="12" creationId="{0A54E011-D577-4C7F-91BF-FB02D8C798D7}"/>
          </ac:spMkLst>
        </pc:spChg>
        <pc:spChg chg="mod">
          <ac:chgData name="Eric Glover" userId="47c2a8b81aae47a8" providerId="LiveId" clId="{C52A071B-081A-4A4A-A1D7-07F212EC0157}" dt="2021-10-02T14:11:45.654" v="2622" actId="14100"/>
          <ac:spMkLst>
            <pc:docMk/>
            <pc:sldMk cId="2762291307" sldId="544"/>
            <ac:spMk id="14" creationId="{5D4F3104-D1B3-4598-A80B-CCB1759BFA69}"/>
          </ac:spMkLst>
        </pc:spChg>
        <pc:spChg chg="add mod">
          <ac:chgData name="Eric Glover" userId="47c2a8b81aae47a8" providerId="LiveId" clId="{C52A071B-081A-4A4A-A1D7-07F212EC0157}" dt="2021-10-02T14:00:47.608" v="2400" actId="20577"/>
          <ac:spMkLst>
            <pc:docMk/>
            <pc:sldMk cId="2762291307" sldId="544"/>
            <ac:spMk id="15" creationId="{D7E4959A-8729-4CB1-A161-D39C287C2550}"/>
          </ac:spMkLst>
        </pc:spChg>
        <pc:spChg chg="add">
          <ac:chgData name="Eric Glover" userId="47c2a8b81aae47a8" providerId="LiveId" clId="{C52A071B-081A-4A4A-A1D7-07F212EC0157}" dt="2021-10-02T12:30:42.920" v="30"/>
          <ac:spMkLst>
            <pc:docMk/>
            <pc:sldMk cId="2762291307" sldId="544"/>
            <ac:spMk id="16" creationId="{CD9FE4EF-C4D8-49A0-B2FF-81D8DB7D8A24}"/>
          </ac:spMkLst>
        </pc:spChg>
        <pc:spChg chg="del mod">
          <ac:chgData name="Eric Glover" userId="47c2a8b81aae47a8" providerId="LiveId" clId="{C52A071B-081A-4A4A-A1D7-07F212EC0157}" dt="2021-10-02T13:52:39.080" v="2028" actId="478"/>
          <ac:spMkLst>
            <pc:docMk/>
            <pc:sldMk cId="2762291307" sldId="544"/>
            <ac:spMk id="17" creationId="{FDA8CCEA-76F1-4FD5-A747-20A9D7ED0650}"/>
          </ac:spMkLst>
        </pc:spChg>
        <pc:spChg chg="add">
          <ac:chgData name="Eric Glover" userId="47c2a8b81aae47a8" providerId="LiveId" clId="{C52A071B-081A-4A4A-A1D7-07F212EC0157}" dt="2021-10-02T12:30:42.920" v="30"/>
          <ac:spMkLst>
            <pc:docMk/>
            <pc:sldMk cId="2762291307" sldId="544"/>
            <ac:spMk id="22" creationId="{38FAA1A1-D861-433F-88FA-1E9D6FD31D11}"/>
          </ac:spMkLst>
        </pc:spChg>
        <pc:picChg chg="add mod">
          <ac:chgData name="Eric Glover" userId="47c2a8b81aae47a8" providerId="LiveId" clId="{C52A071B-081A-4A4A-A1D7-07F212EC0157}" dt="2021-10-02T15:41:03.147" v="6132" actId="14100"/>
          <ac:picMkLst>
            <pc:docMk/>
            <pc:sldMk cId="2762291307" sldId="544"/>
            <ac:picMk id="4" creationId="{94D0E7C9-4CD7-4AD5-A237-24051C19915E}"/>
          </ac:picMkLst>
        </pc:picChg>
        <pc:picChg chg="add mod">
          <ac:chgData name="Eric Glover" userId="47c2a8b81aae47a8" providerId="LiveId" clId="{C52A071B-081A-4A4A-A1D7-07F212EC0157}" dt="2021-10-02T15:41:07.022" v="6133" actId="14100"/>
          <ac:picMkLst>
            <pc:docMk/>
            <pc:sldMk cId="2762291307" sldId="544"/>
            <ac:picMk id="18" creationId="{128161B1-449A-444C-98E0-22923AC0215C}"/>
          </ac:picMkLst>
        </pc:picChg>
      </pc:sldChg>
      <pc:sldChg chg="del">
        <pc:chgData name="Eric Glover" userId="47c2a8b81aae47a8" providerId="LiveId" clId="{C52A071B-081A-4A4A-A1D7-07F212EC0157}" dt="2021-10-02T12:31:08.809" v="34" actId="47"/>
        <pc:sldMkLst>
          <pc:docMk/>
          <pc:sldMk cId="1071668550" sldId="546"/>
        </pc:sldMkLst>
      </pc:sldChg>
      <pc:sldChg chg="del">
        <pc:chgData name="Eric Glover" userId="47c2a8b81aae47a8" providerId="LiveId" clId="{C52A071B-081A-4A4A-A1D7-07F212EC0157}" dt="2021-10-02T12:28:52.974" v="0" actId="47"/>
        <pc:sldMkLst>
          <pc:docMk/>
          <pc:sldMk cId="3201343522" sldId="549"/>
        </pc:sldMkLst>
      </pc:sldChg>
      <pc:sldChg chg="del">
        <pc:chgData name="Eric Glover" userId="47c2a8b81aae47a8" providerId="LiveId" clId="{C52A071B-081A-4A4A-A1D7-07F212EC0157}" dt="2021-10-02T12:29:33.846" v="9" actId="47"/>
        <pc:sldMkLst>
          <pc:docMk/>
          <pc:sldMk cId="640599681" sldId="550"/>
        </pc:sldMkLst>
      </pc:sldChg>
      <pc:sldChg chg="addSp modSp mod modAnim">
        <pc:chgData name="Eric Glover" userId="47c2a8b81aae47a8" providerId="LiveId" clId="{C52A071B-081A-4A4A-A1D7-07F212EC0157}" dt="2021-10-02T15:22:10.044" v="5695"/>
        <pc:sldMkLst>
          <pc:docMk/>
          <pc:sldMk cId="2250061006" sldId="551"/>
        </pc:sldMkLst>
        <pc:spChg chg="add mod">
          <ac:chgData name="Eric Glover" userId="47c2a8b81aae47a8" providerId="LiveId" clId="{C52A071B-081A-4A4A-A1D7-07F212EC0157}" dt="2021-10-02T14:03:20.052" v="2431" actId="207"/>
          <ac:spMkLst>
            <pc:docMk/>
            <pc:sldMk cId="2250061006" sldId="551"/>
            <ac:spMk id="6" creationId="{23CA6F20-7822-4075-A238-3215F1E15636}"/>
          </ac:spMkLst>
        </pc:spChg>
        <pc:spChg chg="mod">
          <ac:chgData name="Eric Glover" userId="47c2a8b81aae47a8" providerId="LiveId" clId="{C52A071B-081A-4A4A-A1D7-07F212EC0157}" dt="2021-10-02T14:02:11.720" v="2424" actId="1076"/>
          <ac:spMkLst>
            <pc:docMk/>
            <pc:sldMk cId="2250061006" sldId="551"/>
            <ac:spMk id="22" creationId="{0B3567ED-E8EB-494E-B07B-76EBF6CB7D52}"/>
          </ac:spMkLst>
        </pc:spChg>
        <pc:spChg chg="mod">
          <ac:chgData name="Eric Glover" userId="47c2a8b81aae47a8" providerId="LiveId" clId="{C52A071B-081A-4A4A-A1D7-07F212EC0157}" dt="2021-10-02T13:51:18.780" v="2004" actId="6549"/>
          <ac:spMkLst>
            <pc:docMk/>
            <pc:sldMk cId="2250061006" sldId="551"/>
            <ac:spMk id="25" creationId="{A1D712C3-1DB4-40E0-A8CC-46D79BB9E2A2}"/>
          </ac:spMkLst>
        </pc:spChg>
      </pc:sldChg>
      <pc:sldChg chg="del">
        <pc:chgData name="Eric Glover" userId="47c2a8b81aae47a8" providerId="LiveId" clId="{C52A071B-081A-4A4A-A1D7-07F212EC0157}" dt="2021-10-02T12:29:23.137" v="6" actId="47"/>
        <pc:sldMkLst>
          <pc:docMk/>
          <pc:sldMk cId="376585762" sldId="553"/>
        </pc:sldMkLst>
      </pc:sldChg>
      <pc:sldChg chg="del">
        <pc:chgData name="Eric Glover" userId="47c2a8b81aae47a8" providerId="LiveId" clId="{C52A071B-081A-4A4A-A1D7-07F212EC0157}" dt="2021-10-02T12:29:21.363" v="3" actId="47"/>
        <pc:sldMkLst>
          <pc:docMk/>
          <pc:sldMk cId="3576165011" sldId="554"/>
        </pc:sldMkLst>
      </pc:sldChg>
      <pc:sldChg chg="del">
        <pc:chgData name="Eric Glover" userId="47c2a8b81aae47a8" providerId="LiveId" clId="{C52A071B-081A-4A4A-A1D7-07F212EC0157}" dt="2021-10-02T12:29:23.766" v="7" actId="47"/>
        <pc:sldMkLst>
          <pc:docMk/>
          <pc:sldMk cId="754239108" sldId="555"/>
        </pc:sldMkLst>
      </pc:sldChg>
      <pc:sldChg chg="del">
        <pc:chgData name="Eric Glover" userId="47c2a8b81aae47a8" providerId="LiveId" clId="{C52A071B-081A-4A4A-A1D7-07F212EC0157}" dt="2021-10-02T12:29:21.890" v="4" actId="47"/>
        <pc:sldMkLst>
          <pc:docMk/>
          <pc:sldMk cId="2306729734" sldId="556"/>
        </pc:sldMkLst>
      </pc:sldChg>
      <pc:sldChg chg="del">
        <pc:chgData name="Eric Glover" userId="47c2a8b81aae47a8" providerId="LiveId" clId="{C52A071B-081A-4A4A-A1D7-07F212EC0157}" dt="2021-10-02T12:29:22.478" v="5" actId="47"/>
        <pc:sldMkLst>
          <pc:docMk/>
          <pc:sldMk cId="3160864987" sldId="557"/>
        </pc:sldMkLst>
      </pc:sldChg>
      <pc:sldChg chg="del">
        <pc:chgData name="Eric Glover" userId="47c2a8b81aae47a8" providerId="LiveId" clId="{C52A071B-081A-4A4A-A1D7-07F212EC0157}" dt="2021-10-02T12:29:30.563" v="8" actId="47"/>
        <pc:sldMkLst>
          <pc:docMk/>
          <pc:sldMk cId="3037367696" sldId="558"/>
        </pc:sldMkLst>
      </pc:sldChg>
      <pc:sldChg chg="del">
        <pc:chgData name="Eric Glover" userId="47c2a8b81aae47a8" providerId="LiveId" clId="{C52A071B-081A-4A4A-A1D7-07F212EC0157}" dt="2021-10-02T12:29:37.366" v="10" actId="47"/>
        <pc:sldMkLst>
          <pc:docMk/>
          <pc:sldMk cId="1666787946" sldId="559"/>
        </pc:sldMkLst>
      </pc:sldChg>
      <pc:sldChg chg="addSp delSp modSp new mod setBg modClrScheme delAnim modAnim chgLayout">
        <pc:chgData name="Eric Glover" userId="47c2a8b81aae47a8" providerId="LiveId" clId="{C52A071B-081A-4A4A-A1D7-07F212EC0157}" dt="2021-10-02T15:37:16.468" v="6041" actId="113"/>
        <pc:sldMkLst>
          <pc:docMk/>
          <pc:sldMk cId="3127310360" sldId="560"/>
        </pc:sldMkLst>
        <pc:spChg chg="del">
          <ac:chgData name="Eric Glover" userId="47c2a8b81aae47a8" providerId="LiveId" clId="{C52A071B-081A-4A4A-A1D7-07F212EC0157}" dt="2021-10-02T12:45:53.120" v="66" actId="700"/>
          <ac:spMkLst>
            <pc:docMk/>
            <pc:sldMk cId="3127310360" sldId="560"/>
            <ac:spMk id="2" creationId="{900C37D5-9A4B-442C-9F6C-B960D8A1DEEB}"/>
          </ac:spMkLst>
        </pc:spChg>
        <pc:spChg chg="del">
          <ac:chgData name="Eric Glover" userId="47c2a8b81aae47a8" providerId="LiveId" clId="{C52A071B-081A-4A4A-A1D7-07F212EC0157}" dt="2021-10-02T12:45:53.120" v="66" actId="700"/>
          <ac:spMkLst>
            <pc:docMk/>
            <pc:sldMk cId="3127310360" sldId="560"/>
            <ac:spMk id="3" creationId="{1D7481C3-5554-4A12-9216-D3CDD250DDDA}"/>
          </ac:spMkLst>
        </pc:spChg>
        <pc:spChg chg="add del mod modVis">
          <ac:chgData name="Eric Glover" userId="47c2a8b81aae47a8" providerId="LiveId" clId="{C52A071B-081A-4A4A-A1D7-07F212EC0157}" dt="2021-10-02T13:22:56.774" v="874" actId="478"/>
          <ac:spMkLst>
            <pc:docMk/>
            <pc:sldMk cId="3127310360" sldId="560"/>
            <ac:spMk id="8" creationId="{D91BBA7F-8E68-494A-AC14-06D73344F13E}"/>
          </ac:spMkLst>
        </pc:spChg>
        <pc:spChg chg="add mod ord modVis">
          <ac:chgData name="Eric Glover" userId="47c2a8b81aae47a8" providerId="LiveId" clId="{C52A071B-081A-4A4A-A1D7-07F212EC0157}" dt="2021-10-02T13:05:22.922" v="273" actId="13244"/>
          <ac:spMkLst>
            <pc:docMk/>
            <pc:sldMk cId="3127310360" sldId="560"/>
            <ac:spMk id="9" creationId="{0BABBDFD-6BB4-4055-B017-94CB0923E0F7}"/>
          </ac:spMkLst>
        </pc:spChg>
        <pc:spChg chg="add del">
          <ac:chgData name="Eric Glover" userId="47c2a8b81aae47a8" providerId="LiveId" clId="{C52A071B-081A-4A4A-A1D7-07F212EC0157}" dt="2021-10-02T12:48:22.101" v="74" actId="26606"/>
          <ac:spMkLst>
            <pc:docMk/>
            <pc:sldMk cId="3127310360" sldId="560"/>
            <ac:spMk id="10" creationId="{42A4FC2C-047E-45A5-965D-8E1E3BF09BC6}"/>
          </ac:spMkLst>
        </pc:spChg>
        <pc:spChg chg="add mod">
          <ac:chgData name="Eric Glover" userId="47c2a8b81aae47a8" providerId="LiveId" clId="{C52A071B-081A-4A4A-A1D7-07F212EC0157}" dt="2021-10-02T15:36:51.543" v="6028" actId="113"/>
          <ac:spMkLst>
            <pc:docMk/>
            <pc:sldMk cId="3127310360" sldId="560"/>
            <ac:spMk id="14" creationId="{4149CDF0-4479-4CE2-A7C9-023096D0AC7E}"/>
          </ac:spMkLst>
        </pc:spChg>
        <pc:spChg chg="add del">
          <ac:chgData name="Eric Glover" userId="47c2a8b81aae47a8" providerId="LiveId" clId="{C52A071B-081A-4A4A-A1D7-07F212EC0157}" dt="2021-10-02T12:56:40.051" v="179" actId="478"/>
          <ac:spMkLst>
            <pc:docMk/>
            <pc:sldMk cId="3127310360" sldId="560"/>
            <ac:spMk id="15" creationId="{42A4FC2C-047E-45A5-965D-8E1E3BF09BC6}"/>
          </ac:spMkLst>
        </pc:spChg>
        <pc:spChg chg="add mod">
          <ac:chgData name="Eric Glover" userId="47c2a8b81aae47a8" providerId="LiveId" clId="{C52A071B-081A-4A4A-A1D7-07F212EC0157}" dt="2021-10-02T15:35:16.529" v="6000" actId="1036"/>
          <ac:spMkLst>
            <pc:docMk/>
            <pc:sldMk cId="3127310360" sldId="560"/>
            <ac:spMk id="16" creationId="{C49A80F7-F6F7-4B18-995B-5B82511FDB93}"/>
          </ac:spMkLst>
        </pc:spChg>
        <pc:spChg chg="add mod">
          <ac:chgData name="Eric Glover" userId="47c2a8b81aae47a8" providerId="LiveId" clId="{C52A071B-081A-4A4A-A1D7-07F212EC0157}" dt="2021-10-02T15:36:41.579" v="6026" actId="113"/>
          <ac:spMkLst>
            <pc:docMk/>
            <pc:sldMk cId="3127310360" sldId="560"/>
            <ac:spMk id="17" creationId="{2BFBEF6F-7908-43DF-BEB7-27AB4F4A44AE}"/>
          </ac:spMkLst>
        </pc:spChg>
        <pc:spChg chg="add mod">
          <ac:chgData name="Eric Glover" userId="47c2a8b81aae47a8" providerId="LiveId" clId="{C52A071B-081A-4A4A-A1D7-07F212EC0157}" dt="2021-10-02T15:37:16.468" v="6041" actId="113"/>
          <ac:spMkLst>
            <pc:docMk/>
            <pc:sldMk cId="3127310360" sldId="560"/>
            <ac:spMk id="18" creationId="{CAB558EE-7246-4275-BD1D-A38A160F854F}"/>
          </ac:spMkLst>
        </pc:spChg>
        <pc:spChg chg="add mod">
          <ac:chgData name="Eric Glover" userId="47c2a8b81aae47a8" providerId="LiveId" clId="{C52A071B-081A-4A4A-A1D7-07F212EC0157}" dt="2021-10-02T15:36:23.647" v="6024" actId="113"/>
          <ac:spMkLst>
            <pc:docMk/>
            <pc:sldMk cId="3127310360" sldId="560"/>
            <ac:spMk id="19" creationId="{52D95B86-DF15-422C-A943-CBB5541DCB67}"/>
          </ac:spMkLst>
        </pc:spChg>
        <pc:spChg chg="add del mod">
          <ac:chgData name="Eric Glover" userId="47c2a8b81aae47a8" providerId="LiveId" clId="{C52A071B-081A-4A4A-A1D7-07F212EC0157}" dt="2021-10-02T13:25:06.652" v="993" actId="478"/>
          <ac:spMkLst>
            <pc:docMk/>
            <pc:sldMk cId="3127310360" sldId="560"/>
            <ac:spMk id="20" creationId="{1F25B24C-BD3B-4935-B43C-38C59F63534C}"/>
          </ac:spMkLst>
        </pc:spChg>
        <pc:picChg chg="add del mod">
          <ac:chgData name="Eric Glover" userId="47c2a8b81aae47a8" providerId="LiveId" clId="{C52A071B-081A-4A4A-A1D7-07F212EC0157}" dt="2021-10-02T12:48:20.024" v="73" actId="478"/>
          <ac:picMkLst>
            <pc:docMk/>
            <pc:sldMk cId="3127310360" sldId="560"/>
            <ac:picMk id="5" creationId="{3C030228-7C09-4399-B2A9-546983A98F0C}"/>
          </ac:picMkLst>
        </pc:picChg>
        <pc:picChg chg="add del mod ord">
          <ac:chgData name="Eric Glover" userId="47c2a8b81aae47a8" providerId="LiveId" clId="{C52A071B-081A-4A4A-A1D7-07F212EC0157}" dt="2021-10-02T13:24:39.770" v="968" actId="478"/>
          <ac:picMkLst>
            <pc:docMk/>
            <pc:sldMk cId="3127310360" sldId="560"/>
            <ac:picMk id="7" creationId="{52B23577-2EEA-41D4-BA7D-4EFBF85BD11B}"/>
          </ac:picMkLst>
        </pc:picChg>
        <pc:picChg chg="add del mod modVis">
          <ac:chgData name="Eric Glover" userId="47c2a8b81aae47a8" providerId="LiveId" clId="{C52A071B-081A-4A4A-A1D7-07F212EC0157}" dt="2021-10-02T13:22:46.340" v="872" actId="478"/>
          <ac:picMkLst>
            <pc:docMk/>
            <pc:sldMk cId="3127310360" sldId="560"/>
            <ac:picMk id="11" creationId="{9ED7E74C-C59F-40AE-8EEB-CFD5025CB317}"/>
          </ac:picMkLst>
        </pc:picChg>
        <pc:picChg chg="add del mod modVis">
          <ac:chgData name="Eric Glover" userId="47c2a8b81aae47a8" providerId="LiveId" clId="{C52A071B-081A-4A4A-A1D7-07F212EC0157}" dt="2021-10-02T13:22:44.124" v="870" actId="478"/>
          <ac:picMkLst>
            <pc:docMk/>
            <pc:sldMk cId="3127310360" sldId="560"/>
            <ac:picMk id="12" creationId="{34360176-3FB5-4E9D-968C-C02CFC4B44A0}"/>
          </ac:picMkLst>
        </pc:picChg>
      </pc:sldChg>
      <pc:sldChg chg="add ord">
        <pc:chgData name="Eric Glover" userId="47c2a8b81aae47a8" providerId="LiveId" clId="{C52A071B-081A-4A4A-A1D7-07F212EC0157}" dt="2021-10-02T12:31:06.589" v="33"/>
        <pc:sldMkLst>
          <pc:docMk/>
          <pc:sldMk cId="1317999864" sldId="561"/>
        </pc:sldMkLst>
      </pc:sldChg>
      <pc:sldChg chg="addSp modSp new del mod setBg">
        <pc:chgData name="Eric Glover" userId="47c2a8b81aae47a8" providerId="LiveId" clId="{C52A071B-081A-4A4A-A1D7-07F212EC0157}" dt="2021-10-02T12:55:27.238" v="169" actId="47"/>
        <pc:sldMkLst>
          <pc:docMk/>
          <pc:sldMk cId="2657295471" sldId="562"/>
        </pc:sldMkLst>
        <pc:spChg chg="add">
          <ac:chgData name="Eric Glover" userId="47c2a8b81aae47a8" providerId="LiveId" clId="{C52A071B-081A-4A4A-A1D7-07F212EC0157}" dt="2021-10-02T12:47:19.153" v="71" actId="26606"/>
          <ac:spMkLst>
            <pc:docMk/>
            <pc:sldMk cId="2657295471" sldId="562"/>
            <ac:spMk id="8" creationId="{42A4FC2C-047E-45A5-965D-8E1E3BF09BC6}"/>
          </ac:spMkLst>
        </pc:spChg>
        <pc:picChg chg="add mod">
          <ac:chgData name="Eric Glover" userId="47c2a8b81aae47a8" providerId="LiveId" clId="{C52A071B-081A-4A4A-A1D7-07F212EC0157}" dt="2021-10-02T12:47:19.153" v="71" actId="26606"/>
          <ac:picMkLst>
            <pc:docMk/>
            <pc:sldMk cId="2657295471" sldId="562"/>
            <ac:picMk id="3" creationId="{FFFEE664-84C5-4DDB-9056-57863D3057F6}"/>
          </ac:picMkLst>
        </pc:picChg>
      </pc:sldChg>
      <pc:sldChg chg="addSp modSp new del mod setBg">
        <pc:chgData name="Eric Glover" userId="47c2a8b81aae47a8" providerId="LiveId" clId="{C52A071B-081A-4A4A-A1D7-07F212EC0157}" dt="2021-10-02T12:55:29.253" v="170" actId="47"/>
        <pc:sldMkLst>
          <pc:docMk/>
          <pc:sldMk cId="4074088589" sldId="563"/>
        </pc:sldMkLst>
        <pc:spChg chg="add">
          <ac:chgData name="Eric Glover" userId="47c2a8b81aae47a8" providerId="LiveId" clId="{C52A071B-081A-4A4A-A1D7-07F212EC0157}" dt="2021-10-02T12:49:54.705" v="77" actId="26606"/>
          <ac:spMkLst>
            <pc:docMk/>
            <pc:sldMk cId="4074088589" sldId="563"/>
            <ac:spMk id="8" creationId="{42A4FC2C-047E-45A5-965D-8E1E3BF09BC6}"/>
          </ac:spMkLst>
        </pc:spChg>
        <pc:picChg chg="add mod">
          <ac:chgData name="Eric Glover" userId="47c2a8b81aae47a8" providerId="LiveId" clId="{C52A071B-081A-4A4A-A1D7-07F212EC0157}" dt="2021-10-02T12:49:57.822" v="78" actId="27614"/>
          <ac:picMkLst>
            <pc:docMk/>
            <pc:sldMk cId="4074088589" sldId="563"/>
            <ac:picMk id="3" creationId="{5862855F-C414-4AFC-B2A3-0FFD190AABBD}"/>
          </ac:picMkLst>
        </pc:picChg>
      </pc:sldChg>
      <pc:sldChg chg="addSp delSp modSp new add del mod ord setBg">
        <pc:chgData name="Eric Glover" userId="47c2a8b81aae47a8" providerId="LiveId" clId="{C52A071B-081A-4A4A-A1D7-07F212EC0157}" dt="2021-10-02T13:21:26.406" v="852" actId="1076"/>
        <pc:sldMkLst>
          <pc:docMk/>
          <pc:sldMk cId="738704810" sldId="564"/>
        </pc:sldMkLst>
        <pc:spChg chg="add mod">
          <ac:chgData name="Eric Glover" userId="47c2a8b81aae47a8" providerId="LiveId" clId="{C52A071B-081A-4A4A-A1D7-07F212EC0157}" dt="2021-10-02T13:21:26.406" v="852" actId="1076"/>
          <ac:spMkLst>
            <pc:docMk/>
            <pc:sldMk cId="738704810" sldId="564"/>
            <ac:spMk id="3" creationId="{C1C01B2A-06E5-4CEE-BB48-EAB658E8E73F}"/>
          </ac:spMkLst>
        </pc:spChg>
        <pc:spChg chg="add">
          <ac:chgData name="Eric Glover" userId="47c2a8b81aae47a8" providerId="LiveId" clId="{C52A071B-081A-4A4A-A1D7-07F212EC0157}" dt="2021-10-02T13:18:36.924" v="839" actId="26606"/>
          <ac:spMkLst>
            <pc:docMk/>
            <pc:sldMk cId="738704810" sldId="564"/>
            <ac:spMk id="5" creationId="{C1DD1A8A-57D5-4A81-AD04-532B043C5611}"/>
          </ac:spMkLst>
        </pc:spChg>
        <pc:spChg chg="add">
          <ac:chgData name="Eric Glover" userId="47c2a8b81aae47a8" providerId="LiveId" clId="{C52A071B-081A-4A4A-A1D7-07F212EC0157}" dt="2021-10-02T13:18:36.924" v="839" actId="26606"/>
          <ac:spMkLst>
            <pc:docMk/>
            <pc:sldMk cId="738704810" sldId="564"/>
            <ac:spMk id="6" creationId="{007891EC-4501-44ED-A8C8-B11B6DB767AB}"/>
          </ac:spMkLst>
        </pc:spChg>
        <pc:spChg chg="add del">
          <ac:chgData name="Eric Glover" userId="47c2a8b81aae47a8" providerId="LiveId" clId="{C52A071B-081A-4A4A-A1D7-07F212EC0157}" dt="2021-10-02T13:17:58.360" v="825" actId="26606"/>
          <ac:spMkLst>
            <pc:docMk/>
            <pc:sldMk cId="738704810" sldId="564"/>
            <ac:spMk id="8" creationId="{C1DD1A8A-57D5-4A81-AD04-532B043C5611}"/>
          </ac:spMkLst>
        </pc:spChg>
        <pc:spChg chg="add del">
          <ac:chgData name="Eric Glover" userId="47c2a8b81aae47a8" providerId="LiveId" clId="{C52A071B-081A-4A4A-A1D7-07F212EC0157}" dt="2021-10-02T13:17:58.360" v="825" actId="26606"/>
          <ac:spMkLst>
            <pc:docMk/>
            <pc:sldMk cId="738704810" sldId="564"/>
            <ac:spMk id="10" creationId="{007891EC-4501-44ED-A8C8-B11B6DB767AB}"/>
          </ac:spMkLst>
        </pc:spChg>
        <pc:spChg chg="add del">
          <ac:chgData name="Eric Glover" userId="47c2a8b81aae47a8" providerId="LiveId" clId="{C52A071B-081A-4A4A-A1D7-07F212EC0157}" dt="2021-10-02T13:18:00.887" v="827" actId="26606"/>
          <ac:spMkLst>
            <pc:docMk/>
            <pc:sldMk cId="738704810" sldId="564"/>
            <ac:spMk id="12" creationId="{87CC2527-562A-4F69-B487-4371E5B243E7}"/>
          </ac:spMkLst>
        </pc:spChg>
        <pc:spChg chg="add del">
          <ac:chgData name="Eric Glover" userId="47c2a8b81aae47a8" providerId="LiveId" clId="{C52A071B-081A-4A4A-A1D7-07F212EC0157}" dt="2021-10-02T13:18:02.956" v="829" actId="26606"/>
          <ac:spMkLst>
            <pc:docMk/>
            <pc:sldMk cId="738704810" sldId="564"/>
            <ac:spMk id="15" creationId="{2E614F1C-2D93-42D0-B229-768199449923}"/>
          </ac:spMkLst>
        </pc:spChg>
        <pc:spChg chg="add del">
          <ac:chgData name="Eric Glover" userId="47c2a8b81aae47a8" providerId="LiveId" clId="{C52A071B-081A-4A4A-A1D7-07F212EC0157}" dt="2021-10-02T13:18:06.050" v="831" actId="26606"/>
          <ac:spMkLst>
            <pc:docMk/>
            <pc:sldMk cId="738704810" sldId="564"/>
            <ac:spMk id="17" creationId="{6B3BAD04-E614-4C16-8360-019FCF0045AC}"/>
          </ac:spMkLst>
        </pc:spChg>
        <pc:spChg chg="add del">
          <ac:chgData name="Eric Glover" userId="47c2a8b81aae47a8" providerId="LiveId" clId="{C52A071B-081A-4A4A-A1D7-07F212EC0157}" dt="2021-10-02T13:18:13.572" v="833" actId="26606"/>
          <ac:spMkLst>
            <pc:docMk/>
            <pc:sldMk cId="738704810" sldId="564"/>
            <ac:spMk id="19" creationId="{37C89E4B-3C9F-44B9-8B86-D9E3D112D8EC}"/>
          </ac:spMkLst>
        </pc:spChg>
        <pc:spChg chg="add del">
          <ac:chgData name="Eric Glover" userId="47c2a8b81aae47a8" providerId="LiveId" clId="{C52A071B-081A-4A4A-A1D7-07F212EC0157}" dt="2021-10-02T13:18:16.233" v="835" actId="26606"/>
          <ac:spMkLst>
            <pc:docMk/>
            <pc:sldMk cId="738704810" sldId="564"/>
            <ac:spMk id="23" creationId="{DCF1FFC3-D020-43C3-8B93-EF6BEFC46DD6}"/>
          </ac:spMkLst>
        </pc:spChg>
        <pc:picChg chg="add mod ord">
          <ac:chgData name="Eric Glover" userId="47c2a8b81aae47a8" providerId="LiveId" clId="{C52A071B-081A-4A4A-A1D7-07F212EC0157}" dt="2021-10-02T13:21:21.939" v="851" actId="1076"/>
          <ac:picMkLst>
            <pc:docMk/>
            <pc:sldMk cId="738704810" sldId="564"/>
            <ac:picMk id="2" creationId="{AB661C64-BF22-40B3-A06D-709845E0701F}"/>
          </ac:picMkLst>
        </pc:picChg>
        <pc:cxnChg chg="add del">
          <ac:chgData name="Eric Glover" userId="47c2a8b81aae47a8" providerId="LiveId" clId="{C52A071B-081A-4A4A-A1D7-07F212EC0157}" dt="2021-10-02T13:18:00.887" v="827" actId="26606"/>
          <ac:cxnSpMkLst>
            <pc:docMk/>
            <pc:sldMk cId="738704810" sldId="564"/>
            <ac:cxnSpMk id="13" creationId="{BCDAEC91-5BCE-4B55-9CC0-43EF94CB734B}"/>
          </ac:cxnSpMkLst>
        </pc:cxnChg>
        <pc:cxnChg chg="add del">
          <ac:chgData name="Eric Glover" userId="47c2a8b81aae47a8" providerId="LiveId" clId="{C52A071B-081A-4A4A-A1D7-07F212EC0157}" dt="2021-10-02T13:18:13.572" v="833" actId="26606"/>
          <ac:cxnSpMkLst>
            <pc:docMk/>
            <pc:sldMk cId="738704810" sldId="564"/>
            <ac:cxnSpMk id="20" creationId="{AA2EAA10-076F-46BD-8F0F-B9A2FB77A85C}"/>
          </ac:cxnSpMkLst>
        </pc:cxnChg>
        <pc:cxnChg chg="add del">
          <ac:chgData name="Eric Glover" userId="47c2a8b81aae47a8" providerId="LiveId" clId="{C52A071B-081A-4A4A-A1D7-07F212EC0157}" dt="2021-10-02T13:18:13.572" v="833" actId="26606"/>
          <ac:cxnSpMkLst>
            <pc:docMk/>
            <pc:sldMk cId="738704810" sldId="564"/>
            <ac:cxnSpMk id="21" creationId="{D891E407-403B-4764-86C9-33A56D3BCAA3}"/>
          </ac:cxnSpMkLst>
        </pc:cxnChg>
        <pc:cxnChg chg="add del">
          <ac:chgData name="Eric Glover" userId="47c2a8b81aae47a8" providerId="LiveId" clId="{C52A071B-081A-4A4A-A1D7-07F212EC0157}" dt="2021-10-02T13:18:16.233" v="835" actId="26606"/>
          <ac:cxnSpMkLst>
            <pc:docMk/>
            <pc:sldMk cId="738704810" sldId="564"/>
            <ac:cxnSpMk id="24" creationId="{16FC4A39-71B0-433B-AB94-CBFFA0DF90DF}"/>
          </ac:cxnSpMkLst>
        </pc:cxnChg>
      </pc:sldChg>
      <pc:sldChg chg="addSp delSp modSp add del mod ord setBg delDesignElem">
        <pc:chgData name="Eric Glover" userId="47c2a8b81aae47a8" providerId="LiveId" clId="{C52A071B-081A-4A4A-A1D7-07F212EC0157}" dt="2021-10-02T12:55:30.397" v="171" actId="47"/>
        <pc:sldMkLst>
          <pc:docMk/>
          <pc:sldMk cId="3185600265" sldId="565"/>
        </pc:sldMkLst>
        <pc:spChg chg="del">
          <ac:chgData name="Eric Glover" userId="47c2a8b81aae47a8" providerId="LiveId" clId="{C52A071B-081A-4A4A-A1D7-07F212EC0157}" dt="2021-10-02T12:50:21.505" v="81"/>
          <ac:spMkLst>
            <pc:docMk/>
            <pc:sldMk cId="3185600265" sldId="565"/>
            <ac:spMk id="15" creationId="{42A4FC2C-047E-45A5-965D-8E1E3BF09BC6}"/>
          </ac:spMkLst>
        </pc:spChg>
        <pc:picChg chg="add del mod modCrop">
          <ac:chgData name="Eric Glover" userId="47c2a8b81aae47a8" providerId="LiveId" clId="{C52A071B-081A-4A4A-A1D7-07F212EC0157}" dt="2021-10-02T12:52:56.373" v="153"/>
          <ac:picMkLst>
            <pc:docMk/>
            <pc:sldMk cId="3185600265" sldId="565"/>
            <ac:picMk id="4" creationId="{B3C480A7-B09C-43EC-82AE-5A6153DD9698}"/>
          </ac:picMkLst>
        </pc:picChg>
        <pc:picChg chg="add mod modCrop">
          <ac:chgData name="Eric Glover" userId="47c2a8b81aae47a8" providerId="LiveId" clId="{C52A071B-081A-4A4A-A1D7-07F212EC0157}" dt="2021-10-02T12:54:19.202" v="160" actId="732"/>
          <ac:picMkLst>
            <pc:docMk/>
            <pc:sldMk cId="3185600265" sldId="565"/>
            <ac:picMk id="5" creationId="{9DB65CAE-8553-4E01-A505-E90C6FD6F7AD}"/>
          </ac:picMkLst>
        </pc:picChg>
        <pc:picChg chg="del mod modCrop">
          <ac:chgData name="Eric Glover" userId="47c2a8b81aae47a8" providerId="LiveId" clId="{C52A071B-081A-4A4A-A1D7-07F212EC0157}" dt="2021-10-02T12:54:10.668" v="159" actId="478"/>
          <ac:picMkLst>
            <pc:docMk/>
            <pc:sldMk cId="3185600265" sldId="565"/>
            <ac:picMk id="7" creationId="{52B23577-2EEA-41D4-BA7D-4EFBF85BD11B}"/>
          </ac:picMkLst>
        </pc:picChg>
      </pc:sldChg>
      <pc:sldChg chg="addSp delSp modSp add mod setBg delAnim modAnim">
        <pc:chgData name="Eric Glover" userId="47c2a8b81aae47a8" providerId="LiveId" clId="{C52A071B-081A-4A4A-A1D7-07F212EC0157}" dt="2021-10-02T15:40:28.756" v="6131" actId="14100"/>
        <pc:sldMkLst>
          <pc:docMk/>
          <pc:sldMk cId="3463977202" sldId="565"/>
        </pc:sldMkLst>
        <pc:spChg chg="mod">
          <ac:chgData name="Eric Glover" userId="47c2a8b81aae47a8" providerId="LiveId" clId="{C52A071B-081A-4A4A-A1D7-07F212EC0157}" dt="2021-10-02T15:40:28.756" v="6131" actId="14100"/>
          <ac:spMkLst>
            <pc:docMk/>
            <pc:sldMk cId="3463977202" sldId="565"/>
            <ac:spMk id="8" creationId="{D91BBA7F-8E68-494A-AC14-06D73344F13E}"/>
          </ac:spMkLst>
        </pc:spChg>
        <pc:spChg chg="mod modVis">
          <ac:chgData name="Eric Glover" userId="47c2a8b81aae47a8" providerId="LiveId" clId="{C52A071B-081A-4A4A-A1D7-07F212EC0157}" dt="2021-10-02T13:14:43.227" v="769" actId="14429"/>
          <ac:spMkLst>
            <pc:docMk/>
            <pc:sldMk cId="3463977202" sldId="565"/>
            <ac:spMk id="9" creationId="{0BABBDFD-6BB4-4055-B017-94CB0923E0F7}"/>
          </ac:spMkLst>
        </pc:spChg>
        <pc:spChg chg="add mod">
          <ac:chgData name="Eric Glover" userId="47c2a8b81aae47a8" providerId="LiveId" clId="{C52A071B-081A-4A4A-A1D7-07F212EC0157}" dt="2021-10-02T15:37:57.075" v="6062" actId="113"/>
          <ac:spMkLst>
            <pc:docMk/>
            <pc:sldMk cId="3463977202" sldId="565"/>
            <ac:spMk id="13" creationId="{FE1BC165-9EF0-452C-8264-CA32697FDFF3}"/>
          </ac:spMkLst>
        </pc:spChg>
        <pc:spChg chg="del mod">
          <ac:chgData name="Eric Glover" userId="47c2a8b81aae47a8" providerId="LiveId" clId="{C52A071B-081A-4A4A-A1D7-07F212EC0157}" dt="2021-10-02T13:14:19.816" v="762" actId="478"/>
          <ac:spMkLst>
            <pc:docMk/>
            <pc:sldMk cId="3463977202" sldId="565"/>
            <ac:spMk id="14" creationId="{4149CDF0-4479-4CE2-A7C9-023096D0AC7E}"/>
          </ac:spMkLst>
        </pc:spChg>
        <pc:spChg chg="del">
          <ac:chgData name="Eric Glover" userId="47c2a8b81aae47a8" providerId="LiveId" clId="{C52A071B-081A-4A4A-A1D7-07F212EC0157}" dt="2021-10-02T13:14:23.616" v="764" actId="478"/>
          <ac:spMkLst>
            <pc:docMk/>
            <pc:sldMk cId="3463977202" sldId="565"/>
            <ac:spMk id="16" creationId="{C49A80F7-F6F7-4B18-995B-5B82511FDB93}"/>
          </ac:spMkLst>
        </pc:spChg>
        <pc:spChg chg="del">
          <ac:chgData name="Eric Glover" userId="47c2a8b81aae47a8" providerId="LiveId" clId="{C52A071B-081A-4A4A-A1D7-07F212EC0157}" dt="2021-10-02T13:14:22.024" v="763" actId="478"/>
          <ac:spMkLst>
            <pc:docMk/>
            <pc:sldMk cId="3463977202" sldId="565"/>
            <ac:spMk id="17" creationId="{2BFBEF6F-7908-43DF-BEB7-27AB4F4A44AE}"/>
          </ac:spMkLst>
        </pc:spChg>
        <pc:spChg chg="mod">
          <ac:chgData name="Eric Glover" userId="47c2a8b81aae47a8" providerId="LiveId" clId="{C52A071B-081A-4A4A-A1D7-07F212EC0157}" dt="2021-10-02T15:38:07.940" v="6064" actId="113"/>
          <ac:spMkLst>
            <pc:docMk/>
            <pc:sldMk cId="3463977202" sldId="565"/>
            <ac:spMk id="18" creationId="{CAB558EE-7246-4275-BD1D-A38A160F854F}"/>
          </ac:spMkLst>
        </pc:spChg>
        <pc:spChg chg="del">
          <ac:chgData name="Eric Glover" userId="47c2a8b81aae47a8" providerId="LiveId" clId="{C52A071B-081A-4A4A-A1D7-07F212EC0157}" dt="2021-10-02T13:14:25.360" v="765" actId="478"/>
          <ac:spMkLst>
            <pc:docMk/>
            <pc:sldMk cId="3463977202" sldId="565"/>
            <ac:spMk id="19" creationId="{52D95B86-DF15-422C-A943-CBB5541DCB67}"/>
          </ac:spMkLst>
        </pc:spChg>
        <pc:spChg chg="mod">
          <ac:chgData name="Eric Glover" userId="47c2a8b81aae47a8" providerId="LiveId" clId="{C52A071B-081A-4A4A-A1D7-07F212EC0157}" dt="2021-10-02T15:38:18.007" v="6066" actId="113"/>
          <ac:spMkLst>
            <pc:docMk/>
            <pc:sldMk cId="3463977202" sldId="565"/>
            <ac:spMk id="20" creationId="{1F25B24C-BD3B-4935-B43C-38C59F63534C}"/>
          </ac:spMkLst>
        </pc:spChg>
        <pc:picChg chg="add del">
          <ac:chgData name="Eric Glover" userId="47c2a8b81aae47a8" providerId="LiveId" clId="{C52A071B-081A-4A4A-A1D7-07F212EC0157}" dt="2021-10-02T13:14:13.671" v="760" actId="478"/>
          <ac:picMkLst>
            <pc:docMk/>
            <pc:sldMk cId="3463977202" sldId="565"/>
            <ac:picMk id="7" creationId="{52B23577-2EEA-41D4-BA7D-4EFBF85BD11B}"/>
          </ac:picMkLst>
        </pc:picChg>
        <pc:picChg chg="del mod ord modVis">
          <ac:chgData name="Eric Glover" userId="47c2a8b81aae47a8" providerId="LiveId" clId="{C52A071B-081A-4A4A-A1D7-07F212EC0157}" dt="2021-10-02T13:27:33.536" v="1084" actId="21"/>
          <ac:picMkLst>
            <pc:docMk/>
            <pc:sldMk cId="3463977202" sldId="565"/>
            <ac:picMk id="11" creationId="{9ED7E74C-C59F-40AE-8EEB-CFD5025CB317}"/>
          </ac:picMkLst>
        </pc:picChg>
        <pc:picChg chg="del mod modVis">
          <ac:chgData name="Eric Glover" userId="47c2a8b81aae47a8" providerId="LiveId" clId="{C52A071B-081A-4A4A-A1D7-07F212EC0157}" dt="2021-10-02T13:14:12.425" v="759" actId="478"/>
          <ac:picMkLst>
            <pc:docMk/>
            <pc:sldMk cId="3463977202" sldId="565"/>
            <ac:picMk id="12" creationId="{34360176-3FB5-4E9D-968C-C02CFC4B44A0}"/>
          </ac:picMkLst>
        </pc:picChg>
      </pc:sldChg>
      <pc:sldChg chg="addSp delSp modSp add del mod ord delAnim">
        <pc:chgData name="Eric Glover" userId="47c2a8b81aae47a8" providerId="LiveId" clId="{C52A071B-081A-4A4A-A1D7-07F212EC0157}" dt="2021-10-02T13:47:38.247" v="1899" actId="47"/>
        <pc:sldMkLst>
          <pc:docMk/>
          <pc:sldMk cId="1905614590" sldId="566"/>
        </pc:sldMkLst>
        <pc:spChg chg="mod">
          <ac:chgData name="Eric Glover" userId="47c2a8b81aae47a8" providerId="LiveId" clId="{C52A071B-081A-4A4A-A1D7-07F212EC0157}" dt="2021-10-02T13:22:34.342" v="868" actId="1076"/>
          <ac:spMkLst>
            <pc:docMk/>
            <pc:sldMk cId="1905614590" sldId="566"/>
            <ac:spMk id="8" creationId="{D91BBA7F-8E68-494A-AC14-06D73344F13E}"/>
          </ac:spMkLst>
        </pc:spChg>
        <pc:spChg chg="del mod">
          <ac:chgData name="Eric Glover" userId="47c2a8b81aae47a8" providerId="LiveId" clId="{C52A071B-081A-4A4A-A1D7-07F212EC0157}" dt="2021-10-02T13:22:22.439" v="862" actId="478"/>
          <ac:spMkLst>
            <pc:docMk/>
            <pc:sldMk cId="1905614590" sldId="566"/>
            <ac:spMk id="14" creationId="{4149CDF0-4479-4CE2-A7C9-023096D0AC7E}"/>
          </ac:spMkLst>
        </pc:spChg>
        <pc:spChg chg="del">
          <ac:chgData name="Eric Glover" userId="47c2a8b81aae47a8" providerId="LiveId" clId="{C52A071B-081A-4A4A-A1D7-07F212EC0157}" dt="2021-10-02T13:22:25.983" v="864" actId="478"/>
          <ac:spMkLst>
            <pc:docMk/>
            <pc:sldMk cId="1905614590" sldId="566"/>
            <ac:spMk id="16" creationId="{C49A80F7-F6F7-4B18-995B-5B82511FDB93}"/>
          </ac:spMkLst>
        </pc:spChg>
        <pc:spChg chg="del">
          <ac:chgData name="Eric Glover" userId="47c2a8b81aae47a8" providerId="LiveId" clId="{C52A071B-081A-4A4A-A1D7-07F212EC0157}" dt="2021-10-02T13:22:24.159" v="863" actId="478"/>
          <ac:spMkLst>
            <pc:docMk/>
            <pc:sldMk cId="1905614590" sldId="566"/>
            <ac:spMk id="17" creationId="{2BFBEF6F-7908-43DF-BEB7-27AB4F4A44AE}"/>
          </ac:spMkLst>
        </pc:spChg>
        <pc:spChg chg="del">
          <ac:chgData name="Eric Glover" userId="47c2a8b81aae47a8" providerId="LiveId" clId="{C52A071B-081A-4A4A-A1D7-07F212EC0157}" dt="2021-10-02T13:22:27.279" v="865" actId="478"/>
          <ac:spMkLst>
            <pc:docMk/>
            <pc:sldMk cId="1905614590" sldId="566"/>
            <ac:spMk id="18" creationId="{CAB558EE-7246-4275-BD1D-A38A160F854F}"/>
          </ac:spMkLst>
        </pc:spChg>
        <pc:spChg chg="del">
          <ac:chgData name="Eric Glover" userId="47c2a8b81aae47a8" providerId="LiveId" clId="{C52A071B-081A-4A4A-A1D7-07F212EC0157}" dt="2021-10-02T13:22:29.046" v="866" actId="478"/>
          <ac:spMkLst>
            <pc:docMk/>
            <pc:sldMk cId="1905614590" sldId="566"/>
            <ac:spMk id="19" creationId="{52D95B86-DF15-422C-A943-CBB5541DCB67}"/>
          </ac:spMkLst>
        </pc:spChg>
        <pc:spChg chg="del">
          <ac:chgData name="Eric Glover" userId="47c2a8b81aae47a8" providerId="LiveId" clId="{C52A071B-081A-4A4A-A1D7-07F212EC0157}" dt="2021-10-02T13:22:31.047" v="867" actId="478"/>
          <ac:spMkLst>
            <pc:docMk/>
            <pc:sldMk cId="1905614590" sldId="566"/>
            <ac:spMk id="20" creationId="{1F25B24C-BD3B-4935-B43C-38C59F63534C}"/>
          </ac:spMkLst>
        </pc:spChg>
        <pc:picChg chg="add del mod">
          <ac:chgData name="Eric Glover" userId="47c2a8b81aae47a8" providerId="LiveId" clId="{C52A071B-081A-4A4A-A1D7-07F212EC0157}" dt="2021-10-02T13:22:07.902" v="859" actId="478"/>
          <ac:picMkLst>
            <pc:docMk/>
            <pc:sldMk cId="1905614590" sldId="566"/>
            <ac:picMk id="7" creationId="{52B23577-2EEA-41D4-BA7D-4EFBF85BD11B}"/>
          </ac:picMkLst>
        </pc:picChg>
        <pc:picChg chg="del mod modVis">
          <ac:chgData name="Eric Glover" userId="47c2a8b81aae47a8" providerId="LiveId" clId="{C52A071B-081A-4A4A-A1D7-07F212EC0157}" dt="2021-10-02T13:21:56.124" v="854" actId="478"/>
          <ac:picMkLst>
            <pc:docMk/>
            <pc:sldMk cId="1905614590" sldId="566"/>
            <ac:picMk id="11" creationId="{9ED7E74C-C59F-40AE-8EEB-CFD5025CB317}"/>
          </ac:picMkLst>
        </pc:picChg>
        <pc:picChg chg="mod ord modVis">
          <ac:chgData name="Eric Glover" userId="47c2a8b81aae47a8" providerId="LiveId" clId="{C52A071B-081A-4A4A-A1D7-07F212EC0157}" dt="2021-10-02T13:22:15.271" v="860" actId="167"/>
          <ac:picMkLst>
            <pc:docMk/>
            <pc:sldMk cId="1905614590" sldId="566"/>
            <ac:picMk id="12" creationId="{34360176-3FB5-4E9D-968C-C02CFC4B44A0}"/>
          </ac:picMkLst>
        </pc:picChg>
      </pc:sldChg>
      <pc:sldChg chg="addSp delSp modSp add mod modAnim">
        <pc:chgData name="Eric Glover" userId="47c2a8b81aae47a8" providerId="LiveId" clId="{C52A071B-081A-4A4A-A1D7-07F212EC0157}" dt="2021-10-02T15:45:26.044" v="6354" actId="1036"/>
        <pc:sldMkLst>
          <pc:docMk/>
          <pc:sldMk cId="2550806962" sldId="566"/>
        </pc:sldMkLst>
        <pc:spChg chg="add mod">
          <ac:chgData name="Eric Glover" userId="47c2a8b81aae47a8" providerId="LiveId" clId="{C52A071B-081A-4A4A-A1D7-07F212EC0157}" dt="2021-10-02T14:59:47.132" v="4711" actId="12"/>
          <ac:spMkLst>
            <pc:docMk/>
            <pc:sldMk cId="2550806962" sldId="566"/>
            <ac:spMk id="2" creationId="{C0DE3D82-3992-458C-9A6E-29DA8BB56FA6}"/>
          </ac:spMkLst>
        </pc:spChg>
        <pc:spChg chg="add mod">
          <ac:chgData name="Eric Glover" userId="47c2a8b81aae47a8" providerId="LiveId" clId="{C52A071B-081A-4A4A-A1D7-07F212EC0157}" dt="2021-10-02T15:31:24.203" v="5928" actId="14100"/>
          <ac:spMkLst>
            <pc:docMk/>
            <pc:sldMk cId="2550806962" sldId="566"/>
            <ac:spMk id="3" creationId="{4F4FA4A2-1425-4535-B6E6-AB62A36DA451}"/>
          </ac:spMkLst>
        </pc:spChg>
        <pc:spChg chg="add mod">
          <ac:chgData name="Eric Glover" userId="47c2a8b81aae47a8" providerId="LiveId" clId="{C52A071B-081A-4A4A-A1D7-07F212EC0157}" dt="2021-10-02T15:45:26.044" v="6354" actId="1036"/>
          <ac:spMkLst>
            <pc:docMk/>
            <pc:sldMk cId="2550806962" sldId="566"/>
            <ac:spMk id="4" creationId="{B6709853-D4F2-4A68-B40D-DF109326C7EA}"/>
          </ac:spMkLst>
        </pc:spChg>
        <pc:spChg chg="del">
          <ac:chgData name="Eric Glover" userId="47c2a8b81aae47a8" providerId="LiveId" clId="{C52A071B-081A-4A4A-A1D7-07F212EC0157}" dt="2021-10-02T14:52:59.976" v="4266" actId="478"/>
          <ac:spMkLst>
            <pc:docMk/>
            <pc:sldMk cId="2550806962" sldId="566"/>
            <ac:spMk id="10" creationId="{50DD536A-3D2D-4A7C-8739-2808AFBED5CA}"/>
          </ac:spMkLst>
        </pc:spChg>
        <pc:spChg chg="del">
          <ac:chgData name="Eric Glover" userId="47c2a8b81aae47a8" providerId="LiveId" clId="{C52A071B-081A-4A4A-A1D7-07F212EC0157}" dt="2021-10-02T14:52:59.976" v="4266" actId="478"/>
          <ac:spMkLst>
            <pc:docMk/>
            <pc:sldMk cId="2550806962" sldId="566"/>
            <ac:spMk id="11" creationId="{79E978AD-A0FA-43E8-8C2E-0B54B3CA17EC}"/>
          </ac:spMkLst>
        </pc:spChg>
        <pc:spChg chg="mod">
          <ac:chgData name="Eric Glover" userId="47c2a8b81aae47a8" providerId="LiveId" clId="{C52A071B-081A-4A4A-A1D7-07F212EC0157}" dt="2021-10-02T14:54:06.825" v="4280" actId="1076"/>
          <ac:spMkLst>
            <pc:docMk/>
            <pc:sldMk cId="2550806962" sldId="566"/>
            <ac:spMk id="12" creationId="{0A54E011-D577-4C7F-91BF-FB02D8C798D7}"/>
          </ac:spMkLst>
        </pc:spChg>
        <pc:spChg chg="mod">
          <ac:chgData name="Eric Glover" userId="47c2a8b81aae47a8" providerId="LiveId" clId="{C52A071B-081A-4A4A-A1D7-07F212EC0157}" dt="2021-10-02T15:06:25.893" v="4847" actId="6549"/>
          <ac:spMkLst>
            <pc:docMk/>
            <pc:sldMk cId="2550806962" sldId="566"/>
            <ac:spMk id="14" creationId="{5D4F3104-D1B3-4598-A80B-CCB1759BFA69}"/>
          </ac:spMkLst>
        </pc:spChg>
        <pc:spChg chg="add mod">
          <ac:chgData name="Eric Glover" userId="47c2a8b81aae47a8" providerId="LiveId" clId="{C52A071B-081A-4A4A-A1D7-07F212EC0157}" dt="2021-10-02T15:32:03.210" v="5945" actId="6549"/>
          <ac:spMkLst>
            <pc:docMk/>
            <pc:sldMk cId="2550806962" sldId="566"/>
            <ac:spMk id="15" creationId="{8D5288AE-A1D1-4F6D-BCD4-424AE79257C7}"/>
          </ac:spMkLst>
        </pc:spChg>
        <pc:spChg chg="mod">
          <ac:chgData name="Eric Glover" userId="47c2a8b81aae47a8" providerId="LiveId" clId="{C52A071B-081A-4A4A-A1D7-07F212EC0157}" dt="2021-10-02T14:59:17.016" v="4693" actId="20577"/>
          <ac:spMkLst>
            <pc:docMk/>
            <pc:sldMk cId="2550806962" sldId="566"/>
            <ac:spMk id="17" creationId="{FDA8CCEA-76F1-4FD5-A747-20A9D7ED0650}"/>
          </ac:spMkLst>
        </pc:spChg>
        <pc:spChg chg="add mod">
          <ac:chgData name="Eric Glover" userId="47c2a8b81aae47a8" providerId="LiveId" clId="{C52A071B-081A-4A4A-A1D7-07F212EC0157}" dt="2021-10-02T15:45:20.336" v="6343" actId="1037"/>
          <ac:spMkLst>
            <pc:docMk/>
            <pc:sldMk cId="2550806962" sldId="566"/>
            <ac:spMk id="18" creationId="{94C8A753-249A-45FC-9032-8918E01197DC}"/>
          </ac:spMkLst>
        </pc:spChg>
      </pc:sldChg>
      <pc:sldChg chg="delSp add del setBg delDesignElem">
        <pc:chgData name="Eric Glover" userId="47c2a8b81aae47a8" providerId="LiveId" clId="{C52A071B-081A-4A4A-A1D7-07F212EC0157}" dt="2021-10-02T12:55:26.406" v="168" actId="47"/>
        <pc:sldMkLst>
          <pc:docMk/>
          <pc:sldMk cId="3779095001" sldId="566"/>
        </pc:sldMkLst>
        <pc:spChg chg="del">
          <ac:chgData name="Eric Glover" userId="47c2a8b81aae47a8" providerId="LiveId" clId="{C52A071B-081A-4A4A-A1D7-07F212EC0157}" dt="2021-10-02T12:54:44.231" v="162"/>
          <ac:spMkLst>
            <pc:docMk/>
            <pc:sldMk cId="3779095001" sldId="566"/>
            <ac:spMk id="8" creationId="{42A4FC2C-047E-45A5-965D-8E1E3BF09BC6}"/>
          </ac:spMkLst>
        </pc:spChg>
      </pc:sldChg>
      <pc:sldChg chg="add del">
        <pc:chgData name="Eric Glover" userId="47c2a8b81aae47a8" providerId="LiveId" clId="{C52A071B-081A-4A4A-A1D7-07F212EC0157}" dt="2021-10-02T14:43:32.422" v="4021" actId="47"/>
        <pc:sldMkLst>
          <pc:docMk/>
          <pc:sldMk cId="2561045394" sldId="567"/>
        </pc:sldMkLst>
      </pc:sldChg>
      <pc:sldChg chg="delSp add del setBg delDesignElem">
        <pc:chgData name="Eric Glover" userId="47c2a8b81aae47a8" providerId="LiveId" clId="{C52A071B-081A-4A4A-A1D7-07F212EC0157}" dt="2021-10-02T12:55:25.215" v="167" actId="47"/>
        <pc:sldMkLst>
          <pc:docMk/>
          <pc:sldMk cId="3936021988" sldId="567"/>
        </pc:sldMkLst>
        <pc:spChg chg="del">
          <ac:chgData name="Eric Glover" userId="47c2a8b81aae47a8" providerId="LiveId" clId="{C52A071B-081A-4A4A-A1D7-07F212EC0157}" dt="2021-10-02T12:54:56.641" v="164"/>
          <ac:spMkLst>
            <pc:docMk/>
            <pc:sldMk cId="3936021988" sldId="567"/>
            <ac:spMk id="8" creationId="{42A4FC2C-047E-45A5-965D-8E1E3BF09BC6}"/>
          </ac:spMkLst>
        </pc:spChg>
      </pc:sldChg>
      <pc:sldChg chg="addSp delSp modSp add mod ord modAnim">
        <pc:chgData name="Eric Glover" userId="47c2a8b81aae47a8" providerId="LiveId" clId="{C52A071B-081A-4A4A-A1D7-07F212EC0157}" dt="2021-10-02T15:42:03.122" v="6194"/>
        <pc:sldMkLst>
          <pc:docMk/>
          <pc:sldMk cId="1344600188" sldId="568"/>
        </pc:sldMkLst>
        <pc:spChg chg="mod">
          <ac:chgData name="Eric Glover" userId="47c2a8b81aae47a8" providerId="LiveId" clId="{C52A071B-081A-4A4A-A1D7-07F212EC0157}" dt="2021-10-02T14:11:22.544" v="2616" actId="20577"/>
          <ac:spMkLst>
            <pc:docMk/>
            <pc:sldMk cId="1344600188" sldId="568"/>
            <ac:spMk id="10" creationId="{50DD536A-3D2D-4A7C-8739-2808AFBED5CA}"/>
          </ac:spMkLst>
        </pc:spChg>
        <pc:spChg chg="mod">
          <ac:chgData name="Eric Glover" userId="47c2a8b81aae47a8" providerId="LiveId" clId="{C52A071B-081A-4A4A-A1D7-07F212EC0157}" dt="2021-10-02T14:10:52.482" v="2615" actId="553"/>
          <ac:spMkLst>
            <pc:docMk/>
            <pc:sldMk cId="1344600188" sldId="568"/>
            <ac:spMk id="11" creationId="{79E978AD-A0FA-43E8-8C2E-0B54B3CA17EC}"/>
          </ac:spMkLst>
        </pc:spChg>
        <pc:spChg chg="mod">
          <ac:chgData name="Eric Glover" userId="47c2a8b81aae47a8" providerId="LiveId" clId="{C52A071B-081A-4A4A-A1D7-07F212EC0157}" dt="2021-10-02T14:10:15.935" v="2602" actId="1036"/>
          <ac:spMkLst>
            <pc:docMk/>
            <pc:sldMk cId="1344600188" sldId="568"/>
            <ac:spMk id="12" creationId="{0A54E011-D577-4C7F-91BF-FB02D8C798D7}"/>
          </ac:spMkLst>
        </pc:spChg>
        <pc:spChg chg="del">
          <ac:chgData name="Eric Glover" userId="47c2a8b81aae47a8" providerId="LiveId" clId="{C52A071B-081A-4A4A-A1D7-07F212EC0157}" dt="2021-10-02T14:11:37.545" v="2617" actId="478"/>
          <ac:spMkLst>
            <pc:docMk/>
            <pc:sldMk cId="1344600188" sldId="568"/>
            <ac:spMk id="14" creationId="{5D4F3104-D1B3-4598-A80B-CCB1759BFA69}"/>
          </ac:spMkLst>
        </pc:spChg>
        <pc:spChg chg="add mod">
          <ac:chgData name="Eric Glover" userId="47c2a8b81aae47a8" providerId="LiveId" clId="{C52A071B-081A-4A4A-A1D7-07F212EC0157}" dt="2021-10-02T14:11:41.129" v="2621" actId="14100"/>
          <ac:spMkLst>
            <pc:docMk/>
            <pc:sldMk cId="1344600188" sldId="568"/>
            <ac:spMk id="15" creationId="{7F2A2628-840C-48CE-8FF9-FA38563EDED8}"/>
          </ac:spMkLst>
        </pc:spChg>
        <pc:spChg chg="mod">
          <ac:chgData name="Eric Glover" userId="47c2a8b81aae47a8" providerId="LiveId" clId="{C52A071B-081A-4A4A-A1D7-07F212EC0157}" dt="2021-10-02T14:10:15.935" v="2602" actId="1036"/>
          <ac:spMkLst>
            <pc:docMk/>
            <pc:sldMk cId="1344600188" sldId="568"/>
            <ac:spMk id="17" creationId="{FDA8CCEA-76F1-4FD5-A747-20A9D7ED0650}"/>
          </ac:spMkLst>
        </pc:spChg>
        <pc:spChg chg="add mod">
          <ac:chgData name="Eric Glover" userId="47c2a8b81aae47a8" providerId="LiveId" clId="{C52A071B-081A-4A4A-A1D7-07F212EC0157}" dt="2021-10-02T15:41:58.554" v="6193" actId="1036"/>
          <ac:spMkLst>
            <pc:docMk/>
            <pc:sldMk cId="1344600188" sldId="568"/>
            <ac:spMk id="18" creationId="{95D72ED0-6C17-4F82-B24D-3B2FDF3D01FD}"/>
          </ac:spMkLst>
        </pc:spChg>
      </pc:sldChg>
      <pc:sldChg chg="addSp delSp modSp add mod ord modAnim">
        <pc:chgData name="Eric Glover" userId="47c2a8b81aae47a8" providerId="LiveId" clId="{C52A071B-081A-4A4A-A1D7-07F212EC0157}" dt="2021-10-02T15:42:34.265" v="6195" actId="115"/>
        <pc:sldMkLst>
          <pc:docMk/>
          <pc:sldMk cId="2633980851" sldId="569"/>
        </pc:sldMkLst>
        <pc:spChg chg="del">
          <ac:chgData name="Eric Glover" userId="47c2a8b81aae47a8" providerId="LiveId" clId="{C52A071B-081A-4A4A-A1D7-07F212EC0157}" dt="2021-10-02T14:12:35.446" v="2626" actId="478"/>
          <ac:spMkLst>
            <pc:docMk/>
            <pc:sldMk cId="2633980851" sldId="569"/>
            <ac:spMk id="6" creationId="{23CA6F20-7822-4075-A238-3215F1E15636}"/>
          </ac:spMkLst>
        </pc:spChg>
        <pc:spChg chg="add mod">
          <ac:chgData name="Eric Glover" userId="47c2a8b81aae47a8" providerId="LiveId" clId="{C52A071B-081A-4A4A-A1D7-07F212EC0157}" dt="2021-10-02T15:33:46.082" v="5954" actId="6549"/>
          <ac:spMkLst>
            <pc:docMk/>
            <pc:sldMk cId="2633980851" sldId="569"/>
            <ac:spMk id="7" creationId="{8A81C136-852F-49B7-9835-5FC4F8D24B8D}"/>
          </ac:spMkLst>
        </pc:spChg>
        <pc:spChg chg="add mod topLvl">
          <ac:chgData name="Eric Glover" userId="47c2a8b81aae47a8" providerId="LiveId" clId="{C52A071B-081A-4A4A-A1D7-07F212EC0157}" dt="2021-10-02T14:39:41.400" v="3922" actId="165"/>
          <ac:spMkLst>
            <pc:docMk/>
            <pc:sldMk cId="2633980851" sldId="569"/>
            <ac:spMk id="8" creationId="{D34DB320-821C-4DA5-A4E7-118B95935940}"/>
          </ac:spMkLst>
        </pc:spChg>
        <pc:spChg chg="add mod topLvl">
          <ac:chgData name="Eric Glover" userId="47c2a8b81aae47a8" providerId="LiveId" clId="{C52A071B-081A-4A4A-A1D7-07F212EC0157}" dt="2021-10-02T14:41:03.154" v="4000" actId="20577"/>
          <ac:spMkLst>
            <pc:docMk/>
            <pc:sldMk cId="2633980851" sldId="569"/>
            <ac:spMk id="9" creationId="{2E85FA37-722A-45C5-A06B-A0EE5E8DFC85}"/>
          </ac:spMkLst>
        </pc:spChg>
        <pc:spChg chg="add mod">
          <ac:chgData name="Eric Glover" userId="47c2a8b81aae47a8" providerId="LiveId" clId="{C52A071B-081A-4A4A-A1D7-07F212EC0157}" dt="2021-10-02T14:42:57.902" v="4017" actId="113"/>
          <ac:spMkLst>
            <pc:docMk/>
            <pc:sldMk cId="2633980851" sldId="569"/>
            <ac:spMk id="10" creationId="{C5DB1D68-21D3-409E-8182-FB3C7433560C}"/>
          </ac:spMkLst>
        </pc:spChg>
        <pc:spChg chg="add mod">
          <ac:chgData name="Eric Glover" userId="47c2a8b81aae47a8" providerId="LiveId" clId="{C52A071B-081A-4A4A-A1D7-07F212EC0157}" dt="2021-10-02T15:34:35.126" v="5955" actId="6549"/>
          <ac:spMkLst>
            <pc:docMk/>
            <pc:sldMk cId="2633980851" sldId="569"/>
            <ac:spMk id="12" creationId="{84FD75E5-6840-47EC-BC67-9374A5788E53}"/>
          </ac:spMkLst>
        </pc:spChg>
        <pc:spChg chg="mod">
          <ac:chgData name="Eric Glover" userId="47c2a8b81aae47a8" providerId="LiveId" clId="{C52A071B-081A-4A4A-A1D7-07F212EC0157}" dt="2021-10-02T15:42:34.265" v="6195" actId="115"/>
          <ac:spMkLst>
            <pc:docMk/>
            <pc:sldMk cId="2633980851" sldId="569"/>
            <ac:spMk id="22" creationId="{0B3567ED-E8EB-494E-B07B-76EBF6CB7D52}"/>
          </ac:spMkLst>
        </pc:spChg>
        <pc:spChg chg="mod">
          <ac:chgData name="Eric Glover" userId="47c2a8b81aae47a8" providerId="LiveId" clId="{C52A071B-081A-4A4A-A1D7-07F212EC0157}" dt="2021-10-02T14:46:54.081" v="4098" actId="6549"/>
          <ac:spMkLst>
            <pc:docMk/>
            <pc:sldMk cId="2633980851" sldId="569"/>
            <ac:spMk id="25" creationId="{A1D712C3-1DB4-40E0-A8CC-46D79BB9E2A2}"/>
          </ac:spMkLst>
        </pc:spChg>
        <pc:grpChg chg="add del mod">
          <ac:chgData name="Eric Glover" userId="47c2a8b81aae47a8" providerId="LiveId" clId="{C52A071B-081A-4A4A-A1D7-07F212EC0157}" dt="2021-10-02T14:39:41.400" v="3922" actId="165"/>
          <ac:grpSpMkLst>
            <pc:docMk/>
            <pc:sldMk cId="2633980851" sldId="569"/>
            <ac:grpSpMk id="2" creationId="{0800580D-2ABF-4230-AC08-EF870EF48A51}"/>
          </ac:grpSpMkLst>
        </pc:grpChg>
      </pc:sldChg>
      <pc:sldChg chg="addSp delSp modSp add mod ord modAnim">
        <pc:chgData name="Eric Glover" userId="47c2a8b81aae47a8" providerId="LiveId" clId="{C52A071B-081A-4A4A-A1D7-07F212EC0157}" dt="2021-10-02T15:30:24.267" v="5904"/>
        <pc:sldMkLst>
          <pc:docMk/>
          <pc:sldMk cId="3337123402" sldId="570"/>
        </pc:sldMkLst>
        <pc:spChg chg="del">
          <ac:chgData name="Eric Glover" userId="47c2a8b81aae47a8" providerId="LiveId" clId="{C52A071B-081A-4A4A-A1D7-07F212EC0157}" dt="2021-10-02T14:43:48.806" v="4022" actId="478"/>
          <ac:spMkLst>
            <pc:docMk/>
            <pc:sldMk cId="3337123402" sldId="570"/>
            <ac:spMk id="6" creationId="{23CA6F20-7822-4075-A238-3215F1E15636}"/>
          </ac:spMkLst>
        </pc:spChg>
        <pc:spChg chg="add mod modVis">
          <ac:chgData name="Eric Glover" userId="47c2a8b81aae47a8" providerId="LiveId" clId="{C52A071B-081A-4A4A-A1D7-07F212EC0157}" dt="2021-10-02T15:28:42.080" v="5870" actId="14429"/>
          <ac:spMkLst>
            <pc:docMk/>
            <pc:sldMk cId="3337123402" sldId="570"/>
            <ac:spMk id="7" creationId="{9757C79C-D44B-4653-9A53-E9E792C7E70A}"/>
          </ac:spMkLst>
        </pc:spChg>
        <pc:spChg chg="add mod modVis">
          <ac:chgData name="Eric Glover" userId="47c2a8b81aae47a8" providerId="LiveId" clId="{C52A071B-081A-4A4A-A1D7-07F212EC0157}" dt="2021-10-02T15:28:42.822" v="5871" actId="14429"/>
          <ac:spMkLst>
            <pc:docMk/>
            <pc:sldMk cId="3337123402" sldId="570"/>
            <ac:spMk id="8" creationId="{9DC5071C-19FE-4137-9023-44EFC82CC560}"/>
          </ac:spMkLst>
        </pc:spChg>
        <pc:spChg chg="add mod modVis">
          <ac:chgData name="Eric Glover" userId="47c2a8b81aae47a8" providerId="LiveId" clId="{C52A071B-081A-4A4A-A1D7-07F212EC0157}" dt="2021-10-02T15:29:49.841" v="5901" actId="14429"/>
          <ac:spMkLst>
            <pc:docMk/>
            <pc:sldMk cId="3337123402" sldId="570"/>
            <ac:spMk id="9" creationId="{63FD86F6-CB62-4D51-9D0C-6C4B72235CF3}"/>
          </ac:spMkLst>
        </pc:spChg>
        <pc:spChg chg="add mod modVis">
          <ac:chgData name="Eric Glover" userId="47c2a8b81aae47a8" providerId="LiveId" clId="{C52A071B-081A-4A4A-A1D7-07F212EC0157}" dt="2021-10-02T15:29:50.397" v="5902" actId="14429"/>
          <ac:spMkLst>
            <pc:docMk/>
            <pc:sldMk cId="3337123402" sldId="570"/>
            <ac:spMk id="10" creationId="{B677541D-214D-4DAB-BC59-34A938AA8BD0}"/>
          </ac:spMkLst>
        </pc:spChg>
        <pc:spChg chg="mod modVis">
          <ac:chgData name="Eric Glover" userId="47c2a8b81aae47a8" providerId="LiveId" clId="{C52A071B-081A-4A4A-A1D7-07F212EC0157}" dt="2021-10-02T15:28:41.353" v="5869" actId="14429"/>
          <ac:spMkLst>
            <pc:docMk/>
            <pc:sldMk cId="3337123402" sldId="570"/>
            <ac:spMk id="22" creationId="{0B3567ED-E8EB-494E-B07B-76EBF6CB7D52}"/>
          </ac:spMkLst>
        </pc:spChg>
        <pc:spChg chg="mod modVis">
          <ac:chgData name="Eric Glover" userId="47c2a8b81aae47a8" providerId="LiveId" clId="{C52A071B-081A-4A4A-A1D7-07F212EC0157}" dt="2021-10-02T15:28:19.273" v="5868" actId="14429"/>
          <ac:spMkLst>
            <pc:docMk/>
            <pc:sldMk cId="3337123402" sldId="570"/>
            <ac:spMk id="25" creationId="{A1D712C3-1DB4-40E0-A8CC-46D79BB9E2A2}"/>
          </ac:spMkLst>
        </pc:spChg>
        <pc:picChg chg="add del mod">
          <ac:chgData name="Eric Glover" userId="47c2a8b81aae47a8" providerId="LiveId" clId="{C52A071B-081A-4A4A-A1D7-07F212EC0157}" dt="2021-10-02T15:27:07.026" v="5813" actId="931"/>
          <ac:picMkLst>
            <pc:docMk/>
            <pc:sldMk cId="3337123402" sldId="570"/>
            <ac:picMk id="3" creationId="{013F808E-261E-4C32-BED4-6672E6EBDCF5}"/>
          </ac:picMkLst>
        </pc:picChg>
        <pc:picChg chg="add del mod">
          <ac:chgData name="Eric Glover" userId="47c2a8b81aae47a8" providerId="LiveId" clId="{C52A071B-081A-4A4A-A1D7-07F212EC0157}" dt="2021-10-02T15:28:09.911" v="5861" actId="478"/>
          <ac:picMkLst>
            <pc:docMk/>
            <pc:sldMk cId="3337123402" sldId="570"/>
            <ac:picMk id="5" creationId="{A580BB9D-28F7-43F4-9576-0092108804A9}"/>
          </ac:picMkLst>
        </pc:picChg>
        <pc:picChg chg="add mod ord">
          <ac:chgData name="Eric Glover" userId="47c2a8b81aae47a8" providerId="LiveId" clId="{C52A071B-081A-4A4A-A1D7-07F212EC0157}" dt="2021-10-02T15:29:41.971" v="5900" actId="14100"/>
          <ac:picMkLst>
            <pc:docMk/>
            <pc:sldMk cId="3337123402" sldId="570"/>
            <ac:picMk id="13" creationId="{A8F47CEA-0936-4A42-8E8F-73E8D48C5EF5}"/>
          </ac:picMkLst>
        </pc:picChg>
      </pc:sldChg>
    </pc:docChg>
  </pc:docChgLst>
  <pc:docChgLst>
    <pc:chgData name="Eric Glover" userId="47c2a8b81aae47a8" providerId="LiveId" clId="{3DE7B33A-CAB7-4EA2-A682-16BC75C49B41}"/>
    <pc:docChg chg="undo custSel addSld delSld modSld">
      <pc:chgData name="Eric Glover" userId="47c2a8b81aae47a8" providerId="LiveId" clId="{3DE7B33A-CAB7-4EA2-A682-16BC75C49B41}" dt="2021-10-03T12:59:12.753" v="104" actId="207"/>
      <pc:docMkLst>
        <pc:docMk/>
      </pc:docMkLst>
      <pc:sldChg chg="addSp delSp modSp add del mod setBg delDesignElem">
        <pc:chgData name="Eric Glover" userId="47c2a8b81aae47a8" providerId="LiveId" clId="{3DE7B33A-CAB7-4EA2-A682-16BC75C49B41}" dt="2021-10-03T12:54:53.715" v="95" actId="6549"/>
        <pc:sldMkLst>
          <pc:docMk/>
          <pc:sldMk cId="1060311878" sldId="256"/>
        </pc:sldMkLst>
        <pc:spChg chg="mod">
          <ac:chgData name="Eric Glover" userId="47c2a8b81aae47a8" providerId="LiveId" clId="{3DE7B33A-CAB7-4EA2-A682-16BC75C49B41}" dt="2021-10-03T12:51:51.907" v="19" actId="1038"/>
          <ac:spMkLst>
            <pc:docMk/>
            <pc:sldMk cId="1060311878" sldId="256"/>
            <ac:spMk id="3" creationId="{3D19C89D-AEF7-42B4-8DEB-021211B55E65}"/>
          </ac:spMkLst>
        </pc:spChg>
        <pc:spChg chg="mod">
          <ac:chgData name="Eric Glover" userId="47c2a8b81aae47a8" providerId="LiveId" clId="{3DE7B33A-CAB7-4EA2-A682-16BC75C49B41}" dt="2021-10-03T12:54:53.715" v="95" actId="6549"/>
          <ac:spMkLst>
            <pc:docMk/>
            <pc:sldMk cId="1060311878" sldId="256"/>
            <ac:spMk id="5" creationId="{88C59F81-B43C-4DD3-8462-65D55B066FCA}"/>
          </ac:spMkLst>
        </pc:spChg>
        <pc:spChg chg="add mod">
          <ac:chgData name="Eric Glover" userId="47c2a8b81aae47a8" providerId="LiveId" clId="{3DE7B33A-CAB7-4EA2-A682-16BC75C49B41}" dt="2021-10-03T12:54:24.552" v="82" actId="12789"/>
          <ac:spMkLst>
            <pc:docMk/>
            <pc:sldMk cId="1060311878" sldId="256"/>
            <ac:spMk id="6" creationId="{5928EE35-FD80-40C2-A099-B09A98CE8F44}"/>
          </ac:spMkLst>
        </pc:spChg>
        <pc:spChg chg="add mod">
          <ac:chgData name="Eric Glover" userId="47c2a8b81aae47a8" providerId="LiveId" clId="{3DE7B33A-CAB7-4EA2-A682-16BC75C49B41}" dt="2021-10-03T12:54:24.552" v="82" actId="12789"/>
          <ac:spMkLst>
            <pc:docMk/>
            <pc:sldMk cId="1060311878" sldId="256"/>
            <ac:spMk id="7" creationId="{69872A9A-A626-4F90-B4F2-814C984C8172}"/>
          </ac:spMkLst>
        </pc:spChg>
        <pc:spChg chg="add del">
          <ac:chgData name="Eric Glover" userId="47c2a8b81aae47a8" providerId="LiveId" clId="{3DE7B33A-CAB7-4EA2-A682-16BC75C49B41}" dt="2021-10-02T17:49:27.574" v="5"/>
          <ac:spMkLst>
            <pc:docMk/>
            <pc:sldMk cId="1060311878" sldId="256"/>
            <ac:spMk id="16" creationId="{5A59F003-E00A-43F9-91DC-CC54E3B87466}"/>
          </ac:spMkLst>
        </pc:spChg>
        <pc:spChg chg="add del">
          <ac:chgData name="Eric Glover" userId="47c2a8b81aae47a8" providerId="LiveId" clId="{3DE7B33A-CAB7-4EA2-A682-16BC75C49B41}" dt="2021-10-02T17:49:27.574" v="5"/>
          <ac:spMkLst>
            <pc:docMk/>
            <pc:sldMk cId="1060311878" sldId="256"/>
            <ac:spMk id="18" creationId="{D74A4382-E3AD-430A-9A1F-DFA3E0E77A7D}"/>
          </ac:spMkLst>
        </pc:spChg>
        <pc:spChg chg="add del">
          <ac:chgData name="Eric Glover" userId="47c2a8b81aae47a8" providerId="LiveId" clId="{3DE7B33A-CAB7-4EA2-A682-16BC75C49B41}" dt="2021-10-02T17:49:27.574" v="5"/>
          <ac:spMkLst>
            <pc:docMk/>
            <pc:sldMk cId="1060311878" sldId="256"/>
            <ac:spMk id="20" creationId="{79F40191-0F44-4FD1-82CC-ACB507C14BE6}"/>
          </ac:spMkLst>
        </pc:spChg>
      </pc:sldChg>
      <pc:sldChg chg="addSp delSp modSp add del mod setBg delDesignElem">
        <pc:chgData name="Eric Glover" userId="47c2a8b81aae47a8" providerId="LiveId" clId="{3DE7B33A-CAB7-4EA2-A682-16BC75C49B41}" dt="2021-10-03T12:59:12.753" v="104" actId="207"/>
        <pc:sldMkLst>
          <pc:docMk/>
          <pc:sldMk cId="2222412544" sldId="257"/>
        </pc:sldMkLst>
        <pc:spChg chg="mod">
          <ac:chgData name="Eric Glover" userId="47c2a8b81aae47a8" providerId="LiveId" clId="{3DE7B33A-CAB7-4EA2-A682-16BC75C49B41}" dt="2021-10-03T12:59:12.753" v="104" actId="207"/>
          <ac:spMkLst>
            <pc:docMk/>
            <pc:sldMk cId="2222412544" sldId="257"/>
            <ac:spMk id="5" creationId="{5BDF6C61-A7B7-44E7-BB0E-C1647E109B8C}"/>
          </ac:spMkLst>
        </pc:spChg>
        <pc:spChg chg="add del">
          <ac:chgData name="Eric Glover" userId="47c2a8b81aae47a8" providerId="LiveId" clId="{3DE7B33A-CAB7-4EA2-A682-16BC75C49B41}" dt="2021-10-02T17:49:27.574" v="5"/>
          <ac:spMkLst>
            <pc:docMk/>
            <pc:sldMk cId="2222412544" sldId="257"/>
            <ac:spMk id="74" creationId="{CBB2B1F0-0DD6-4744-9A46-7A344FB48E4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149009D-4988-4CD0-A6FA-9025D112668F}" type="slidenum">
              <a:rPr lang="en-US" altLang="en-US" smtClean="0"/>
              <a:pPr>
                <a:defRPr/>
              </a:pPr>
              <a:t>‹#›</a:t>
            </a:fld>
            <a:endParaRPr lang="en-US" altLang="en-US"/>
          </a:p>
        </p:txBody>
      </p:sp>
    </p:spTree>
    <p:extLst>
      <p:ext uri="{BB962C8B-B14F-4D97-AF65-F5344CB8AC3E}">
        <p14:creationId xmlns:p14="http://schemas.microsoft.com/office/powerpoint/2010/main" val="217493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DC1D9C6-9896-4882-800E-CAE0673EAD5E}" type="slidenum">
              <a:rPr lang="en-US" altLang="en-US" smtClean="0"/>
              <a:pPr>
                <a:defRPr/>
              </a:pPr>
              <a:t>‹#›</a:t>
            </a:fld>
            <a:endParaRPr lang="en-US" altLang="en-US"/>
          </a:p>
        </p:txBody>
      </p:sp>
    </p:spTree>
    <p:extLst>
      <p:ext uri="{BB962C8B-B14F-4D97-AF65-F5344CB8AC3E}">
        <p14:creationId xmlns:p14="http://schemas.microsoft.com/office/powerpoint/2010/main" val="110154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0DDD91A-B494-4041-9D33-BBB2988F4097}" type="slidenum">
              <a:rPr lang="en-US" altLang="en-US" smtClean="0"/>
              <a:pPr>
                <a:defRPr/>
              </a:pPr>
              <a:t>‹#›</a:t>
            </a:fld>
            <a:endParaRPr lang="en-US" altLang="en-US"/>
          </a:p>
        </p:txBody>
      </p:sp>
    </p:spTree>
    <p:extLst>
      <p:ext uri="{BB962C8B-B14F-4D97-AF65-F5344CB8AC3E}">
        <p14:creationId xmlns:p14="http://schemas.microsoft.com/office/powerpoint/2010/main" val="2709709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149009D-4988-4CD0-A6FA-9025D112668F}" type="slidenum">
              <a:rPr lang="en-US" altLang="en-US" smtClean="0"/>
              <a:pPr>
                <a:defRPr/>
              </a:pPr>
              <a:t>‹#›</a:t>
            </a:fld>
            <a:endParaRPr lang="en-US" altLang="en-US"/>
          </a:p>
        </p:txBody>
      </p:sp>
    </p:spTree>
    <p:extLst>
      <p:ext uri="{BB962C8B-B14F-4D97-AF65-F5344CB8AC3E}">
        <p14:creationId xmlns:p14="http://schemas.microsoft.com/office/powerpoint/2010/main" val="254888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Black" panose="020B0A02040204020203" pitchFamily="34" charset="0"/>
                <a:ea typeface="Segoe UI Black" panose="020B0A020402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Segoe UI Semibold" panose="020B0702040204020203" pitchFamily="34" charset="0"/>
                <a:cs typeface="Segoe UI Semibold" panose="020B07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800" b="1">
                <a:latin typeface="Segoe UI" panose="020B0502040204020203" pitchFamily="34" charset="0"/>
                <a:cs typeface="Segoe UI" panose="020B0502040204020203" pitchFamily="34" charset="0"/>
              </a:defRPr>
            </a:lvl1pPr>
          </a:lstStyle>
          <a:p>
            <a:pPr>
              <a:defRPr/>
            </a:pPr>
            <a:r>
              <a:rPr lang="en-US" altLang="en-US"/>
              <a:t>© Eric F. Glover 2021</a:t>
            </a:r>
            <a:endParaRPr lang="en-US" altLang="en-US" b="1"/>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Segoe UI Semibold" panose="020B0702040204020203" pitchFamily="34" charset="0"/>
                <a:cs typeface="Segoe UI Semibold" panose="020B0702040204020203" pitchFamily="34" charset="0"/>
              </a:defRPr>
            </a:lvl1pPr>
          </a:lstStyle>
          <a:p>
            <a:pPr>
              <a:defRPr/>
            </a:pPr>
            <a:r>
              <a:rPr lang="en-US" altLang="en-US"/>
              <a:t>Page | </a:t>
            </a:r>
            <a:fld id="{525D6D22-F3CC-406C-AB7C-C30BB762FCEA}" type="slidenum">
              <a:rPr lang="en-US" altLang="en-US" smtClean="0"/>
              <a:pPr>
                <a:defRPr/>
              </a:pPr>
              <a:t>‹#›</a:t>
            </a:fld>
            <a:endParaRPr lang="en-US" alt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837476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atin typeface="Segoe UI Black" panose="020B0A02040204020203" pitchFamily="34" charset="0"/>
                <a:ea typeface="Segoe UI Black" panose="020B0A02040204020203"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Semibold" panose="020B0702040204020203" pitchFamily="34" charset="0"/>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E3F80FB-928D-46A2-9F1C-831DF21D821C}" type="slidenum">
              <a:rPr lang="en-US" altLang="en-US" smtClean="0"/>
              <a:pPr>
                <a:defRPr/>
              </a:pPr>
              <a:t>‹#›</a:t>
            </a:fld>
            <a:endParaRPr lang="en-US" altLang="en-US"/>
          </a:p>
        </p:txBody>
      </p:sp>
    </p:spTree>
    <p:extLst>
      <p:ext uri="{BB962C8B-B14F-4D97-AF65-F5344CB8AC3E}">
        <p14:creationId xmlns:p14="http://schemas.microsoft.com/office/powerpoint/2010/main" val="2500975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Black" panose="020B0A02040204020203" pitchFamily="34" charset="0"/>
                <a:ea typeface="Segoe UI Black" panose="020B0A02040204020203"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400">
                <a:latin typeface="Segoe UI Semibold" panose="020B0702040204020203" pitchFamily="34" charset="0"/>
                <a:cs typeface="Segoe UI Semibold" panose="020B07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sz="2400">
                <a:latin typeface="Segoe UI Semibold" panose="020B0702040204020203" pitchFamily="34" charset="0"/>
                <a:cs typeface="Segoe UI Semibold" panose="020B07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z="700"/>
            </a:lvl1pPr>
          </a:lstStyle>
          <a:p>
            <a:pPr>
              <a:defRPr/>
            </a:pPr>
            <a:r>
              <a:rPr lang="en-US" altLang="en-US"/>
              <a:t>© Eric F. Glover 2021</a:t>
            </a:r>
            <a:endParaRPr lang="en-US" altLang="en-US" sz="700"/>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115809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2F1F348-5451-4214-94CF-1C1301052634}" type="slidenum">
              <a:rPr lang="en-US" altLang="en-US" smtClean="0"/>
              <a:pPr>
                <a:defRPr/>
              </a:pPr>
              <a:t>‹#›</a:t>
            </a:fld>
            <a:endParaRPr lang="en-US" altLang="en-US"/>
          </a:p>
        </p:txBody>
      </p:sp>
    </p:spTree>
    <p:extLst>
      <p:ext uri="{BB962C8B-B14F-4D97-AF65-F5344CB8AC3E}">
        <p14:creationId xmlns:p14="http://schemas.microsoft.com/office/powerpoint/2010/main" val="2406705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Segoe UI Black" panose="020B0A02040204020203" pitchFamily="34" charset="0"/>
                <a:ea typeface="Segoe UI Black" panose="020B0A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ltLang="en-US"/>
              <a:t>© Eric F. Glover 2021</a:t>
            </a:r>
            <a:endParaRPr lang="en-US" altLang="en-US" b="1"/>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272485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t>© Eric F. Glover 2021</a:t>
            </a:r>
            <a:endParaRPr lang="en-US" altLang="en-US" b="1"/>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3023050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9A06372-A41A-46FD-BF61-E81E0D0856CC}" type="slidenum">
              <a:rPr lang="en-US" altLang="en-US" smtClean="0"/>
              <a:pPr>
                <a:defRPr/>
              </a:pPr>
              <a:t>‹#›</a:t>
            </a:fld>
            <a:endParaRPr lang="en-US" altLang="en-US"/>
          </a:p>
        </p:txBody>
      </p:sp>
    </p:spTree>
    <p:extLst>
      <p:ext uri="{BB962C8B-B14F-4D97-AF65-F5344CB8AC3E}">
        <p14:creationId xmlns:p14="http://schemas.microsoft.com/office/powerpoint/2010/main" val="318938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r>
              <a:rPr lang="en-US" altLang="en-US"/>
              <a:t>© Eric F. Glover 2021</a:t>
            </a:r>
            <a:endParaRPr lang="en-US" altLang="en-US" b="1"/>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3269062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DA1A664-11AD-433E-AC06-B7A78DADE01D}" type="slidenum">
              <a:rPr lang="en-US" altLang="en-US" smtClean="0"/>
              <a:pPr>
                <a:defRPr/>
              </a:pPr>
              <a:t>‹#›</a:t>
            </a:fld>
            <a:endParaRPr lang="en-US" altLang="en-US"/>
          </a:p>
        </p:txBody>
      </p:sp>
    </p:spTree>
    <p:extLst>
      <p:ext uri="{BB962C8B-B14F-4D97-AF65-F5344CB8AC3E}">
        <p14:creationId xmlns:p14="http://schemas.microsoft.com/office/powerpoint/2010/main" val="55662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DC1D9C6-9896-4882-800E-CAE0673EAD5E}" type="slidenum">
              <a:rPr lang="en-US" altLang="en-US" smtClean="0"/>
              <a:pPr>
                <a:defRPr/>
              </a:pPr>
              <a:t>‹#›</a:t>
            </a:fld>
            <a:endParaRPr lang="en-US" altLang="en-US"/>
          </a:p>
        </p:txBody>
      </p:sp>
    </p:spTree>
    <p:extLst>
      <p:ext uri="{BB962C8B-B14F-4D97-AF65-F5344CB8AC3E}">
        <p14:creationId xmlns:p14="http://schemas.microsoft.com/office/powerpoint/2010/main" val="2620251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0DDD91A-B494-4041-9D33-BBB2988F4097}" type="slidenum">
              <a:rPr lang="en-US" altLang="en-US" smtClean="0"/>
              <a:pPr>
                <a:defRPr/>
              </a:pPr>
              <a:t>‹#›</a:t>
            </a:fld>
            <a:endParaRPr lang="en-US" altLang="en-US"/>
          </a:p>
        </p:txBody>
      </p:sp>
    </p:spTree>
    <p:extLst>
      <p:ext uri="{BB962C8B-B14F-4D97-AF65-F5344CB8AC3E}">
        <p14:creationId xmlns:p14="http://schemas.microsoft.com/office/powerpoint/2010/main" val="2958163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10/3/2021</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497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10/3/2021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177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10/3/2021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4169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10/3/2021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65216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10/3/2021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47557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10/3/2021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45067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10/3/2021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5269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E3F80FB-928D-46A2-9F1C-831DF21D821C}" type="slidenum">
              <a:rPr lang="en-US" altLang="en-US" smtClean="0"/>
              <a:pPr>
                <a:defRPr/>
              </a:pPr>
              <a:t>‹#›</a:t>
            </a:fld>
            <a:endParaRPr lang="en-US" altLang="en-US"/>
          </a:p>
        </p:txBody>
      </p:sp>
    </p:spTree>
    <p:extLst>
      <p:ext uri="{BB962C8B-B14F-4D97-AF65-F5344CB8AC3E}">
        <p14:creationId xmlns:p14="http://schemas.microsoft.com/office/powerpoint/2010/main" val="3647581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10/3/2021</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42871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10/3/2021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8058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10/3/2021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1666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10/3/2021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267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 Eric F. Glover 2021</a:t>
            </a:r>
            <a:endParaRPr lang="en-US" altLang="en-US" b="1"/>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128884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2F1F348-5451-4214-94CF-1C1301052634}" type="slidenum">
              <a:rPr lang="en-US" altLang="en-US" smtClean="0"/>
              <a:pPr>
                <a:defRPr/>
              </a:pPr>
              <a:t>‹#›</a:t>
            </a:fld>
            <a:endParaRPr lang="en-US" altLang="en-US"/>
          </a:p>
        </p:txBody>
      </p:sp>
    </p:spTree>
    <p:extLst>
      <p:ext uri="{BB962C8B-B14F-4D97-AF65-F5344CB8AC3E}">
        <p14:creationId xmlns:p14="http://schemas.microsoft.com/office/powerpoint/2010/main" val="26935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r>
              <a:rPr lang="en-US" altLang="en-US"/>
              <a:t>© Eric F. Glover 2021</a:t>
            </a:r>
            <a:endParaRPr lang="en-US" altLang="en-US" b="1"/>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166447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t>© Eric F. Glover 2021</a:t>
            </a:r>
            <a:endParaRPr lang="en-US" altLang="en-US" b="1"/>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10618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9A06372-A41A-46FD-BF61-E81E0D0856CC}" type="slidenum">
              <a:rPr lang="en-US" altLang="en-US" smtClean="0"/>
              <a:pPr>
                <a:defRPr/>
              </a:pPr>
              <a:t>‹#›</a:t>
            </a:fld>
            <a:endParaRPr lang="en-US" altLang="en-US"/>
          </a:p>
        </p:txBody>
      </p:sp>
    </p:spTree>
    <p:extLst>
      <p:ext uri="{BB962C8B-B14F-4D97-AF65-F5344CB8AC3E}">
        <p14:creationId xmlns:p14="http://schemas.microsoft.com/office/powerpoint/2010/main" val="40716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DA1A664-11AD-433E-AC06-B7A78DADE01D}" type="slidenum">
              <a:rPr lang="en-US" altLang="en-US" smtClean="0"/>
              <a:pPr>
                <a:defRPr/>
              </a:pPr>
              <a:t>‹#›</a:t>
            </a:fld>
            <a:endParaRPr lang="en-US" altLang="en-US"/>
          </a:p>
        </p:txBody>
      </p:sp>
    </p:spTree>
    <p:extLst>
      <p:ext uri="{BB962C8B-B14F-4D97-AF65-F5344CB8AC3E}">
        <p14:creationId xmlns:p14="http://schemas.microsoft.com/office/powerpoint/2010/main" val="16778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a:t>© Eric F. Glover 2021</a:t>
            </a:r>
            <a:endParaRPr lang="en-US" altLang="en-US" b="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a:t>Page | </a:t>
            </a:r>
            <a:fld id="{525D6D22-F3CC-406C-AB7C-C30BB762FCEA}" type="slidenum">
              <a:rPr lang="en-US" altLang="en-US" smtClean="0"/>
              <a:pPr>
                <a:defRPr/>
              </a:pPr>
              <a:t>‹#›</a:t>
            </a:fld>
            <a:endParaRPr lang="en-US" altLang="en-US"/>
          </a:p>
        </p:txBody>
      </p:sp>
    </p:spTree>
    <p:extLst>
      <p:ext uri="{BB962C8B-B14F-4D97-AF65-F5344CB8AC3E}">
        <p14:creationId xmlns:p14="http://schemas.microsoft.com/office/powerpoint/2010/main" val="625281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b="1">
                <a:solidFill>
                  <a:schemeClr val="tx1">
                    <a:tint val="75000"/>
                  </a:schemeClr>
                </a:solidFill>
                <a:latin typeface="Segoe UI Semibold" panose="020B0702040204020203" pitchFamily="34" charset="0"/>
                <a:cs typeface="Segoe UI Semibold" panose="020B0702040204020203" pitchFamily="34" charset="0"/>
              </a:defRPr>
            </a:lvl1pPr>
          </a:lstStyle>
          <a:p>
            <a:pPr>
              <a:defRPr/>
            </a:pPr>
            <a:r>
              <a:rPr lang="en-US" altLang="en-US"/>
              <a:t>© Eric F. Glover 2021</a:t>
            </a:r>
            <a:endParaRPr lang="en-US" altLang="en-US" b="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Semibold" panose="020B0702040204020203" pitchFamily="34" charset="0"/>
                <a:cs typeface="Segoe UI Semibold" panose="020B0702040204020203" pitchFamily="34" charset="0"/>
              </a:defRPr>
            </a:lvl1pPr>
          </a:lstStyle>
          <a:p>
            <a:pPr>
              <a:defRPr/>
            </a:pPr>
            <a:r>
              <a:rPr lang="en-US" altLang="en-US"/>
              <a:t>Page | </a:t>
            </a:r>
            <a:fld id="{525D6D22-F3CC-406C-AB7C-C30BB762FCEA}" type="slidenum">
              <a:rPr lang="en-US" altLang="en-US" smtClean="0"/>
              <a:pPr>
                <a:defRPr/>
              </a:pPr>
              <a:t>‹#›</a:t>
            </a:fld>
            <a:endParaRPr lang="en-US" altLang="en-US">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118698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000" kern="1200">
          <a:solidFill>
            <a:schemeClr val="tx1"/>
          </a:solidFill>
          <a:latin typeface="Segoe UI Black" panose="020B0A02040204020203" pitchFamily="34" charset="0"/>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10/3/2021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1069327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75000"/>
              </a:schemeClr>
            </a:gs>
            <a:gs pos="0">
              <a:schemeClr val="tx1"/>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6A67E-440B-48F4-99DB-A7D68B8A1544}"/>
              </a:ext>
            </a:extLst>
          </p:cNvPr>
          <p:cNvSpPr txBox="1"/>
          <p:nvPr/>
        </p:nvSpPr>
        <p:spPr>
          <a:xfrm rot="21600000">
            <a:off x="234907" y="-633093"/>
            <a:ext cx="11734800" cy="3604833"/>
          </a:xfrm>
          <a:prstGeom prst="rect">
            <a:avLst/>
          </a:prstGeom>
          <a:noFill/>
        </p:spPr>
        <p:txBody>
          <a:bodyPr wrap="square" rtlCol="0">
            <a:spAutoFit/>
            <a:scene3d>
              <a:camera prst="orthographicFront"/>
              <a:lightRig rig="threePt" dir="t"/>
            </a:scene3d>
            <a:sp3d extrusionH="57150">
              <a:bevelT h="25400" prst="softRound"/>
            </a:sp3d>
          </a:bodyPr>
          <a:lstStyle/>
          <a:p>
            <a:pPr>
              <a:lnSpc>
                <a:spcPct val="150000"/>
              </a:lnSpc>
            </a:pPr>
            <a:r>
              <a:rPr lang="en-US" sz="16600" b="1">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cap="small" spc="500">
                <a:solidFill>
                  <a:schemeClr val="bg1"/>
                </a:solidFill>
                <a:effectLst>
                  <a:outerShdw blurRad="38100" dist="38100" dir="2700000" algn="tl">
                    <a:srgbClr val="000000">
                      <a:alpha val="43137"/>
                    </a:srgbClr>
                  </a:outerShdw>
                </a:effectLst>
                <a:latin typeface="+mn-lt"/>
              </a:rPr>
              <a:t>p</a:t>
            </a:r>
            <a:r>
              <a:rPr lang="en-US" sz="7200" b="1" i="1" cap="small" spc="500">
                <a:solidFill>
                  <a:schemeClr val="bg1"/>
                </a:solidFill>
                <a:effectLst>
                  <a:outerShdw blurRad="38100" dist="38100" dir="2700000" algn="tl">
                    <a:srgbClr val="000000">
                      <a:alpha val="43137"/>
                    </a:srgbClr>
                  </a:outerShdw>
                </a:effectLst>
                <a:latin typeface="+mn-lt"/>
              </a:rPr>
              <a:t>owered Discipleship</a:t>
            </a:r>
            <a:endParaRPr lang="en-US" sz="9600" b="1" i="1" cap="small" spc="500">
              <a:solidFill>
                <a:schemeClr val="bg1"/>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4DF6E862-2D08-4827-B115-A11A941EDEAA}"/>
              </a:ext>
            </a:extLst>
          </p:cNvPr>
          <p:cNvSpPr txBox="1"/>
          <p:nvPr/>
        </p:nvSpPr>
        <p:spPr>
          <a:xfrm rot="21600000">
            <a:off x="958543" y="2448579"/>
            <a:ext cx="10287000" cy="523220"/>
          </a:xfrm>
          <a:prstGeom prst="rect">
            <a:avLst/>
          </a:prstGeom>
          <a:noFill/>
        </p:spPr>
        <p:txBody>
          <a:bodyPr wrap="square" rtlCol="0">
            <a:spAutoFit/>
          </a:bodyPr>
          <a:lstStyle/>
          <a:p>
            <a:pPr algn="ctr"/>
            <a:r>
              <a:rPr lang="en-US" sz="2800" i="1" spc="300">
                <a:solidFill>
                  <a:schemeClr val="bg1"/>
                </a:solidFill>
                <a:latin typeface="Segoe Print" panose="02000600000000000000" pitchFamily="2" charset="0"/>
              </a:rPr>
              <a:t>An Inductive Study of the Book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a:t>© Eric F. Glover 2021</a:t>
            </a:r>
            <a:endParaRPr lang="en-US" altLang="en-US" b="1"/>
          </a:p>
        </p:txBody>
      </p:sp>
      <p:sp>
        <p:nvSpPr>
          <p:cNvPr id="2" name="TextBox 1">
            <a:extLst>
              <a:ext uri="{FF2B5EF4-FFF2-40B4-BE49-F238E27FC236}">
                <a16:creationId xmlns:a16="http://schemas.microsoft.com/office/drawing/2014/main" id="{14290237-B79B-4964-A589-B4AE42C51781}"/>
              </a:ext>
            </a:extLst>
          </p:cNvPr>
          <p:cNvSpPr txBox="1"/>
          <p:nvPr/>
        </p:nvSpPr>
        <p:spPr>
          <a:xfrm>
            <a:off x="5825287" y="4927257"/>
            <a:ext cx="5721143" cy="1366401"/>
          </a:xfrm>
          <a:prstGeom prst="rect">
            <a:avLst/>
          </a:prstGeom>
          <a:solidFill>
            <a:schemeClr val="bg1"/>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a:effectLst>
                  <a:outerShdw blurRad="38100" dist="38100" dir="2700000" algn="tl">
                    <a:srgbClr val="000000">
                      <a:alpha val="43137"/>
                    </a:srgbClr>
                  </a:outerShdw>
                </a:effectLst>
              </a:rPr>
              <a:t>Peaceful Discipleship</a:t>
            </a:r>
            <a:br>
              <a:rPr lang="en-US" sz="4400" b="1">
                <a:effectLst>
                  <a:outerShdw blurRad="38100" dist="38100" dir="2700000" algn="tl">
                    <a:srgbClr val="000000">
                      <a:alpha val="43137"/>
                    </a:srgbClr>
                  </a:outerShdw>
                </a:effectLst>
              </a:rPr>
            </a:br>
            <a:r>
              <a:rPr lang="en-US" sz="3600" b="1">
                <a:solidFill>
                  <a:srgbClr val="C00000"/>
                </a:solidFill>
                <a:effectLst>
                  <a:outerShdw blurRad="38100" dist="38100" dir="2700000" algn="tl">
                    <a:srgbClr val="000000">
                      <a:alpha val="43137"/>
                    </a:srgbClr>
                  </a:outerShdw>
                </a:effectLst>
                <a:latin typeface="+mn-lt"/>
              </a:rPr>
              <a:t>Acts 27:1–44</a:t>
            </a:r>
          </a:p>
        </p:txBody>
      </p:sp>
      <p:pic>
        <p:nvPicPr>
          <p:cNvPr id="14" name="Picture 13">
            <a:extLst>
              <a:ext uri="{FF2B5EF4-FFF2-40B4-BE49-F238E27FC236}">
                <a16:creationId xmlns:a16="http://schemas.microsoft.com/office/drawing/2014/main" id="{8750B0F8-1512-49E1-B1CC-F5868A976EDA}"/>
              </a:ext>
            </a:extLst>
          </p:cNvPr>
          <p:cNvPicPr>
            <a:picLocks noChangeAspect="1"/>
          </p:cNvPicPr>
          <p:nvPr/>
        </p:nvPicPr>
        <p:blipFill>
          <a:blip r:embed="rId2"/>
          <a:stretch>
            <a:fillRect/>
          </a:stretch>
        </p:blipFill>
        <p:spPr>
          <a:xfrm>
            <a:off x="8616906" y="914400"/>
            <a:ext cx="533400" cy="869537"/>
          </a:xfrm>
          <a:prstGeom prst="rect">
            <a:avLst/>
          </a:prstGeom>
        </p:spPr>
      </p:pic>
    </p:spTree>
    <p:extLst>
      <p:ext uri="{BB962C8B-B14F-4D97-AF65-F5344CB8AC3E}">
        <p14:creationId xmlns:p14="http://schemas.microsoft.com/office/powerpoint/2010/main" val="131799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pyright">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a:t>© Eric F. Glover 2021</a:t>
            </a:r>
          </a:p>
        </p:txBody>
      </p:sp>
      <p:sp>
        <p:nvSpPr>
          <p:cNvPr id="16" name="Page#">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10</a:t>
            </a:fld>
            <a:endParaRPr lang="en-US" altLang="en-US" b="0">
              <a:latin typeface="Calibri" panose="020F0502020204030204"/>
            </a:endParaRPr>
          </a:p>
        </p:txBody>
      </p:sp>
      <p:sp>
        <p:nvSpPr>
          <p:cNvPr id="25" name="TitleBlock">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a:solidFill>
                  <a:srgbClr val="91010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Paul’s Reassuring Faith</a:t>
            </a:r>
            <a:r>
              <a:rPr lang="en-US" sz="4400" b="1">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a:latin typeface="Segoe UI Semibold" panose="020B0702040204020203" pitchFamily="34" charset="0"/>
                <a:cs typeface="Segoe UI Semibold" panose="020B0702040204020203" pitchFamily="34" charset="0"/>
              </a:rPr>
              <a:t>Acts 27:25</a:t>
            </a:r>
            <a:endParaRPr lang="en-US" sz="3600" b="1" i="1">
              <a:latin typeface="Segoe UI Semibold" panose="020B0702040204020203" pitchFamily="34" charset="0"/>
              <a:cs typeface="Segoe UI Semibold" panose="020B0702040204020203" pitchFamily="34" charset="0"/>
            </a:endParaRPr>
          </a:p>
        </p:txBody>
      </p:sp>
      <p:sp>
        <p:nvSpPr>
          <p:cNvPr id="22" name="Verse">
            <a:extLst>
              <a:ext uri="{FF2B5EF4-FFF2-40B4-BE49-F238E27FC236}">
                <a16:creationId xmlns:a16="http://schemas.microsoft.com/office/drawing/2014/main" id="{0B3567ED-E8EB-494E-B07B-76EBF6CB7D52}"/>
              </a:ext>
            </a:extLst>
          </p:cNvPr>
          <p:cNvSpPr txBox="1"/>
          <p:nvPr/>
        </p:nvSpPr>
        <p:spPr>
          <a:xfrm>
            <a:off x="463701" y="1255088"/>
            <a:ext cx="11264597" cy="16701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200000"/>
              </a:lnSpc>
            </a:pP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25</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So </a:t>
            </a:r>
            <a:r>
              <a:rPr lang="en-US" sz="2400" u="sng">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take courage</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men, because </a:t>
            </a:r>
            <a:r>
              <a:rPr lang="en-US" sz="2800" b="1">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 believe God</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that it will be just the way it was told to me. </a:t>
            </a: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26</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But we have to run aground on some island.”</a:t>
            </a:r>
          </a:p>
        </p:txBody>
      </p:sp>
      <p:sp>
        <p:nvSpPr>
          <p:cNvPr id="7" name="Rectangle: Rounded Corners 6">
            <a:extLst>
              <a:ext uri="{FF2B5EF4-FFF2-40B4-BE49-F238E27FC236}">
                <a16:creationId xmlns:a16="http://schemas.microsoft.com/office/drawing/2014/main" id="{8A81C136-852F-49B7-9835-5FC4F8D24B8D}"/>
              </a:ext>
            </a:extLst>
          </p:cNvPr>
          <p:cNvSpPr/>
          <p:nvPr/>
        </p:nvSpPr>
        <p:spPr>
          <a:xfrm>
            <a:off x="772257" y="3633629"/>
            <a:ext cx="2124151" cy="1879569"/>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a:latin typeface="Segoe UI" panose="020B0502040204020203" pitchFamily="34" charset="0"/>
                <a:cs typeface="Segoe UI" panose="020B0502040204020203" pitchFamily="34" charset="0"/>
              </a:rPr>
              <a:t>After 14 nights </a:t>
            </a:r>
            <a:br>
              <a:rPr lang="en-US">
                <a:latin typeface="Segoe UI" panose="020B0502040204020203" pitchFamily="34" charset="0"/>
                <a:cs typeface="Segoe UI" panose="020B0502040204020203" pitchFamily="34" charset="0"/>
              </a:rPr>
            </a:br>
            <a:r>
              <a:rPr lang="en-US">
                <a:latin typeface="Segoe UI" panose="020B0502040204020203" pitchFamily="34" charset="0"/>
                <a:cs typeface="Segoe UI" panose="020B0502040204020203" pitchFamily="34" charset="0"/>
              </a:rPr>
              <a:t>at sea, and 475 nautical miles traveled, </a:t>
            </a:r>
            <a:r>
              <a:rPr lang="en-US" b="1">
                <a:solidFill>
                  <a:srgbClr val="FFFF00"/>
                </a:solidFill>
                <a:latin typeface="Segoe UI" panose="020B0502040204020203" pitchFamily="34" charset="0"/>
                <a:cs typeface="Segoe UI" panose="020B0502040204020203" pitchFamily="34" charset="0"/>
              </a:rPr>
              <a:t>the ship came near land</a:t>
            </a:r>
            <a:r>
              <a:rPr lang="en-US">
                <a:latin typeface="Segoe UI" panose="020B0502040204020203" pitchFamily="34" charset="0"/>
                <a:cs typeface="Segoe UI" panose="020B0502040204020203" pitchFamily="34" charset="0"/>
              </a:rPr>
              <a:t>, at long last.</a:t>
            </a:r>
          </a:p>
        </p:txBody>
      </p:sp>
      <p:sp>
        <p:nvSpPr>
          <p:cNvPr id="8" name="Rectangle: Rounded Corners 7">
            <a:extLst>
              <a:ext uri="{FF2B5EF4-FFF2-40B4-BE49-F238E27FC236}">
                <a16:creationId xmlns:a16="http://schemas.microsoft.com/office/drawing/2014/main" id="{D34DB320-821C-4DA5-A4E7-118B95935940}"/>
              </a:ext>
            </a:extLst>
          </p:cNvPr>
          <p:cNvSpPr/>
          <p:nvPr/>
        </p:nvSpPr>
        <p:spPr>
          <a:xfrm>
            <a:off x="3268434" y="3690314"/>
            <a:ext cx="5212080" cy="730828"/>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a:latin typeface="Segoe UI" panose="020B0502040204020203" pitchFamily="34" charset="0"/>
                <a:cs typeface="Segoe UI" panose="020B0502040204020203" pitchFamily="34" charset="0"/>
              </a:rPr>
              <a:t>Some of the sailors drop 4 anchors </a:t>
            </a:r>
            <a:r>
              <a:rPr lang="en-US" b="1">
                <a:solidFill>
                  <a:srgbClr val="FFFF00"/>
                </a:solidFill>
                <a:latin typeface="Segoe UI" panose="020B0502040204020203" pitchFamily="34" charset="0"/>
                <a:cs typeface="Segoe UI" panose="020B0502040204020203" pitchFamily="34" charset="0"/>
              </a:rPr>
              <a:t>from the stern</a:t>
            </a:r>
            <a:r>
              <a:rPr lang="en-US">
                <a:latin typeface="Segoe UI" panose="020B0502040204020203" pitchFamily="34" charset="0"/>
                <a:cs typeface="Segoe UI" panose="020B0502040204020203" pitchFamily="34" charset="0"/>
              </a:rPr>
              <a:t> to keep from running aground in the dark.</a:t>
            </a:r>
          </a:p>
        </p:txBody>
      </p:sp>
      <p:sp>
        <p:nvSpPr>
          <p:cNvPr id="9" name="Rectangle: Rounded Corners 8">
            <a:extLst>
              <a:ext uri="{FF2B5EF4-FFF2-40B4-BE49-F238E27FC236}">
                <a16:creationId xmlns:a16="http://schemas.microsoft.com/office/drawing/2014/main" id="{2E85FA37-722A-45C5-A06B-A0EE5E8DFC85}"/>
              </a:ext>
            </a:extLst>
          </p:cNvPr>
          <p:cNvSpPr/>
          <p:nvPr/>
        </p:nvSpPr>
        <p:spPr>
          <a:xfrm>
            <a:off x="3268434" y="4724992"/>
            <a:ext cx="5212080" cy="731520"/>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a:latin typeface="Segoe UI" panose="020B0502040204020203" pitchFamily="34" charset="0"/>
                <a:cs typeface="Segoe UI" panose="020B0502040204020203" pitchFamily="34" charset="0"/>
              </a:rPr>
              <a:t>Other sailors are nervous and lower the lifeboat, pretending to lay out anchors </a:t>
            </a:r>
            <a:r>
              <a:rPr lang="en-US" b="1">
                <a:solidFill>
                  <a:srgbClr val="FFFF00"/>
                </a:solidFill>
                <a:latin typeface="Segoe UI" panose="020B0502040204020203" pitchFamily="34" charset="0"/>
                <a:cs typeface="Segoe UI" panose="020B0502040204020203" pitchFamily="34" charset="0"/>
              </a:rPr>
              <a:t>from the bow</a:t>
            </a:r>
            <a:r>
              <a:rPr lang="en-US">
                <a:latin typeface="Segoe UI" panose="020B0502040204020203" pitchFamily="34" charset="0"/>
                <a:cs typeface="Segoe UI" panose="020B0502040204020203" pitchFamily="34" charset="0"/>
              </a:rPr>
              <a:t>.</a:t>
            </a:r>
          </a:p>
        </p:txBody>
      </p:sp>
      <p:sp>
        <p:nvSpPr>
          <p:cNvPr id="10" name="Rectangle: Rounded Corners 9">
            <a:extLst>
              <a:ext uri="{FF2B5EF4-FFF2-40B4-BE49-F238E27FC236}">
                <a16:creationId xmlns:a16="http://schemas.microsoft.com/office/drawing/2014/main" id="{C5DB1D68-21D3-409E-8182-FB3C7433560C}"/>
              </a:ext>
            </a:extLst>
          </p:cNvPr>
          <p:cNvSpPr/>
          <p:nvPr/>
        </p:nvSpPr>
        <p:spPr>
          <a:xfrm>
            <a:off x="8877314" y="3200780"/>
            <a:ext cx="2468880" cy="1236749"/>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a:latin typeface="Segoe UI" panose="020B0502040204020203" pitchFamily="34" charset="0"/>
                <a:cs typeface="Segoe UI" panose="020B0502040204020203" pitchFamily="34" charset="0"/>
              </a:rPr>
              <a:t>Paul tells the men they need to </a:t>
            </a:r>
            <a:r>
              <a:rPr lang="en-US" b="1">
                <a:solidFill>
                  <a:srgbClr val="FFFF00"/>
                </a:solidFill>
                <a:latin typeface="Segoe UI" panose="020B0502040204020203" pitchFamily="34" charset="0"/>
                <a:cs typeface="Segoe UI" panose="020B0502040204020203" pitchFamily="34" charset="0"/>
              </a:rPr>
              <a:t>stay on the ship</a:t>
            </a:r>
            <a:r>
              <a:rPr lang="en-US">
                <a:latin typeface="Segoe UI" panose="020B0502040204020203" pitchFamily="34" charset="0"/>
                <a:cs typeface="Segoe UI" panose="020B0502040204020203" pitchFamily="34" charset="0"/>
              </a:rPr>
              <a:t> to live.</a:t>
            </a:r>
          </a:p>
        </p:txBody>
      </p:sp>
      <p:sp>
        <p:nvSpPr>
          <p:cNvPr id="12" name="Rectangle: Rounded Corners 11">
            <a:extLst>
              <a:ext uri="{FF2B5EF4-FFF2-40B4-BE49-F238E27FC236}">
                <a16:creationId xmlns:a16="http://schemas.microsoft.com/office/drawing/2014/main" id="{84FD75E5-6840-47EC-BC67-9374A5788E53}"/>
              </a:ext>
            </a:extLst>
          </p:cNvPr>
          <p:cNvSpPr/>
          <p:nvPr/>
        </p:nvSpPr>
        <p:spPr>
          <a:xfrm>
            <a:off x="8877314" y="4712890"/>
            <a:ext cx="2468880" cy="1236749"/>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a:latin typeface="Segoe UI" panose="020B0502040204020203" pitchFamily="34" charset="0"/>
                <a:cs typeface="Segoe UI" panose="020B0502040204020203" pitchFamily="34" charset="0"/>
              </a:rPr>
              <a:t>The sailors </a:t>
            </a:r>
            <a:r>
              <a:rPr lang="en-US" b="1">
                <a:solidFill>
                  <a:srgbClr val="FFFF00"/>
                </a:solidFill>
                <a:latin typeface="Segoe UI" panose="020B0502040204020203" pitchFamily="34" charset="0"/>
                <a:cs typeface="Segoe UI" panose="020B0502040204020203" pitchFamily="34" charset="0"/>
              </a:rPr>
              <a:t>cut the ropes</a:t>
            </a:r>
            <a:r>
              <a:rPr lang="en-US">
                <a:latin typeface="Segoe UI" panose="020B0502040204020203" pitchFamily="34" charset="0"/>
                <a:cs typeface="Segoe UI" panose="020B0502040204020203" pitchFamily="34" charset="0"/>
              </a:rPr>
              <a:t> and drop the skiff into the sea.</a:t>
            </a:r>
          </a:p>
        </p:txBody>
      </p:sp>
    </p:spTree>
    <p:extLst>
      <p:ext uri="{BB962C8B-B14F-4D97-AF65-F5344CB8AC3E}">
        <p14:creationId xmlns:p14="http://schemas.microsoft.com/office/powerpoint/2010/main" val="263398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pyright">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a:t>© Eric F. Glover 2021</a:t>
            </a:r>
          </a:p>
        </p:txBody>
      </p:sp>
      <p:sp>
        <p:nvSpPr>
          <p:cNvPr id="16" name="Page#">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11</a:t>
            </a:fld>
            <a:endParaRPr lang="en-US" altLang="en-US" b="0">
              <a:latin typeface="Calibri" panose="020F0502020204030204"/>
            </a:endParaRPr>
          </a:p>
        </p:txBody>
      </p:sp>
      <p:sp>
        <p:nvSpPr>
          <p:cNvPr id="25" name="TitleBlock">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a:solidFill>
                  <a:srgbClr val="91010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Paul’s Encouraging Prayer</a:t>
            </a:r>
            <a:r>
              <a:rPr lang="en-US" sz="4400" b="1">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a:latin typeface="Segoe UI Semibold" panose="020B0702040204020203" pitchFamily="34" charset="0"/>
                <a:cs typeface="Segoe UI Semibold" panose="020B0702040204020203" pitchFamily="34" charset="0"/>
              </a:rPr>
              <a:t>Acts 27:33-38</a:t>
            </a:r>
            <a:endParaRPr lang="en-US" sz="3600" b="1" i="1">
              <a:latin typeface="Segoe UI Semibold" panose="020B0702040204020203" pitchFamily="34" charset="0"/>
              <a:cs typeface="Segoe UI Semibold" panose="020B0702040204020203" pitchFamily="34" charset="0"/>
            </a:endParaRPr>
          </a:p>
        </p:txBody>
      </p:sp>
      <p:sp>
        <p:nvSpPr>
          <p:cNvPr id="22" name="Verse">
            <a:extLst>
              <a:ext uri="{FF2B5EF4-FFF2-40B4-BE49-F238E27FC236}">
                <a16:creationId xmlns:a16="http://schemas.microsoft.com/office/drawing/2014/main" id="{0B3567ED-E8EB-494E-B07B-76EBF6CB7D52}"/>
              </a:ext>
            </a:extLst>
          </p:cNvPr>
          <p:cNvSpPr txBox="1"/>
          <p:nvPr/>
        </p:nvSpPr>
        <p:spPr>
          <a:xfrm>
            <a:off x="457200" y="1280160"/>
            <a:ext cx="11264597" cy="51018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50000"/>
              </a:lnSpc>
            </a:pPr>
            <a:r>
              <a:rPr lang="en-US" sz="2400" baseline="3000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33</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When it was about daylight, Paul urged them all to take food, saying, “Today is the fourteenth day that you have been waiting and going without food, having eaten nothing. </a:t>
            </a:r>
            <a:r>
              <a:rPr lang="en-US" sz="2400" baseline="3000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34</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So I urge you to take some food. For this is for your survival, since none of you will lose a hair from your head.” </a:t>
            </a:r>
            <a:r>
              <a:rPr lang="en-US" sz="2400" baseline="3000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35</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After he said these things and had taken some bread, he gave thanks to God in the presence of all of them, and after he broke it, he began to eat. </a:t>
            </a:r>
            <a:r>
              <a:rPr lang="en-US" sz="2400" baseline="3000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36</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They all were encouraged and took food themselves. </a:t>
            </a:r>
            <a:r>
              <a:rPr lang="en-US" sz="2400" baseline="3000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37</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In all there were 276 of us on the ship. </a:t>
            </a:r>
            <a:r>
              <a:rPr lang="en-US" sz="2400" baseline="3000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38</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When they had eaten enough, they began to lighten the ship by throwing the grain overboard into the sea. </a:t>
            </a:r>
          </a:p>
        </p:txBody>
      </p:sp>
      <p:sp>
        <p:nvSpPr>
          <p:cNvPr id="7" name="Verse">
            <a:extLst>
              <a:ext uri="{FF2B5EF4-FFF2-40B4-BE49-F238E27FC236}">
                <a16:creationId xmlns:a16="http://schemas.microsoft.com/office/drawing/2014/main" id="{9757C79C-D44B-4653-9A53-E9E792C7E70A}"/>
              </a:ext>
            </a:extLst>
          </p:cNvPr>
          <p:cNvSpPr txBox="1"/>
          <p:nvPr/>
        </p:nvSpPr>
        <p:spPr>
          <a:xfrm>
            <a:off x="457200" y="1280160"/>
            <a:ext cx="11264597" cy="51018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50000"/>
              </a:lnSpc>
            </a:pP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33</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When it was about daylight, Paul urged them all to take food, saying, “Today is the fourteenth day that you have been waiting and going without food, having eaten nothing. </a:t>
            </a: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34</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So I urge you to take some food. For this is for your survival, since none of you will lose a hair from your head.” </a:t>
            </a: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35</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After he said these things and had taken some bread, </a:t>
            </a:r>
            <a:r>
              <a:rPr lang="en-US" sz="240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he gave thanks to God in the presence of all of them</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and after he broke it, he began to eat. </a:t>
            </a: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36</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They all were encouraged and took food themselves. </a:t>
            </a: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37</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In all there were 276 of us on the ship. </a:t>
            </a: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38</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When they had eaten enough, they began to lighten the ship by throwing the grain overboard into the sea. </a:t>
            </a:r>
          </a:p>
        </p:txBody>
      </p:sp>
      <p:sp>
        <p:nvSpPr>
          <p:cNvPr id="8" name="Verse">
            <a:extLst>
              <a:ext uri="{FF2B5EF4-FFF2-40B4-BE49-F238E27FC236}">
                <a16:creationId xmlns:a16="http://schemas.microsoft.com/office/drawing/2014/main" id="{9DC5071C-19FE-4137-9023-44EFC82CC560}"/>
              </a:ext>
            </a:extLst>
          </p:cNvPr>
          <p:cNvSpPr txBox="1"/>
          <p:nvPr/>
        </p:nvSpPr>
        <p:spPr>
          <a:xfrm>
            <a:off x="457200" y="1280160"/>
            <a:ext cx="11264597" cy="51018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50000"/>
              </a:lnSpc>
            </a:pP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33</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When it was about daylight, Paul urged them all to take food, saying, “Today is the fourteenth day that you have been waiting and going without food, having eaten nothing. </a:t>
            </a: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34</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So I urge you to take some food. For this is for your survival, since none of you will lose a hair from your head.” </a:t>
            </a: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35</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After he said these things and had taken some bread, he gave thanks to God in the presence of all of them, and after he broke it, he began to eat. </a:t>
            </a: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36</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They </a:t>
            </a:r>
            <a:r>
              <a:rPr lang="en-US" sz="240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all were encouraged</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and took food themselves. </a:t>
            </a: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37</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In all there were 276 of us on the ship. </a:t>
            </a: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38</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When they had eaten enough, they began to lighten the ship by throwing the grain overboard into the sea. </a:t>
            </a:r>
          </a:p>
        </p:txBody>
      </p:sp>
      <p:pic>
        <p:nvPicPr>
          <p:cNvPr id="13" name="Picture 12">
            <a:extLst>
              <a:ext uri="{FF2B5EF4-FFF2-40B4-BE49-F238E27FC236}">
                <a16:creationId xmlns:a16="http://schemas.microsoft.com/office/drawing/2014/main" id="{A8F47CEA-0936-4A42-8E8F-73E8D48C5EF5}"/>
              </a:ext>
            </a:extLst>
          </p:cNvPr>
          <p:cNvPicPr>
            <a:picLocks noChangeAspect="1"/>
          </p:cNvPicPr>
          <p:nvPr/>
        </p:nvPicPr>
        <p:blipFill>
          <a:blip r:embed="rId3"/>
          <a:stretch>
            <a:fillRect/>
          </a:stretch>
        </p:blipFill>
        <p:spPr>
          <a:xfrm>
            <a:off x="-60960" y="1304597"/>
            <a:ext cx="12313920" cy="5252854"/>
          </a:xfrm>
          <a:prstGeom prst="rect">
            <a:avLst/>
          </a:prstGeom>
        </p:spPr>
      </p:pic>
      <p:sp>
        <p:nvSpPr>
          <p:cNvPr id="9" name="Verse">
            <a:extLst>
              <a:ext uri="{FF2B5EF4-FFF2-40B4-BE49-F238E27FC236}">
                <a16:creationId xmlns:a16="http://schemas.microsoft.com/office/drawing/2014/main" id="{63FD86F6-CB62-4D51-9D0C-6C4B72235CF3}"/>
              </a:ext>
            </a:extLst>
          </p:cNvPr>
          <p:cNvSpPr txBox="1"/>
          <p:nvPr/>
        </p:nvSpPr>
        <p:spPr>
          <a:xfrm>
            <a:off x="457200" y="1280160"/>
            <a:ext cx="11264597" cy="51018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50000"/>
              </a:lnSpc>
            </a:pPr>
            <a:r>
              <a:rPr lang="en-US" sz="2400" baseline="30000">
                <a:solidFill>
                  <a:schemeClr val="bg1">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33</a:t>
            </a:r>
            <a:r>
              <a:rPr lang="en-US" sz="2400">
                <a:solidFill>
                  <a:schemeClr val="bg1">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When it was about daylight, Paul urged them all to take food, saying, “Today is the fourteenth day that you have been waiting and going without food, having eaten nothing. </a:t>
            </a:r>
            <a:r>
              <a:rPr lang="en-US" sz="2400" baseline="30000">
                <a:solidFill>
                  <a:schemeClr val="bg1">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34</a:t>
            </a:r>
            <a:r>
              <a:rPr lang="en-US" sz="2400">
                <a:solidFill>
                  <a:schemeClr val="bg1">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So I urge you to take some food. For this is for your survival, since none of you will lose a hair from your head.” </a:t>
            </a:r>
            <a:r>
              <a:rPr lang="en-US" sz="2400" baseline="30000">
                <a:solidFill>
                  <a:schemeClr val="bg1">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35</a:t>
            </a:r>
            <a:r>
              <a:rPr lang="en-US" sz="2400">
                <a:solidFill>
                  <a:schemeClr val="bg1">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After he said these things and had taken some bread, he gave thanks to God in the presence of all of them, and after he broke it, he began to eat. </a:t>
            </a:r>
            <a:r>
              <a:rPr lang="en-US" sz="2400" baseline="30000">
                <a:solidFill>
                  <a:schemeClr val="bg1">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36</a:t>
            </a:r>
            <a:r>
              <a:rPr lang="en-US" sz="2400">
                <a:solidFill>
                  <a:schemeClr val="bg1">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They all were encouraged and took food themselves. </a:t>
            </a:r>
            <a:r>
              <a:rPr lang="en-US" sz="2400" baseline="30000">
                <a:solidFill>
                  <a:schemeClr val="bg1">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37</a:t>
            </a:r>
            <a:r>
              <a:rPr lang="en-US" sz="2400">
                <a:solidFill>
                  <a:schemeClr val="bg1">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In all there were 276 of us on the ship. </a:t>
            </a:r>
            <a:r>
              <a:rPr lang="en-US" sz="2400" baseline="30000">
                <a:solidFill>
                  <a:schemeClr val="bg1">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38</a:t>
            </a:r>
            <a:r>
              <a:rPr lang="en-US" sz="2400">
                <a:solidFill>
                  <a:schemeClr val="bg1">
                    <a:lumMod val="50000"/>
                  </a:schemeClr>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When they had eaten enough, they began to lighten the ship by throwing the grain overboard into the sea. </a:t>
            </a:r>
          </a:p>
        </p:txBody>
      </p:sp>
      <p:sp>
        <p:nvSpPr>
          <p:cNvPr id="10" name="Rectangle: Rounded Corners 9">
            <a:extLst>
              <a:ext uri="{FF2B5EF4-FFF2-40B4-BE49-F238E27FC236}">
                <a16:creationId xmlns:a16="http://schemas.microsoft.com/office/drawing/2014/main" id="{B677541D-214D-4DAB-BC59-34A938AA8BD0}"/>
              </a:ext>
            </a:extLst>
          </p:cNvPr>
          <p:cNvSpPr/>
          <p:nvPr/>
        </p:nvSpPr>
        <p:spPr>
          <a:xfrm>
            <a:off x="3591680" y="2589920"/>
            <a:ext cx="5008638" cy="1879569"/>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lnSpc>
                <a:spcPct val="150000"/>
              </a:lnSpc>
            </a:pPr>
            <a:r>
              <a:rPr lang="en-US" sz="2400">
                <a:latin typeface="Segoe UI Black" panose="020B0A02040204020203" pitchFamily="34" charset="0"/>
                <a:ea typeface="Segoe UI Black" panose="020B0A02040204020203" pitchFamily="34" charset="0"/>
                <a:cs typeface="Segoe UI" panose="020B0502040204020203" pitchFamily="34" charset="0"/>
              </a:rPr>
              <a:t>How could Paul remain so peaceful and calm amid such turmoil and crisis?</a:t>
            </a:r>
          </a:p>
        </p:txBody>
      </p:sp>
    </p:spTree>
    <p:extLst>
      <p:ext uri="{BB962C8B-B14F-4D97-AF65-F5344CB8AC3E}">
        <p14:creationId xmlns:p14="http://schemas.microsoft.com/office/powerpoint/2010/main" val="33371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17" name="Rectangle: Rounded Corners 16">
            <a:extLst>
              <a:ext uri="{FF2B5EF4-FFF2-40B4-BE49-F238E27FC236}">
                <a16:creationId xmlns:a16="http://schemas.microsoft.com/office/drawing/2014/main" id="{FDA8CCEA-76F1-4FD5-A747-20A9D7ED0650}"/>
              </a:ext>
            </a:extLst>
          </p:cNvPr>
          <p:cNvSpPr/>
          <p:nvPr/>
        </p:nvSpPr>
        <p:spPr>
          <a:xfrm>
            <a:off x="4684185" y="1321363"/>
            <a:ext cx="7020135" cy="1983296"/>
          </a:xfrm>
          <a:prstGeom prst="roundRect">
            <a:avLst/>
          </a:prstGeom>
          <a:ln>
            <a:solidFill>
              <a:schemeClr val="tx1">
                <a:lumMod val="50000"/>
                <a:lumOff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lIns="182880" tIns="0" rIns="182880" bIns="0" rtlCol="0" anchor="ctr"/>
          <a:lstStyle/>
          <a:p>
            <a:pPr lvl="0" algn="ctr">
              <a:spcBef>
                <a:spcPts val="600"/>
              </a:spcBef>
              <a:defRPr/>
            </a:pPr>
            <a:r>
              <a:rPr lang="en-US" sz="2000" i="1" baseline="30000">
                <a:solidFill>
                  <a:schemeClr val="tx1"/>
                </a:solidFill>
                <a:latin typeface="Segoe UI Semibold" panose="020B0702040204020203" pitchFamily="34" charset="0"/>
                <a:cs typeface="Segoe UI Semibold" panose="020B0702040204020203" pitchFamily="34" charset="0"/>
              </a:rPr>
              <a:t>6</a:t>
            </a:r>
            <a:r>
              <a:rPr lang="en-US" sz="2000" i="1">
                <a:solidFill>
                  <a:schemeClr val="tx1"/>
                </a:solidFill>
                <a:latin typeface="Segoe UI Semibold" panose="020B0702040204020203" pitchFamily="34" charset="0"/>
                <a:cs typeface="Segoe UI Semibold" panose="020B0702040204020203" pitchFamily="34" charset="0"/>
              </a:rPr>
              <a:t>Don’t worry about anything, but in everything, through prayer and petition with thanksgiving, present your requests to God. </a:t>
            </a:r>
            <a:r>
              <a:rPr lang="en-US" sz="2000" i="1" baseline="30000">
                <a:solidFill>
                  <a:schemeClr val="tx1"/>
                </a:solidFill>
                <a:latin typeface="Segoe UI Semibold" panose="020B0702040204020203" pitchFamily="34" charset="0"/>
                <a:cs typeface="Segoe UI Semibold" panose="020B0702040204020203" pitchFamily="34" charset="0"/>
              </a:rPr>
              <a:t>7 </a:t>
            </a:r>
            <a:r>
              <a:rPr lang="en-US" sz="2000" i="1">
                <a:solidFill>
                  <a:schemeClr val="tx1"/>
                </a:solidFill>
                <a:latin typeface="Segoe UI Semibold" panose="020B0702040204020203" pitchFamily="34" charset="0"/>
                <a:cs typeface="Segoe UI Semibold" panose="020B0702040204020203" pitchFamily="34" charset="0"/>
              </a:rPr>
              <a:t>And </a:t>
            </a:r>
            <a:r>
              <a:rPr lang="en-US" sz="2000" b="1" i="1">
                <a:solidFill>
                  <a:srgbClr val="B90000"/>
                </a:solidFill>
                <a:latin typeface="Segoe UI" panose="020B0502040204020203" pitchFamily="34" charset="0"/>
                <a:cs typeface="Segoe UI" panose="020B0502040204020203" pitchFamily="34" charset="0"/>
              </a:rPr>
              <a:t>the peace of God, which surpasses all understanding</a:t>
            </a:r>
            <a:r>
              <a:rPr lang="en-US" sz="2000" i="1">
                <a:solidFill>
                  <a:schemeClr val="tx1"/>
                </a:solidFill>
                <a:latin typeface="Segoe UI Semibold" panose="020B0702040204020203" pitchFamily="34" charset="0"/>
                <a:cs typeface="Segoe UI Semibold" panose="020B0702040204020203" pitchFamily="34" charset="0"/>
              </a:rPr>
              <a:t>, will guard your </a:t>
            </a:r>
            <a:br>
              <a:rPr lang="en-US" sz="2000" i="1">
                <a:solidFill>
                  <a:schemeClr val="tx1"/>
                </a:solidFill>
                <a:latin typeface="Segoe UI Semibold" panose="020B0702040204020203" pitchFamily="34" charset="0"/>
                <a:cs typeface="Segoe UI Semibold" panose="020B0702040204020203" pitchFamily="34" charset="0"/>
              </a:rPr>
            </a:br>
            <a:r>
              <a:rPr lang="en-US" sz="2000" i="1">
                <a:solidFill>
                  <a:schemeClr val="tx1"/>
                </a:solidFill>
                <a:latin typeface="Segoe UI Semibold" panose="020B0702040204020203" pitchFamily="34" charset="0"/>
                <a:cs typeface="Segoe UI Semibold" panose="020B0702040204020203" pitchFamily="34" charset="0"/>
              </a:rPr>
              <a:t>hearts and minds in Christ Jesus. </a:t>
            </a:r>
            <a:endParaRPr kumimoji="0" lang="en-US" sz="2000" i="1"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endParaRPr>
          </a:p>
        </p:txBody>
      </p:sp>
      <p:sp>
        <p:nvSpPr>
          <p:cNvPr id="12" name="Rectangle: Rounded Corners 11">
            <a:extLst>
              <a:ext uri="{FF2B5EF4-FFF2-40B4-BE49-F238E27FC236}">
                <a16:creationId xmlns:a16="http://schemas.microsoft.com/office/drawing/2014/main" id="{0A54E011-D577-4C7F-91BF-FB02D8C798D7}"/>
              </a:ext>
            </a:extLst>
          </p:cNvPr>
          <p:cNvSpPr/>
          <p:nvPr/>
        </p:nvSpPr>
        <p:spPr>
          <a:xfrm>
            <a:off x="4684185" y="693350"/>
            <a:ext cx="3846141" cy="628013"/>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Philippians</a:t>
            </a:r>
            <a:r>
              <a:rPr kumimoji="0" lang="en-US" sz="2400" b="1" i="0" u="none" strike="noStrike" kern="1200" cap="none" spc="0" normalizeH="0" noProof="0">
                <a:ln>
                  <a:noFill/>
                </a:ln>
                <a:solidFill>
                  <a:prstClr val="white"/>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 4:6-7</a:t>
            </a:r>
            <a:endParaRPr kumimoji="0" lang="en-US" sz="2400" b="1"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endParaRPr>
          </a:p>
        </p:txBody>
      </p:sp>
      <p:sp>
        <p:nvSpPr>
          <p:cNvPr id="14" name="TitleBlock">
            <a:extLst>
              <a:ext uri="{FF2B5EF4-FFF2-40B4-BE49-F238E27FC236}">
                <a16:creationId xmlns:a16="http://schemas.microsoft.com/office/drawing/2014/main" id="{5D4F3104-D1B3-4598-A80B-CCB1759BFA69}"/>
              </a:ext>
            </a:extLst>
          </p:cNvPr>
          <p:cNvSpPr/>
          <p:nvPr/>
        </p:nvSpPr>
        <p:spPr bwMode="auto">
          <a:xfrm>
            <a:off x="202251" y="510490"/>
            <a:ext cx="3604177" cy="2163699"/>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600" b="1" i="0" u="none" strike="noStrike" kern="1200" cap="small"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Encouraging</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6000" b="1" i="0" u="none" strike="noStrike" kern="1200" cap="small" spc="0" normalizeH="0" baseline="0" noProof="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Prayer</a:t>
            </a:r>
            <a:br>
              <a:rPr kumimoji="0" lang="en-US" sz="6000" b="1" i="0" u="none" strike="noStrike" kern="1200" cap="small" spc="0" normalizeH="0" baseline="0" noProof="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2800" b="1" i="0" u="none" strike="noStrike" kern="1200" cap="small" spc="0" normalizeH="0" baseline="0" noProof="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27:33-38</a:t>
            </a:r>
            <a:endParaRPr kumimoji="0" lang="en-US" sz="4000" b="1" i="1" u="none" strike="noStrike" kern="1200" cap="small" spc="0" normalizeH="0" baseline="0" noProof="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 name="TextBox 1">
            <a:extLst>
              <a:ext uri="{FF2B5EF4-FFF2-40B4-BE49-F238E27FC236}">
                <a16:creationId xmlns:a16="http://schemas.microsoft.com/office/drawing/2014/main" id="{C0DE3D82-3992-458C-9A6E-29DA8BB56FA6}"/>
              </a:ext>
            </a:extLst>
          </p:cNvPr>
          <p:cNvSpPr txBox="1"/>
          <p:nvPr/>
        </p:nvSpPr>
        <p:spPr>
          <a:xfrm>
            <a:off x="4693421" y="3666839"/>
            <a:ext cx="7020135" cy="2323713"/>
          </a:xfrm>
          <a:prstGeom prst="rect">
            <a:avLst/>
          </a:prstGeom>
          <a:noFill/>
        </p:spPr>
        <p:txBody>
          <a:bodyPr wrap="square" rtlCol="0">
            <a:spAutoFit/>
          </a:bodyPr>
          <a:lstStyle/>
          <a:p>
            <a:pPr marL="461963" indent="-461963">
              <a:spcAft>
                <a:spcPts val="3000"/>
              </a:spcAft>
              <a:buClr>
                <a:srgbClr val="B90000"/>
              </a:buClr>
              <a:buFont typeface="Wingdings" panose="05000000000000000000" pitchFamily="2" charset="2"/>
              <a:buChar char="Ø"/>
            </a:pPr>
            <a:r>
              <a:rPr lang="en-US" sz="2400">
                <a:latin typeface="Segoe UI Semibold" panose="020B0702040204020203" pitchFamily="34" charset="0"/>
                <a:cs typeface="Segoe UI Semibold" panose="020B0702040204020203" pitchFamily="34" charset="0"/>
              </a:rPr>
              <a:t>Paul’s prayer of thanksgiving brought encouragement to the men on the ship who had endured much.</a:t>
            </a:r>
          </a:p>
          <a:p>
            <a:pPr marL="461963" indent="-461963">
              <a:spcAft>
                <a:spcPts val="3000"/>
              </a:spcAft>
              <a:buClr>
                <a:srgbClr val="B90000"/>
              </a:buClr>
              <a:buFont typeface="Wingdings" panose="05000000000000000000" pitchFamily="2" charset="2"/>
              <a:buChar char="Ø"/>
            </a:pPr>
            <a:r>
              <a:rPr lang="en-US" sz="2400">
                <a:latin typeface="Segoe UI Semibold" panose="020B0702040204020203" pitchFamily="34" charset="0"/>
                <a:cs typeface="Segoe UI Semibold" panose="020B0702040204020203" pitchFamily="34" charset="0"/>
              </a:rPr>
              <a:t>It also brought peace to him and all who endured the storm alongside him.</a:t>
            </a:r>
          </a:p>
        </p:txBody>
      </p:sp>
      <p:sp>
        <p:nvSpPr>
          <p:cNvPr id="3" name="Rectangle: Rounded Corners 2">
            <a:extLst>
              <a:ext uri="{FF2B5EF4-FFF2-40B4-BE49-F238E27FC236}">
                <a16:creationId xmlns:a16="http://schemas.microsoft.com/office/drawing/2014/main" id="{4F4FA4A2-1425-4535-B6E6-AB62A36DA451}"/>
              </a:ext>
            </a:extLst>
          </p:cNvPr>
          <p:cNvSpPr/>
          <p:nvPr/>
        </p:nvSpPr>
        <p:spPr>
          <a:xfrm>
            <a:off x="623083" y="3353000"/>
            <a:ext cx="2762513" cy="1163385"/>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spcAft>
                <a:spcPts val="1200"/>
              </a:spcAft>
            </a:pPr>
            <a:r>
              <a:rPr lang="en-US" b="1">
                <a:solidFill>
                  <a:prstClr val="white"/>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Does this situation remind you of any other storm story?</a:t>
            </a:r>
          </a:p>
        </p:txBody>
      </p:sp>
      <p:sp>
        <p:nvSpPr>
          <p:cNvPr id="15" name="Rectangle: Rounded Corners 14">
            <a:extLst>
              <a:ext uri="{FF2B5EF4-FFF2-40B4-BE49-F238E27FC236}">
                <a16:creationId xmlns:a16="http://schemas.microsoft.com/office/drawing/2014/main" id="{8D5288AE-A1D1-4F6D-BCD4-424AE79257C7}"/>
              </a:ext>
            </a:extLst>
          </p:cNvPr>
          <p:cNvSpPr/>
          <p:nvPr/>
        </p:nvSpPr>
        <p:spPr>
          <a:xfrm>
            <a:off x="623082" y="4986863"/>
            <a:ext cx="2762513" cy="1057623"/>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spcAft>
                <a:spcPts val="1200"/>
              </a:spcAft>
            </a:pPr>
            <a:r>
              <a:rPr lang="en-US" b="1">
                <a:solidFill>
                  <a:prstClr val="white"/>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Who brought peace in the middle of </a:t>
            </a:r>
            <a:br>
              <a:rPr lang="en-US" b="1">
                <a:solidFill>
                  <a:prstClr val="white"/>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b="1">
                <a:solidFill>
                  <a:prstClr val="white"/>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that storm?</a:t>
            </a:r>
          </a:p>
        </p:txBody>
      </p:sp>
      <p:sp>
        <p:nvSpPr>
          <p:cNvPr id="4" name="Explosion: 8 Points 3">
            <a:extLst>
              <a:ext uri="{FF2B5EF4-FFF2-40B4-BE49-F238E27FC236}">
                <a16:creationId xmlns:a16="http://schemas.microsoft.com/office/drawing/2014/main" id="{B6709853-D4F2-4A68-B40D-DF109326C7EA}"/>
              </a:ext>
            </a:extLst>
          </p:cNvPr>
          <p:cNvSpPr/>
          <p:nvPr/>
        </p:nvSpPr>
        <p:spPr>
          <a:xfrm>
            <a:off x="3048128" y="2848923"/>
            <a:ext cx="1684958" cy="1450569"/>
          </a:xfrm>
          <a:prstGeom prst="irregularSeal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a:solidFill>
                  <a:schemeClr val="tx1"/>
                </a:solidFill>
                <a:latin typeface="Segoe UI" panose="020B0502040204020203" pitchFamily="34" charset="0"/>
                <a:cs typeface="Segoe UI" panose="020B0502040204020203" pitchFamily="34" charset="0"/>
              </a:rPr>
              <a:t>Luke 8:22-25</a:t>
            </a:r>
          </a:p>
        </p:txBody>
      </p:sp>
      <p:sp>
        <p:nvSpPr>
          <p:cNvPr id="18" name="Explosion: 8 Points 17">
            <a:extLst>
              <a:ext uri="{FF2B5EF4-FFF2-40B4-BE49-F238E27FC236}">
                <a16:creationId xmlns:a16="http://schemas.microsoft.com/office/drawing/2014/main" id="{94C8A753-249A-45FC-9032-8918E01197DC}"/>
              </a:ext>
            </a:extLst>
          </p:cNvPr>
          <p:cNvSpPr/>
          <p:nvPr/>
        </p:nvSpPr>
        <p:spPr>
          <a:xfrm>
            <a:off x="2963140" y="5252156"/>
            <a:ext cx="1684958" cy="1450569"/>
          </a:xfrm>
          <a:prstGeom prst="irregularSeal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spcBef>
                <a:spcPts val="600"/>
              </a:spcBef>
            </a:pPr>
            <a:r>
              <a:rPr lang="en-US" sz="1400" b="1">
                <a:solidFill>
                  <a:schemeClr val="tx1"/>
                </a:solidFill>
                <a:latin typeface="Segoe UI" panose="020B0502040204020203" pitchFamily="34" charset="0"/>
                <a:cs typeface="Segoe UI" panose="020B0502040204020203" pitchFamily="34" charset="0"/>
              </a:rPr>
              <a:t>Who comforts us?</a:t>
            </a:r>
          </a:p>
        </p:txBody>
      </p:sp>
    </p:spTree>
    <p:extLst>
      <p:ext uri="{BB962C8B-B14F-4D97-AF65-F5344CB8AC3E}">
        <p14:creationId xmlns:p14="http://schemas.microsoft.com/office/powerpoint/2010/main" val="255080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4"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0" y="6492875"/>
            <a:ext cx="2743200" cy="365125"/>
          </a:xfrm>
        </p:spPr>
        <p:txBody>
          <a:bodyPr vert="horz" lIns="91440" tIns="45720" rIns="91440" bIns="45720" rtlCol="0" anchor="ctr">
            <a:normAutofit/>
          </a:bodyPr>
          <a:lstStyle>
            <a:lvl1pPr>
              <a:defRPr sz="900" b="1">
                <a:solidFill>
                  <a:schemeClr val="bg1"/>
                </a:solidFill>
                <a:latin typeface="+mn-lt"/>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Eric F. Glover 2021</a:t>
            </a: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658600" y="6455431"/>
            <a:ext cx="445913"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000" b="1"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altLang="en-US" sz="1000" b="1"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14B90609-ACCD-4F56-AD2D-EBB61BF9D986}"/>
              </a:ext>
            </a:extLst>
          </p:cNvPr>
          <p:cNvSpPr/>
          <p:nvPr/>
        </p:nvSpPr>
        <p:spPr bwMode="auto">
          <a:xfrm>
            <a:off x="152400" y="261731"/>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10000"/>
              </a:lnSpc>
              <a:spcBef>
                <a:spcPct val="0"/>
              </a:spcBef>
              <a:spcAft>
                <a:spcPts val="600"/>
              </a:spcAft>
              <a:buClrTx/>
              <a:buSzTx/>
              <a:buFontTx/>
              <a:buNone/>
              <a:tabLst>
                <a:tab pos="11255375" algn="r"/>
              </a:tabLst>
              <a:defRPr/>
            </a:pPr>
            <a:r>
              <a:rPr kumimoji="0" lang="en-US" sz="6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Lucida Handwriting" panose="03010101010101010101" pitchFamily="66" charset="0"/>
                <a:ea typeface="+mn-ea"/>
                <a:cs typeface="+mn-cs"/>
              </a:rPr>
              <a:t>IN</a:t>
            </a:r>
            <a:r>
              <a:rPr kumimoji="0" lang="en-US" sz="1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Lucida Handwriting" panose="03010101010101010101" pitchFamily="66" charset="0"/>
                <a:ea typeface="+mn-ea"/>
                <a:cs typeface="+mn-cs"/>
              </a:rPr>
              <a:t> </a:t>
            </a:r>
            <a:r>
              <a:rPr kumimoji="0" lang="en-US" sz="5400" b="1" i="1" u="none" strike="noStrike" kern="1200" cap="small" spc="500" normalizeH="0" baseline="0" noProof="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p</a:t>
            </a:r>
            <a:r>
              <a:rPr kumimoji="0" lang="en-US" sz="4000" b="1" i="1" u="none" strike="noStrike" kern="1200" cap="small" spc="500" normalizeH="0" baseline="0" noProof="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owered </a:t>
            </a:r>
            <a:r>
              <a:rPr kumimoji="0" lang="en-US" sz="5400" b="1" i="1" u="none" strike="noStrike" kern="1200" cap="small" spc="500" normalizeH="0" baseline="0" noProof="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D</a:t>
            </a:r>
            <a:r>
              <a:rPr kumimoji="0" lang="en-US" sz="4000" b="1" i="1" u="none" strike="noStrike" kern="1200" cap="small" spc="500" normalizeH="0" baseline="0" noProof="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iscipleship</a:t>
            </a:r>
            <a:endParaRPr kumimoji="0" lang="en-US" sz="36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Rectangle: Rounded Corners 11">
            <a:extLst>
              <a:ext uri="{FF2B5EF4-FFF2-40B4-BE49-F238E27FC236}">
                <a16:creationId xmlns:a16="http://schemas.microsoft.com/office/drawing/2014/main" id="{BCA8F9F5-D419-4FFF-8FB9-1CA90D252278}"/>
              </a:ext>
            </a:extLst>
          </p:cNvPr>
          <p:cNvSpPr/>
          <p:nvPr/>
        </p:nvSpPr>
        <p:spPr bwMode="auto">
          <a:xfrm>
            <a:off x="114028" y="229937"/>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sp3d extrusionH="57150">
              <a:bevelT w="38100" h="38100"/>
            </a:sp3d>
          </a:bodyPr>
          <a:lstStyle/>
          <a:p>
            <a:pPr marL="0" marR="0" lvl="0" indent="0" algn="l" defTabSz="914400" rtl="0" eaLnBrk="1" fontAlgn="auto" latinLnBrk="0" hangingPunct="1">
              <a:lnSpc>
                <a:spcPct val="110000"/>
              </a:lnSpc>
              <a:spcBef>
                <a:spcPct val="0"/>
              </a:spcBef>
              <a:spcAft>
                <a:spcPts val="600"/>
              </a:spcAft>
              <a:buClrTx/>
              <a:buSzTx/>
              <a:buFontTx/>
              <a:buNone/>
              <a:tabLst>
                <a:tab pos="11255375" algn="r"/>
              </a:tabLst>
              <a:defRPr/>
            </a:pPr>
            <a:r>
              <a:rPr kumimoji="0" lang="en-US" sz="6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Lucida Handwriting" panose="03010101010101010101" pitchFamily="66" charset="0"/>
                <a:ea typeface="+mn-ea"/>
                <a:cs typeface="+mn-cs"/>
              </a:rPr>
              <a:t>IN</a:t>
            </a:r>
            <a:endParaRPr kumimoji="0" lang="en-US" sz="3600" b="0" i="0" u="none" strike="noStrike" kern="1200" cap="none" spc="0" normalizeH="0" baseline="0" noProof="0">
              <a:ln>
                <a:noFill/>
              </a:ln>
              <a:solidFill>
                <a:srgbClr val="FFC000"/>
              </a:solidFill>
              <a:effectLst/>
              <a:uLnTx/>
              <a:uFillTx/>
              <a:latin typeface="Segoe UI" panose="020B0502040204020203" pitchFamily="34" charset="0"/>
              <a:ea typeface="+mn-ea"/>
              <a:cs typeface="Segoe UI" panose="020B0502040204020203" pitchFamily="34" charset="0"/>
            </a:endParaRPr>
          </a:p>
        </p:txBody>
      </p:sp>
      <p:sp>
        <p:nvSpPr>
          <p:cNvPr id="2" name="Rectangle: Rounded Corners 1">
            <a:extLst>
              <a:ext uri="{FF2B5EF4-FFF2-40B4-BE49-F238E27FC236}">
                <a16:creationId xmlns:a16="http://schemas.microsoft.com/office/drawing/2014/main" id="{3D8B62F3-D11F-4FAB-885B-586C527DB6FE}"/>
              </a:ext>
            </a:extLst>
          </p:cNvPr>
          <p:cNvSpPr/>
          <p:nvPr/>
        </p:nvSpPr>
        <p:spPr>
          <a:xfrm>
            <a:off x="8460772" y="221469"/>
            <a:ext cx="3388599" cy="1147801"/>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Segoe UI" panose="020B0502040204020203" pitchFamily="34" charset="0"/>
                <a:cs typeface="Segoe UI" panose="020B0502040204020203" pitchFamily="34" charset="0"/>
              </a:rPr>
              <a:t>Peaceful</a:t>
            </a:r>
            <a:br>
              <a:rPr kumimoji="0" lang="en-US" sz="32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br>
            <a:r>
              <a:rPr kumimoji="0" lang="en-US" sz="32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Discipleship</a:t>
            </a:r>
          </a:p>
        </p:txBody>
      </p:sp>
      <p:sp>
        <p:nvSpPr>
          <p:cNvPr id="20" name="Content Placeholder 2">
            <a:extLst>
              <a:ext uri="{FF2B5EF4-FFF2-40B4-BE49-F238E27FC236}">
                <a16:creationId xmlns:a16="http://schemas.microsoft.com/office/drawing/2014/main" id="{E0384364-4407-42FF-887B-01B7156C1926}"/>
              </a:ext>
            </a:extLst>
          </p:cNvPr>
          <p:cNvSpPr txBox="1">
            <a:spLocks/>
          </p:cNvSpPr>
          <p:nvPr/>
        </p:nvSpPr>
        <p:spPr bwMode="auto">
          <a:xfrm>
            <a:off x="941263" y="1800965"/>
            <a:ext cx="10310649" cy="3870074"/>
          </a:xfrm>
          <a:prstGeom prst="rect">
            <a:avLst/>
          </a:prstGeom>
          <a:scene3d>
            <a:camera prst="orthographicFront">
              <a:rot lat="0" lon="0" rev="0"/>
            </a:camera>
            <a:lightRig rig="soft" dir="t">
              <a:rot lat="0" lon="0" rev="0"/>
            </a:lightRig>
          </a:scene3d>
        </p:spPr>
        <p:txBody>
          <a:bodyPr vert="horz" lIns="91440" tIns="45720" rIns="91440" bIns="45720" numCol="1" rtlCol="0" anchor="t" anchorCtr="0" compatLnSpc="1">
            <a:prstTxWarp prst="textNoShape">
              <a:avLst/>
            </a:prstTxWarp>
            <a:noAutofit/>
          </a:bodyPr>
          <a:lstStyle>
            <a:lvl1pPr indent="460375" algn="just" defTabSz="914400">
              <a:lnSpc>
                <a:spcPct val="125000"/>
              </a:lnSpc>
              <a:spcBef>
                <a:spcPts val="0"/>
              </a:spcBef>
              <a:buFont typeface="Arial" panose="020B0604020202020204" pitchFamily="34" charset="0"/>
              <a:buNone/>
              <a:defRPr spc="-25" baseline="30000">
                <a:effectLst/>
                <a:latin typeface="Segoe UI Semibold" panose="020B0702040204020203" pitchFamily="34" charset="0"/>
                <a:ea typeface="Times New Roman" panose="02020603050405020304" pitchFamily="18" charset="0"/>
                <a:cs typeface="Segoe UI Semibold" panose="020B07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457200" lvl="1" indent="-457200">
              <a:lnSpc>
                <a:spcPct val="100000"/>
              </a:lnSpc>
              <a:spcBef>
                <a:spcPts val="0"/>
              </a:spcBef>
              <a:spcAft>
                <a:spcPts val="1800"/>
              </a:spcAft>
              <a:buClr>
                <a:srgbClr val="C00000"/>
              </a:buClr>
              <a:buSzPct val="125000"/>
              <a:buFont typeface="Wingdings" panose="05000000000000000000" pitchFamily="2" charset="2"/>
              <a:buChar char=""/>
              <a:defRPr/>
            </a:pPr>
            <a:r>
              <a:rPr lang="en-US" sz="2000" b="1">
                <a:solidFill>
                  <a:prstClr val="black"/>
                </a:solidFill>
                <a:latin typeface="Segoe UI" panose="020B0502040204020203" pitchFamily="34" charset="0"/>
                <a:cs typeface="Segoe UI" panose="020B0502040204020203" pitchFamily="34" charset="0"/>
              </a:rPr>
              <a:t>Amid a chaotic and terrifying situation, Paul remained calm and peaceful, trusting God to keep his promise.</a:t>
            </a:r>
          </a:p>
          <a:p>
            <a:pPr marL="457200" lvl="1" indent="-457200">
              <a:lnSpc>
                <a:spcPct val="100000"/>
              </a:lnSpc>
              <a:spcBef>
                <a:spcPts val="0"/>
              </a:spcBef>
              <a:spcAft>
                <a:spcPts val="1800"/>
              </a:spcAft>
              <a:buClr>
                <a:srgbClr val="C00000"/>
              </a:buClr>
              <a:buSzPct val="125000"/>
              <a:buFont typeface="Wingdings" panose="05000000000000000000" pitchFamily="2" charset="2"/>
              <a:buChar char=""/>
              <a:defRPr/>
            </a:pPr>
            <a:r>
              <a:rPr lang="en-US" sz="2000" b="1">
                <a:latin typeface="Segoe UI" panose="020B0502040204020203" pitchFamily="34" charset="0"/>
                <a:ea typeface="Segoe UI Black" panose="020B0A02040204020203" pitchFamily="34" charset="0"/>
                <a:cs typeface="Segoe UI" panose="020B0502040204020203" pitchFamily="34" charset="0"/>
              </a:rPr>
              <a:t>The way he responded to the situation made an indelible mark on all who were with him -  they were all healthy, safely ashore and encouraged by Paul.</a:t>
            </a:r>
          </a:p>
          <a:p>
            <a:pPr marL="457200" lvl="1" indent="-457200">
              <a:lnSpc>
                <a:spcPct val="100000"/>
              </a:lnSpc>
              <a:spcBef>
                <a:spcPts val="0"/>
              </a:spcBef>
              <a:spcAft>
                <a:spcPts val="1800"/>
              </a:spcAft>
              <a:buClr>
                <a:srgbClr val="C00000"/>
              </a:buClr>
              <a:buSzPct val="125000"/>
              <a:buFont typeface="Wingdings" panose="05000000000000000000" pitchFamily="2" charset="2"/>
              <a:buChar char=""/>
              <a:defRPr/>
            </a:pPr>
            <a:r>
              <a:rPr lang="en-US" sz="2000" b="1">
                <a:latin typeface="Segoe UI" panose="020B0502040204020203" pitchFamily="34" charset="0"/>
                <a:ea typeface="Segoe UI Black" panose="020B0A02040204020203" pitchFamily="34" charset="0"/>
                <a:cs typeface="Segoe UI" panose="020B0502040204020203" pitchFamily="34" charset="0"/>
              </a:rPr>
              <a:t>Some of us are in the middle of a major storm right now.</a:t>
            </a:r>
          </a:p>
          <a:p>
            <a:pPr marL="457200" lvl="1" indent="-457200">
              <a:lnSpc>
                <a:spcPct val="100000"/>
              </a:lnSpc>
              <a:spcBef>
                <a:spcPts val="0"/>
              </a:spcBef>
              <a:spcAft>
                <a:spcPts val="1800"/>
              </a:spcAft>
              <a:buClr>
                <a:srgbClr val="C00000"/>
              </a:buClr>
              <a:buSzPct val="125000"/>
              <a:buFont typeface="Wingdings" panose="05000000000000000000" pitchFamily="2" charset="2"/>
              <a:buChar char=""/>
              <a:defRPr/>
            </a:pPr>
            <a:r>
              <a:rPr lang="en-US" sz="2000" b="1">
                <a:latin typeface="Segoe UI" panose="020B0502040204020203" pitchFamily="34" charset="0"/>
                <a:ea typeface="Segoe UI Black" panose="020B0A02040204020203" pitchFamily="34" charset="0"/>
                <a:cs typeface="Segoe UI" panose="020B0502040204020203" pitchFamily="34" charset="0"/>
              </a:rPr>
              <a:t>How we respond to the situation will say much about our relationship with God and our faith in Him.</a:t>
            </a:r>
          </a:p>
          <a:p>
            <a:pPr marL="457200" lvl="1" indent="-457200">
              <a:lnSpc>
                <a:spcPct val="100000"/>
              </a:lnSpc>
              <a:spcBef>
                <a:spcPts val="0"/>
              </a:spcBef>
              <a:spcAft>
                <a:spcPts val="1800"/>
              </a:spcAft>
              <a:buClr>
                <a:srgbClr val="C00000"/>
              </a:buClr>
              <a:buSzPct val="125000"/>
              <a:buFont typeface="Wingdings" panose="05000000000000000000" pitchFamily="2" charset="2"/>
              <a:buChar char=""/>
              <a:defRPr/>
            </a:pPr>
            <a:r>
              <a:rPr lang="en-US" sz="2000" b="1">
                <a:latin typeface="Segoe UI" panose="020B0502040204020203" pitchFamily="34" charset="0"/>
                <a:ea typeface="Segoe UI Black" panose="020B0A02040204020203" pitchFamily="34" charset="0"/>
                <a:cs typeface="Segoe UI" panose="020B0502040204020203" pitchFamily="34" charset="0"/>
              </a:rPr>
              <a:t>Don’t worry – present your requests to God and trust Him with the outcome!</a:t>
            </a:r>
          </a:p>
        </p:txBody>
      </p:sp>
      <p:sp>
        <p:nvSpPr>
          <p:cNvPr id="3" name="Rectangle: Rounded Corners 2">
            <a:extLst>
              <a:ext uri="{FF2B5EF4-FFF2-40B4-BE49-F238E27FC236}">
                <a16:creationId xmlns:a16="http://schemas.microsoft.com/office/drawing/2014/main" id="{522B0A3D-AEDF-4DF0-8A59-89B498D2B429}"/>
              </a:ext>
            </a:extLst>
          </p:cNvPr>
          <p:cNvSpPr/>
          <p:nvPr/>
        </p:nvSpPr>
        <p:spPr>
          <a:xfrm>
            <a:off x="1328585" y="5453299"/>
            <a:ext cx="9019015" cy="989397"/>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a:latin typeface="Segoe UI Semibold" panose="020B0702040204020203" pitchFamily="34" charset="0"/>
                <a:cs typeface="Segoe UI Semibold" panose="020B0702040204020203" pitchFamily="34" charset="0"/>
              </a:rPr>
              <a:t>May </a:t>
            </a:r>
            <a:r>
              <a:rPr lang="en-US" sz="2400" b="1">
                <a:solidFill>
                  <a:srgbClr val="FFFF00"/>
                </a:solidFill>
                <a:latin typeface="Segoe UI" panose="020B0502040204020203" pitchFamily="34" charset="0"/>
                <a:cs typeface="Segoe UI" panose="020B0502040204020203" pitchFamily="34" charset="0"/>
              </a:rPr>
              <a:t>the peace that surpasses all understanding</a:t>
            </a:r>
            <a:r>
              <a:rPr lang="en-US" sz="2400">
                <a:latin typeface="Segoe UI Semibold" panose="020B0702040204020203" pitchFamily="34" charset="0"/>
                <a:cs typeface="Segoe UI Semibold" panose="020B0702040204020203" pitchFamily="34" charset="0"/>
              </a:rPr>
              <a:t>, guard your hearts and minds in Christ Jesus, as you navigate the storm!</a:t>
            </a:r>
          </a:p>
        </p:txBody>
      </p:sp>
    </p:spTree>
    <p:extLst>
      <p:ext uri="{BB962C8B-B14F-4D97-AF65-F5344CB8AC3E}">
        <p14:creationId xmlns:p14="http://schemas.microsoft.com/office/powerpoint/2010/main" val="16097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75000"/>
              </a:schemeClr>
            </a:gs>
            <a:gs pos="0">
              <a:schemeClr val="tx1"/>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6A67E-440B-48F4-99DB-A7D68B8A1544}"/>
              </a:ext>
            </a:extLst>
          </p:cNvPr>
          <p:cNvSpPr txBox="1"/>
          <p:nvPr/>
        </p:nvSpPr>
        <p:spPr>
          <a:xfrm rot="21600000">
            <a:off x="234907" y="-633093"/>
            <a:ext cx="11734800" cy="3604833"/>
          </a:xfrm>
          <a:prstGeom prst="rect">
            <a:avLst/>
          </a:prstGeom>
          <a:noFill/>
        </p:spPr>
        <p:txBody>
          <a:bodyPr wrap="square" rtlCol="0">
            <a:spAutoFit/>
            <a:scene3d>
              <a:camera prst="orthographicFront"/>
              <a:lightRig rig="threePt" dir="t"/>
            </a:scene3d>
            <a:sp3d extrusionH="57150">
              <a:bevelT h="25400" prst="softRound"/>
            </a:sp3d>
          </a:bodyPr>
          <a:lstStyle/>
          <a:p>
            <a:pPr>
              <a:lnSpc>
                <a:spcPct val="150000"/>
              </a:lnSpc>
            </a:pPr>
            <a:r>
              <a:rPr lang="en-US" sz="16600" b="1">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cap="small" spc="500">
                <a:solidFill>
                  <a:schemeClr val="bg1"/>
                </a:solidFill>
                <a:effectLst>
                  <a:outerShdw blurRad="38100" dist="38100" dir="2700000" algn="tl">
                    <a:srgbClr val="000000">
                      <a:alpha val="43137"/>
                    </a:srgbClr>
                  </a:outerShdw>
                </a:effectLst>
                <a:latin typeface="+mn-lt"/>
              </a:rPr>
              <a:t>p</a:t>
            </a:r>
            <a:r>
              <a:rPr lang="en-US" sz="7200" b="1" i="1" cap="small" spc="500">
                <a:solidFill>
                  <a:schemeClr val="bg1"/>
                </a:solidFill>
                <a:effectLst>
                  <a:outerShdw blurRad="38100" dist="38100" dir="2700000" algn="tl">
                    <a:srgbClr val="000000">
                      <a:alpha val="43137"/>
                    </a:srgbClr>
                  </a:outerShdw>
                </a:effectLst>
                <a:latin typeface="+mn-lt"/>
              </a:rPr>
              <a:t>owered Discipleship</a:t>
            </a:r>
            <a:endParaRPr lang="en-US" sz="9600" b="1" i="1" cap="small" spc="500">
              <a:solidFill>
                <a:schemeClr val="bg1"/>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4DF6E862-2D08-4827-B115-A11A941EDEAA}"/>
              </a:ext>
            </a:extLst>
          </p:cNvPr>
          <p:cNvSpPr txBox="1"/>
          <p:nvPr/>
        </p:nvSpPr>
        <p:spPr>
          <a:xfrm rot="21600000">
            <a:off x="958543" y="2448579"/>
            <a:ext cx="10287000" cy="523220"/>
          </a:xfrm>
          <a:prstGeom prst="rect">
            <a:avLst/>
          </a:prstGeom>
          <a:noFill/>
        </p:spPr>
        <p:txBody>
          <a:bodyPr wrap="square" rtlCol="0">
            <a:spAutoFit/>
          </a:bodyPr>
          <a:lstStyle/>
          <a:p>
            <a:pPr algn="ctr"/>
            <a:r>
              <a:rPr lang="en-US" sz="2800" i="1" spc="300">
                <a:solidFill>
                  <a:schemeClr val="bg1"/>
                </a:solidFill>
                <a:latin typeface="Segoe Print" panose="02000600000000000000" pitchFamily="2" charset="0"/>
              </a:rPr>
              <a:t>An Inductive Study of the Book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a:t>© Eric F. Glover 2021</a:t>
            </a:r>
            <a:endParaRPr lang="en-US" altLang="en-US" b="1"/>
          </a:p>
        </p:txBody>
      </p:sp>
      <p:sp>
        <p:nvSpPr>
          <p:cNvPr id="2" name="TextBox 1">
            <a:extLst>
              <a:ext uri="{FF2B5EF4-FFF2-40B4-BE49-F238E27FC236}">
                <a16:creationId xmlns:a16="http://schemas.microsoft.com/office/drawing/2014/main" id="{14290237-B79B-4964-A589-B4AE42C51781}"/>
              </a:ext>
            </a:extLst>
          </p:cNvPr>
          <p:cNvSpPr txBox="1"/>
          <p:nvPr/>
        </p:nvSpPr>
        <p:spPr>
          <a:xfrm>
            <a:off x="5539230" y="5244331"/>
            <a:ext cx="6293257" cy="1366401"/>
          </a:xfrm>
          <a:prstGeom prst="rect">
            <a:avLst/>
          </a:prstGeom>
          <a:solidFill>
            <a:schemeClr val="bg1"/>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a:effectLst>
                  <a:outerShdw blurRad="38100" dist="38100" dir="2700000" algn="tl">
                    <a:srgbClr val="000000">
                      <a:alpha val="43137"/>
                    </a:srgbClr>
                  </a:outerShdw>
                </a:effectLst>
              </a:rPr>
              <a:t>Unstoppable Discipleship</a:t>
            </a:r>
            <a:br>
              <a:rPr lang="en-US" sz="4400" b="1">
                <a:effectLst>
                  <a:outerShdw blurRad="38100" dist="38100" dir="2700000" algn="tl">
                    <a:srgbClr val="000000">
                      <a:alpha val="43137"/>
                    </a:srgbClr>
                  </a:outerShdw>
                </a:effectLst>
              </a:rPr>
            </a:br>
            <a:r>
              <a:rPr lang="en-US" sz="3600" b="1">
                <a:solidFill>
                  <a:srgbClr val="C00000"/>
                </a:solidFill>
                <a:effectLst>
                  <a:outerShdw blurRad="38100" dist="38100" dir="2700000" algn="tl">
                    <a:srgbClr val="000000">
                      <a:alpha val="43137"/>
                    </a:srgbClr>
                  </a:outerShdw>
                </a:effectLst>
                <a:latin typeface="+mn-lt"/>
              </a:rPr>
              <a:t>Acts 28:1–31</a:t>
            </a:r>
          </a:p>
        </p:txBody>
      </p:sp>
      <p:pic>
        <p:nvPicPr>
          <p:cNvPr id="14" name="Picture 13">
            <a:extLst>
              <a:ext uri="{FF2B5EF4-FFF2-40B4-BE49-F238E27FC236}">
                <a16:creationId xmlns:a16="http://schemas.microsoft.com/office/drawing/2014/main" id="{8750B0F8-1512-49E1-B1CC-F5868A976EDA}"/>
              </a:ext>
            </a:extLst>
          </p:cNvPr>
          <p:cNvPicPr>
            <a:picLocks noChangeAspect="1"/>
          </p:cNvPicPr>
          <p:nvPr/>
        </p:nvPicPr>
        <p:blipFill>
          <a:blip r:embed="rId2"/>
          <a:stretch>
            <a:fillRect/>
          </a:stretch>
        </p:blipFill>
        <p:spPr>
          <a:xfrm>
            <a:off x="8616906" y="914400"/>
            <a:ext cx="533400" cy="869537"/>
          </a:xfrm>
          <a:prstGeom prst="rect">
            <a:avLst/>
          </a:prstGeom>
        </p:spPr>
      </p:pic>
    </p:spTree>
    <p:extLst>
      <p:ext uri="{BB962C8B-B14F-4D97-AF65-F5344CB8AC3E}">
        <p14:creationId xmlns:p14="http://schemas.microsoft.com/office/powerpoint/2010/main" val="342949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Picture 3" descr="Stack of machine gears focusing on one gear">
            <a:extLst>
              <a:ext uri="{FF2B5EF4-FFF2-40B4-BE49-F238E27FC236}">
                <a16:creationId xmlns:a16="http://schemas.microsoft.com/office/drawing/2014/main" id="{4A1D9511-E8B7-4271-9A6E-8EF4DED9D06A}"/>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8F250488-24F5-40C6-9CDD-CA7D87837CA3}"/>
              </a:ext>
            </a:extLst>
          </p:cNvPr>
          <p:cNvSpPr>
            <a:spLocks noGrp="1"/>
          </p:cNvSpPr>
          <p:nvPr>
            <p:ph type="ctrTitle"/>
          </p:nvPr>
        </p:nvSpPr>
        <p:spPr>
          <a:xfrm>
            <a:off x="404552" y="3091928"/>
            <a:ext cx="9830421" cy="2387600"/>
          </a:xfrm>
        </p:spPr>
        <p:txBody>
          <a:bodyPr>
            <a:noAutofit/>
          </a:bodyPr>
          <a:lstStyle/>
          <a:p>
            <a:r>
              <a:rPr lang="en-US" sz="8800">
                <a:effectLst>
                  <a:outerShdw blurRad="38100" dist="38100" dir="2700000" algn="tl">
                    <a:srgbClr val="000000">
                      <a:alpha val="43137"/>
                    </a:srgbClr>
                  </a:outerShdw>
                </a:effectLst>
                <a:latin typeface="LEMON MILK" panose="00000500000000000000" pitchFamily="50" charset="0"/>
              </a:rPr>
              <a:t>Transformed!</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Subtitle 2">
            <a:extLst>
              <a:ext uri="{FF2B5EF4-FFF2-40B4-BE49-F238E27FC236}">
                <a16:creationId xmlns:a16="http://schemas.microsoft.com/office/drawing/2014/main" id="{3D19C89D-AEF7-42B4-8DEB-021211B55E65}"/>
              </a:ext>
            </a:extLst>
          </p:cNvPr>
          <p:cNvSpPr>
            <a:spLocks noGrp="1"/>
          </p:cNvSpPr>
          <p:nvPr>
            <p:ph type="subTitle" idx="1"/>
          </p:nvPr>
        </p:nvSpPr>
        <p:spPr>
          <a:xfrm>
            <a:off x="429777" y="5624945"/>
            <a:ext cx="9381344" cy="592975"/>
          </a:xfrm>
        </p:spPr>
        <p:txBody>
          <a:bodyPr tIns="91440" bIns="0" anchor="ctr">
            <a:normAutofit fontScale="92500" lnSpcReduction="20000"/>
          </a:bodyPr>
          <a:lstStyle/>
          <a:p>
            <a:r>
              <a:rPr lang="en-US" sz="3600" spc="550">
                <a:effectLst>
                  <a:outerShdw blurRad="38100" dist="38100" dir="2700000" algn="tl">
                    <a:srgbClr val="000000">
                      <a:alpha val="43137"/>
                    </a:srgbClr>
                  </a:outerShdw>
                </a:effectLst>
                <a:latin typeface="Stanley Roots Personal Use" pitchFamily="2" charset="2"/>
              </a:rPr>
              <a:t> </a:t>
            </a:r>
            <a:r>
              <a:rPr lang="en-US" sz="3600" b="1" spc="550">
                <a:effectLst>
                  <a:outerShdw blurRad="38100" dist="38100" dir="2700000" algn="tl">
                    <a:srgbClr val="000000">
                      <a:alpha val="43137"/>
                    </a:srgbClr>
                  </a:outerShdw>
                </a:effectLst>
                <a:latin typeface="LEMON MILK Light" panose="00000400000000000000" pitchFamily="50" charset="0"/>
                <a:ea typeface="FangSong" panose="020B0503020204020204" pitchFamily="49" charset="-122"/>
              </a:rPr>
              <a:t>Knowing &amp; Doing God’s Will</a:t>
            </a:r>
          </a:p>
        </p:txBody>
      </p:sp>
      <p:sp>
        <p:nvSpPr>
          <p:cNvPr id="5" name="TextBox 4">
            <a:extLst>
              <a:ext uri="{FF2B5EF4-FFF2-40B4-BE49-F238E27FC236}">
                <a16:creationId xmlns:a16="http://schemas.microsoft.com/office/drawing/2014/main" id="{88C59F81-B43C-4DD3-8462-65D55B066FCA}"/>
              </a:ext>
            </a:extLst>
          </p:cNvPr>
          <p:cNvSpPr txBox="1"/>
          <p:nvPr/>
        </p:nvSpPr>
        <p:spPr>
          <a:xfrm>
            <a:off x="643237" y="6274677"/>
            <a:ext cx="90367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FFCA08"/>
                </a:solidFill>
                <a:effectLst/>
                <a:uLnTx/>
                <a:uFillTx/>
                <a:latin typeface="Avenir Next LT Pro"/>
                <a:ea typeface="+mn-ea"/>
                <a:cs typeface="+mn-cs"/>
              </a:rPr>
              <a:t>An In-depth Study of Paul’s Letter to the Church in Rome</a:t>
            </a:r>
            <a:endParaRPr kumimoji="0" lang="en-US" sz="1800" b="0" i="1" u="none" strike="noStrike" kern="1200" cap="none" spc="0" normalizeH="0" baseline="0" noProof="0">
              <a:ln>
                <a:noFill/>
              </a:ln>
              <a:solidFill>
                <a:srgbClr val="FFCA08"/>
              </a:solidFill>
              <a:effectLst/>
              <a:uLnTx/>
              <a:uFillTx/>
              <a:latin typeface="Avenir Next LT Pro"/>
              <a:ea typeface="+mn-ea"/>
              <a:cs typeface="+mn-cs"/>
            </a:endParaRPr>
          </a:p>
        </p:txBody>
      </p:sp>
      <p:sp>
        <p:nvSpPr>
          <p:cNvPr id="6" name="Star: 32 Points 5">
            <a:extLst>
              <a:ext uri="{FF2B5EF4-FFF2-40B4-BE49-F238E27FC236}">
                <a16:creationId xmlns:a16="http://schemas.microsoft.com/office/drawing/2014/main" id="{5928EE35-FD80-40C2-A099-B09A98CE8F44}"/>
              </a:ext>
            </a:extLst>
          </p:cNvPr>
          <p:cNvSpPr/>
          <p:nvPr/>
        </p:nvSpPr>
        <p:spPr>
          <a:xfrm>
            <a:off x="8916977" y="510803"/>
            <a:ext cx="2560320" cy="2485614"/>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latin typeface="LEMON MILK Medium" panose="00000600000000000000" pitchFamily="50" charset="0"/>
            </a:endParaRPr>
          </a:p>
        </p:txBody>
      </p:sp>
      <p:sp>
        <p:nvSpPr>
          <p:cNvPr id="7" name="TextBox 6">
            <a:extLst>
              <a:ext uri="{FF2B5EF4-FFF2-40B4-BE49-F238E27FC236}">
                <a16:creationId xmlns:a16="http://schemas.microsoft.com/office/drawing/2014/main" id="{69872A9A-A626-4F90-B4F2-814C984C8172}"/>
              </a:ext>
            </a:extLst>
          </p:cNvPr>
          <p:cNvSpPr txBox="1"/>
          <p:nvPr/>
        </p:nvSpPr>
        <p:spPr>
          <a:xfrm>
            <a:off x="9017876" y="1268958"/>
            <a:ext cx="2364827" cy="969304"/>
          </a:xfrm>
          <a:prstGeom prst="rect">
            <a:avLst/>
          </a:prstGeom>
          <a:noFill/>
        </p:spPr>
        <p:txBody>
          <a:bodyPr wrap="square" rtlCol="0">
            <a:spAutoFit/>
          </a:bodyPr>
          <a:lstStyle/>
          <a:p>
            <a:pPr algn="ctr">
              <a:lnSpc>
                <a:spcPct val="150000"/>
              </a:lnSpc>
            </a:pPr>
            <a:r>
              <a:rPr lang="en-US" sz="2000" b="1">
                <a:effectLst>
                  <a:outerShdw blurRad="38100" dist="38100" dir="2700000" algn="tl">
                    <a:srgbClr val="000000">
                      <a:alpha val="43137"/>
                    </a:srgbClr>
                  </a:outerShdw>
                </a:effectLst>
                <a:latin typeface="LEMON MILK Medium" panose="00000600000000000000" pitchFamily="50" charset="0"/>
              </a:rPr>
              <a:t>Beginning</a:t>
            </a:r>
          </a:p>
          <a:p>
            <a:pPr algn="ctr">
              <a:lnSpc>
                <a:spcPct val="150000"/>
              </a:lnSpc>
            </a:pPr>
            <a:r>
              <a:rPr lang="en-US" sz="2000" b="1">
                <a:effectLst>
                  <a:outerShdw blurRad="38100" dist="38100" dir="2700000" algn="tl">
                    <a:srgbClr val="000000">
                      <a:alpha val="43137"/>
                    </a:srgbClr>
                  </a:outerShdw>
                </a:effectLst>
                <a:latin typeface="LEMON MILK Medium" panose="00000600000000000000" pitchFamily="50" charset="0"/>
              </a:rPr>
              <a:t>Oct 24th</a:t>
            </a:r>
            <a:endParaRPr lang="en-US" sz="2000"/>
          </a:p>
        </p:txBody>
      </p:sp>
    </p:spTree>
    <p:extLst>
      <p:ext uri="{BB962C8B-B14F-4D97-AF65-F5344CB8AC3E}">
        <p14:creationId xmlns:p14="http://schemas.microsoft.com/office/powerpoint/2010/main" val="106031187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6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EC472220-6ED4-4778-8B48-80BFC87F1FC3}"/>
              </a:ext>
            </a:extLst>
          </p:cNvPr>
          <p:cNvSpPr>
            <a:spLocks noGrp="1"/>
          </p:cNvSpPr>
          <p:nvPr>
            <p:ph type="title"/>
          </p:nvPr>
        </p:nvSpPr>
        <p:spPr>
          <a:xfrm>
            <a:off x="841248" y="426720"/>
            <a:ext cx="10506456" cy="1554061"/>
          </a:xfrm>
        </p:spPr>
        <p:txBody>
          <a:bodyPr anchor="b">
            <a:normAutofit/>
          </a:bodyPr>
          <a:lstStyle/>
          <a:p>
            <a:r>
              <a:rPr lang="en-US" sz="5400" b="0">
                <a:latin typeface="LEMON MILK" panose="00000500000000000000" pitchFamily="50" charset="0"/>
              </a:rPr>
              <a:t>Romans 12:2</a:t>
            </a:r>
          </a:p>
        </p:txBody>
      </p:sp>
      <p:sp>
        <p:nvSpPr>
          <p:cNvPr id="5" name="Content Placeholder 4">
            <a:extLst>
              <a:ext uri="{FF2B5EF4-FFF2-40B4-BE49-F238E27FC236}">
                <a16:creationId xmlns:a16="http://schemas.microsoft.com/office/drawing/2014/main" id="{5BDF6C61-A7B7-44E7-BB0E-C1647E109B8C}"/>
              </a:ext>
            </a:extLst>
          </p:cNvPr>
          <p:cNvSpPr>
            <a:spLocks noGrp="1"/>
          </p:cNvSpPr>
          <p:nvPr>
            <p:ph idx="1"/>
          </p:nvPr>
        </p:nvSpPr>
        <p:spPr>
          <a:xfrm>
            <a:off x="841248" y="2139093"/>
            <a:ext cx="10509504" cy="4027329"/>
          </a:xfrm>
          <a:scene3d>
            <a:camera prst="orthographicFront"/>
            <a:lightRig rig="threePt" dir="t"/>
          </a:scene3d>
          <a:sp3d>
            <a:bevelT w="139700" h="139700" prst="divot"/>
          </a:sp3d>
        </p:spPr>
        <p:txBody>
          <a:bodyPr tIns="0" rIns="0" anchor="t">
            <a:noAutofit/>
            <a:sp3d extrusionH="57150">
              <a:bevelT w="69850" h="69850" prst="divot"/>
            </a:sp3d>
          </a:bodyPr>
          <a:lstStyle/>
          <a:p>
            <a:pPr marL="0" indent="0">
              <a:lnSpc>
                <a:spcPct val="250000"/>
              </a:lnSpc>
              <a:buNone/>
            </a:pPr>
            <a:r>
              <a:rPr lang="en-US">
                <a:latin typeface="AvenirLT-Roman" panose="020B0503020203020204" pitchFamily="34" charset="0"/>
              </a:rPr>
              <a:t>Do not be conformed to this age, but be </a:t>
            </a:r>
            <a:r>
              <a:rPr lang="en-US" sz="3500" b="1" cap="all">
                <a:solidFill>
                  <a:srgbClr val="FFCA08"/>
                </a:solidFill>
                <a:effectLst>
                  <a:outerShdw blurRad="38100" dist="38100" dir="2700000" algn="tl">
                    <a:srgbClr val="000000">
                      <a:alpha val="43137"/>
                    </a:srgbClr>
                  </a:outerShdw>
                </a:effectLst>
                <a:latin typeface="LEMON MILK Bold" panose="00000800000000000000" pitchFamily="50" charset="0"/>
              </a:rPr>
              <a:t>transformed</a:t>
            </a:r>
            <a:r>
              <a:rPr lang="en-US" sz="3500" b="1">
                <a:effectLst>
                  <a:outerShdw blurRad="38100" dist="38100" dir="2700000" algn="tl">
                    <a:srgbClr val="000000">
                      <a:alpha val="43137"/>
                    </a:srgbClr>
                  </a:outerShdw>
                </a:effectLst>
                <a:latin typeface="AvenirLT-Roman" panose="020B0503020203020204" pitchFamily="34" charset="0"/>
              </a:rPr>
              <a:t> </a:t>
            </a:r>
            <a:r>
              <a:rPr lang="en-US">
                <a:latin typeface="AvenirLT-Roman" panose="020B0503020203020204" pitchFamily="34" charset="0"/>
              </a:rPr>
              <a:t>by the renewing of your mind, </a:t>
            </a:r>
            <a:r>
              <a:rPr lang="en-US" b="1">
                <a:latin typeface="Avenir Next LT Pro" panose="020B0504020202020204" pitchFamily="34" charset="0"/>
              </a:rPr>
              <a:t>so that you may discern what is the good, pleasing, and perfect will of God</a:t>
            </a:r>
            <a:r>
              <a:rPr lang="en-US" b="1">
                <a:latin typeface="AvenirLT-Roman" panose="020B0503020203020204" pitchFamily="34" charset="0"/>
              </a:rPr>
              <a:t>. </a:t>
            </a:r>
          </a:p>
        </p:txBody>
      </p:sp>
      <p:sp>
        <p:nvSpPr>
          <p:cNvPr id="6" name="Rectangle 5">
            <a:extLst>
              <a:ext uri="{FF2B5EF4-FFF2-40B4-BE49-F238E27FC236}">
                <a16:creationId xmlns:a16="http://schemas.microsoft.com/office/drawing/2014/main" id="{D893AF2E-6BCD-4A5E-97C4-88A86C2E59F1}"/>
              </a:ext>
            </a:extLst>
          </p:cNvPr>
          <p:cNvSpPr/>
          <p:nvPr/>
        </p:nvSpPr>
        <p:spPr>
          <a:xfrm>
            <a:off x="840185" y="2118888"/>
            <a:ext cx="10506456" cy="27432"/>
          </a:xfrm>
          <a:prstGeom prst="rect">
            <a:avLst/>
          </a:prstGeom>
          <a:solidFill>
            <a:srgbClr val="D3C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Rectangle 2">
            <a:extLst>
              <a:ext uri="{FF2B5EF4-FFF2-40B4-BE49-F238E27FC236}">
                <a16:creationId xmlns:a16="http://schemas.microsoft.com/office/drawing/2014/main" id="{D3A98238-DCFF-4505-8FA1-778CF284E0DB}"/>
              </a:ext>
            </a:extLst>
          </p:cNvPr>
          <p:cNvSpPr/>
          <p:nvPr/>
        </p:nvSpPr>
        <p:spPr>
          <a:xfrm>
            <a:off x="840185" y="2004682"/>
            <a:ext cx="1874520" cy="13716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222241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DBE536B-5A45-4FA1-A213-D2EFD94C4F93}"/>
              </a:ext>
            </a:extLst>
          </p:cNvPr>
          <p:cNvSpPr txBox="1"/>
          <p:nvPr/>
        </p:nvSpPr>
        <p:spPr>
          <a:xfrm>
            <a:off x="4659406" y="809769"/>
            <a:ext cx="7077573" cy="5247861"/>
          </a:xfrm>
          <a:prstGeom prst="rect">
            <a:avLst/>
          </a:prstGeom>
        </p:spPr>
        <p:txBody>
          <a:bodyPr vert="horz" lIns="91440" tIns="0" rIns="91440" bIns="45720" rtlCol="0" anchor="t">
            <a:noAutofit/>
          </a:bodyPr>
          <a:lstStyle/>
          <a:p>
            <a:pPr marL="457200" indent="-457200" defTabSz="914400">
              <a:spcAft>
                <a:spcPts val="1800"/>
              </a:spcAft>
              <a:buClr>
                <a:srgbClr val="C00000"/>
              </a:buClr>
              <a:buFont typeface="Wingdings" panose="05000000000000000000" pitchFamily="2" charset="2"/>
              <a:buChar char="Ø"/>
            </a:pPr>
            <a:r>
              <a:rPr lang="en-US" sz="3200" b="1" spc="-100">
                <a:latin typeface="Segoe UI" panose="020B0502040204020203" pitchFamily="34" charset="0"/>
                <a:ea typeface="Segoe UI Black" panose="020B0A02040204020203" pitchFamily="34" charset="0"/>
                <a:cs typeface="Segoe UI" panose="020B0502040204020203" pitchFamily="34" charset="0"/>
              </a:rPr>
              <a:t>Scripture Reading Volunteers:</a:t>
            </a:r>
          </a:p>
          <a:p>
            <a:pPr marL="914400" indent="-457200" defTabSz="914400">
              <a:lnSpc>
                <a:spcPct val="200000"/>
              </a:lnSpc>
              <a:spcAft>
                <a:spcPts val="600"/>
              </a:spcAft>
              <a:buClr>
                <a:srgbClr val="C00000"/>
              </a:buClr>
              <a:buFont typeface="Wingdings" panose="05000000000000000000" pitchFamily="2" charset="2"/>
              <a:buChar char="ü"/>
            </a:pPr>
            <a:r>
              <a:rPr lang="en-US" sz="3200" b="1" spc="-100">
                <a:latin typeface="Segoe Print" panose="02000600000000000000" pitchFamily="2" charset="0"/>
                <a:ea typeface="Segoe UI Black" panose="020B0A02040204020203" pitchFamily="34" charset="0"/>
                <a:cs typeface="Segoe UI Semibold" panose="020B0702040204020203" pitchFamily="34" charset="0"/>
              </a:rPr>
              <a:t>Acts 27:19-22</a:t>
            </a:r>
          </a:p>
          <a:p>
            <a:pPr marL="914400" indent="-457200" defTabSz="914400">
              <a:lnSpc>
                <a:spcPct val="200000"/>
              </a:lnSpc>
              <a:spcAft>
                <a:spcPts val="600"/>
              </a:spcAft>
              <a:buClr>
                <a:srgbClr val="C00000"/>
              </a:buClr>
              <a:buFont typeface="Wingdings" panose="05000000000000000000" pitchFamily="2" charset="2"/>
              <a:buChar char="ü"/>
            </a:pPr>
            <a:r>
              <a:rPr lang="en-US" sz="3200" b="1" spc="-100">
                <a:latin typeface="Segoe Print" panose="02000600000000000000" pitchFamily="2" charset="0"/>
                <a:ea typeface="Segoe UI Black" panose="020B0A02040204020203" pitchFamily="34" charset="0"/>
                <a:cs typeface="Segoe UI Semibold" panose="020B0702040204020203" pitchFamily="34" charset="0"/>
              </a:rPr>
              <a:t>Acts 27:33-38</a:t>
            </a:r>
          </a:p>
          <a:p>
            <a:pPr marL="914400" indent="-457200" defTabSz="914400">
              <a:lnSpc>
                <a:spcPct val="200000"/>
              </a:lnSpc>
              <a:spcAft>
                <a:spcPts val="600"/>
              </a:spcAft>
              <a:buClr>
                <a:srgbClr val="C00000"/>
              </a:buClr>
              <a:buFont typeface="Wingdings" panose="05000000000000000000" pitchFamily="2" charset="2"/>
              <a:buChar char="ü"/>
            </a:pPr>
            <a:endParaRPr lang="en-US" sz="3200" b="1" spc="-100">
              <a:latin typeface="Segoe Print" panose="02000600000000000000" pitchFamily="2" charset="0"/>
              <a:ea typeface="Segoe UI Black" panose="020B0A02040204020203" pitchFamily="34" charset="0"/>
              <a:cs typeface="Segoe UI Semibold" panose="020B0702040204020203" pitchFamily="34" charset="0"/>
            </a:endParaRPr>
          </a:p>
          <a:p>
            <a:pPr marL="914400" indent="-457200" defTabSz="914400">
              <a:lnSpc>
                <a:spcPct val="200000"/>
              </a:lnSpc>
              <a:spcAft>
                <a:spcPts val="600"/>
              </a:spcAft>
              <a:buClr>
                <a:srgbClr val="C00000"/>
              </a:buClr>
              <a:buFont typeface="Wingdings" panose="05000000000000000000" pitchFamily="2" charset="2"/>
              <a:buChar char="ü"/>
            </a:pPr>
            <a:endParaRPr lang="en-US" sz="3200" b="1" spc="-100">
              <a:latin typeface="Segoe Print" panose="02000600000000000000" pitchFamily="2" charset="0"/>
              <a:ea typeface="Segoe UI Black" panose="020B0A02040204020203" pitchFamily="34" charset="0"/>
              <a:cs typeface="Segoe UI Semibold" panose="020B0702040204020203" pitchFamily="34" charset="0"/>
            </a:endParaRP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2</a:t>
            </a:fld>
            <a:endParaRPr lang="en-US" altLang="en-US" sz="110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435854" y="530695"/>
            <a:ext cx="2992668" cy="1377706"/>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000" b="1">
                <a:solidFill>
                  <a:srgbClr val="910101"/>
                </a:solidFill>
                <a:effectLst>
                  <a:outerShdw blurRad="38100" dist="38100" dir="2700000" algn="tl">
                    <a:srgbClr val="000000">
                      <a:alpha val="43137"/>
                    </a:srgbClr>
                  </a:outerShdw>
                </a:effectLst>
                <a:latin typeface="Papyrus" panose="03070502060502030205" pitchFamily="66" charset="0"/>
              </a:rPr>
              <a:t>Focal Passages</a:t>
            </a:r>
            <a:endParaRPr lang="en-US" sz="3200" b="1" i="1">
              <a:latin typeface="Papyrus" panose="03070502060502030205" pitchFamily="66" charset="0"/>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a:t>© Eric F. Glover 2021</a:t>
            </a:r>
            <a:endParaRPr lang="en-US" altLang="en-US" b="1"/>
          </a:p>
        </p:txBody>
      </p:sp>
    </p:spTree>
    <p:extLst>
      <p:ext uri="{BB962C8B-B14F-4D97-AF65-F5344CB8AC3E}">
        <p14:creationId xmlns:p14="http://schemas.microsoft.com/office/powerpoint/2010/main" val="389608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B661C64-BF22-40B3-A06D-709845E0701F}"/>
              </a:ext>
            </a:extLst>
          </p:cNvPr>
          <p:cNvPicPr>
            <a:picLocks noChangeAspect="1"/>
          </p:cNvPicPr>
          <p:nvPr/>
        </p:nvPicPr>
        <p:blipFill rotWithShape="1">
          <a:blip r:embed="rId2"/>
          <a:srcRect b="3846"/>
          <a:stretch/>
        </p:blipFill>
        <p:spPr>
          <a:xfrm>
            <a:off x="-3047" y="10"/>
            <a:ext cx="12191999" cy="6857990"/>
          </a:xfrm>
          <a:prstGeom prst="rect">
            <a:avLst/>
          </a:prstGeom>
        </p:spPr>
      </p:pic>
      <p:sp>
        <p:nvSpPr>
          <p:cNvPr id="6"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1C01B2A-06E5-4CEE-BB48-EAB658E8E73F}"/>
              </a:ext>
            </a:extLst>
          </p:cNvPr>
          <p:cNvSpPr txBox="1"/>
          <p:nvPr/>
        </p:nvSpPr>
        <p:spPr>
          <a:xfrm>
            <a:off x="206189" y="17087"/>
            <a:ext cx="7237016" cy="147116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defTabSz="914400">
              <a:lnSpc>
                <a:spcPct val="90000"/>
              </a:lnSpc>
              <a:spcBef>
                <a:spcPct val="0"/>
              </a:spcBef>
              <a:spcAft>
                <a:spcPts val="600"/>
              </a:spcAft>
            </a:pPr>
            <a:r>
              <a:rPr lang="en-US" sz="6000" b="1">
                <a:solidFill>
                  <a:srgbClr val="FFFFFF"/>
                </a:solidFill>
                <a:effectLst>
                  <a:outerShdw blurRad="38100" dist="38100" dir="2700000" algn="tl">
                    <a:srgbClr val="000000">
                      <a:alpha val="43137"/>
                    </a:srgbClr>
                  </a:outerShdw>
                </a:effectLst>
                <a:latin typeface="Papyrus" panose="03070502060502030205" pitchFamily="66" charset="0"/>
                <a:ea typeface="+mj-ea"/>
                <a:cs typeface="+mj-cs"/>
              </a:rPr>
              <a:t>Storm Warning</a:t>
            </a:r>
          </a:p>
        </p:txBody>
      </p:sp>
    </p:spTree>
    <p:extLst>
      <p:ext uri="{BB962C8B-B14F-4D97-AF65-F5344CB8AC3E}">
        <p14:creationId xmlns:p14="http://schemas.microsoft.com/office/powerpoint/2010/main" val="73870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DBE536B-5A45-4FA1-A213-D2EFD94C4F93}"/>
              </a:ext>
            </a:extLst>
          </p:cNvPr>
          <p:cNvSpPr txBox="1"/>
          <p:nvPr/>
        </p:nvSpPr>
        <p:spPr>
          <a:xfrm>
            <a:off x="4495800" y="702353"/>
            <a:ext cx="7241180" cy="5546047"/>
          </a:xfrm>
          <a:prstGeom prst="rect">
            <a:avLst/>
          </a:prstGeom>
        </p:spPr>
        <p:txBody>
          <a:bodyPr vert="horz" lIns="91440" tIns="0" rIns="91440" bIns="45720" rtlCol="0" anchor="ctr">
            <a:noAutofit/>
          </a:bodyPr>
          <a:lstStyle/>
          <a:p>
            <a:pPr defTabSz="914400">
              <a:lnSpc>
                <a:spcPct val="250000"/>
              </a:lnSpc>
              <a:spcAft>
                <a:spcPts val="600"/>
              </a:spcAft>
            </a:pPr>
            <a:r>
              <a:rPr lang="en-US" sz="2800" b="1" spc="-10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“But you will receive</a:t>
            </a:r>
            <a:br>
              <a:rPr lang="en-US" sz="2800" b="1" spc="-10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when the Holy Spirit has come on you, and you will be My witnesses in Jerusalem, in all Judea and Samaria, </a:t>
            </a:r>
            <a:br>
              <a:rPr lang="en-US" sz="2800" b="1" spc="-10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and to the ends of the earth.”</a:t>
            </a: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4</a:t>
            </a:fld>
            <a:endParaRPr lang="en-US" altLang="en-US" sz="110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571885" y="516153"/>
            <a:ext cx="2720607" cy="855447"/>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800" b="1">
                <a:solidFill>
                  <a:srgbClr val="910101"/>
                </a:solidFill>
                <a:effectLst>
                  <a:outerShdw blurRad="38100" dist="38100" dir="2700000" algn="tl">
                    <a:srgbClr val="000000">
                      <a:alpha val="43137"/>
                    </a:srgbClr>
                  </a:outerShdw>
                </a:effectLst>
                <a:latin typeface="Papyrus" panose="03070502060502030205" pitchFamily="66" charset="0"/>
              </a:rPr>
              <a:t>Acts 1:8</a:t>
            </a:r>
            <a:endParaRPr lang="en-US" sz="4000" b="1" i="1">
              <a:latin typeface="Papyrus" panose="03070502060502030205" pitchFamily="66" charset="0"/>
            </a:endParaRPr>
          </a:p>
        </p:txBody>
      </p:sp>
      <p:sp>
        <p:nvSpPr>
          <p:cNvPr id="2" name="TextBox 1">
            <a:extLst>
              <a:ext uri="{FF2B5EF4-FFF2-40B4-BE49-F238E27FC236}">
                <a16:creationId xmlns:a16="http://schemas.microsoft.com/office/drawing/2014/main" id="{10987DA9-24EA-4650-99A2-F06BB3318B59}"/>
              </a:ext>
            </a:extLst>
          </p:cNvPr>
          <p:cNvSpPr txBox="1"/>
          <p:nvPr/>
        </p:nvSpPr>
        <p:spPr>
          <a:xfrm>
            <a:off x="8001000" y="886890"/>
            <a:ext cx="4267200" cy="1323439"/>
          </a:xfrm>
          <a:prstGeom prst="rect">
            <a:avLst/>
          </a:prstGeom>
          <a:noFill/>
        </p:spPr>
        <p:txBody>
          <a:bodyPr wrap="square" rtlCol="0">
            <a:spAutoFit/>
          </a:bodyPr>
          <a:lstStyle/>
          <a:p>
            <a:r>
              <a:rPr lang="en-US" sz="8000" b="1" spc="-100">
                <a:solidFill>
                  <a:srgbClr val="910101"/>
                </a:solidFill>
                <a:effectLst>
                  <a:outerShdw blurRad="38100" dist="38100" dir="2700000" algn="tl">
                    <a:srgbClr val="000000">
                      <a:alpha val="43137"/>
                    </a:srgbClr>
                  </a:outerShdw>
                </a:effectLst>
                <a:latin typeface="Rage Italic" panose="03070502040507070304" pitchFamily="66" charset="0"/>
                <a:cs typeface="Segoe UI Semibold" panose="020B0702040204020203" pitchFamily="34" charset="0"/>
              </a:rPr>
              <a:t>POWER</a:t>
            </a:r>
            <a:endParaRPr lang="en-US" sz="8000"/>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a:t>© Eric F. Glover 2021</a:t>
            </a:r>
            <a:endParaRPr lang="en-US" altLang="en-US" b="1"/>
          </a:p>
        </p:txBody>
      </p:sp>
    </p:spTree>
    <p:extLst>
      <p:ext uri="{BB962C8B-B14F-4D97-AF65-F5344CB8AC3E}">
        <p14:creationId xmlns:p14="http://schemas.microsoft.com/office/powerpoint/2010/main" val="71957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BABBDFD-6BB4-4055-B017-94CB0923E0F7}"/>
              </a:ext>
            </a:extLst>
          </p:cNvPr>
          <p:cNvSpPr/>
          <p:nvPr/>
        </p:nvSpPr>
        <p:spPr>
          <a:xfrm>
            <a:off x="8379516" y="542646"/>
            <a:ext cx="3250563" cy="1084042"/>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Paul’s Journey to Rome</a:t>
            </a:r>
          </a:p>
        </p:txBody>
      </p:sp>
      <p:sp>
        <p:nvSpPr>
          <p:cNvPr id="14" name="Rectangle: Rounded Corners 13">
            <a:extLst>
              <a:ext uri="{FF2B5EF4-FFF2-40B4-BE49-F238E27FC236}">
                <a16:creationId xmlns:a16="http://schemas.microsoft.com/office/drawing/2014/main" id="{4149CDF0-4479-4CE2-A7C9-023096D0AC7E}"/>
              </a:ext>
            </a:extLst>
          </p:cNvPr>
          <p:cNvSpPr/>
          <p:nvPr/>
        </p:nvSpPr>
        <p:spPr>
          <a:xfrm>
            <a:off x="9923106" y="2400463"/>
            <a:ext cx="1828801" cy="884302"/>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sz="1600"/>
              <a:t>Sailed north of Cyprus due to </a:t>
            </a:r>
            <a:r>
              <a:rPr lang="en-US" sz="1600" b="1">
                <a:solidFill>
                  <a:srgbClr val="FFFF00"/>
                </a:solidFill>
              </a:rPr>
              <a:t>strong headwinds</a:t>
            </a:r>
            <a:r>
              <a:rPr lang="en-US" sz="1600"/>
              <a:t>.</a:t>
            </a:r>
          </a:p>
        </p:txBody>
      </p:sp>
      <p:sp>
        <p:nvSpPr>
          <p:cNvPr id="16" name="Rectangle: Rounded Corners 15">
            <a:extLst>
              <a:ext uri="{FF2B5EF4-FFF2-40B4-BE49-F238E27FC236}">
                <a16:creationId xmlns:a16="http://schemas.microsoft.com/office/drawing/2014/main" id="{C49A80F7-F6F7-4B18-995B-5B82511FDB93}"/>
              </a:ext>
            </a:extLst>
          </p:cNvPr>
          <p:cNvSpPr/>
          <p:nvPr/>
        </p:nvSpPr>
        <p:spPr>
          <a:xfrm>
            <a:off x="6632959" y="2038158"/>
            <a:ext cx="1511406" cy="603990"/>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sz="1600"/>
              <a:t>Changed ships in Myra.</a:t>
            </a:r>
          </a:p>
        </p:txBody>
      </p:sp>
      <p:sp>
        <p:nvSpPr>
          <p:cNvPr id="17" name="Rectangle: Rounded Corners 16">
            <a:extLst>
              <a:ext uri="{FF2B5EF4-FFF2-40B4-BE49-F238E27FC236}">
                <a16:creationId xmlns:a16="http://schemas.microsoft.com/office/drawing/2014/main" id="{2BFBEF6F-7908-43DF-BEB7-27AB4F4A44AE}"/>
              </a:ext>
            </a:extLst>
          </p:cNvPr>
          <p:cNvSpPr/>
          <p:nvPr/>
        </p:nvSpPr>
        <p:spPr>
          <a:xfrm>
            <a:off x="5763067" y="3459973"/>
            <a:ext cx="2677547" cy="664389"/>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sz="1600"/>
              <a:t>Sailed slowly for many days with </a:t>
            </a:r>
            <a:r>
              <a:rPr lang="en-US" sz="1600" b="1">
                <a:solidFill>
                  <a:srgbClr val="FFFF00"/>
                </a:solidFill>
              </a:rPr>
              <a:t>great difficulty</a:t>
            </a:r>
            <a:r>
              <a:rPr lang="en-US" sz="1600"/>
              <a:t>.</a:t>
            </a:r>
          </a:p>
        </p:txBody>
      </p:sp>
      <p:sp>
        <p:nvSpPr>
          <p:cNvPr id="18" name="Rectangle: Rounded Corners 17">
            <a:extLst>
              <a:ext uri="{FF2B5EF4-FFF2-40B4-BE49-F238E27FC236}">
                <a16:creationId xmlns:a16="http://schemas.microsoft.com/office/drawing/2014/main" id="{CAB558EE-7246-4275-BD1D-A38A160F854F}"/>
              </a:ext>
            </a:extLst>
          </p:cNvPr>
          <p:cNvSpPr/>
          <p:nvPr/>
        </p:nvSpPr>
        <p:spPr>
          <a:xfrm>
            <a:off x="2945120" y="4005888"/>
            <a:ext cx="2434134" cy="803911"/>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sz="1600"/>
              <a:t>Much time had passed, and now </a:t>
            </a:r>
            <a:r>
              <a:rPr lang="en-US" sz="1600" b="1">
                <a:solidFill>
                  <a:srgbClr val="FFFF00"/>
                </a:solidFill>
              </a:rPr>
              <a:t>winter was approaching</a:t>
            </a:r>
            <a:r>
              <a:rPr lang="en-US" sz="1600"/>
              <a:t>.</a:t>
            </a:r>
          </a:p>
        </p:txBody>
      </p:sp>
      <p:sp>
        <p:nvSpPr>
          <p:cNvPr id="19" name="Rectangle: Rounded Corners 18">
            <a:extLst>
              <a:ext uri="{FF2B5EF4-FFF2-40B4-BE49-F238E27FC236}">
                <a16:creationId xmlns:a16="http://schemas.microsoft.com/office/drawing/2014/main" id="{52D95B86-DF15-422C-A943-CBB5541DCB67}"/>
              </a:ext>
            </a:extLst>
          </p:cNvPr>
          <p:cNvSpPr/>
          <p:nvPr/>
        </p:nvSpPr>
        <p:spPr>
          <a:xfrm>
            <a:off x="1996135" y="1715307"/>
            <a:ext cx="2677547" cy="1294707"/>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sz="1600"/>
              <a:t>The voyage had become </a:t>
            </a:r>
            <a:r>
              <a:rPr lang="en-US" sz="1600" b="1">
                <a:solidFill>
                  <a:srgbClr val="FFFF00"/>
                </a:solidFill>
              </a:rPr>
              <a:t>very dangerous</a:t>
            </a:r>
            <a:r>
              <a:rPr lang="en-US" sz="1600"/>
              <a:t>, and Paul warned the Centurion about impending disaster.</a:t>
            </a:r>
          </a:p>
        </p:txBody>
      </p:sp>
    </p:spTree>
    <p:extLst>
      <p:ext uri="{BB962C8B-B14F-4D97-AF65-F5344CB8AC3E}">
        <p14:creationId xmlns:p14="http://schemas.microsoft.com/office/powerpoint/2010/main" val="312731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BABBDFD-6BB4-4055-B017-94CB0923E0F7}"/>
              </a:ext>
            </a:extLst>
          </p:cNvPr>
          <p:cNvSpPr/>
          <p:nvPr/>
        </p:nvSpPr>
        <p:spPr>
          <a:xfrm>
            <a:off x="8379516" y="542646"/>
            <a:ext cx="3250563" cy="1084042"/>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Paul’s Journey to Rome</a:t>
            </a:r>
          </a:p>
        </p:txBody>
      </p:sp>
      <p:sp>
        <p:nvSpPr>
          <p:cNvPr id="8" name="Rectangle: Rounded Corners 7">
            <a:extLst>
              <a:ext uri="{FF2B5EF4-FFF2-40B4-BE49-F238E27FC236}">
                <a16:creationId xmlns:a16="http://schemas.microsoft.com/office/drawing/2014/main" id="{D91BBA7F-8E68-494A-AC14-06D73344F13E}"/>
              </a:ext>
            </a:extLst>
          </p:cNvPr>
          <p:cNvSpPr/>
          <p:nvPr/>
        </p:nvSpPr>
        <p:spPr>
          <a:xfrm>
            <a:off x="1203957" y="2137585"/>
            <a:ext cx="2522372" cy="884302"/>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sz="1600"/>
              <a:t>After three days, the crew </a:t>
            </a:r>
            <a:br>
              <a:rPr lang="en-US" sz="1600"/>
            </a:br>
            <a:r>
              <a:rPr lang="en-US" sz="1600"/>
              <a:t>of experienced sailors </a:t>
            </a:r>
            <a:br>
              <a:rPr lang="en-US" sz="1600"/>
            </a:br>
            <a:r>
              <a:rPr lang="en-US" sz="1600" b="1">
                <a:solidFill>
                  <a:srgbClr val="FFFF00"/>
                </a:solidFill>
              </a:rPr>
              <a:t>lost all hope</a:t>
            </a:r>
            <a:r>
              <a:rPr lang="en-US" sz="1600"/>
              <a:t>.</a:t>
            </a:r>
          </a:p>
        </p:txBody>
      </p:sp>
      <p:sp>
        <p:nvSpPr>
          <p:cNvPr id="18" name="Rectangle: Rounded Corners 17">
            <a:extLst>
              <a:ext uri="{FF2B5EF4-FFF2-40B4-BE49-F238E27FC236}">
                <a16:creationId xmlns:a16="http://schemas.microsoft.com/office/drawing/2014/main" id="{CAB558EE-7246-4275-BD1D-A38A160F854F}"/>
              </a:ext>
            </a:extLst>
          </p:cNvPr>
          <p:cNvSpPr/>
          <p:nvPr/>
        </p:nvSpPr>
        <p:spPr>
          <a:xfrm>
            <a:off x="4853369" y="3021887"/>
            <a:ext cx="3239832" cy="664389"/>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sz="1600"/>
              <a:t>The Captain tried to reach Phoenix, a </a:t>
            </a:r>
            <a:r>
              <a:rPr lang="en-US" sz="1600" b="1">
                <a:solidFill>
                  <a:srgbClr val="FFFF00"/>
                </a:solidFill>
              </a:rPr>
              <a:t>more suitable</a:t>
            </a:r>
            <a:r>
              <a:rPr lang="en-US" sz="1600"/>
              <a:t> winter harbor.</a:t>
            </a:r>
          </a:p>
        </p:txBody>
      </p:sp>
      <p:sp>
        <p:nvSpPr>
          <p:cNvPr id="20" name="Rectangle: Rounded Corners 19">
            <a:extLst>
              <a:ext uri="{FF2B5EF4-FFF2-40B4-BE49-F238E27FC236}">
                <a16:creationId xmlns:a16="http://schemas.microsoft.com/office/drawing/2014/main" id="{1F25B24C-BD3B-4935-B43C-38C59F63534C}"/>
              </a:ext>
            </a:extLst>
          </p:cNvPr>
          <p:cNvSpPr/>
          <p:nvPr/>
        </p:nvSpPr>
        <p:spPr>
          <a:xfrm>
            <a:off x="2731279" y="5056722"/>
            <a:ext cx="3920197" cy="884302"/>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sz="1600"/>
              <a:t>A strong </a:t>
            </a:r>
            <a:r>
              <a:rPr lang="en-US" sz="1600" b="1">
                <a:solidFill>
                  <a:srgbClr val="FFFF00"/>
                </a:solidFill>
              </a:rPr>
              <a:t>“northeaster”</a:t>
            </a:r>
            <a:r>
              <a:rPr lang="en-US" sz="1600"/>
              <a:t> took them out to sea, where they were severely battered by the storm and jettisoned all cargo.</a:t>
            </a:r>
          </a:p>
        </p:txBody>
      </p:sp>
      <p:sp>
        <p:nvSpPr>
          <p:cNvPr id="13" name="Rectangle: Rounded Corners 12">
            <a:extLst>
              <a:ext uri="{FF2B5EF4-FFF2-40B4-BE49-F238E27FC236}">
                <a16:creationId xmlns:a16="http://schemas.microsoft.com/office/drawing/2014/main" id="{FE1BC165-9EF0-452C-8264-CA32697FDFF3}"/>
              </a:ext>
            </a:extLst>
          </p:cNvPr>
          <p:cNvSpPr/>
          <p:nvPr/>
        </p:nvSpPr>
        <p:spPr>
          <a:xfrm>
            <a:off x="7050906" y="4138959"/>
            <a:ext cx="2270360" cy="625885"/>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tIns="0" rtlCol="0" anchor="ctr"/>
          <a:lstStyle/>
          <a:p>
            <a:pPr algn="ctr"/>
            <a:r>
              <a:rPr lang="en-US" sz="1600"/>
              <a:t>Fair Havens’ harbor was </a:t>
            </a:r>
            <a:r>
              <a:rPr lang="en-US" sz="1600" b="1">
                <a:solidFill>
                  <a:srgbClr val="FFFF00"/>
                </a:solidFill>
              </a:rPr>
              <a:t>unsuitable</a:t>
            </a:r>
            <a:r>
              <a:rPr lang="en-US" sz="1600"/>
              <a:t> for winter.</a:t>
            </a:r>
          </a:p>
        </p:txBody>
      </p:sp>
    </p:spTree>
    <p:extLst>
      <p:ext uri="{BB962C8B-B14F-4D97-AF65-F5344CB8AC3E}">
        <p14:creationId xmlns:p14="http://schemas.microsoft.com/office/powerpoint/2010/main" val="346397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pyright">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a:t>© Eric F. Glover 2021</a:t>
            </a:r>
          </a:p>
        </p:txBody>
      </p:sp>
      <p:sp>
        <p:nvSpPr>
          <p:cNvPr id="16" name="Page#">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7</a:t>
            </a:fld>
            <a:endParaRPr lang="en-US" altLang="en-US" b="0">
              <a:latin typeface="Calibri" panose="020F0502020204030204"/>
            </a:endParaRPr>
          </a:p>
        </p:txBody>
      </p:sp>
      <p:sp>
        <p:nvSpPr>
          <p:cNvPr id="25" name="TitleBlock">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a:solidFill>
                  <a:srgbClr val="91010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Paul’s Confident Hope</a:t>
            </a:r>
            <a:r>
              <a:rPr lang="en-US" sz="4400" b="1">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a:latin typeface="Segoe UI Semibold" panose="020B0702040204020203" pitchFamily="34" charset="0"/>
                <a:cs typeface="Segoe UI Semibold" panose="020B0702040204020203" pitchFamily="34" charset="0"/>
              </a:rPr>
              <a:t>Acts 27:19-22</a:t>
            </a:r>
            <a:endParaRPr lang="en-US" sz="3600" b="1" i="1">
              <a:latin typeface="Segoe UI Semibold" panose="020B0702040204020203" pitchFamily="34" charset="0"/>
              <a:cs typeface="Segoe UI Semibold" panose="020B0702040204020203" pitchFamily="34" charset="0"/>
            </a:endParaRPr>
          </a:p>
        </p:txBody>
      </p:sp>
      <p:sp>
        <p:nvSpPr>
          <p:cNvPr id="22" name="Verse">
            <a:extLst>
              <a:ext uri="{FF2B5EF4-FFF2-40B4-BE49-F238E27FC236}">
                <a16:creationId xmlns:a16="http://schemas.microsoft.com/office/drawing/2014/main" id="{0B3567ED-E8EB-494E-B07B-76EBF6CB7D52}"/>
              </a:ext>
            </a:extLst>
          </p:cNvPr>
          <p:cNvSpPr txBox="1"/>
          <p:nvPr/>
        </p:nvSpPr>
        <p:spPr>
          <a:xfrm>
            <a:off x="457200" y="1143000"/>
            <a:ext cx="11264597" cy="52403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200000"/>
              </a:lnSpc>
            </a:pPr>
            <a:r>
              <a:rPr lang="en-US" sz="2400" baseline="3000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19</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On the third day, they threw the ship’s tackle overboard with their own hands. </a:t>
            </a:r>
            <a:r>
              <a:rPr lang="en-US" sz="2400" baseline="3000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20</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For many days neither sun nor stars appeared, and the severe storm kept raging. Finally all hope was fading that we would be saved. </a:t>
            </a:r>
          </a:p>
          <a:p>
            <a:pPr indent="457200" algn="just">
              <a:lnSpc>
                <a:spcPct val="200000"/>
              </a:lnSpc>
            </a:pPr>
            <a:r>
              <a:rPr lang="en-US" sz="2400" baseline="3000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21</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Since they had been without food for a long time, Paul then stood up among them and said, “You men should have followed my advice not to sail from Crete and sustain this damage and loss. </a:t>
            </a:r>
            <a:r>
              <a:rPr lang="en-US" sz="2400" baseline="3000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22</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Now I urge you to take courage, because there will be no loss of any of your lives, but only of the ship.</a:t>
            </a:r>
          </a:p>
        </p:txBody>
      </p:sp>
      <p:sp>
        <p:nvSpPr>
          <p:cNvPr id="6" name="Verse">
            <a:extLst>
              <a:ext uri="{FF2B5EF4-FFF2-40B4-BE49-F238E27FC236}">
                <a16:creationId xmlns:a16="http://schemas.microsoft.com/office/drawing/2014/main" id="{23CA6F20-7822-4075-A238-3215F1E15636}"/>
              </a:ext>
            </a:extLst>
          </p:cNvPr>
          <p:cNvSpPr txBox="1"/>
          <p:nvPr/>
        </p:nvSpPr>
        <p:spPr>
          <a:xfrm>
            <a:off x="457200" y="1143000"/>
            <a:ext cx="11264597" cy="52403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200000"/>
              </a:lnSpc>
            </a:pP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19</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On the third day, they threw the ship’s tackle overboard with their own hands. </a:t>
            </a: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20</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For many days neither sun nor stars appeared, and the severe storm kept raging. Finally </a:t>
            </a:r>
            <a:r>
              <a:rPr lang="en-US" sz="2400">
                <a:solidFill>
                  <a:srgbClr val="FFFF00"/>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all hope was fading that we would be saved</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p>
          <a:p>
            <a:pPr indent="457200" algn="just">
              <a:lnSpc>
                <a:spcPct val="200000"/>
              </a:lnSpc>
            </a:pP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21</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Since they had been without food for a long time, Paul then stood up among them and said, “You men should have followed my advice not to sail from Crete and sustain this damage and loss. </a:t>
            </a:r>
            <a:r>
              <a:rPr lang="en-US" sz="2400" baseline="300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22</a:t>
            </a:r>
            <a:r>
              <a:rPr lang="en-US" sz="240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Now I urge you to take courage, because there will be no loss of any of your lives, but only of the ship.</a:t>
            </a:r>
          </a:p>
        </p:txBody>
      </p:sp>
    </p:spTree>
    <p:extLst>
      <p:ext uri="{BB962C8B-B14F-4D97-AF65-F5344CB8AC3E}">
        <p14:creationId xmlns:p14="http://schemas.microsoft.com/office/powerpoint/2010/main" val="22500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10" name="Rectangle: Rounded Corners 9">
            <a:extLst>
              <a:ext uri="{FF2B5EF4-FFF2-40B4-BE49-F238E27FC236}">
                <a16:creationId xmlns:a16="http://schemas.microsoft.com/office/drawing/2014/main" id="{50DD536A-3D2D-4A7C-8739-2808AFBED5CA}"/>
              </a:ext>
            </a:extLst>
          </p:cNvPr>
          <p:cNvSpPr/>
          <p:nvPr/>
        </p:nvSpPr>
        <p:spPr>
          <a:xfrm>
            <a:off x="5850651" y="1039714"/>
            <a:ext cx="5631135" cy="1422132"/>
          </a:xfrm>
          <a:prstGeom prst="roundRect">
            <a:avLst/>
          </a:prstGeom>
          <a:ln>
            <a:solidFill>
              <a:schemeClr val="tx1">
                <a:lumMod val="50000"/>
                <a:lumOff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tIns="9144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Now I urge you to take courage, because </a:t>
            </a:r>
            <a:r>
              <a:rPr kumimoji="0" lang="en-US" sz="2400" b="1" i="1" u="none" strike="noStrike" kern="1200" cap="none" spc="0" normalizeH="0" baseline="0" noProof="0">
                <a:ln>
                  <a:noFill/>
                </a:ln>
                <a:solidFill>
                  <a:srgbClr val="B90000"/>
                </a:solidFill>
                <a:effectLst/>
                <a:uLnTx/>
                <a:uFillTx/>
                <a:latin typeface="Segoe UI Semibold" panose="020B0702040204020203" pitchFamily="34" charset="0"/>
                <a:ea typeface="+mn-ea"/>
                <a:cs typeface="Segoe UI Semibold" panose="020B0702040204020203" pitchFamily="34" charset="0"/>
              </a:rPr>
              <a:t>there will be no loss of any </a:t>
            </a:r>
            <a:br>
              <a:rPr kumimoji="0" lang="en-US" sz="2400" b="1" i="1" u="none" strike="noStrike" kern="1200" cap="none" spc="0" normalizeH="0" baseline="0" noProof="0">
                <a:ln>
                  <a:noFill/>
                </a:ln>
                <a:solidFill>
                  <a:srgbClr val="B90000"/>
                </a:solidFill>
                <a:effectLst/>
                <a:uLnTx/>
                <a:uFillTx/>
                <a:latin typeface="Segoe UI Semibold" panose="020B0702040204020203" pitchFamily="34" charset="0"/>
                <a:ea typeface="+mn-ea"/>
                <a:cs typeface="Segoe UI Semibold" panose="020B0702040204020203" pitchFamily="34" charset="0"/>
              </a:rPr>
            </a:br>
            <a:r>
              <a:rPr kumimoji="0" lang="en-US" sz="2400" b="1" i="1" u="none" strike="noStrike" kern="1200" cap="none" spc="0" normalizeH="0" baseline="0" noProof="0">
                <a:ln>
                  <a:noFill/>
                </a:ln>
                <a:solidFill>
                  <a:srgbClr val="B90000"/>
                </a:solidFill>
                <a:effectLst/>
                <a:uLnTx/>
                <a:uFillTx/>
                <a:latin typeface="Segoe UI Semibold" panose="020B0702040204020203" pitchFamily="34" charset="0"/>
                <a:ea typeface="+mn-ea"/>
                <a:cs typeface="Segoe UI Semibold" panose="020B0702040204020203" pitchFamily="34" charset="0"/>
              </a:rPr>
              <a:t>of your lives</a:t>
            </a:r>
            <a:r>
              <a:rPr kumimoji="0" lang="en-US" sz="2400" b="1" i="1"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 but only of the ship.</a:t>
            </a:r>
          </a:p>
        </p:txBody>
      </p:sp>
      <p:sp>
        <p:nvSpPr>
          <p:cNvPr id="11" name="Rectangle: Rounded Corners 10">
            <a:extLst>
              <a:ext uri="{FF2B5EF4-FFF2-40B4-BE49-F238E27FC236}">
                <a16:creationId xmlns:a16="http://schemas.microsoft.com/office/drawing/2014/main" id="{79E978AD-A0FA-43E8-8C2E-0B54B3CA17EC}"/>
              </a:ext>
            </a:extLst>
          </p:cNvPr>
          <p:cNvSpPr/>
          <p:nvPr/>
        </p:nvSpPr>
        <p:spPr>
          <a:xfrm>
            <a:off x="7635645" y="470932"/>
            <a:ext cx="3846141" cy="628013"/>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Acts 27:22</a:t>
            </a:r>
            <a:endParaRPr kumimoji="0" lang="en-US" sz="2400" b="1"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endParaRPr>
          </a:p>
        </p:txBody>
      </p:sp>
      <p:sp>
        <p:nvSpPr>
          <p:cNvPr id="14" name="TitleBlock">
            <a:extLst>
              <a:ext uri="{FF2B5EF4-FFF2-40B4-BE49-F238E27FC236}">
                <a16:creationId xmlns:a16="http://schemas.microsoft.com/office/drawing/2014/main" id="{5D4F3104-D1B3-4598-A80B-CCB1759BFA69}"/>
              </a:ext>
            </a:extLst>
          </p:cNvPr>
          <p:cNvSpPr/>
          <p:nvPr/>
        </p:nvSpPr>
        <p:spPr bwMode="auto">
          <a:xfrm>
            <a:off x="282525" y="464665"/>
            <a:ext cx="3423892" cy="2121065"/>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600" b="1" i="0" u="none" strike="noStrike" kern="1200" cap="small"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Confident</a:t>
            </a:r>
            <a:br>
              <a:rPr kumimoji="0" lang="en-US" sz="3600" b="1" i="0" u="none" strike="noStrike" kern="1200" cap="small"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6600" b="1" i="0" u="none" strike="noStrike" kern="1200" cap="small" spc="0" normalizeH="0" baseline="0" noProof="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HOPE</a:t>
            </a:r>
            <a:br>
              <a:rPr kumimoji="0" lang="en-US" sz="3200" b="1" i="0" u="none" strike="noStrike" kern="1200" cap="small" spc="0" normalizeH="0" baseline="0" noProof="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2800" b="1" i="0" u="none" strike="noStrike" kern="1200" cap="small" spc="0" normalizeH="0" baseline="0" noProof="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27:19-22</a:t>
            </a:r>
            <a:endParaRPr kumimoji="0" lang="en-US" sz="4000" b="1" i="1" u="none" strike="noStrike" kern="1200" cap="small" spc="0" normalizeH="0" baseline="0" noProof="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2" name="TextBox 1">
            <a:extLst>
              <a:ext uri="{FF2B5EF4-FFF2-40B4-BE49-F238E27FC236}">
                <a16:creationId xmlns:a16="http://schemas.microsoft.com/office/drawing/2014/main" id="{A2E5D303-152F-4594-8E12-2FD4543B307B}"/>
              </a:ext>
            </a:extLst>
          </p:cNvPr>
          <p:cNvSpPr txBox="1"/>
          <p:nvPr/>
        </p:nvSpPr>
        <p:spPr>
          <a:xfrm>
            <a:off x="5781281" y="3250841"/>
            <a:ext cx="5631135" cy="1200329"/>
          </a:xfrm>
          <a:prstGeom prst="rect">
            <a:avLst/>
          </a:prstGeom>
          <a:noFill/>
        </p:spPr>
        <p:txBody>
          <a:bodyPr wrap="square" rtlCol="0">
            <a:spAutoFit/>
          </a:bodyPr>
          <a:lstStyle/>
          <a:p>
            <a:pPr>
              <a:buSzPct val="150000"/>
            </a:pPr>
            <a:r>
              <a:rPr lang="en-US" sz="2400">
                <a:latin typeface="Segoe UI Semibold" panose="020B0702040204020203" pitchFamily="34" charset="0"/>
                <a:cs typeface="Segoe UI Semibold" panose="020B0702040204020203" pitchFamily="34" charset="0"/>
              </a:rPr>
              <a:t>How can Paul be so certain that no one would die after all they had endured on this voyage?</a:t>
            </a:r>
          </a:p>
        </p:txBody>
      </p:sp>
      <p:pic>
        <p:nvPicPr>
          <p:cNvPr id="4" name="Graphic 3" descr="Badge Question Mark with solid fill">
            <a:extLst>
              <a:ext uri="{FF2B5EF4-FFF2-40B4-BE49-F238E27FC236}">
                <a16:creationId xmlns:a16="http://schemas.microsoft.com/office/drawing/2014/main" id="{94D0E7C9-4CD7-4AD5-A237-24051C1991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15642" y="3209139"/>
            <a:ext cx="822960" cy="822960"/>
          </a:xfrm>
          <a:prstGeom prst="rect">
            <a:avLst/>
          </a:prstGeom>
        </p:spPr>
      </p:pic>
      <p:sp>
        <p:nvSpPr>
          <p:cNvPr id="15" name="TextBox 14">
            <a:extLst>
              <a:ext uri="{FF2B5EF4-FFF2-40B4-BE49-F238E27FC236}">
                <a16:creationId xmlns:a16="http://schemas.microsoft.com/office/drawing/2014/main" id="{D7E4959A-8729-4CB1-A161-D39C287C2550}"/>
              </a:ext>
            </a:extLst>
          </p:cNvPr>
          <p:cNvSpPr txBox="1"/>
          <p:nvPr/>
        </p:nvSpPr>
        <p:spPr>
          <a:xfrm>
            <a:off x="5781281" y="4810008"/>
            <a:ext cx="5631135" cy="830997"/>
          </a:xfrm>
          <a:prstGeom prst="rect">
            <a:avLst/>
          </a:prstGeom>
          <a:noFill/>
        </p:spPr>
        <p:txBody>
          <a:bodyPr wrap="square" rtlCol="0">
            <a:spAutoFit/>
          </a:bodyPr>
          <a:lstStyle/>
          <a:p>
            <a:pPr>
              <a:buSzPct val="150000"/>
            </a:pPr>
            <a:r>
              <a:rPr lang="en-US" sz="2400">
                <a:latin typeface="Segoe UI Semibold" panose="020B0702040204020203" pitchFamily="34" charset="0"/>
                <a:cs typeface="Segoe UI Semibold" panose="020B0702040204020203" pitchFamily="34" charset="0"/>
              </a:rPr>
              <a:t>What gave him so much confidence, why would he even think it possible?</a:t>
            </a:r>
          </a:p>
        </p:txBody>
      </p:sp>
      <p:pic>
        <p:nvPicPr>
          <p:cNvPr id="18" name="Graphic 17" descr="Badge Question Mark with solid fill">
            <a:extLst>
              <a:ext uri="{FF2B5EF4-FFF2-40B4-BE49-F238E27FC236}">
                <a16:creationId xmlns:a16="http://schemas.microsoft.com/office/drawing/2014/main" id="{128161B1-449A-444C-98E0-22923AC021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15642" y="4768306"/>
            <a:ext cx="822960" cy="822960"/>
          </a:xfrm>
          <a:prstGeom prst="rect">
            <a:avLst/>
          </a:prstGeom>
        </p:spPr>
      </p:pic>
    </p:spTree>
    <p:extLst>
      <p:ext uri="{BB962C8B-B14F-4D97-AF65-F5344CB8AC3E}">
        <p14:creationId xmlns:p14="http://schemas.microsoft.com/office/powerpoint/2010/main" val="276229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Segoe UI Semibold" panose="020B0702040204020203" pitchFamily="34" charset="0"/>
            </a:endParaRPr>
          </a:p>
        </p:txBody>
      </p:sp>
      <p:sp>
        <p:nvSpPr>
          <p:cNvPr id="17" name="Rectangle: Rounded Corners 16">
            <a:extLst>
              <a:ext uri="{FF2B5EF4-FFF2-40B4-BE49-F238E27FC236}">
                <a16:creationId xmlns:a16="http://schemas.microsoft.com/office/drawing/2014/main" id="{FDA8CCEA-76F1-4FD5-A747-20A9D7ED0650}"/>
              </a:ext>
            </a:extLst>
          </p:cNvPr>
          <p:cNvSpPr/>
          <p:nvPr/>
        </p:nvSpPr>
        <p:spPr>
          <a:xfrm>
            <a:off x="4766448" y="4365810"/>
            <a:ext cx="5801765" cy="1490079"/>
          </a:xfrm>
          <a:prstGeom prst="roundRect">
            <a:avLst/>
          </a:prstGeom>
          <a:ln>
            <a:solidFill>
              <a:schemeClr val="tx1">
                <a:lumMod val="50000"/>
                <a:lumOff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lIns="182880" tIns="45720" rIns="182880" bIns="0" rtlCol="0" anchor="t"/>
          <a:lstStyle/>
          <a:p>
            <a:pPr lvl="0" algn="ctr">
              <a:spcBef>
                <a:spcPts val="600"/>
              </a:spcBef>
              <a:defRPr/>
            </a:pPr>
            <a:r>
              <a:rPr lang="en-US" sz="2000" b="1" i="1">
                <a:solidFill>
                  <a:schemeClr val="tx1"/>
                </a:solidFill>
                <a:latin typeface="Segoe UI" panose="020B0502040204020203" pitchFamily="34" charset="0"/>
                <a:cs typeface="Segoe UI" panose="020B0502040204020203" pitchFamily="34" charset="0"/>
              </a:rPr>
              <a:t>The following night, the Lord stood by him and said, </a:t>
            </a:r>
            <a:r>
              <a:rPr lang="en-US" sz="2000" b="1" i="1">
                <a:solidFill>
                  <a:srgbClr val="B90000"/>
                </a:solidFill>
                <a:latin typeface="Segoe UI" panose="020B0502040204020203" pitchFamily="34" charset="0"/>
                <a:cs typeface="Segoe UI" panose="020B0502040204020203" pitchFamily="34" charset="0"/>
              </a:rPr>
              <a:t>“Have courage! For as you have testified about me in Jerusalem, so it is necessary for you to testify in Rome.” </a:t>
            </a:r>
          </a:p>
        </p:txBody>
      </p:sp>
      <p:sp>
        <p:nvSpPr>
          <p:cNvPr id="10" name="Rectangle: Rounded Corners 9">
            <a:extLst>
              <a:ext uri="{FF2B5EF4-FFF2-40B4-BE49-F238E27FC236}">
                <a16:creationId xmlns:a16="http://schemas.microsoft.com/office/drawing/2014/main" id="{50DD536A-3D2D-4A7C-8739-2808AFBED5CA}"/>
              </a:ext>
            </a:extLst>
          </p:cNvPr>
          <p:cNvSpPr/>
          <p:nvPr/>
        </p:nvSpPr>
        <p:spPr>
          <a:xfrm>
            <a:off x="5301177" y="1316802"/>
            <a:ext cx="6387840" cy="1757274"/>
          </a:xfrm>
          <a:prstGeom prst="roundRect">
            <a:avLst/>
          </a:prstGeom>
          <a:ln>
            <a:solidFill>
              <a:schemeClr val="tx1">
                <a:lumMod val="50000"/>
                <a:lumOff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tIns="9144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30000" noProof="0">
                <a:ln>
                  <a:noFill/>
                </a:ln>
                <a:solidFill>
                  <a:prstClr val="black"/>
                </a:solidFill>
                <a:effectLst/>
                <a:uLnTx/>
                <a:uFillTx/>
                <a:latin typeface="Segoe UI" panose="020B0502040204020203" pitchFamily="34" charset="0"/>
                <a:cs typeface="Segoe UI" panose="020B0502040204020203" pitchFamily="34" charset="0"/>
              </a:rPr>
              <a:t>23</a:t>
            </a:r>
            <a:r>
              <a:rPr kumimoji="0" lang="en-US" sz="2000" b="1" i="1"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For last night an angel of the God I belong to and serve stood by me </a:t>
            </a:r>
            <a:r>
              <a:rPr kumimoji="0" lang="en-US" sz="2000" b="1" i="1" u="none" strike="noStrike" kern="1200" cap="none" spc="0" normalizeH="0" baseline="30000" noProof="0">
                <a:ln>
                  <a:noFill/>
                </a:ln>
                <a:solidFill>
                  <a:prstClr val="black"/>
                </a:solidFill>
                <a:effectLst/>
                <a:uLnTx/>
                <a:uFillTx/>
                <a:latin typeface="Segoe UI" panose="020B0502040204020203" pitchFamily="34" charset="0"/>
                <a:cs typeface="Segoe UI" panose="020B0502040204020203" pitchFamily="34" charset="0"/>
              </a:rPr>
              <a:t>24</a:t>
            </a:r>
            <a:r>
              <a:rPr kumimoji="0" lang="en-US" sz="2000" b="1" i="1"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and said, ‘Don’t be afraid, Paul. </a:t>
            </a:r>
            <a:r>
              <a:rPr kumimoji="0" lang="en-US" sz="2000" b="1" i="1" u="none" strike="noStrike" kern="1200" cap="none" spc="0" normalizeH="0" baseline="0" noProof="0">
                <a:ln>
                  <a:noFill/>
                </a:ln>
                <a:solidFill>
                  <a:srgbClr val="B90000"/>
                </a:solidFill>
                <a:effectLst/>
                <a:uLnTx/>
                <a:uFillTx/>
                <a:latin typeface="Segoe UI" panose="020B0502040204020203" pitchFamily="34" charset="0"/>
                <a:cs typeface="Segoe UI" panose="020B0502040204020203" pitchFamily="34" charset="0"/>
              </a:rPr>
              <a:t>It is necessary for you to appear before Caesar</a:t>
            </a:r>
            <a:r>
              <a:rPr kumimoji="0" lang="en-US" sz="2000" b="1" i="1"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 And indeed, God has graciously given </a:t>
            </a:r>
            <a:br>
              <a:rPr kumimoji="0" lang="en-US" sz="2000" b="1" i="1"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br>
            <a:r>
              <a:rPr kumimoji="0" lang="en-US" sz="2000" b="1" i="1"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you all those who are sailing with you.’</a:t>
            </a:r>
          </a:p>
        </p:txBody>
      </p:sp>
      <p:sp>
        <p:nvSpPr>
          <p:cNvPr id="11" name="Rectangle: Rounded Corners 10">
            <a:extLst>
              <a:ext uri="{FF2B5EF4-FFF2-40B4-BE49-F238E27FC236}">
                <a16:creationId xmlns:a16="http://schemas.microsoft.com/office/drawing/2014/main" id="{79E978AD-A0FA-43E8-8C2E-0B54B3CA17EC}"/>
              </a:ext>
            </a:extLst>
          </p:cNvPr>
          <p:cNvSpPr/>
          <p:nvPr/>
        </p:nvSpPr>
        <p:spPr>
          <a:xfrm>
            <a:off x="8799354" y="688789"/>
            <a:ext cx="2889663" cy="628013"/>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Acts 27:23-24</a:t>
            </a:r>
            <a:endParaRPr kumimoji="0" lang="en-US" sz="2400" b="1"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endParaRPr>
          </a:p>
        </p:txBody>
      </p:sp>
      <p:sp>
        <p:nvSpPr>
          <p:cNvPr id="12" name="Rectangle: Rounded Corners 11">
            <a:extLst>
              <a:ext uri="{FF2B5EF4-FFF2-40B4-BE49-F238E27FC236}">
                <a16:creationId xmlns:a16="http://schemas.microsoft.com/office/drawing/2014/main" id="{0A54E011-D577-4C7F-91BF-FB02D8C798D7}"/>
              </a:ext>
            </a:extLst>
          </p:cNvPr>
          <p:cNvSpPr/>
          <p:nvPr/>
        </p:nvSpPr>
        <p:spPr>
          <a:xfrm>
            <a:off x="4766448" y="3739758"/>
            <a:ext cx="2388151" cy="628013"/>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Acts 23:11</a:t>
            </a:r>
            <a:endParaRPr kumimoji="0" lang="en-US" sz="2400" b="1"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endParaRPr>
          </a:p>
        </p:txBody>
      </p:sp>
      <p:sp>
        <p:nvSpPr>
          <p:cNvPr id="15" name="TitleBlock">
            <a:extLst>
              <a:ext uri="{FF2B5EF4-FFF2-40B4-BE49-F238E27FC236}">
                <a16:creationId xmlns:a16="http://schemas.microsoft.com/office/drawing/2014/main" id="{7F2A2628-840C-48CE-8FF9-FA38563EDED8}"/>
              </a:ext>
            </a:extLst>
          </p:cNvPr>
          <p:cNvSpPr/>
          <p:nvPr/>
        </p:nvSpPr>
        <p:spPr bwMode="auto">
          <a:xfrm>
            <a:off x="282525" y="464665"/>
            <a:ext cx="3423892" cy="2121065"/>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600" b="1" i="0" u="none" strike="noStrike" kern="1200" cap="small"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Confident</a:t>
            </a:r>
            <a:br>
              <a:rPr kumimoji="0" lang="en-US" sz="3600" b="1" i="0" u="none" strike="noStrike" kern="1200" cap="small"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6600" b="1" i="0" u="none" strike="noStrike" kern="1200" cap="small" spc="0" normalizeH="0" baseline="0" noProof="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HOPE</a:t>
            </a:r>
            <a:br>
              <a:rPr kumimoji="0" lang="en-US" sz="3200" b="1" i="0" u="none" strike="noStrike" kern="1200" cap="small" spc="0" normalizeH="0" baseline="0" noProof="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2800" b="1" i="0" u="none" strike="noStrike" kern="1200" cap="small" spc="0" normalizeH="0" baseline="0" noProof="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Segoe UI Black" panose="020B0A02040204020203" pitchFamily="34" charset="0"/>
                <a:cs typeface="Segoe UI Semibold" panose="020B0702040204020203" pitchFamily="34" charset="0"/>
              </a:rPr>
              <a:t>Acts 27:19-22</a:t>
            </a:r>
            <a:endParaRPr kumimoji="0" lang="en-US" sz="4000" b="1" i="1" u="none" strike="noStrike" kern="1200" cap="small" spc="0" normalizeH="0" baseline="0" noProof="0">
              <a:ln>
                <a:noFill/>
              </a:ln>
              <a:solidFill>
                <a:srgbClr val="C00000"/>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8" name="Rectangle: Rounded Corners 17">
            <a:extLst>
              <a:ext uri="{FF2B5EF4-FFF2-40B4-BE49-F238E27FC236}">
                <a16:creationId xmlns:a16="http://schemas.microsoft.com/office/drawing/2014/main" id="{95D72ED0-6C17-4F82-B24D-3B2FDF3D01FD}"/>
              </a:ext>
            </a:extLst>
          </p:cNvPr>
          <p:cNvSpPr/>
          <p:nvPr/>
        </p:nvSpPr>
        <p:spPr>
          <a:xfrm>
            <a:off x="594223" y="3511114"/>
            <a:ext cx="2800495" cy="1848545"/>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Segoe UI" panose="020B0502040204020203" pitchFamily="34" charset="0"/>
                <a:cs typeface="Segoe UI" panose="020B0502040204020203" pitchFamily="34" charset="0"/>
              </a:rPr>
              <a:t>God always keeps His promises!</a:t>
            </a:r>
            <a:endParaRPr kumimoji="0" lang="en-US" sz="32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34460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8" grpId="0" animBg="1"/>
    </p:bldLst>
  </p:timing>
</p:sld>
</file>

<file path=ppt/theme/theme1.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ccentBoxVTI">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16</Slides>
  <Notes>0</Notes>
  <HiddenSlides>0</HiddenSlide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Blank Presentation</vt:lpstr>
      <vt:lpstr>1_Blank Presentation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Transformed!</vt:lpstr>
      <vt:lpstr>Romans 12:2</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revision>1</cp:revision>
  <cp:lastPrinted>2021-07-24T17:28:00Z</cp:lastPrinted>
  <dcterms:created xsi:type="dcterms:W3CDTF">2009-01-23T02:45:09Z</dcterms:created>
  <dcterms:modified xsi:type="dcterms:W3CDTF">2021-10-03T12:59:26Z</dcterms:modified>
</cp:coreProperties>
</file>