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sldIdLst>
    <p:sldId id="515" r:id="rId3"/>
    <p:sldId id="467" r:id="rId4"/>
    <p:sldId id="516" r:id="rId5"/>
    <p:sldId id="286" r:id="rId6"/>
    <p:sldId id="523" r:id="rId7"/>
    <p:sldId id="540" r:id="rId8"/>
    <p:sldId id="544" r:id="rId9"/>
    <p:sldId id="543" r:id="rId10"/>
    <p:sldId id="524" r:id="rId11"/>
    <p:sldId id="525" r:id="rId12"/>
    <p:sldId id="495" r:id="rId13"/>
    <p:sldId id="390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Glover" initials="EG" lastIdx="1" clrIdx="0">
    <p:extLst>
      <p:ext uri="{19B8F6BF-5375-455C-9EA6-DF929625EA0E}">
        <p15:presenceInfo xmlns:p15="http://schemas.microsoft.com/office/powerpoint/2012/main" userId="47c2a8b81aae47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B11"/>
    <a:srgbClr val="B90000"/>
    <a:srgbClr val="001E5C"/>
    <a:srgbClr val="CE171F"/>
    <a:srgbClr val="46FFFF"/>
    <a:srgbClr val="C50505"/>
    <a:srgbClr val="F2F2F2"/>
    <a:srgbClr val="C3C3C3"/>
    <a:srgbClr val="FF7C80"/>
    <a:srgbClr val="CDE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22143-8042-4822-AD0F-595337C8A0D8}" v="3047" dt="2021-09-18T21:15:23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4" autoAdjust="0"/>
    <p:restoredTop sz="96564" autoAdjust="0"/>
  </p:normalViewPr>
  <p:slideViewPr>
    <p:cSldViewPr snapToGrid="0">
      <p:cViewPr>
        <p:scale>
          <a:sx n="99" d="100"/>
          <a:sy n="99" d="100"/>
        </p:scale>
        <p:origin x="2030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C4C22143-8042-4822-AD0F-595337C8A0D8}"/>
    <pc:docChg chg="undo custSel addSld delSld modSld sldOrd">
      <pc:chgData name="Eric Glover" userId="47c2a8b81aae47a8" providerId="LiveId" clId="{C4C22143-8042-4822-AD0F-595337C8A0D8}" dt="2021-09-20T14:40:55.300" v="7329" actId="33935"/>
      <pc:docMkLst>
        <pc:docMk/>
      </pc:docMkLst>
      <pc:sldChg chg="modSp mod">
        <pc:chgData name="Eric Glover" userId="47c2a8b81aae47a8" providerId="LiveId" clId="{C4C22143-8042-4822-AD0F-595337C8A0D8}" dt="2021-09-18T21:00:12.945" v="6851" actId="6549"/>
        <pc:sldMkLst>
          <pc:docMk/>
          <pc:sldMk cId="3429495880" sldId="390"/>
        </pc:sldMkLst>
        <pc:spChg chg="mod">
          <ac:chgData name="Eric Glover" userId="47c2a8b81aae47a8" providerId="LiveId" clId="{C4C22143-8042-4822-AD0F-595337C8A0D8}" dt="2021-09-18T21:00:12.945" v="6851" actId="6549"/>
          <ac:spMkLst>
            <pc:docMk/>
            <pc:sldMk cId="3429495880" sldId="390"/>
            <ac:spMk id="2" creationId="{14290237-B79B-4964-A589-B4AE42C51781}"/>
          </ac:spMkLst>
        </pc:spChg>
      </pc:sldChg>
      <pc:sldChg chg="modSp mod">
        <pc:chgData name="Eric Glover" userId="47c2a8b81aae47a8" providerId="LiveId" clId="{C4C22143-8042-4822-AD0F-595337C8A0D8}" dt="2021-09-18T12:46:06.590" v="191" actId="20577"/>
        <pc:sldMkLst>
          <pc:docMk/>
          <pc:sldMk cId="3896088557" sldId="467"/>
        </pc:sldMkLst>
        <pc:spChg chg="mod">
          <ac:chgData name="Eric Glover" userId="47c2a8b81aae47a8" providerId="LiveId" clId="{C4C22143-8042-4822-AD0F-595337C8A0D8}" dt="2021-09-18T12:46:06.590" v="191" actId="20577"/>
          <ac:spMkLst>
            <pc:docMk/>
            <pc:sldMk cId="3896088557" sldId="467"/>
            <ac:spMk id="4" creationId="{9DBE536B-5A45-4FA1-A213-D2EFD94C4F93}"/>
          </ac:spMkLst>
        </pc:spChg>
      </pc:sldChg>
      <pc:sldChg chg="addSp delSp modSp mod addAnim delAnim modAnim">
        <pc:chgData name="Eric Glover" userId="47c2a8b81aae47a8" providerId="LiveId" clId="{C4C22143-8042-4822-AD0F-595337C8A0D8}" dt="2021-09-18T20:45:15.958" v="6729" actId="207"/>
        <pc:sldMkLst>
          <pc:docMk/>
          <pc:sldMk cId="1609761929" sldId="495"/>
        </pc:sldMkLst>
        <pc:spChg chg="mod">
          <ac:chgData name="Eric Glover" userId="47c2a8b81aae47a8" providerId="LiveId" clId="{C4C22143-8042-4822-AD0F-595337C8A0D8}" dt="2021-09-18T12:45:03.225" v="115" actId="1076"/>
          <ac:spMkLst>
            <pc:docMk/>
            <pc:sldMk cId="1609761929" sldId="495"/>
            <ac:spMk id="2" creationId="{3D8B62F3-D11F-4FAB-885B-586C527DB6FE}"/>
          </ac:spMkLst>
        </pc:spChg>
        <pc:spChg chg="add del mod">
          <ac:chgData name="Eric Glover" userId="47c2a8b81aae47a8" providerId="LiveId" clId="{C4C22143-8042-4822-AD0F-595337C8A0D8}" dt="2021-09-18T20:34:21.600" v="6636" actId="478"/>
          <ac:spMkLst>
            <pc:docMk/>
            <pc:sldMk cId="1609761929" sldId="495"/>
            <ac:spMk id="14" creationId="{31C6CEBA-9080-4F24-BE38-FAC341866FBA}"/>
          </ac:spMkLst>
        </pc:spChg>
        <pc:spChg chg="mod">
          <ac:chgData name="Eric Glover" userId="47c2a8b81aae47a8" providerId="LiveId" clId="{C4C22143-8042-4822-AD0F-595337C8A0D8}" dt="2021-09-18T20:45:15.958" v="6729" actId="207"/>
          <ac:spMkLst>
            <pc:docMk/>
            <pc:sldMk cId="1609761929" sldId="495"/>
            <ac:spMk id="20" creationId="{E0384364-4407-42FF-887B-01B7156C1926}"/>
          </ac:spMkLst>
        </pc:spChg>
      </pc:sldChg>
      <pc:sldChg chg="modSp mod">
        <pc:chgData name="Eric Glover" userId="47c2a8b81aae47a8" providerId="LiveId" clId="{C4C22143-8042-4822-AD0F-595337C8A0D8}" dt="2021-09-18T12:46:43.552" v="278" actId="1035"/>
        <pc:sldMkLst>
          <pc:docMk/>
          <pc:sldMk cId="1145670106" sldId="515"/>
        </pc:sldMkLst>
        <pc:spChg chg="mod">
          <ac:chgData name="Eric Glover" userId="47c2a8b81aae47a8" providerId="LiveId" clId="{C4C22143-8042-4822-AD0F-595337C8A0D8}" dt="2021-09-18T12:46:43.552" v="278" actId="1035"/>
          <ac:spMkLst>
            <pc:docMk/>
            <pc:sldMk cId="1145670106" sldId="515"/>
            <ac:spMk id="8" creationId="{7318674F-B75A-490B-81A5-63C3A175976D}"/>
          </ac:spMkLst>
        </pc:spChg>
      </pc:sldChg>
      <pc:sldChg chg="addSp modSp mod setBg modAnim">
        <pc:chgData name="Eric Glover" userId="47c2a8b81aae47a8" providerId="LiveId" clId="{C4C22143-8042-4822-AD0F-595337C8A0D8}" dt="2021-09-18T21:16:07.315" v="7328" actId="403"/>
        <pc:sldMkLst>
          <pc:docMk/>
          <pc:sldMk cId="1354428139" sldId="516"/>
        </pc:sldMkLst>
        <pc:spChg chg="add mod">
          <ac:chgData name="Eric Glover" userId="47c2a8b81aae47a8" providerId="LiveId" clId="{C4C22143-8042-4822-AD0F-595337C8A0D8}" dt="2021-09-18T21:13:09.495" v="7242" actId="403"/>
          <ac:spMkLst>
            <pc:docMk/>
            <pc:sldMk cId="1354428139" sldId="516"/>
            <ac:spMk id="3" creationId="{6D664065-9869-4FA5-B410-E351F931A407}"/>
          </ac:spMkLst>
        </pc:spChg>
        <pc:spChg chg="add mod">
          <ac:chgData name="Eric Glover" userId="47c2a8b81aae47a8" providerId="LiveId" clId="{C4C22143-8042-4822-AD0F-595337C8A0D8}" dt="2021-09-18T21:16:07.315" v="7328" actId="403"/>
          <ac:spMkLst>
            <pc:docMk/>
            <pc:sldMk cId="1354428139" sldId="516"/>
            <ac:spMk id="4" creationId="{B72556C3-A6F8-437B-AB91-D08732E953FF}"/>
          </ac:spMkLst>
        </pc:spChg>
        <pc:spChg chg="add mod">
          <ac:chgData name="Eric Glover" userId="47c2a8b81aae47a8" providerId="LiveId" clId="{C4C22143-8042-4822-AD0F-595337C8A0D8}" dt="2021-09-18T21:14:01.208" v="7249" actId="20577"/>
          <ac:spMkLst>
            <pc:docMk/>
            <pc:sldMk cId="1354428139" sldId="516"/>
            <ac:spMk id="6" creationId="{74EEE9C9-9C4D-4593-AF02-688907178C96}"/>
          </ac:spMkLst>
        </pc:spChg>
        <pc:spChg chg="add">
          <ac:chgData name="Eric Glover" userId="47c2a8b81aae47a8" providerId="LiveId" clId="{C4C22143-8042-4822-AD0F-595337C8A0D8}" dt="2021-09-18T21:06:48.063" v="6853" actId="26606"/>
          <ac:spMkLst>
            <pc:docMk/>
            <pc:sldMk cId="1354428139" sldId="516"/>
            <ac:spMk id="7" creationId="{A2509F26-B5DC-4BA7-B476-4CB044237A2E}"/>
          </ac:spMkLst>
        </pc:spChg>
        <pc:spChg chg="add">
          <ac:chgData name="Eric Glover" userId="47c2a8b81aae47a8" providerId="LiveId" clId="{C4C22143-8042-4822-AD0F-595337C8A0D8}" dt="2021-09-18T21:06:48.063" v="6853" actId="26606"/>
          <ac:spMkLst>
            <pc:docMk/>
            <pc:sldMk cId="1354428139" sldId="516"/>
            <ac:spMk id="9" creationId="{DB103EB1-B135-4526-B883-33228FC27FF1}"/>
          </ac:spMkLst>
        </pc:spChg>
        <pc:picChg chg="add mod">
          <ac:chgData name="Eric Glover" userId="47c2a8b81aae47a8" providerId="LiveId" clId="{C4C22143-8042-4822-AD0F-595337C8A0D8}" dt="2021-09-18T21:11:49.180" v="7168" actId="1038"/>
          <ac:picMkLst>
            <pc:docMk/>
            <pc:sldMk cId="1354428139" sldId="516"/>
            <ac:picMk id="2" creationId="{AA611E16-8C90-48BD-8AEC-C5DC96DB5251}"/>
          </ac:picMkLst>
        </pc:picChg>
      </pc:sldChg>
      <pc:sldChg chg="del">
        <pc:chgData name="Eric Glover" userId="47c2a8b81aae47a8" providerId="LiveId" clId="{C4C22143-8042-4822-AD0F-595337C8A0D8}" dt="2021-09-11T12:34:43.799" v="0" actId="47"/>
        <pc:sldMkLst>
          <pc:docMk/>
          <pc:sldMk cId="486702065" sldId="519"/>
        </pc:sldMkLst>
      </pc:sldChg>
      <pc:sldChg chg="del">
        <pc:chgData name="Eric Glover" userId="47c2a8b81aae47a8" providerId="LiveId" clId="{C4C22143-8042-4822-AD0F-595337C8A0D8}" dt="2021-09-11T12:34:43.799" v="0" actId="47"/>
        <pc:sldMkLst>
          <pc:docMk/>
          <pc:sldMk cId="1028502233" sldId="520"/>
        </pc:sldMkLst>
      </pc:sldChg>
      <pc:sldChg chg="del">
        <pc:chgData name="Eric Glover" userId="47c2a8b81aae47a8" providerId="LiveId" clId="{C4C22143-8042-4822-AD0F-595337C8A0D8}" dt="2021-09-11T12:34:43.799" v="0" actId="47"/>
        <pc:sldMkLst>
          <pc:docMk/>
          <pc:sldMk cId="3518883603" sldId="521"/>
        </pc:sldMkLst>
      </pc:sldChg>
      <pc:sldChg chg="addSp delSp modSp mod modAnim">
        <pc:chgData name="Eric Glover" userId="47c2a8b81aae47a8" providerId="LiveId" clId="{C4C22143-8042-4822-AD0F-595337C8A0D8}" dt="2021-09-20T14:40:55.300" v="7329" actId="33935"/>
        <pc:sldMkLst>
          <pc:docMk/>
          <pc:sldMk cId="2342461654" sldId="523"/>
        </pc:sldMkLst>
        <pc:spChg chg="add mod ord modVis">
          <ac:chgData name="Eric Glover" userId="47c2a8b81aae47a8" providerId="LiveId" clId="{C4C22143-8042-4822-AD0F-595337C8A0D8}" dt="2021-09-20T14:40:55.300" v="7329" actId="33935"/>
          <ac:spMkLst>
            <pc:docMk/>
            <pc:sldMk cId="2342461654" sldId="523"/>
            <ac:spMk id="2" creationId="{B0042A4C-5C6A-4E8C-89CC-BAA9F3C6F921}"/>
          </ac:spMkLst>
        </pc:spChg>
        <pc:spChg chg="add mod modVis">
          <ac:chgData name="Eric Glover" userId="47c2a8b81aae47a8" providerId="LiveId" clId="{C4C22143-8042-4822-AD0F-595337C8A0D8}" dt="2021-09-20T14:40:55.300" v="7329" actId="33935"/>
          <ac:spMkLst>
            <pc:docMk/>
            <pc:sldMk cId="2342461654" sldId="523"/>
            <ac:spMk id="7" creationId="{096CA407-0598-4EDD-96BF-A8C3EB4F5767}"/>
          </ac:spMkLst>
        </pc:spChg>
        <pc:spChg chg="add del mod">
          <ac:chgData name="Eric Glover" userId="47c2a8b81aae47a8" providerId="LiveId" clId="{C4C22143-8042-4822-AD0F-595337C8A0D8}" dt="2021-09-18T13:17:07.799" v="816"/>
          <ac:spMkLst>
            <pc:docMk/>
            <pc:sldMk cId="2342461654" sldId="523"/>
            <ac:spMk id="8" creationId="{B4396059-53AD-4C63-AB46-843BC9BDB19D}"/>
          </ac:spMkLst>
        </pc:spChg>
        <pc:spChg chg="add mod modVis">
          <ac:chgData name="Eric Glover" userId="47c2a8b81aae47a8" providerId="LiveId" clId="{C4C22143-8042-4822-AD0F-595337C8A0D8}" dt="2021-09-20T14:40:55.300" v="7329" actId="33935"/>
          <ac:spMkLst>
            <pc:docMk/>
            <pc:sldMk cId="2342461654" sldId="523"/>
            <ac:spMk id="9" creationId="{F1F3BE99-23CD-471D-A4F4-C9A5613E5308}"/>
          </ac:spMkLst>
        </pc:spChg>
        <pc:spChg chg="mod modVis">
          <ac:chgData name="Eric Glover" userId="47c2a8b81aae47a8" providerId="LiveId" clId="{C4C22143-8042-4822-AD0F-595337C8A0D8}" dt="2021-09-18T13:43:51.870" v="1561" actId="14429"/>
          <ac:spMkLst>
            <pc:docMk/>
            <pc:sldMk cId="2342461654" sldId="523"/>
            <ac:spMk id="11" creationId="{27A8950C-6A28-46DE-B208-C35887634C00}"/>
          </ac:spMkLst>
        </pc:spChg>
        <pc:spChg chg="add mod modVis">
          <ac:chgData name="Eric Glover" userId="47c2a8b81aae47a8" providerId="LiveId" clId="{C4C22143-8042-4822-AD0F-595337C8A0D8}" dt="2021-09-20T14:40:55.300" v="7329" actId="33935"/>
          <ac:spMkLst>
            <pc:docMk/>
            <pc:sldMk cId="2342461654" sldId="523"/>
            <ac:spMk id="12" creationId="{A94AA4F5-5319-40BD-A3CB-55353C05A40D}"/>
          </ac:spMkLst>
        </pc:spChg>
        <pc:spChg chg="mod modVis">
          <ac:chgData name="Eric Glover" userId="47c2a8b81aae47a8" providerId="LiveId" clId="{C4C22143-8042-4822-AD0F-595337C8A0D8}" dt="2021-09-18T13:43:51.300" v="1560" actId="14429"/>
          <ac:spMkLst>
            <pc:docMk/>
            <pc:sldMk cId="2342461654" sldId="523"/>
            <ac:spMk id="16" creationId="{F253D238-642E-4A08-B412-D7D8A9AEDBF8}"/>
          </ac:spMkLst>
        </pc:spChg>
        <pc:spChg chg="mod modVis">
          <ac:chgData name="Eric Glover" userId="47c2a8b81aae47a8" providerId="LiveId" clId="{C4C22143-8042-4822-AD0F-595337C8A0D8}" dt="2021-09-18T13:43:50.301" v="1558" actId="14429"/>
          <ac:spMkLst>
            <pc:docMk/>
            <pc:sldMk cId="2342461654" sldId="523"/>
            <ac:spMk id="22" creationId="{0B3567ED-E8EB-494E-B07B-76EBF6CB7D52}"/>
          </ac:spMkLst>
        </pc:spChg>
        <pc:spChg chg="mod modVis">
          <ac:chgData name="Eric Glover" userId="47c2a8b81aae47a8" providerId="LiveId" clId="{C4C22143-8042-4822-AD0F-595337C8A0D8}" dt="2021-09-18T20:16:26.624" v="5618" actId="20577"/>
          <ac:spMkLst>
            <pc:docMk/>
            <pc:sldMk cId="2342461654" sldId="523"/>
            <ac:spMk id="25" creationId="{A1D712C3-1DB4-40E0-A8CC-46D79BB9E2A2}"/>
          </ac:spMkLst>
        </pc:spChg>
        <pc:cxnChg chg="add mod modVis">
          <ac:chgData name="Eric Glover" userId="47c2a8b81aae47a8" providerId="LiveId" clId="{C4C22143-8042-4822-AD0F-595337C8A0D8}" dt="2021-09-20T14:40:55.300" v="7329" actId="33935"/>
          <ac:cxnSpMkLst>
            <pc:docMk/>
            <pc:sldMk cId="2342461654" sldId="523"/>
            <ac:cxnSpMk id="4" creationId="{6A6C1695-3888-4088-A424-E8634C9472B7}"/>
          </ac:cxnSpMkLst>
        </pc:cxnChg>
      </pc:sldChg>
      <pc:sldChg chg="addSp delSp modSp mod modAnim">
        <pc:chgData name="Eric Glover" userId="47c2a8b81aae47a8" providerId="LiveId" clId="{C4C22143-8042-4822-AD0F-595337C8A0D8}" dt="2021-09-18T20:09:21.060" v="5235" actId="6549"/>
        <pc:sldMkLst>
          <pc:docMk/>
          <pc:sldMk cId="1593574636" sldId="524"/>
        </pc:sldMkLst>
        <pc:spChg chg="add mod ord modVis">
          <ac:chgData name="Eric Glover" userId="47c2a8b81aae47a8" providerId="LiveId" clId="{C4C22143-8042-4822-AD0F-595337C8A0D8}" dt="2021-09-18T19:58:00.731" v="4983" actId="33935"/>
          <ac:spMkLst>
            <pc:docMk/>
            <pc:sldMk cId="1593574636" sldId="524"/>
            <ac:spMk id="6" creationId="{FB578C9E-97E1-4D12-BCE2-6016599434DC}"/>
          </ac:spMkLst>
        </pc:spChg>
        <pc:spChg chg="add mod modVis">
          <ac:chgData name="Eric Glover" userId="47c2a8b81aae47a8" providerId="LiveId" clId="{C4C22143-8042-4822-AD0F-595337C8A0D8}" dt="2021-09-18T19:57:57.360" v="4982" actId="20577"/>
          <ac:spMkLst>
            <pc:docMk/>
            <pc:sldMk cId="1593574636" sldId="524"/>
            <ac:spMk id="7" creationId="{8D2F37E7-9C5E-4D4E-8B39-473C4AFA5FCF}"/>
          </ac:spMkLst>
        </pc:spChg>
        <pc:spChg chg="add mod ord modVis">
          <ac:chgData name="Eric Glover" userId="47c2a8b81aae47a8" providerId="LiveId" clId="{C4C22143-8042-4822-AD0F-595337C8A0D8}" dt="2021-09-18T20:06:09.435" v="5183"/>
          <ac:spMkLst>
            <pc:docMk/>
            <pc:sldMk cId="1593574636" sldId="524"/>
            <ac:spMk id="8" creationId="{CB8C2D4C-B065-4847-A39A-45FA6A7FC22E}"/>
          </ac:spMkLst>
        </pc:spChg>
        <pc:spChg chg="add mod ord modVis">
          <ac:chgData name="Eric Glover" userId="47c2a8b81aae47a8" providerId="LiveId" clId="{C4C22143-8042-4822-AD0F-595337C8A0D8}" dt="2021-09-18T20:08:04.174" v="5209" actId="13244"/>
          <ac:spMkLst>
            <pc:docMk/>
            <pc:sldMk cId="1593574636" sldId="524"/>
            <ac:spMk id="9" creationId="{E113C472-6AA4-474C-A12E-1362C28EA5F3}"/>
          </ac:spMkLst>
        </pc:spChg>
        <pc:spChg chg="mod modVis">
          <ac:chgData name="Eric Glover" userId="47c2a8b81aae47a8" providerId="LiveId" clId="{C4C22143-8042-4822-AD0F-595337C8A0D8}" dt="2021-09-18T19:58:00.731" v="4983" actId="33935"/>
          <ac:spMkLst>
            <pc:docMk/>
            <pc:sldMk cId="1593574636" sldId="524"/>
            <ac:spMk id="11" creationId="{27A8950C-6A28-46DE-B208-C35887634C00}"/>
          </ac:spMkLst>
        </pc:spChg>
        <pc:spChg chg="add mod modVis">
          <ac:chgData name="Eric Glover" userId="47c2a8b81aae47a8" providerId="LiveId" clId="{C4C22143-8042-4822-AD0F-595337C8A0D8}" dt="2021-09-18T20:06:17.977" v="5184" actId="33935"/>
          <ac:spMkLst>
            <pc:docMk/>
            <pc:sldMk cId="1593574636" sldId="524"/>
            <ac:spMk id="12" creationId="{36089DCE-B707-462B-A7EB-1BF71236298D}"/>
          </ac:spMkLst>
        </pc:spChg>
        <pc:spChg chg="add mod modVis">
          <ac:chgData name="Eric Glover" userId="47c2a8b81aae47a8" providerId="LiveId" clId="{C4C22143-8042-4822-AD0F-595337C8A0D8}" dt="2021-09-18T20:07:27.270" v="5196" actId="14429"/>
          <ac:spMkLst>
            <pc:docMk/>
            <pc:sldMk cId="1593574636" sldId="524"/>
            <ac:spMk id="14" creationId="{10E067A0-E7AE-4EDF-B21B-A0C523D3F282}"/>
          </ac:spMkLst>
        </pc:spChg>
        <pc:spChg chg="mod modVis">
          <ac:chgData name="Eric Glover" userId="47c2a8b81aae47a8" providerId="LiveId" clId="{C4C22143-8042-4822-AD0F-595337C8A0D8}" dt="2021-09-18T19:58:00.731" v="4983" actId="33935"/>
          <ac:spMkLst>
            <pc:docMk/>
            <pc:sldMk cId="1593574636" sldId="524"/>
            <ac:spMk id="16" creationId="{F253D238-642E-4A08-B412-D7D8A9AEDBF8}"/>
          </ac:spMkLst>
        </pc:spChg>
        <pc:spChg chg="add mod modVis">
          <ac:chgData name="Eric Glover" userId="47c2a8b81aae47a8" providerId="LiveId" clId="{C4C22143-8042-4822-AD0F-595337C8A0D8}" dt="2021-09-18T20:07:59.513" v="5208" actId="14429"/>
          <ac:spMkLst>
            <pc:docMk/>
            <pc:sldMk cId="1593574636" sldId="524"/>
            <ac:spMk id="17" creationId="{3C58B119-0CC9-4DE2-9079-D78A471B96F8}"/>
          </ac:spMkLst>
        </pc:spChg>
        <pc:spChg chg="add mod ord modVis">
          <ac:chgData name="Eric Glover" userId="47c2a8b81aae47a8" providerId="LiveId" clId="{C4C22143-8042-4822-AD0F-595337C8A0D8}" dt="2021-09-18T20:07:28.215" v="5197" actId="14429"/>
          <ac:spMkLst>
            <pc:docMk/>
            <pc:sldMk cId="1593574636" sldId="524"/>
            <ac:spMk id="19" creationId="{AA7AF1E8-A331-40BD-A94D-65C27F105DF0}"/>
          </ac:spMkLst>
        </pc:spChg>
        <pc:spChg chg="add mod modVis">
          <ac:chgData name="Eric Glover" userId="47c2a8b81aae47a8" providerId="LiveId" clId="{C4C22143-8042-4822-AD0F-595337C8A0D8}" dt="2021-09-18T20:07:49.567" v="5203" actId="14430"/>
          <ac:spMkLst>
            <pc:docMk/>
            <pc:sldMk cId="1593574636" sldId="524"/>
            <ac:spMk id="21" creationId="{E7784202-3101-4845-9C47-5D6A1FCE8448}"/>
          </ac:spMkLst>
        </pc:spChg>
        <pc:spChg chg="mod modVis">
          <ac:chgData name="Eric Glover" userId="47c2a8b81aae47a8" providerId="LiveId" clId="{C4C22143-8042-4822-AD0F-595337C8A0D8}" dt="2021-09-18T19:58:00.731" v="4983" actId="33935"/>
          <ac:spMkLst>
            <pc:docMk/>
            <pc:sldMk cId="1593574636" sldId="524"/>
            <ac:spMk id="22" creationId="{0B3567ED-E8EB-494E-B07B-76EBF6CB7D52}"/>
          </ac:spMkLst>
        </pc:spChg>
        <pc:spChg chg="add mod ord modVis">
          <ac:chgData name="Eric Glover" userId="47c2a8b81aae47a8" providerId="LiveId" clId="{C4C22143-8042-4822-AD0F-595337C8A0D8}" dt="2021-09-18T20:06:17.977" v="5184" actId="33935"/>
          <ac:spMkLst>
            <pc:docMk/>
            <pc:sldMk cId="1593574636" sldId="524"/>
            <ac:spMk id="23" creationId="{BAA4C038-B2B3-40DD-BC67-BCD0D29BF388}"/>
          </ac:spMkLst>
        </pc:spChg>
        <pc:spChg chg="mod modVis">
          <ac:chgData name="Eric Glover" userId="47c2a8b81aae47a8" providerId="LiveId" clId="{C4C22143-8042-4822-AD0F-595337C8A0D8}" dt="2021-09-18T20:09:21.060" v="5235" actId="6549"/>
          <ac:spMkLst>
            <pc:docMk/>
            <pc:sldMk cId="1593574636" sldId="524"/>
            <ac:spMk id="25" creationId="{A1D712C3-1DB4-40E0-A8CC-46D79BB9E2A2}"/>
          </ac:spMkLst>
        </pc:spChg>
        <pc:picChg chg="add del mod">
          <ac:chgData name="Eric Glover" userId="47c2a8b81aae47a8" providerId="LiveId" clId="{C4C22143-8042-4822-AD0F-595337C8A0D8}" dt="2021-09-18T15:55:25.350" v="4206" actId="478"/>
          <ac:picMkLst>
            <pc:docMk/>
            <pc:sldMk cId="1593574636" sldId="524"/>
            <ac:picMk id="3" creationId="{27629074-F4C5-454C-A092-0F9E28DAD902}"/>
          </ac:picMkLst>
        </pc:picChg>
        <pc:picChg chg="add mod ord modVis">
          <ac:chgData name="Eric Glover" userId="47c2a8b81aae47a8" providerId="LiveId" clId="{C4C22143-8042-4822-AD0F-595337C8A0D8}" dt="2021-09-18T19:58:00.731" v="4983" actId="33935"/>
          <ac:picMkLst>
            <pc:docMk/>
            <pc:sldMk cId="1593574636" sldId="524"/>
            <ac:picMk id="5" creationId="{A636A5D9-89B6-42FD-B927-3851727194EA}"/>
          </ac:picMkLst>
        </pc:picChg>
        <pc:picChg chg="add mod ord modVis">
          <ac:chgData name="Eric Glover" userId="47c2a8b81aae47a8" providerId="LiveId" clId="{C4C22143-8042-4822-AD0F-595337C8A0D8}" dt="2021-09-18T20:06:17.977" v="5184" actId="33935"/>
          <ac:picMkLst>
            <pc:docMk/>
            <pc:sldMk cId="1593574636" sldId="524"/>
            <ac:picMk id="13" creationId="{C4900B58-3200-4141-A3A5-8692E735FCCB}"/>
          </ac:picMkLst>
        </pc:picChg>
        <pc:picChg chg="add mod ord modVis">
          <ac:chgData name="Eric Glover" userId="47c2a8b81aae47a8" providerId="LiveId" clId="{C4C22143-8042-4822-AD0F-595337C8A0D8}" dt="2021-09-18T20:07:25.277" v="5195" actId="14429"/>
          <ac:picMkLst>
            <pc:docMk/>
            <pc:sldMk cId="1593574636" sldId="524"/>
            <ac:picMk id="15" creationId="{A72A69B7-3CF1-4012-B24E-B3B359EF4FE0}"/>
          </ac:picMkLst>
        </pc:picChg>
        <pc:picChg chg="add mod ord modVis">
          <ac:chgData name="Eric Glover" userId="47c2a8b81aae47a8" providerId="LiveId" clId="{C4C22143-8042-4822-AD0F-595337C8A0D8}" dt="2021-09-18T20:07:58.921" v="5207" actId="14429"/>
          <ac:picMkLst>
            <pc:docMk/>
            <pc:sldMk cId="1593574636" sldId="524"/>
            <ac:picMk id="18" creationId="{B41CD558-C897-4C20-88B6-FFB1DE9B8177}"/>
          </ac:picMkLst>
        </pc:picChg>
        <pc:picChg chg="add mod modVis">
          <ac:chgData name="Eric Glover" userId="47c2a8b81aae47a8" providerId="LiveId" clId="{C4C22143-8042-4822-AD0F-595337C8A0D8}" dt="2021-09-18T20:07:50.311" v="5204" actId="14430"/>
          <ac:picMkLst>
            <pc:docMk/>
            <pc:sldMk cId="1593574636" sldId="524"/>
            <ac:picMk id="20" creationId="{8FBBE03A-7E33-42E1-BE1D-16A36AB02888}"/>
          </ac:picMkLst>
        </pc:picChg>
      </pc:sldChg>
      <pc:sldChg chg="addSp modSp mod modAnim">
        <pc:chgData name="Eric Glover" userId="47c2a8b81aae47a8" providerId="LiveId" clId="{C4C22143-8042-4822-AD0F-595337C8A0D8}" dt="2021-09-18T20:43:26.195" v="6726"/>
        <pc:sldMkLst>
          <pc:docMk/>
          <pc:sldMk cId="796524327" sldId="525"/>
        </pc:sldMkLst>
        <pc:spChg chg="add mod modVis">
          <ac:chgData name="Eric Glover" userId="47c2a8b81aae47a8" providerId="LiveId" clId="{C4C22143-8042-4822-AD0F-595337C8A0D8}" dt="2021-09-18T20:41:46.404" v="6698" actId="14429"/>
          <ac:spMkLst>
            <pc:docMk/>
            <pc:sldMk cId="796524327" sldId="525"/>
            <ac:spMk id="6" creationId="{2ED94529-1DC0-47E4-9792-8EC912FDED81}"/>
          </ac:spMkLst>
        </pc:spChg>
        <pc:spChg chg="add mod modVis">
          <ac:chgData name="Eric Glover" userId="47c2a8b81aae47a8" providerId="LiveId" clId="{C4C22143-8042-4822-AD0F-595337C8A0D8}" dt="2021-09-18T20:41:53.737" v="6702" actId="14429"/>
          <ac:spMkLst>
            <pc:docMk/>
            <pc:sldMk cId="796524327" sldId="525"/>
            <ac:spMk id="7" creationId="{AC794585-B798-4EFD-A03C-5FCBBF674D26}"/>
          </ac:spMkLst>
        </pc:spChg>
        <pc:spChg chg="add mod modVis">
          <ac:chgData name="Eric Glover" userId="47c2a8b81aae47a8" providerId="LiveId" clId="{C4C22143-8042-4822-AD0F-595337C8A0D8}" dt="2021-09-18T20:42:04.154" v="6708" actId="14429"/>
          <ac:spMkLst>
            <pc:docMk/>
            <pc:sldMk cId="796524327" sldId="525"/>
            <ac:spMk id="8" creationId="{74FDFE52-6DD3-48B5-9067-042511B417D1}"/>
          </ac:spMkLst>
        </pc:spChg>
        <pc:spChg chg="mod modVis">
          <ac:chgData name="Eric Glover" userId="47c2a8b81aae47a8" providerId="LiveId" clId="{C4C22143-8042-4822-AD0F-595337C8A0D8}" dt="2021-09-18T19:48:11.419" v="4763" actId="33935"/>
          <ac:spMkLst>
            <pc:docMk/>
            <pc:sldMk cId="796524327" sldId="525"/>
            <ac:spMk id="11" creationId="{27A8950C-6A28-46DE-B208-C35887634C00}"/>
          </ac:spMkLst>
        </pc:spChg>
        <pc:spChg chg="add mod modVis">
          <ac:chgData name="Eric Glover" userId="47c2a8b81aae47a8" providerId="LiveId" clId="{C4C22143-8042-4822-AD0F-595337C8A0D8}" dt="2021-09-18T20:42:18.405" v="6714" actId="14429"/>
          <ac:spMkLst>
            <pc:docMk/>
            <pc:sldMk cId="796524327" sldId="525"/>
            <ac:spMk id="13" creationId="{62EC7AF5-B50F-4728-9C8A-0745AD8DC9A8}"/>
          </ac:spMkLst>
        </pc:spChg>
        <pc:spChg chg="add mod ord modVis">
          <ac:chgData name="Eric Glover" userId="47c2a8b81aae47a8" providerId="LiveId" clId="{C4C22143-8042-4822-AD0F-595337C8A0D8}" dt="2021-09-18T20:41:57.772" v="6704" actId="14429"/>
          <ac:spMkLst>
            <pc:docMk/>
            <pc:sldMk cId="796524327" sldId="525"/>
            <ac:spMk id="15" creationId="{4AD1B186-6657-4A0F-BBDA-4D0B439DDC0B}"/>
          </ac:spMkLst>
        </pc:spChg>
        <pc:spChg chg="mod modVis">
          <ac:chgData name="Eric Glover" userId="47c2a8b81aae47a8" providerId="LiveId" clId="{C4C22143-8042-4822-AD0F-595337C8A0D8}" dt="2021-09-18T19:48:11.419" v="4763" actId="33935"/>
          <ac:spMkLst>
            <pc:docMk/>
            <pc:sldMk cId="796524327" sldId="525"/>
            <ac:spMk id="16" creationId="{F253D238-642E-4A08-B412-D7D8A9AEDBF8}"/>
          </ac:spMkLst>
        </pc:spChg>
        <pc:spChg chg="add mod ord modVis">
          <ac:chgData name="Eric Glover" userId="47c2a8b81aae47a8" providerId="LiveId" clId="{C4C22143-8042-4822-AD0F-595337C8A0D8}" dt="2021-09-18T20:42:09.187" v="6710" actId="14429"/>
          <ac:spMkLst>
            <pc:docMk/>
            <pc:sldMk cId="796524327" sldId="525"/>
            <ac:spMk id="17" creationId="{CA9663D4-554B-498C-853C-B8F97234889D}"/>
          </ac:spMkLst>
        </pc:spChg>
        <pc:spChg chg="add mod modVis">
          <ac:chgData name="Eric Glover" userId="47c2a8b81aae47a8" providerId="LiveId" clId="{C4C22143-8042-4822-AD0F-595337C8A0D8}" dt="2021-09-18T20:42:22.231" v="6716" actId="14429"/>
          <ac:spMkLst>
            <pc:docMk/>
            <pc:sldMk cId="796524327" sldId="525"/>
            <ac:spMk id="18" creationId="{78C00E09-8F0F-4783-B11D-A9C1C07B6BCC}"/>
          </ac:spMkLst>
        </pc:spChg>
        <pc:spChg chg="add mod modVis">
          <ac:chgData name="Eric Glover" userId="47c2a8b81aae47a8" providerId="LiveId" clId="{C4C22143-8042-4822-AD0F-595337C8A0D8}" dt="2021-09-18T20:42:25.622" v="6718" actId="14429"/>
          <ac:spMkLst>
            <pc:docMk/>
            <pc:sldMk cId="796524327" sldId="525"/>
            <ac:spMk id="19" creationId="{26FB3CDC-C994-42D5-91EE-ACAC0CBF49A8}"/>
          </ac:spMkLst>
        </pc:spChg>
        <pc:spChg chg="mod modVis">
          <ac:chgData name="Eric Glover" userId="47c2a8b81aae47a8" providerId="LiveId" clId="{C4C22143-8042-4822-AD0F-595337C8A0D8}" dt="2021-09-18T19:48:11.419" v="4763" actId="33935"/>
          <ac:spMkLst>
            <pc:docMk/>
            <pc:sldMk cId="796524327" sldId="525"/>
            <ac:spMk id="22" creationId="{0B3567ED-E8EB-494E-B07B-76EBF6CB7D52}"/>
          </ac:spMkLst>
        </pc:spChg>
        <pc:spChg chg="mod modVis">
          <ac:chgData name="Eric Glover" userId="47c2a8b81aae47a8" providerId="LiveId" clId="{C4C22143-8042-4822-AD0F-595337C8A0D8}" dt="2021-09-18T20:10:31.088" v="5253" actId="20577"/>
          <ac:spMkLst>
            <pc:docMk/>
            <pc:sldMk cId="796524327" sldId="525"/>
            <ac:spMk id="25" creationId="{A1D712C3-1DB4-40E0-A8CC-46D79BB9E2A2}"/>
          </ac:spMkLst>
        </pc:spChg>
        <pc:picChg chg="add mod ord modVis">
          <ac:chgData name="Eric Glover" userId="47c2a8b81aae47a8" providerId="LiveId" clId="{C4C22143-8042-4822-AD0F-595337C8A0D8}" dt="2021-09-18T20:41:41.783" v="6696" actId="14429"/>
          <ac:picMkLst>
            <pc:docMk/>
            <pc:sldMk cId="796524327" sldId="525"/>
            <ac:picMk id="9" creationId="{E0C04083-722F-46B2-8226-711DC700AB8E}"/>
          </ac:picMkLst>
        </pc:picChg>
        <pc:picChg chg="add mod ord modVis">
          <ac:chgData name="Eric Glover" userId="47c2a8b81aae47a8" providerId="LiveId" clId="{C4C22143-8042-4822-AD0F-595337C8A0D8}" dt="2021-09-18T20:41:50.572" v="6700" actId="14429"/>
          <ac:picMkLst>
            <pc:docMk/>
            <pc:sldMk cId="796524327" sldId="525"/>
            <ac:picMk id="10" creationId="{5E82D78C-EF78-407B-BA8F-BCDFA077C16D}"/>
          </ac:picMkLst>
        </pc:picChg>
        <pc:picChg chg="add mod ord modVis">
          <ac:chgData name="Eric Glover" userId="47c2a8b81aae47a8" providerId="LiveId" clId="{C4C22143-8042-4822-AD0F-595337C8A0D8}" dt="2021-09-18T20:42:00.869" v="6706" actId="14429"/>
          <ac:picMkLst>
            <pc:docMk/>
            <pc:sldMk cId="796524327" sldId="525"/>
            <ac:picMk id="12" creationId="{FEDAF65A-51E4-4C81-8074-9138DF202F36}"/>
          </ac:picMkLst>
        </pc:picChg>
        <pc:picChg chg="add mod ord modVis">
          <ac:chgData name="Eric Glover" userId="47c2a8b81aae47a8" providerId="LiveId" clId="{C4C22143-8042-4822-AD0F-595337C8A0D8}" dt="2021-09-18T20:42:14.160" v="6712" actId="14429"/>
          <ac:picMkLst>
            <pc:docMk/>
            <pc:sldMk cId="796524327" sldId="525"/>
            <ac:picMk id="14" creationId="{0995642D-400E-49BF-826B-08C54D1DC5EF}"/>
          </ac:picMkLst>
        </pc:picChg>
      </pc:sldChg>
      <pc:sldChg chg="addSp delSp modSp mod ord delAnim modAnim">
        <pc:chgData name="Eric Glover" userId="47c2a8b81aae47a8" providerId="LiveId" clId="{C4C22143-8042-4822-AD0F-595337C8A0D8}" dt="2021-09-18T20:36:19.393" v="6672"/>
        <pc:sldMkLst>
          <pc:docMk/>
          <pc:sldMk cId="338921758" sldId="540"/>
        </pc:sldMkLst>
        <pc:spChg chg="mod modVis">
          <ac:chgData name="Eric Glover" userId="47c2a8b81aae47a8" providerId="LiveId" clId="{C4C22143-8042-4822-AD0F-595337C8A0D8}" dt="2021-09-18T20:35:34.388" v="6669" actId="14429"/>
          <ac:spMkLst>
            <pc:docMk/>
            <pc:sldMk cId="338921758" sldId="540"/>
            <ac:spMk id="2" creationId="{A902AAAF-FCE4-4267-AE71-1F1EE10E24F4}"/>
          </ac:spMkLst>
        </pc:spChg>
        <pc:spChg chg="add mod ord modVis">
          <ac:chgData name="Eric Glover" userId="47c2a8b81aae47a8" providerId="LiveId" clId="{C4C22143-8042-4822-AD0F-595337C8A0D8}" dt="2021-09-18T20:35:33.016" v="6668" actId="14429"/>
          <ac:spMkLst>
            <pc:docMk/>
            <pc:sldMk cId="338921758" sldId="540"/>
            <ac:spMk id="3" creationId="{F285DEBB-DEE1-4970-96B3-DCDBCA9941E0}"/>
          </ac:spMkLst>
        </pc:spChg>
        <pc:spChg chg="add mo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4" creationId="{20ABBB1C-9E3B-4221-A749-B4A941A42C4F}"/>
          </ac:spMkLst>
        </pc:spChg>
        <pc:spChg chg="add mod or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5" creationId="{DC5EAACF-7D84-47CA-8F48-98DD5DDDF998}"/>
          </ac:spMkLst>
        </pc:spChg>
        <pc:spChg chg="add mod or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6" creationId="{7B1DA31D-8390-486B-AA3D-FAF1D26C674C}"/>
          </ac:spMkLst>
        </pc:spChg>
        <pc:spChg chg="mod modVis">
          <ac:chgData name="Eric Glover" userId="47c2a8b81aae47a8" providerId="LiveId" clId="{C4C22143-8042-4822-AD0F-595337C8A0D8}" dt="2021-09-18T20:35:32.338" v="6667" actId="14429"/>
          <ac:spMkLst>
            <pc:docMk/>
            <pc:sldMk cId="338921758" sldId="540"/>
            <ac:spMk id="7" creationId="{C26F0809-F6DC-41A6-BCD5-838DB7B69239}"/>
          </ac:spMkLst>
        </pc:spChg>
        <pc:spChg chg="add del mod">
          <ac:chgData name="Eric Glover" userId="47c2a8b81aae47a8" providerId="LiveId" clId="{C4C22143-8042-4822-AD0F-595337C8A0D8}" dt="2021-09-18T13:52:51.797" v="1735" actId="478"/>
          <ac:spMkLst>
            <pc:docMk/>
            <pc:sldMk cId="338921758" sldId="540"/>
            <ac:spMk id="9" creationId="{85A0CD31-751E-4AE7-BAA9-39E70216F312}"/>
          </ac:spMkLst>
        </pc:spChg>
        <pc:spChg chg="add del mod">
          <ac:chgData name="Eric Glover" userId="47c2a8b81aae47a8" providerId="LiveId" clId="{C4C22143-8042-4822-AD0F-595337C8A0D8}" dt="2021-09-18T13:52:52.698" v="1736" actId="478"/>
          <ac:spMkLst>
            <pc:docMk/>
            <pc:sldMk cId="338921758" sldId="540"/>
            <ac:spMk id="10" creationId="{C22302C7-FB2F-43C2-B6D9-9CCFDF715FF4}"/>
          </ac:spMkLst>
        </pc:spChg>
        <pc:spChg chg="add del mod">
          <ac:chgData name="Eric Glover" userId="47c2a8b81aae47a8" providerId="LiveId" clId="{C4C22143-8042-4822-AD0F-595337C8A0D8}" dt="2021-09-18T13:52:53.490" v="1737" actId="478"/>
          <ac:spMkLst>
            <pc:docMk/>
            <pc:sldMk cId="338921758" sldId="540"/>
            <ac:spMk id="11" creationId="{DB623180-1982-4C00-A8D5-453FA89E0C29}"/>
          </ac:spMkLst>
        </pc:spChg>
        <pc:spChg chg="add del mod">
          <ac:chgData name="Eric Glover" userId="47c2a8b81aae47a8" providerId="LiveId" clId="{C4C22143-8042-4822-AD0F-595337C8A0D8}" dt="2021-09-18T13:52:54.273" v="1738" actId="478"/>
          <ac:spMkLst>
            <pc:docMk/>
            <pc:sldMk cId="338921758" sldId="540"/>
            <ac:spMk id="12" creationId="{004151C1-A5B6-45AE-B6AC-AD06423BD50A}"/>
          </ac:spMkLst>
        </pc:spChg>
        <pc:spChg chg="mod ord modVis">
          <ac:chgData name="Eric Glover" userId="47c2a8b81aae47a8" providerId="LiveId" clId="{C4C22143-8042-4822-AD0F-595337C8A0D8}" dt="2021-09-18T20:35:31.748" v="6666" actId="14429"/>
          <ac:spMkLst>
            <pc:docMk/>
            <pc:sldMk cId="338921758" sldId="540"/>
            <ac:spMk id="13" creationId="{784710D2-F55C-4E86-B4CF-E065281ED335}"/>
          </ac:spMkLst>
        </pc:spChg>
        <pc:spChg chg="add mo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14" creationId="{699D1373-29C5-443E-90F8-1A31A1C19913}"/>
          </ac:spMkLst>
        </pc:spChg>
        <pc:spChg chg="add del mod modVis">
          <ac:chgData name="Eric Glover" userId="47c2a8b81aae47a8" providerId="LiveId" clId="{C4C22143-8042-4822-AD0F-595337C8A0D8}" dt="2021-09-18T14:03:00.187" v="1807" actId="478"/>
          <ac:spMkLst>
            <pc:docMk/>
            <pc:sldMk cId="338921758" sldId="540"/>
            <ac:spMk id="15" creationId="{B7AC3C39-6748-4B52-81FF-D6C46F33ADBF}"/>
          </ac:spMkLst>
        </pc:spChg>
        <pc:spChg chg="mod ord modVis">
          <ac:chgData name="Eric Glover" userId="47c2a8b81aae47a8" providerId="LiveId" clId="{C4C22143-8042-4822-AD0F-595337C8A0D8}" dt="2021-09-18T20:35:30.171" v="6663" actId="14429"/>
          <ac:spMkLst>
            <pc:docMk/>
            <pc:sldMk cId="338921758" sldId="540"/>
            <ac:spMk id="16" creationId="{CD9FE4EF-C4D8-49A0-B2FF-81D8DB7D8A24}"/>
          </ac:spMkLst>
        </pc:spChg>
        <pc:spChg chg="add del mod modVis">
          <ac:chgData name="Eric Glover" userId="47c2a8b81aae47a8" providerId="LiveId" clId="{C4C22143-8042-4822-AD0F-595337C8A0D8}" dt="2021-09-18T14:03:02.838" v="1809" actId="478"/>
          <ac:spMkLst>
            <pc:docMk/>
            <pc:sldMk cId="338921758" sldId="540"/>
            <ac:spMk id="17" creationId="{C7672427-A19F-4189-A2BF-143E7A3966F6}"/>
          </ac:spMkLst>
        </pc:spChg>
        <pc:spChg chg="add del mod modVis">
          <ac:chgData name="Eric Glover" userId="47c2a8b81aae47a8" providerId="LiveId" clId="{C4C22143-8042-4822-AD0F-595337C8A0D8}" dt="2021-09-18T14:03:05.199" v="1811" actId="478"/>
          <ac:spMkLst>
            <pc:docMk/>
            <pc:sldMk cId="338921758" sldId="540"/>
            <ac:spMk id="18" creationId="{C8311FCB-4A65-4286-8674-5544BD569AA7}"/>
          </ac:spMkLst>
        </pc:spChg>
        <pc:spChg chg="add mo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19" creationId="{3FCB3E7B-063C-45DA-BD4F-C37B09560D43}"/>
          </ac:spMkLst>
        </pc:spChg>
        <pc:spChg chg="add mo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20" creationId="{E0833975-A189-4E92-B3D7-F3CBA406F14B}"/>
          </ac:spMkLst>
        </pc:spChg>
        <pc:spChg chg="mod ord modVis">
          <ac:chgData name="Eric Glover" userId="47c2a8b81aae47a8" providerId="LiveId" clId="{C4C22143-8042-4822-AD0F-595337C8A0D8}" dt="2021-09-18T20:35:31.208" v="6665" actId="14429"/>
          <ac:spMkLst>
            <pc:docMk/>
            <pc:sldMk cId="338921758" sldId="540"/>
            <ac:spMk id="21" creationId="{333C23F6-1CA8-4D1F-96AE-E2E8A5F01E63}"/>
          </ac:spMkLst>
        </pc:spChg>
        <pc:spChg chg="mod ord modVis">
          <ac:chgData name="Eric Glover" userId="47c2a8b81aae47a8" providerId="LiveId" clId="{C4C22143-8042-4822-AD0F-595337C8A0D8}" dt="2021-09-18T20:35:30.651" v="6664" actId="14429"/>
          <ac:spMkLst>
            <pc:docMk/>
            <pc:sldMk cId="338921758" sldId="540"/>
            <ac:spMk id="22" creationId="{38FAA1A1-D861-433F-88FA-1E9D6FD31D11}"/>
          </ac:spMkLst>
        </pc:spChg>
        <pc:spChg chg="add mo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23" creationId="{C00944A2-3051-424A-A51D-B115E1E1E410}"/>
          </ac:spMkLst>
        </pc:spChg>
        <pc:spChg chg="add mod or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24" creationId="{ADA0BB68-961D-4604-9674-8D393CF1BD28}"/>
          </ac:spMkLst>
        </pc:spChg>
        <pc:spChg chg="add mod modVis">
          <ac:chgData name="Eric Glover" userId="47c2a8b81aae47a8" providerId="LiveId" clId="{C4C22143-8042-4822-AD0F-595337C8A0D8}" dt="2021-09-18T20:35:40.168" v="6670" actId="33935"/>
          <ac:spMkLst>
            <pc:docMk/>
            <pc:sldMk cId="338921758" sldId="540"/>
            <ac:spMk id="25" creationId="{ED3E7F09-1C23-47E9-AFE7-4EB36249EBE3}"/>
          </ac:spMkLst>
        </pc:spChg>
      </pc:sldChg>
      <pc:sldChg chg="add del ord">
        <pc:chgData name="Eric Glover" userId="47c2a8b81aae47a8" providerId="LiveId" clId="{C4C22143-8042-4822-AD0F-595337C8A0D8}" dt="2021-09-18T19:38:44.715" v="4613" actId="47"/>
        <pc:sldMkLst>
          <pc:docMk/>
          <pc:sldMk cId="2305665723" sldId="541"/>
        </pc:sldMkLst>
      </pc:sldChg>
      <pc:sldChg chg="del">
        <pc:chgData name="Eric Glover" userId="47c2a8b81aae47a8" providerId="LiveId" clId="{C4C22143-8042-4822-AD0F-595337C8A0D8}" dt="2021-09-11T12:34:43.799" v="0" actId="47"/>
        <pc:sldMkLst>
          <pc:docMk/>
          <pc:sldMk cId="4090477542" sldId="541"/>
        </pc:sldMkLst>
      </pc:sldChg>
      <pc:sldChg chg="add del ord">
        <pc:chgData name="Eric Glover" userId="47c2a8b81aae47a8" providerId="LiveId" clId="{C4C22143-8042-4822-AD0F-595337C8A0D8}" dt="2021-09-18T20:10:44.784" v="5254" actId="47"/>
        <pc:sldMkLst>
          <pc:docMk/>
          <pc:sldMk cId="2862852424" sldId="542"/>
        </pc:sldMkLst>
      </pc:sldChg>
      <pc:sldChg chg="del">
        <pc:chgData name="Eric Glover" userId="47c2a8b81aae47a8" providerId="LiveId" clId="{C4C22143-8042-4822-AD0F-595337C8A0D8}" dt="2021-09-11T12:34:43.799" v="0" actId="47"/>
        <pc:sldMkLst>
          <pc:docMk/>
          <pc:sldMk cId="3985571566" sldId="542"/>
        </pc:sldMkLst>
      </pc:sldChg>
      <pc:sldChg chg="addSp delSp modSp add mod addAnim delAnim modAnim">
        <pc:chgData name="Eric Glover" userId="47c2a8b81aae47a8" providerId="LiveId" clId="{C4C22143-8042-4822-AD0F-595337C8A0D8}" dt="2021-09-18T20:17:10.327" v="5662"/>
        <pc:sldMkLst>
          <pc:docMk/>
          <pc:sldMk cId="640949124" sldId="543"/>
        </pc:sldMkLst>
        <pc:spChg chg="del">
          <ac:chgData name="Eric Glover" userId="47c2a8b81aae47a8" providerId="LiveId" clId="{C4C22143-8042-4822-AD0F-595337C8A0D8}" dt="2021-09-18T14:42:41.874" v="3060" actId="478"/>
          <ac:spMkLst>
            <pc:docMk/>
            <pc:sldMk cId="640949124" sldId="543"/>
            <ac:spMk id="2" creationId="{A902AAAF-FCE4-4267-AE71-1F1EE10E24F4}"/>
          </ac:spMkLst>
        </pc:spChg>
        <pc:spChg chg="del">
          <ac:chgData name="Eric Glover" userId="47c2a8b81aae47a8" providerId="LiveId" clId="{C4C22143-8042-4822-AD0F-595337C8A0D8}" dt="2021-09-18T14:43:03.036" v="3070" actId="478"/>
          <ac:spMkLst>
            <pc:docMk/>
            <pc:sldMk cId="640949124" sldId="543"/>
            <ac:spMk id="3" creationId="{F285DEBB-DEE1-4970-96B3-DCDBCA9941E0}"/>
          </ac:spMkLst>
        </pc:spChg>
        <pc:spChg chg="add del">
          <ac:chgData name="Eric Glover" userId="47c2a8b81aae47a8" providerId="LiveId" clId="{C4C22143-8042-4822-AD0F-595337C8A0D8}" dt="2021-09-18T14:42:52.586" v="3065" actId="478"/>
          <ac:spMkLst>
            <pc:docMk/>
            <pc:sldMk cId="640949124" sldId="543"/>
            <ac:spMk id="4" creationId="{20ABBB1C-9E3B-4221-A749-B4A941A42C4F}"/>
          </ac:spMkLst>
        </pc:spChg>
        <pc:spChg chg="add del mod">
          <ac:chgData name="Eric Glover" userId="47c2a8b81aae47a8" providerId="LiveId" clId="{C4C22143-8042-4822-AD0F-595337C8A0D8}" dt="2021-09-18T15:01:56.238" v="3254" actId="21"/>
          <ac:spMkLst>
            <pc:docMk/>
            <pc:sldMk cId="640949124" sldId="543"/>
            <ac:spMk id="5" creationId="{DC5EAACF-7D84-47CA-8F48-98DD5DDDF998}"/>
          </ac:spMkLst>
        </pc:spChg>
        <pc:spChg chg="add del mod">
          <ac:chgData name="Eric Glover" userId="47c2a8b81aae47a8" providerId="LiveId" clId="{C4C22143-8042-4822-AD0F-595337C8A0D8}" dt="2021-09-18T14:58:53.429" v="3197" actId="478"/>
          <ac:spMkLst>
            <pc:docMk/>
            <pc:sldMk cId="640949124" sldId="543"/>
            <ac:spMk id="6" creationId="{45E25CCE-845E-4829-86B2-3EB4C0C02747}"/>
          </ac:spMkLst>
        </pc:spChg>
        <pc:spChg chg="mod modVis">
          <ac:chgData name="Eric Glover" userId="47c2a8b81aae47a8" providerId="LiveId" clId="{C4C22143-8042-4822-AD0F-595337C8A0D8}" dt="2021-09-18T15:48:43.028" v="4135" actId="14429"/>
          <ac:spMkLst>
            <pc:docMk/>
            <pc:sldMk cId="640949124" sldId="543"/>
            <ac:spMk id="7" creationId="{C26F0809-F6DC-41A6-BCD5-838DB7B69239}"/>
          </ac:spMkLst>
        </pc:spChg>
        <pc:spChg chg="add mod ord modVis">
          <ac:chgData name="Eric Glover" userId="47c2a8b81aae47a8" providerId="LiveId" clId="{C4C22143-8042-4822-AD0F-595337C8A0D8}" dt="2021-09-18T15:49:21.892" v="4142" actId="33935"/>
          <ac:spMkLst>
            <pc:docMk/>
            <pc:sldMk cId="640949124" sldId="543"/>
            <ac:spMk id="8" creationId="{7CB91E6F-C248-4539-B897-653FB75403A0}"/>
          </ac:spMkLst>
        </pc:spChg>
        <pc:spChg chg="add mod ord modVis">
          <ac:chgData name="Eric Glover" userId="47c2a8b81aae47a8" providerId="LiveId" clId="{C4C22143-8042-4822-AD0F-595337C8A0D8}" dt="2021-09-18T15:48:48.002" v="4138" actId="14429"/>
          <ac:spMkLst>
            <pc:docMk/>
            <pc:sldMk cId="640949124" sldId="543"/>
            <ac:spMk id="9" creationId="{4884FAC8-6EFD-4B0B-81A9-D934F342A6EE}"/>
          </ac:spMkLst>
        </pc:spChg>
        <pc:spChg chg="mod modVis">
          <ac:chgData name="Eric Glover" userId="47c2a8b81aae47a8" providerId="LiveId" clId="{C4C22143-8042-4822-AD0F-595337C8A0D8}" dt="2021-09-18T15:48:42.601" v="4134" actId="14429"/>
          <ac:spMkLst>
            <pc:docMk/>
            <pc:sldMk cId="640949124" sldId="543"/>
            <ac:spMk id="13" creationId="{784710D2-F55C-4E86-B4CF-E065281ED335}"/>
          </ac:spMkLst>
        </pc:spChg>
        <pc:spChg chg="del">
          <ac:chgData name="Eric Glover" userId="47c2a8b81aae47a8" providerId="LiveId" clId="{C4C22143-8042-4822-AD0F-595337C8A0D8}" dt="2021-09-18T14:43:01.417" v="3069" actId="478"/>
          <ac:spMkLst>
            <pc:docMk/>
            <pc:sldMk cId="640949124" sldId="543"/>
            <ac:spMk id="14" creationId="{699D1373-29C5-443E-90F8-1A31A1C19913}"/>
          </ac:spMkLst>
        </pc:spChg>
        <pc:spChg chg="mod modVis">
          <ac:chgData name="Eric Glover" userId="47c2a8b81aae47a8" providerId="LiveId" clId="{C4C22143-8042-4822-AD0F-595337C8A0D8}" dt="2021-09-18T15:48:41.627" v="4132" actId="14429"/>
          <ac:spMkLst>
            <pc:docMk/>
            <pc:sldMk cId="640949124" sldId="543"/>
            <ac:spMk id="16" creationId="{CD9FE4EF-C4D8-49A0-B2FF-81D8DB7D8A24}"/>
          </ac:spMkLst>
        </pc:spChg>
        <pc:spChg chg="add mod ord modVis">
          <ac:chgData name="Eric Glover" userId="47c2a8b81aae47a8" providerId="LiveId" clId="{C4C22143-8042-4822-AD0F-595337C8A0D8}" dt="2021-09-18T15:49:08.250" v="4141" actId="207"/>
          <ac:spMkLst>
            <pc:docMk/>
            <pc:sldMk cId="640949124" sldId="543"/>
            <ac:spMk id="17" creationId="{FDA8CCEA-76F1-4FD5-A747-20A9D7ED0650}"/>
          </ac:spMkLst>
        </pc:spChg>
        <pc:spChg chg="add del mod modVis">
          <ac:chgData name="Eric Glover" userId="47c2a8b81aae47a8" providerId="LiveId" clId="{C4C22143-8042-4822-AD0F-595337C8A0D8}" dt="2021-09-18T20:17:09.954" v="5661" actId="478"/>
          <ac:spMkLst>
            <pc:docMk/>
            <pc:sldMk cId="640949124" sldId="543"/>
            <ac:spMk id="18" creationId="{21B4384F-5EBC-458C-95FD-C6EF6DE75ADF}"/>
          </ac:spMkLst>
        </pc:spChg>
        <pc:spChg chg="del">
          <ac:chgData name="Eric Glover" userId="47c2a8b81aae47a8" providerId="LiveId" clId="{C4C22143-8042-4822-AD0F-595337C8A0D8}" dt="2021-09-18T14:42:59.773" v="3068" actId="478"/>
          <ac:spMkLst>
            <pc:docMk/>
            <pc:sldMk cId="640949124" sldId="543"/>
            <ac:spMk id="19" creationId="{3FCB3E7B-063C-45DA-BD4F-C37B09560D43}"/>
          </ac:spMkLst>
        </pc:spChg>
        <pc:spChg chg="del">
          <ac:chgData name="Eric Glover" userId="47c2a8b81aae47a8" providerId="LiveId" clId="{C4C22143-8042-4822-AD0F-595337C8A0D8}" dt="2021-09-18T14:42:57.731" v="3067" actId="478"/>
          <ac:spMkLst>
            <pc:docMk/>
            <pc:sldMk cId="640949124" sldId="543"/>
            <ac:spMk id="20" creationId="{E0833975-A189-4E92-B3D7-F3CBA406F14B}"/>
          </ac:spMkLst>
        </pc:spChg>
        <pc:spChg chg="del">
          <ac:chgData name="Eric Glover" userId="47c2a8b81aae47a8" providerId="LiveId" clId="{C4C22143-8042-4822-AD0F-595337C8A0D8}" dt="2021-09-18T14:58:32.113" v="3193" actId="478"/>
          <ac:spMkLst>
            <pc:docMk/>
            <pc:sldMk cId="640949124" sldId="543"/>
            <ac:spMk id="21" creationId="{333C23F6-1CA8-4D1F-96AE-E2E8A5F01E63}"/>
          </ac:spMkLst>
        </pc:spChg>
        <pc:spChg chg="mod modVis">
          <ac:chgData name="Eric Glover" userId="47c2a8b81aae47a8" providerId="LiveId" clId="{C4C22143-8042-4822-AD0F-595337C8A0D8}" dt="2021-09-18T15:48:42.078" v="4133" actId="14429"/>
          <ac:spMkLst>
            <pc:docMk/>
            <pc:sldMk cId="640949124" sldId="543"/>
            <ac:spMk id="22" creationId="{38FAA1A1-D861-433F-88FA-1E9D6FD31D11}"/>
          </ac:spMkLst>
        </pc:spChg>
        <pc:spChg chg="del">
          <ac:chgData name="Eric Glover" userId="47c2a8b81aae47a8" providerId="LiveId" clId="{C4C22143-8042-4822-AD0F-595337C8A0D8}" dt="2021-09-18T14:42:54.752" v="3066" actId="478"/>
          <ac:spMkLst>
            <pc:docMk/>
            <pc:sldMk cId="640949124" sldId="543"/>
            <ac:spMk id="23" creationId="{C00944A2-3051-424A-A51D-B115E1E1E410}"/>
          </ac:spMkLst>
        </pc:spChg>
        <pc:spChg chg="del">
          <ac:chgData name="Eric Glover" userId="47c2a8b81aae47a8" providerId="LiveId" clId="{C4C22143-8042-4822-AD0F-595337C8A0D8}" dt="2021-09-18T14:42:38.212" v="3059" actId="478"/>
          <ac:spMkLst>
            <pc:docMk/>
            <pc:sldMk cId="640949124" sldId="543"/>
            <ac:spMk id="24" creationId="{ADA0BB68-961D-4604-9674-8D393CF1BD28}"/>
          </ac:spMkLst>
        </pc:spChg>
        <pc:spChg chg="add mod modVis">
          <ac:chgData name="Eric Glover" userId="47c2a8b81aae47a8" providerId="LiveId" clId="{C4C22143-8042-4822-AD0F-595337C8A0D8}" dt="2021-09-18T15:49:21.892" v="4142" actId="33935"/>
          <ac:spMkLst>
            <pc:docMk/>
            <pc:sldMk cId="640949124" sldId="543"/>
            <ac:spMk id="25" creationId="{5EAA065D-1058-4E42-AB52-FAD5CBF93F6B}"/>
          </ac:spMkLst>
        </pc:spChg>
        <pc:spChg chg="add mod modVis">
          <ac:chgData name="Eric Glover" userId="47c2a8b81aae47a8" providerId="LiveId" clId="{C4C22143-8042-4822-AD0F-595337C8A0D8}" dt="2021-09-18T15:49:21.892" v="4142" actId="33935"/>
          <ac:spMkLst>
            <pc:docMk/>
            <pc:sldMk cId="640949124" sldId="543"/>
            <ac:spMk id="26" creationId="{3F1ACEDD-74BF-4C25-87B7-8380FC65679B}"/>
          </ac:spMkLst>
        </pc:spChg>
        <pc:spChg chg="add mod">
          <ac:chgData name="Eric Glover" userId="47c2a8b81aae47a8" providerId="LiveId" clId="{C4C22143-8042-4822-AD0F-595337C8A0D8}" dt="2021-09-18T20:17:10.327" v="5662"/>
          <ac:spMkLst>
            <pc:docMk/>
            <pc:sldMk cId="640949124" sldId="543"/>
            <ac:spMk id="27" creationId="{CB983197-00A8-46CB-822A-E22694FBD88B}"/>
          </ac:spMkLst>
        </pc:spChg>
        <pc:picChg chg="add del mod">
          <ac:chgData name="Eric Glover" userId="47c2a8b81aae47a8" providerId="LiveId" clId="{C4C22143-8042-4822-AD0F-595337C8A0D8}" dt="2021-09-18T15:28:33.836" v="3718" actId="478"/>
          <ac:picMkLst>
            <pc:docMk/>
            <pc:sldMk cId="640949124" sldId="543"/>
            <ac:picMk id="11" creationId="{F295F887-CA9D-47E8-87BB-77877B0292AD}"/>
          </ac:picMkLst>
        </pc:picChg>
      </pc:sldChg>
      <pc:sldChg chg="del">
        <pc:chgData name="Eric Glover" userId="47c2a8b81aae47a8" providerId="LiveId" clId="{C4C22143-8042-4822-AD0F-595337C8A0D8}" dt="2021-09-11T12:34:43.799" v="0" actId="47"/>
        <pc:sldMkLst>
          <pc:docMk/>
          <pc:sldMk cId="2575973377" sldId="543"/>
        </pc:sldMkLst>
      </pc:sldChg>
      <pc:sldChg chg="addSp delSp modSp add mod ord delAnim modAnim">
        <pc:chgData name="Eric Glover" userId="47c2a8b81aae47a8" providerId="LiveId" clId="{C4C22143-8042-4822-AD0F-595337C8A0D8}" dt="2021-09-18T20:17:06.440" v="5660"/>
        <pc:sldMkLst>
          <pc:docMk/>
          <pc:sldMk cId="2762291307" sldId="544"/>
        </pc:sldMkLst>
        <pc:spChg chg="del">
          <ac:chgData name="Eric Glover" userId="47c2a8b81aae47a8" providerId="LiveId" clId="{C4C22143-8042-4822-AD0F-595337C8A0D8}" dt="2021-09-18T15:01:59.526" v="3255" actId="478"/>
          <ac:spMkLst>
            <pc:docMk/>
            <pc:sldMk cId="2762291307" sldId="544"/>
            <ac:spMk id="5" creationId="{DC5EAACF-7D84-47CA-8F48-98DD5DDDF998}"/>
          </ac:spMkLst>
        </pc:spChg>
        <pc:spChg chg="del mod">
          <ac:chgData name="Eric Glover" userId="47c2a8b81aae47a8" providerId="LiveId" clId="{C4C22143-8042-4822-AD0F-595337C8A0D8}" dt="2021-09-18T15:09:15.169" v="3496" actId="478"/>
          <ac:spMkLst>
            <pc:docMk/>
            <pc:sldMk cId="2762291307" sldId="544"/>
            <ac:spMk id="6" creationId="{45E25CCE-845E-4829-86B2-3EB4C0C02747}"/>
          </ac:spMkLst>
        </pc:spChg>
        <pc:spChg chg="add mod">
          <ac:chgData name="Eric Glover" userId="47c2a8b81aae47a8" providerId="LiveId" clId="{C4C22143-8042-4822-AD0F-595337C8A0D8}" dt="2021-09-18T15:19:03.790" v="3613"/>
          <ac:spMkLst>
            <pc:docMk/>
            <pc:sldMk cId="2762291307" sldId="544"/>
            <ac:spMk id="10" creationId="{50DD536A-3D2D-4A7C-8739-2808AFBED5CA}"/>
          </ac:spMkLst>
        </pc:spChg>
        <pc:spChg chg="add mod">
          <ac:chgData name="Eric Glover" userId="47c2a8b81aae47a8" providerId="LiveId" clId="{C4C22143-8042-4822-AD0F-595337C8A0D8}" dt="2021-09-18T15:10:00.524" v="3536" actId="1035"/>
          <ac:spMkLst>
            <pc:docMk/>
            <pc:sldMk cId="2762291307" sldId="544"/>
            <ac:spMk id="11" creationId="{79E978AD-A0FA-43E8-8C2E-0B54B3CA17EC}"/>
          </ac:spMkLst>
        </pc:spChg>
        <pc:spChg chg="add mod">
          <ac:chgData name="Eric Glover" userId="47c2a8b81aae47a8" providerId="LiveId" clId="{C4C22143-8042-4822-AD0F-595337C8A0D8}" dt="2021-09-18T15:19:48.633" v="3619" actId="6549"/>
          <ac:spMkLst>
            <pc:docMk/>
            <pc:sldMk cId="2762291307" sldId="544"/>
            <ac:spMk id="12" creationId="{0A54E011-D577-4C7F-91BF-FB02D8C798D7}"/>
          </ac:spMkLst>
        </pc:spChg>
        <pc:spChg chg="add mod">
          <ac:chgData name="Eric Glover" userId="47c2a8b81aae47a8" providerId="LiveId" clId="{C4C22143-8042-4822-AD0F-595337C8A0D8}" dt="2021-09-18T20:17:06.440" v="5660"/>
          <ac:spMkLst>
            <pc:docMk/>
            <pc:sldMk cId="2762291307" sldId="544"/>
            <ac:spMk id="14" creationId="{5D4F3104-D1B3-4598-A80B-CCB1759BFA69}"/>
          </ac:spMkLst>
        </pc:spChg>
        <pc:spChg chg="mod">
          <ac:chgData name="Eric Glover" userId="47c2a8b81aae47a8" providerId="LiveId" clId="{C4C22143-8042-4822-AD0F-595337C8A0D8}" dt="2021-09-18T15:22:49.625" v="3649"/>
          <ac:spMkLst>
            <pc:docMk/>
            <pc:sldMk cId="2762291307" sldId="544"/>
            <ac:spMk id="17" creationId="{FDA8CCEA-76F1-4FD5-A747-20A9D7ED0650}"/>
          </ac:spMkLst>
        </pc:spChg>
        <pc:spChg chg="del">
          <ac:chgData name="Eric Glover" userId="47c2a8b81aae47a8" providerId="LiveId" clId="{C4C22143-8042-4822-AD0F-595337C8A0D8}" dt="2021-09-18T20:17:06.038" v="5659" actId="478"/>
          <ac:spMkLst>
            <pc:docMk/>
            <pc:sldMk cId="2762291307" sldId="544"/>
            <ac:spMk id="18" creationId="{21B4384F-5EBC-458C-95FD-C6EF6DE75ADF}"/>
          </ac:spMkLst>
        </pc:spChg>
      </pc:sldChg>
    </pc:docChg>
  </pc:docChgLst>
  <pc:docChgLst>
    <pc:chgData name="Eric Glover" userId="47c2a8b81aae47a8" providerId="LiveId" clId="{D7B65F72-076C-4D52-ABFC-8A56C23D3319}"/>
    <pc:docChg chg="custSel modSld">
      <pc:chgData name="Eric Glover" userId="47c2a8b81aae47a8" providerId="LiveId" clId="{D7B65F72-076C-4D52-ABFC-8A56C23D3319}" dt="2021-09-19T13:29:12.347" v="207" actId="478"/>
      <pc:docMkLst>
        <pc:docMk/>
      </pc:docMkLst>
      <pc:sldChg chg="addSp delSp modSp mod delAnim modAnim">
        <pc:chgData name="Eric Glover" userId="47c2a8b81aae47a8" providerId="LiveId" clId="{D7B65F72-076C-4D52-ABFC-8A56C23D3319}" dt="2021-09-19T13:29:12.347" v="207" actId="478"/>
        <pc:sldMkLst>
          <pc:docMk/>
          <pc:sldMk cId="1593574636" sldId="524"/>
        </pc:sldMkLst>
        <pc:spChg chg="add del mod">
          <ac:chgData name="Eric Glover" userId="47c2a8b81aae47a8" providerId="LiveId" clId="{D7B65F72-076C-4D52-ABFC-8A56C23D3319}" dt="2021-09-19T13:29:12.347" v="207" actId="478"/>
          <ac:spMkLst>
            <pc:docMk/>
            <pc:sldMk cId="1593574636" sldId="524"/>
            <ac:spMk id="2" creationId="{03E2F98B-C3E6-4073-B145-B502DABA1645}"/>
          </ac:spMkLst>
        </pc:spChg>
        <pc:spChg chg="mod modVis">
          <ac:chgData name="Eric Glover" userId="47c2a8b81aae47a8" providerId="LiveId" clId="{D7B65F72-076C-4D52-ABFC-8A56C23D3319}" dt="2021-09-19T13:24:16.073" v="9" actId="33935"/>
          <ac:spMkLst>
            <pc:docMk/>
            <pc:sldMk cId="1593574636" sldId="524"/>
            <ac:spMk id="9" creationId="{E113C472-6AA4-474C-A12E-1362C28EA5F3}"/>
          </ac:spMkLst>
        </pc:spChg>
        <pc:spChg chg="mod modVis">
          <ac:chgData name="Eric Glover" userId="47c2a8b81aae47a8" providerId="LiveId" clId="{D7B65F72-076C-4D52-ABFC-8A56C23D3319}" dt="2021-09-19T13:24:16.073" v="9" actId="33935"/>
          <ac:spMkLst>
            <pc:docMk/>
            <pc:sldMk cId="1593574636" sldId="524"/>
            <ac:spMk id="17" creationId="{3C58B119-0CC9-4DE2-9079-D78A471B96F8}"/>
          </ac:spMkLst>
        </pc:spChg>
        <pc:spChg chg="mod modVis">
          <ac:chgData name="Eric Glover" userId="47c2a8b81aae47a8" providerId="LiveId" clId="{D7B65F72-076C-4D52-ABFC-8A56C23D3319}" dt="2021-09-19T13:28:35.231" v="206" actId="33935"/>
          <ac:spMkLst>
            <pc:docMk/>
            <pc:sldMk cId="1593574636" sldId="524"/>
            <ac:spMk id="21" creationId="{E7784202-3101-4845-9C47-5D6A1FCE8448}"/>
          </ac:spMkLst>
        </pc:spChg>
        <pc:picChg chg="mod modVis">
          <ac:chgData name="Eric Glover" userId="47c2a8b81aae47a8" providerId="LiveId" clId="{D7B65F72-076C-4D52-ABFC-8A56C23D3319}" dt="2021-09-19T13:24:16.073" v="9" actId="33935"/>
          <ac:picMkLst>
            <pc:docMk/>
            <pc:sldMk cId="1593574636" sldId="524"/>
            <ac:picMk id="18" creationId="{B41CD558-C897-4C20-88B6-FFB1DE9B8177}"/>
          </ac:picMkLst>
        </pc:picChg>
        <pc:picChg chg="mod modVis">
          <ac:chgData name="Eric Glover" userId="47c2a8b81aae47a8" providerId="LiveId" clId="{D7B65F72-076C-4D52-ABFC-8A56C23D3319}" dt="2021-09-19T13:28:35.231" v="206" actId="33935"/>
          <ac:picMkLst>
            <pc:docMk/>
            <pc:sldMk cId="1593574636" sldId="524"/>
            <ac:picMk id="20" creationId="{8FBBE03A-7E33-42E1-BE1D-16A36AB028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009D-4988-4CD0-A6FA-9025D11266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9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1D9C6-9896-4882-800E-CAE0673EAD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54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DD91A-B494-4041-9D33-BBB2988F40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009D-4988-4CD0-A6FA-9025D11266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49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2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F80FB-928D-46A2-9F1C-831DF21D82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131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sz="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41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F348-5451-4214-94CF-1C130105263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818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50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0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6372-A41A-46FD-BF61-E81E0D0856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36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9062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A664-11AD-433E-AC06-B7A78DADE01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9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1D9C6-9896-4882-800E-CAE0673EAD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055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DD91A-B494-4041-9D33-BBB2988F40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09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F80FB-928D-46A2-9F1C-831DF21D82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58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8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F348-5451-4214-94CF-1C130105263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47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84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6372-A41A-46FD-BF61-E81E0D0856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62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A664-11AD-433E-AC06-B7A78DADE01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2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6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6A67E-440B-48F4-99DB-A7D68B8A1544}"/>
              </a:ext>
            </a:extLst>
          </p:cNvPr>
          <p:cNvSpPr txBox="1"/>
          <p:nvPr/>
        </p:nvSpPr>
        <p:spPr>
          <a:xfrm rot="21600000">
            <a:off x="234907" y="-633093"/>
            <a:ext cx="11734800" cy="36048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16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sz="88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72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owered Discipleship</a:t>
            </a:r>
            <a:endParaRPr lang="en-US" sz="9600" b="1" i="1" cap="small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E862-2D08-4827-B115-A11A941EDEAA}"/>
              </a:ext>
            </a:extLst>
          </p:cNvPr>
          <p:cNvSpPr txBox="1"/>
          <p:nvPr/>
        </p:nvSpPr>
        <p:spPr>
          <a:xfrm rot="21600000">
            <a:off x="958543" y="244857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>
                <a:solidFill>
                  <a:schemeClr val="bg1"/>
                </a:solidFill>
                <a:latin typeface="Segoe Print" panose="02000600000000000000" pitchFamily="2" charset="0"/>
              </a:rPr>
              <a:t>An Inductive Study of the Book of Acts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75903D-B40E-4F24-AF60-74748895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0B0F8-1512-49E1-B1CC-F5868A97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06" y="914400"/>
            <a:ext cx="533400" cy="869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8674F-B75A-490B-81A5-63C3A175976D}"/>
              </a:ext>
            </a:extLst>
          </p:cNvPr>
          <p:cNvSpPr txBox="1"/>
          <p:nvPr/>
        </p:nvSpPr>
        <p:spPr>
          <a:xfrm>
            <a:off x="6304790" y="5055569"/>
            <a:ext cx="5346731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Hopeful  Discipleship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24:1-27</a:t>
            </a:r>
          </a:p>
        </p:txBody>
      </p:sp>
    </p:spTree>
    <p:extLst>
      <p:ext uri="{BB962C8B-B14F-4D97-AF65-F5344CB8AC3E}">
        <p14:creationId xmlns:p14="http://schemas.microsoft.com/office/powerpoint/2010/main" val="114567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>
            <a:extLst>
              <a:ext uri="{FF2B5EF4-FFF2-40B4-BE49-F238E27FC236}">
                <a16:creationId xmlns:a16="http://schemas.microsoft.com/office/drawing/2014/main" id="{27A8950C-6A28-46DE-B208-C35887634C0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655320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© Eric F. Glover 2021</a:t>
            </a:r>
          </a:p>
        </p:txBody>
      </p:sp>
      <p:sp>
        <p:nvSpPr>
          <p:cNvPr id="16" name="Page#">
            <a:extLst>
              <a:ext uri="{FF2B5EF4-FFF2-40B4-BE49-F238E27FC236}">
                <a16:creationId xmlns:a16="http://schemas.microsoft.com/office/drawing/2014/main" id="{F253D238-642E-4A08-B412-D7D8A9AEDBF8}"/>
              </a:ext>
            </a:extLst>
          </p:cNvPr>
          <p:cNvSpPr txBox="1">
            <a:spLocks noChangeArrowheads="1"/>
          </p:cNvSpPr>
          <p:nvPr/>
        </p:nvSpPr>
        <p:spPr>
          <a:xfrm>
            <a:off x="10977824" y="6482455"/>
            <a:ext cx="11867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b="0" smtClean="0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 altLang="en-US" b="0" dirty="0">
              <a:latin typeface="Calibri" panose="020F0502020204030204"/>
            </a:endParaRPr>
          </a:p>
        </p:txBody>
      </p:sp>
      <p:sp>
        <p:nvSpPr>
          <p:cNvPr id="25" name="TitleBlock">
            <a:extLst>
              <a:ext uri="{FF2B5EF4-FFF2-40B4-BE49-F238E27FC236}">
                <a16:creationId xmlns:a16="http://schemas.microsoft.com/office/drawing/2014/main" id="{A1D712C3-1DB4-40E0-A8CC-46D79BB9E2A2}"/>
              </a:ext>
            </a:extLst>
          </p:cNvPr>
          <p:cNvSpPr/>
          <p:nvPr/>
        </p:nvSpPr>
        <p:spPr bwMode="auto">
          <a:xfrm>
            <a:off x="364932" y="417375"/>
            <a:ext cx="11462214" cy="8377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marL="117475">
              <a:spcAft>
                <a:spcPts val="600"/>
              </a:spcAft>
              <a:tabLst>
                <a:tab pos="11028363" algn="r"/>
              </a:tabLst>
            </a:pPr>
            <a:r>
              <a:rPr lang="en-US" sz="4000" b="1" cap="small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Paul’s Faithful Testimony</a:t>
            </a:r>
            <a:r>
              <a:rPr lang="en-US" sz="44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</a:t>
            </a:r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Acts 24:22-27</a:t>
            </a:r>
            <a:endParaRPr lang="en-US" sz="36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Verse">
            <a:extLst>
              <a:ext uri="{FF2B5EF4-FFF2-40B4-BE49-F238E27FC236}">
                <a16:creationId xmlns:a16="http://schemas.microsoft.com/office/drawing/2014/main" id="{0B3567ED-E8EB-494E-B07B-76EBF6CB7D52}"/>
              </a:ext>
            </a:extLst>
          </p:cNvPr>
          <p:cNvSpPr txBox="1"/>
          <p:nvPr/>
        </p:nvSpPr>
        <p:spPr>
          <a:xfrm>
            <a:off x="548639" y="1280160"/>
            <a:ext cx="10972800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</a:t>
            </a:r>
            <a:r>
              <a:rPr lang="en-US" sz="2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Since Felix was well informed about the Way, he adjourned the hearing, saying, “When Lysias the commander comes down, I will decide your case.” </a:t>
            </a:r>
            <a:r>
              <a:rPr lang="en-US" sz="24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</a:t>
            </a:r>
            <a:r>
              <a:rPr lang="en-US" sz="2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 ordered that the centurion keep Paul under guard, though he could have some freedom, and that he should not prevent any of his friends from meeting his needs. </a:t>
            </a:r>
          </a:p>
          <a:p>
            <a:pPr indent="457200" algn="just"/>
            <a:r>
              <a:rPr lang="en-US" sz="24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</a:t>
            </a:r>
            <a:r>
              <a:rPr lang="en-US" sz="2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Several days later, when Felix came with his wife Drusilla, who was Jewish, he sent for Paul and listened to him on the subject of faith in Christ Jesus. </a:t>
            </a:r>
            <a:r>
              <a:rPr lang="en-US" sz="24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</a:t>
            </a:r>
            <a:r>
              <a:rPr lang="en-US" sz="2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 as he spoke about righteousness, self-control, and the judgment to come, Felix became afraid and replied, “Leave for now, but when I have an opportunity I’ll call for you.” </a:t>
            </a:r>
            <a:r>
              <a:rPr lang="en-US" sz="24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26</a:t>
            </a:r>
            <a:r>
              <a:rPr lang="en-US" sz="24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 the same time he was also hoping that Paul would offer him money. So he sent for him quite often and conversed with him. </a:t>
            </a:r>
          </a:p>
          <a:p>
            <a:pPr indent="457200" algn="just"/>
            <a:r>
              <a:rPr lang="en-US" sz="24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27 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two years had passed, Porcius Festus succeeded Felix, and because Felix wanted to do the Jews a favor, he left Paul in prison.</a:t>
            </a:r>
          </a:p>
        </p:txBody>
      </p:sp>
      <p:pic>
        <p:nvPicPr>
          <p:cNvPr id="9" name="Cover up Verse">
            <a:extLst>
              <a:ext uri="{FF2B5EF4-FFF2-40B4-BE49-F238E27FC236}">
                <a16:creationId xmlns:a16="http://schemas.microsoft.com/office/drawing/2014/main" id="{E0C04083-722F-46B2-8226-711DC700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880"/>
            <a:ext cx="12192000" cy="5246367"/>
          </a:xfrm>
          <a:prstGeom prst="rect">
            <a:avLst/>
          </a:prstGeom>
        </p:spPr>
      </p:pic>
      <p:sp>
        <p:nvSpPr>
          <p:cNvPr id="6" name="Verse">
            <a:extLst>
              <a:ext uri="{FF2B5EF4-FFF2-40B4-BE49-F238E27FC236}">
                <a16:creationId xmlns:a16="http://schemas.microsoft.com/office/drawing/2014/main" id="{2ED94529-1DC0-47E4-9792-8EC912FDED81}"/>
              </a:ext>
            </a:extLst>
          </p:cNvPr>
          <p:cNvSpPr txBox="1"/>
          <p:nvPr/>
        </p:nvSpPr>
        <p:spPr>
          <a:xfrm>
            <a:off x="548639" y="1280160"/>
            <a:ext cx="10972800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Since </a:t>
            </a:r>
            <a:r>
              <a:rPr lang="en-US" sz="24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Felix was well informed about the Way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he adjourned the hearing, saying, “When Lysias the commander comes down, I will decide your case.”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 ordered that the centurion keep Paul under guard, though he could have some freedom, and that he should not prevent any of his friends from meeting his needs.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Several days later, when Felix came with his wife Drusilla, who was Jewish, he sent for Paul and listened to him on the subject of faith in Christ Jesus.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 as he spoke about righteousness, self-control, and the judgment to come, Felix became afraid and replied, “Leave for now, but when I have an opportunity I’ll call for you.”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26 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 the same time he was also hoping that Paul would offer him money. So he sent for him quite often and conversed with him.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27 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two years had passed, Porcius Festus succeeded Felix, and because Felix wanted to do the Jews a favor, he left Paul in prison.</a:t>
            </a:r>
          </a:p>
        </p:txBody>
      </p:sp>
      <p:pic>
        <p:nvPicPr>
          <p:cNvPr id="10" name="Cover up Verse">
            <a:extLst>
              <a:ext uri="{FF2B5EF4-FFF2-40B4-BE49-F238E27FC236}">
                <a16:creationId xmlns:a16="http://schemas.microsoft.com/office/drawing/2014/main" id="{5E82D78C-EF78-407B-BA8F-BCDFA077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880"/>
            <a:ext cx="12192000" cy="5246367"/>
          </a:xfrm>
          <a:prstGeom prst="rect">
            <a:avLst/>
          </a:prstGeom>
        </p:spPr>
      </p:pic>
      <p:sp>
        <p:nvSpPr>
          <p:cNvPr id="7" name="Verse">
            <a:extLst>
              <a:ext uri="{FF2B5EF4-FFF2-40B4-BE49-F238E27FC236}">
                <a16:creationId xmlns:a16="http://schemas.microsoft.com/office/drawing/2014/main" id="{AC794585-B798-4EFD-A03C-5FCBBF674D26}"/>
              </a:ext>
            </a:extLst>
          </p:cNvPr>
          <p:cNvSpPr txBox="1"/>
          <p:nvPr/>
        </p:nvSpPr>
        <p:spPr>
          <a:xfrm>
            <a:off x="548639" y="1280160"/>
            <a:ext cx="10972800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Since Felix was well informed about the Way, he adjourned the hearing, saying, “When Lysias the commander comes down, I will decide your case.”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 ordered that the centurion keep Paul under guard, though he could have some freedom, and that he should not prevent any of his friends from meeting his needs.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Several days later, when Felix came with his wife Drusilla, who was Jewish, </a:t>
            </a:r>
            <a:r>
              <a:rPr lang="en-US" sz="24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he sent for Paul and listened to him on the subject of faith in Christ Jesus</a:t>
            </a: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 as he spoke about righteousness, self-control, and the judgment to come, Felix became afraid and replied, “Leave for now, but when I have an opportunity I’ll call for you.”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26 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 the same time he was also hoping that Paul would offer him money. So he sent for him quite often and conversed with him.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27 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two years had passed, Porcius Festus succeeded Felix, and because Felix wanted to do the Jews a favor, he left Paul in prison.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4AD1B186-6657-4A0F-BBDA-4D0B439DDC0B}"/>
              </a:ext>
            </a:extLst>
          </p:cNvPr>
          <p:cNvSpPr/>
          <p:nvPr/>
        </p:nvSpPr>
        <p:spPr>
          <a:xfrm>
            <a:off x="7670688" y="1774551"/>
            <a:ext cx="3030071" cy="1748184"/>
          </a:xfrm>
          <a:prstGeom prst="downArrowCallou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Paul had the opportunity to witness to Felix and his wife personally.</a:t>
            </a:r>
          </a:p>
        </p:txBody>
      </p:sp>
      <p:pic>
        <p:nvPicPr>
          <p:cNvPr id="12" name="Cover up Verse">
            <a:extLst>
              <a:ext uri="{FF2B5EF4-FFF2-40B4-BE49-F238E27FC236}">
                <a16:creationId xmlns:a16="http://schemas.microsoft.com/office/drawing/2014/main" id="{FEDAF65A-51E4-4C81-8074-9138DF20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880"/>
            <a:ext cx="12192000" cy="5246367"/>
          </a:xfrm>
          <a:prstGeom prst="rect">
            <a:avLst/>
          </a:prstGeom>
        </p:spPr>
      </p:pic>
      <p:sp>
        <p:nvSpPr>
          <p:cNvPr id="8" name="Verse">
            <a:extLst>
              <a:ext uri="{FF2B5EF4-FFF2-40B4-BE49-F238E27FC236}">
                <a16:creationId xmlns:a16="http://schemas.microsoft.com/office/drawing/2014/main" id="{74FDFE52-6DD3-48B5-9067-042511B417D1}"/>
              </a:ext>
            </a:extLst>
          </p:cNvPr>
          <p:cNvSpPr txBox="1"/>
          <p:nvPr/>
        </p:nvSpPr>
        <p:spPr>
          <a:xfrm>
            <a:off x="548639" y="1280160"/>
            <a:ext cx="10972800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Since Felix was well informed about the Way, he adjourned the hearing, saying, “When Lysias the commander comes down, I will decide your case.”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 ordered that the centurion keep Paul under guard, though he could have some freedom, and that he should not prevent any of his friends from meeting his needs.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Several days later, when Felix came with his wife Drusilla, who was Jewish, he sent for Paul and listened to him on the subject of faith in Christ Jesus.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 as he spoke about righteousness, self-control, and the judgment to come, Felix became afraid and replied, “Leave for now, but when I have an opportunity I’ll call for you.”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26 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 the same time he was also hoping that Paul would offer him money. So </a:t>
            </a:r>
            <a:r>
              <a:rPr lang="en-US" sz="24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he sent for him quite often and conversed with him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27 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two years had passed, Porcius Festus succeeded Felix, and because Felix wanted to do the Jews a favor, he left Paul in prison.</a:t>
            </a:r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CA9663D4-554B-498C-853C-B8F97234889D}"/>
              </a:ext>
            </a:extLst>
          </p:cNvPr>
          <p:cNvSpPr/>
          <p:nvPr/>
        </p:nvSpPr>
        <p:spPr>
          <a:xfrm>
            <a:off x="9104840" y="3288368"/>
            <a:ext cx="2504191" cy="1589258"/>
          </a:xfrm>
          <a:prstGeom prst="downArrowCallou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Repeatedly,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over and over again!</a:t>
            </a:r>
          </a:p>
        </p:txBody>
      </p:sp>
      <p:pic>
        <p:nvPicPr>
          <p:cNvPr id="14" name="Cover up Verse">
            <a:extLst>
              <a:ext uri="{FF2B5EF4-FFF2-40B4-BE49-F238E27FC236}">
                <a16:creationId xmlns:a16="http://schemas.microsoft.com/office/drawing/2014/main" id="{0995642D-400E-49BF-826B-08C54D1D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160"/>
            <a:ext cx="12192000" cy="5246367"/>
          </a:xfrm>
          <a:prstGeom prst="rect">
            <a:avLst/>
          </a:prstGeom>
        </p:spPr>
      </p:pic>
      <p:sp>
        <p:nvSpPr>
          <p:cNvPr id="13" name="Verse">
            <a:extLst>
              <a:ext uri="{FF2B5EF4-FFF2-40B4-BE49-F238E27FC236}">
                <a16:creationId xmlns:a16="http://schemas.microsoft.com/office/drawing/2014/main" id="{62EC7AF5-B50F-4728-9C8A-0745AD8DC9A8}"/>
              </a:ext>
            </a:extLst>
          </p:cNvPr>
          <p:cNvSpPr txBox="1"/>
          <p:nvPr/>
        </p:nvSpPr>
        <p:spPr>
          <a:xfrm>
            <a:off x="548640" y="1280160"/>
            <a:ext cx="10972800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Since Felix was well informed about the Way, he adjourned the hearing, saying, “When Lysias the commander comes down, I will decide your case.”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 ordered that the centurion keep Paul under guard, though he could have some freedom, and that he should not prevent any of his friends from meeting his needs.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Several days later, when Felix came with his wife Drusilla, who was Jewish, he sent for Paul and listened to him on the subject of faith in Christ Jesus.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 as he spoke about righteousness, self-control, and the judgment to come, Felix became afraid and replied, “Leave for now, but when I have an opportunity I’ll call for you.”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26 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 the same time he was also hoping that Paul would offer him money. So he sent for him quite often and conversed with him. </a:t>
            </a:r>
          </a:p>
          <a:p>
            <a:pPr indent="457200" algn="just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27 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</a:t>
            </a:r>
            <a:r>
              <a:rPr lang="en-US" sz="24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two years</a:t>
            </a: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had passed, Porcius Festus succeeded Felix, and because Felix wanted to do the Jews a favor, </a:t>
            </a:r>
            <a:r>
              <a:rPr lang="en-US" sz="24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he left Paul in prison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78C00E09-8F0F-4783-B11D-A9C1C07B6BCC}"/>
              </a:ext>
            </a:extLst>
          </p:cNvPr>
          <p:cNvSpPr/>
          <p:nvPr/>
        </p:nvSpPr>
        <p:spPr>
          <a:xfrm>
            <a:off x="1948892" y="4591035"/>
            <a:ext cx="2276537" cy="986805"/>
          </a:xfrm>
          <a:prstGeom prst="downArrowCallou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For two years!</a:t>
            </a:r>
          </a:p>
        </p:txBody>
      </p: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26FB3CDC-C994-42D5-91EE-ACAC0CBF49A8}"/>
              </a:ext>
            </a:extLst>
          </p:cNvPr>
          <p:cNvSpPr/>
          <p:nvPr/>
        </p:nvSpPr>
        <p:spPr>
          <a:xfrm>
            <a:off x="7293921" y="4253738"/>
            <a:ext cx="3030071" cy="1835063"/>
          </a:xfrm>
          <a:prstGeom prst="downArrowCallout">
            <a:avLst>
              <a:gd name="adj1" fmla="val 24241"/>
              <a:gd name="adj2" fmla="val 25000"/>
              <a:gd name="adj3" fmla="val 26399"/>
              <a:gd name="adj4" fmla="val 65443"/>
            </a:avLst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But Paul never lost hope, because he believed Jesus and trusted His promise.</a:t>
            </a:r>
          </a:p>
        </p:txBody>
      </p:sp>
    </p:spTree>
    <p:extLst>
      <p:ext uri="{BB962C8B-B14F-4D97-AF65-F5344CB8AC3E}">
        <p14:creationId xmlns:p14="http://schemas.microsoft.com/office/powerpoint/2010/main" val="7965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8" grpId="0"/>
      <p:bldP spid="17" grpId="0" animBg="1"/>
      <p:bldP spid="13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© Eric F. Glover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25D6D22-F3CC-406C-AB7C-C30BB762FCEA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B90609-ACCD-4F56-AD2D-EBB61BF9D986}"/>
              </a:ext>
            </a:extLst>
          </p:cNvPr>
          <p:cNvSpPr/>
          <p:nvPr/>
        </p:nvSpPr>
        <p:spPr bwMode="auto">
          <a:xfrm>
            <a:off x="152400" y="261731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55375" algn="r"/>
              </a:tabLst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small" spc="5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</a:t>
            </a:r>
            <a:r>
              <a:rPr kumimoji="0" lang="en-US" sz="4000" b="1" i="1" u="none" strike="noStrike" kern="1200" cap="small" spc="5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owered </a:t>
            </a:r>
            <a:r>
              <a:rPr kumimoji="0" lang="en-US" sz="5400" b="1" i="1" u="none" strike="noStrike" kern="1200" cap="small" spc="5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</a:t>
            </a:r>
            <a:r>
              <a:rPr kumimoji="0" lang="en-US" sz="4000" b="1" i="1" u="none" strike="noStrike" kern="1200" cap="small" spc="5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iscipleship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A8F9F5-D419-4FFF-8FB9-1CA90D252278}"/>
              </a:ext>
            </a:extLst>
          </p:cNvPr>
          <p:cNvSpPr/>
          <p:nvPr/>
        </p:nvSpPr>
        <p:spPr bwMode="auto">
          <a:xfrm>
            <a:off x="114028" y="229937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55375" algn="r"/>
              </a:tabLst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8B62F3-D11F-4FAB-885B-586C527DB6FE}"/>
              </a:ext>
            </a:extLst>
          </p:cNvPr>
          <p:cNvSpPr/>
          <p:nvPr/>
        </p:nvSpPr>
        <p:spPr>
          <a:xfrm>
            <a:off x="8460772" y="221469"/>
            <a:ext cx="3388599" cy="1147801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Hopeful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Discipleship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0384364-4407-42FF-887B-01B7156C1926}"/>
              </a:ext>
            </a:extLst>
          </p:cNvPr>
          <p:cNvSpPr txBox="1">
            <a:spLocks/>
          </p:cNvSpPr>
          <p:nvPr/>
        </p:nvSpPr>
        <p:spPr bwMode="auto">
          <a:xfrm>
            <a:off x="425730" y="1654995"/>
            <a:ext cx="11341714" cy="497306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 indent="-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"/>
              <a:defRPr/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Apostle Paul did everything right; in his own words, he said he had a clear conscience before God.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(Acts 23:1, 24:16)</a:t>
            </a:r>
          </a:p>
          <a:p>
            <a:pPr marL="6858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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Yet he found himself falsely accused, locked up, and deprived of the one thing he loved most – traveling the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world and preaching the Gospel.</a:t>
            </a:r>
          </a:p>
          <a:p>
            <a:pPr lvl="1" indent="-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"/>
              <a:defRPr/>
            </a:pP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It would be easy to lose hope in such circumstances, easy to give up and give in, but Paul did not.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he told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his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dear friends in Philippi: </a:t>
            </a:r>
          </a:p>
          <a:p>
            <a:pPr marL="1147763" lvl="2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“I focus on this one thing: Forgetting the past and looking forward to what lies ahead, </a:t>
            </a:r>
            <a:br>
              <a:rPr lang="en-US" b="1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press on to reach the end of the race and receive the heavenly prize for which God, through Christ Jesus, is calling us.”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(Philippians 3:13-14)  </a:t>
            </a:r>
          </a:p>
          <a:p>
            <a:pPr marL="690563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Paul never lost hope, no matter how bleak the circumstances, and neither should we.  </a:t>
            </a:r>
            <a:r>
              <a:rPr lang="en-US" b="1" dirty="0">
                <a:solidFill>
                  <a:srgbClr val="B9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Press on!</a:t>
            </a:r>
            <a:endParaRPr lang="en-US" dirty="0">
              <a:solidFill>
                <a:srgbClr val="B9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6A67E-440B-48F4-99DB-A7D68B8A1544}"/>
              </a:ext>
            </a:extLst>
          </p:cNvPr>
          <p:cNvSpPr txBox="1"/>
          <p:nvPr/>
        </p:nvSpPr>
        <p:spPr>
          <a:xfrm rot="21600000">
            <a:off x="234907" y="-633093"/>
            <a:ext cx="11734800" cy="36048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16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sz="88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72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owered Discipleship</a:t>
            </a:r>
            <a:endParaRPr lang="en-US" sz="9600" b="1" i="1" cap="small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E862-2D08-4827-B115-A11A941EDEAA}"/>
              </a:ext>
            </a:extLst>
          </p:cNvPr>
          <p:cNvSpPr txBox="1"/>
          <p:nvPr/>
        </p:nvSpPr>
        <p:spPr>
          <a:xfrm rot="21600000">
            <a:off x="958543" y="244857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>
                <a:solidFill>
                  <a:schemeClr val="bg1"/>
                </a:solidFill>
                <a:latin typeface="Segoe Print" panose="02000600000000000000" pitchFamily="2" charset="0"/>
              </a:rPr>
              <a:t>An Inductive Study of the Book of Acts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75903D-B40E-4F24-AF60-74748895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90237-B79B-4964-A589-B4AE42C51781}"/>
              </a:ext>
            </a:extLst>
          </p:cNvPr>
          <p:cNvSpPr txBox="1"/>
          <p:nvPr/>
        </p:nvSpPr>
        <p:spPr>
          <a:xfrm>
            <a:off x="4758409" y="4927257"/>
            <a:ext cx="6922583" cy="1366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Unconstrained Discipleship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25:1 – 26:32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0B0F8-1512-49E1-B1CC-F5868A97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06" y="914400"/>
            <a:ext cx="533400" cy="8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659406" y="809769"/>
            <a:ext cx="7077573" cy="5247861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pPr marL="457200" indent="-457200" defTabSz="9144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b="1" spc="-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Scripture Reading Volunteers:</a:t>
            </a:r>
          </a:p>
          <a:p>
            <a:pPr marL="914400" indent="-457200" defTabSz="914400">
              <a:lnSpc>
                <a:spcPct val="2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200" b="1" spc="-100" dirty="0">
                <a:latin typeface="Segoe Print" panose="02000600000000000000" pitchFamily="2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24:1-9</a:t>
            </a:r>
          </a:p>
          <a:p>
            <a:pPr marL="914400" indent="-457200" defTabSz="914400">
              <a:lnSpc>
                <a:spcPct val="2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200" b="1" spc="-100" dirty="0">
                <a:latin typeface="Segoe Print" panose="02000600000000000000" pitchFamily="2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24:10-21</a:t>
            </a:r>
          </a:p>
          <a:p>
            <a:pPr marL="914400" indent="-457200" defTabSz="914400">
              <a:lnSpc>
                <a:spcPct val="2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200" b="1" spc="-100" dirty="0">
                <a:latin typeface="Segoe Print" panose="02000600000000000000" pitchFamily="2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24:22-27</a:t>
            </a:r>
          </a:p>
          <a:p>
            <a:pPr marL="914400" indent="-457200" defTabSz="914400">
              <a:lnSpc>
                <a:spcPct val="2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3200" b="1" spc="-100" dirty="0">
              <a:latin typeface="Segoe Print" panose="02000600000000000000" pitchFamily="2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914400" indent="-457200" defTabSz="914400">
              <a:lnSpc>
                <a:spcPct val="2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3200" b="1" spc="-100" dirty="0">
              <a:latin typeface="Segoe Print" panose="02000600000000000000" pitchFamily="2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435854" y="530695"/>
            <a:ext cx="2992668" cy="137770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Focal Passages</a:t>
            </a:r>
            <a:endParaRPr lang="en-US" sz="3200" b="1" i="1" dirty="0">
              <a:latin typeface="Papyrus" panose="03070502060502030205" pitchFamily="66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89608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11E16-8C90-48BD-8AEC-C5DC96DB5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5" r="1" b="1"/>
          <a:stretch/>
        </p:blipFill>
        <p:spPr>
          <a:xfrm rot="21480000">
            <a:off x="1147073" y="1003258"/>
            <a:ext cx="9916327" cy="4764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64065-9869-4FA5-B410-E351F931A407}"/>
              </a:ext>
            </a:extLst>
          </p:cNvPr>
          <p:cNvSpPr txBox="1"/>
          <p:nvPr/>
        </p:nvSpPr>
        <p:spPr>
          <a:xfrm rot="-180000">
            <a:off x="528305" y="367668"/>
            <a:ext cx="5766816" cy="1532334"/>
          </a:xfrm>
          <a:prstGeom prst="roundRect">
            <a:avLst/>
          </a:prstGeom>
          <a:solidFill>
            <a:srgbClr val="8E0B1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Does anyone here record sporting events for their favorite team?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EE9C9-9C4D-4593-AF02-688907178C96}"/>
              </a:ext>
            </a:extLst>
          </p:cNvPr>
          <p:cNvSpPr txBox="1"/>
          <p:nvPr/>
        </p:nvSpPr>
        <p:spPr>
          <a:xfrm rot="21600000">
            <a:off x="6065484" y="5304038"/>
            <a:ext cx="5766818" cy="10556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Do you check the score before watching the replay?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556C3-A6F8-437B-AB91-D08732E953FF}"/>
              </a:ext>
            </a:extLst>
          </p:cNvPr>
          <p:cNvSpPr txBox="1"/>
          <p:nvPr/>
        </p:nvSpPr>
        <p:spPr>
          <a:xfrm rot="-120000">
            <a:off x="7702418" y="930913"/>
            <a:ext cx="32058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Sooners Win!</a:t>
            </a:r>
          </a:p>
        </p:txBody>
      </p:sp>
    </p:spTree>
    <p:extLst>
      <p:ext uri="{BB962C8B-B14F-4D97-AF65-F5344CB8AC3E}">
        <p14:creationId xmlns:p14="http://schemas.microsoft.com/office/powerpoint/2010/main" val="13544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95800" y="702353"/>
            <a:ext cx="7241180" cy="554604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defTabSz="914400">
              <a:lnSpc>
                <a:spcPct val="250000"/>
              </a:lnSpc>
              <a:spcAft>
                <a:spcPts val="600"/>
              </a:spcAft>
            </a:pP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“But you will receive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when the Holy Spirit has come on you, and you will be My witnesses in Jerusalem, in all Judea and Samaria, 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and to the ends of the earth.”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4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571885" y="516153"/>
            <a:ext cx="2720607" cy="8554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1:8</a:t>
            </a:r>
            <a:endParaRPr lang="en-US" sz="4000" b="1" i="1" dirty="0">
              <a:latin typeface="Papyrus" panose="03070502060502030205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87DA9-24EA-4650-99A2-F06BB3318B59}"/>
              </a:ext>
            </a:extLst>
          </p:cNvPr>
          <p:cNvSpPr txBox="1"/>
          <p:nvPr/>
        </p:nvSpPr>
        <p:spPr>
          <a:xfrm>
            <a:off x="8001000" y="88689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00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Segoe UI Semibold" panose="020B0702040204020203" pitchFamily="34" charset="0"/>
              </a:rPr>
              <a:t>POWER</a:t>
            </a:r>
            <a:endParaRPr lang="en-US" sz="80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1957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>
            <a:extLst>
              <a:ext uri="{FF2B5EF4-FFF2-40B4-BE49-F238E27FC236}">
                <a16:creationId xmlns:a16="http://schemas.microsoft.com/office/drawing/2014/main" id="{27A8950C-6A28-46DE-B208-C35887634C0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655320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© Eric F. Glover 2021</a:t>
            </a:r>
          </a:p>
        </p:txBody>
      </p:sp>
      <p:sp>
        <p:nvSpPr>
          <p:cNvPr id="16" name="Page#">
            <a:extLst>
              <a:ext uri="{FF2B5EF4-FFF2-40B4-BE49-F238E27FC236}">
                <a16:creationId xmlns:a16="http://schemas.microsoft.com/office/drawing/2014/main" id="{F253D238-642E-4A08-B412-D7D8A9AEDBF8}"/>
              </a:ext>
            </a:extLst>
          </p:cNvPr>
          <p:cNvSpPr txBox="1">
            <a:spLocks noChangeArrowheads="1"/>
          </p:cNvSpPr>
          <p:nvPr/>
        </p:nvSpPr>
        <p:spPr>
          <a:xfrm>
            <a:off x="10977824" y="6482455"/>
            <a:ext cx="11867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b="0" smtClean="0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altLang="en-US" b="0" dirty="0">
              <a:latin typeface="Calibri" panose="020F0502020204030204"/>
            </a:endParaRPr>
          </a:p>
        </p:txBody>
      </p:sp>
      <p:sp>
        <p:nvSpPr>
          <p:cNvPr id="25" name="TitleBlock">
            <a:extLst>
              <a:ext uri="{FF2B5EF4-FFF2-40B4-BE49-F238E27FC236}">
                <a16:creationId xmlns:a16="http://schemas.microsoft.com/office/drawing/2014/main" id="{A1D712C3-1DB4-40E0-A8CC-46D79BB9E2A2}"/>
              </a:ext>
            </a:extLst>
          </p:cNvPr>
          <p:cNvSpPr/>
          <p:nvPr/>
        </p:nvSpPr>
        <p:spPr bwMode="auto">
          <a:xfrm>
            <a:off x="364932" y="417375"/>
            <a:ext cx="11462214" cy="8377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marL="117475">
              <a:spcAft>
                <a:spcPts val="600"/>
              </a:spcAft>
              <a:tabLst>
                <a:tab pos="11028363" algn="r"/>
              </a:tabLst>
            </a:pPr>
            <a:r>
              <a:rPr lang="en-US" sz="4000" b="1" cap="small" dirty="0">
                <a:solidFill>
                  <a:srgbClr val="91010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Paul’s Unfair Trial</a:t>
            </a:r>
            <a:r>
              <a:rPr lang="en-US" sz="44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</a:t>
            </a:r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Acts 24:1-9</a:t>
            </a:r>
            <a:endParaRPr lang="en-US" sz="36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Verse">
            <a:extLst>
              <a:ext uri="{FF2B5EF4-FFF2-40B4-BE49-F238E27FC236}">
                <a16:creationId xmlns:a16="http://schemas.microsoft.com/office/drawing/2014/main" id="{0B3567ED-E8EB-494E-B07B-76EBF6CB7D52}"/>
              </a:ext>
            </a:extLst>
          </p:cNvPr>
          <p:cNvSpPr txBox="1"/>
          <p:nvPr/>
        </p:nvSpPr>
        <p:spPr>
          <a:xfrm>
            <a:off x="523624" y="1312759"/>
            <a:ext cx="11153066" cy="4985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Five days later Ananias the high priest came down with some elders and a lawyer named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Tertullus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 These men presented their case against Paul to the governor.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When Paul was called in,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Tertullus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began to accuse him and said, “We enjoy great peace because of you, and reforms are taking place for the benefit of this nation because of your foresight.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3 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We acknowledge this in every way and everywhere, most excellent Felix, with utmost gratitude.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4 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But, so that I will not burden you any further, I request that you would be kind enough to give us a brief hearing.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5 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plague, an agitator among all the Jews throughout the Roman world, and a ringleader of the sect of the Nazarenes.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6 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desecrate the temple, and so we apprehended him.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8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By examining him yourself you will be able to discern the truth about these charges we are bringing against him.”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9 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Jews also joined in the attack, alleging that these things were true. </a:t>
            </a:r>
          </a:p>
        </p:txBody>
      </p:sp>
      <p:sp>
        <p:nvSpPr>
          <p:cNvPr id="7" name="Verse">
            <a:extLst>
              <a:ext uri="{FF2B5EF4-FFF2-40B4-BE49-F238E27FC236}">
                <a16:creationId xmlns:a16="http://schemas.microsoft.com/office/drawing/2014/main" id="{096CA407-0598-4EDD-96BF-A8C3EB4F5767}"/>
              </a:ext>
            </a:extLst>
          </p:cNvPr>
          <p:cNvSpPr txBox="1"/>
          <p:nvPr/>
        </p:nvSpPr>
        <p:spPr>
          <a:xfrm>
            <a:off x="521208" y="1316736"/>
            <a:ext cx="11153066" cy="4985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Five days later Ananias the high priest came down with some elders and a lawyer named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Tertullus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 These men presented their case against Paul to the governor. 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When Paul was called in,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Tertullus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began to accuse him and said, “We enjoy great peace because of you, and reforms are taking place for the benefit of this nation because of your foresight. 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3 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We acknowledge this in every way and everywhere, most excellent Felix, with utmost gratitude. 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4 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But, so that I will not burden you any further, I request that you would be kind enough to give us a brief hearing. 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5 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plague, an agitator among all the Jews throughout the Roman world, and a ringleader of the sect of the Nazarenes. </a:t>
            </a:r>
            <a:r>
              <a:rPr lang="en-US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6 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desecrate the temple, and so we apprehended him. </a:t>
            </a:r>
            <a:r>
              <a:rPr lang="en-US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8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By examining him yourself you will be able to discern the truth about these charges we are bringing against him.” 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9 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Jews also joined in the attack, alleging that these things were true.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F3BE99-23CD-471D-A4F4-C9A5613E5308}"/>
              </a:ext>
            </a:extLst>
          </p:cNvPr>
          <p:cNvSpPr/>
          <p:nvPr/>
        </p:nvSpPr>
        <p:spPr>
          <a:xfrm>
            <a:off x="7331110" y="1708990"/>
            <a:ext cx="2747675" cy="15822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Translations that do include such verses will usually have them [bracketed] to denote this issue.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6C1695-3888-4088-A424-E8634C9472B7}"/>
              </a:ext>
            </a:extLst>
          </p:cNvPr>
          <p:cNvCxnSpPr/>
          <p:nvPr/>
        </p:nvCxnSpPr>
        <p:spPr>
          <a:xfrm>
            <a:off x="4850675" y="4001800"/>
            <a:ext cx="1045028" cy="113625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042A4C-5C6A-4E8C-89CC-BAA9F3C6F921}"/>
              </a:ext>
            </a:extLst>
          </p:cNvPr>
          <p:cNvSpPr/>
          <p:nvPr/>
        </p:nvSpPr>
        <p:spPr>
          <a:xfrm>
            <a:off x="1449786" y="1943364"/>
            <a:ext cx="4120977" cy="2280408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Important Note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Your translation is likely missing verse 7 because it was not included the earliest manuscripts of Acts. It was added later by scribes and therefore translators give it less weight than words written by the original author.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4AA4F5-5319-40BD-A3CB-55353C05A40D}"/>
              </a:ext>
            </a:extLst>
          </p:cNvPr>
          <p:cNvSpPr/>
          <p:nvPr/>
        </p:nvSpPr>
        <p:spPr>
          <a:xfrm>
            <a:off x="7331110" y="3875277"/>
            <a:ext cx="2747675" cy="15822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Modern day chapter and verse references were added in 1560 with the Geneva Bible.</a:t>
            </a:r>
          </a:p>
        </p:txBody>
      </p:sp>
    </p:spTree>
    <p:extLst>
      <p:ext uri="{BB962C8B-B14F-4D97-AF65-F5344CB8AC3E}">
        <p14:creationId xmlns:p14="http://schemas.microsoft.com/office/powerpoint/2010/main" val="23424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Box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dedCircle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Block">
            <a:extLst>
              <a:ext uri="{FF2B5EF4-FFF2-40B4-BE49-F238E27FC236}">
                <a16:creationId xmlns:a16="http://schemas.microsoft.com/office/drawing/2014/main" id="{333C23F6-1CA8-4D1F-96AE-E2E8A5F01E63}"/>
              </a:ext>
            </a:extLst>
          </p:cNvPr>
          <p:cNvSpPr/>
          <p:nvPr/>
        </p:nvSpPr>
        <p:spPr bwMode="auto">
          <a:xfrm>
            <a:off x="202251" y="510490"/>
            <a:ext cx="3604177" cy="21636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Paul’s Unfair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TRIAL</a:t>
            </a:r>
            <a:b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24:5-6</a:t>
            </a:r>
            <a:endParaRPr kumimoji="0" lang="en-US" sz="4000" b="1" i="1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© Eric F. Glover 2021</a:t>
            </a:r>
          </a:p>
        </p:txBody>
      </p:sp>
      <p:sp>
        <p:nvSpPr>
          <p:cNvPr id="7" name="Page#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25D6D22-F3CC-406C-AB7C-C30BB762FCEA}" type="slidenum"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Verse 1">
            <a:extLst>
              <a:ext uri="{FF2B5EF4-FFF2-40B4-BE49-F238E27FC236}">
                <a16:creationId xmlns:a16="http://schemas.microsoft.com/office/drawing/2014/main" id="{F285DEBB-DEE1-4970-96B3-DCDBCA9941E0}"/>
              </a:ext>
            </a:extLst>
          </p:cNvPr>
          <p:cNvSpPr txBox="1"/>
          <p:nvPr/>
        </p:nvSpPr>
        <p:spPr>
          <a:xfrm>
            <a:off x="4572066" y="548640"/>
            <a:ext cx="7040880" cy="160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plague, an agitator among all the Jews throughout the Roman world, and a ringleader of the sect of the Nazarenes. </a:t>
            </a: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desecrate the temple, and so we apprehended him.</a:t>
            </a:r>
            <a:endParaRPr lang="en-US" sz="2000" dirty="0"/>
          </a:p>
        </p:txBody>
      </p:sp>
      <p:sp>
        <p:nvSpPr>
          <p:cNvPr id="2" name="Questions 1">
            <a:extLst>
              <a:ext uri="{FF2B5EF4-FFF2-40B4-BE49-F238E27FC236}">
                <a16:creationId xmlns:a16="http://schemas.microsoft.com/office/drawing/2014/main" id="{A902AAAF-FCE4-4267-AE71-1F1EE10E24F4}"/>
              </a:ext>
            </a:extLst>
          </p:cNvPr>
          <p:cNvSpPr txBox="1"/>
          <p:nvPr/>
        </p:nvSpPr>
        <p:spPr>
          <a:xfrm>
            <a:off x="4572000" y="2377440"/>
            <a:ext cx="722883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B90000"/>
              </a:buClr>
              <a:buSzTx/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 four charges did they bring against Paul?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90000"/>
              </a:buClr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Plague</a:t>
            </a:r>
            <a:r>
              <a:rPr kumimoji="0" lang="en-US" sz="20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a virus that infects the people</a:t>
            </a:r>
          </a:p>
          <a:p>
            <a:pPr marL="914400" lvl="1" indent="-457200" algn="just">
              <a:spcAft>
                <a:spcPts val="1800"/>
              </a:spcAft>
              <a:buClr>
                <a:srgbClr val="B90000"/>
              </a:buClr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000" b="1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Agitator</a:t>
            </a:r>
            <a:r>
              <a:rPr lang="en-US" sz="2000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one who incites rebellion</a:t>
            </a:r>
          </a:p>
          <a:p>
            <a:pPr marL="914400" lvl="1" indent="-457200" algn="just">
              <a:spcAft>
                <a:spcPts val="1800"/>
              </a:spcAft>
              <a:buClr>
                <a:srgbClr val="B90000"/>
              </a:buClr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Ringleader</a:t>
            </a:r>
            <a:r>
              <a:rPr kumimoji="0" lang="en-US" sz="20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lang="en-US" sz="2000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 instigator of anarchy</a:t>
            </a:r>
            <a:endParaRPr kumimoji="0" lang="en-US" sz="200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90000"/>
              </a:buClr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000" b="1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Revolutionary</a:t>
            </a:r>
            <a:r>
              <a:rPr lang="en-US" sz="2000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with no respect for authority</a:t>
            </a:r>
            <a:endParaRPr kumimoji="0" lang="en-US" sz="200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4" name="Plague">
            <a:extLst>
              <a:ext uri="{FF2B5EF4-FFF2-40B4-BE49-F238E27FC236}">
                <a16:creationId xmlns:a16="http://schemas.microsoft.com/office/drawing/2014/main" id="{699D1373-29C5-443E-90F8-1A31A1C19913}"/>
              </a:ext>
            </a:extLst>
          </p:cNvPr>
          <p:cNvSpPr txBox="1"/>
          <p:nvPr/>
        </p:nvSpPr>
        <p:spPr>
          <a:xfrm>
            <a:off x="4572000" y="548640"/>
            <a:ext cx="7040880" cy="1600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</a:t>
            </a:r>
            <a:r>
              <a:rPr lang="en-US" sz="20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plague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an agitator among all the Jews throughout the Roman world, and a ringleader of the sect of the Nazarenes. </a:t>
            </a: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desecrate the temple, and so we apprehended him.</a:t>
            </a:r>
            <a:endParaRPr lang="en-US" sz="2000" dirty="0"/>
          </a:p>
        </p:txBody>
      </p:sp>
      <p:sp>
        <p:nvSpPr>
          <p:cNvPr id="19" name="Agitator">
            <a:extLst>
              <a:ext uri="{FF2B5EF4-FFF2-40B4-BE49-F238E27FC236}">
                <a16:creationId xmlns:a16="http://schemas.microsoft.com/office/drawing/2014/main" id="{3FCB3E7B-063C-45DA-BD4F-C37B09560D43}"/>
              </a:ext>
            </a:extLst>
          </p:cNvPr>
          <p:cNvSpPr txBox="1"/>
          <p:nvPr/>
        </p:nvSpPr>
        <p:spPr>
          <a:xfrm>
            <a:off x="4572000" y="548640"/>
            <a:ext cx="7040880" cy="1600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</a:t>
            </a:r>
            <a:r>
              <a:rPr lang="en-US" sz="20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plague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an </a:t>
            </a:r>
            <a:r>
              <a:rPr lang="en-US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agitator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among all the Jews throughout the Roman world, and a ringleader of the sect of the Nazarenes. </a:t>
            </a: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desecrate the temple, and so we apprehended him.</a:t>
            </a:r>
            <a:endParaRPr lang="en-US" sz="2000" dirty="0"/>
          </a:p>
        </p:txBody>
      </p:sp>
      <p:sp>
        <p:nvSpPr>
          <p:cNvPr id="20" name="Ringleader">
            <a:extLst>
              <a:ext uri="{FF2B5EF4-FFF2-40B4-BE49-F238E27FC236}">
                <a16:creationId xmlns:a16="http://schemas.microsoft.com/office/drawing/2014/main" id="{E0833975-A189-4E92-B3D7-F3CBA406F14B}"/>
              </a:ext>
            </a:extLst>
          </p:cNvPr>
          <p:cNvSpPr txBox="1"/>
          <p:nvPr/>
        </p:nvSpPr>
        <p:spPr>
          <a:xfrm>
            <a:off x="4572000" y="548640"/>
            <a:ext cx="7040880" cy="1600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</a:t>
            </a:r>
            <a:r>
              <a:rPr lang="en-US" sz="20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plague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an </a:t>
            </a:r>
            <a:r>
              <a:rPr lang="en-US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agitator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among all the Jews throughout the Roman world, and a </a:t>
            </a:r>
            <a:r>
              <a:rPr lang="en-US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ringleader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of the sect of the Nazarenes. </a:t>
            </a: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desecrate the temple, and so we apprehended him.</a:t>
            </a:r>
            <a:endParaRPr lang="en-US" sz="2000" dirty="0"/>
          </a:p>
        </p:txBody>
      </p:sp>
      <p:sp>
        <p:nvSpPr>
          <p:cNvPr id="23" name="Revolutionary">
            <a:extLst>
              <a:ext uri="{FF2B5EF4-FFF2-40B4-BE49-F238E27FC236}">
                <a16:creationId xmlns:a16="http://schemas.microsoft.com/office/drawing/2014/main" id="{C00944A2-3051-424A-A51D-B115E1E1E410}"/>
              </a:ext>
            </a:extLst>
          </p:cNvPr>
          <p:cNvSpPr txBox="1"/>
          <p:nvPr/>
        </p:nvSpPr>
        <p:spPr>
          <a:xfrm>
            <a:off x="4572000" y="548640"/>
            <a:ext cx="7040880" cy="1600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we have found this man to be a </a:t>
            </a:r>
            <a:r>
              <a:rPr lang="en-US" sz="20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plague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an </a:t>
            </a:r>
            <a:r>
              <a:rPr lang="en-US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agitator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among all the Jews throughout the Roman world, and a </a:t>
            </a:r>
            <a:r>
              <a:rPr lang="en-US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ringleader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of the sect of the Nazarenes. </a:t>
            </a:r>
            <a:r>
              <a:rPr lang="en-US" sz="20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even tried to </a:t>
            </a:r>
            <a:r>
              <a:rPr lang="en-US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desecrate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the temple, and so we apprehended him.</a:t>
            </a:r>
            <a:endParaRPr lang="en-US" sz="2000" dirty="0"/>
          </a:p>
        </p:txBody>
      </p:sp>
      <p:sp>
        <p:nvSpPr>
          <p:cNvPr id="5" name="Keeping the Peace">
            <a:extLst>
              <a:ext uri="{FF2B5EF4-FFF2-40B4-BE49-F238E27FC236}">
                <a16:creationId xmlns:a16="http://schemas.microsoft.com/office/drawing/2014/main" id="{DC5EAACF-7D84-47CA-8F48-98DD5DDDF998}"/>
              </a:ext>
            </a:extLst>
          </p:cNvPr>
          <p:cNvSpPr/>
          <p:nvPr/>
        </p:nvSpPr>
        <p:spPr>
          <a:xfrm>
            <a:off x="5120640" y="5221224"/>
            <a:ext cx="5631135" cy="1123667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All four issues are framed in a way that connects with Felix’s chief area of responsibility, 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keeping the peace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Partially True">
            <a:extLst>
              <a:ext uri="{FF2B5EF4-FFF2-40B4-BE49-F238E27FC236}">
                <a16:creationId xmlns:a16="http://schemas.microsoft.com/office/drawing/2014/main" id="{20ABBB1C-9E3B-4221-A749-B4A941A42C4F}"/>
              </a:ext>
            </a:extLst>
          </p:cNvPr>
          <p:cNvSpPr/>
          <p:nvPr/>
        </p:nvSpPr>
        <p:spPr>
          <a:xfrm>
            <a:off x="678459" y="3781168"/>
            <a:ext cx="2651760" cy="1300195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are these charges partially true about Paul?</a:t>
            </a:r>
          </a:p>
        </p:txBody>
      </p:sp>
      <p:sp>
        <p:nvSpPr>
          <p:cNvPr id="6" name="Hide Keeping Peace">
            <a:extLst>
              <a:ext uri="{FF2B5EF4-FFF2-40B4-BE49-F238E27FC236}">
                <a16:creationId xmlns:a16="http://schemas.microsoft.com/office/drawing/2014/main" id="{7B1DA31D-8390-486B-AA3D-FAF1D26C674C}"/>
              </a:ext>
            </a:extLst>
          </p:cNvPr>
          <p:cNvSpPr txBox="1"/>
          <p:nvPr/>
        </p:nvSpPr>
        <p:spPr>
          <a:xfrm>
            <a:off x="4833257" y="5115769"/>
            <a:ext cx="6296297" cy="1358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Questions 2">
            <a:extLst>
              <a:ext uri="{FF2B5EF4-FFF2-40B4-BE49-F238E27FC236}">
                <a16:creationId xmlns:a16="http://schemas.microsoft.com/office/drawing/2014/main" id="{ADA0BB68-961D-4604-9674-8D393CF1BD28}"/>
              </a:ext>
            </a:extLst>
          </p:cNvPr>
          <p:cNvSpPr txBox="1"/>
          <p:nvPr/>
        </p:nvSpPr>
        <p:spPr>
          <a:xfrm>
            <a:off x="4572000" y="2377440"/>
            <a:ext cx="7228832" cy="2693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2400"/>
              </a:spcAft>
              <a:buClr>
                <a:srgbClr val="B90000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lang="en-US" sz="2400" b="1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 four charges did they bring against Paul?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90000"/>
              </a:buClr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Plague</a:t>
            </a:r>
            <a:r>
              <a:rPr kumimoji="0" lang="en-US" sz="20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kumimoji="0" lang="en-US" sz="2000" i="1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 is infectious with his enthusiasm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90000"/>
              </a:buClr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000" b="1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Agitator</a:t>
            </a:r>
            <a:r>
              <a:rPr lang="en-US" sz="2000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lang="en-US" sz="2000" i="1" spc="-25" dirty="0">
                <a:solidFill>
                  <a:srgbClr val="C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 is persuasive with his testimony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90000"/>
              </a:buClr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Ringleader</a:t>
            </a:r>
            <a:r>
              <a:rPr kumimoji="0" lang="en-US" sz="20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kumimoji="0" lang="en-US" sz="2000" i="1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 does inspire others to follow</a:t>
            </a:r>
          </a:p>
          <a:p>
            <a:pPr marL="914400" lvl="1" indent="-457200" algn="just">
              <a:spcAft>
                <a:spcPts val="1800"/>
              </a:spcAft>
              <a:buClr>
                <a:srgbClr val="B90000"/>
              </a:buClr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000" b="1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Revolutionary</a:t>
            </a:r>
            <a:r>
              <a:rPr lang="en-US" sz="2000" spc="-25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  <a:r>
              <a:rPr lang="en-US" sz="2000" i="1" spc="-25" dirty="0">
                <a:solidFill>
                  <a:srgbClr val="C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 does preach a different Way</a:t>
            </a:r>
            <a:endParaRPr kumimoji="0" lang="en-US" sz="2000" i="1" u="none" strike="noStrike" kern="1200" cap="none" spc="-2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5" name="Keeping the Peace">
            <a:extLst>
              <a:ext uri="{FF2B5EF4-FFF2-40B4-BE49-F238E27FC236}">
                <a16:creationId xmlns:a16="http://schemas.microsoft.com/office/drawing/2014/main" id="{ED3E7F09-1C23-47E9-AFE7-4EB36249EBE3}"/>
              </a:ext>
            </a:extLst>
          </p:cNvPr>
          <p:cNvSpPr/>
          <p:nvPr/>
        </p:nvSpPr>
        <p:spPr>
          <a:xfrm>
            <a:off x="5124473" y="5222885"/>
            <a:ext cx="5631135" cy="1123667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Enemies of the Way were constantly twisting circumstances and distorting the truth in an attempt to gain the advantage.</a:t>
            </a:r>
          </a:p>
        </p:txBody>
      </p:sp>
    </p:spTree>
    <p:extLst>
      <p:ext uri="{BB962C8B-B14F-4D97-AF65-F5344CB8AC3E}">
        <p14:creationId xmlns:p14="http://schemas.microsoft.com/office/powerpoint/2010/main" val="3389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3" grpId="0" animBg="1"/>
      <p:bldP spid="5" grpId="0" animBg="1"/>
      <p:bldP spid="4" grpId="0" animBg="1"/>
      <p:bldP spid="6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Box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dedCircle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© Eric F. Glover 2021</a:t>
            </a:r>
          </a:p>
        </p:txBody>
      </p:sp>
      <p:sp>
        <p:nvSpPr>
          <p:cNvPr id="7" name="Page#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25D6D22-F3CC-406C-AB7C-C30BB762FCEA}" type="slidenum"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A8CCEA-76F1-4FD5-A747-20A9D7ED0650}"/>
              </a:ext>
            </a:extLst>
          </p:cNvPr>
          <p:cNvSpPr/>
          <p:nvPr/>
        </p:nvSpPr>
        <p:spPr>
          <a:xfrm>
            <a:off x="4461651" y="3474720"/>
            <a:ext cx="7020135" cy="2639768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182880" rIns="182880" bIns="0" rtlCol="0" anchor="ctr"/>
          <a:lstStyle/>
          <a:p>
            <a:pPr algn="ctr">
              <a:spcBef>
                <a:spcPts val="600"/>
              </a:spcBef>
            </a:pPr>
            <a:r>
              <a:rPr lang="en-US" b="1" i="1" baseline="300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  <a: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Put on the full armor of God so that you can stand against the schemes of the devil</a:t>
            </a:r>
            <a: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b="1" i="1" baseline="300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</a:t>
            </a:r>
            <a: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our struggle is not against </a:t>
            </a:r>
            <a:b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flesh and blood, but against the rulers, against the authorities, against the cosmic powers of this darkness, against evil, spiritual forces in the heavens. </a:t>
            </a:r>
            <a:r>
              <a:rPr lang="en-US" b="1" i="1" baseline="300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</a:t>
            </a:r>
            <a: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this reason </a:t>
            </a:r>
            <a: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 up the full armor of God, so that you may be able </a:t>
            </a:r>
            <a:b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resist in the evil day</a:t>
            </a:r>
            <a: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and having prepared </a:t>
            </a:r>
            <a:b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i="1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everything, to take your stand.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DD536A-3D2D-4A7C-8739-2808AFBED5CA}"/>
              </a:ext>
            </a:extLst>
          </p:cNvPr>
          <p:cNvSpPr/>
          <p:nvPr/>
        </p:nvSpPr>
        <p:spPr>
          <a:xfrm>
            <a:off x="5850651" y="1039714"/>
            <a:ext cx="5631135" cy="120233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 sober-minded, be alert. </a:t>
            </a:r>
            <a: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adversary the </a:t>
            </a:r>
            <a:b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devil is prowling around like a roaring lion</a:t>
            </a:r>
            <a: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b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looking for anyone he can devour.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E978AD-A0FA-43E8-8C2E-0B54B3CA17EC}"/>
              </a:ext>
            </a:extLst>
          </p:cNvPr>
          <p:cNvSpPr/>
          <p:nvPr/>
        </p:nvSpPr>
        <p:spPr>
          <a:xfrm>
            <a:off x="7635645" y="470932"/>
            <a:ext cx="3846141" cy="628013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 Peter 5:8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54E011-D577-4C7F-91BF-FB02D8C798D7}"/>
              </a:ext>
            </a:extLst>
          </p:cNvPr>
          <p:cNvSpPr/>
          <p:nvPr/>
        </p:nvSpPr>
        <p:spPr>
          <a:xfrm>
            <a:off x="4461651" y="3030150"/>
            <a:ext cx="3846141" cy="628013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Ephesians 6:11-13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itleBlock">
            <a:extLst>
              <a:ext uri="{FF2B5EF4-FFF2-40B4-BE49-F238E27FC236}">
                <a16:creationId xmlns:a16="http://schemas.microsoft.com/office/drawing/2014/main" id="{5D4F3104-D1B3-4598-A80B-CCB1759BFA69}"/>
              </a:ext>
            </a:extLst>
          </p:cNvPr>
          <p:cNvSpPr/>
          <p:nvPr/>
        </p:nvSpPr>
        <p:spPr bwMode="auto">
          <a:xfrm>
            <a:off x="202251" y="510490"/>
            <a:ext cx="3604177" cy="21636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Paul’s Unfair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TRIAL</a:t>
            </a:r>
            <a:b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24:5-6</a:t>
            </a:r>
            <a:endParaRPr kumimoji="0" lang="en-US" sz="4000" b="1" i="1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Box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dedCircle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© Eric F. Glover 2021</a:t>
            </a:r>
          </a:p>
        </p:txBody>
      </p:sp>
      <p:sp>
        <p:nvSpPr>
          <p:cNvPr id="7" name="Page#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25D6D22-F3CC-406C-AB7C-C30BB762FCEA}" type="slidenum"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A8CCEA-76F1-4FD5-A747-20A9D7ED0650}"/>
              </a:ext>
            </a:extLst>
          </p:cNvPr>
          <p:cNvSpPr/>
          <p:nvPr/>
        </p:nvSpPr>
        <p:spPr>
          <a:xfrm>
            <a:off x="4484301" y="1249778"/>
            <a:ext cx="7020136" cy="4597124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0" rtlCol="0" anchor="ctr"/>
          <a:lstStyle/>
          <a:p>
            <a:pPr algn="ctr">
              <a:lnSpc>
                <a:spcPct val="150000"/>
              </a:lnSpc>
            </a:pPr>
            <a:r>
              <a:rPr lang="en-US" sz="2400" i="1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13</a:t>
            </a:r>
            <a:r>
              <a:rPr lang="en-US" sz="24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Who then 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will harm you if you are devoted to what is good? </a:t>
            </a:r>
            <a:r>
              <a:rPr lang="en-US" sz="2400" b="1" i="1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14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But even if you should suffer for righteousness, you are blessed. </a:t>
            </a:r>
            <a:b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b="1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 not fear them or be intimidated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2400" b="1" i="1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15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but in your hearts regard Christ the Lord as holy, </a:t>
            </a:r>
            <a:r>
              <a:rPr lang="en-US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ready at any time to give a defense</a:t>
            </a:r>
            <a:r>
              <a:rPr lang="en-US" sz="2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to anyone who asks you for a reason </a:t>
            </a:r>
            <a:br>
              <a:rPr lang="en-US" sz="2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the hope that is in you.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84FAC8-6EFD-4B0B-81A9-D934F342A6EE}"/>
              </a:ext>
            </a:extLst>
          </p:cNvPr>
          <p:cNvSpPr/>
          <p:nvPr/>
        </p:nvSpPr>
        <p:spPr>
          <a:xfrm>
            <a:off x="5929973" y="694971"/>
            <a:ext cx="4037836" cy="727969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 Peter 3:13-15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AA065D-1058-4E42-AB52-FAD5CBF93F6B}"/>
              </a:ext>
            </a:extLst>
          </p:cNvPr>
          <p:cNvSpPr/>
          <p:nvPr/>
        </p:nvSpPr>
        <p:spPr>
          <a:xfrm>
            <a:off x="4480560" y="1252728"/>
            <a:ext cx="7020136" cy="4597124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0" rtlCol="0" anchor="ctr"/>
          <a:lstStyle/>
          <a:p>
            <a:pPr algn="ctr">
              <a:lnSpc>
                <a:spcPct val="150000"/>
              </a:lnSpc>
            </a:pPr>
            <a:r>
              <a:rPr lang="en-US" sz="2400" i="1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13</a:t>
            </a:r>
            <a:r>
              <a:rPr lang="en-US" sz="24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Who then 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will harm you if you are devoted to what is good? </a:t>
            </a:r>
            <a:r>
              <a:rPr lang="en-US" sz="2400" b="1" i="1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14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But even if you should suffer for righteousness, you are blessed. </a:t>
            </a:r>
            <a:b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 not fear them or be intimidated, </a:t>
            </a:r>
            <a:r>
              <a:rPr lang="en-US" sz="2400" b="1" i="1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15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but in your hearts regard Christ the Lord as holy, </a:t>
            </a:r>
            <a:r>
              <a:rPr lang="en-US" sz="2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ready at any time to give a defense to anyone who asks you for a reason </a:t>
            </a:r>
            <a:br>
              <a:rPr lang="en-US" sz="2400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i="1" dirty="0">
                <a:solidFill>
                  <a:srgbClr val="B9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hope that is in you</a:t>
            </a:r>
            <a:r>
              <a:rPr lang="en-US" sz="24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1ACEDD-74BF-4C25-87B7-8380FC65679B}"/>
              </a:ext>
            </a:extLst>
          </p:cNvPr>
          <p:cNvSpPr/>
          <p:nvPr/>
        </p:nvSpPr>
        <p:spPr>
          <a:xfrm>
            <a:off x="5934456" y="694944"/>
            <a:ext cx="4037836" cy="727969"/>
          </a:xfrm>
          <a:prstGeom prst="roundRec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 Peter 3:13-15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B91E6F-C248-4539-B897-653FB75403A0}"/>
              </a:ext>
            </a:extLst>
          </p:cNvPr>
          <p:cNvSpPr/>
          <p:nvPr/>
        </p:nvSpPr>
        <p:spPr>
          <a:xfrm>
            <a:off x="5463973" y="5241323"/>
            <a:ext cx="4969837" cy="796401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Block">
            <a:extLst>
              <a:ext uri="{FF2B5EF4-FFF2-40B4-BE49-F238E27FC236}">
                <a16:creationId xmlns:a16="http://schemas.microsoft.com/office/drawing/2014/main" id="{CB983197-00A8-46CB-822A-E22694FBD88B}"/>
              </a:ext>
            </a:extLst>
          </p:cNvPr>
          <p:cNvSpPr/>
          <p:nvPr/>
        </p:nvSpPr>
        <p:spPr bwMode="auto">
          <a:xfrm>
            <a:off x="202251" y="510490"/>
            <a:ext cx="3604177" cy="21636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Paul’s Unfair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TRIAL</a:t>
            </a:r>
            <a:b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24:5-6</a:t>
            </a:r>
            <a:endParaRPr kumimoji="0" lang="en-US" sz="4000" b="1" i="1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>
            <a:extLst>
              <a:ext uri="{FF2B5EF4-FFF2-40B4-BE49-F238E27FC236}">
                <a16:creationId xmlns:a16="http://schemas.microsoft.com/office/drawing/2014/main" id="{27A8950C-6A28-46DE-B208-C35887634C0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655320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© Eric F. Glover 2021</a:t>
            </a:r>
          </a:p>
        </p:txBody>
      </p:sp>
      <p:sp>
        <p:nvSpPr>
          <p:cNvPr id="16" name="Page#">
            <a:extLst>
              <a:ext uri="{FF2B5EF4-FFF2-40B4-BE49-F238E27FC236}">
                <a16:creationId xmlns:a16="http://schemas.microsoft.com/office/drawing/2014/main" id="{F253D238-642E-4A08-B412-D7D8A9AEDBF8}"/>
              </a:ext>
            </a:extLst>
          </p:cNvPr>
          <p:cNvSpPr txBox="1">
            <a:spLocks noChangeArrowheads="1"/>
          </p:cNvSpPr>
          <p:nvPr/>
        </p:nvSpPr>
        <p:spPr>
          <a:xfrm>
            <a:off x="10977824" y="6482455"/>
            <a:ext cx="11867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b="0" smtClean="0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 altLang="en-US" b="0" dirty="0">
              <a:latin typeface="Calibri" panose="020F0502020204030204"/>
            </a:endParaRPr>
          </a:p>
        </p:txBody>
      </p:sp>
      <p:sp>
        <p:nvSpPr>
          <p:cNvPr id="25" name="TitleBlock">
            <a:extLst>
              <a:ext uri="{FF2B5EF4-FFF2-40B4-BE49-F238E27FC236}">
                <a16:creationId xmlns:a16="http://schemas.microsoft.com/office/drawing/2014/main" id="{A1D712C3-1DB4-40E0-A8CC-46D79BB9E2A2}"/>
              </a:ext>
            </a:extLst>
          </p:cNvPr>
          <p:cNvSpPr/>
          <p:nvPr/>
        </p:nvSpPr>
        <p:spPr bwMode="auto">
          <a:xfrm>
            <a:off x="364932" y="417375"/>
            <a:ext cx="11462214" cy="8377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marL="117475">
              <a:spcAft>
                <a:spcPts val="600"/>
              </a:spcAft>
              <a:tabLst>
                <a:tab pos="11028363" algn="r"/>
              </a:tabLst>
            </a:pPr>
            <a:r>
              <a:rPr lang="en-US" sz="4000" b="1" cap="small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Paul’s Hopeful Defense</a:t>
            </a:r>
            <a:r>
              <a:rPr lang="en-US" sz="44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</a:t>
            </a:r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Acts 24:10-21</a:t>
            </a:r>
            <a:endParaRPr lang="en-US" sz="36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Verse">
            <a:extLst>
              <a:ext uri="{FF2B5EF4-FFF2-40B4-BE49-F238E27FC236}">
                <a16:creationId xmlns:a16="http://schemas.microsoft.com/office/drawing/2014/main" id="{0B3567ED-E8EB-494E-B07B-76EBF6CB7D52}"/>
              </a:ext>
            </a:extLst>
          </p:cNvPr>
          <p:cNvSpPr txBox="1"/>
          <p:nvPr/>
        </p:nvSpPr>
        <p:spPr>
          <a:xfrm>
            <a:off x="548640" y="1312759"/>
            <a:ext cx="11153066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the governor motioned for him to speak, Paul replied, “Because I know you have been a judge of this nation for many years, 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am glad to offer my defense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 what concerns me.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can verify for yourself that it is no more than twelve days since I went up to worship in Jerusalem.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They didn’t find me arguing with anyone or causing a disturbance among the crowd, either in the temple or in the synagogues or anywhere in the city.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Neither can they prove the charges they are now making against me.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But I admit this to you: I worship the God of my ancestors according to the Way, which they call a sect, believing everything that is in accordance with the law and written in the prophets.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have a hope in God, which these men themselves also accept, that there will be a resurrection,, both of the righteous and the unrighteous.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16 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always strive to have a clear conscience toward God and men.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many years, I came to bring charitable gifts and offerings to my people.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While I was doing this, some Jews from Asia found me ritually purified in the temple, without a crowd and without any uproar.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they who ought to be here before you to bring charges, if they have anything against me.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 let these men here state what wrongdoing they found in me when I stood before the Sanhedrin, </a:t>
            </a:r>
            <a:r>
              <a:rPr lang="en-US" sz="2000" baseline="30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21 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than this one statement I shouted while standing among them, ‘Today I am on trial before you concerning the resurrection of the dead.’ ”</a:t>
            </a:r>
          </a:p>
        </p:txBody>
      </p:sp>
      <p:pic>
        <p:nvPicPr>
          <p:cNvPr id="5" name="Cover up Verse">
            <a:extLst>
              <a:ext uri="{FF2B5EF4-FFF2-40B4-BE49-F238E27FC236}">
                <a16:creationId xmlns:a16="http://schemas.microsoft.com/office/drawing/2014/main" id="{A636A5D9-89B6-42FD-B927-38517271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772"/>
            <a:ext cx="12192000" cy="5246367"/>
          </a:xfrm>
          <a:prstGeom prst="rect">
            <a:avLst/>
          </a:prstGeom>
        </p:spPr>
      </p:pic>
      <p:sp>
        <p:nvSpPr>
          <p:cNvPr id="6" name="Verse">
            <a:extLst>
              <a:ext uri="{FF2B5EF4-FFF2-40B4-BE49-F238E27FC236}">
                <a16:creationId xmlns:a16="http://schemas.microsoft.com/office/drawing/2014/main" id="{FB578C9E-97E1-4D12-BCE2-6016599434DC}"/>
              </a:ext>
            </a:extLst>
          </p:cNvPr>
          <p:cNvSpPr txBox="1"/>
          <p:nvPr/>
        </p:nvSpPr>
        <p:spPr>
          <a:xfrm>
            <a:off x="548640" y="1316736"/>
            <a:ext cx="11153066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the governor motioned for him to speak, Paul replied, “Because I know you have been a judge of this nation for many years,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am glad to offer my defense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what concerns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can verify for yourself that it is no more than twelve days since I went up to worship in Jerusalem.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They didn’t find me arguing with anyone or causing a disturbance among the crowd, either in the temple or in the synagogues or anywhere in the city.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Neither can they prove the charges they are now making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But I admit this to you: I worship the God of my ancestors according to the Way, which they call a sect, believing everything that is in accordance with the law and written in the prophets.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have a hope in God, which these men themselves also accept, that there will be a resurrection, both of the righteous and the unrighteous.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16 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always strive to have a clear conscience toward God and men.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many years, I came to bring charitable gifts and offerings to my people.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While I was doing this, some Jews from Asia found me ritually purified in the temple, without a crowd and without any uproar.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they who ought to be here before you to bring charges, if they have anything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 let these men here state what wrongdoing they found in me when I stood before the Sanhedrin,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than this one statement I shouted while standing among them, ‘Today I am on trial before you concerning the resurrection of the dead.’ ”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8D2F37E7-9C5E-4D4E-8B39-473C4AFA5FCF}"/>
              </a:ext>
            </a:extLst>
          </p:cNvPr>
          <p:cNvSpPr/>
          <p:nvPr/>
        </p:nvSpPr>
        <p:spPr>
          <a:xfrm>
            <a:off x="7539316" y="2047469"/>
            <a:ext cx="2859741" cy="1819835"/>
          </a:xfrm>
          <a:prstGeom prst="upArrowCallou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did Peter say? “</a:t>
            </a:r>
            <a:r>
              <a:rPr lang="en-US" b="1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Always be prepared to give a defense.”</a:t>
            </a: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8C2D4C-B065-4847-A39A-45FA6A7FC22E}"/>
              </a:ext>
            </a:extLst>
          </p:cNvPr>
          <p:cNvSpPr/>
          <p:nvPr/>
        </p:nvSpPr>
        <p:spPr>
          <a:xfrm>
            <a:off x="1999129" y="3128682"/>
            <a:ext cx="3908612" cy="1631577"/>
          </a:xfrm>
          <a:prstGeom prst="ellipse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is it that Peter said we should always be prepared to defend?</a:t>
            </a:r>
          </a:p>
        </p:txBody>
      </p:sp>
      <p:pic>
        <p:nvPicPr>
          <p:cNvPr id="13" name="Cover up Verse">
            <a:extLst>
              <a:ext uri="{FF2B5EF4-FFF2-40B4-BE49-F238E27FC236}">
                <a16:creationId xmlns:a16="http://schemas.microsoft.com/office/drawing/2014/main" id="{C4900B58-3200-4141-A3A5-8692E735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880"/>
            <a:ext cx="12192000" cy="5246367"/>
          </a:xfrm>
          <a:prstGeom prst="rect">
            <a:avLst/>
          </a:prstGeom>
        </p:spPr>
      </p:pic>
      <p:sp>
        <p:nvSpPr>
          <p:cNvPr id="12" name="Verse">
            <a:extLst>
              <a:ext uri="{FF2B5EF4-FFF2-40B4-BE49-F238E27FC236}">
                <a16:creationId xmlns:a16="http://schemas.microsoft.com/office/drawing/2014/main" id="{36089DCE-B707-462B-A7EB-1BF71236298D}"/>
              </a:ext>
            </a:extLst>
          </p:cNvPr>
          <p:cNvSpPr txBox="1"/>
          <p:nvPr/>
        </p:nvSpPr>
        <p:spPr>
          <a:xfrm>
            <a:off x="548640" y="1316736"/>
            <a:ext cx="11153066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the governor motioned for him to speak, Paul replied, “Because I know you have been a judge of this nation for many years,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am glad to offer my defense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 what concerns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can verify for yourself that it is no more than twelve days since I went up to worship in Jerusalem.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They didn’t find me arguing with anyone or causing a disturbance among the crowd, either in the temple or in the synagogues or anywhere in the city.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Neither can they prove the charges they are now making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But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 admit this to you: I worship the God of my ancestors according to the Way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which they call a sect, believing everything that is in accordance with the law and written in the prophets.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have a hope in God, which these men themselves also accept, that there will be a resurrection, both of the righteous and the unrighteous.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16 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 always strive to have a clear conscience toward God and men.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many years, I came to bring charitable gifts and offerings to my people.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While I was doing this, some Jews from Asia found me ritually purified in the temple, without a crowd and without any uproar.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they who ought to be here before you to bring charges, if they have anything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 let these men here state what wrongdoing they found in me when I stood before the Sanhedrin,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than this one statement I shouted while standing among them, ‘Today I am on trial before you concerning the resurrection of the dead.’ ”</a:t>
            </a:r>
          </a:p>
        </p:txBody>
      </p:sp>
      <p:sp>
        <p:nvSpPr>
          <p:cNvPr id="23" name="Wave 22">
            <a:extLst>
              <a:ext uri="{FF2B5EF4-FFF2-40B4-BE49-F238E27FC236}">
                <a16:creationId xmlns:a16="http://schemas.microsoft.com/office/drawing/2014/main" id="{BAA4C038-B2B3-40DD-BC67-BCD0D29BF388}"/>
              </a:ext>
            </a:extLst>
          </p:cNvPr>
          <p:cNvSpPr/>
          <p:nvPr/>
        </p:nvSpPr>
        <p:spPr>
          <a:xfrm flipH="1">
            <a:off x="4144792" y="3870308"/>
            <a:ext cx="3908612" cy="1631577"/>
          </a:xfrm>
          <a:prstGeom prst="wave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So, was Paul prepared to give his defense?</a:t>
            </a:r>
          </a:p>
        </p:txBody>
      </p:sp>
      <p:pic>
        <p:nvPicPr>
          <p:cNvPr id="15" name="Cover up Verse">
            <a:extLst>
              <a:ext uri="{FF2B5EF4-FFF2-40B4-BE49-F238E27FC236}">
                <a16:creationId xmlns:a16="http://schemas.microsoft.com/office/drawing/2014/main" id="{A72A69B7-3CF1-4012-B24E-B3B359EF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880"/>
            <a:ext cx="12192000" cy="5246367"/>
          </a:xfrm>
          <a:prstGeom prst="rect">
            <a:avLst/>
          </a:prstGeom>
        </p:spPr>
      </p:pic>
      <p:sp>
        <p:nvSpPr>
          <p:cNvPr id="14" name="Verse">
            <a:extLst>
              <a:ext uri="{FF2B5EF4-FFF2-40B4-BE49-F238E27FC236}">
                <a16:creationId xmlns:a16="http://schemas.microsoft.com/office/drawing/2014/main" id="{10E067A0-E7AE-4EDF-B21B-A0C523D3F282}"/>
              </a:ext>
            </a:extLst>
          </p:cNvPr>
          <p:cNvSpPr txBox="1"/>
          <p:nvPr/>
        </p:nvSpPr>
        <p:spPr>
          <a:xfrm>
            <a:off x="548640" y="1316736"/>
            <a:ext cx="11153066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the governor motioned for him to speak, Paul replied, “Because I know you have been a judge of this nation for many years,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am glad to offer my defense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 what concerns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can verify for yourself that it is no more than twelve days since I went up to worship in Jerusalem.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They didn’t find me arguing with anyone or causing a disturbance among the crowd, either in the temple or in the synagogues or anywhere in the city.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Neither can they prove the charges they are now making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admit this to you: I worship the God of my ancestors according to the Way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which they call a sect, believing everything that is in accordance with the law and written in the prophets.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15 </a:t>
            </a:r>
            <a:r>
              <a:rPr lang="en-US" sz="20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have a hope in God,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which these men themselves also accept, that there will be a resurrection, both of the righteous and the unrighteous.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16 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always strive to have a clear conscience toward God and men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many years, I came to bring charitable gifts and offerings to my people.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While I was doing this, some Jews from Asia found me ritually purified in the temple, without a crowd and without any uproar.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they who ought to be here before you to bring charges, if they have anything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 let these men here state what wrongdoing they found in me when I stood before the Sanhedrin,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than this one statement I shouted while standing among them, ‘Today I am on trial before you concerning the resurrection of the dead.’ ”</a:t>
            </a:r>
          </a:p>
        </p:txBody>
      </p:sp>
      <p:sp>
        <p:nvSpPr>
          <p:cNvPr id="19" name="Callout: Up Arrow 18">
            <a:extLst>
              <a:ext uri="{FF2B5EF4-FFF2-40B4-BE49-F238E27FC236}">
                <a16:creationId xmlns:a16="http://schemas.microsoft.com/office/drawing/2014/main" id="{AA7AF1E8-A331-40BD-A94D-65C27F105DF0}"/>
              </a:ext>
            </a:extLst>
          </p:cNvPr>
          <p:cNvSpPr/>
          <p:nvPr/>
        </p:nvSpPr>
        <p:spPr>
          <a:xfrm>
            <a:off x="7404845" y="3937988"/>
            <a:ext cx="2859741" cy="1819835"/>
          </a:xfrm>
          <a:prstGeom prst="upArrowCallou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it is!</a:t>
            </a:r>
            <a:b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Paul hopeful of?</a:t>
            </a:r>
          </a:p>
        </p:txBody>
      </p:sp>
      <p:pic>
        <p:nvPicPr>
          <p:cNvPr id="18" name="Cover up Verse">
            <a:extLst>
              <a:ext uri="{FF2B5EF4-FFF2-40B4-BE49-F238E27FC236}">
                <a16:creationId xmlns:a16="http://schemas.microsoft.com/office/drawing/2014/main" id="{B41CD558-C897-4C20-88B6-FFB1DE9B8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115"/>
            <a:ext cx="12192000" cy="5246367"/>
          </a:xfrm>
          <a:prstGeom prst="rect">
            <a:avLst/>
          </a:prstGeom>
        </p:spPr>
      </p:pic>
      <p:sp>
        <p:nvSpPr>
          <p:cNvPr id="17" name="Verse">
            <a:extLst>
              <a:ext uri="{FF2B5EF4-FFF2-40B4-BE49-F238E27FC236}">
                <a16:creationId xmlns:a16="http://schemas.microsoft.com/office/drawing/2014/main" id="{3C58B119-0CC9-4DE2-9079-D78A471B96F8}"/>
              </a:ext>
            </a:extLst>
          </p:cNvPr>
          <p:cNvSpPr txBox="1"/>
          <p:nvPr/>
        </p:nvSpPr>
        <p:spPr>
          <a:xfrm>
            <a:off x="548640" y="1316736"/>
            <a:ext cx="11153066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the governor motioned for him to speak, Paul replied, “Because I know you have been a judge of this nation for many years,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am glad to offer my defense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 what concerns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can verify for yourself that it is no more than twelve days since I went up to worship in Jerusalem.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They didn’t find me arguing with anyone or causing a disturbance among the crowd, either in the temple or in the synagogues or anywhere in the city.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Neither can they prove the charges they are now making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admit this to you: I worship the God of my ancestors according to the Way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which they call a sect, believing everything that is in accordance with the law and written in the prophets.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have a hope in God,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which these men themselves also accept,</a:t>
            </a:r>
            <a:r>
              <a:rPr lang="en-US" sz="20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that there will be a resurrection, both of the righteous and the unrighteous.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16 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always strive to have a clear conscience toward God and men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many years, I came to bring charitable gifts and offerings to my people.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While I was doing this, some Jews from Asia found me ritually purified in the temple, without a crowd and without any uproar.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they who ought to be here before you to bring charges, if they have anything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 let these men here state what wrongdoing they found in me when I stood before the Sanhedrin,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than this one statement I shouted while standing among them, ‘Today I am on trial before you concerning the resurrection of the dead.’ ”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E113C472-6AA4-474C-A12E-1362C28EA5F3}"/>
              </a:ext>
            </a:extLst>
          </p:cNvPr>
          <p:cNvSpPr/>
          <p:nvPr/>
        </p:nvSpPr>
        <p:spPr>
          <a:xfrm>
            <a:off x="5770171" y="2043493"/>
            <a:ext cx="3030071" cy="1748184"/>
          </a:xfrm>
          <a:prstGeom prst="downArrowCallout">
            <a:avLst/>
          </a:prstGeom>
          <a:solidFill>
            <a:srgbClr val="B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Paul is hopeful that he will see Jesus face-to-face again in heaven!</a:t>
            </a:r>
          </a:p>
        </p:txBody>
      </p:sp>
      <p:pic>
        <p:nvPicPr>
          <p:cNvPr id="20" name="Cover up Verse">
            <a:extLst>
              <a:ext uri="{FF2B5EF4-FFF2-40B4-BE49-F238E27FC236}">
                <a16:creationId xmlns:a16="http://schemas.microsoft.com/office/drawing/2014/main" id="{8FBBE03A-7E33-42E1-BE1D-16A36AB0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880"/>
            <a:ext cx="12192000" cy="5246367"/>
          </a:xfrm>
          <a:prstGeom prst="rect">
            <a:avLst/>
          </a:prstGeom>
        </p:spPr>
      </p:pic>
      <p:sp>
        <p:nvSpPr>
          <p:cNvPr id="21" name="Verse">
            <a:extLst>
              <a:ext uri="{FF2B5EF4-FFF2-40B4-BE49-F238E27FC236}">
                <a16:creationId xmlns:a16="http://schemas.microsoft.com/office/drawing/2014/main" id="{E7784202-3101-4845-9C47-5D6A1FCE8448}"/>
              </a:ext>
            </a:extLst>
          </p:cNvPr>
          <p:cNvSpPr txBox="1"/>
          <p:nvPr/>
        </p:nvSpPr>
        <p:spPr>
          <a:xfrm>
            <a:off x="548640" y="1316736"/>
            <a:ext cx="11153066" cy="510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60" tIns="91440" rIns="137160" bIns="91440" rtlCol="0">
            <a:spAutoFit/>
          </a:bodyPr>
          <a:lstStyle/>
          <a:p>
            <a:pPr indent="457200" algn="just"/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the governor motioned for him to speak, Paul replied, “Because I know you have been a judge of this nation for many years,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am glad to offer my defense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 what concerns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 can verify for yourself that it is no more than twelve days since I went up to worship in Jerusalem.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They didn’t find me arguing with anyone or causing a disturbance among the crowd, either in the temple or in the synagogues or anywhere in the city.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Neither can they prove the charges they are now making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admit this to you: I worship the God of my ancestors according to the Way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which they call a sect, believing everything that is in accordance with the law and written in the prophets.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have a hope in God,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which these men themselves also accept,</a:t>
            </a:r>
            <a:r>
              <a:rPr lang="en-US" sz="20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that there will be a resurrection, both of the righteous and the unrighteous.</a:t>
            </a:r>
            <a:r>
              <a:rPr lang="en-US" sz="20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16 </a:t>
            </a:r>
            <a:r>
              <a:rPr lang="en-US" sz="20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 always strive to have a clear conscience toward God and men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After many years, I came to bring charitable gifts and offerings to my people.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While I was doing this, some Jews from Asia found me ritually purified in the temple, without a crowd and without any uproar.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 is they who ought to be here before you to bring charges, if they have anything against me.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 let these men here state what wrongdoing they found in me when I stood before the Sanhedrin, 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21 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than this one statement I shouted while standing among them, ‘Today I am on trial before you concerning the resurrection of the dead.’ ”</a:t>
            </a:r>
          </a:p>
        </p:txBody>
      </p:sp>
    </p:spTree>
    <p:extLst>
      <p:ext uri="{BB962C8B-B14F-4D97-AF65-F5344CB8AC3E}">
        <p14:creationId xmlns:p14="http://schemas.microsoft.com/office/powerpoint/2010/main" val="15935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23" grpId="0" animBg="1"/>
      <p:bldP spid="14" grpId="0"/>
      <p:bldP spid="19" grpId="0" animBg="1"/>
      <p:bldP spid="17" grpId="0"/>
      <p:bldP spid="9" grpId="0" animBg="1"/>
      <p:bldP spid="21" grpId="0"/>
    </p:bldLst>
  </p:timing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10227</TotalTime>
  <Words>4415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Lucida Handwriting</vt:lpstr>
      <vt:lpstr>Papyrus</vt:lpstr>
      <vt:lpstr>Rage Italic</vt:lpstr>
      <vt:lpstr>Segoe Print</vt:lpstr>
      <vt:lpstr>Segoe UI</vt:lpstr>
      <vt:lpstr>Segoe UI Black</vt:lpstr>
      <vt:lpstr>Segoe UI Semibold</vt:lpstr>
      <vt:lpstr>Wingdings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Eric Glover</cp:lastModifiedBy>
  <cp:revision>89</cp:revision>
  <cp:lastPrinted>2021-07-24T17:28:00Z</cp:lastPrinted>
  <dcterms:created xsi:type="dcterms:W3CDTF">2009-01-23T02:45:09Z</dcterms:created>
  <dcterms:modified xsi:type="dcterms:W3CDTF">2021-09-20T14:41:08Z</dcterms:modified>
</cp:coreProperties>
</file>