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672" r:id="rId2"/>
  </p:sldMasterIdLst>
  <p:sldIdLst>
    <p:sldId id="545" r:id="rId3"/>
    <p:sldId id="544" r:id="rId4"/>
    <p:sldId id="549" r:id="rId5"/>
    <p:sldId id="548" r:id="rId6"/>
    <p:sldId id="515" r:id="rId7"/>
    <p:sldId id="467" r:id="rId8"/>
    <p:sldId id="546" r:id="rId9"/>
    <p:sldId id="286" r:id="rId10"/>
    <p:sldId id="519" r:id="rId11"/>
    <p:sldId id="550" r:id="rId12"/>
    <p:sldId id="541" r:id="rId13"/>
    <p:sldId id="540" r:id="rId14"/>
    <p:sldId id="557" r:id="rId15"/>
    <p:sldId id="556" r:id="rId16"/>
    <p:sldId id="558" r:id="rId17"/>
    <p:sldId id="559" r:id="rId18"/>
    <p:sldId id="554" r:id="rId19"/>
    <p:sldId id="555" r:id="rId20"/>
    <p:sldId id="553" r:id="rId21"/>
    <p:sldId id="495" r:id="rId22"/>
    <p:sldId id="390" r:id="rId23"/>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 Glover" initials="EG" lastIdx="1" clrIdx="0">
    <p:extLst>
      <p:ext uri="{19B8F6BF-5375-455C-9EA6-DF929625EA0E}">
        <p15:presenceInfo xmlns:p15="http://schemas.microsoft.com/office/powerpoint/2012/main" userId="47c2a8b81aae47a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0000"/>
    <a:srgbClr val="0000CC"/>
    <a:srgbClr val="000066"/>
    <a:srgbClr val="FF0000"/>
    <a:srgbClr val="C47B7B"/>
    <a:srgbClr val="32496C"/>
    <a:srgbClr val="FFFFFF"/>
    <a:srgbClr val="910101"/>
    <a:srgbClr val="B9B9B9"/>
    <a:srgbClr val="B9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257C19-E523-4868-9990-B3FDC7D9517D}" v="99" dt="2021-09-12T13:21:05.849"/>
    <p1510:client id="{C882145A-1A93-455B-8936-9AE31A0A49F7}" v="1280" dt="2021-09-11T18:36:16.8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854" autoAdjust="0"/>
    <p:restoredTop sz="96564" autoAdjust="0"/>
  </p:normalViewPr>
  <p:slideViewPr>
    <p:cSldViewPr snapToGrid="0">
      <p:cViewPr varScale="1">
        <p:scale>
          <a:sx n="121" d="100"/>
          <a:sy n="121" d="100"/>
        </p:scale>
        <p:origin x="1819" y="91"/>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 Glover" userId="47c2a8b81aae47a8" providerId="LiveId" clId="{C882145A-1A93-455B-8936-9AE31A0A49F7}"/>
    <pc:docChg chg="undo redo custSel addSld delSld modSld sldOrd">
      <pc:chgData name="Eric Glover" userId="47c2a8b81aae47a8" providerId="LiveId" clId="{C882145A-1A93-455B-8936-9AE31A0A49F7}" dt="2021-09-11T18:36:27.730" v="10295" actId="1035"/>
      <pc:docMkLst>
        <pc:docMk/>
      </pc:docMkLst>
      <pc:sldChg chg="modSp mod">
        <pc:chgData name="Eric Glover" userId="47c2a8b81aae47a8" providerId="LiveId" clId="{C882145A-1A93-455B-8936-9AE31A0A49F7}" dt="2021-09-11T12:37:04.953" v="125" actId="6549"/>
        <pc:sldMkLst>
          <pc:docMk/>
          <pc:sldMk cId="3429495880" sldId="390"/>
        </pc:sldMkLst>
        <pc:spChg chg="mod">
          <ac:chgData name="Eric Glover" userId="47c2a8b81aae47a8" providerId="LiveId" clId="{C882145A-1A93-455B-8936-9AE31A0A49F7}" dt="2021-09-11T12:37:04.953" v="125" actId="6549"/>
          <ac:spMkLst>
            <pc:docMk/>
            <pc:sldMk cId="3429495880" sldId="390"/>
            <ac:spMk id="2" creationId="{14290237-B79B-4964-A589-B4AE42C51781}"/>
          </ac:spMkLst>
        </pc:spChg>
      </pc:sldChg>
      <pc:sldChg chg="modSp mod ord">
        <pc:chgData name="Eric Glover" userId="47c2a8b81aae47a8" providerId="LiveId" clId="{C882145A-1A93-455B-8936-9AE31A0A49F7}" dt="2021-09-11T17:44:13.166" v="8843" actId="6549"/>
        <pc:sldMkLst>
          <pc:docMk/>
          <pc:sldMk cId="3896088557" sldId="467"/>
        </pc:sldMkLst>
        <pc:spChg chg="mod">
          <ac:chgData name="Eric Glover" userId="47c2a8b81aae47a8" providerId="LiveId" clId="{C882145A-1A93-455B-8936-9AE31A0A49F7}" dt="2021-09-11T17:44:13.166" v="8843" actId="6549"/>
          <ac:spMkLst>
            <pc:docMk/>
            <pc:sldMk cId="3896088557" sldId="467"/>
            <ac:spMk id="4" creationId="{9DBE536B-5A45-4FA1-A213-D2EFD94C4F93}"/>
          </ac:spMkLst>
        </pc:spChg>
        <pc:spChg chg="mod">
          <ac:chgData name="Eric Glover" userId="47c2a8b81aae47a8" providerId="LiveId" clId="{C882145A-1A93-455B-8936-9AE31A0A49F7}" dt="2021-09-11T12:39:15.657" v="147" actId="3064"/>
          <ac:spMkLst>
            <pc:docMk/>
            <pc:sldMk cId="3896088557" sldId="467"/>
            <ac:spMk id="6" creationId="{0D5B596B-725A-4D4E-919B-0D56FA2E43E7}"/>
          </ac:spMkLst>
        </pc:spChg>
      </pc:sldChg>
      <pc:sldChg chg="modSp mod modAnim">
        <pc:chgData name="Eric Glover" userId="47c2a8b81aae47a8" providerId="LiveId" clId="{C882145A-1A93-455B-8936-9AE31A0A49F7}" dt="2021-09-11T18:06:38.620" v="9985"/>
        <pc:sldMkLst>
          <pc:docMk/>
          <pc:sldMk cId="1609761929" sldId="495"/>
        </pc:sldMkLst>
        <pc:spChg chg="mod">
          <ac:chgData name="Eric Glover" userId="47c2a8b81aae47a8" providerId="LiveId" clId="{C882145A-1A93-455B-8936-9AE31A0A49F7}" dt="2021-09-11T12:36:38.665" v="99" actId="1035"/>
          <ac:spMkLst>
            <pc:docMk/>
            <pc:sldMk cId="1609761929" sldId="495"/>
            <ac:spMk id="2" creationId="{3D8B62F3-D11F-4FAB-885B-586C527DB6FE}"/>
          </ac:spMkLst>
        </pc:spChg>
        <pc:spChg chg="mod">
          <ac:chgData name="Eric Glover" userId="47c2a8b81aae47a8" providerId="LiveId" clId="{C882145A-1A93-455B-8936-9AE31A0A49F7}" dt="2021-09-11T18:05:55.238" v="9982" actId="14100"/>
          <ac:spMkLst>
            <pc:docMk/>
            <pc:sldMk cId="1609761929" sldId="495"/>
            <ac:spMk id="20" creationId="{E0384364-4407-42FF-887B-01B7156C1926}"/>
          </ac:spMkLst>
        </pc:spChg>
      </pc:sldChg>
      <pc:sldChg chg="modSp mod ord">
        <pc:chgData name="Eric Glover" userId="47c2a8b81aae47a8" providerId="LiveId" clId="{C882145A-1A93-455B-8936-9AE31A0A49F7}" dt="2021-09-11T15:17:41.837" v="5203"/>
        <pc:sldMkLst>
          <pc:docMk/>
          <pc:sldMk cId="1145670106" sldId="515"/>
        </pc:sldMkLst>
        <pc:spChg chg="mod">
          <ac:chgData name="Eric Glover" userId="47c2a8b81aae47a8" providerId="LiveId" clId="{C882145A-1A93-455B-8936-9AE31A0A49F7}" dt="2021-09-11T12:28:33.329" v="21" actId="14100"/>
          <ac:spMkLst>
            <pc:docMk/>
            <pc:sldMk cId="1145670106" sldId="515"/>
            <ac:spMk id="8" creationId="{7318674F-B75A-490B-81A5-63C3A175976D}"/>
          </ac:spMkLst>
        </pc:spChg>
      </pc:sldChg>
      <pc:sldChg chg="del ord">
        <pc:chgData name="Eric Glover" userId="47c2a8b81aae47a8" providerId="LiveId" clId="{C882145A-1A93-455B-8936-9AE31A0A49F7}" dt="2021-09-11T13:08:58.724" v="150" actId="47"/>
        <pc:sldMkLst>
          <pc:docMk/>
          <pc:sldMk cId="1354428139" sldId="516"/>
        </pc:sldMkLst>
      </pc:sldChg>
      <pc:sldChg chg="modSp mod setBg">
        <pc:chgData name="Eric Glover" userId="47c2a8b81aae47a8" providerId="LiveId" clId="{C882145A-1A93-455B-8936-9AE31A0A49F7}" dt="2021-09-11T15:41:40.974" v="5570"/>
        <pc:sldMkLst>
          <pc:docMk/>
          <pc:sldMk cId="486702065" sldId="519"/>
        </pc:sldMkLst>
        <pc:spChg chg="mod">
          <ac:chgData name="Eric Glover" userId="47c2a8b81aae47a8" providerId="LiveId" clId="{C882145A-1A93-455B-8936-9AE31A0A49F7}" dt="2021-09-11T15:30:33.475" v="5381" actId="57"/>
          <ac:spMkLst>
            <pc:docMk/>
            <pc:sldMk cId="486702065" sldId="519"/>
            <ac:spMk id="22" creationId="{0B3567ED-E8EB-494E-B07B-76EBF6CB7D52}"/>
          </ac:spMkLst>
        </pc:spChg>
        <pc:spChg chg="mod">
          <ac:chgData name="Eric Glover" userId="47c2a8b81aae47a8" providerId="LiveId" clId="{C882145A-1A93-455B-8936-9AE31A0A49F7}" dt="2021-09-11T15:29:01.434" v="5352" actId="1076"/>
          <ac:spMkLst>
            <pc:docMk/>
            <pc:sldMk cId="486702065" sldId="519"/>
            <ac:spMk id="25" creationId="{A1D712C3-1DB4-40E0-A8CC-46D79BB9E2A2}"/>
          </ac:spMkLst>
        </pc:spChg>
      </pc:sldChg>
      <pc:sldChg chg="modSp del mod">
        <pc:chgData name="Eric Glover" userId="47c2a8b81aae47a8" providerId="LiveId" clId="{C882145A-1A93-455B-8936-9AE31A0A49F7}" dt="2021-09-11T15:25:07.766" v="5219" actId="47"/>
        <pc:sldMkLst>
          <pc:docMk/>
          <pc:sldMk cId="1028502233" sldId="520"/>
        </pc:sldMkLst>
        <pc:spChg chg="mod">
          <ac:chgData name="Eric Glover" userId="47c2a8b81aae47a8" providerId="LiveId" clId="{C882145A-1A93-455B-8936-9AE31A0A49F7}" dt="2021-09-11T12:32:05.704" v="36" actId="6549"/>
          <ac:spMkLst>
            <pc:docMk/>
            <pc:sldMk cId="1028502233" sldId="520"/>
            <ac:spMk id="22" creationId="{0B3567ED-E8EB-494E-B07B-76EBF6CB7D52}"/>
          </ac:spMkLst>
        </pc:spChg>
      </pc:sldChg>
      <pc:sldChg chg="modSp del mod">
        <pc:chgData name="Eric Glover" userId="47c2a8b81aae47a8" providerId="LiveId" clId="{C882145A-1A93-455B-8936-9AE31A0A49F7}" dt="2021-09-11T15:25:07.766" v="5219" actId="47"/>
        <pc:sldMkLst>
          <pc:docMk/>
          <pc:sldMk cId="3518883603" sldId="521"/>
        </pc:sldMkLst>
        <pc:spChg chg="mod">
          <ac:chgData name="Eric Glover" userId="47c2a8b81aae47a8" providerId="LiveId" clId="{C882145A-1A93-455B-8936-9AE31A0A49F7}" dt="2021-09-11T12:33:55.696" v="51" actId="6549"/>
          <ac:spMkLst>
            <pc:docMk/>
            <pc:sldMk cId="3518883603" sldId="521"/>
            <ac:spMk id="22" creationId="{0B3567ED-E8EB-494E-B07B-76EBF6CB7D52}"/>
          </ac:spMkLst>
        </pc:spChg>
      </pc:sldChg>
      <pc:sldChg chg="del">
        <pc:chgData name="Eric Glover" userId="47c2a8b81aae47a8" providerId="LiveId" clId="{C882145A-1A93-455B-8936-9AE31A0A49F7}" dt="2021-09-11T12:36:07.780" v="54" actId="47"/>
        <pc:sldMkLst>
          <pc:docMk/>
          <pc:sldMk cId="2342461654" sldId="523"/>
        </pc:sldMkLst>
      </pc:sldChg>
      <pc:sldChg chg="del">
        <pc:chgData name="Eric Glover" userId="47c2a8b81aae47a8" providerId="LiveId" clId="{C882145A-1A93-455B-8936-9AE31A0A49F7}" dt="2021-09-11T12:36:07.780" v="54" actId="47"/>
        <pc:sldMkLst>
          <pc:docMk/>
          <pc:sldMk cId="1593574636" sldId="524"/>
        </pc:sldMkLst>
      </pc:sldChg>
      <pc:sldChg chg="del">
        <pc:chgData name="Eric Glover" userId="47c2a8b81aae47a8" providerId="LiveId" clId="{C882145A-1A93-455B-8936-9AE31A0A49F7}" dt="2021-09-11T12:36:07.780" v="54" actId="47"/>
        <pc:sldMkLst>
          <pc:docMk/>
          <pc:sldMk cId="796524327" sldId="525"/>
        </pc:sldMkLst>
      </pc:sldChg>
      <pc:sldChg chg="addSp delSp modSp mod ord modAnim">
        <pc:chgData name="Eric Glover" userId="47c2a8b81aae47a8" providerId="LiveId" clId="{C882145A-1A93-455B-8936-9AE31A0A49F7}" dt="2021-09-11T18:26:26.648" v="10000"/>
        <pc:sldMkLst>
          <pc:docMk/>
          <pc:sldMk cId="338921758" sldId="540"/>
        </pc:sldMkLst>
        <pc:spChg chg="mod ord modVis">
          <ac:chgData name="Eric Glover" userId="47c2a8b81aae47a8" providerId="LiveId" clId="{C882145A-1A93-455B-8936-9AE31A0A49F7}" dt="2021-09-11T18:26:14.003" v="9996" actId="14429"/>
          <ac:spMkLst>
            <pc:docMk/>
            <pc:sldMk cId="338921758" sldId="540"/>
            <ac:spMk id="2" creationId="{A902AAAF-FCE4-4267-AE71-1F1EE10E24F4}"/>
          </ac:spMkLst>
        </pc:spChg>
        <pc:spChg chg="add del mod">
          <ac:chgData name="Eric Glover" userId="47c2a8b81aae47a8" providerId="LiveId" clId="{C882145A-1A93-455B-8936-9AE31A0A49F7}" dt="2021-09-11T15:34:05.360" v="5437" actId="478"/>
          <ac:spMkLst>
            <pc:docMk/>
            <pc:sldMk cId="338921758" sldId="540"/>
            <ac:spMk id="3" creationId="{05C31A9E-71A8-4ED9-BDA0-CC28E0AE329C}"/>
          </ac:spMkLst>
        </pc:spChg>
        <pc:spChg chg="mod modVis">
          <ac:chgData name="Eric Glover" userId="47c2a8b81aae47a8" providerId="LiveId" clId="{C882145A-1A93-455B-8936-9AE31A0A49F7}" dt="2021-09-11T18:26:06.239" v="9991" actId="14429"/>
          <ac:spMkLst>
            <pc:docMk/>
            <pc:sldMk cId="338921758" sldId="540"/>
            <ac:spMk id="7" creationId="{C26F0809-F6DC-41A6-BCD5-838DB7B69239}"/>
          </ac:spMkLst>
        </pc:spChg>
        <pc:spChg chg="add mod modVis">
          <ac:chgData name="Eric Glover" userId="47c2a8b81aae47a8" providerId="LiveId" clId="{C882145A-1A93-455B-8936-9AE31A0A49F7}" dt="2021-09-11T18:26:20.879" v="9997" actId="14429"/>
          <ac:spMkLst>
            <pc:docMk/>
            <pc:sldMk cId="338921758" sldId="540"/>
            <ac:spMk id="8" creationId="{CCB6F99A-A2FF-4885-97FF-499FAB3FFCF2}"/>
          </ac:spMkLst>
        </pc:spChg>
        <pc:spChg chg="add mod modVis">
          <ac:chgData name="Eric Glover" userId="47c2a8b81aae47a8" providerId="LiveId" clId="{C882145A-1A93-455B-8936-9AE31A0A49F7}" dt="2021-09-11T18:26:10.011" v="9995" actId="14429"/>
          <ac:spMkLst>
            <pc:docMk/>
            <pc:sldMk cId="338921758" sldId="540"/>
            <ac:spMk id="10" creationId="{DEF7360B-FBFB-47CA-951A-AD5F8E7528FF}"/>
          </ac:spMkLst>
        </pc:spChg>
        <pc:spChg chg="mod modVis">
          <ac:chgData name="Eric Glover" userId="47c2a8b81aae47a8" providerId="LiveId" clId="{C882145A-1A93-455B-8936-9AE31A0A49F7}" dt="2021-09-11T18:26:05.135" v="9990" actId="14429"/>
          <ac:spMkLst>
            <pc:docMk/>
            <pc:sldMk cId="338921758" sldId="540"/>
            <ac:spMk id="13" creationId="{784710D2-F55C-4E86-B4CF-E065281ED335}"/>
          </ac:spMkLst>
        </pc:spChg>
        <pc:spChg chg="add mod modVis">
          <ac:chgData name="Eric Glover" userId="47c2a8b81aae47a8" providerId="LiveId" clId="{C882145A-1A93-455B-8936-9AE31A0A49F7}" dt="2021-09-11T18:26:24.756" v="9999" actId="14429"/>
          <ac:spMkLst>
            <pc:docMk/>
            <pc:sldMk cId="338921758" sldId="540"/>
            <ac:spMk id="14" creationId="{12BD192B-FBF9-4559-A8E5-1D844D05BEB4}"/>
          </ac:spMkLst>
        </pc:spChg>
        <pc:spChg chg="mod modVis">
          <ac:chgData name="Eric Glover" userId="47c2a8b81aae47a8" providerId="LiveId" clId="{C882145A-1A93-455B-8936-9AE31A0A49F7}" dt="2021-09-11T18:26:07.066" v="9992" actId="14429"/>
          <ac:spMkLst>
            <pc:docMk/>
            <pc:sldMk cId="338921758" sldId="540"/>
            <ac:spMk id="16" creationId="{CD9FE4EF-C4D8-49A0-B2FF-81D8DB7D8A24}"/>
          </ac:spMkLst>
        </pc:spChg>
        <pc:spChg chg="mod modVis">
          <ac:chgData name="Eric Glover" userId="47c2a8b81aae47a8" providerId="LiveId" clId="{C882145A-1A93-455B-8936-9AE31A0A49F7}" dt="2021-09-11T18:26:09.024" v="9994" actId="14429"/>
          <ac:spMkLst>
            <pc:docMk/>
            <pc:sldMk cId="338921758" sldId="540"/>
            <ac:spMk id="21" creationId="{333C23F6-1CA8-4D1F-96AE-E2E8A5F01E63}"/>
          </ac:spMkLst>
        </pc:spChg>
        <pc:spChg chg="mod modVis">
          <ac:chgData name="Eric Glover" userId="47c2a8b81aae47a8" providerId="LiveId" clId="{C882145A-1A93-455B-8936-9AE31A0A49F7}" dt="2021-09-11T18:26:08.075" v="9993" actId="14429"/>
          <ac:spMkLst>
            <pc:docMk/>
            <pc:sldMk cId="338921758" sldId="540"/>
            <ac:spMk id="22" creationId="{38FAA1A1-D861-433F-88FA-1E9D6FD31D11}"/>
          </ac:spMkLst>
        </pc:spChg>
        <pc:picChg chg="add del mod">
          <ac:chgData name="Eric Glover" userId="47c2a8b81aae47a8" providerId="LiveId" clId="{C882145A-1A93-455B-8936-9AE31A0A49F7}" dt="2021-09-11T16:43:41.657" v="7261" actId="478"/>
          <ac:picMkLst>
            <pc:docMk/>
            <pc:sldMk cId="338921758" sldId="540"/>
            <ac:picMk id="6" creationId="{423EB8DA-AA36-4707-A788-D886517EE0CB}"/>
          </ac:picMkLst>
        </pc:picChg>
      </pc:sldChg>
      <pc:sldChg chg="addSp delSp modSp add mod setBg">
        <pc:chgData name="Eric Glover" userId="47c2a8b81aae47a8" providerId="LiveId" clId="{C882145A-1A93-455B-8936-9AE31A0A49F7}" dt="2021-09-11T15:41:30.628" v="5562"/>
        <pc:sldMkLst>
          <pc:docMk/>
          <pc:sldMk cId="4090477542" sldId="541"/>
        </pc:sldMkLst>
        <pc:spChg chg="add mod">
          <ac:chgData name="Eric Glover" userId="47c2a8b81aae47a8" providerId="LiveId" clId="{C882145A-1A93-455B-8936-9AE31A0A49F7}" dt="2021-09-11T15:31:22.781" v="5391"/>
          <ac:spMkLst>
            <pc:docMk/>
            <pc:sldMk cId="4090477542" sldId="541"/>
            <ac:spMk id="6" creationId="{AF370DB7-95AA-4D0F-AF99-6C897D1489AC}"/>
          </ac:spMkLst>
        </pc:spChg>
        <pc:spChg chg="mod">
          <ac:chgData name="Eric Glover" userId="47c2a8b81aae47a8" providerId="LiveId" clId="{C882145A-1A93-455B-8936-9AE31A0A49F7}" dt="2021-09-11T15:31:05.763" v="5389" actId="57"/>
          <ac:spMkLst>
            <pc:docMk/>
            <pc:sldMk cId="4090477542" sldId="541"/>
            <ac:spMk id="22" creationId="{0B3567ED-E8EB-494E-B07B-76EBF6CB7D52}"/>
          </ac:spMkLst>
        </pc:spChg>
        <pc:spChg chg="del">
          <ac:chgData name="Eric Glover" userId="47c2a8b81aae47a8" providerId="LiveId" clId="{C882145A-1A93-455B-8936-9AE31A0A49F7}" dt="2021-09-11T15:31:22.094" v="5390" actId="478"/>
          <ac:spMkLst>
            <pc:docMk/>
            <pc:sldMk cId="4090477542" sldId="541"/>
            <ac:spMk id="25" creationId="{A1D712C3-1DB4-40E0-A8CC-46D79BB9E2A2}"/>
          </ac:spMkLst>
        </pc:spChg>
      </pc:sldChg>
      <pc:sldChg chg="modSp add del mod">
        <pc:chgData name="Eric Glover" userId="47c2a8b81aae47a8" providerId="LiveId" clId="{C882145A-1A93-455B-8936-9AE31A0A49F7}" dt="2021-09-11T15:25:07.766" v="5219" actId="47"/>
        <pc:sldMkLst>
          <pc:docMk/>
          <pc:sldMk cId="3985571566" sldId="542"/>
        </pc:sldMkLst>
        <pc:spChg chg="mod">
          <ac:chgData name="Eric Glover" userId="47c2a8b81aae47a8" providerId="LiveId" clId="{C882145A-1A93-455B-8936-9AE31A0A49F7}" dt="2021-09-11T12:32:10.280" v="37" actId="6549"/>
          <ac:spMkLst>
            <pc:docMk/>
            <pc:sldMk cId="3985571566" sldId="542"/>
            <ac:spMk id="22" creationId="{0B3567ED-E8EB-494E-B07B-76EBF6CB7D52}"/>
          </ac:spMkLst>
        </pc:spChg>
      </pc:sldChg>
      <pc:sldChg chg="add del">
        <pc:chgData name="Eric Glover" userId="47c2a8b81aae47a8" providerId="LiveId" clId="{C882145A-1A93-455B-8936-9AE31A0A49F7}" dt="2021-09-11T12:33:41.014" v="49" actId="47"/>
        <pc:sldMkLst>
          <pc:docMk/>
          <pc:sldMk cId="2131092668" sldId="543"/>
        </pc:sldMkLst>
      </pc:sldChg>
      <pc:sldChg chg="modSp add del mod">
        <pc:chgData name="Eric Glover" userId="47c2a8b81aae47a8" providerId="LiveId" clId="{C882145A-1A93-455B-8936-9AE31A0A49F7}" dt="2021-09-11T15:25:07.766" v="5219" actId="47"/>
        <pc:sldMkLst>
          <pc:docMk/>
          <pc:sldMk cId="2575973377" sldId="543"/>
        </pc:sldMkLst>
        <pc:spChg chg="mod">
          <ac:chgData name="Eric Glover" userId="47c2a8b81aae47a8" providerId="LiveId" clId="{C882145A-1A93-455B-8936-9AE31A0A49F7}" dt="2021-09-11T12:34:02.944" v="53" actId="6549"/>
          <ac:spMkLst>
            <pc:docMk/>
            <pc:sldMk cId="2575973377" sldId="543"/>
            <ac:spMk id="22" creationId="{0B3567ED-E8EB-494E-B07B-76EBF6CB7D52}"/>
          </ac:spMkLst>
        </pc:spChg>
      </pc:sldChg>
      <pc:sldChg chg="addSp delSp modSp new mod setBg delAnim modAnim">
        <pc:chgData name="Eric Glover" userId="47c2a8b81aae47a8" providerId="LiveId" clId="{C882145A-1A93-455B-8936-9AE31A0A49F7}" dt="2021-09-11T18:07:23.166" v="9987"/>
        <pc:sldMkLst>
          <pc:docMk/>
          <pc:sldMk cId="2777370759" sldId="544"/>
        </pc:sldMkLst>
        <pc:spChg chg="add mod ord modVis">
          <ac:chgData name="Eric Glover" userId="47c2a8b81aae47a8" providerId="LiveId" clId="{C882145A-1A93-455B-8936-9AE31A0A49F7}" dt="2021-09-11T15:14:12.743" v="5174" actId="113"/>
          <ac:spMkLst>
            <pc:docMk/>
            <pc:sldMk cId="2777370759" sldId="544"/>
            <ac:spMk id="4" creationId="{15DE8C3F-2D9F-4913-84D0-47A25C304951}"/>
          </ac:spMkLst>
        </pc:spChg>
        <pc:spChg chg="add del mod">
          <ac:chgData name="Eric Glover" userId="47c2a8b81aae47a8" providerId="LiveId" clId="{C882145A-1A93-455B-8936-9AE31A0A49F7}" dt="2021-09-11T15:00:45.791" v="4200" actId="478"/>
          <ac:spMkLst>
            <pc:docMk/>
            <pc:sldMk cId="2777370759" sldId="544"/>
            <ac:spMk id="6" creationId="{E617ABB4-D6A2-4445-B33D-DE71595BDD01}"/>
          </ac:spMkLst>
        </pc:spChg>
        <pc:spChg chg="add del mod">
          <ac:chgData name="Eric Glover" userId="47c2a8b81aae47a8" providerId="LiveId" clId="{C882145A-1A93-455B-8936-9AE31A0A49F7}" dt="2021-09-11T13:54:36.638" v="2495" actId="478"/>
          <ac:spMkLst>
            <pc:docMk/>
            <pc:sldMk cId="2777370759" sldId="544"/>
            <ac:spMk id="7" creationId="{F66A804A-78D0-4FD5-955A-C158F36F19D3}"/>
          </ac:spMkLst>
        </pc:spChg>
        <pc:spChg chg="add del">
          <ac:chgData name="Eric Glover" userId="47c2a8b81aae47a8" providerId="LiveId" clId="{C882145A-1A93-455B-8936-9AE31A0A49F7}" dt="2021-09-11T13:17:03.769" v="677" actId="26606"/>
          <ac:spMkLst>
            <pc:docMk/>
            <pc:sldMk cId="2777370759" sldId="544"/>
            <ac:spMk id="8" creationId="{42A4FC2C-047E-45A5-965D-8E1E3BF09BC6}"/>
          </ac:spMkLst>
        </pc:spChg>
        <pc:spChg chg="add mod ord modVis">
          <ac:chgData name="Eric Glover" userId="47c2a8b81aae47a8" providerId="LiveId" clId="{C882145A-1A93-455B-8936-9AE31A0A49F7}" dt="2021-09-11T15:01:15.716" v="4248" actId="1036"/>
          <ac:spMkLst>
            <pc:docMk/>
            <pc:sldMk cId="2777370759" sldId="544"/>
            <ac:spMk id="9" creationId="{6114FFAF-CEA5-4BFF-B59F-5A313BCBC67A}"/>
          </ac:spMkLst>
        </pc:spChg>
        <pc:spChg chg="add del">
          <ac:chgData name="Eric Glover" userId="47c2a8b81aae47a8" providerId="LiveId" clId="{C882145A-1A93-455B-8936-9AE31A0A49F7}" dt="2021-09-11T13:17:07.626" v="679" actId="26606"/>
          <ac:spMkLst>
            <pc:docMk/>
            <pc:sldMk cId="2777370759" sldId="544"/>
            <ac:spMk id="10" creationId="{5D9FC6AC-4A12-4825-8ABE-0732B8EF4D16}"/>
          </ac:spMkLst>
        </pc:spChg>
        <pc:spChg chg="add del mod ord modVis">
          <ac:chgData name="Eric Glover" userId="47c2a8b81aae47a8" providerId="LiveId" clId="{C882145A-1A93-455B-8936-9AE31A0A49F7}" dt="2021-09-11T14:46:55.922" v="3620" actId="478"/>
          <ac:spMkLst>
            <pc:docMk/>
            <pc:sldMk cId="2777370759" sldId="544"/>
            <ac:spMk id="11" creationId="{C17F42F4-5166-484E-B127-B4D0BA63B6DB}"/>
          </ac:spMkLst>
        </pc:spChg>
        <pc:spChg chg="add del">
          <ac:chgData name="Eric Glover" userId="47c2a8b81aae47a8" providerId="LiveId" clId="{C882145A-1A93-455B-8936-9AE31A0A49F7}" dt="2021-09-11T13:21:05.272" v="707" actId="26606"/>
          <ac:spMkLst>
            <pc:docMk/>
            <pc:sldMk cId="2777370759" sldId="544"/>
            <ac:spMk id="12" creationId="{2633B3B5-CC90-43F0-8714-D31D1F3F0209}"/>
          </ac:spMkLst>
        </pc:spChg>
        <pc:spChg chg="add del">
          <ac:chgData name="Eric Glover" userId="47c2a8b81aae47a8" providerId="LiveId" clId="{C882145A-1A93-455B-8936-9AE31A0A49F7}" dt="2021-09-11T13:21:05.272" v="707" actId="26606"/>
          <ac:spMkLst>
            <pc:docMk/>
            <pc:sldMk cId="2777370759" sldId="544"/>
            <ac:spMk id="13" creationId="{AB8C311F-7253-4AED-9701-7FC0708C41C7}"/>
          </ac:spMkLst>
        </pc:spChg>
        <pc:spChg chg="add del">
          <ac:chgData name="Eric Glover" userId="47c2a8b81aae47a8" providerId="LiveId" clId="{C882145A-1A93-455B-8936-9AE31A0A49F7}" dt="2021-09-11T13:21:05.272" v="707" actId="26606"/>
          <ac:spMkLst>
            <pc:docMk/>
            <pc:sldMk cId="2777370759" sldId="544"/>
            <ac:spMk id="14" creationId="{A8D57A06-A426-446D-B02C-A2DC6B62E45E}"/>
          </ac:spMkLst>
        </pc:spChg>
        <pc:spChg chg="add del">
          <ac:chgData name="Eric Glover" userId="47c2a8b81aae47a8" providerId="LiveId" clId="{C882145A-1A93-455B-8936-9AE31A0A49F7}" dt="2021-09-11T13:21:05.272" v="707" actId="26606"/>
          <ac:spMkLst>
            <pc:docMk/>
            <pc:sldMk cId="2777370759" sldId="544"/>
            <ac:spMk id="15" creationId="{E2384209-CB15-4CDF-9D31-C44FD9A3F20D}"/>
          </ac:spMkLst>
        </pc:spChg>
        <pc:spChg chg="add del mod ord modVis">
          <ac:chgData name="Eric Glover" userId="47c2a8b81aae47a8" providerId="LiveId" clId="{C882145A-1A93-455B-8936-9AE31A0A49F7}" dt="2021-09-11T14:21:35.860" v="3321" actId="478"/>
          <ac:spMkLst>
            <pc:docMk/>
            <pc:sldMk cId="2777370759" sldId="544"/>
            <ac:spMk id="19" creationId="{C76C7F6B-E23A-4B63-9079-4AD44824A039}"/>
          </ac:spMkLst>
        </pc:spChg>
        <pc:spChg chg="add del">
          <ac:chgData name="Eric Glover" userId="47c2a8b81aae47a8" providerId="LiveId" clId="{C882145A-1A93-455B-8936-9AE31A0A49F7}" dt="2021-09-11T13:21:05.266" v="706" actId="26606"/>
          <ac:spMkLst>
            <pc:docMk/>
            <pc:sldMk cId="2777370759" sldId="544"/>
            <ac:spMk id="20" creationId="{B775CD93-9DF2-48CB-9F57-1BCA9A46C7FA}"/>
          </ac:spMkLst>
        </pc:spChg>
        <pc:spChg chg="add mod ord modVis">
          <ac:chgData name="Eric Glover" userId="47c2a8b81aae47a8" providerId="LiveId" clId="{C882145A-1A93-455B-8936-9AE31A0A49F7}" dt="2021-09-11T15:00:34.443" v="4199" actId="14100"/>
          <ac:spMkLst>
            <pc:docMk/>
            <pc:sldMk cId="2777370759" sldId="544"/>
            <ac:spMk id="21" creationId="{0BFE12C8-A66E-440D-9768-592A0DF21B4D}"/>
          </ac:spMkLst>
        </pc:spChg>
        <pc:spChg chg="add del">
          <ac:chgData name="Eric Glover" userId="47c2a8b81aae47a8" providerId="LiveId" clId="{C882145A-1A93-455B-8936-9AE31A0A49F7}" dt="2021-09-11T13:21:05.266" v="706" actId="26606"/>
          <ac:spMkLst>
            <pc:docMk/>
            <pc:sldMk cId="2777370759" sldId="544"/>
            <ac:spMk id="22" creationId="{6166C6D1-23AC-49C4-BA07-238E4E9F8CEB}"/>
          </ac:spMkLst>
        </pc:spChg>
        <pc:spChg chg="add mod ord modVis">
          <ac:chgData name="Eric Glover" userId="47c2a8b81aae47a8" providerId="LiveId" clId="{C882145A-1A93-455B-8936-9AE31A0A49F7}" dt="2021-09-11T14:46:06.850" v="3607" actId="14429"/>
          <ac:spMkLst>
            <pc:docMk/>
            <pc:sldMk cId="2777370759" sldId="544"/>
            <ac:spMk id="23" creationId="{DD55E043-86BF-4205-B276-EDD9217BCB46}"/>
          </ac:spMkLst>
        </pc:spChg>
        <pc:spChg chg="add del">
          <ac:chgData name="Eric Glover" userId="47c2a8b81aae47a8" providerId="LiveId" clId="{C882145A-1A93-455B-8936-9AE31A0A49F7}" dt="2021-09-11T13:44:24.376" v="2089" actId="478"/>
          <ac:spMkLst>
            <pc:docMk/>
            <pc:sldMk cId="2777370759" sldId="544"/>
            <ac:spMk id="24" creationId="{2633B3B5-CC90-43F0-8714-D31D1F3F0209}"/>
          </ac:spMkLst>
        </pc:spChg>
        <pc:spChg chg="add del">
          <ac:chgData name="Eric Glover" userId="47c2a8b81aae47a8" providerId="LiveId" clId="{C882145A-1A93-455B-8936-9AE31A0A49F7}" dt="2021-09-11T13:43:59.853" v="2088" actId="478"/>
          <ac:spMkLst>
            <pc:docMk/>
            <pc:sldMk cId="2777370759" sldId="544"/>
            <ac:spMk id="25" creationId="{AB8C311F-7253-4AED-9701-7FC0708C41C7}"/>
          </ac:spMkLst>
        </pc:spChg>
        <pc:spChg chg="add del">
          <ac:chgData name="Eric Glover" userId="47c2a8b81aae47a8" providerId="LiveId" clId="{C882145A-1A93-455B-8936-9AE31A0A49F7}" dt="2021-09-11T13:43:39.133" v="2086" actId="478"/>
          <ac:spMkLst>
            <pc:docMk/>
            <pc:sldMk cId="2777370759" sldId="544"/>
            <ac:spMk id="26" creationId="{A8D57A06-A426-446D-B02C-A2DC6B62E45E}"/>
          </ac:spMkLst>
        </pc:spChg>
        <pc:spChg chg="add del">
          <ac:chgData name="Eric Glover" userId="47c2a8b81aae47a8" providerId="LiveId" clId="{C882145A-1A93-455B-8936-9AE31A0A49F7}" dt="2021-09-11T13:43:54.620" v="2087" actId="478"/>
          <ac:spMkLst>
            <pc:docMk/>
            <pc:sldMk cId="2777370759" sldId="544"/>
            <ac:spMk id="27" creationId="{E2384209-CB15-4CDF-9D31-C44FD9A3F20D}"/>
          </ac:spMkLst>
        </pc:spChg>
        <pc:spChg chg="add mod ord modVis">
          <ac:chgData name="Eric Glover" userId="47c2a8b81aae47a8" providerId="LiveId" clId="{C882145A-1A93-455B-8936-9AE31A0A49F7}" dt="2021-09-11T14:46:07.406" v="3608" actId="14429"/>
          <ac:spMkLst>
            <pc:docMk/>
            <pc:sldMk cId="2777370759" sldId="544"/>
            <ac:spMk id="28" creationId="{DE1C2C80-E631-46F7-BC3C-F5F668065468}"/>
          </ac:spMkLst>
        </pc:spChg>
        <pc:picChg chg="add del mod modVis modCrop">
          <ac:chgData name="Eric Glover" userId="47c2a8b81aae47a8" providerId="LiveId" clId="{C882145A-1A93-455B-8936-9AE31A0A49F7}" dt="2021-09-11T14:49:33.905" v="3623" actId="478"/>
          <ac:picMkLst>
            <pc:docMk/>
            <pc:sldMk cId="2777370759" sldId="544"/>
            <ac:picMk id="3" creationId="{92118461-DA04-4A9E-AC36-A15537C71467}"/>
          </ac:picMkLst>
        </pc:picChg>
        <pc:picChg chg="add del mod modCrop">
          <ac:chgData name="Eric Glover" userId="47c2a8b81aae47a8" providerId="LiveId" clId="{C882145A-1A93-455B-8936-9AE31A0A49F7}" dt="2021-09-11T14:53:57.812" v="3762" actId="478"/>
          <ac:picMkLst>
            <pc:docMk/>
            <pc:sldMk cId="2777370759" sldId="544"/>
            <ac:picMk id="5" creationId="{15B774E4-0386-4938-9E42-7EFCF03D794C}"/>
          </ac:picMkLst>
        </pc:picChg>
        <pc:picChg chg="add del mod ord modVis">
          <ac:chgData name="Eric Glover" userId="47c2a8b81aae47a8" providerId="LiveId" clId="{C882145A-1A93-455B-8936-9AE31A0A49F7}" dt="2021-09-11T14:18:04.389" v="3212" actId="478"/>
          <ac:picMkLst>
            <pc:docMk/>
            <pc:sldMk cId="2777370759" sldId="544"/>
            <ac:picMk id="5" creationId="{CAF08DA0-C901-4DDE-96F4-566FE4C836F0}"/>
          </ac:picMkLst>
        </pc:picChg>
        <pc:picChg chg="add del mod modVis modCrop">
          <ac:chgData name="Eric Glover" userId="47c2a8b81aae47a8" providerId="LiveId" clId="{C882145A-1A93-455B-8936-9AE31A0A49F7}" dt="2021-09-11T14:25:20.010" v="3403" actId="478"/>
          <ac:picMkLst>
            <pc:docMk/>
            <pc:sldMk cId="2777370759" sldId="544"/>
            <ac:picMk id="6" creationId="{E0AC3095-6047-4148-B4C7-16B26836C8DD}"/>
          </ac:picMkLst>
        </pc:picChg>
        <pc:picChg chg="add del mod ord modVis modCrop">
          <ac:chgData name="Eric Glover" userId="47c2a8b81aae47a8" providerId="LiveId" clId="{C882145A-1A93-455B-8936-9AE31A0A49F7}" dt="2021-09-11T14:49:36.310" v="3624" actId="478"/>
          <ac:picMkLst>
            <pc:docMk/>
            <pc:sldMk cId="2777370759" sldId="544"/>
            <ac:picMk id="8" creationId="{72606B57-5B6E-4537-8CC9-76FEFE2BDBC2}"/>
          </ac:picMkLst>
        </pc:picChg>
        <pc:picChg chg="add mod">
          <ac:chgData name="Eric Glover" userId="47c2a8b81aae47a8" providerId="LiveId" clId="{C882145A-1A93-455B-8936-9AE31A0A49F7}" dt="2021-09-11T15:01:15.716" v="4248" actId="1036"/>
          <ac:picMkLst>
            <pc:docMk/>
            <pc:sldMk cId="2777370759" sldId="544"/>
            <ac:picMk id="10" creationId="{3A6FFC64-17B7-46D2-8C61-ABB7CD110111}"/>
          </ac:picMkLst>
        </pc:picChg>
        <pc:picChg chg="add del mod modVis">
          <ac:chgData name="Eric Glover" userId="47c2a8b81aae47a8" providerId="LiveId" clId="{C882145A-1A93-455B-8936-9AE31A0A49F7}" dt="2021-09-11T14:51:32.570" v="3700" actId="478"/>
          <ac:picMkLst>
            <pc:docMk/>
            <pc:sldMk cId="2777370759" sldId="544"/>
            <ac:picMk id="12" creationId="{2501079C-F435-43A5-A600-0B090F309F2B}"/>
          </ac:picMkLst>
        </pc:picChg>
        <pc:picChg chg="add del mod modCrop">
          <ac:chgData name="Eric Glover" userId="47c2a8b81aae47a8" providerId="LiveId" clId="{C882145A-1A93-455B-8936-9AE31A0A49F7}" dt="2021-09-11T14:10:35.761" v="2984" actId="478"/>
          <ac:picMkLst>
            <pc:docMk/>
            <pc:sldMk cId="2777370759" sldId="544"/>
            <ac:picMk id="29" creationId="{350FF7CE-0375-47E5-8E77-D7460119C868}"/>
          </ac:picMkLst>
        </pc:picChg>
      </pc:sldChg>
      <pc:sldChg chg="addSp delSp modSp add mod">
        <pc:chgData name="Eric Glover" userId="47c2a8b81aae47a8" providerId="LiveId" clId="{C882145A-1A93-455B-8936-9AE31A0A49F7}" dt="2021-09-11T14:42:58.604" v="3605" actId="947"/>
        <pc:sldMkLst>
          <pc:docMk/>
          <pc:sldMk cId="1497755324" sldId="545"/>
        </pc:sldMkLst>
        <pc:spChg chg="add mod">
          <ac:chgData name="Eric Glover" userId="47c2a8b81aae47a8" providerId="LiveId" clId="{C882145A-1A93-455B-8936-9AE31A0A49F7}" dt="2021-09-11T13:51:00.219" v="2377" actId="1035"/>
          <ac:spMkLst>
            <pc:docMk/>
            <pc:sldMk cId="1497755324" sldId="545"/>
            <ac:spMk id="3" creationId="{B45650E3-EC4D-4180-AD43-DAD6BCB4511F}"/>
          </ac:spMkLst>
        </pc:spChg>
        <pc:spChg chg="mod">
          <ac:chgData name="Eric Glover" userId="47c2a8b81aae47a8" providerId="LiveId" clId="{C882145A-1A93-455B-8936-9AE31A0A49F7}" dt="2021-09-11T14:42:58.604" v="3605" actId="947"/>
          <ac:spMkLst>
            <pc:docMk/>
            <pc:sldMk cId="1497755324" sldId="545"/>
            <ac:spMk id="4" creationId="{9DBE536B-5A45-4FA1-A213-D2EFD94C4F93}"/>
          </ac:spMkLst>
        </pc:spChg>
        <pc:spChg chg="mod">
          <ac:chgData name="Eric Glover" userId="47c2a8b81aae47a8" providerId="LiveId" clId="{C882145A-1A93-455B-8936-9AE31A0A49F7}" dt="2021-09-11T13:50:34.722" v="2345" actId="12788"/>
          <ac:spMkLst>
            <pc:docMk/>
            <pc:sldMk cId="1497755324" sldId="545"/>
            <ac:spMk id="6" creationId="{0D5B596B-725A-4D4E-919B-0D56FA2E43E7}"/>
          </ac:spMkLst>
        </pc:spChg>
        <pc:spChg chg="add mod">
          <ac:chgData name="Eric Glover" userId="47c2a8b81aae47a8" providerId="LiveId" clId="{C882145A-1A93-455B-8936-9AE31A0A49F7}" dt="2021-09-11T13:49:39.111" v="2293" actId="1035"/>
          <ac:spMkLst>
            <pc:docMk/>
            <pc:sldMk cId="1497755324" sldId="545"/>
            <ac:spMk id="15" creationId="{D855E23D-9727-4682-A2D8-6B5F04BF498C}"/>
          </ac:spMkLst>
        </pc:spChg>
        <pc:picChg chg="add del">
          <ac:chgData name="Eric Glover" userId="47c2a8b81aae47a8" providerId="LiveId" clId="{C882145A-1A93-455B-8936-9AE31A0A49F7}" dt="2021-09-11T13:09:10.872" v="153"/>
          <ac:picMkLst>
            <pc:docMk/>
            <pc:sldMk cId="1497755324" sldId="545"/>
            <ac:picMk id="2" creationId="{336D7FDB-27E1-4061-BC2F-EC26CFB83AEB}"/>
          </ac:picMkLst>
        </pc:picChg>
      </pc:sldChg>
      <pc:sldChg chg="addSp delSp modSp new mod setBg">
        <pc:chgData name="Eric Glover" userId="47c2a8b81aae47a8" providerId="LiveId" clId="{C882145A-1A93-455B-8936-9AE31A0A49F7}" dt="2021-09-11T16:57:10.840" v="7788" actId="26606"/>
        <pc:sldMkLst>
          <pc:docMk/>
          <pc:sldMk cId="3295281765" sldId="546"/>
        </pc:sldMkLst>
        <pc:spChg chg="add del">
          <ac:chgData name="Eric Glover" userId="47c2a8b81aae47a8" providerId="LiveId" clId="{C882145A-1A93-455B-8936-9AE31A0A49F7}" dt="2021-09-11T16:57:03.209" v="7779" actId="26606"/>
          <ac:spMkLst>
            <pc:docMk/>
            <pc:sldMk cId="3295281765" sldId="546"/>
            <ac:spMk id="7" creationId="{3B432D73-5C38-474F-AF96-A3228731BF36}"/>
          </ac:spMkLst>
        </pc:spChg>
        <pc:spChg chg="add del">
          <ac:chgData name="Eric Glover" userId="47c2a8b81aae47a8" providerId="LiveId" clId="{C882145A-1A93-455B-8936-9AE31A0A49F7}" dt="2021-09-11T16:57:04.726" v="7781" actId="26606"/>
          <ac:spMkLst>
            <pc:docMk/>
            <pc:sldMk cId="3295281765" sldId="546"/>
            <ac:spMk id="9" creationId="{E2384209-CB15-4CDF-9D31-C44FD9A3F20D}"/>
          </ac:spMkLst>
        </pc:spChg>
        <pc:spChg chg="add del">
          <ac:chgData name="Eric Glover" userId="47c2a8b81aae47a8" providerId="LiveId" clId="{C882145A-1A93-455B-8936-9AE31A0A49F7}" dt="2021-09-11T16:57:04.726" v="7781" actId="26606"/>
          <ac:spMkLst>
            <pc:docMk/>
            <pc:sldMk cId="3295281765" sldId="546"/>
            <ac:spMk id="10" creationId="{AB8C311F-7253-4AED-9701-7FC0708C41C7}"/>
          </ac:spMkLst>
        </pc:spChg>
        <pc:spChg chg="add del">
          <ac:chgData name="Eric Glover" userId="47c2a8b81aae47a8" providerId="LiveId" clId="{C882145A-1A93-455B-8936-9AE31A0A49F7}" dt="2021-09-11T16:57:04.726" v="7781" actId="26606"/>
          <ac:spMkLst>
            <pc:docMk/>
            <pc:sldMk cId="3295281765" sldId="546"/>
            <ac:spMk id="11" creationId="{2633B3B5-CC90-43F0-8714-D31D1F3F0209}"/>
          </ac:spMkLst>
        </pc:spChg>
        <pc:spChg chg="add del">
          <ac:chgData name="Eric Glover" userId="47c2a8b81aae47a8" providerId="LiveId" clId="{C882145A-1A93-455B-8936-9AE31A0A49F7}" dt="2021-09-11T16:57:04.726" v="7781" actId="26606"/>
          <ac:spMkLst>
            <pc:docMk/>
            <pc:sldMk cId="3295281765" sldId="546"/>
            <ac:spMk id="13" creationId="{A8D57A06-A426-446D-B02C-A2DC6B62E45E}"/>
          </ac:spMkLst>
        </pc:spChg>
        <pc:spChg chg="add del">
          <ac:chgData name="Eric Glover" userId="47c2a8b81aae47a8" providerId="LiveId" clId="{C882145A-1A93-455B-8936-9AE31A0A49F7}" dt="2021-09-11T16:57:06.193" v="7783" actId="26606"/>
          <ac:spMkLst>
            <pc:docMk/>
            <pc:sldMk cId="3295281765" sldId="546"/>
            <ac:spMk id="15" creationId="{AB8C311F-7253-4AED-9701-7FC0708C41C7}"/>
          </ac:spMkLst>
        </pc:spChg>
        <pc:spChg chg="add del">
          <ac:chgData name="Eric Glover" userId="47c2a8b81aae47a8" providerId="LiveId" clId="{C882145A-1A93-455B-8936-9AE31A0A49F7}" dt="2021-09-11T16:57:06.193" v="7783" actId="26606"/>
          <ac:spMkLst>
            <pc:docMk/>
            <pc:sldMk cId="3295281765" sldId="546"/>
            <ac:spMk id="16" creationId="{E2384209-CB15-4CDF-9D31-C44FD9A3F20D}"/>
          </ac:spMkLst>
        </pc:spChg>
        <pc:spChg chg="add del">
          <ac:chgData name="Eric Glover" userId="47c2a8b81aae47a8" providerId="LiveId" clId="{C882145A-1A93-455B-8936-9AE31A0A49F7}" dt="2021-09-11T16:57:06.193" v="7783" actId="26606"/>
          <ac:spMkLst>
            <pc:docMk/>
            <pc:sldMk cId="3295281765" sldId="546"/>
            <ac:spMk id="17" creationId="{2633B3B5-CC90-43F0-8714-D31D1F3F0209}"/>
          </ac:spMkLst>
        </pc:spChg>
        <pc:spChg chg="add del">
          <ac:chgData name="Eric Glover" userId="47c2a8b81aae47a8" providerId="LiveId" clId="{C882145A-1A93-455B-8936-9AE31A0A49F7}" dt="2021-09-11T16:57:06.193" v="7783" actId="26606"/>
          <ac:spMkLst>
            <pc:docMk/>
            <pc:sldMk cId="3295281765" sldId="546"/>
            <ac:spMk id="18" creationId="{A8D57A06-A426-446D-B02C-A2DC6B62E45E}"/>
          </ac:spMkLst>
        </pc:spChg>
        <pc:spChg chg="add del">
          <ac:chgData name="Eric Glover" userId="47c2a8b81aae47a8" providerId="LiveId" clId="{C882145A-1A93-455B-8936-9AE31A0A49F7}" dt="2021-09-11T16:57:09.315" v="7785" actId="26606"/>
          <ac:spMkLst>
            <pc:docMk/>
            <pc:sldMk cId="3295281765" sldId="546"/>
            <ac:spMk id="20" creationId="{9C6777B5-64F4-4200-B099-34168B69FE53}"/>
          </ac:spMkLst>
        </pc:spChg>
        <pc:spChg chg="add del">
          <ac:chgData name="Eric Glover" userId="47c2a8b81aae47a8" providerId="LiveId" clId="{C882145A-1A93-455B-8936-9AE31A0A49F7}" dt="2021-09-11T16:57:10.837" v="7787" actId="26606"/>
          <ac:spMkLst>
            <pc:docMk/>
            <pc:sldMk cId="3295281765" sldId="546"/>
            <ac:spMk id="25" creationId="{ED55A19D-297C-4231-AD1F-08EF9B4AA8F4}"/>
          </ac:spMkLst>
        </pc:spChg>
        <pc:spChg chg="add del">
          <ac:chgData name="Eric Glover" userId="47c2a8b81aae47a8" providerId="LiveId" clId="{C882145A-1A93-455B-8936-9AE31A0A49F7}" dt="2021-09-11T16:57:10.837" v="7787" actId="26606"/>
          <ac:spMkLst>
            <pc:docMk/>
            <pc:sldMk cId="3295281765" sldId="546"/>
            <ac:spMk id="26" creationId="{EBAB6C56-3D38-4923-996E-BD474BBB91E9}"/>
          </ac:spMkLst>
        </pc:spChg>
        <pc:spChg chg="add del">
          <ac:chgData name="Eric Glover" userId="47c2a8b81aae47a8" providerId="LiveId" clId="{C882145A-1A93-455B-8936-9AE31A0A49F7}" dt="2021-09-11T16:57:10.837" v="7787" actId="26606"/>
          <ac:spMkLst>
            <pc:docMk/>
            <pc:sldMk cId="3295281765" sldId="546"/>
            <ac:spMk id="27" creationId="{20CD21DB-082D-417D-A5AB-FC838AF9D944}"/>
          </ac:spMkLst>
        </pc:spChg>
        <pc:spChg chg="add">
          <ac:chgData name="Eric Glover" userId="47c2a8b81aae47a8" providerId="LiveId" clId="{C882145A-1A93-455B-8936-9AE31A0A49F7}" dt="2021-09-11T16:57:10.840" v="7788" actId="26606"/>
          <ac:spMkLst>
            <pc:docMk/>
            <pc:sldMk cId="3295281765" sldId="546"/>
            <ac:spMk id="29" creationId="{3B432D73-5C38-474F-AF96-A3228731BF36}"/>
          </ac:spMkLst>
        </pc:spChg>
        <pc:grpChg chg="add del">
          <ac:chgData name="Eric Glover" userId="47c2a8b81aae47a8" providerId="LiveId" clId="{C882145A-1A93-455B-8936-9AE31A0A49F7}" dt="2021-09-11T16:57:09.315" v="7785" actId="26606"/>
          <ac:grpSpMkLst>
            <pc:docMk/>
            <pc:sldMk cId="3295281765" sldId="546"/>
            <ac:grpSpMk id="21" creationId="{4252769E-B9F0-4068-A645-5BBEF16E9C28}"/>
          </ac:grpSpMkLst>
        </pc:grpChg>
        <pc:picChg chg="add mod">
          <ac:chgData name="Eric Glover" userId="47c2a8b81aae47a8" providerId="LiveId" clId="{C882145A-1A93-455B-8936-9AE31A0A49F7}" dt="2021-09-11T16:57:10.840" v="7788" actId="26606"/>
          <ac:picMkLst>
            <pc:docMk/>
            <pc:sldMk cId="3295281765" sldId="546"/>
            <ac:picMk id="2" creationId="{CA2C3DBF-73D3-4C67-B34E-CC048D143E11}"/>
          </ac:picMkLst>
        </pc:picChg>
      </pc:sldChg>
      <pc:sldChg chg="addSp delSp modSp new del mod ord setBg">
        <pc:chgData name="Eric Glover" userId="47c2a8b81aae47a8" providerId="LiveId" clId="{C882145A-1A93-455B-8936-9AE31A0A49F7}" dt="2021-09-11T13:32:52.925" v="1723" actId="47"/>
        <pc:sldMkLst>
          <pc:docMk/>
          <pc:sldMk cId="3573297321" sldId="547"/>
        </pc:sldMkLst>
        <pc:spChg chg="add mod ord">
          <ac:chgData name="Eric Glover" userId="47c2a8b81aae47a8" providerId="LiveId" clId="{C882145A-1A93-455B-8936-9AE31A0A49F7}" dt="2021-09-11T13:20:49.833" v="704" actId="26606"/>
          <ac:spMkLst>
            <pc:docMk/>
            <pc:sldMk cId="3573297321" sldId="547"/>
            <ac:spMk id="3" creationId="{8A952317-FBE0-4F67-A6B3-64AFCA18644A}"/>
          </ac:spMkLst>
        </pc:spChg>
        <pc:spChg chg="add del">
          <ac:chgData name="Eric Glover" userId="47c2a8b81aae47a8" providerId="LiveId" clId="{C882145A-1A93-455B-8936-9AE31A0A49F7}" dt="2021-09-11T13:20:33.182" v="687" actId="26606"/>
          <ac:spMkLst>
            <pc:docMk/>
            <pc:sldMk cId="3573297321" sldId="547"/>
            <ac:spMk id="10" creationId="{5E39A796-BE83-48B1-B33F-35C4A32AAB57}"/>
          </ac:spMkLst>
        </pc:spChg>
        <pc:spChg chg="add del">
          <ac:chgData name="Eric Glover" userId="47c2a8b81aae47a8" providerId="LiveId" clId="{C882145A-1A93-455B-8936-9AE31A0A49F7}" dt="2021-09-11T13:20:33.182" v="687" actId="26606"/>
          <ac:spMkLst>
            <pc:docMk/>
            <pc:sldMk cId="3573297321" sldId="547"/>
            <ac:spMk id="12" creationId="{72F84B47-E267-4194-8194-831DB7B5547F}"/>
          </ac:spMkLst>
        </pc:spChg>
        <pc:spChg chg="add del">
          <ac:chgData name="Eric Glover" userId="47c2a8b81aae47a8" providerId="LiveId" clId="{C882145A-1A93-455B-8936-9AE31A0A49F7}" dt="2021-09-11T13:20:36.091" v="689" actId="26606"/>
          <ac:spMkLst>
            <pc:docMk/>
            <pc:sldMk cId="3573297321" sldId="547"/>
            <ac:spMk id="17" creationId="{B649E800-A5C8-49A0-A453-ED537DA3156A}"/>
          </ac:spMkLst>
        </pc:spChg>
        <pc:spChg chg="add del">
          <ac:chgData name="Eric Glover" userId="47c2a8b81aae47a8" providerId="LiveId" clId="{C882145A-1A93-455B-8936-9AE31A0A49F7}" dt="2021-09-11T13:20:36.091" v="689" actId="26606"/>
          <ac:spMkLst>
            <pc:docMk/>
            <pc:sldMk cId="3573297321" sldId="547"/>
            <ac:spMk id="18" creationId="{8BA67DD7-B75D-4A30-90A4-EEA9F64AF11B}"/>
          </ac:spMkLst>
        </pc:spChg>
        <pc:spChg chg="add del">
          <ac:chgData name="Eric Glover" userId="47c2a8b81aae47a8" providerId="LiveId" clId="{C882145A-1A93-455B-8936-9AE31A0A49F7}" dt="2021-09-11T13:20:38.351" v="691" actId="26606"/>
          <ac:spMkLst>
            <pc:docMk/>
            <pc:sldMk cId="3573297321" sldId="547"/>
            <ac:spMk id="20" creationId="{CEB41C5C-0F34-4DDA-9D7C-5E717F35F60C}"/>
          </ac:spMkLst>
        </pc:spChg>
        <pc:spChg chg="add del">
          <ac:chgData name="Eric Glover" userId="47c2a8b81aae47a8" providerId="LiveId" clId="{C882145A-1A93-455B-8936-9AE31A0A49F7}" dt="2021-09-11T13:20:40.326" v="693" actId="26606"/>
          <ac:spMkLst>
            <pc:docMk/>
            <pc:sldMk cId="3573297321" sldId="547"/>
            <ac:spMk id="23" creationId="{C232B152-3720-4D3B-97ED-45CE5483F16F}"/>
          </ac:spMkLst>
        </pc:spChg>
        <pc:spChg chg="add del">
          <ac:chgData name="Eric Glover" userId="47c2a8b81aae47a8" providerId="LiveId" clId="{C882145A-1A93-455B-8936-9AE31A0A49F7}" dt="2021-09-11T13:20:40.326" v="693" actId="26606"/>
          <ac:spMkLst>
            <pc:docMk/>
            <pc:sldMk cId="3573297321" sldId="547"/>
            <ac:spMk id="24" creationId="{11BAB570-FF10-4E96-8A3F-FA9804702B89}"/>
          </ac:spMkLst>
        </pc:spChg>
        <pc:spChg chg="add del">
          <ac:chgData name="Eric Glover" userId="47c2a8b81aae47a8" providerId="LiveId" clId="{C882145A-1A93-455B-8936-9AE31A0A49F7}" dt="2021-09-11T13:20:40.326" v="693" actId="26606"/>
          <ac:spMkLst>
            <pc:docMk/>
            <pc:sldMk cId="3573297321" sldId="547"/>
            <ac:spMk id="25" creationId="{4B9FAFB2-BEB5-4848-8018-BCAD99E2E1AA}"/>
          </ac:spMkLst>
        </pc:spChg>
        <pc:spChg chg="add del">
          <ac:chgData name="Eric Glover" userId="47c2a8b81aae47a8" providerId="LiveId" clId="{C882145A-1A93-455B-8936-9AE31A0A49F7}" dt="2021-09-11T13:20:42.247" v="695" actId="26606"/>
          <ac:spMkLst>
            <pc:docMk/>
            <pc:sldMk cId="3573297321" sldId="547"/>
            <ac:spMk id="27" creationId="{2B566528-1B12-4246-9431-5C2D7D081168}"/>
          </ac:spMkLst>
        </pc:spChg>
        <pc:spChg chg="add del">
          <ac:chgData name="Eric Glover" userId="47c2a8b81aae47a8" providerId="LiveId" clId="{C882145A-1A93-455B-8936-9AE31A0A49F7}" dt="2021-09-11T13:20:42.948" v="697" actId="26606"/>
          <ac:spMkLst>
            <pc:docMk/>
            <pc:sldMk cId="3573297321" sldId="547"/>
            <ac:spMk id="33" creationId="{2B97F24A-32CE-4C1C-A50D-3016B394DCFB}"/>
          </ac:spMkLst>
        </pc:spChg>
        <pc:spChg chg="add del">
          <ac:chgData name="Eric Glover" userId="47c2a8b81aae47a8" providerId="LiveId" clId="{C882145A-1A93-455B-8936-9AE31A0A49F7}" dt="2021-09-11T13:20:42.948" v="697" actId="26606"/>
          <ac:spMkLst>
            <pc:docMk/>
            <pc:sldMk cId="3573297321" sldId="547"/>
            <ac:spMk id="34" creationId="{CD8B4F24-440B-49E9-B85D-733523DC064B}"/>
          </ac:spMkLst>
        </pc:spChg>
        <pc:spChg chg="add del">
          <ac:chgData name="Eric Glover" userId="47c2a8b81aae47a8" providerId="LiveId" clId="{C882145A-1A93-455B-8936-9AE31A0A49F7}" dt="2021-09-11T13:20:44.165" v="699" actId="26606"/>
          <ac:spMkLst>
            <pc:docMk/>
            <pc:sldMk cId="3573297321" sldId="547"/>
            <ac:spMk id="36" creationId="{35F0E358-1E49-4920-80D8-C3D138708838}"/>
          </ac:spMkLst>
        </pc:spChg>
        <pc:spChg chg="add del">
          <ac:chgData name="Eric Glover" userId="47c2a8b81aae47a8" providerId="LiveId" clId="{C882145A-1A93-455B-8936-9AE31A0A49F7}" dt="2021-09-11T13:20:44.165" v="699" actId="26606"/>
          <ac:spMkLst>
            <pc:docMk/>
            <pc:sldMk cId="3573297321" sldId="547"/>
            <ac:spMk id="37" creationId="{E2D2362D-7010-4036-B9CA-03DFC8EB3B01}"/>
          </ac:spMkLst>
        </pc:spChg>
        <pc:spChg chg="add del">
          <ac:chgData name="Eric Glover" userId="47c2a8b81aae47a8" providerId="LiveId" clId="{C882145A-1A93-455B-8936-9AE31A0A49F7}" dt="2021-09-11T13:20:44.165" v="699" actId="26606"/>
          <ac:spMkLst>
            <pc:docMk/>
            <pc:sldMk cId="3573297321" sldId="547"/>
            <ac:spMk id="38" creationId="{DC85BF5E-2BD6-4E5B-8EA3-420B45BB03FA}"/>
          </ac:spMkLst>
        </pc:spChg>
        <pc:spChg chg="add del">
          <ac:chgData name="Eric Glover" userId="47c2a8b81aae47a8" providerId="LiveId" clId="{C882145A-1A93-455B-8936-9AE31A0A49F7}" dt="2021-09-11T13:20:44.165" v="699" actId="26606"/>
          <ac:spMkLst>
            <pc:docMk/>
            <pc:sldMk cId="3573297321" sldId="547"/>
            <ac:spMk id="39" creationId="{740D8E28-91B5-42B0-9D6C-B777D8AD90C2}"/>
          </ac:spMkLst>
        </pc:spChg>
        <pc:spChg chg="add del">
          <ac:chgData name="Eric Glover" userId="47c2a8b81aae47a8" providerId="LiveId" clId="{C882145A-1A93-455B-8936-9AE31A0A49F7}" dt="2021-09-11T13:20:47.664" v="701" actId="26606"/>
          <ac:spMkLst>
            <pc:docMk/>
            <pc:sldMk cId="3573297321" sldId="547"/>
            <ac:spMk id="41" creationId="{33CD251C-A887-4D2F-925B-FC097198538B}"/>
          </ac:spMkLst>
        </pc:spChg>
        <pc:spChg chg="add del">
          <ac:chgData name="Eric Glover" userId="47c2a8b81aae47a8" providerId="LiveId" clId="{C882145A-1A93-455B-8936-9AE31A0A49F7}" dt="2021-09-11T13:20:47.664" v="701" actId="26606"/>
          <ac:spMkLst>
            <pc:docMk/>
            <pc:sldMk cId="3573297321" sldId="547"/>
            <ac:spMk id="42" creationId="{B19D093C-27FB-4032-B282-42C4563F257C}"/>
          </ac:spMkLst>
        </pc:spChg>
        <pc:spChg chg="add del">
          <ac:chgData name="Eric Glover" userId="47c2a8b81aae47a8" providerId="LiveId" clId="{C882145A-1A93-455B-8936-9AE31A0A49F7}" dt="2021-09-11T13:20:49.830" v="703" actId="26606"/>
          <ac:spMkLst>
            <pc:docMk/>
            <pc:sldMk cId="3573297321" sldId="547"/>
            <ac:spMk id="46" creationId="{5E39A796-BE83-48B1-B33F-35C4A32AAB57}"/>
          </ac:spMkLst>
        </pc:spChg>
        <pc:spChg chg="add del">
          <ac:chgData name="Eric Glover" userId="47c2a8b81aae47a8" providerId="LiveId" clId="{C882145A-1A93-455B-8936-9AE31A0A49F7}" dt="2021-09-11T13:20:49.830" v="703" actId="26606"/>
          <ac:spMkLst>
            <pc:docMk/>
            <pc:sldMk cId="3573297321" sldId="547"/>
            <ac:spMk id="47" creationId="{72F84B47-E267-4194-8194-831DB7B5547F}"/>
          </ac:spMkLst>
        </pc:spChg>
        <pc:spChg chg="add">
          <ac:chgData name="Eric Glover" userId="47c2a8b81aae47a8" providerId="LiveId" clId="{C882145A-1A93-455B-8936-9AE31A0A49F7}" dt="2021-09-11T13:20:49.833" v="704" actId="26606"/>
          <ac:spMkLst>
            <pc:docMk/>
            <pc:sldMk cId="3573297321" sldId="547"/>
            <ac:spMk id="49" creationId="{CEB41C5C-0F34-4DDA-9D7C-5E717F35F60C}"/>
          </ac:spMkLst>
        </pc:spChg>
        <pc:grpChg chg="add del">
          <ac:chgData name="Eric Glover" userId="47c2a8b81aae47a8" providerId="LiveId" clId="{C882145A-1A93-455B-8936-9AE31A0A49F7}" dt="2021-09-11T13:20:36.091" v="689" actId="26606"/>
          <ac:grpSpMkLst>
            <pc:docMk/>
            <pc:sldMk cId="3573297321" sldId="547"/>
            <ac:grpSpMk id="14" creationId="{E8C5FC48-0A3C-4D6D-A0D5-EEE93213DBBE}"/>
          </ac:grpSpMkLst>
        </pc:grpChg>
        <pc:grpChg chg="add del">
          <ac:chgData name="Eric Glover" userId="47c2a8b81aae47a8" providerId="LiveId" clId="{C882145A-1A93-455B-8936-9AE31A0A49F7}" dt="2021-09-11T13:20:42.247" v="695" actId="26606"/>
          <ac:grpSpMkLst>
            <pc:docMk/>
            <pc:sldMk cId="3573297321" sldId="547"/>
            <ac:grpSpMk id="16" creationId="{5995D10D-E9C9-47DB-AE7E-801FEF38F5C9}"/>
          </ac:grpSpMkLst>
        </pc:grpChg>
        <pc:grpChg chg="add del">
          <ac:chgData name="Eric Glover" userId="47c2a8b81aae47a8" providerId="LiveId" clId="{C882145A-1A93-455B-8936-9AE31A0A49F7}" dt="2021-09-11T13:20:42.247" v="695" actId="26606"/>
          <ac:grpSpMkLst>
            <pc:docMk/>
            <pc:sldMk cId="3573297321" sldId="547"/>
            <ac:grpSpMk id="28" creationId="{828A5161-06F1-46CF-8AD7-844680A59E13}"/>
          </ac:grpSpMkLst>
        </pc:grpChg>
        <pc:grpChg chg="add del">
          <ac:chgData name="Eric Glover" userId="47c2a8b81aae47a8" providerId="LiveId" clId="{C882145A-1A93-455B-8936-9AE31A0A49F7}" dt="2021-09-11T13:20:47.664" v="701" actId="26606"/>
          <ac:grpSpMkLst>
            <pc:docMk/>
            <pc:sldMk cId="3573297321" sldId="547"/>
            <ac:grpSpMk id="43" creationId="{35EE815E-1BD3-4777-B652-6D98825BF66B}"/>
          </ac:grpSpMkLst>
        </pc:grpChg>
        <pc:picChg chg="add del mod">
          <ac:chgData name="Eric Glover" userId="47c2a8b81aae47a8" providerId="LiveId" clId="{C882145A-1A93-455B-8936-9AE31A0A49F7}" dt="2021-09-11T13:32:42.995" v="1720" actId="21"/>
          <ac:picMkLst>
            <pc:docMk/>
            <pc:sldMk cId="3573297321" sldId="547"/>
            <ac:picMk id="5" creationId="{DD4C57AA-9186-4718-8898-7F53478BC511}"/>
          </ac:picMkLst>
        </pc:picChg>
        <pc:cxnChg chg="add del">
          <ac:chgData name="Eric Glover" userId="47c2a8b81aae47a8" providerId="LiveId" clId="{C882145A-1A93-455B-8936-9AE31A0A49F7}" dt="2021-09-11T13:20:38.351" v="691" actId="26606"/>
          <ac:cxnSpMkLst>
            <pc:docMk/>
            <pc:sldMk cId="3573297321" sldId="547"/>
            <ac:cxnSpMk id="21" creationId="{57E1E5E6-F385-4E9C-B201-BA5BDE5CAD52}"/>
          </ac:cxnSpMkLst>
        </pc:cxnChg>
        <pc:cxnChg chg="add">
          <ac:chgData name="Eric Glover" userId="47c2a8b81aae47a8" providerId="LiveId" clId="{C882145A-1A93-455B-8936-9AE31A0A49F7}" dt="2021-09-11T13:20:49.833" v="704" actId="26606"/>
          <ac:cxnSpMkLst>
            <pc:docMk/>
            <pc:sldMk cId="3573297321" sldId="547"/>
            <ac:cxnSpMk id="50" creationId="{57E1E5E6-F385-4E9C-B201-BA5BDE5CAD52}"/>
          </ac:cxnSpMkLst>
        </pc:cxnChg>
      </pc:sldChg>
      <pc:sldChg chg="addSp delSp modSp add mod setBg modAnim">
        <pc:chgData name="Eric Glover" userId="47c2a8b81aae47a8" providerId="LiveId" clId="{C882145A-1A93-455B-8936-9AE31A0A49F7}" dt="2021-09-11T18:07:13.782" v="9986"/>
        <pc:sldMkLst>
          <pc:docMk/>
          <pc:sldMk cId="3911678301" sldId="548"/>
        </pc:sldMkLst>
        <pc:spChg chg="mod">
          <ac:chgData name="Eric Glover" userId="47c2a8b81aae47a8" providerId="LiveId" clId="{C882145A-1A93-455B-8936-9AE31A0A49F7}" dt="2021-09-11T15:16:47.674" v="5199" actId="20577"/>
          <ac:spMkLst>
            <pc:docMk/>
            <pc:sldMk cId="3911678301" sldId="548"/>
            <ac:spMk id="4" creationId="{15DE8C3F-2D9F-4913-84D0-47A25C304951}"/>
          </ac:spMkLst>
        </pc:spChg>
        <pc:spChg chg="add mod topLvl">
          <ac:chgData name="Eric Glover" userId="47c2a8b81aae47a8" providerId="LiveId" clId="{C882145A-1A93-455B-8936-9AE31A0A49F7}" dt="2021-09-11T14:24:44.641" v="3402" actId="164"/>
          <ac:spMkLst>
            <pc:docMk/>
            <pc:sldMk cId="3911678301" sldId="548"/>
            <ac:spMk id="9" creationId="{0B0CFC63-F3CC-437A-8743-06E733881C03}"/>
          </ac:spMkLst>
        </pc:spChg>
        <pc:spChg chg="add mod topLvl">
          <ac:chgData name="Eric Glover" userId="47c2a8b81aae47a8" providerId="LiveId" clId="{C882145A-1A93-455B-8936-9AE31A0A49F7}" dt="2021-09-11T14:24:44.641" v="3402" actId="164"/>
          <ac:spMkLst>
            <pc:docMk/>
            <pc:sldMk cId="3911678301" sldId="548"/>
            <ac:spMk id="11" creationId="{67492752-785E-4624-AD74-2FD97A200B6B}"/>
          </ac:spMkLst>
        </pc:spChg>
        <pc:spChg chg="add del mod">
          <ac:chgData name="Eric Glover" userId="47c2a8b81aae47a8" providerId="LiveId" clId="{C882145A-1A93-455B-8936-9AE31A0A49F7}" dt="2021-09-11T15:09:02.696" v="4781" actId="478"/>
          <ac:spMkLst>
            <pc:docMk/>
            <pc:sldMk cId="3911678301" sldId="548"/>
            <ac:spMk id="14" creationId="{955F27CB-7376-45CE-989D-BF79D184F8DA}"/>
          </ac:spMkLst>
        </pc:spChg>
        <pc:spChg chg="add del mod">
          <ac:chgData name="Eric Glover" userId="47c2a8b81aae47a8" providerId="LiveId" clId="{C882145A-1A93-455B-8936-9AE31A0A49F7}" dt="2021-09-11T15:11:02.652" v="4956" actId="478"/>
          <ac:spMkLst>
            <pc:docMk/>
            <pc:sldMk cId="3911678301" sldId="548"/>
            <ac:spMk id="16" creationId="{36311F9A-EA32-4F63-8E77-210BB1ECA550}"/>
          </ac:spMkLst>
        </pc:spChg>
        <pc:spChg chg="add mod">
          <ac:chgData name="Eric Glover" userId="47c2a8b81aae47a8" providerId="LiveId" clId="{C882145A-1A93-455B-8936-9AE31A0A49F7}" dt="2021-09-11T15:16:24.881" v="5185" actId="14100"/>
          <ac:spMkLst>
            <pc:docMk/>
            <pc:sldMk cId="3911678301" sldId="548"/>
            <ac:spMk id="17" creationId="{1D6CD3CF-884A-4C2D-9E83-EFEE850B8ED9}"/>
          </ac:spMkLst>
        </pc:spChg>
        <pc:spChg chg="add mod">
          <ac:chgData name="Eric Glover" userId="47c2a8b81aae47a8" providerId="LiveId" clId="{C882145A-1A93-455B-8936-9AE31A0A49F7}" dt="2021-09-11T13:59:46.110" v="2769"/>
          <ac:spMkLst>
            <pc:docMk/>
            <pc:sldMk cId="3911678301" sldId="548"/>
            <ac:spMk id="18" creationId="{7F9010EA-0770-4DFD-9C6C-B05013EFD703}"/>
          </ac:spMkLst>
        </pc:spChg>
        <pc:spChg chg="mod">
          <ac:chgData name="Eric Glover" userId="47c2a8b81aae47a8" providerId="LiveId" clId="{C882145A-1A93-455B-8936-9AE31A0A49F7}" dt="2021-09-11T15:16:40.254" v="5194" actId="1036"/>
          <ac:spMkLst>
            <pc:docMk/>
            <pc:sldMk cId="3911678301" sldId="548"/>
            <ac:spMk id="19" creationId="{C76C7F6B-E23A-4B63-9079-4AD44824A039}"/>
          </ac:spMkLst>
        </pc:spChg>
        <pc:spChg chg="add mod">
          <ac:chgData name="Eric Glover" userId="47c2a8b81aae47a8" providerId="LiveId" clId="{C882145A-1A93-455B-8936-9AE31A0A49F7}" dt="2021-09-11T13:59:46.110" v="2769"/>
          <ac:spMkLst>
            <pc:docMk/>
            <pc:sldMk cId="3911678301" sldId="548"/>
            <ac:spMk id="20" creationId="{DC3BA066-8AC8-4AA7-82AC-72C8A843969C}"/>
          </ac:spMkLst>
        </pc:spChg>
        <pc:spChg chg="del mod">
          <ac:chgData name="Eric Glover" userId="47c2a8b81aae47a8" providerId="LiveId" clId="{C882145A-1A93-455B-8936-9AE31A0A49F7}" dt="2021-09-11T14:01:05.128" v="2776" actId="478"/>
          <ac:spMkLst>
            <pc:docMk/>
            <pc:sldMk cId="3911678301" sldId="548"/>
            <ac:spMk id="24" creationId="{2633B3B5-CC90-43F0-8714-D31D1F3F0209}"/>
          </ac:spMkLst>
        </pc:spChg>
        <pc:spChg chg="del">
          <ac:chgData name="Eric Glover" userId="47c2a8b81aae47a8" providerId="LiveId" clId="{C882145A-1A93-455B-8936-9AE31A0A49F7}" dt="2021-09-11T14:01:03.202" v="2774" actId="478"/>
          <ac:spMkLst>
            <pc:docMk/>
            <pc:sldMk cId="3911678301" sldId="548"/>
            <ac:spMk id="25" creationId="{AB8C311F-7253-4AED-9701-7FC0708C41C7}"/>
          </ac:spMkLst>
        </pc:spChg>
        <pc:spChg chg="del">
          <ac:chgData name="Eric Glover" userId="47c2a8b81aae47a8" providerId="LiveId" clId="{C882145A-1A93-455B-8936-9AE31A0A49F7}" dt="2021-09-11T14:01:08.643" v="2777" actId="478"/>
          <ac:spMkLst>
            <pc:docMk/>
            <pc:sldMk cId="3911678301" sldId="548"/>
            <ac:spMk id="26" creationId="{A8D57A06-A426-446D-B02C-A2DC6B62E45E}"/>
          </ac:spMkLst>
        </pc:spChg>
        <pc:spChg chg="del mod">
          <ac:chgData name="Eric Glover" userId="47c2a8b81aae47a8" providerId="LiveId" clId="{C882145A-1A93-455B-8936-9AE31A0A49F7}" dt="2021-09-11T14:01:04.491" v="2775" actId="478"/>
          <ac:spMkLst>
            <pc:docMk/>
            <pc:sldMk cId="3911678301" sldId="548"/>
            <ac:spMk id="27" creationId="{E2384209-CB15-4CDF-9D31-C44FD9A3F20D}"/>
          </ac:spMkLst>
        </pc:spChg>
        <pc:grpChg chg="add mod">
          <ac:chgData name="Eric Glover" userId="47c2a8b81aae47a8" providerId="LiveId" clId="{C882145A-1A93-455B-8936-9AE31A0A49F7}" dt="2021-09-11T15:16:35.511" v="5189" actId="1036"/>
          <ac:grpSpMkLst>
            <pc:docMk/>
            <pc:sldMk cId="3911678301" sldId="548"/>
            <ac:grpSpMk id="5" creationId="{D2662170-CDD0-415E-8475-8F78CBB3E088}"/>
          </ac:grpSpMkLst>
        </pc:grpChg>
        <pc:grpChg chg="add del mod">
          <ac:chgData name="Eric Glover" userId="47c2a8b81aae47a8" providerId="LiveId" clId="{C882145A-1A93-455B-8936-9AE31A0A49F7}" dt="2021-09-11T14:23:41.039" v="3334" actId="165"/>
          <ac:grpSpMkLst>
            <pc:docMk/>
            <pc:sldMk cId="3911678301" sldId="548"/>
            <ac:grpSpMk id="12" creationId="{7C698410-6C24-42EF-AE9C-A24078FEFAA8}"/>
          </ac:grpSpMkLst>
        </pc:grpChg>
        <pc:picChg chg="add del mod">
          <ac:chgData name="Eric Glover" userId="47c2a8b81aae47a8" providerId="LiveId" clId="{C882145A-1A93-455B-8936-9AE31A0A49F7}" dt="2021-09-11T15:05:47.672" v="4329" actId="478"/>
          <ac:picMkLst>
            <pc:docMk/>
            <pc:sldMk cId="3911678301" sldId="548"/>
            <ac:picMk id="2" creationId="{EA6482CA-1F14-4B34-92FB-F7E82A7A0BC3}"/>
          </ac:picMkLst>
        </pc:picChg>
        <pc:picChg chg="add mod ord modCrop">
          <ac:chgData name="Eric Glover" userId="47c2a8b81aae47a8" providerId="LiveId" clId="{C882145A-1A93-455B-8936-9AE31A0A49F7}" dt="2021-09-11T14:28:57.963" v="3521" actId="732"/>
          <ac:picMkLst>
            <pc:docMk/>
            <pc:sldMk cId="3911678301" sldId="548"/>
            <ac:picMk id="3" creationId="{612F38AC-0571-4F29-84EA-562944A59BBA}"/>
          </ac:picMkLst>
        </pc:picChg>
        <pc:picChg chg="del">
          <ac:chgData name="Eric Glover" userId="47c2a8b81aae47a8" providerId="LiveId" clId="{C882145A-1A93-455B-8936-9AE31A0A49F7}" dt="2021-09-11T13:32:37.349" v="1719" actId="478"/>
          <ac:picMkLst>
            <pc:docMk/>
            <pc:sldMk cId="3911678301" sldId="548"/>
            <ac:picMk id="3" creationId="{92118461-DA04-4A9E-AC36-A15537C71467}"/>
          </ac:picMkLst>
        </pc:picChg>
        <pc:picChg chg="add del mod">
          <ac:chgData name="Eric Glover" userId="47c2a8b81aae47a8" providerId="LiveId" clId="{C882145A-1A93-455B-8936-9AE31A0A49F7}" dt="2021-09-11T13:34:53.849" v="1738" actId="478"/>
          <ac:picMkLst>
            <pc:docMk/>
            <pc:sldMk cId="3911678301" sldId="548"/>
            <ac:picMk id="5" creationId="{1F9ADC65-4687-45BA-B1DA-12C63A1F5290}"/>
          </ac:picMkLst>
        </pc:picChg>
        <pc:picChg chg="del mod">
          <ac:chgData name="Eric Glover" userId="47c2a8b81aae47a8" providerId="LiveId" clId="{C882145A-1A93-455B-8936-9AE31A0A49F7}" dt="2021-09-11T13:34:35.170" v="1732" actId="478"/>
          <ac:picMkLst>
            <pc:docMk/>
            <pc:sldMk cId="3911678301" sldId="548"/>
            <ac:picMk id="6" creationId="{E0AC3095-6047-4148-B4C7-16B26836C8DD}"/>
          </ac:picMkLst>
        </pc:picChg>
        <pc:picChg chg="add mod">
          <ac:chgData name="Eric Glover" userId="47c2a8b81aae47a8" providerId="LiveId" clId="{C882145A-1A93-455B-8936-9AE31A0A49F7}" dt="2021-09-11T15:16:40.254" v="5194" actId="1036"/>
          <ac:picMkLst>
            <pc:docMk/>
            <pc:sldMk cId="3911678301" sldId="548"/>
            <ac:picMk id="7" creationId="{8950544F-1CAB-4E3A-A9C7-316BD907714E}"/>
          </ac:picMkLst>
        </pc:picChg>
        <pc:picChg chg="add del mod">
          <ac:chgData name="Eric Glover" userId="47c2a8b81aae47a8" providerId="LiveId" clId="{C882145A-1A93-455B-8936-9AE31A0A49F7}" dt="2021-09-11T15:06:57.832" v="4466" actId="478"/>
          <ac:picMkLst>
            <pc:docMk/>
            <pc:sldMk cId="3911678301" sldId="548"/>
            <ac:picMk id="8" creationId="{194EB63A-C9F4-42E6-964B-726C71C2ADE5}"/>
          </ac:picMkLst>
        </pc:picChg>
        <pc:picChg chg="add del mod topLvl modCrop">
          <ac:chgData name="Eric Glover" userId="47c2a8b81aae47a8" providerId="LiveId" clId="{C882145A-1A93-455B-8936-9AE31A0A49F7}" dt="2021-09-11T14:23:43.277" v="3335" actId="478"/>
          <ac:picMkLst>
            <pc:docMk/>
            <pc:sldMk cId="3911678301" sldId="548"/>
            <ac:picMk id="8" creationId="{F0011E83-2103-49CF-A751-AB23CBC0F7F7}"/>
          </ac:picMkLst>
        </pc:picChg>
        <pc:picChg chg="add mod modCrop">
          <ac:chgData name="Eric Glover" userId="47c2a8b81aae47a8" providerId="LiveId" clId="{C882145A-1A93-455B-8936-9AE31A0A49F7}" dt="2021-09-11T15:12:04.616" v="5050" actId="1035"/>
          <ac:picMkLst>
            <pc:docMk/>
            <pc:sldMk cId="3911678301" sldId="548"/>
            <ac:picMk id="10" creationId="{EE580FF4-3380-4CAB-A6D6-8C96E3B07758}"/>
          </ac:picMkLst>
        </pc:picChg>
        <pc:picChg chg="add mod">
          <ac:chgData name="Eric Glover" userId="47c2a8b81aae47a8" providerId="LiveId" clId="{C882145A-1A93-455B-8936-9AE31A0A49F7}" dt="2021-09-11T15:10:18.732" v="4945" actId="1076"/>
          <ac:picMkLst>
            <pc:docMk/>
            <pc:sldMk cId="3911678301" sldId="548"/>
            <ac:picMk id="13" creationId="{5E27848B-938A-4BE0-8F3E-A624F0873559}"/>
          </ac:picMkLst>
        </pc:picChg>
        <pc:picChg chg="add mod">
          <ac:chgData name="Eric Glover" userId="47c2a8b81aae47a8" providerId="LiveId" clId="{C882145A-1A93-455B-8936-9AE31A0A49F7}" dt="2021-09-11T15:16:35.511" v="5189" actId="1036"/>
          <ac:picMkLst>
            <pc:docMk/>
            <pc:sldMk cId="3911678301" sldId="548"/>
            <ac:picMk id="15" creationId="{8F24595A-6710-45F2-9ADE-6AC75020BC2F}"/>
          </ac:picMkLst>
        </pc:picChg>
        <pc:picChg chg="add del mod">
          <ac:chgData name="Eric Glover" userId="47c2a8b81aae47a8" providerId="LiveId" clId="{C882145A-1A93-455B-8936-9AE31A0A49F7}" dt="2021-09-11T15:07:55.113" v="4638" actId="478"/>
          <ac:picMkLst>
            <pc:docMk/>
            <pc:sldMk cId="3911678301" sldId="548"/>
            <ac:picMk id="1026" creationId="{9F7FB41E-866D-4204-835E-857BEFABE058}"/>
          </ac:picMkLst>
        </pc:picChg>
        <pc:picChg chg="add del mod">
          <ac:chgData name="Eric Glover" userId="47c2a8b81aae47a8" providerId="LiveId" clId="{C882145A-1A93-455B-8936-9AE31A0A49F7}" dt="2021-09-11T15:09:45.396" v="4880" actId="478"/>
          <ac:picMkLst>
            <pc:docMk/>
            <pc:sldMk cId="3911678301" sldId="548"/>
            <ac:picMk id="1028" creationId="{77DD22AD-0CF4-4AE0-8488-786EE57142DE}"/>
          </ac:picMkLst>
        </pc:picChg>
      </pc:sldChg>
      <pc:sldChg chg="addSp delSp modSp add mod modAnim">
        <pc:chgData name="Eric Glover" userId="47c2a8b81aae47a8" providerId="LiveId" clId="{C882145A-1A93-455B-8936-9AE31A0A49F7}" dt="2021-09-11T18:07:35.434" v="9988"/>
        <pc:sldMkLst>
          <pc:docMk/>
          <pc:sldMk cId="258786405" sldId="549"/>
        </pc:sldMkLst>
        <pc:spChg chg="del">
          <ac:chgData name="Eric Glover" userId="47c2a8b81aae47a8" providerId="LiveId" clId="{C882145A-1A93-455B-8936-9AE31A0A49F7}" dt="2021-09-11T14:59:03.816" v="4040" actId="478"/>
          <ac:spMkLst>
            <pc:docMk/>
            <pc:sldMk cId="258786405" sldId="549"/>
            <ac:spMk id="4" creationId="{15DE8C3F-2D9F-4913-84D0-47A25C304951}"/>
          </ac:spMkLst>
        </pc:spChg>
        <pc:spChg chg="del">
          <ac:chgData name="Eric Glover" userId="47c2a8b81aae47a8" providerId="LiveId" clId="{C882145A-1A93-455B-8936-9AE31A0A49F7}" dt="2021-09-11T14:57:44.599" v="3996" actId="478"/>
          <ac:spMkLst>
            <pc:docMk/>
            <pc:sldMk cId="258786405" sldId="549"/>
            <ac:spMk id="9" creationId="{6114FFAF-CEA5-4BFF-B59F-5A313BCBC67A}"/>
          </ac:spMkLst>
        </pc:spChg>
        <pc:spChg chg="add mod">
          <ac:chgData name="Eric Glover" userId="47c2a8b81aae47a8" providerId="LiveId" clId="{C882145A-1A93-455B-8936-9AE31A0A49F7}" dt="2021-09-11T15:13:37.513" v="5156" actId="403"/>
          <ac:spMkLst>
            <pc:docMk/>
            <pc:sldMk cId="258786405" sldId="549"/>
            <ac:spMk id="11" creationId="{E45ECE58-CA8A-4CA9-AF67-9D3D19D28B53}"/>
          </ac:spMkLst>
        </pc:spChg>
        <pc:spChg chg="del">
          <ac:chgData name="Eric Glover" userId="47c2a8b81aae47a8" providerId="LiveId" clId="{C882145A-1A93-455B-8936-9AE31A0A49F7}" dt="2021-09-11T14:59:02.301" v="4039" actId="478"/>
          <ac:spMkLst>
            <pc:docMk/>
            <pc:sldMk cId="258786405" sldId="549"/>
            <ac:spMk id="21" creationId="{0BFE12C8-A66E-440D-9768-592A0DF21B4D}"/>
          </ac:spMkLst>
        </pc:spChg>
        <pc:picChg chg="add mod">
          <ac:chgData name="Eric Glover" userId="47c2a8b81aae47a8" providerId="LiveId" clId="{C882145A-1A93-455B-8936-9AE31A0A49F7}" dt="2021-09-11T14:59:35.608" v="4075" actId="12789"/>
          <ac:picMkLst>
            <pc:docMk/>
            <pc:sldMk cId="258786405" sldId="549"/>
            <ac:picMk id="3" creationId="{249EDCFE-533F-44C2-AF01-94C800654355}"/>
          </ac:picMkLst>
        </pc:picChg>
        <pc:picChg chg="del">
          <ac:chgData name="Eric Glover" userId="47c2a8b81aae47a8" providerId="LiveId" clId="{C882145A-1A93-455B-8936-9AE31A0A49F7}" dt="2021-09-11T14:57:42.315" v="3995" actId="478"/>
          <ac:picMkLst>
            <pc:docMk/>
            <pc:sldMk cId="258786405" sldId="549"/>
            <ac:picMk id="5" creationId="{15B774E4-0386-4938-9E42-7EFCF03D794C}"/>
          </ac:picMkLst>
        </pc:picChg>
        <pc:picChg chg="mod modCrop">
          <ac:chgData name="Eric Glover" userId="47c2a8b81aae47a8" providerId="LiveId" clId="{C882145A-1A93-455B-8936-9AE31A0A49F7}" dt="2021-09-11T15:13:43.347" v="5170" actId="1036"/>
          <ac:picMkLst>
            <pc:docMk/>
            <pc:sldMk cId="258786405" sldId="549"/>
            <ac:picMk id="12" creationId="{2501079C-F435-43A5-A600-0B090F309F2B}"/>
          </ac:picMkLst>
        </pc:picChg>
      </pc:sldChg>
      <pc:sldChg chg="modSp add mod setBg">
        <pc:chgData name="Eric Glover" userId="47c2a8b81aae47a8" providerId="LiveId" clId="{C882145A-1A93-455B-8936-9AE31A0A49F7}" dt="2021-09-11T15:41:46.620" v="5572"/>
        <pc:sldMkLst>
          <pc:docMk/>
          <pc:sldMk cId="2242612122" sldId="550"/>
        </pc:sldMkLst>
        <pc:spChg chg="mod">
          <ac:chgData name="Eric Glover" userId="47c2a8b81aae47a8" providerId="LiveId" clId="{C882145A-1A93-455B-8936-9AE31A0A49F7}" dt="2021-09-11T15:30:53.814" v="5386" actId="57"/>
          <ac:spMkLst>
            <pc:docMk/>
            <pc:sldMk cId="2242612122" sldId="550"/>
            <ac:spMk id="22" creationId="{0B3567ED-E8EB-494E-B07B-76EBF6CB7D52}"/>
          </ac:spMkLst>
        </pc:spChg>
      </pc:sldChg>
      <pc:sldChg chg="modSp add del mod">
        <pc:chgData name="Eric Glover" userId="47c2a8b81aae47a8" providerId="LiveId" clId="{C882145A-1A93-455B-8936-9AE31A0A49F7}" dt="2021-09-11T17:55:42.530" v="9157" actId="47"/>
        <pc:sldMkLst>
          <pc:docMk/>
          <pc:sldMk cId="728879929" sldId="551"/>
        </pc:sldMkLst>
        <pc:spChg chg="mod">
          <ac:chgData name="Eric Glover" userId="47c2a8b81aae47a8" providerId="LiveId" clId="{C882145A-1A93-455B-8936-9AE31A0A49F7}" dt="2021-09-11T15:52:49.901" v="5723" actId="6549"/>
          <ac:spMkLst>
            <pc:docMk/>
            <pc:sldMk cId="728879929" sldId="551"/>
            <ac:spMk id="2" creationId="{A902AAAF-FCE4-4267-AE71-1F1EE10E24F4}"/>
          </ac:spMkLst>
        </pc:spChg>
        <pc:spChg chg="mod">
          <ac:chgData name="Eric Glover" userId="47c2a8b81aae47a8" providerId="LiveId" clId="{C882145A-1A93-455B-8936-9AE31A0A49F7}" dt="2021-09-11T15:44:07.744" v="5610" actId="14100"/>
          <ac:spMkLst>
            <pc:docMk/>
            <pc:sldMk cId="728879929" sldId="551"/>
            <ac:spMk id="10" creationId="{DEF7360B-FBFB-47CA-951A-AD5F8E7528FF}"/>
          </ac:spMkLst>
        </pc:spChg>
        <pc:spChg chg="mod">
          <ac:chgData name="Eric Glover" userId="47c2a8b81aae47a8" providerId="LiveId" clId="{C882145A-1A93-455B-8936-9AE31A0A49F7}" dt="2021-09-11T15:42:41.705" v="5584" actId="6549"/>
          <ac:spMkLst>
            <pc:docMk/>
            <pc:sldMk cId="728879929" sldId="551"/>
            <ac:spMk id="21" creationId="{333C23F6-1CA8-4D1F-96AE-E2E8A5F01E63}"/>
          </ac:spMkLst>
        </pc:spChg>
      </pc:sldChg>
      <pc:sldChg chg="add del ord">
        <pc:chgData name="Eric Glover" userId="47c2a8b81aae47a8" providerId="LiveId" clId="{C882145A-1A93-455B-8936-9AE31A0A49F7}" dt="2021-09-11T15:32:21.692" v="5399" actId="47"/>
        <pc:sldMkLst>
          <pc:docMk/>
          <pc:sldMk cId="3507753605" sldId="551"/>
        </pc:sldMkLst>
      </pc:sldChg>
      <pc:sldChg chg="modSp add del mod">
        <pc:chgData name="Eric Glover" userId="47c2a8b81aae47a8" providerId="LiveId" clId="{C882145A-1A93-455B-8936-9AE31A0A49F7}" dt="2021-09-11T17:58:51.963" v="9270" actId="47"/>
        <pc:sldMkLst>
          <pc:docMk/>
          <pc:sldMk cId="641071706" sldId="552"/>
        </pc:sldMkLst>
        <pc:spChg chg="mod">
          <ac:chgData name="Eric Glover" userId="47c2a8b81aae47a8" providerId="LiveId" clId="{C882145A-1A93-455B-8936-9AE31A0A49F7}" dt="2021-09-11T15:52:53.456" v="5724" actId="6549"/>
          <ac:spMkLst>
            <pc:docMk/>
            <pc:sldMk cId="641071706" sldId="552"/>
            <ac:spMk id="2" creationId="{A902AAAF-FCE4-4267-AE71-1F1EE10E24F4}"/>
          </ac:spMkLst>
        </pc:spChg>
      </pc:sldChg>
      <pc:sldChg chg="addSp delSp modSp add mod ord delAnim modAnim">
        <pc:chgData name="Eric Glover" userId="47c2a8b81aae47a8" providerId="LiveId" clId="{C882145A-1A93-455B-8936-9AE31A0A49F7}" dt="2021-09-11T18:36:27.730" v="10295" actId="1035"/>
        <pc:sldMkLst>
          <pc:docMk/>
          <pc:sldMk cId="3608800925" sldId="553"/>
        </pc:sldMkLst>
        <pc:spChg chg="mod ord modVis">
          <ac:chgData name="Eric Glover" userId="47c2a8b81aae47a8" providerId="LiveId" clId="{C882145A-1A93-455B-8936-9AE31A0A49F7}" dt="2021-09-11T16:34:50.477" v="6937" actId="33935"/>
          <ac:spMkLst>
            <pc:docMk/>
            <pc:sldMk cId="3608800925" sldId="553"/>
            <ac:spMk id="6" creationId="{AF370DB7-95AA-4D0F-AF99-6C897D1489AC}"/>
          </ac:spMkLst>
        </pc:spChg>
        <pc:spChg chg="add del mod modVis">
          <ac:chgData name="Eric Glover" userId="47c2a8b81aae47a8" providerId="LiveId" clId="{C882145A-1A93-455B-8936-9AE31A0A49F7}" dt="2021-09-11T16:34:10.240" v="6911" actId="478"/>
          <ac:spMkLst>
            <pc:docMk/>
            <pc:sldMk cId="3608800925" sldId="553"/>
            <ac:spMk id="7" creationId="{AD20FD9D-C70D-45A2-8855-F29B9997FD64}"/>
          </ac:spMkLst>
        </pc:spChg>
        <pc:spChg chg="add del mod ord modVis">
          <ac:chgData name="Eric Glover" userId="47c2a8b81aae47a8" providerId="LiveId" clId="{C882145A-1A93-455B-8936-9AE31A0A49F7}" dt="2021-09-11T16:34:08.959" v="6909" actId="478"/>
          <ac:spMkLst>
            <pc:docMk/>
            <pc:sldMk cId="3608800925" sldId="553"/>
            <ac:spMk id="8" creationId="{BB9DFD5A-5F9D-4E7C-BF16-8164F5F335ED}"/>
          </ac:spMkLst>
        </pc:spChg>
        <pc:spChg chg="add mod modVis">
          <ac:chgData name="Eric Glover" userId="47c2a8b81aae47a8" providerId="LiveId" clId="{C882145A-1A93-455B-8936-9AE31A0A49F7}" dt="2021-09-11T16:36:21.965" v="7095" actId="12789"/>
          <ac:spMkLst>
            <pc:docMk/>
            <pc:sldMk cId="3608800925" sldId="553"/>
            <ac:spMk id="9" creationId="{2B553F9A-CD1F-43E2-A247-A88539F79280}"/>
          </ac:spMkLst>
        </pc:spChg>
        <pc:spChg chg="add del mod modVis">
          <ac:chgData name="Eric Glover" userId="47c2a8b81aae47a8" providerId="LiveId" clId="{C882145A-1A93-455B-8936-9AE31A0A49F7}" dt="2021-09-11T16:36:02.359" v="7047" actId="478"/>
          <ac:spMkLst>
            <pc:docMk/>
            <pc:sldMk cId="3608800925" sldId="553"/>
            <ac:spMk id="10" creationId="{388F27EC-7368-4648-8034-91F3A631F2B1}"/>
          </ac:spMkLst>
        </pc:spChg>
        <pc:spChg chg="mod modVis">
          <ac:chgData name="Eric Glover" userId="47c2a8b81aae47a8" providerId="LiveId" clId="{C882145A-1A93-455B-8936-9AE31A0A49F7}" dt="2021-09-11T16:34:50.477" v="6937" actId="33935"/>
          <ac:spMkLst>
            <pc:docMk/>
            <pc:sldMk cId="3608800925" sldId="553"/>
            <ac:spMk id="11" creationId="{27A8950C-6A28-46DE-B208-C35887634C00}"/>
          </ac:spMkLst>
        </pc:spChg>
        <pc:spChg chg="add mod">
          <ac:chgData name="Eric Glover" userId="47c2a8b81aae47a8" providerId="LiveId" clId="{C882145A-1A93-455B-8936-9AE31A0A49F7}" dt="2021-09-11T18:36:22.202" v="10276" actId="1035"/>
          <ac:spMkLst>
            <pc:docMk/>
            <pc:sldMk cId="3608800925" sldId="553"/>
            <ac:spMk id="12" creationId="{1DF116B1-73B7-400F-A2BA-CEB6AFFAA6F9}"/>
          </ac:spMkLst>
        </pc:spChg>
        <pc:spChg chg="add mod">
          <ac:chgData name="Eric Glover" userId="47c2a8b81aae47a8" providerId="LiveId" clId="{C882145A-1A93-455B-8936-9AE31A0A49F7}" dt="2021-09-11T18:36:27.730" v="10295" actId="1035"/>
          <ac:spMkLst>
            <pc:docMk/>
            <pc:sldMk cId="3608800925" sldId="553"/>
            <ac:spMk id="13" creationId="{F9886A49-5427-47F6-A659-FCF37AF82FB8}"/>
          </ac:spMkLst>
        </pc:spChg>
        <pc:spChg chg="mod modVis">
          <ac:chgData name="Eric Glover" userId="47c2a8b81aae47a8" providerId="LiveId" clId="{C882145A-1A93-455B-8936-9AE31A0A49F7}" dt="2021-09-11T16:34:50.477" v="6937" actId="33935"/>
          <ac:spMkLst>
            <pc:docMk/>
            <pc:sldMk cId="3608800925" sldId="553"/>
            <ac:spMk id="16" creationId="{F253D238-642E-4A08-B412-D7D8A9AEDBF8}"/>
          </ac:spMkLst>
        </pc:spChg>
        <pc:spChg chg="del mod modVis">
          <ac:chgData name="Eric Glover" userId="47c2a8b81aae47a8" providerId="LiveId" clId="{C882145A-1A93-455B-8936-9AE31A0A49F7}" dt="2021-09-11T16:34:05.766" v="6907" actId="478"/>
          <ac:spMkLst>
            <pc:docMk/>
            <pc:sldMk cId="3608800925" sldId="553"/>
            <ac:spMk id="22" creationId="{0B3567ED-E8EB-494E-B07B-76EBF6CB7D52}"/>
          </ac:spMkLst>
        </pc:spChg>
      </pc:sldChg>
      <pc:sldChg chg="addSp delSp modSp add mod modAnim">
        <pc:chgData name="Eric Glover" userId="47c2a8b81aae47a8" providerId="LiveId" clId="{C882145A-1A93-455B-8936-9AE31A0A49F7}" dt="2021-09-11T17:58:43.611" v="9269" actId="207"/>
        <pc:sldMkLst>
          <pc:docMk/>
          <pc:sldMk cId="1082511929" sldId="554"/>
        </pc:sldMkLst>
        <pc:spChg chg="mod">
          <ac:chgData name="Eric Glover" userId="47c2a8b81aae47a8" providerId="LiveId" clId="{C882145A-1A93-455B-8936-9AE31A0A49F7}" dt="2021-09-11T17:58:14.710" v="9267" actId="6549"/>
          <ac:spMkLst>
            <pc:docMk/>
            <pc:sldMk cId="1082511929" sldId="554"/>
            <ac:spMk id="2" creationId="{A902AAAF-FCE4-4267-AE71-1F1EE10E24F4}"/>
          </ac:spMkLst>
        </pc:spChg>
        <pc:spChg chg="add del mod">
          <ac:chgData name="Eric Glover" userId="47c2a8b81aae47a8" providerId="LiveId" clId="{C882145A-1A93-455B-8936-9AE31A0A49F7}" dt="2021-09-11T16:13:17.497" v="6196" actId="478"/>
          <ac:spMkLst>
            <pc:docMk/>
            <pc:sldMk cId="1082511929" sldId="554"/>
            <ac:spMk id="3" creationId="{BAB2F7FA-5982-4BE6-85E8-E9824743E319}"/>
          </ac:spMkLst>
        </pc:spChg>
        <pc:spChg chg="add mod">
          <ac:chgData name="Eric Glover" userId="47c2a8b81aae47a8" providerId="LiveId" clId="{C882145A-1A93-455B-8936-9AE31A0A49F7}" dt="2021-09-11T16:24:10.775" v="6753" actId="12788"/>
          <ac:spMkLst>
            <pc:docMk/>
            <pc:sldMk cId="1082511929" sldId="554"/>
            <ac:spMk id="9" creationId="{526553C8-A9AF-456A-AE7C-E5D868006E0B}"/>
          </ac:spMkLst>
        </pc:spChg>
        <pc:spChg chg="del">
          <ac:chgData name="Eric Glover" userId="47c2a8b81aae47a8" providerId="LiveId" clId="{C882145A-1A93-455B-8936-9AE31A0A49F7}" dt="2021-09-11T15:53:22.649" v="5728" actId="478"/>
          <ac:spMkLst>
            <pc:docMk/>
            <pc:sldMk cId="1082511929" sldId="554"/>
            <ac:spMk id="10" creationId="{DEF7360B-FBFB-47CA-951A-AD5F8E7528FF}"/>
          </ac:spMkLst>
        </pc:spChg>
        <pc:spChg chg="mod">
          <ac:chgData name="Eric Glover" userId="47c2a8b81aae47a8" providerId="LiveId" clId="{C882145A-1A93-455B-8936-9AE31A0A49F7}" dt="2021-09-11T17:58:43.611" v="9269" actId="207"/>
          <ac:spMkLst>
            <pc:docMk/>
            <pc:sldMk cId="1082511929" sldId="554"/>
            <ac:spMk id="21" creationId="{333C23F6-1CA8-4D1F-96AE-E2E8A5F01E63}"/>
          </ac:spMkLst>
        </pc:spChg>
      </pc:sldChg>
      <pc:sldChg chg="addSp delSp modSp new mod setBg modClrScheme modAnim chgLayout">
        <pc:chgData name="Eric Glover" userId="47c2a8b81aae47a8" providerId="LiveId" clId="{C882145A-1A93-455B-8936-9AE31A0A49F7}" dt="2021-09-11T18:34:04.840" v="10048"/>
        <pc:sldMkLst>
          <pc:docMk/>
          <pc:sldMk cId="1576536063" sldId="555"/>
        </pc:sldMkLst>
        <pc:spChg chg="del">
          <ac:chgData name="Eric Glover" userId="47c2a8b81aae47a8" providerId="LiveId" clId="{C882145A-1A93-455B-8936-9AE31A0A49F7}" dt="2021-09-11T16:06:04.222" v="6071" actId="700"/>
          <ac:spMkLst>
            <pc:docMk/>
            <pc:sldMk cId="1576536063" sldId="555"/>
            <ac:spMk id="2" creationId="{62D5FE43-A922-450C-8A00-1AD9D90FD317}"/>
          </ac:spMkLst>
        </pc:spChg>
        <pc:spChg chg="del">
          <ac:chgData name="Eric Glover" userId="47c2a8b81aae47a8" providerId="LiveId" clId="{C882145A-1A93-455B-8936-9AE31A0A49F7}" dt="2021-09-11T16:06:04.222" v="6071" actId="700"/>
          <ac:spMkLst>
            <pc:docMk/>
            <pc:sldMk cId="1576536063" sldId="555"/>
            <ac:spMk id="3" creationId="{6863C976-D7E9-4ABE-B6F4-341EEA50D5CA}"/>
          </ac:spMkLst>
        </pc:spChg>
        <pc:spChg chg="add del">
          <ac:chgData name="Eric Glover" userId="47c2a8b81aae47a8" providerId="LiveId" clId="{C882145A-1A93-455B-8936-9AE31A0A49F7}" dt="2021-09-11T16:08:18.079" v="6098" actId="26606"/>
          <ac:spMkLst>
            <pc:docMk/>
            <pc:sldMk cId="1576536063" sldId="555"/>
            <ac:spMk id="7" creationId="{AB8C311F-7253-4AED-9701-7FC0708C41C7}"/>
          </ac:spMkLst>
        </pc:spChg>
        <pc:spChg chg="add del">
          <ac:chgData name="Eric Glover" userId="47c2a8b81aae47a8" providerId="LiveId" clId="{C882145A-1A93-455B-8936-9AE31A0A49F7}" dt="2021-09-11T16:06:24.379" v="6074" actId="26606"/>
          <ac:spMkLst>
            <pc:docMk/>
            <pc:sldMk cId="1576536063" sldId="555"/>
            <ac:spMk id="10" creationId="{42A4FC2C-047E-45A5-965D-8E1E3BF09BC6}"/>
          </ac:spMkLst>
        </pc:spChg>
        <pc:spChg chg="add del">
          <ac:chgData name="Eric Glover" userId="47c2a8b81aae47a8" providerId="LiveId" clId="{C882145A-1A93-455B-8936-9AE31A0A49F7}" dt="2021-09-11T16:08:18.079" v="6098" actId="26606"/>
          <ac:spMkLst>
            <pc:docMk/>
            <pc:sldMk cId="1576536063" sldId="555"/>
            <ac:spMk id="12" creationId="{E2384209-CB15-4CDF-9D31-C44FD9A3F20D}"/>
          </ac:spMkLst>
        </pc:spChg>
        <pc:spChg chg="add del">
          <ac:chgData name="Eric Glover" userId="47c2a8b81aae47a8" providerId="LiveId" clId="{C882145A-1A93-455B-8936-9AE31A0A49F7}" dt="2021-09-11T16:08:18.079" v="6098" actId="26606"/>
          <ac:spMkLst>
            <pc:docMk/>
            <pc:sldMk cId="1576536063" sldId="555"/>
            <ac:spMk id="14" creationId="{2633B3B5-CC90-43F0-8714-D31D1F3F0209}"/>
          </ac:spMkLst>
        </pc:spChg>
        <pc:spChg chg="add del">
          <ac:chgData name="Eric Glover" userId="47c2a8b81aae47a8" providerId="LiveId" clId="{C882145A-1A93-455B-8936-9AE31A0A49F7}" dt="2021-09-11T16:08:18.079" v="6098" actId="26606"/>
          <ac:spMkLst>
            <pc:docMk/>
            <pc:sldMk cId="1576536063" sldId="555"/>
            <ac:spMk id="16" creationId="{A8D57A06-A426-446D-B02C-A2DC6B62E45E}"/>
          </ac:spMkLst>
        </pc:spChg>
        <pc:spChg chg="add del">
          <ac:chgData name="Eric Glover" userId="47c2a8b81aae47a8" providerId="LiveId" clId="{C882145A-1A93-455B-8936-9AE31A0A49F7}" dt="2021-09-11T16:08:08.922" v="6091" actId="26606"/>
          <ac:spMkLst>
            <pc:docMk/>
            <pc:sldMk cId="1576536063" sldId="555"/>
            <ac:spMk id="21" creationId="{AB8C311F-7253-4AED-9701-7FC0708C41C7}"/>
          </ac:spMkLst>
        </pc:spChg>
        <pc:spChg chg="add del">
          <ac:chgData name="Eric Glover" userId="47c2a8b81aae47a8" providerId="LiveId" clId="{C882145A-1A93-455B-8936-9AE31A0A49F7}" dt="2021-09-11T16:08:08.922" v="6091" actId="26606"/>
          <ac:spMkLst>
            <pc:docMk/>
            <pc:sldMk cId="1576536063" sldId="555"/>
            <ac:spMk id="23" creationId="{E2384209-CB15-4CDF-9D31-C44FD9A3F20D}"/>
          </ac:spMkLst>
        </pc:spChg>
        <pc:spChg chg="add del">
          <ac:chgData name="Eric Glover" userId="47c2a8b81aae47a8" providerId="LiveId" clId="{C882145A-1A93-455B-8936-9AE31A0A49F7}" dt="2021-09-11T16:08:08.922" v="6091" actId="26606"/>
          <ac:spMkLst>
            <pc:docMk/>
            <pc:sldMk cId="1576536063" sldId="555"/>
            <ac:spMk id="25" creationId="{2633B3B5-CC90-43F0-8714-D31D1F3F0209}"/>
          </ac:spMkLst>
        </pc:spChg>
        <pc:spChg chg="add del">
          <ac:chgData name="Eric Glover" userId="47c2a8b81aae47a8" providerId="LiveId" clId="{C882145A-1A93-455B-8936-9AE31A0A49F7}" dt="2021-09-11T16:08:08.922" v="6091" actId="26606"/>
          <ac:spMkLst>
            <pc:docMk/>
            <pc:sldMk cId="1576536063" sldId="555"/>
            <ac:spMk id="27" creationId="{A8D57A06-A426-446D-B02C-A2DC6B62E45E}"/>
          </ac:spMkLst>
        </pc:spChg>
        <pc:spChg chg="add del">
          <ac:chgData name="Eric Glover" userId="47c2a8b81aae47a8" providerId="LiveId" clId="{C882145A-1A93-455B-8936-9AE31A0A49F7}" dt="2021-09-11T16:08:11.229" v="6093" actId="26606"/>
          <ac:spMkLst>
            <pc:docMk/>
            <pc:sldMk cId="1576536063" sldId="555"/>
            <ac:spMk id="29" creationId="{AB8C311F-7253-4AED-9701-7FC0708C41C7}"/>
          </ac:spMkLst>
        </pc:spChg>
        <pc:spChg chg="add del">
          <ac:chgData name="Eric Glover" userId="47c2a8b81aae47a8" providerId="LiveId" clId="{C882145A-1A93-455B-8936-9AE31A0A49F7}" dt="2021-09-11T16:08:11.229" v="6093" actId="26606"/>
          <ac:spMkLst>
            <pc:docMk/>
            <pc:sldMk cId="1576536063" sldId="555"/>
            <ac:spMk id="30" creationId="{E2384209-CB15-4CDF-9D31-C44FD9A3F20D}"/>
          </ac:spMkLst>
        </pc:spChg>
        <pc:spChg chg="add del">
          <ac:chgData name="Eric Glover" userId="47c2a8b81aae47a8" providerId="LiveId" clId="{C882145A-1A93-455B-8936-9AE31A0A49F7}" dt="2021-09-11T16:08:11.229" v="6093" actId="26606"/>
          <ac:spMkLst>
            <pc:docMk/>
            <pc:sldMk cId="1576536063" sldId="555"/>
            <ac:spMk id="31" creationId="{2633B3B5-CC90-43F0-8714-D31D1F3F0209}"/>
          </ac:spMkLst>
        </pc:spChg>
        <pc:spChg chg="add del">
          <ac:chgData name="Eric Glover" userId="47c2a8b81aae47a8" providerId="LiveId" clId="{C882145A-1A93-455B-8936-9AE31A0A49F7}" dt="2021-09-11T16:08:11.229" v="6093" actId="26606"/>
          <ac:spMkLst>
            <pc:docMk/>
            <pc:sldMk cId="1576536063" sldId="555"/>
            <ac:spMk id="32" creationId="{A8D57A06-A426-446D-B02C-A2DC6B62E45E}"/>
          </ac:spMkLst>
        </pc:spChg>
        <pc:spChg chg="add del">
          <ac:chgData name="Eric Glover" userId="47c2a8b81aae47a8" providerId="LiveId" clId="{C882145A-1A93-455B-8936-9AE31A0A49F7}" dt="2021-09-11T16:08:11.962" v="6095" actId="26606"/>
          <ac:spMkLst>
            <pc:docMk/>
            <pc:sldMk cId="1576536063" sldId="555"/>
            <ac:spMk id="34" creationId="{D153EDB2-4AAD-43F4-AE78-4D326C813369}"/>
          </ac:spMkLst>
        </pc:spChg>
        <pc:spChg chg="add mod">
          <ac:chgData name="Eric Glover" userId="47c2a8b81aae47a8" providerId="LiveId" clId="{C882145A-1A93-455B-8936-9AE31A0A49F7}" dt="2021-09-11T16:32:51.144" v="6896" actId="3064"/>
          <ac:spMkLst>
            <pc:docMk/>
            <pc:sldMk cId="1576536063" sldId="555"/>
            <ac:spMk id="38" creationId="{1558DA7F-705E-4AF6-BA92-421AC3604470}"/>
          </ac:spMkLst>
        </pc:spChg>
        <pc:spChg chg="add del">
          <ac:chgData name="Eric Glover" userId="47c2a8b81aae47a8" providerId="LiveId" clId="{C882145A-1A93-455B-8936-9AE31A0A49F7}" dt="2021-09-11T16:08:18.063" v="6097" actId="26606"/>
          <ac:spMkLst>
            <pc:docMk/>
            <pc:sldMk cId="1576536063" sldId="555"/>
            <ac:spMk id="39" creationId="{AB8C311F-7253-4AED-9701-7FC0708C41C7}"/>
          </ac:spMkLst>
        </pc:spChg>
        <pc:spChg chg="add del">
          <ac:chgData name="Eric Glover" userId="47c2a8b81aae47a8" providerId="LiveId" clId="{C882145A-1A93-455B-8936-9AE31A0A49F7}" dt="2021-09-11T16:08:18.063" v="6097" actId="26606"/>
          <ac:spMkLst>
            <pc:docMk/>
            <pc:sldMk cId="1576536063" sldId="555"/>
            <ac:spMk id="40" creationId="{FD073016-B734-483B-8953-5BADEE145112}"/>
          </ac:spMkLst>
        </pc:spChg>
        <pc:spChg chg="add del">
          <ac:chgData name="Eric Glover" userId="47c2a8b81aae47a8" providerId="LiveId" clId="{C882145A-1A93-455B-8936-9AE31A0A49F7}" dt="2021-09-11T16:08:18.063" v="6097" actId="26606"/>
          <ac:spMkLst>
            <pc:docMk/>
            <pc:sldMk cId="1576536063" sldId="555"/>
            <ac:spMk id="41" creationId="{90A7EAB6-59D3-4325-8DE6-E0CA4009CE53}"/>
          </ac:spMkLst>
        </pc:spChg>
        <pc:spChg chg="add del">
          <ac:chgData name="Eric Glover" userId="47c2a8b81aae47a8" providerId="LiveId" clId="{C882145A-1A93-455B-8936-9AE31A0A49F7}" dt="2021-09-11T16:08:18.063" v="6097" actId="26606"/>
          <ac:spMkLst>
            <pc:docMk/>
            <pc:sldMk cId="1576536063" sldId="555"/>
            <ac:spMk id="42" creationId="{A8D57A06-A426-446D-B02C-A2DC6B62E45E}"/>
          </ac:spMkLst>
        </pc:spChg>
        <pc:spChg chg="add mod">
          <ac:chgData name="Eric Glover" userId="47c2a8b81aae47a8" providerId="LiveId" clId="{C882145A-1A93-455B-8936-9AE31A0A49F7}" dt="2021-09-11T16:32:36.100" v="6884" actId="12788"/>
          <ac:spMkLst>
            <pc:docMk/>
            <pc:sldMk cId="1576536063" sldId="555"/>
            <ac:spMk id="43" creationId="{6E5E6834-D225-48A9-BDDE-3918A7BE7F7D}"/>
          </ac:spMkLst>
        </pc:spChg>
        <pc:spChg chg="add del">
          <ac:chgData name="Eric Glover" userId="47c2a8b81aae47a8" providerId="LiveId" clId="{C882145A-1A93-455B-8936-9AE31A0A49F7}" dt="2021-09-11T16:08:48.533" v="6103" actId="478"/>
          <ac:spMkLst>
            <pc:docMk/>
            <pc:sldMk cId="1576536063" sldId="555"/>
            <ac:spMk id="44" creationId="{AB8C311F-7253-4AED-9701-7FC0708C41C7}"/>
          </ac:spMkLst>
        </pc:spChg>
        <pc:spChg chg="add del">
          <ac:chgData name="Eric Glover" userId="47c2a8b81aae47a8" providerId="LiveId" clId="{C882145A-1A93-455B-8936-9AE31A0A49F7}" dt="2021-09-11T16:08:51.761" v="6104" actId="478"/>
          <ac:spMkLst>
            <pc:docMk/>
            <pc:sldMk cId="1576536063" sldId="555"/>
            <ac:spMk id="45" creationId="{E2384209-CB15-4CDF-9D31-C44FD9A3F20D}"/>
          </ac:spMkLst>
        </pc:spChg>
        <pc:spChg chg="add del">
          <ac:chgData name="Eric Glover" userId="47c2a8b81aae47a8" providerId="LiveId" clId="{C882145A-1A93-455B-8936-9AE31A0A49F7}" dt="2021-09-11T16:08:54.736" v="6105" actId="478"/>
          <ac:spMkLst>
            <pc:docMk/>
            <pc:sldMk cId="1576536063" sldId="555"/>
            <ac:spMk id="46" creationId="{2633B3B5-CC90-43F0-8714-D31D1F3F0209}"/>
          </ac:spMkLst>
        </pc:spChg>
        <pc:spChg chg="add del">
          <ac:chgData name="Eric Glover" userId="47c2a8b81aae47a8" providerId="LiveId" clId="{C882145A-1A93-455B-8936-9AE31A0A49F7}" dt="2021-09-11T16:08:57.396" v="6106" actId="478"/>
          <ac:spMkLst>
            <pc:docMk/>
            <pc:sldMk cId="1576536063" sldId="555"/>
            <ac:spMk id="47" creationId="{A8D57A06-A426-446D-B02C-A2DC6B62E45E}"/>
          </ac:spMkLst>
        </pc:spChg>
        <pc:grpChg chg="add del">
          <ac:chgData name="Eric Glover" userId="47c2a8b81aae47a8" providerId="LiveId" clId="{C882145A-1A93-455B-8936-9AE31A0A49F7}" dt="2021-09-11T16:08:11.962" v="6095" actId="26606"/>
          <ac:grpSpMkLst>
            <pc:docMk/>
            <pc:sldMk cId="1576536063" sldId="555"/>
            <ac:grpSpMk id="35" creationId="{A3CB7779-72E2-4E92-AE18-6BBC335DD881}"/>
          </ac:grpSpMkLst>
        </pc:grpChg>
        <pc:picChg chg="add mod modCrop">
          <ac:chgData name="Eric Glover" userId="47c2a8b81aae47a8" providerId="LiveId" clId="{C882145A-1A93-455B-8936-9AE31A0A49F7}" dt="2021-09-11T16:10:33.392" v="6117" actId="1076"/>
          <ac:picMkLst>
            <pc:docMk/>
            <pc:sldMk cId="1576536063" sldId="555"/>
            <ac:picMk id="5" creationId="{82E85EAE-CD49-428B-96CA-E753CD540FAC}"/>
          </ac:picMkLst>
        </pc:picChg>
      </pc:sldChg>
      <pc:sldChg chg="addSp delSp modSp add mod modAnim">
        <pc:chgData name="Eric Glover" userId="47c2a8b81aae47a8" providerId="LiveId" clId="{C882145A-1A93-455B-8936-9AE31A0A49F7}" dt="2021-09-11T18:28:36.955" v="10015" actId="6549"/>
        <pc:sldMkLst>
          <pc:docMk/>
          <pc:sldMk cId="805000626" sldId="556"/>
        </pc:sldMkLst>
        <pc:spChg chg="mod">
          <ac:chgData name="Eric Glover" userId="47c2a8b81aae47a8" providerId="LiveId" clId="{C882145A-1A93-455B-8936-9AE31A0A49F7}" dt="2021-09-11T18:28:36.955" v="10015" actId="6549"/>
          <ac:spMkLst>
            <pc:docMk/>
            <pc:sldMk cId="805000626" sldId="556"/>
            <ac:spMk id="2" creationId="{A902AAAF-FCE4-4267-AE71-1F1EE10E24F4}"/>
          </ac:spMkLst>
        </pc:spChg>
        <pc:spChg chg="del mod">
          <ac:chgData name="Eric Glover" userId="47c2a8b81aae47a8" providerId="LiveId" clId="{C882145A-1A93-455B-8936-9AE31A0A49F7}" dt="2021-09-11T17:02:28.626" v="8003" actId="478"/>
          <ac:spMkLst>
            <pc:docMk/>
            <pc:sldMk cId="805000626" sldId="556"/>
            <ac:spMk id="8" creationId="{CCB6F99A-A2FF-4885-97FF-499FAB3FFCF2}"/>
          </ac:spMkLst>
        </pc:spChg>
        <pc:spChg chg="del">
          <ac:chgData name="Eric Glover" userId="47c2a8b81aae47a8" providerId="LiveId" clId="{C882145A-1A93-455B-8936-9AE31A0A49F7}" dt="2021-09-11T16:55:20.995" v="7708" actId="478"/>
          <ac:spMkLst>
            <pc:docMk/>
            <pc:sldMk cId="805000626" sldId="556"/>
            <ac:spMk id="10" creationId="{DEF7360B-FBFB-47CA-951A-AD5F8E7528FF}"/>
          </ac:spMkLst>
        </pc:spChg>
        <pc:spChg chg="add mod">
          <ac:chgData name="Eric Glover" userId="47c2a8b81aae47a8" providerId="LiveId" clId="{C882145A-1A93-455B-8936-9AE31A0A49F7}" dt="2021-09-11T17:47:38.921" v="8965" actId="1036"/>
          <ac:spMkLst>
            <pc:docMk/>
            <pc:sldMk cId="805000626" sldId="556"/>
            <ac:spMk id="11" creationId="{C88ABCAE-6710-4D04-B4BA-A2DACA7C79D9}"/>
          </ac:spMkLst>
        </pc:spChg>
        <pc:spChg chg="add mod">
          <ac:chgData name="Eric Glover" userId="47c2a8b81aae47a8" providerId="LiveId" clId="{C882145A-1A93-455B-8936-9AE31A0A49F7}" dt="2021-09-11T17:47:38.921" v="8965" actId="1036"/>
          <ac:spMkLst>
            <pc:docMk/>
            <pc:sldMk cId="805000626" sldId="556"/>
            <ac:spMk id="12" creationId="{30EE6C9F-4A45-4A92-8BBC-5490059EE86F}"/>
          </ac:spMkLst>
        </pc:spChg>
        <pc:spChg chg="del">
          <ac:chgData name="Eric Glover" userId="47c2a8b81aae47a8" providerId="LiveId" clId="{C882145A-1A93-455B-8936-9AE31A0A49F7}" dt="2021-09-11T16:51:56.091" v="7467" actId="478"/>
          <ac:spMkLst>
            <pc:docMk/>
            <pc:sldMk cId="805000626" sldId="556"/>
            <ac:spMk id="14" creationId="{12BD192B-FBF9-4559-A8E5-1D844D05BEB4}"/>
          </ac:spMkLst>
        </pc:spChg>
        <pc:picChg chg="add del mod">
          <ac:chgData name="Eric Glover" userId="47c2a8b81aae47a8" providerId="LiveId" clId="{C882145A-1A93-455B-8936-9AE31A0A49F7}" dt="2021-09-11T17:37:30.809" v="8411" actId="478"/>
          <ac:picMkLst>
            <pc:docMk/>
            <pc:sldMk cId="805000626" sldId="556"/>
            <ac:picMk id="15" creationId="{BFE0B999-C7E9-41AC-9FA1-C2CC4FE0132F}"/>
          </ac:picMkLst>
        </pc:picChg>
      </pc:sldChg>
      <pc:sldChg chg="addSp delSp modSp add mod modAnim">
        <pc:chgData name="Eric Glover" userId="47c2a8b81aae47a8" providerId="LiveId" clId="{C882145A-1A93-455B-8936-9AE31A0A49F7}" dt="2021-09-11T18:27:35.591" v="10011"/>
        <pc:sldMkLst>
          <pc:docMk/>
          <pc:sldMk cId="2070166237" sldId="557"/>
        </pc:sldMkLst>
        <pc:spChg chg="del">
          <ac:chgData name="Eric Glover" userId="47c2a8b81aae47a8" providerId="LiveId" clId="{C882145A-1A93-455B-8936-9AE31A0A49F7}" dt="2021-09-11T16:58:39.403" v="7850" actId="478"/>
          <ac:spMkLst>
            <pc:docMk/>
            <pc:sldMk cId="2070166237" sldId="557"/>
            <ac:spMk id="2" creationId="{A902AAAF-FCE4-4267-AE71-1F1EE10E24F4}"/>
          </ac:spMkLst>
        </pc:spChg>
        <pc:spChg chg="mod modVis">
          <ac:chgData name="Eric Glover" userId="47c2a8b81aae47a8" providerId="LiveId" clId="{C882145A-1A93-455B-8936-9AE31A0A49F7}" dt="2021-09-11T18:27:14.641" v="10003" actId="14429"/>
          <ac:spMkLst>
            <pc:docMk/>
            <pc:sldMk cId="2070166237" sldId="557"/>
            <ac:spMk id="7" creationId="{C26F0809-F6DC-41A6-BCD5-838DB7B69239}"/>
          </ac:spMkLst>
        </pc:spChg>
        <pc:spChg chg="del">
          <ac:chgData name="Eric Glover" userId="47c2a8b81aae47a8" providerId="LiveId" clId="{C882145A-1A93-455B-8936-9AE31A0A49F7}" dt="2021-09-11T16:58:34.976" v="7849" actId="478"/>
          <ac:spMkLst>
            <pc:docMk/>
            <pc:sldMk cId="2070166237" sldId="557"/>
            <ac:spMk id="8" creationId="{CCB6F99A-A2FF-4885-97FF-499FAB3FFCF2}"/>
          </ac:spMkLst>
        </pc:spChg>
        <pc:spChg chg="mod modVis">
          <ac:chgData name="Eric Glover" userId="47c2a8b81aae47a8" providerId="LiveId" clId="{C882145A-1A93-455B-8936-9AE31A0A49F7}" dt="2021-09-11T18:27:17.160" v="10007" actId="14429"/>
          <ac:spMkLst>
            <pc:docMk/>
            <pc:sldMk cId="2070166237" sldId="557"/>
            <ac:spMk id="10" creationId="{DEF7360B-FBFB-47CA-951A-AD5F8E7528FF}"/>
          </ac:spMkLst>
        </pc:spChg>
        <pc:spChg chg="add mod modVis">
          <ac:chgData name="Eric Glover" userId="47c2a8b81aae47a8" providerId="LiveId" clId="{C882145A-1A93-455B-8936-9AE31A0A49F7}" dt="2021-09-11T18:27:19.487" v="10008" actId="14429"/>
          <ac:spMkLst>
            <pc:docMk/>
            <pc:sldMk cId="2070166237" sldId="557"/>
            <ac:spMk id="11" creationId="{01E3DABA-B807-45B0-879C-91860106902A}"/>
          </ac:spMkLst>
        </pc:spChg>
        <pc:spChg chg="add mod modVis">
          <ac:chgData name="Eric Glover" userId="47c2a8b81aae47a8" providerId="LiveId" clId="{C882145A-1A93-455B-8936-9AE31A0A49F7}" dt="2021-09-11T18:27:30.332" v="10009" actId="14429"/>
          <ac:spMkLst>
            <pc:docMk/>
            <pc:sldMk cId="2070166237" sldId="557"/>
            <ac:spMk id="12" creationId="{EB8FD23D-B1E8-4757-B5DD-CD24304F1494}"/>
          </ac:spMkLst>
        </pc:spChg>
        <pc:spChg chg="mod modVis">
          <ac:chgData name="Eric Glover" userId="47c2a8b81aae47a8" providerId="LiveId" clId="{C882145A-1A93-455B-8936-9AE31A0A49F7}" dt="2021-09-11T18:27:14.160" v="10002" actId="14429"/>
          <ac:spMkLst>
            <pc:docMk/>
            <pc:sldMk cId="2070166237" sldId="557"/>
            <ac:spMk id="13" creationId="{784710D2-F55C-4E86-B4CF-E065281ED335}"/>
          </ac:spMkLst>
        </pc:spChg>
        <pc:spChg chg="del">
          <ac:chgData name="Eric Glover" userId="47c2a8b81aae47a8" providerId="LiveId" clId="{C882145A-1A93-455B-8936-9AE31A0A49F7}" dt="2021-09-11T16:58:34.151" v="7848" actId="478"/>
          <ac:spMkLst>
            <pc:docMk/>
            <pc:sldMk cId="2070166237" sldId="557"/>
            <ac:spMk id="14" creationId="{12BD192B-FBF9-4559-A8E5-1D844D05BEB4}"/>
          </ac:spMkLst>
        </pc:spChg>
        <pc:spChg chg="add del mod">
          <ac:chgData name="Eric Glover" userId="47c2a8b81aae47a8" providerId="LiveId" clId="{C882145A-1A93-455B-8936-9AE31A0A49F7}" dt="2021-09-11T17:04:09.775" v="8047" actId="478"/>
          <ac:spMkLst>
            <pc:docMk/>
            <pc:sldMk cId="2070166237" sldId="557"/>
            <ac:spMk id="15" creationId="{C3F6C211-61CD-4008-A6F6-37DCD5A0DD9D}"/>
          </ac:spMkLst>
        </pc:spChg>
        <pc:spChg chg="mod modVis">
          <ac:chgData name="Eric Glover" userId="47c2a8b81aae47a8" providerId="LiveId" clId="{C882145A-1A93-455B-8936-9AE31A0A49F7}" dt="2021-09-11T18:27:15.196" v="10004" actId="14429"/>
          <ac:spMkLst>
            <pc:docMk/>
            <pc:sldMk cId="2070166237" sldId="557"/>
            <ac:spMk id="16" creationId="{CD9FE4EF-C4D8-49A0-B2FF-81D8DB7D8A24}"/>
          </ac:spMkLst>
        </pc:spChg>
        <pc:spChg chg="mod modVis">
          <ac:chgData name="Eric Glover" userId="47c2a8b81aae47a8" providerId="LiveId" clId="{C882145A-1A93-455B-8936-9AE31A0A49F7}" dt="2021-09-11T18:27:16.455" v="10006" actId="14429"/>
          <ac:spMkLst>
            <pc:docMk/>
            <pc:sldMk cId="2070166237" sldId="557"/>
            <ac:spMk id="21" creationId="{333C23F6-1CA8-4D1F-96AE-E2E8A5F01E63}"/>
          </ac:spMkLst>
        </pc:spChg>
        <pc:spChg chg="mod modVis">
          <ac:chgData name="Eric Glover" userId="47c2a8b81aae47a8" providerId="LiveId" clId="{C882145A-1A93-455B-8936-9AE31A0A49F7}" dt="2021-09-11T18:27:15.637" v="10005" actId="14429"/>
          <ac:spMkLst>
            <pc:docMk/>
            <pc:sldMk cId="2070166237" sldId="557"/>
            <ac:spMk id="22" creationId="{38FAA1A1-D861-433F-88FA-1E9D6FD31D11}"/>
          </ac:spMkLst>
        </pc:spChg>
      </pc:sldChg>
      <pc:sldChg chg="addSp delSp modSp add mod modAnim">
        <pc:chgData name="Eric Glover" userId="47c2a8b81aae47a8" providerId="LiveId" clId="{C882145A-1A93-455B-8936-9AE31A0A49F7}" dt="2021-09-11T18:30:15.441" v="10025" actId="20577"/>
        <pc:sldMkLst>
          <pc:docMk/>
          <pc:sldMk cId="233685606" sldId="558"/>
        </pc:sldMkLst>
        <pc:spChg chg="del">
          <ac:chgData name="Eric Glover" userId="47c2a8b81aae47a8" providerId="LiveId" clId="{C882145A-1A93-455B-8936-9AE31A0A49F7}" dt="2021-09-11T17:08:06.488" v="8070" actId="478"/>
          <ac:spMkLst>
            <pc:docMk/>
            <pc:sldMk cId="233685606" sldId="558"/>
            <ac:spMk id="2" creationId="{A902AAAF-FCE4-4267-AE71-1F1EE10E24F4}"/>
          </ac:spMkLst>
        </pc:spChg>
        <pc:spChg chg="add mod ord">
          <ac:chgData name="Eric Glover" userId="47c2a8b81aae47a8" providerId="LiveId" clId="{C882145A-1A93-455B-8936-9AE31A0A49F7}" dt="2021-09-11T18:28:52.150" v="10017" actId="6549"/>
          <ac:spMkLst>
            <pc:docMk/>
            <pc:sldMk cId="233685606" sldId="558"/>
            <ac:spMk id="9" creationId="{C0B5DE63-E355-4E01-A8FA-695C90F94782}"/>
          </ac:spMkLst>
        </pc:spChg>
        <pc:spChg chg="del mod">
          <ac:chgData name="Eric Glover" userId="47c2a8b81aae47a8" providerId="LiveId" clId="{C882145A-1A93-455B-8936-9AE31A0A49F7}" dt="2021-09-11T17:08:03.863" v="8068" actId="478"/>
          <ac:spMkLst>
            <pc:docMk/>
            <pc:sldMk cId="233685606" sldId="558"/>
            <ac:spMk id="11" creationId="{C88ABCAE-6710-4D04-B4BA-A2DACA7C79D9}"/>
          </ac:spMkLst>
        </pc:spChg>
        <pc:spChg chg="del">
          <ac:chgData name="Eric Glover" userId="47c2a8b81aae47a8" providerId="LiveId" clId="{C882145A-1A93-455B-8936-9AE31A0A49F7}" dt="2021-09-11T17:08:04.748" v="8069" actId="478"/>
          <ac:spMkLst>
            <pc:docMk/>
            <pc:sldMk cId="233685606" sldId="558"/>
            <ac:spMk id="12" creationId="{30EE6C9F-4A45-4A92-8BBC-5490059EE86F}"/>
          </ac:spMkLst>
        </pc:spChg>
        <pc:spChg chg="add del mod">
          <ac:chgData name="Eric Glover" userId="47c2a8b81aae47a8" providerId="LiveId" clId="{C882145A-1A93-455B-8936-9AE31A0A49F7}" dt="2021-09-11T17:30:50.170" v="8157" actId="478"/>
          <ac:spMkLst>
            <pc:docMk/>
            <pc:sldMk cId="233685606" sldId="558"/>
            <ac:spMk id="15" creationId="{040A1445-367B-4479-9079-E7823C45BB17}"/>
          </ac:spMkLst>
        </pc:spChg>
        <pc:spChg chg="mod">
          <ac:chgData name="Eric Glover" userId="47c2a8b81aae47a8" providerId="LiveId" clId="{C882145A-1A93-455B-8936-9AE31A0A49F7}" dt="2021-09-11T17:44:30.966" v="8849" actId="1035"/>
          <ac:spMkLst>
            <pc:docMk/>
            <pc:sldMk cId="233685606" sldId="558"/>
            <ac:spMk id="21" creationId="{333C23F6-1CA8-4D1F-96AE-E2E8A5F01E63}"/>
          </ac:spMkLst>
        </pc:spChg>
        <pc:spChg chg="add mod">
          <ac:chgData name="Eric Glover" userId="47c2a8b81aae47a8" providerId="LiveId" clId="{C882145A-1A93-455B-8936-9AE31A0A49F7}" dt="2021-09-11T18:30:15.441" v="10025" actId="20577"/>
          <ac:spMkLst>
            <pc:docMk/>
            <pc:sldMk cId="233685606" sldId="558"/>
            <ac:spMk id="23" creationId="{C744F0E2-4208-4A80-9418-CFD9E7049DFB}"/>
          </ac:spMkLst>
        </pc:spChg>
        <pc:picChg chg="add del mod">
          <ac:chgData name="Eric Glover" userId="47c2a8b81aae47a8" providerId="LiveId" clId="{C882145A-1A93-455B-8936-9AE31A0A49F7}" dt="2021-09-11T17:28:32.033" v="8154" actId="478"/>
          <ac:picMkLst>
            <pc:docMk/>
            <pc:sldMk cId="233685606" sldId="558"/>
            <ac:picMk id="4" creationId="{72FC93A5-8E2A-4DBA-8FB7-01ED79E865E7}"/>
          </ac:picMkLst>
        </pc:picChg>
        <pc:picChg chg="add del mod ord">
          <ac:chgData name="Eric Glover" userId="47c2a8b81aae47a8" providerId="LiveId" clId="{C882145A-1A93-455B-8936-9AE31A0A49F7}" dt="2021-09-11T17:28:26.152" v="8153" actId="478"/>
          <ac:picMkLst>
            <pc:docMk/>
            <pc:sldMk cId="233685606" sldId="558"/>
            <ac:picMk id="6" creationId="{574AEE49-8EBC-49C2-8117-C46BDA1EB8DE}"/>
          </ac:picMkLst>
        </pc:picChg>
        <pc:picChg chg="add del mod">
          <ac:chgData name="Eric Glover" userId="47c2a8b81aae47a8" providerId="LiveId" clId="{C882145A-1A93-455B-8936-9AE31A0A49F7}" dt="2021-09-11T17:33:28.605" v="8192" actId="478"/>
          <ac:picMkLst>
            <pc:docMk/>
            <pc:sldMk cId="233685606" sldId="558"/>
            <ac:picMk id="14" creationId="{EA323F08-A488-4AFA-8861-231AEDFE64C5}"/>
          </ac:picMkLst>
        </pc:picChg>
        <pc:picChg chg="add mod">
          <ac:chgData name="Eric Glover" userId="47c2a8b81aae47a8" providerId="LiveId" clId="{C882145A-1A93-455B-8936-9AE31A0A49F7}" dt="2021-09-11T17:36:33.046" v="8379" actId="1035"/>
          <ac:picMkLst>
            <pc:docMk/>
            <pc:sldMk cId="233685606" sldId="558"/>
            <ac:picMk id="18" creationId="{0B43711A-1E82-4BFB-8E55-B831E21192D0}"/>
          </ac:picMkLst>
        </pc:picChg>
      </pc:sldChg>
      <pc:sldChg chg="new del">
        <pc:chgData name="Eric Glover" userId="47c2a8b81aae47a8" providerId="LiveId" clId="{C882145A-1A93-455B-8936-9AE31A0A49F7}" dt="2021-09-11T17:07:55.200" v="8065" actId="680"/>
        <pc:sldMkLst>
          <pc:docMk/>
          <pc:sldMk cId="1123948439" sldId="558"/>
        </pc:sldMkLst>
      </pc:sldChg>
      <pc:sldChg chg="addSp delSp modSp add mod ord modAnim">
        <pc:chgData name="Eric Glover" userId="47c2a8b81aae47a8" providerId="LiveId" clId="{C882145A-1A93-455B-8936-9AE31A0A49F7}" dt="2021-09-11T18:33:31.438" v="10047"/>
        <pc:sldMkLst>
          <pc:docMk/>
          <pc:sldMk cId="3506524715" sldId="559"/>
        </pc:sldMkLst>
        <pc:spChg chg="mod">
          <ac:chgData name="Eric Glover" userId="47c2a8b81aae47a8" providerId="LiveId" clId="{C882145A-1A93-455B-8936-9AE31A0A49F7}" dt="2021-09-11T18:30:43.346" v="10033" actId="20577"/>
          <ac:spMkLst>
            <pc:docMk/>
            <pc:sldMk cId="3506524715" sldId="559"/>
            <ac:spMk id="2" creationId="{A902AAAF-FCE4-4267-AE71-1F1EE10E24F4}"/>
          </ac:spMkLst>
        </pc:spChg>
        <pc:spChg chg="add mod">
          <ac:chgData name="Eric Glover" userId="47c2a8b81aae47a8" providerId="LiveId" clId="{C882145A-1A93-455B-8936-9AE31A0A49F7}" dt="2021-09-11T17:52:32.167" v="9155" actId="1035"/>
          <ac:spMkLst>
            <pc:docMk/>
            <pc:sldMk cId="3506524715" sldId="559"/>
            <ac:spMk id="3" creationId="{27C330C2-FF7D-450F-848C-55144D018B8D}"/>
          </ac:spMkLst>
        </pc:spChg>
        <pc:spChg chg="del">
          <ac:chgData name="Eric Glover" userId="47c2a8b81aae47a8" providerId="LiveId" clId="{C882145A-1A93-455B-8936-9AE31A0A49F7}" dt="2021-09-11T17:42:00.298" v="8712" actId="478"/>
          <ac:spMkLst>
            <pc:docMk/>
            <pc:sldMk cId="3506524715" sldId="559"/>
            <ac:spMk id="11" creationId="{C88ABCAE-6710-4D04-B4BA-A2DACA7C79D9}"/>
          </ac:spMkLst>
        </pc:spChg>
        <pc:spChg chg="del">
          <ac:chgData name="Eric Glover" userId="47c2a8b81aae47a8" providerId="LiveId" clId="{C882145A-1A93-455B-8936-9AE31A0A49F7}" dt="2021-09-11T17:42:00.298" v="8712" actId="478"/>
          <ac:spMkLst>
            <pc:docMk/>
            <pc:sldMk cId="3506524715" sldId="559"/>
            <ac:spMk id="12" creationId="{30EE6C9F-4A45-4A92-8BBC-5490059EE86F}"/>
          </ac:spMkLst>
        </pc:spChg>
      </pc:sldChg>
    </pc:docChg>
  </pc:docChgLst>
  <pc:docChgLst>
    <pc:chgData name="Eric Glover" userId="47c2a8b81aae47a8" providerId="LiveId" clId="{9F257C19-E523-4868-9990-B3FDC7D9517D}"/>
    <pc:docChg chg="undo custSel delSld modSld">
      <pc:chgData name="Eric Glover" userId="47c2a8b81aae47a8" providerId="LiveId" clId="{9F257C19-E523-4868-9990-B3FDC7D9517D}" dt="2021-09-11T19:17:22.213" v="420" actId="20577"/>
      <pc:docMkLst>
        <pc:docMk/>
      </pc:docMkLst>
      <pc:sldChg chg="modSp mod">
        <pc:chgData name="Eric Glover" userId="47c2a8b81aae47a8" providerId="LiveId" clId="{9F257C19-E523-4868-9990-B3FDC7D9517D}" dt="2021-09-11T19:05:14.053" v="358" actId="20577"/>
        <pc:sldMkLst>
          <pc:docMk/>
          <pc:sldMk cId="3429495880" sldId="390"/>
        </pc:sldMkLst>
        <pc:spChg chg="mod">
          <ac:chgData name="Eric Glover" userId="47c2a8b81aae47a8" providerId="LiveId" clId="{9F257C19-E523-4868-9990-B3FDC7D9517D}" dt="2021-09-11T19:05:14.053" v="358" actId="20577"/>
          <ac:spMkLst>
            <pc:docMk/>
            <pc:sldMk cId="3429495880" sldId="390"/>
            <ac:spMk id="2" creationId="{14290237-B79B-4964-A589-B4AE42C51781}"/>
          </ac:spMkLst>
        </pc:spChg>
      </pc:sldChg>
      <pc:sldChg chg="modSp mod">
        <pc:chgData name="Eric Glover" userId="47c2a8b81aae47a8" providerId="LiveId" clId="{9F257C19-E523-4868-9990-B3FDC7D9517D}" dt="2021-09-11T18:50:45.075" v="52" actId="20577"/>
        <pc:sldMkLst>
          <pc:docMk/>
          <pc:sldMk cId="3896088557" sldId="467"/>
        </pc:sldMkLst>
        <pc:spChg chg="mod">
          <ac:chgData name="Eric Glover" userId="47c2a8b81aae47a8" providerId="LiveId" clId="{9F257C19-E523-4868-9990-B3FDC7D9517D}" dt="2021-09-11T18:50:45.075" v="52" actId="20577"/>
          <ac:spMkLst>
            <pc:docMk/>
            <pc:sldMk cId="3896088557" sldId="467"/>
            <ac:spMk id="4" creationId="{9DBE536B-5A45-4FA1-A213-D2EFD94C4F93}"/>
          </ac:spMkLst>
        </pc:spChg>
      </pc:sldChg>
      <pc:sldChg chg="addSp delSp modSp mod modAnim">
        <pc:chgData name="Eric Glover" userId="47c2a8b81aae47a8" providerId="LiveId" clId="{9F257C19-E523-4868-9990-B3FDC7D9517D}" dt="2021-09-11T18:57:31.636" v="245" actId="166"/>
        <pc:sldMkLst>
          <pc:docMk/>
          <pc:sldMk cId="338921758" sldId="540"/>
        </pc:sldMkLst>
        <pc:spChg chg="mod modVis">
          <ac:chgData name="Eric Glover" userId="47c2a8b81aae47a8" providerId="LiveId" clId="{9F257C19-E523-4868-9990-B3FDC7D9517D}" dt="2021-09-11T18:50:01.031" v="16" actId="33935"/>
          <ac:spMkLst>
            <pc:docMk/>
            <pc:sldMk cId="338921758" sldId="540"/>
            <ac:spMk id="2" creationId="{A902AAAF-FCE4-4267-AE71-1F1EE10E24F4}"/>
          </ac:spMkLst>
        </pc:spChg>
        <pc:spChg chg="mod modVis">
          <ac:chgData name="Eric Glover" userId="47c2a8b81aae47a8" providerId="LiveId" clId="{9F257C19-E523-4868-9990-B3FDC7D9517D}" dt="2021-09-11T18:50:01.031" v="16" actId="33935"/>
          <ac:spMkLst>
            <pc:docMk/>
            <pc:sldMk cId="338921758" sldId="540"/>
            <ac:spMk id="7" creationId="{C26F0809-F6DC-41A6-BCD5-838DB7B69239}"/>
          </ac:spMkLst>
        </pc:spChg>
        <pc:spChg chg="mod modVis">
          <ac:chgData name="Eric Glover" userId="47c2a8b81aae47a8" providerId="LiveId" clId="{9F257C19-E523-4868-9990-B3FDC7D9517D}" dt="2021-09-11T18:50:01.031" v="16" actId="33935"/>
          <ac:spMkLst>
            <pc:docMk/>
            <pc:sldMk cId="338921758" sldId="540"/>
            <ac:spMk id="8" creationId="{CCB6F99A-A2FF-4885-97FF-499FAB3FFCF2}"/>
          </ac:spMkLst>
        </pc:spChg>
        <pc:spChg chg="mod modVis">
          <ac:chgData name="Eric Glover" userId="47c2a8b81aae47a8" providerId="LiveId" clId="{9F257C19-E523-4868-9990-B3FDC7D9517D}" dt="2021-09-11T18:50:01.031" v="16" actId="33935"/>
          <ac:spMkLst>
            <pc:docMk/>
            <pc:sldMk cId="338921758" sldId="540"/>
            <ac:spMk id="10" creationId="{DEF7360B-FBFB-47CA-951A-AD5F8E7528FF}"/>
          </ac:spMkLst>
        </pc:spChg>
        <pc:spChg chg="add del mod">
          <ac:chgData name="Eric Glover" userId="47c2a8b81aae47a8" providerId="LiveId" clId="{9F257C19-E523-4868-9990-B3FDC7D9517D}" dt="2021-09-11T18:56:55.461" v="242"/>
          <ac:spMkLst>
            <pc:docMk/>
            <pc:sldMk cId="338921758" sldId="540"/>
            <ac:spMk id="11" creationId="{D4746DA3-2917-49E7-9F4C-0CC1C1234EC0}"/>
          </ac:spMkLst>
        </pc:spChg>
        <pc:spChg chg="add del mod">
          <ac:chgData name="Eric Glover" userId="47c2a8b81aae47a8" providerId="LiveId" clId="{9F257C19-E523-4868-9990-B3FDC7D9517D}" dt="2021-09-11T18:56:55.461" v="242"/>
          <ac:spMkLst>
            <pc:docMk/>
            <pc:sldMk cId="338921758" sldId="540"/>
            <ac:spMk id="12" creationId="{E817795B-EE4C-469F-B743-B0F880CF7908}"/>
          </ac:spMkLst>
        </pc:spChg>
        <pc:spChg chg="mod ord modVis">
          <ac:chgData name="Eric Glover" userId="47c2a8b81aae47a8" providerId="LiveId" clId="{9F257C19-E523-4868-9990-B3FDC7D9517D}" dt="2021-09-11T18:57:31.636" v="245" actId="166"/>
          <ac:spMkLst>
            <pc:docMk/>
            <pc:sldMk cId="338921758" sldId="540"/>
            <ac:spMk id="13" creationId="{784710D2-F55C-4E86-B4CF-E065281ED335}"/>
          </ac:spMkLst>
        </pc:spChg>
        <pc:spChg chg="mod modVis">
          <ac:chgData name="Eric Glover" userId="47c2a8b81aae47a8" providerId="LiveId" clId="{9F257C19-E523-4868-9990-B3FDC7D9517D}" dt="2021-09-11T18:50:19.376" v="32" actId="14429"/>
          <ac:spMkLst>
            <pc:docMk/>
            <pc:sldMk cId="338921758" sldId="540"/>
            <ac:spMk id="14" creationId="{12BD192B-FBF9-4559-A8E5-1D844D05BEB4}"/>
          </ac:spMkLst>
        </pc:spChg>
        <pc:spChg chg="mod modVis">
          <ac:chgData name="Eric Glover" userId="47c2a8b81aae47a8" providerId="LiveId" clId="{9F257C19-E523-4868-9990-B3FDC7D9517D}" dt="2021-09-11T18:50:01.031" v="16" actId="33935"/>
          <ac:spMkLst>
            <pc:docMk/>
            <pc:sldMk cId="338921758" sldId="540"/>
            <ac:spMk id="16" creationId="{CD9FE4EF-C4D8-49A0-B2FF-81D8DB7D8A24}"/>
          </ac:spMkLst>
        </pc:spChg>
        <pc:spChg chg="mod modVis">
          <ac:chgData name="Eric Glover" userId="47c2a8b81aae47a8" providerId="LiveId" clId="{9F257C19-E523-4868-9990-B3FDC7D9517D}" dt="2021-09-11T18:50:01.031" v="16" actId="33935"/>
          <ac:spMkLst>
            <pc:docMk/>
            <pc:sldMk cId="338921758" sldId="540"/>
            <ac:spMk id="21" creationId="{333C23F6-1CA8-4D1F-96AE-E2E8A5F01E63}"/>
          </ac:spMkLst>
        </pc:spChg>
        <pc:spChg chg="mod modVis">
          <ac:chgData name="Eric Glover" userId="47c2a8b81aae47a8" providerId="LiveId" clId="{9F257C19-E523-4868-9990-B3FDC7D9517D}" dt="2021-09-11T18:50:01.031" v="16" actId="33935"/>
          <ac:spMkLst>
            <pc:docMk/>
            <pc:sldMk cId="338921758" sldId="540"/>
            <ac:spMk id="22" creationId="{38FAA1A1-D861-433F-88FA-1E9D6FD31D11}"/>
          </ac:spMkLst>
        </pc:spChg>
      </pc:sldChg>
      <pc:sldChg chg="del">
        <pc:chgData name="Eric Glover" userId="47c2a8b81aae47a8" providerId="LiveId" clId="{9F257C19-E523-4868-9990-B3FDC7D9517D}" dt="2021-09-11T18:49:10.966" v="0" actId="47"/>
        <pc:sldMkLst>
          <pc:docMk/>
          <pc:sldMk cId="2777370759" sldId="544"/>
        </pc:sldMkLst>
      </pc:sldChg>
      <pc:sldChg chg="del">
        <pc:chgData name="Eric Glover" userId="47c2a8b81aae47a8" providerId="LiveId" clId="{9F257C19-E523-4868-9990-B3FDC7D9517D}" dt="2021-09-11T18:49:10.966" v="0" actId="47"/>
        <pc:sldMkLst>
          <pc:docMk/>
          <pc:sldMk cId="1497755324" sldId="545"/>
        </pc:sldMkLst>
      </pc:sldChg>
      <pc:sldChg chg="addSp modSp mod">
        <pc:chgData name="Eric Glover" userId="47c2a8b81aae47a8" providerId="LiveId" clId="{9F257C19-E523-4868-9990-B3FDC7D9517D}" dt="2021-09-11T19:17:22.213" v="420" actId="20577"/>
        <pc:sldMkLst>
          <pc:docMk/>
          <pc:sldMk cId="3295281765" sldId="546"/>
        </pc:sldMkLst>
        <pc:spChg chg="add mod">
          <ac:chgData name="Eric Glover" userId="47c2a8b81aae47a8" providerId="LiveId" clId="{9F257C19-E523-4868-9990-B3FDC7D9517D}" dt="2021-09-11T19:17:22.213" v="420" actId="20577"/>
          <ac:spMkLst>
            <pc:docMk/>
            <pc:sldMk cId="3295281765" sldId="546"/>
            <ac:spMk id="3" creationId="{C3C83A2A-5BC7-4634-B3C0-9D0F9FA13F16}"/>
          </ac:spMkLst>
        </pc:spChg>
      </pc:sldChg>
      <pc:sldChg chg="del">
        <pc:chgData name="Eric Glover" userId="47c2a8b81aae47a8" providerId="LiveId" clId="{9F257C19-E523-4868-9990-B3FDC7D9517D}" dt="2021-09-11T18:49:10.966" v="0" actId="47"/>
        <pc:sldMkLst>
          <pc:docMk/>
          <pc:sldMk cId="3911678301" sldId="548"/>
        </pc:sldMkLst>
      </pc:sldChg>
      <pc:sldChg chg="del">
        <pc:chgData name="Eric Glover" userId="47c2a8b81aae47a8" providerId="LiveId" clId="{9F257C19-E523-4868-9990-B3FDC7D9517D}" dt="2021-09-11T18:49:10.966" v="0" actId="47"/>
        <pc:sldMkLst>
          <pc:docMk/>
          <pc:sldMk cId="258786405" sldId="549"/>
        </pc:sldMkLst>
      </pc:sldChg>
      <pc:sldChg chg="addSp delSp modSp mod">
        <pc:chgData name="Eric Glover" userId="47c2a8b81aae47a8" providerId="LiveId" clId="{9F257C19-E523-4868-9990-B3FDC7D9517D}" dt="2021-09-11T18:58:15.850" v="252"/>
        <pc:sldMkLst>
          <pc:docMk/>
          <pc:sldMk cId="1082511929" sldId="554"/>
        </pc:sldMkLst>
        <pc:spChg chg="add del mod">
          <ac:chgData name="Eric Glover" userId="47c2a8b81aae47a8" providerId="LiveId" clId="{9F257C19-E523-4868-9990-B3FDC7D9517D}" dt="2021-09-11T18:58:15.850" v="252"/>
          <ac:spMkLst>
            <pc:docMk/>
            <pc:sldMk cId="1082511929" sldId="554"/>
            <ac:spMk id="10" creationId="{26225984-4A7C-4549-BB0C-B0679197D0BF}"/>
          </ac:spMkLst>
        </pc:spChg>
        <pc:spChg chg="add del mod">
          <ac:chgData name="Eric Glover" userId="47c2a8b81aae47a8" providerId="LiveId" clId="{9F257C19-E523-4868-9990-B3FDC7D9517D}" dt="2021-09-11T18:58:15.850" v="252"/>
          <ac:spMkLst>
            <pc:docMk/>
            <pc:sldMk cId="1082511929" sldId="554"/>
            <ac:spMk id="11" creationId="{0CEFC75C-857B-491E-B517-223E9AB25BED}"/>
          </ac:spMkLst>
        </pc:spChg>
        <pc:spChg chg="ord">
          <ac:chgData name="Eric Glover" userId="47c2a8b81aae47a8" providerId="LiveId" clId="{9F257C19-E523-4868-9990-B3FDC7D9517D}" dt="2021-09-11T18:58:04.038" v="250"/>
          <ac:spMkLst>
            <pc:docMk/>
            <pc:sldMk cId="1082511929" sldId="554"/>
            <ac:spMk id="13" creationId="{784710D2-F55C-4E86-B4CF-E065281ED335}"/>
          </ac:spMkLst>
        </pc:spChg>
      </pc:sldChg>
      <pc:sldChg chg="addSp modSp">
        <pc:chgData name="Eric Glover" userId="47c2a8b81aae47a8" providerId="LiveId" clId="{9F257C19-E523-4868-9990-B3FDC7D9517D}" dt="2021-09-11T18:58:19.302" v="253"/>
        <pc:sldMkLst>
          <pc:docMk/>
          <pc:sldMk cId="1576536063" sldId="555"/>
        </pc:sldMkLst>
        <pc:spChg chg="add mod">
          <ac:chgData name="Eric Glover" userId="47c2a8b81aae47a8" providerId="LiveId" clId="{9F257C19-E523-4868-9990-B3FDC7D9517D}" dt="2021-09-11T18:58:19.302" v="253"/>
          <ac:spMkLst>
            <pc:docMk/>
            <pc:sldMk cId="1576536063" sldId="555"/>
            <ac:spMk id="6" creationId="{8363F500-2B16-45E7-9A04-C9116CDDAB1E}"/>
          </ac:spMkLst>
        </pc:spChg>
        <pc:spChg chg="add mod">
          <ac:chgData name="Eric Glover" userId="47c2a8b81aae47a8" providerId="LiveId" clId="{9F257C19-E523-4868-9990-B3FDC7D9517D}" dt="2021-09-11T18:58:19.302" v="253"/>
          <ac:spMkLst>
            <pc:docMk/>
            <pc:sldMk cId="1576536063" sldId="555"/>
            <ac:spMk id="7" creationId="{5AE74ED8-8AFE-48D3-867C-E389B4B6148B}"/>
          </ac:spMkLst>
        </pc:spChg>
      </pc:sldChg>
      <pc:sldChg chg="modSp mod">
        <pc:chgData name="Eric Glover" userId="47c2a8b81aae47a8" providerId="LiveId" clId="{9F257C19-E523-4868-9990-B3FDC7D9517D}" dt="2021-09-11T18:57:53.942" v="247"/>
        <pc:sldMkLst>
          <pc:docMk/>
          <pc:sldMk cId="805000626" sldId="556"/>
        </pc:sldMkLst>
        <pc:spChg chg="ord">
          <ac:chgData name="Eric Glover" userId="47c2a8b81aae47a8" providerId="LiveId" clId="{9F257C19-E523-4868-9990-B3FDC7D9517D}" dt="2021-09-11T18:57:53.942" v="247"/>
          <ac:spMkLst>
            <pc:docMk/>
            <pc:sldMk cId="805000626" sldId="556"/>
            <ac:spMk id="13" creationId="{784710D2-F55C-4E86-B4CF-E065281ED335}"/>
          </ac:spMkLst>
        </pc:spChg>
      </pc:sldChg>
      <pc:sldChg chg="modSp mod">
        <pc:chgData name="Eric Glover" userId="47c2a8b81aae47a8" providerId="LiveId" clId="{9F257C19-E523-4868-9990-B3FDC7D9517D}" dt="2021-09-11T18:57:51.465" v="246" actId="166"/>
        <pc:sldMkLst>
          <pc:docMk/>
          <pc:sldMk cId="2070166237" sldId="557"/>
        </pc:sldMkLst>
        <pc:spChg chg="mod">
          <ac:chgData name="Eric Glover" userId="47c2a8b81aae47a8" providerId="LiveId" clId="{9F257C19-E523-4868-9990-B3FDC7D9517D}" dt="2021-09-11T18:52:32.158" v="61" actId="6549"/>
          <ac:spMkLst>
            <pc:docMk/>
            <pc:sldMk cId="2070166237" sldId="557"/>
            <ac:spMk id="11" creationId="{01E3DABA-B807-45B0-879C-91860106902A}"/>
          </ac:spMkLst>
        </pc:spChg>
        <pc:spChg chg="ord">
          <ac:chgData name="Eric Glover" userId="47c2a8b81aae47a8" providerId="LiveId" clId="{9F257C19-E523-4868-9990-B3FDC7D9517D}" dt="2021-09-11T18:57:51.465" v="246" actId="166"/>
          <ac:spMkLst>
            <pc:docMk/>
            <pc:sldMk cId="2070166237" sldId="557"/>
            <ac:spMk id="13" creationId="{784710D2-F55C-4E86-B4CF-E065281ED335}"/>
          </ac:spMkLst>
        </pc:spChg>
      </pc:sldChg>
      <pc:sldChg chg="addSp modSp mod modAnim">
        <pc:chgData name="Eric Glover" userId="47c2a8b81aae47a8" providerId="LiveId" clId="{9F257C19-E523-4868-9990-B3FDC7D9517D}" dt="2021-09-11T18:59:36.032" v="348" actId="207"/>
        <pc:sldMkLst>
          <pc:docMk/>
          <pc:sldMk cId="233685606" sldId="558"/>
        </pc:sldMkLst>
        <pc:spChg chg="add mod">
          <ac:chgData name="Eric Glover" userId="47c2a8b81aae47a8" providerId="LiveId" clId="{9F257C19-E523-4868-9990-B3FDC7D9517D}" dt="2021-09-11T18:59:36.032" v="348" actId="207"/>
          <ac:spMkLst>
            <pc:docMk/>
            <pc:sldMk cId="233685606" sldId="558"/>
            <ac:spMk id="10" creationId="{7D1E57FD-A936-43B8-88F9-0AD0AC8460D9}"/>
          </ac:spMkLst>
        </pc:spChg>
        <pc:spChg chg="ord">
          <ac:chgData name="Eric Glover" userId="47c2a8b81aae47a8" providerId="LiveId" clId="{9F257C19-E523-4868-9990-B3FDC7D9517D}" dt="2021-09-11T18:57:57.598" v="248"/>
          <ac:spMkLst>
            <pc:docMk/>
            <pc:sldMk cId="233685606" sldId="558"/>
            <ac:spMk id="13" creationId="{784710D2-F55C-4E86-B4CF-E065281ED335}"/>
          </ac:spMkLst>
        </pc:spChg>
        <pc:spChg chg="mod">
          <ac:chgData name="Eric Glover" userId="47c2a8b81aae47a8" providerId="LiveId" clId="{9F257C19-E523-4868-9990-B3FDC7D9517D}" dt="2021-09-11T18:56:34.105" v="240" actId="1035"/>
          <ac:spMkLst>
            <pc:docMk/>
            <pc:sldMk cId="233685606" sldId="558"/>
            <ac:spMk id="23" creationId="{C744F0E2-4208-4A80-9418-CFD9E7049DFB}"/>
          </ac:spMkLst>
        </pc:spChg>
        <pc:picChg chg="mod">
          <ac:chgData name="Eric Glover" userId="47c2a8b81aae47a8" providerId="LiveId" clId="{9F257C19-E523-4868-9990-B3FDC7D9517D}" dt="2021-09-11T18:58:48.228" v="255" actId="1076"/>
          <ac:picMkLst>
            <pc:docMk/>
            <pc:sldMk cId="233685606" sldId="558"/>
            <ac:picMk id="18" creationId="{0B43711A-1E82-4BFB-8E55-B831E21192D0}"/>
          </ac:picMkLst>
        </pc:picChg>
      </pc:sldChg>
      <pc:sldChg chg="modSp mod">
        <pc:chgData name="Eric Glover" userId="47c2a8b81aae47a8" providerId="LiveId" clId="{9F257C19-E523-4868-9990-B3FDC7D9517D}" dt="2021-09-11T18:58:01.186" v="249"/>
        <pc:sldMkLst>
          <pc:docMk/>
          <pc:sldMk cId="3506524715" sldId="559"/>
        </pc:sldMkLst>
        <pc:spChg chg="ord">
          <ac:chgData name="Eric Glover" userId="47c2a8b81aae47a8" providerId="LiveId" clId="{9F257C19-E523-4868-9990-B3FDC7D9517D}" dt="2021-09-11T18:58:01.186" v="249"/>
          <ac:spMkLst>
            <pc:docMk/>
            <pc:sldMk cId="3506524715" sldId="559"/>
            <ac:spMk id="13" creationId="{784710D2-F55C-4E86-B4CF-E065281ED33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A149009D-4988-4CD0-A6FA-9025D112668F}" type="slidenum">
              <a:rPr lang="en-US" altLang="en-US" smtClean="0"/>
              <a:pPr>
                <a:defRPr/>
              </a:pPr>
              <a:t>‹#›</a:t>
            </a:fld>
            <a:endParaRPr lang="en-US" altLang="en-US" dirty="0"/>
          </a:p>
        </p:txBody>
      </p:sp>
    </p:spTree>
    <p:extLst>
      <p:ext uri="{BB962C8B-B14F-4D97-AF65-F5344CB8AC3E}">
        <p14:creationId xmlns:p14="http://schemas.microsoft.com/office/powerpoint/2010/main" val="2174930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0DC1D9C6-9896-4882-800E-CAE0673EAD5E}" type="slidenum">
              <a:rPr lang="en-US" altLang="en-US" smtClean="0"/>
              <a:pPr>
                <a:defRPr/>
              </a:pPr>
              <a:t>‹#›</a:t>
            </a:fld>
            <a:endParaRPr lang="en-US" altLang="en-US" dirty="0"/>
          </a:p>
        </p:txBody>
      </p:sp>
    </p:spTree>
    <p:extLst>
      <p:ext uri="{BB962C8B-B14F-4D97-AF65-F5344CB8AC3E}">
        <p14:creationId xmlns:p14="http://schemas.microsoft.com/office/powerpoint/2010/main" val="1101540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20DDD91A-B494-4041-9D33-BBB2988F4097}" type="slidenum">
              <a:rPr lang="en-US" altLang="en-US" smtClean="0"/>
              <a:pPr>
                <a:defRPr/>
              </a:pPr>
              <a:t>‹#›</a:t>
            </a:fld>
            <a:endParaRPr lang="en-US" altLang="en-US" dirty="0"/>
          </a:p>
        </p:txBody>
      </p:sp>
    </p:spTree>
    <p:extLst>
      <p:ext uri="{BB962C8B-B14F-4D97-AF65-F5344CB8AC3E}">
        <p14:creationId xmlns:p14="http://schemas.microsoft.com/office/powerpoint/2010/main" val="2709709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A149009D-4988-4CD0-A6FA-9025D112668F}" type="slidenum">
              <a:rPr lang="en-US" altLang="en-US" smtClean="0"/>
              <a:pPr>
                <a:defRPr/>
              </a:pPr>
              <a:t>‹#›</a:t>
            </a:fld>
            <a:endParaRPr lang="en-US" altLang="en-US" dirty="0"/>
          </a:p>
        </p:txBody>
      </p:sp>
    </p:spTree>
    <p:extLst>
      <p:ext uri="{BB962C8B-B14F-4D97-AF65-F5344CB8AC3E}">
        <p14:creationId xmlns:p14="http://schemas.microsoft.com/office/powerpoint/2010/main" val="3347491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Black" panose="020B0A02040204020203" pitchFamily="34" charset="0"/>
                <a:ea typeface="Segoe UI Black" panose="020B0A02040204020203"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Segoe UI Semibold" panose="020B0702040204020203" pitchFamily="34" charset="0"/>
                <a:cs typeface="Segoe UI Semibold" panose="020B07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z="800" b="1">
                <a:latin typeface="Segoe UI" panose="020B0502040204020203" pitchFamily="34" charset="0"/>
                <a:cs typeface="Segoe UI" panose="020B0502040204020203" pitchFamily="34" charset="0"/>
              </a:defRPr>
            </a:lvl1pPr>
          </a:lstStyle>
          <a:p>
            <a:pPr>
              <a:defRPr/>
            </a:pPr>
            <a:r>
              <a:rPr lang="en-US" altLang="en-US"/>
              <a:t>© Eric F. Glover 2021</a:t>
            </a:r>
            <a:endParaRPr lang="en-US" altLang="en-US" b="1"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lvl1pPr>
              <a:defRPr>
                <a:latin typeface="Segoe UI Semibold" panose="020B0702040204020203" pitchFamily="34" charset="0"/>
                <a:cs typeface="Segoe UI Semibold" panose="020B0702040204020203" pitchFamily="34" charset="0"/>
              </a:defRPr>
            </a:lvl1pPr>
          </a:lstStyle>
          <a:p>
            <a:pPr>
              <a:defRPr/>
            </a:pPr>
            <a:r>
              <a:rPr lang="en-US" altLang="en-US"/>
              <a:t>Page | </a:t>
            </a:r>
            <a:fld id="{525D6D22-F3CC-406C-AB7C-C30BB762FCEA}" type="slidenum">
              <a:rPr lang="en-US" altLang="en-US" smtClean="0"/>
              <a:pPr>
                <a:defRPr/>
              </a:pPr>
              <a:t>‹#›</a:t>
            </a:fld>
            <a:endParaRPr lang="en-US" altLang="en-US" dirty="0">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3597724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5400">
                <a:latin typeface="Segoe UI Black" panose="020B0A02040204020203" pitchFamily="34" charset="0"/>
                <a:ea typeface="Segoe UI Black" panose="020B0A02040204020203"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Segoe UI Semibold" panose="020B0702040204020203" pitchFamily="34" charset="0"/>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1E3F80FB-928D-46A2-9F1C-831DF21D821C}" type="slidenum">
              <a:rPr lang="en-US" altLang="en-US" smtClean="0"/>
              <a:pPr>
                <a:defRPr/>
              </a:pPr>
              <a:t>‹#›</a:t>
            </a:fld>
            <a:endParaRPr lang="en-US" altLang="en-US" dirty="0"/>
          </a:p>
        </p:txBody>
      </p:sp>
    </p:spTree>
    <p:extLst>
      <p:ext uri="{BB962C8B-B14F-4D97-AF65-F5344CB8AC3E}">
        <p14:creationId xmlns:p14="http://schemas.microsoft.com/office/powerpoint/2010/main" val="4051318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Black" panose="020B0A02040204020203" pitchFamily="34" charset="0"/>
                <a:ea typeface="Segoe UI Black" panose="020B0A02040204020203"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sz="2400">
                <a:latin typeface="Segoe UI Semibold" panose="020B0702040204020203" pitchFamily="34" charset="0"/>
                <a:cs typeface="Segoe UI Semibold" panose="020B07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sz="2400">
                <a:latin typeface="Segoe UI Semibold" panose="020B0702040204020203" pitchFamily="34" charset="0"/>
                <a:cs typeface="Segoe UI Semibold" panose="020B07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sz="700"/>
            </a:lvl1pPr>
          </a:lstStyle>
          <a:p>
            <a:pPr>
              <a:defRPr/>
            </a:pPr>
            <a:r>
              <a:rPr lang="en-US" altLang="en-US" dirty="0"/>
              <a:t>© Eric F. Glover 2021</a:t>
            </a:r>
            <a:endParaRPr lang="en-US" altLang="en-US" sz="700"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pPr>
              <a:defRPr/>
            </a:pPr>
            <a:r>
              <a:rPr lang="en-US" altLang="en-US" dirty="0"/>
              <a:t>Page | </a:t>
            </a:r>
            <a:fld id="{525D6D22-F3CC-406C-AB7C-C30BB762FCEA}" type="slidenum">
              <a:rPr lang="en-US" altLang="en-US" smtClean="0"/>
              <a:pPr>
                <a:defRPr/>
              </a:pPr>
              <a:t>‹#›</a:t>
            </a:fld>
            <a:endParaRPr lang="en-US" altLang="en-US" dirty="0"/>
          </a:p>
        </p:txBody>
      </p:sp>
    </p:spTree>
    <p:extLst>
      <p:ext uri="{BB962C8B-B14F-4D97-AF65-F5344CB8AC3E}">
        <p14:creationId xmlns:p14="http://schemas.microsoft.com/office/powerpoint/2010/main" val="2282410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dirty="0"/>
          </a:p>
        </p:txBody>
      </p:sp>
      <p:sp>
        <p:nvSpPr>
          <p:cNvPr id="8" name="Footer Placeholder 7"/>
          <p:cNvSpPr>
            <a:spLocks noGrp="1"/>
          </p:cNvSpPr>
          <p:nvPr>
            <p:ph type="ftr" sz="quarter" idx="11"/>
          </p:nvPr>
        </p:nvSpPr>
        <p:spPr/>
        <p:txBody>
          <a:bodyPr/>
          <a:lstStyle/>
          <a:p>
            <a:pPr>
              <a:defRPr/>
            </a:pPr>
            <a:endParaRPr lang="en-US" altLang="en-US" dirty="0"/>
          </a:p>
        </p:txBody>
      </p:sp>
      <p:sp>
        <p:nvSpPr>
          <p:cNvPr id="9" name="Slide Number Placeholder 8"/>
          <p:cNvSpPr>
            <a:spLocks noGrp="1"/>
          </p:cNvSpPr>
          <p:nvPr>
            <p:ph type="sldNum" sz="quarter" idx="12"/>
          </p:nvPr>
        </p:nvSpPr>
        <p:spPr/>
        <p:txBody>
          <a:bodyPr/>
          <a:lstStyle/>
          <a:p>
            <a:pPr>
              <a:defRPr/>
            </a:pPr>
            <a:fld id="{D2F1F348-5451-4214-94CF-1C1301052634}" type="slidenum">
              <a:rPr lang="en-US" altLang="en-US" smtClean="0"/>
              <a:pPr>
                <a:defRPr/>
              </a:pPr>
              <a:t>‹#›</a:t>
            </a:fld>
            <a:endParaRPr lang="en-US" altLang="en-US" dirty="0"/>
          </a:p>
        </p:txBody>
      </p:sp>
    </p:spTree>
    <p:extLst>
      <p:ext uri="{BB962C8B-B14F-4D97-AF65-F5344CB8AC3E}">
        <p14:creationId xmlns:p14="http://schemas.microsoft.com/office/powerpoint/2010/main" val="33281816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Segoe UI Black" panose="020B0A02040204020203" pitchFamily="34" charset="0"/>
                <a:ea typeface="Segoe UI Black" panose="020B0A02040204020203"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r>
              <a:rPr lang="en-US" altLang="en-US" dirty="0"/>
              <a:t>© Eric F. Glover 2021</a:t>
            </a:r>
            <a:endParaRPr lang="en-US" altLang="en-US" b="1"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5" name="Slide Number Placeholder 4"/>
          <p:cNvSpPr>
            <a:spLocks noGrp="1"/>
          </p:cNvSpPr>
          <p:nvPr>
            <p:ph type="sldNum" sz="quarter" idx="12"/>
          </p:nvPr>
        </p:nvSpPr>
        <p:spPr/>
        <p:txBody>
          <a:bodyPr/>
          <a:lstStyle/>
          <a:p>
            <a:pPr>
              <a:defRPr/>
            </a:pPr>
            <a:r>
              <a:rPr lang="en-US" altLang="en-US" dirty="0"/>
              <a:t>Page | </a:t>
            </a:r>
            <a:fld id="{525D6D22-F3CC-406C-AB7C-C30BB762FCEA}" type="slidenum">
              <a:rPr lang="en-US" altLang="en-US" smtClean="0"/>
              <a:pPr>
                <a:defRPr/>
              </a:pPr>
              <a:t>‹#›</a:t>
            </a:fld>
            <a:endParaRPr lang="en-US" altLang="en-US" dirty="0"/>
          </a:p>
        </p:txBody>
      </p:sp>
    </p:spTree>
    <p:extLst>
      <p:ext uri="{BB962C8B-B14F-4D97-AF65-F5344CB8AC3E}">
        <p14:creationId xmlns:p14="http://schemas.microsoft.com/office/powerpoint/2010/main" val="12465096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ltLang="en-US" dirty="0"/>
              <a:t>© Eric F. Glover 2021</a:t>
            </a:r>
            <a:endParaRPr lang="en-US" altLang="en-US" b="1" dirty="0"/>
          </a:p>
        </p:txBody>
      </p:sp>
      <p:sp>
        <p:nvSpPr>
          <p:cNvPr id="3" name="Footer Placeholder 2"/>
          <p:cNvSpPr>
            <a:spLocks noGrp="1"/>
          </p:cNvSpPr>
          <p:nvPr>
            <p:ph type="ftr" sz="quarter" idx="11"/>
          </p:nvPr>
        </p:nvSpPr>
        <p:spPr/>
        <p:txBody>
          <a:bodyPr/>
          <a:lstStyle/>
          <a:p>
            <a:pPr>
              <a:defRPr/>
            </a:pPr>
            <a:endParaRPr lang="en-US" altLang="en-US" dirty="0"/>
          </a:p>
        </p:txBody>
      </p:sp>
      <p:sp>
        <p:nvSpPr>
          <p:cNvPr id="4" name="Slide Number Placeholder 3"/>
          <p:cNvSpPr>
            <a:spLocks noGrp="1"/>
          </p:cNvSpPr>
          <p:nvPr>
            <p:ph type="sldNum" sz="quarter" idx="12"/>
          </p:nvPr>
        </p:nvSpPr>
        <p:spPr/>
        <p:txBody>
          <a:bodyPr/>
          <a:lstStyle/>
          <a:p>
            <a:pPr>
              <a:defRPr/>
            </a:pPr>
            <a:r>
              <a:rPr lang="en-US" altLang="en-US" dirty="0"/>
              <a:t>Page | </a:t>
            </a:r>
            <a:fld id="{525D6D22-F3CC-406C-AB7C-C30BB762FCEA}" type="slidenum">
              <a:rPr lang="en-US" altLang="en-US" smtClean="0"/>
              <a:pPr>
                <a:defRPr/>
              </a:pPr>
              <a:t>‹#›</a:t>
            </a:fld>
            <a:endParaRPr lang="en-US" altLang="en-US" dirty="0"/>
          </a:p>
        </p:txBody>
      </p:sp>
    </p:spTree>
    <p:extLst>
      <p:ext uri="{BB962C8B-B14F-4D97-AF65-F5344CB8AC3E}">
        <p14:creationId xmlns:p14="http://schemas.microsoft.com/office/powerpoint/2010/main" val="390009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pPr>
              <a:defRPr/>
            </a:pPr>
            <a:fld id="{79A06372-A41A-46FD-BF61-E81E0D0856CC}" type="slidenum">
              <a:rPr lang="en-US" altLang="en-US" smtClean="0"/>
              <a:pPr>
                <a:defRPr/>
              </a:pPr>
              <a:t>‹#›</a:t>
            </a:fld>
            <a:endParaRPr lang="en-US" altLang="en-US" dirty="0"/>
          </a:p>
        </p:txBody>
      </p:sp>
    </p:spTree>
    <p:extLst>
      <p:ext uri="{BB962C8B-B14F-4D97-AF65-F5344CB8AC3E}">
        <p14:creationId xmlns:p14="http://schemas.microsoft.com/office/powerpoint/2010/main" val="468368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altLang="en-US" dirty="0"/>
              <a:t>© Eric F. Glover 2021</a:t>
            </a:r>
            <a:endParaRPr lang="en-US" altLang="en-US" b="1"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r>
              <a:rPr lang="en-US" altLang="en-US" dirty="0"/>
              <a:t>Page | </a:t>
            </a:r>
            <a:fld id="{525D6D22-F3CC-406C-AB7C-C30BB762FCEA}" type="slidenum">
              <a:rPr lang="en-US" altLang="en-US" smtClean="0"/>
              <a:pPr>
                <a:defRPr/>
              </a:pPr>
              <a:t>‹#›</a:t>
            </a:fld>
            <a:endParaRPr lang="en-US" altLang="en-US" dirty="0"/>
          </a:p>
        </p:txBody>
      </p:sp>
    </p:spTree>
    <p:extLst>
      <p:ext uri="{BB962C8B-B14F-4D97-AF65-F5344CB8AC3E}">
        <p14:creationId xmlns:p14="http://schemas.microsoft.com/office/powerpoint/2010/main" val="32690622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pPr>
              <a:defRPr/>
            </a:pPr>
            <a:fld id="{5DA1A664-11AD-433E-AC06-B7A78DADE01D}" type="slidenum">
              <a:rPr lang="en-US" altLang="en-US" smtClean="0"/>
              <a:pPr>
                <a:defRPr/>
              </a:pPr>
              <a:t>‹#›</a:t>
            </a:fld>
            <a:endParaRPr lang="en-US" altLang="en-US" dirty="0"/>
          </a:p>
        </p:txBody>
      </p:sp>
    </p:spTree>
    <p:extLst>
      <p:ext uri="{BB962C8B-B14F-4D97-AF65-F5344CB8AC3E}">
        <p14:creationId xmlns:p14="http://schemas.microsoft.com/office/powerpoint/2010/main" val="22189886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0DC1D9C6-9896-4882-800E-CAE0673EAD5E}" type="slidenum">
              <a:rPr lang="en-US" altLang="en-US" smtClean="0"/>
              <a:pPr>
                <a:defRPr/>
              </a:pPr>
              <a:t>‹#›</a:t>
            </a:fld>
            <a:endParaRPr lang="en-US" altLang="en-US" dirty="0"/>
          </a:p>
        </p:txBody>
      </p:sp>
    </p:spTree>
    <p:extLst>
      <p:ext uri="{BB962C8B-B14F-4D97-AF65-F5344CB8AC3E}">
        <p14:creationId xmlns:p14="http://schemas.microsoft.com/office/powerpoint/2010/main" val="19605518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20DDD91A-B494-4041-9D33-BBB2988F4097}" type="slidenum">
              <a:rPr lang="en-US" altLang="en-US" smtClean="0"/>
              <a:pPr>
                <a:defRPr/>
              </a:pPr>
              <a:t>‹#›</a:t>
            </a:fld>
            <a:endParaRPr lang="en-US" altLang="en-US" dirty="0"/>
          </a:p>
        </p:txBody>
      </p:sp>
    </p:spTree>
    <p:extLst>
      <p:ext uri="{BB962C8B-B14F-4D97-AF65-F5344CB8AC3E}">
        <p14:creationId xmlns:p14="http://schemas.microsoft.com/office/powerpoint/2010/main" val="1414097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1E3F80FB-928D-46A2-9F1C-831DF21D821C}" type="slidenum">
              <a:rPr lang="en-US" altLang="en-US" smtClean="0"/>
              <a:pPr>
                <a:defRPr/>
              </a:pPr>
              <a:t>‹#›</a:t>
            </a:fld>
            <a:endParaRPr lang="en-US" altLang="en-US" dirty="0"/>
          </a:p>
        </p:txBody>
      </p:sp>
    </p:spTree>
    <p:extLst>
      <p:ext uri="{BB962C8B-B14F-4D97-AF65-F5344CB8AC3E}">
        <p14:creationId xmlns:p14="http://schemas.microsoft.com/office/powerpoint/2010/main" val="3647581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r>
              <a:rPr lang="en-US" altLang="en-US" dirty="0"/>
              <a:t>© Eric F. Glover 2021</a:t>
            </a:r>
            <a:endParaRPr lang="en-US" altLang="en-US" b="1"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pPr>
              <a:defRPr/>
            </a:pPr>
            <a:r>
              <a:rPr lang="en-US" altLang="en-US" dirty="0"/>
              <a:t>Page | </a:t>
            </a:r>
            <a:fld id="{525D6D22-F3CC-406C-AB7C-C30BB762FCEA}" type="slidenum">
              <a:rPr lang="en-US" altLang="en-US" smtClean="0"/>
              <a:pPr>
                <a:defRPr/>
              </a:pPr>
              <a:t>‹#›</a:t>
            </a:fld>
            <a:endParaRPr lang="en-US" altLang="en-US" dirty="0"/>
          </a:p>
        </p:txBody>
      </p:sp>
    </p:spTree>
    <p:extLst>
      <p:ext uri="{BB962C8B-B14F-4D97-AF65-F5344CB8AC3E}">
        <p14:creationId xmlns:p14="http://schemas.microsoft.com/office/powerpoint/2010/main" val="1288840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dirty="0"/>
          </a:p>
        </p:txBody>
      </p:sp>
      <p:sp>
        <p:nvSpPr>
          <p:cNvPr id="8" name="Footer Placeholder 7"/>
          <p:cNvSpPr>
            <a:spLocks noGrp="1"/>
          </p:cNvSpPr>
          <p:nvPr>
            <p:ph type="ftr" sz="quarter" idx="11"/>
          </p:nvPr>
        </p:nvSpPr>
        <p:spPr/>
        <p:txBody>
          <a:bodyPr/>
          <a:lstStyle/>
          <a:p>
            <a:pPr>
              <a:defRPr/>
            </a:pPr>
            <a:endParaRPr lang="en-US" altLang="en-US" dirty="0"/>
          </a:p>
        </p:txBody>
      </p:sp>
      <p:sp>
        <p:nvSpPr>
          <p:cNvPr id="9" name="Slide Number Placeholder 8"/>
          <p:cNvSpPr>
            <a:spLocks noGrp="1"/>
          </p:cNvSpPr>
          <p:nvPr>
            <p:ph type="sldNum" sz="quarter" idx="12"/>
          </p:nvPr>
        </p:nvSpPr>
        <p:spPr/>
        <p:txBody>
          <a:bodyPr/>
          <a:lstStyle/>
          <a:p>
            <a:pPr>
              <a:defRPr/>
            </a:pPr>
            <a:fld id="{D2F1F348-5451-4214-94CF-1C1301052634}" type="slidenum">
              <a:rPr lang="en-US" altLang="en-US" smtClean="0"/>
              <a:pPr>
                <a:defRPr/>
              </a:pPr>
              <a:t>‹#›</a:t>
            </a:fld>
            <a:endParaRPr lang="en-US" altLang="en-US" dirty="0"/>
          </a:p>
        </p:txBody>
      </p:sp>
    </p:spTree>
    <p:extLst>
      <p:ext uri="{BB962C8B-B14F-4D97-AF65-F5344CB8AC3E}">
        <p14:creationId xmlns:p14="http://schemas.microsoft.com/office/powerpoint/2010/main" val="269354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r>
              <a:rPr lang="en-US" altLang="en-US" dirty="0"/>
              <a:t>© Eric F. Glover 2021</a:t>
            </a:r>
            <a:endParaRPr lang="en-US" altLang="en-US" b="1"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5" name="Slide Number Placeholder 4"/>
          <p:cNvSpPr>
            <a:spLocks noGrp="1"/>
          </p:cNvSpPr>
          <p:nvPr>
            <p:ph type="sldNum" sz="quarter" idx="12"/>
          </p:nvPr>
        </p:nvSpPr>
        <p:spPr/>
        <p:txBody>
          <a:bodyPr/>
          <a:lstStyle/>
          <a:p>
            <a:pPr>
              <a:defRPr/>
            </a:pPr>
            <a:r>
              <a:rPr lang="en-US" altLang="en-US" dirty="0"/>
              <a:t>Page | </a:t>
            </a:r>
            <a:fld id="{525D6D22-F3CC-406C-AB7C-C30BB762FCEA}" type="slidenum">
              <a:rPr lang="en-US" altLang="en-US" smtClean="0"/>
              <a:pPr>
                <a:defRPr/>
              </a:pPr>
              <a:t>‹#›</a:t>
            </a:fld>
            <a:endParaRPr lang="en-US" altLang="en-US" dirty="0"/>
          </a:p>
        </p:txBody>
      </p:sp>
    </p:spTree>
    <p:extLst>
      <p:ext uri="{BB962C8B-B14F-4D97-AF65-F5344CB8AC3E}">
        <p14:creationId xmlns:p14="http://schemas.microsoft.com/office/powerpoint/2010/main" val="1664479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ltLang="en-US" dirty="0"/>
              <a:t>© Eric F. Glover 2021</a:t>
            </a:r>
            <a:endParaRPr lang="en-US" altLang="en-US" b="1" dirty="0"/>
          </a:p>
        </p:txBody>
      </p:sp>
      <p:sp>
        <p:nvSpPr>
          <p:cNvPr id="3" name="Footer Placeholder 2"/>
          <p:cNvSpPr>
            <a:spLocks noGrp="1"/>
          </p:cNvSpPr>
          <p:nvPr>
            <p:ph type="ftr" sz="quarter" idx="11"/>
          </p:nvPr>
        </p:nvSpPr>
        <p:spPr/>
        <p:txBody>
          <a:bodyPr/>
          <a:lstStyle/>
          <a:p>
            <a:pPr>
              <a:defRPr/>
            </a:pPr>
            <a:endParaRPr lang="en-US" altLang="en-US" dirty="0"/>
          </a:p>
        </p:txBody>
      </p:sp>
      <p:sp>
        <p:nvSpPr>
          <p:cNvPr id="4" name="Slide Number Placeholder 3"/>
          <p:cNvSpPr>
            <a:spLocks noGrp="1"/>
          </p:cNvSpPr>
          <p:nvPr>
            <p:ph type="sldNum" sz="quarter" idx="12"/>
          </p:nvPr>
        </p:nvSpPr>
        <p:spPr/>
        <p:txBody>
          <a:bodyPr/>
          <a:lstStyle/>
          <a:p>
            <a:pPr>
              <a:defRPr/>
            </a:pPr>
            <a:r>
              <a:rPr lang="en-US" altLang="en-US" dirty="0"/>
              <a:t>Page | </a:t>
            </a:r>
            <a:fld id="{525D6D22-F3CC-406C-AB7C-C30BB762FCEA}" type="slidenum">
              <a:rPr lang="en-US" altLang="en-US" smtClean="0"/>
              <a:pPr>
                <a:defRPr/>
              </a:pPr>
              <a:t>‹#›</a:t>
            </a:fld>
            <a:endParaRPr lang="en-US" altLang="en-US" dirty="0"/>
          </a:p>
        </p:txBody>
      </p:sp>
    </p:spTree>
    <p:extLst>
      <p:ext uri="{BB962C8B-B14F-4D97-AF65-F5344CB8AC3E}">
        <p14:creationId xmlns:p14="http://schemas.microsoft.com/office/powerpoint/2010/main" val="1061845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pPr>
              <a:defRPr/>
            </a:pPr>
            <a:fld id="{79A06372-A41A-46FD-BF61-E81E0D0856CC}" type="slidenum">
              <a:rPr lang="en-US" altLang="en-US" smtClean="0"/>
              <a:pPr>
                <a:defRPr/>
              </a:pPr>
              <a:t>‹#›</a:t>
            </a:fld>
            <a:endParaRPr lang="en-US" altLang="en-US" dirty="0"/>
          </a:p>
        </p:txBody>
      </p:sp>
    </p:spTree>
    <p:extLst>
      <p:ext uri="{BB962C8B-B14F-4D97-AF65-F5344CB8AC3E}">
        <p14:creationId xmlns:p14="http://schemas.microsoft.com/office/powerpoint/2010/main" val="4071626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pPr>
              <a:defRPr/>
            </a:pPr>
            <a:fld id="{5DA1A664-11AD-433E-AC06-B7A78DADE01D}" type="slidenum">
              <a:rPr lang="en-US" altLang="en-US" smtClean="0"/>
              <a:pPr>
                <a:defRPr/>
              </a:pPr>
              <a:t>‹#›</a:t>
            </a:fld>
            <a:endParaRPr lang="en-US" altLang="en-US" dirty="0"/>
          </a:p>
        </p:txBody>
      </p:sp>
    </p:spTree>
    <p:extLst>
      <p:ext uri="{BB962C8B-B14F-4D97-AF65-F5344CB8AC3E}">
        <p14:creationId xmlns:p14="http://schemas.microsoft.com/office/powerpoint/2010/main" val="167787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ltLang="en-US" dirty="0"/>
              <a:t>© Eric F. Glover 2021</a:t>
            </a:r>
            <a:endParaRPr lang="en-US" altLang="en-US" b="1"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r>
              <a:rPr lang="en-US" altLang="en-US" dirty="0"/>
              <a:t>Page | </a:t>
            </a:r>
            <a:fld id="{525D6D22-F3CC-406C-AB7C-C30BB762FCEA}" type="slidenum">
              <a:rPr lang="en-US" altLang="en-US" smtClean="0"/>
              <a:pPr>
                <a:defRPr/>
              </a:pPr>
              <a:t>‹#›</a:t>
            </a:fld>
            <a:endParaRPr lang="en-US" altLang="en-US" dirty="0"/>
          </a:p>
        </p:txBody>
      </p:sp>
    </p:spTree>
    <p:extLst>
      <p:ext uri="{BB962C8B-B14F-4D97-AF65-F5344CB8AC3E}">
        <p14:creationId xmlns:p14="http://schemas.microsoft.com/office/powerpoint/2010/main" val="6252812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800" b="1">
                <a:solidFill>
                  <a:schemeClr val="tx1">
                    <a:tint val="75000"/>
                  </a:schemeClr>
                </a:solidFill>
                <a:latin typeface="Segoe UI Semibold" panose="020B0702040204020203" pitchFamily="34" charset="0"/>
                <a:cs typeface="Segoe UI Semibold" panose="020B0702040204020203" pitchFamily="34" charset="0"/>
              </a:defRPr>
            </a:lvl1pPr>
          </a:lstStyle>
          <a:p>
            <a:pPr>
              <a:defRPr/>
            </a:pPr>
            <a:r>
              <a:rPr lang="en-US" altLang="en-US"/>
              <a:t>© Eric F. Glover 2021</a:t>
            </a:r>
            <a:endParaRPr lang="en-US" altLang="en-US" b="1"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Semibold" panose="020B0702040204020203" pitchFamily="34" charset="0"/>
                <a:cs typeface="Segoe UI Semibold" panose="020B0702040204020203" pitchFamily="34" charset="0"/>
              </a:defRPr>
            </a:lvl1pPr>
          </a:lstStyle>
          <a:p>
            <a:pPr>
              <a:defRPr/>
            </a:pPr>
            <a:r>
              <a:rPr lang="en-US" altLang="en-US"/>
              <a:t>Page | </a:t>
            </a:r>
            <a:fld id="{525D6D22-F3CC-406C-AB7C-C30BB762FCEA}" type="slidenum">
              <a:rPr lang="en-US" altLang="en-US" smtClean="0"/>
              <a:pPr>
                <a:defRPr/>
              </a:pPr>
              <a:t>‹#›</a:t>
            </a:fld>
            <a:endParaRPr lang="en-US" altLang="en-US" dirty="0">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29301696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000" kern="1200">
          <a:solidFill>
            <a:schemeClr val="tx1"/>
          </a:solidFill>
          <a:latin typeface="Segoe UI Black" panose="020B0A02040204020203" pitchFamily="34" charset="0"/>
          <a:ea typeface="Segoe UI Black" panose="020B0A02040204020203"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Semibold" panose="020B0702040204020203" pitchFamily="3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hyperlink" Target="https://www.youtube.com/playlist?list=PL-jFPGzfChJ7ASA_jsqndy58VvdpFcx1Z" TargetMode="Externa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DBE536B-5A45-4FA1-A213-D2EFD94C4F93}"/>
              </a:ext>
            </a:extLst>
          </p:cNvPr>
          <p:cNvSpPr txBox="1"/>
          <p:nvPr/>
        </p:nvSpPr>
        <p:spPr>
          <a:xfrm>
            <a:off x="4659406" y="671805"/>
            <a:ext cx="7077573" cy="5385826"/>
          </a:xfrm>
          <a:prstGeom prst="rect">
            <a:avLst/>
          </a:prstGeom>
        </p:spPr>
        <p:txBody>
          <a:bodyPr vert="horz" lIns="91440" tIns="0" rIns="91440" bIns="45720" rtlCol="0" anchor="t">
            <a:noAutofit/>
          </a:bodyPr>
          <a:lstStyle/>
          <a:p>
            <a:pPr marL="457200" marR="0" lvl="0" indent="-457200" algn="l" defTabSz="914400" rtl="0" eaLnBrk="1" fontAlgn="auto" latinLnBrk="0" hangingPunct="1">
              <a:lnSpc>
                <a:spcPct val="100000"/>
              </a:lnSpc>
              <a:spcBef>
                <a:spcPts val="0"/>
              </a:spcBef>
              <a:spcAft>
                <a:spcPts val="4200"/>
              </a:spcAft>
              <a:buClr>
                <a:srgbClr val="C00000"/>
              </a:buClr>
              <a:buSzTx/>
              <a:buFont typeface="Wingdings" panose="05000000000000000000" pitchFamily="2" charset="2"/>
              <a:buChar char="Ø"/>
              <a:tabLst/>
              <a:defRPr/>
            </a:pPr>
            <a:r>
              <a:rPr kumimoji="0" lang="en-US" sz="3200" b="1" i="0" u="none" strike="noStrike" kern="1200" cap="none" spc="-100" normalizeH="0" baseline="0" noProof="0" dirty="0">
                <a:ln>
                  <a:noFill/>
                </a:ln>
                <a:solidFill>
                  <a:prstClr val="black"/>
                </a:solidFill>
                <a:effectLst/>
                <a:uLnTx/>
                <a:uFillTx/>
                <a:latin typeface="Segoe UI" panose="020B0502040204020203" pitchFamily="34" charset="0"/>
                <a:ea typeface="Segoe UI Black" panose="020B0A02040204020203" pitchFamily="34" charset="0"/>
                <a:cs typeface="Segoe UI" panose="020B0502040204020203" pitchFamily="34" charset="0"/>
              </a:rPr>
              <a:t>Weekly emails with study materials</a:t>
            </a:r>
          </a:p>
          <a:p>
            <a:pPr marL="457200" marR="0" lvl="0" indent="-457200" algn="l" defTabSz="914400" rtl="0" eaLnBrk="1" fontAlgn="auto" latinLnBrk="0" hangingPunct="1">
              <a:lnSpc>
                <a:spcPct val="100000"/>
              </a:lnSpc>
              <a:spcBef>
                <a:spcPts val="0"/>
              </a:spcBef>
              <a:spcAft>
                <a:spcPts val="4200"/>
              </a:spcAft>
              <a:buClr>
                <a:srgbClr val="C00000"/>
              </a:buClr>
              <a:buSzTx/>
              <a:buFont typeface="Wingdings" panose="05000000000000000000" pitchFamily="2" charset="2"/>
              <a:buChar char="Ø"/>
              <a:tabLst/>
              <a:defRPr/>
            </a:pPr>
            <a:r>
              <a:rPr kumimoji="0" lang="en-US" sz="3200" b="1" i="0" u="none" strike="noStrike" kern="1200" cap="none" spc="-100" normalizeH="0" baseline="0" noProof="0" dirty="0">
                <a:ln>
                  <a:noFill/>
                </a:ln>
                <a:solidFill>
                  <a:prstClr val="black"/>
                </a:solidFill>
                <a:effectLst/>
                <a:uLnTx/>
                <a:uFillTx/>
                <a:latin typeface="Segoe UI" panose="020B0502040204020203" pitchFamily="34" charset="0"/>
                <a:ea typeface="Segoe UI Black" panose="020B0A02040204020203" pitchFamily="34" charset="0"/>
                <a:cs typeface="Segoe UI" panose="020B0502040204020203" pitchFamily="34" charset="0"/>
              </a:rPr>
              <a:t>Distribution list has been updated (</a:t>
            </a:r>
            <a:r>
              <a:rPr kumimoji="0" lang="en-US" sz="3200" b="1" i="0" u="none" strike="noStrike" kern="1200" cap="none" spc="-100" normalizeH="0" baseline="0" noProof="0" dirty="0">
                <a:ln>
                  <a:noFill/>
                </a:ln>
                <a:solidFill>
                  <a:srgbClr val="B30000"/>
                </a:solidFill>
                <a:effectLst/>
                <a:uLnTx/>
                <a:uFillTx/>
                <a:latin typeface="Segoe UI" panose="020B0502040204020203" pitchFamily="34" charset="0"/>
                <a:ea typeface="Segoe UI Black" panose="020B0A02040204020203" pitchFamily="34" charset="0"/>
                <a:cs typeface="Segoe UI" panose="020B0502040204020203" pitchFamily="34" charset="0"/>
              </a:rPr>
              <a:t>174</a:t>
            </a:r>
            <a:r>
              <a:rPr kumimoji="0" lang="en-US" sz="3200" b="1" i="0" u="none" strike="noStrike" kern="1200" cap="none" spc="-100" normalizeH="0" baseline="0" noProof="0" dirty="0">
                <a:ln>
                  <a:noFill/>
                </a:ln>
                <a:solidFill>
                  <a:prstClr val="black"/>
                </a:solidFill>
                <a:effectLst/>
                <a:uLnTx/>
                <a:uFillTx/>
                <a:latin typeface="Segoe UI" panose="020B0502040204020203" pitchFamily="34" charset="0"/>
                <a:ea typeface="Segoe UI Black" panose="020B0A02040204020203" pitchFamily="34" charset="0"/>
                <a:cs typeface="Segoe UI" panose="020B0502040204020203" pitchFamily="34" charset="0"/>
              </a:rPr>
              <a:t> people on the list now)</a:t>
            </a:r>
          </a:p>
          <a:p>
            <a:pPr marL="457200" marR="0" lvl="0" indent="-457200" algn="l" defTabSz="914400" rtl="0" eaLnBrk="1" fontAlgn="auto" latinLnBrk="0" hangingPunct="1">
              <a:lnSpc>
                <a:spcPct val="100000"/>
              </a:lnSpc>
              <a:spcBef>
                <a:spcPts val="0"/>
              </a:spcBef>
              <a:spcAft>
                <a:spcPts val="4200"/>
              </a:spcAft>
              <a:buClr>
                <a:srgbClr val="C00000"/>
              </a:buClr>
              <a:buSzTx/>
              <a:buFont typeface="Wingdings" panose="05000000000000000000" pitchFamily="2" charset="2"/>
              <a:buChar char="Ø"/>
              <a:tabLst/>
              <a:defRPr/>
            </a:pPr>
            <a:r>
              <a:rPr kumimoji="0" lang="en-US" sz="3200" b="1" i="0" u="none" strike="noStrike" kern="1200" cap="none" spc="-100" normalizeH="0" baseline="0" noProof="0" dirty="0">
                <a:ln>
                  <a:noFill/>
                </a:ln>
                <a:solidFill>
                  <a:prstClr val="black"/>
                </a:solidFill>
                <a:effectLst/>
                <a:uLnTx/>
                <a:uFillTx/>
                <a:latin typeface="Segoe UI" panose="020B0502040204020203" pitchFamily="34" charset="0"/>
                <a:ea typeface="Segoe UI Black" panose="020B0A02040204020203" pitchFamily="34" charset="0"/>
                <a:cs typeface="Segoe UI" panose="020B0502040204020203" pitchFamily="34" charset="0"/>
              </a:rPr>
              <a:t>Email me at the following address, if you want to be added to the list:</a:t>
            </a:r>
            <a:endParaRPr kumimoji="0" lang="en-US" sz="3200" b="1" i="0" u="none" strike="noStrike" kern="1200" cap="none" spc="-100" normalizeH="0" baseline="0" noProof="0" dirty="0">
              <a:ln>
                <a:noFill/>
              </a:ln>
              <a:solidFill>
                <a:prstClr val="black"/>
              </a:solidFill>
              <a:effectLst/>
              <a:uLnTx/>
              <a:uFillTx/>
              <a:latin typeface="Segoe Print" panose="02000600000000000000" pitchFamily="2" charset="0"/>
              <a:ea typeface="Segoe UI Black" panose="020B0A02040204020203" pitchFamily="34" charset="0"/>
              <a:cs typeface="Segoe UI Semibold" panose="020B0702040204020203" pitchFamily="34" charset="0"/>
            </a:endParaRPr>
          </a:p>
        </p:txBody>
      </p:sp>
      <p:sp>
        <p:nvSpPr>
          <p:cNvPr id="7" name="Rectangle 6">
            <a:extLst>
              <a:ext uri="{FF2B5EF4-FFF2-40B4-BE49-F238E27FC236}">
                <a16:creationId xmlns:a16="http://schemas.microsoft.com/office/drawing/2014/main" id="{C26F0809-F6DC-41A6-BCD5-838DB7B69239}"/>
              </a:ext>
            </a:extLst>
          </p:cNvPr>
          <p:cNvSpPr>
            <a:spLocks noGrp="1" noChangeArrowheads="1"/>
          </p:cNvSpPr>
          <p:nvPr>
            <p:ph type="sldNum" sz="quarter" idx="12"/>
          </p:nvPr>
        </p:nvSpPr>
        <p:spPr>
          <a:xfrm>
            <a:off x="11704320" y="6455664"/>
            <a:ext cx="448056" cy="365125"/>
          </a:xfrm>
        </p:spPr>
        <p:txBody>
          <a:bodyPr vert="horz" lIns="91440" tIns="45720" rIns="91440" bIns="45720" rtlCol="0" anchor="ctr">
            <a:normAutofit/>
          </a:bodyPr>
          <a:lstStyle>
            <a:lvl1pPr>
              <a:defRPr sz="1200" b="1">
                <a:solidFill>
                  <a:schemeClr val="bg1"/>
                </a:solidFill>
                <a:latin typeface="+mn-lt"/>
              </a:defRPr>
            </a:lvl1pPr>
          </a:lstStyle>
          <a:p>
            <a:pPr marL="0" marR="0" lvl="0" indent="0" algn="r" defTabSz="914400" rtl="0" eaLnBrk="1" fontAlgn="auto" latinLnBrk="0" hangingPunct="1">
              <a:lnSpc>
                <a:spcPct val="100000"/>
              </a:lnSpc>
              <a:spcBef>
                <a:spcPts val="0"/>
              </a:spcBef>
              <a:spcAft>
                <a:spcPts val="600"/>
              </a:spcAft>
              <a:buClrTx/>
              <a:buSzTx/>
              <a:buFontTx/>
              <a:buNone/>
              <a:tabLst/>
              <a:defRPr/>
            </a:pPr>
            <a:fld id="{525D6D22-F3CC-406C-AB7C-C30BB762FCEA}" type="slidenum">
              <a:rPr kumimoji="0" lang="en-US" altLang="en-US" sz="1100" b="1"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a:t>
            </a:fld>
            <a:endParaRPr kumimoji="0" lang="en-US" altLang="en-US" sz="1100" b="1"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0D5B596B-725A-4D4E-919B-0D56FA2E43E7}"/>
              </a:ext>
            </a:extLst>
          </p:cNvPr>
          <p:cNvSpPr/>
          <p:nvPr/>
        </p:nvSpPr>
        <p:spPr bwMode="auto">
          <a:xfrm>
            <a:off x="435854" y="530693"/>
            <a:ext cx="2992668" cy="1764637"/>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0" rIns="91440" bIns="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6000" b="1" i="0" u="none" strike="noStrike" kern="1200" cap="none" spc="0" normalizeH="0" baseline="0" noProof="0" dirty="0">
                <a:ln>
                  <a:noFill/>
                </a:ln>
                <a:solidFill>
                  <a:srgbClr val="910101"/>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Segoe UI Semibold" panose="020B0702040204020203" pitchFamily="34" charset="0"/>
              </a:rPr>
              <a:t>Email</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4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Segoe UI Semibold" panose="020B0702040204020203" pitchFamily="34" charset="0"/>
              </a:rPr>
              <a:t>List</a:t>
            </a:r>
            <a:endParaRPr kumimoji="0" lang="en-US" sz="3200" b="1" i="1"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Semibold" panose="020B0702040204020203" pitchFamily="34" charset="0"/>
            </a:endParaRPr>
          </a:p>
        </p:txBody>
      </p:sp>
      <p:sp>
        <p:nvSpPr>
          <p:cNvPr id="13" name="Rectangle 4">
            <a:extLst>
              <a:ext uri="{FF2B5EF4-FFF2-40B4-BE49-F238E27FC236}">
                <a16:creationId xmlns:a16="http://schemas.microsoft.com/office/drawing/2014/main" id="{784710D2-F55C-4E86-B4CF-E065281ED335}"/>
              </a:ext>
            </a:extLst>
          </p:cNvPr>
          <p:cNvSpPr>
            <a:spLocks noGrp="1" noChangeArrowheads="1"/>
          </p:cNvSpPr>
          <p:nvPr>
            <p:ph type="dt" sz="half" idx="10"/>
          </p:nvPr>
        </p:nvSpPr>
        <p:spPr>
          <a:xfrm>
            <a:off x="76200" y="6553200"/>
            <a:ext cx="1431255" cy="258077"/>
          </a:xfrm>
          <a:ln/>
        </p:spPr>
        <p:txBody>
          <a:bodyPr anchor="b"/>
          <a:lstStyle>
            <a:lvl1pPr>
              <a:defRPr sz="900" b="1">
                <a:solidFill>
                  <a:schemeClr val="bg1"/>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900" b="1" i="0" u="none" strike="noStrike" kern="1200" cap="none" spc="0" normalizeH="0" baseline="0" noProof="0" dirty="0">
                <a:ln>
                  <a:noFill/>
                </a:ln>
                <a:solidFill>
                  <a:prstClr val="white"/>
                </a:solidFill>
                <a:effectLst/>
                <a:uLnTx/>
                <a:uFillTx/>
                <a:latin typeface="Calibri" panose="020F0502020204030204"/>
                <a:ea typeface="+mn-ea"/>
                <a:cs typeface="+mn-cs"/>
              </a:rPr>
              <a:t>© Eric F. Glover 2021</a:t>
            </a:r>
          </a:p>
        </p:txBody>
      </p:sp>
      <p:sp>
        <p:nvSpPr>
          <p:cNvPr id="15" name="Rectangle: Rounded Corners 14">
            <a:extLst>
              <a:ext uri="{FF2B5EF4-FFF2-40B4-BE49-F238E27FC236}">
                <a16:creationId xmlns:a16="http://schemas.microsoft.com/office/drawing/2014/main" id="{D855E23D-9727-4682-A2D8-6B5F04BF498C}"/>
              </a:ext>
            </a:extLst>
          </p:cNvPr>
          <p:cNvSpPr/>
          <p:nvPr/>
        </p:nvSpPr>
        <p:spPr>
          <a:xfrm>
            <a:off x="5470867" y="4719009"/>
            <a:ext cx="5454650" cy="783963"/>
          </a:xfrm>
          <a:prstGeom prst="roundRect">
            <a:avLst/>
          </a:prstGeom>
          <a:solidFill>
            <a:srgbClr val="B9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efglover@gmail.com</a:t>
            </a:r>
          </a:p>
        </p:txBody>
      </p:sp>
      <p:sp>
        <p:nvSpPr>
          <p:cNvPr id="3" name="TextBox 2">
            <a:extLst>
              <a:ext uri="{FF2B5EF4-FFF2-40B4-BE49-F238E27FC236}">
                <a16:creationId xmlns:a16="http://schemas.microsoft.com/office/drawing/2014/main" id="{B45650E3-EC4D-4180-AD43-DAD6BCB4511F}"/>
              </a:ext>
            </a:extLst>
          </p:cNvPr>
          <p:cNvSpPr txBox="1"/>
          <p:nvPr/>
        </p:nvSpPr>
        <p:spPr>
          <a:xfrm>
            <a:off x="529296" y="2806256"/>
            <a:ext cx="2805784" cy="17543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prstClr val="white"/>
                </a:solidFill>
                <a:effectLst/>
                <a:uLnTx/>
                <a:uFillTx/>
                <a:latin typeface="Segoe UI Semibold" panose="020B0702040204020203" pitchFamily="34" charset="0"/>
                <a:ea typeface="+mn-ea"/>
                <a:cs typeface="Segoe UI Semibold" panose="020B0702040204020203" pitchFamily="34" charset="0"/>
              </a:rPr>
              <a:t>Welcome </a:t>
            </a:r>
            <a:br>
              <a:rPr kumimoji="0" lang="en-US" sz="3600" b="1" i="1" u="none" strike="noStrike" kern="1200" cap="none" spc="0" normalizeH="0" baseline="0" noProof="0" dirty="0">
                <a:ln>
                  <a:noFill/>
                </a:ln>
                <a:solidFill>
                  <a:prstClr val="white"/>
                </a:solidFill>
                <a:effectLst/>
                <a:uLnTx/>
                <a:uFillTx/>
                <a:latin typeface="Segoe UI Semibold" panose="020B0702040204020203" pitchFamily="34" charset="0"/>
                <a:ea typeface="+mn-ea"/>
                <a:cs typeface="Segoe UI Semibold" panose="020B0702040204020203" pitchFamily="34" charset="0"/>
              </a:rPr>
            </a:br>
            <a:r>
              <a:rPr kumimoji="0" lang="en-US" sz="3600" b="1" i="1" u="none" strike="noStrike" kern="1200" cap="none" spc="0" normalizeH="0" baseline="0" noProof="0" dirty="0">
                <a:ln>
                  <a:noFill/>
                </a:ln>
                <a:solidFill>
                  <a:prstClr val="white"/>
                </a:solidFill>
                <a:effectLst/>
                <a:uLnTx/>
                <a:uFillTx/>
                <a:latin typeface="Segoe UI Semibold" panose="020B0702040204020203" pitchFamily="34" charset="0"/>
                <a:ea typeface="+mn-ea"/>
                <a:cs typeface="Segoe UI Semibold" panose="020B0702040204020203" pitchFamily="34" charset="0"/>
              </a:rPr>
              <a:t>all new members!</a:t>
            </a:r>
          </a:p>
        </p:txBody>
      </p:sp>
    </p:spTree>
    <p:extLst>
      <p:ext uri="{BB962C8B-B14F-4D97-AF65-F5344CB8AC3E}">
        <p14:creationId xmlns:p14="http://schemas.microsoft.com/office/powerpoint/2010/main" val="1497755324"/>
      </p:ext>
    </p:extLst>
  </p:cSld>
  <p:clrMapOvr>
    <a:masterClrMapping/>
  </p:clrMapOvr>
  <mc:AlternateContent xmlns:mc="http://schemas.openxmlformats.org/markup-compatibility/2006" xmlns:p14="http://schemas.microsoft.com/office/powerpoint/2010/main">
    <mc:Choice Requires="p14">
      <p:transition spd="slow" p14:dur="2000" advTm="9458"/>
    </mc:Choice>
    <mc:Fallback xmlns="">
      <p:transition spd="slow" advTm="945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Copyright">
            <a:extLst>
              <a:ext uri="{FF2B5EF4-FFF2-40B4-BE49-F238E27FC236}">
                <a16:creationId xmlns:a16="http://schemas.microsoft.com/office/drawing/2014/main" id="{27A8950C-6A28-46DE-B208-C35887634C00}"/>
              </a:ext>
            </a:extLst>
          </p:cNvPr>
          <p:cNvSpPr txBox="1">
            <a:spLocks noChangeArrowheads="1"/>
          </p:cNvSpPr>
          <p:nvPr/>
        </p:nvSpPr>
        <p:spPr>
          <a:xfrm>
            <a:off x="76200" y="6553200"/>
            <a:ext cx="1431255" cy="258077"/>
          </a:xfrm>
          <a:prstGeom prst="rect">
            <a:avLst/>
          </a:prstGeom>
          <a:ln/>
        </p:spPr>
        <p:txBody>
          <a:bodyPr vert="horz" lIns="91440" tIns="45720" rIns="91440" bIns="45720" rtlCol="0" anchor="b"/>
          <a:lstStyle>
            <a:defPPr>
              <a:defRPr lang="en-US"/>
            </a:defPPr>
            <a:lvl1pPr marL="0" algn="l" defTabSz="457200" rtl="0" eaLnBrk="1" latinLnBrk="0" hangingPunct="1">
              <a:defRPr sz="9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ltLang="en-US" dirty="0"/>
              <a:t>© Eric F. Glover 2021</a:t>
            </a:r>
          </a:p>
        </p:txBody>
      </p:sp>
      <p:sp>
        <p:nvSpPr>
          <p:cNvPr id="16" name="Page#">
            <a:extLst>
              <a:ext uri="{FF2B5EF4-FFF2-40B4-BE49-F238E27FC236}">
                <a16:creationId xmlns:a16="http://schemas.microsoft.com/office/drawing/2014/main" id="{F253D238-642E-4A08-B412-D7D8A9AEDBF8}"/>
              </a:ext>
            </a:extLst>
          </p:cNvPr>
          <p:cNvSpPr txBox="1">
            <a:spLocks noChangeArrowheads="1"/>
          </p:cNvSpPr>
          <p:nvPr/>
        </p:nvSpPr>
        <p:spPr>
          <a:xfrm>
            <a:off x="10977824" y="6482455"/>
            <a:ext cx="1186758"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spcAft>
                <a:spcPts val="600"/>
              </a:spcAft>
              <a:defRPr/>
            </a:pPr>
            <a:fld id="{525D6D22-F3CC-406C-AB7C-C30BB762FCEA}" type="slidenum">
              <a:rPr lang="en-US" altLang="en-US" b="0" smtClean="0">
                <a:latin typeface="Calibri" panose="020F0502020204030204"/>
              </a:rPr>
              <a:pPr defTabSz="914400">
                <a:spcAft>
                  <a:spcPts val="600"/>
                </a:spcAft>
                <a:defRPr/>
              </a:pPr>
              <a:t>10</a:t>
            </a:fld>
            <a:endParaRPr lang="en-US" altLang="en-US" b="0" dirty="0">
              <a:latin typeface="Calibri" panose="020F0502020204030204"/>
            </a:endParaRPr>
          </a:p>
        </p:txBody>
      </p:sp>
      <p:sp>
        <p:nvSpPr>
          <p:cNvPr id="25" name="TitleBlock">
            <a:extLst>
              <a:ext uri="{FF2B5EF4-FFF2-40B4-BE49-F238E27FC236}">
                <a16:creationId xmlns:a16="http://schemas.microsoft.com/office/drawing/2014/main" id="{A1D712C3-1DB4-40E0-A8CC-46D79BB9E2A2}"/>
              </a:ext>
            </a:extLst>
          </p:cNvPr>
          <p:cNvSpPr/>
          <p:nvPr/>
        </p:nvSpPr>
        <p:spPr bwMode="auto">
          <a:xfrm>
            <a:off x="364932" y="417375"/>
            <a:ext cx="11462214" cy="837713"/>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91440" rIns="91440" bIns="0" numCol="1" rtlCol="0" anchor="ctr" anchorCtr="0" compatLnSpc="1">
            <a:prstTxWarp prst="textNoShape">
              <a:avLst/>
            </a:prstTxWarp>
          </a:bodyPr>
          <a:lstStyle/>
          <a:p>
            <a:pPr marL="117475">
              <a:spcAft>
                <a:spcPts val="600"/>
              </a:spcAft>
              <a:tabLst>
                <a:tab pos="11028363" algn="r"/>
              </a:tabLst>
            </a:pPr>
            <a:r>
              <a:rPr lang="en-US" sz="4000" b="1" cap="small" dirty="0">
                <a:solidFill>
                  <a:srgbClr val="910101"/>
                </a:solidFill>
                <a:latin typeface="Segoe UI Black" panose="020B0A02040204020203" pitchFamily="34" charset="0"/>
                <a:ea typeface="Segoe UI Black" panose="020B0A02040204020203" pitchFamily="34" charset="0"/>
              </a:rPr>
              <a:t>Clear Conscience</a:t>
            </a:r>
            <a:r>
              <a:rPr lang="en-US" sz="4400" b="1" dirty="0">
                <a:solidFill>
                  <a:srgbClr val="910101"/>
                </a:solidFill>
                <a:effectLst>
                  <a:outerShdw blurRad="38100" dist="38100" dir="2700000" algn="tl">
                    <a:srgbClr val="000000">
                      <a:alpha val="43137"/>
                    </a:srgbClr>
                  </a:outerShdw>
                </a:effectLst>
                <a:latin typeface="Papyrus" panose="03070502060502030205" pitchFamily="66" charset="0"/>
              </a:rPr>
              <a:t>	</a:t>
            </a:r>
            <a:r>
              <a:rPr lang="en-US" sz="2800" b="1" dirty="0">
                <a:latin typeface="Segoe UI Semibold" panose="020B0702040204020203" pitchFamily="34" charset="0"/>
                <a:cs typeface="Segoe UI Semibold" panose="020B0702040204020203" pitchFamily="34" charset="0"/>
              </a:rPr>
              <a:t>Acts 22:30-23:11</a:t>
            </a:r>
            <a:endParaRPr lang="en-US" sz="3600" b="1" i="1" dirty="0">
              <a:latin typeface="Segoe UI Semibold" panose="020B0702040204020203" pitchFamily="34" charset="0"/>
              <a:cs typeface="Segoe UI Semibold" panose="020B0702040204020203" pitchFamily="34" charset="0"/>
            </a:endParaRPr>
          </a:p>
        </p:txBody>
      </p:sp>
      <p:sp>
        <p:nvSpPr>
          <p:cNvPr id="22" name="Verse">
            <a:extLst>
              <a:ext uri="{FF2B5EF4-FFF2-40B4-BE49-F238E27FC236}">
                <a16:creationId xmlns:a16="http://schemas.microsoft.com/office/drawing/2014/main" id="{0B3567ED-E8EB-494E-B07B-76EBF6CB7D52}"/>
              </a:ext>
            </a:extLst>
          </p:cNvPr>
          <p:cNvSpPr txBox="1"/>
          <p:nvPr/>
        </p:nvSpPr>
        <p:spPr>
          <a:xfrm>
            <a:off x="523624" y="1312759"/>
            <a:ext cx="11153066" cy="510184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137160" tIns="91440" rIns="137160" bIns="91440" rtlCol="0">
            <a:spAutoFit/>
          </a:bodyPr>
          <a:lstStyle/>
          <a:p>
            <a:pPr indent="457200" algn="just">
              <a:lnSpc>
                <a:spcPct val="150000"/>
              </a:lnSpc>
            </a:pPr>
            <a:r>
              <a:rPr lang="en-US" sz="2400" baseline="30000" dirty="0">
                <a:solidFill>
                  <a:srgbClr val="FFFF00"/>
                </a:solidFill>
                <a:latin typeface="Segoe UI Semibold" panose="020B0702040204020203" pitchFamily="34" charset="0"/>
                <a:cs typeface="Segoe UI Semibold" panose="020B0702040204020203" pitchFamily="34" charset="0"/>
              </a:rPr>
              <a:t>4</a:t>
            </a:r>
            <a:r>
              <a:rPr lang="en-US" sz="2400" baseline="30000" dirty="0">
                <a:solidFill>
                  <a:schemeClr val="bg1"/>
                </a:solidFill>
                <a:latin typeface="Segoe UI Semibold" panose="020B0702040204020203" pitchFamily="34" charset="0"/>
                <a:cs typeface="Segoe UI Semibold" panose="020B0702040204020203" pitchFamily="34" charset="0"/>
              </a:rPr>
              <a:t> </a:t>
            </a:r>
            <a:r>
              <a:rPr lang="en-US" sz="2400" dirty="0">
                <a:solidFill>
                  <a:schemeClr val="bg1"/>
                </a:solidFill>
                <a:latin typeface="Segoe UI Semibold" panose="020B0702040204020203" pitchFamily="34" charset="0"/>
                <a:cs typeface="Segoe UI Semibold" panose="020B0702040204020203" pitchFamily="34" charset="0"/>
              </a:rPr>
              <a:t>Those standing nearby said, “Do you dare revile God’s high priest?” </a:t>
            </a:r>
          </a:p>
          <a:p>
            <a:pPr indent="457200" algn="just">
              <a:lnSpc>
                <a:spcPct val="150000"/>
              </a:lnSpc>
            </a:pPr>
            <a:r>
              <a:rPr lang="en-US" sz="2400" baseline="30000" dirty="0">
                <a:solidFill>
                  <a:srgbClr val="FFFF00"/>
                </a:solidFill>
                <a:latin typeface="Segoe UI Semibold" panose="020B0702040204020203" pitchFamily="34" charset="0"/>
                <a:cs typeface="Segoe UI Semibold" panose="020B0702040204020203" pitchFamily="34" charset="0"/>
              </a:rPr>
              <a:t>5</a:t>
            </a:r>
            <a:r>
              <a:rPr lang="en-US" sz="2400" baseline="30000" dirty="0">
                <a:solidFill>
                  <a:schemeClr val="bg1"/>
                </a:solidFill>
                <a:latin typeface="Segoe UI Semibold" panose="020B0702040204020203" pitchFamily="34" charset="0"/>
                <a:cs typeface="Segoe UI Semibold" panose="020B0702040204020203" pitchFamily="34" charset="0"/>
              </a:rPr>
              <a:t> </a:t>
            </a:r>
            <a:r>
              <a:rPr lang="en-US" sz="2400" dirty="0">
                <a:solidFill>
                  <a:schemeClr val="bg1"/>
                </a:solidFill>
                <a:latin typeface="Segoe UI Semibold" panose="020B0702040204020203" pitchFamily="34" charset="0"/>
                <a:cs typeface="Segoe UI Semibold" panose="020B0702040204020203" pitchFamily="34" charset="0"/>
              </a:rPr>
              <a:t>“I did not know, brothers, that he was the high priest,” replied Paul. “For it is written, You must not speak evil of a ruler of your people.”, </a:t>
            </a:r>
            <a:r>
              <a:rPr lang="en-US" sz="2400" baseline="30000" dirty="0">
                <a:solidFill>
                  <a:srgbClr val="FFFF00"/>
                </a:solidFill>
                <a:latin typeface="Segoe UI Semibold" panose="020B0702040204020203" pitchFamily="34" charset="0"/>
                <a:cs typeface="Segoe UI Semibold" panose="020B0702040204020203" pitchFamily="34" charset="0"/>
              </a:rPr>
              <a:t>6</a:t>
            </a:r>
            <a:r>
              <a:rPr lang="en-US" sz="2400" baseline="30000" dirty="0">
                <a:solidFill>
                  <a:schemeClr val="bg1"/>
                </a:solidFill>
                <a:latin typeface="Segoe UI Semibold" panose="020B0702040204020203" pitchFamily="34" charset="0"/>
                <a:cs typeface="Segoe UI Semibold" panose="020B0702040204020203" pitchFamily="34" charset="0"/>
              </a:rPr>
              <a:t> </a:t>
            </a:r>
            <a:r>
              <a:rPr lang="en-US" sz="2400" dirty="0">
                <a:solidFill>
                  <a:schemeClr val="bg1"/>
                </a:solidFill>
                <a:latin typeface="Segoe UI Semibold" panose="020B0702040204020203" pitchFamily="34" charset="0"/>
                <a:cs typeface="Segoe UI Semibold" panose="020B0702040204020203" pitchFamily="34" charset="0"/>
              </a:rPr>
              <a:t>When Paul realized that one part of them were Sadducees and the other part were Pharisees, he cried out in the Sanhedrin, “Brothers, I am a Pharisee, a son of Pharisees. I am being judged because of the hope of the resurrection of the dead!” </a:t>
            </a:r>
            <a:r>
              <a:rPr lang="en-US" sz="2400" baseline="30000" dirty="0">
                <a:solidFill>
                  <a:srgbClr val="FFFF00"/>
                </a:solidFill>
                <a:latin typeface="Segoe UI Semibold" panose="020B0702040204020203" pitchFamily="34" charset="0"/>
                <a:cs typeface="Segoe UI Semibold" panose="020B0702040204020203" pitchFamily="34" charset="0"/>
              </a:rPr>
              <a:t>7</a:t>
            </a:r>
            <a:r>
              <a:rPr lang="en-US" sz="2400" baseline="30000" dirty="0">
                <a:solidFill>
                  <a:schemeClr val="bg1"/>
                </a:solidFill>
                <a:latin typeface="Segoe UI Semibold" panose="020B0702040204020203" pitchFamily="34" charset="0"/>
                <a:cs typeface="Segoe UI Semibold" panose="020B0702040204020203" pitchFamily="34" charset="0"/>
              </a:rPr>
              <a:t> </a:t>
            </a:r>
            <a:r>
              <a:rPr lang="en-US" sz="2400" dirty="0">
                <a:solidFill>
                  <a:schemeClr val="bg1"/>
                </a:solidFill>
                <a:latin typeface="Segoe UI Semibold" panose="020B0702040204020203" pitchFamily="34" charset="0"/>
                <a:cs typeface="Segoe UI Semibold" panose="020B0702040204020203" pitchFamily="34" charset="0"/>
              </a:rPr>
              <a:t>When he said this, a dispute broke out between the Pharisees and the Sadducees, and the assembly was divided. </a:t>
            </a:r>
            <a:r>
              <a:rPr lang="en-US" sz="2400" baseline="30000" dirty="0">
                <a:solidFill>
                  <a:srgbClr val="FFFF00"/>
                </a:solidFill>
                <a:latin typeface="Segoe UI Semibold" panose="020B0702040204020203" pitchFamily="34" charset="0"/>
                <a:cs typeface="Segoe UI Semibold" panose="020B0702040204020203" pitchFamily="34" charset="0"/>
              </a:rPr>
              <a:t>8</a:t>
            </a:r>
            <a:r>
              <a:rPr lang="en-US" sz="2400" baseline="30000" dirty="0">
                <a:solidFill>
                  <a:schemeClr val="bg1"/>
                </a:solidFill>
                <a:latin typeface="Segoe UI Semibold" panose="020B0702040204020203" pitchFamily="34" charset="0"/>
                <a:cs typeface="Segoe UI Semibold" panose="020B0702040204020203" pitchFamily="34" charset="0"/>
              </a:rPr>
              <a:t> </a:t>
            </a:r>
            <a:r>
              <a:rPr lang="en-US" sz="2400" dirty="0">
                <a:solidFill>
                  <a:schemeClr val="bg1"/>
                </a:solidFill>
                <a:latin typeface="Segoe UI Semibold" panose="020B0702040204020203" pitchFamily="34" charset="0"/>
                <a:cs typeface="Segoe UI Semibold" panose="020B0702040204020203" pitchFamily="34" charset="0"/>
              </a:rPr>
              <a:t>For the Sadducees say there is no resurrection, and neither angel nor spirit, but the Pharisees affirm them all. </a:t>
            </a:r>
          </a:p>
        </p:txBody>
      </p:sp>
    </p:spTree>
    <p:extLst>
      <p:ext uri="{BB962C8B-B14F-4D97-AF65-F5344CB8AC3E}">
        <p14:creationId xmlns:p14="http://schemas.microsoft.com/office/powerpoint/2010/main" val="2242612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Copyright">
            <a:extLst>
              <a:ext uri="{FF2B5EF4-FFF2-40B4-BE49-F238E27FC236}">
                <a16:creationId xmlns:a16="http://schemas.microsoft.com/office/drawing/2014/main" id="{27A8950C-6A28-46DE-B208-C35887634C00}"/>
              </a:ext>
            </a:extLst>
          </p:cNvPr>
          <p:cNvSpPr txBox="1">
            <a:spLocks noChangeArrowheads="1"/>
          </p:cNvSpPr>
          <p:nvPr/>
        </p:nvSpPr>
        <p:spPr>
          <a:xfrm>
            <a:off x="76200" y="6553200"/>
            <a:ext cx="1431255" cy="258077"/>
          </a:xfrm>
          <a:prstGeom prst="rect">
            <a:avLst/>
          </a:prstGeom>
          <a:ln/>
        </p:spPr>
        <p:txBody>
          <a:bodyPr vert="horz" lIns="91440" tIns="45720" rIns="91440" bIns="45720" rtlCol="0" anchor="b"/>
          <a:lstStyle>
            <a:defPPr>
              <a:defRPr lang="en-US"/>
            </a:defPPr>
            <a:lvl1pPr marL="0" algn="l" defTabSz="457200" rtl="0" eaLnBrk="1" latinLnBrk="0" hangingPunct="1">
              <a:defRPr sz="9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ltLang="en-US" dirty="0"/>
              <a:t>© Eric F. Glover 2021</a:t>
            </a:r>
          </a:p>
        </p:txBody>
      </p:sp>
      <p:sp>
        <p:nvSpPr>
          <p:cNvPr id="16" name="Page#">
            <a:extLst>
              <a:ext uri="{FF2B5EF4-FFF2-40B4-BE49-F238E27FC236}">
                <a16:creationId xmlns:a16="http://schemas.microsoft.com/office/drawing/2014/main" id="{F253D238-642E-4A08-B412-D7D8A9AEDBF8}"/>
              </a:ext>
            </a:extLst>
          </p:cNvPr>
          <p:cNvSpPr txBox="1">
            <a:spLocks noChangeArrowheads="1"/>
          </p:cNvSpPr>
          <p:nvPr/>
        </p:nvSpPr>
        <p:spPr>
          <a:xfrm>
            <a:off x="10977824" y="6482455"/>
            <a:ext cx="1186758"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spcAft>
                <a:spcPts val="600"/>
              </a:spcAft>
              <a:defRPr/>
            </a:pPr>
            <a:fld id="{525D6D22-F3CC-406C-AB7C-C30BB762FCEA}" type="slidenum">
              <a:rPr lang="en-US" altLang="en-US" b="0" smtClean="0">
                <a:latin typeface="Calibri" panose="020F0502020204030204"/>
              </a:rPr>
              <a:pPr defTabSz="914400">
                <a:spcAft>
                  <a:spcPts val="600"/>
                </a:spcAft>
                <a:defRPr/>
              </a:pPr>
              <a:t>11</a:t>
            </a:fld>
            <a:endParaRPr lang="en-US" altLang="en-US" b="0" dirty="0">
              <a:latin typeface="Calibri" panose="020F0502020204030204"/>
            </a:endParaRPr>
          </a:p>
        </p:txBody>
      </p:sp>
      <p:sp>
        <p:nvSpPr>
          <p:cNvPr id="22" name="Verse">
            <a:extLst>
              <a:ext uri="{FF2B5EF4-FFF2-40B4-BE49-F238E27FC236}">
                <a16:creationId xmlns:a16="http://schemas.microsoft.com/office/drawing/2014/main" id="{0B3567ED-E8EB-494E-B07B-76EBF6CB7D52}"/>
              </a:ext>
            </a:extLst>
          </p:cNvPr>
          <p:cNvSpPr txBox="1"/>
          <p:nvPr/>
        </p:nvSpPr>
        <p:spPr>
          <a:xfrm>
            <a:off x="523624" y="1312759"/>
            <a:ext cx="11153066" cy="454784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137160" tIns="91440" rIns="137160" bIns="91440" rtlCol="0">
            <a:spAutoFit/>
          </a:bodyPr>
          <a:lstStyle/>
          <a:p>
            <a:pPr indent="457200" algn="just">
              <a:lnSpc>
                <a:spcPct val="150000"/>
              </a:lnSpc>
            </a:pPr>
            <a:r>
              <a:rPr lang="en-US" sz="2400" baseline="30000" dirty="0">
                <a:solidFill>
                  <a:srgbClr val="FFFF00"/>
                </a:solidFill>
                <a:latin typeface="Segoe UI Semibold" panose="020B0702040204020203" pitchFamily="34" charset="0"/>
                <a:cs typeface="Segoe UI Semibold" panose="020B0702040204020203" pitchFamily="34" charset="0"/>
              </a:rPr>
              <a:t>9</a:t>
            </a:r>
            <a:r>
              <a:rPr lang="en-US" sz="2400" baseline="30000" dirty="0">
                <a:solidFill>
                  <a:schemeClr val="bg1"/>
                </a:solidFill>
                <a:latin typeface="Segoe UI Semibold" panose="020B0702040204020203" pitchFamily="34" charset="0"/>
                <a:cs typeface="Segoe UI Semibold" panose="020B0702040204020203" pitchFamily="34" charset="0"/>
              </a:rPr>
              <a:t> </a:t>
            </a:r>
            <a:r>
              <a:rPr lang="en-US" sz="2400" dirty="0">
                <a:solidFill>
                  <a:schemeClr val="bg1"/>
                </a:solidFill>
                <a:latin typeface="Segoe UI Semibold" panose="020B0702040204020203" pitchFamily="34" charset="0"/>
                <a:cs typeface="Segoe UI Semibold" panose="020B0702040204020203" pitchFamily="34" charset="0"/>
              </a:rPr>
              <a:t>The shouting grew loud, and some of the scribes of the Pharisees’ party got up and argued vehemently, “We find nothing evil in this man. What if a spirit or an angel has spoken to him?”, </a:t>
            </a:r>
          </a:p>
          <a:p>
            <a:pPr indent="457200" algn="just">
              <a:lnSpc>
                <a:spcPct val="150000"/>
              </a:lnSpc>
            </a:pPr>
            <a:r>
              <a:rPr lang="en-US" sz="2400" baseline="30000" dirty="0">
                <a:solidFill>
                  <a:srgbClr val="FFFF00"/>
                </a:solidFill>
                <a:latin typeface="Segoe UI Semibold" panose="020B0702040204020203" pitchFamily="34" charset="0"/>
                <a:cs typeface="Segoe UI Semibold" panose="020B0702040204020203" pitchFamily="34" charset="0"/>
              </a:rPr>
              <a:t>10</a:t>
            </a:r>
            <a:r>
              <a:rPr lang="en-US" sz="2400" baseline="30000" dirty="0">
                <a:solidFill>
                  <a:schemeClr val="bg1"/>
                </a:solidFill>
                <a:latin typeface="Segoe UI Semibold" panose="020B0702040204020203" pitchFamily="34" charset="0"/>
                <a:cs typeface="Segoe UI Semibold" panose="020B0702040204020203" pitchFamily="34" charset="0"/>
              </a:rPr>
              <a:t> </a:t>
            </a:r>
            <a:r>
              <a:rPr lang="en-US" sz="2400" dirty="0">
                <a:solidFill>
                  <a:schemeClr val="bg1"/>
                </a:solidFill>
                <a:latin typeface="Segoe UI Semibold" panose="020B0702040204020203" pitchFamily="34" charset="0"/>
                <a:cs typeface="Segoe UI Semibold" panose="020B0702040204020203" pitchFamily="34" charset="0"/>
              </a:rPr>
              <a:t>When the dispute became violent, the commander feared that Paul might be torn apart by them and ordered the troops to go down, take him away from them, and bring him into the barracks. </a:t>
            </a:r>
            <a:r>
              <a:rPr lang="en-US" sz="2400" baseline="30000" dirty="0">
                <a:solidFill>
                  <a:srgbClr val="FFFF00"/>
                </a:solidFill>
                <a:latin typeface="Segoe UI Semibold" panose="020B0702040204020203" pitchFamily="34" charset="0"/>
                <a:cs typeface="Segoe UI Semibold" panose="020B0702040204020203" pitchFamily="34" charset="0"/>
              </a:rPr>
              <a:t>11</a:t>
            </a:r>
            <a:r>
              <a:rPr lang="en-US" sz="2400" baseline="30000" dirty="0">
                <a:solidFill>
                  <a:schemeClr val="bg1"/>
                </a:solidFill>
                <a:latin typeface="Segoe UI Semibold" panose="020B0702040204020203" pitchFamily="34" charset="0"/>
                <a:cs typeface="Segoe UI Semibold" panose="020B0702040204020203" pitchFamily="34" charset="0"/>
              </a:rPr>
              <a:t> </a:t>
            </a:r>
            <a:r>
              <a:rPr lang="en-US" sz="2400" dirty="0">
                <a:solidFill>
                  <a:schemeClr val="bg1"/>
                </a:solidFill>
                <a:latin typeface="Segoe UI Semibold" panose="020B0702040204020203" pitchFamily="34" charset="0"/>
                <a:cs typeface="Segoe UI Semibold" panose="020B0702040204020203" pitchFamily="34" charset="0"/>
              </a:rPr>
              <a:t>The following night, the Lord stood by him and said, “Have courage! For as you have testified about me in Jerusalem, so it is necessary for you to testify in Rome.”</a:t>
            </a:r>
          </a:p>
        </p:txBody>
      </p:sp>
      <p:sp>
        <p:nvSpPr>
          <p:cNvPr id="6" name="TitleBlock">
            <a:extLst>
              <a:ext uri="{FF2B5EF4-FFF2-40B4-BE49-F238E27FC236}">
                <a16:creationId xmlns:a16="http://schemas.microsoft.com/office/drawing/2014/main" id="{AF370DB7-95AA-4D0F-AF99-6C897D1489AC}"/>
              </a:ext>
            </a:extLst>
          </p:cNvPr>
          <p:cNvSpPr/>
          <p:nvPr/>
        </p:nvSpPr>
        <p:spPr bwMode="auto">
          <a:xfrm>
            <a:off x="364932" y="417375"/>
            <a:ext cx="11462214" cy="837713"/>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91440" rIns="91440" bIns="0" numCol="1" rtlCol="0" anchor="ctr" anchorCtr="0" compatLnSpc="1">
            <a:prstTxWarp prst="textNoShape">
              <a:avLst/>
            </a:prstTxWarp>
          </a:bodyPr>
          <a:lstStyle/>
          <a:p>
            <a:pPr marL="117475">
              <a:spcAft>
                <a:spcPts val="600"/>
              </a:spcAft>
              <a:tabLst>
                <a:tab pos="11028363" algn="r"/>
              </a:tabLst>
            </a:pPr>
            <a:r>
              <a:rPr lang="en-US" sz="4000" b="1" cap="small" dirty="0">
                <a:solidFill>
                  <a:srgbClr val="910101"/>
                </a:solidFill>
                <a:latin typeface="Segoe UI Black" panose="020B0A02040204020203" pitchFamily="34" charset="0"/>
                <a:ea typeface="Segoe UI Black" panose="020B0A02040204020203" pitchFamily="34" charset="0"/>
              </a:rPr>
              <a:t>Clear Conscience</a:t>
            </a:r>
            <a:r>
              <a:rPr lang="en-US" sz="4400" b="1" dirty="0">
                <a:solidFill>
                  <a:srgbClr val="910101"/>
                </a:solidFill>
                <a:effectLst>
                  <a:outerShdw blurRad="38100" dist="38100" dir="2700000" algn="tl">
                    <a:srgbClr val="000000">
                      <a:alpha val="43137"/>
                    </a:srgbClr>
                  </a:outerShdw>
                </a:effectLst>
                <a:latin typeface="Papyrus" panose="03070502060502030205" pitchFamily="66" charset="0"/>
              </a:rPr>
              <a:t>	</a:t>
            </a:r>
            <a:r>
              <a:rPr lang="en-US" sz="2800" b="1" dirty="0">
                <a:latin typeface="Segoe UI Semibold" panose="020B0702040204020203" pitchFamily="34" charset="0"/>
                <a:cs typeface="Segoe UI Semibold" panose="020B0702040204020203" pitchFamily="34" charset="0"/>
              </a:rPr>
              <a:t>Acts 22:30-23:11</a:t>
            </a:r>
            <a:endParaRPr lang="en-US" sz="3600" b="1" i="1" dirty="0">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4090477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Page#">
            <a:extLst>
              <a:ext uri="{FF2B5EF4-FFF2-40B4-BE49-F238E27FC236}">
                <a16:creationId xmlns:a16="http://schemas.microsoft.com/office/drawing/2014/main" id="{C26F0809-F6DC-41A6-BCD5-838DB7B69239}"/>
              </a:ext>
            </a:extLst>
          </p:cNvPr>
          <p:cNvSpPr>
            <a:spLocks noGrp="1" noChangeArrowheads="1"/>
          </p:cNvSpPr>
          <p:nvPr>
            <p:ph type="sldNum" sz="quarter" idx="12"/>
          </p:nvPr>
        </p:nvSpPr>
        <p:spPr>
          <a:xfrm>
            <a:off x="11704320" y="6455664"/>
            <a:ext cx="448056" cy="365125"/>
          </a:xfrm>
        </p:spPr>
        <p:txBody>
          <a:bodyPr vert="horz" lIns="91440" tIns="45720" rIns="91440" bIns="45720" rtlCol="0" anchor="ctr">
            <a:normAutofit/>
          </a:bodyPr>
          <a:lstStyle>
            <a:lvl1pPr>
              <a:defRPr sz="1200" b="1">
                <a:solidFill>
                  <a:schemeClr val="bg1"/>
                </a:solidFill>
                <a:latin typeface="+mn-lt"/>
              </a:defRPr>
            </a:lvl1pPr>
          </a:lstStyle>
          <a:p>
            <a:pPr marL="0" marR="0" lvl="0" indent="0" algn="r" defTabSz="914400" rtl="0" eaLnBrk="1" fontAlgn="auto" latinLnBrk="0" hangingPunct="1">
              <a:lnSpc>
                <a:spcPct val="100000"/>
              </a:lnSpc>
              <a:spcBef>
                <a:spcPts val="0"/>
              </a:spcBef>
              <a:spcAft>
                <a:spcPts val="600"/>
              </a:spcAft>
              <a:buClrTx/>
              <a:buSzTx/>
              <a:buFontTx/>
              <a:buNone/>
              <a:tabLst/>
              <a:defRPr/>
            </a:pPr>
            <a:fld id="{525D6D22-F3CC-406C-AB7C-C30BB762FCEA}" type="slidenum">
              <a:rPr kumimoji="0" lang="en-US" altLang="en-US" sz="1100" b="1"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Segoe UI Semibold" panose="020B0702040204020203"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12</a:t>
            </a:fld>
            <a:endParaRPr kumimoji="0" lang="en-US" altLang="en-US" sz="1100" b="1"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Segoe UI Semibold" panose="020B0702040204020203" pitchFamily="34" charset="0"/>
            </a:endParaRPr>
          </a:p>
        </p:txBody>
      </p:sp>
      <p:sp>
        <p:nvSpPr>
          <p:cNvPr id="16" name="BlueBox">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ShadedCircle">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itleBlock">
            <a:extLst>
              <a:ext uri="{FF2B5EF4-FFF2-40B4-BE49-F238E27FC236}">
                <a16:creationId xmlns:a16="http://schemas.microsoft.com/office/drawing/2014/main" id="{333C23F6-1CA8-4D1F-96AE-E2E8A5F01E63}"/>
              </a:ext>
            </a:extLst>
          </p:cNvPr>
          <p:cNvSpPr/>
          <p:nvPr/>
        </p:nvSpPr>
        <p:spPr bwMode="auto">
          <a:xfrm>
            <a:off x="202251" y="510490"/>
            <a:ext cx="3604177" cy="2163699"/>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4400" b="1" i="0" u="none" strike="noStrike" kern="1200" cap="small" spc="0" normalizeH="0" baseline="0" noProof="0" dirty="0">
                <a:ln>
                  <a:noFill/>
                </a:ln>
                <a:solidFill>
                  <a:srgbClr val="C00000"/>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Segoe UI" panose="020B0502040204020203" pitchFamily="34" charset="0"/>
              </a:rPr>
              <a:t>Paul’s </a:t>
            </a:r>
            <a:r>
              <a:rPr kumimoji="0" lang="en-US" sz="4800" b="1" i="0" u="none" strike="noStrike" kern="1200" cap="small" spc="0" normalizeH="0" baseline="0" noProof="0" dirty="0">
                <a:ln>
                  <a:noFill/>
                </a:ln>
                <a:solidFill>
                  <a:prstClr val="black"/>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Segoe UI" panose="020B0502040204020203" pitchFamily="34" charset="0"/>
              </a:rPr>
              <a:t>Conscience</a:t>
            </a:r>
            <a:br>
              <a:rPr kumimoji="0" lang="en-US" sz="4000" b="1" i="0" u="none" strike="noStrike" kern="1200" cap="small" spc="0" normalizeH="0" baseline="0" noProof="0" dirty="0">
                <a:ln>
                  <a:noFill/>
                </a:ln>
                <a:solidFill>
                  <a:srgbClr val="C00000"/>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Segoe UI" panose="020B0502040204020203" pitchFamily="34" charset="0"/>
              </a:rPr>
            </a:br>
            <a:r>
              <a:rPr kumimoji="0" lang="en-US" sz="2800" b="1" i="0" u="none" strike="noStrike" kern="1200" cap="small" spc="0" normalizeH="0" baseline="0" noProof="0" dirty="0">
                <a:ln>
                  <a:noFill/>
                </a:ln>
                <a:solidFill>
                  <a:prstClr val="black"/>
                </a:solidFill>
                <a:effectLst>
                  <a:outerShdw blurRad="38100" dist="38100" dir="2700000" algn="tl">
                    <a:srgbClr val="000000">
                      <a:alpha val="43137"/>
                    </a:srgbClr>
                  </a:outerShdw>
                </a:effectLst>
                <a:uLnTx/>
                <a:uFillTx/>
                <a:latin typeface="Segoe UI Semibold" panose="020B0702040204020203" pitchFamily="34" charset="0"/>
                <a:ea typeface="Segoe UI Black" panose="020B0A02040204020203" pitchFamily="34" charset="0"/>
                <a:cs typeface="Segoe UI Semibold" panose="020B0702040204020203" pitchFamily="34" charset="0"/>
              </a:rPr>
              <a:t>Acts 23:1</a:t>
            </a:r>
            <a:endParaRPr kumimoji="0" lang="en-US" sz="4000" b="1" i="1" u="none" strike="noStrike" kern="1200" cap="small" spc="0" normalizeH="0" baseline="0" noProof="0" dirty="0">
              <a:ln>
                <a:noFill/>
              </a:ln>
              <a:solidFill>
                <a:srgbClr val="C00000"/>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10" name="TextBox 9">
            <a:extLst>
              <a:ext uri="{FF2B5EF4-FFF2-40B4-BE49-F238E27FC236}">
                <a16:creationId xmlns:a16="http://schemas.microsoft.com/office/drawing/2014/main" id="{DEF7360B-FBFB-47CA-951A-AD5F8E7528FF}"/>
              </a:ext>
            </a:extLst>
          </p:cNvPr>
          <p:cNvSpPr txBox="1"/>
          <p:nvPr/>
        </p:nvSpPr>
        <p:spPr>
          <a:xfrm>
            <a:off x="4612972" y="662904"/>
            <a:ext cx="6990348" cy="1477328"/>
          </a:xfrm>
          <a:prstGeom prst="rect">
            <a:avLst/>
          </a:prstGeom>
          <a:ln>
            <a:solidFill>
              <a:schemeClr val="tx1"/>
            </a:solidFill>
          </a:ln>
        </p:spPr>
        <p:style>
          <a:lnRef idx="2">
            <a:schemeClr val="accent5"/>
          </a:lnRef>
          <a:fillRef idx="1">
            <a:schemeClr val="lt1"/>
          </a:fillRef>
          <a:effectRef idx="0">
            <a:schemeClr val="accent5"/>
          </a:effectRef>
          <a:fontRef idx="minor">
            <a:schemeClr val="dk1"/>
          </a:fontRef>
        </p:style>
        <p:txBody>
          <a:bodyPr wrap="square" lIns="182880" tIns="182880" rIns="182880" bIns="182880" anchor="ctr">
            <a:spAutoFit/>
          </a:bodyPr>
          <a:lstStyle/>
          <a:p>
            <a:pPr marR="0" lvl="0" algn="just" defTabSz="457200" rtl="0" eaLnBrk="1" fontAlgn="auto" latinLnBrk="0" hangingPunct="1">
              <a:lnSpc>
                <a:spcPct val="100000"/>
              </a:lnSpc>
              <a:spcBef>
                <a:spcPts val="0"/>
              </a:spcBef>
              <a:spcAft>
                <a:spcPts val="2400"/>
              </a:spcAft>
              <a:buClr>
                <a:srgbClr val="B90000"/>
              </a:buClr>
              <a:buSzTx/>
              <a:tabLst>
                <a:tab pos="228600" algn="l"/>
              </a:tabLst>
              <a:defRPr/>
            </a:pPr>
            <a:r>
              <a:rPr kumimoji="0" lang="en-US" sz="2400" i="1" u="none" strike="noStrike" kern="1200" cap="none" spc="-25" normalizeH="0" baseline="3000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1</a:t>
            </a:r>
            <a:r>
              <a:rPr kumimoji="0" lang="en-US" sz="2400" i="1" u="none" strike="noStrike" kern="1200" cap="none" spc="-25"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Paul looked straight at the Sanhedrin and said, “Brothers, I have lived my life before God in all </a:t>
            </a:r>
            <a:r>
              <a:rPr kumimoji="0" lang="en-US" sz="2400" b="1" i="1" u="none" strike="noStrike" kern="1200" cap="none" spc="-25" normalizeH="0" baseline="0" noProof="0" dirty="0">
                <a:ln>
                  <a:noFill/>
                </a:ln>
                <a:solidFill>
                  <a:srgbClr val="C00000"/>
                </a:solidFill>
                <a:uLnTx/>
                <a:uFillTx/>
                <a:latin typeface="Segoe UI Black" panose="020B0A02040204020203" pitchFamily="34" charset="0"/>
                <a:ea typeface="Segoe UI Black" panose="020B0A02040204020203" pitchFamily="34" charset="0"/>
                <a:cs typeface="Segoe UI Semibold" panose="020B0702040204020203" pitchFamily="34" charset="0"/>
              </a:rPr>
              <a:t>good conscience</a:t>
            </a:r>
            <a:r>
              <a:rPr kumimoji="0" lang="en-US" sz="2400" i="1" u="none" strike="noStrike" kern="1200" cap="none" spc="-25" normalizeH="0" baseline="0" noProof="0" dirty="0">
                <a:ln>
                  <a:noFill/>
                </a:ln>
                <a:solidFill>
                  <a:prstClr val="black"/>
                </a:solidFill>
                <a:effectLst/>
                <a:uLnTx/>
                <a:uFillTx/>
                <a:latin typeface="Segoe UI Semibold" panose="020B0702040204020203" pitchFamily="34" charset="0"/>
                <a:ea typeface="Times New Roman" panose="02020603050405020304" pitchFamily="18" charset="0"/>
                <a:cs typeface="Segoe UI Semibold" panose="020B0702040204020203" pitchFamily="34" charset="0"/>
              </a:rPr>
              <a:t> </a:t>
            </a:r>
            <a:r>
              <a:rPr kumimoji="0" lang="en-US" sz="2400" i="1" u="none" strike="noStrike" kern="1200" cap="none" spc="-25"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to this day.”</a:t>
            </a:r>
          </a:p>
        </p:txBody>
      </p:sp>
      <p:sp>
        <p:nvSpPr>
          <p:cNvPr id="2" name="TextBox 1">
            <a:extLst>
              <a:ext uri="{FF2B5EF4-FFF2-40B4-BE49-F238E27FC236}">
                <a16:creationId xmlns:a16="http://schemas.microsoft.com/office/drawing/2014/main" id="{A902AAAF-FCE4-4267-AE71-1F1EE10E24F4}"/>
              </a:ext>
            </a:extLst>
          </p:cNvPr>
          <p:cNvSpPr txBox="1"/>
          <p:nvPr/>
        </p:nvSpPr>
        <p:spPr>
          <a:xfrm>
            <a:off x="4612972" y="2388027"/>
            <a:ext cx="7228832" cy="1015663"/>
          </a:xfrm>
          <a:prstGeom prst="rect">
            <a:avLst/>
          </a:prstGeom>
          <a:noFill/>
        </p:spPr>
        <p:txBody>
          <a:bodyPr wrap="square" rtlCol="0">
            <a:spAutoFit/>
          </a:bodyPr>
          <a:lstStyle/>
          <a:p>
            <a:pPr marR="0" lvl="1" indent="-457200" defTabSz="457200" rtl="0" eaLnBrk="1" fontAlgn="auto" latinLnBrk="0" hangingPunct="1">
              <a:lnSpc>
                <a:spcPct val="100000"/>
              </a:lnSpc>
              <a:spcBef>
                <a:spcPts val="0"/>
              </a:spcBef>
              <a:spcAft>
                <a:spcPts val="1800"/>
              </a:spcAft>
              <a:buClr>
                <a:srgbClr val="B90000"/>
              </a:buClr>
              <a:buSzTx/>
              <a:buFont typeface="Wingdings" panose="05000000000000000000" pitchFamily="2" charset="2"/>
              <a:buChar char="Ø"/>
              <a:tabLst>
                <a:tab pos="228600" algn="l"/>
              </a:tabLst>
              <a:defRPr/>
            </a:pPr>
            <a:r>
              <a:rPr kumimoji="0" lang="en-US" sz="2000" b="1" i="0" u="none" strike="noStrike" kern="1200" cap="none" spc="-25"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Paul opened his defense by declaring he had a clear conscience, a remark similar in tone to how he addressed the Ephesian elders.</a:t>
            </a:r>
            <a:endParaRPr kumimoji="0" lang="en-US" sz="2000" b="0" i="0" u="none" strike="noStrike" kern="1200" cap="none" spc="-25"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endParaRPr>
          </a:p>
        </p:txBody>
      </p:sp>
      <p:sp>
        <p:nvSpPr>
          <p:cNvPr id="8" name="TextBox 7">
            <a:extLst>
              <a:ext uri="{FF2B5EF4-FFF2-40B4-BE49-F238E27FC236}">
                <a16:creationId xmlns:a16="http://schemas.microsoft.com/office/drawing/2014/main" id="{CCB6F99A-A2FF-4885-97FF-499FAB3FFCF2}"/>
              </a:ext>
            </a:extLst>
          </p:cNvPr>
          <p:cNvSpPr txBox="1"/>
          <p:nvPr/>
        </p:nvSpPr>
        <p:spPr>
          <a:xfrm>
            <a:off x="1651711" y="3749040"/>
            <a:ext cx="8891930" cy="2435667"/>
          </a:xfrm>
          <a:prstGeom prst="rect">
            <a:avLst/>
          </a:prstGeom>
          <a:solidFill>
            <a:srgbClr val="B30000"/>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square" lIns="137160" tIns="91440" rIns="137160" bIns="182880" rtlCol="0">
            <a:spAutoFit/>
          </a:bodyPr>
          <a:lstStyle/>
          <a:p>
            <a:pPr algn="ctr">
              <a:lnSpc>
                <a:spcPct val="110000"/>
              </a:lnSpc>
              <a:spcAft>
                <a:spcPts val="1200"/>
              </a:spcAft>
            </a:pPr>
            <a:r>
              <a:rPr lang="en-US" sz="2000" b="0" i="0" dirty="0">
                <a:solidFill>
                  <a:schemeClr val="bg1"/>
                </a:solidFill>
                <a:effectLst/>
                <a:latin typeface="Segoe UI Black" panose="020B0A02040204020203" pitchFamily="34" charset="0"/>
                <a:ea typeface="Segoe UI Black" panose="020B0A02040204020203" pitchFamily="34" charset="0"/>
              </a:rPr>
              <a:t>Acts 20:18-20</a:t>
            </a:r>
          </a:p>
          <a:p>
            <a:pPr>
              <a:lnSpc>
                <a:spcPct val="110000"/>
              </a:lnSpc>
            </a:pPr>
            <a:r>
              <a:rPr lang="en-US" sz="2000" b="0" i="0" baseline="30000" dirty="0">
                <a:solidFill>
                  <a:schemeClr val="bg1"/>
                </a:solidFill>
                <a:effectLst/>
                <a:latin typeface="Segoe UI" panose="020B0502040204020203" pitchFamily="34" charset="0"/>
                <a:cs typeface="Segoe UI" panose="020B0502040204020203" pitchFamily="34" charset="0"/>
              </a:rPr>
              <a:t>18</a:t>
            </a:r>
            <a:r>
              <a:rPr lang="en-US" sz="2000" b="0" i="0" dirty="0">
                <a:solidFill>
                  <a:schemeClr val="bg1"/>
                </a:solidFill>
                <a:effectLst/>
                <a:latin typeface="Segoe UI" panose="020B0502040204020203" pitchFamily="34" charset="0"/>
                <a:cs typeface="Segoe UI" panose="020B0502040204020203" pitchFamily="34" charset="0"/>
              </a:rPr>
              <a:t>When they came to him, he said to them, “You know, from the first day I set foot in Asia, how I was with you the whole time, </a:t>
            </a:r>
            <a:r>
              <a:rPr lang="en-US" sz="2000" b="0" i="0" baseline="30000" dirty="0">
                <a:solidFill>
                  <a:schemeClr val="bg1"/>
                </a:solidFill>
                <a:effectLst/>
                <a:latin typeface="Segoe UI" panose="020B0502040204020203" pitchFamily="34" charset="0"/>
                <a:cs typeface="Segoe UI" panose="020B0502040204020203" pitchFamily="34" charset="0"/>
              </a:rPr>
              <a:t>19</a:t>
            </a:r>
            <a:r>
              <a:rPr lang="en-US" sz="2000" b="0" i="0" dirty="0">
                <a:solidFill>
                  <a:schemeClr val="bg1"/>
                </a:solidFill>
                <a:effectLst/>
                <a:latin typeface="Segoe UI" panose="020B0502040204020203" pitchFamily="34" charset="0"/>
                <a:cs typeface="Segoe UI" panose="020B0502040204020203" pitchFamily="34" charset="0"/>
              </a:rPr>
              <a:t>serving the Lord with all humility, with tears, and during the trials that came to me through the plots of the Jews. </a:t>
            </a:r>
            <a:r>
              <a:rPr lang="en-US" sz="2000" b="0" i="0" baseline="30000" dirty="0">
                <a:solidFill>
                  <a:schemeClr val="bg1"/>
                </a:solidFill>
                <a:effectLst/>
                <a:latin typeface="Segoe UI" panose="020B0502040204020203" pitchFamily="34" charset="0"/>
                <a:cs typeface="Segoe UI" panose="020B0502040204020203" pitchFamily="34" charset="0"/>
              </a:rPr>
              <a:t>20</a:t>
            </a:r>
            <a:r>
              <a:rPr lang="en-US" sz="2000" b="0" i="0" dirty="0">
                <a:solidFill>
                  <a:schemeClr val="bg1"/>
                </a:solidFill>
                <a:effectLst/>
                <a:latin typeface="Segoe UI" panose="020B0502040204020203" pitchFamily="34" charset="0"/>
                <a:cs typeface="Segoe UI" panose="020B0502040204020203" pitchFamily="34" charset="0"/>
              </a:rPr>
              <a:t>You know that I did not hesitate to proclaim anything to you that was profitable and to teach you publicly and from house to house.</a:t>
            </a:r>
            <a:endParaRPr lang="en-US" sz="2000" dirty="0">
              <a:solidFill>
                <a:schemeClr val="bg1"/>
              </a:solidFill>
              <a:latin typeface="Segoe UI" panose="020B0502040204020203" pitchFamily="34" charset="0"/>
              <a:cs typeface="Segoe UI" panose="020B0502040204020203" pitchFamily="34" charset="0"/>
            </a:endParaRPr>
          </a:p>
        </p:txBody>
      </p:sp>
      <p:sp>
        <p:nvSpPr>
          <p:cNvPr id="14" name="TextBox 13">
            <a:extLst>
              <a:ext uri="{FF2B5EF4-FFF2-40B4-BE49-F238E27FC236}">
                <a16:creationId xmlns:a16="http://schemas.microsoft.com/office/drawing/2014/main" id="{12BD192B-FBF9-4559-A8E5-1D844D05BEB4}"/>
              </a:ext>
            </a:extLst>
          </p:cNvPr>
          <p:cNvSpPr txBox="1"/>
          <p:nvPr/>
        </p:nvSpPr>
        <p:spPr>
          <a:xfrm>
            <a:off x="1655064" y="3749040"/>
            <a:ext cx="8891930" cy="2435667"/>
          </a:xfrm>
          <a:prstGeom prst="rect">
            <a:avLst/>
          </a:prstGeom>
          <a:solidFill>
            <a:srgbClr val="B30000"/>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square" lIns="137160" tIns="91440" rIns="137160" bIns="182880" rtlCol="0">
            <a:spAutoFit/>
          </a:bodyPr>
          <a:lstStyle/>
          <a:p>
            <a:pPr algn="ctr">
              <a:lnSpc>
                <a:spcPct val="110000"/>
              </a:lnSpc>
              <a:spcAft>
                <a:spcPts val="1200"/>
              </a:spcAft>
            </a:pPr>
            <a:r>
              <a:rPr lang="en-US" sz="2000" b="0" i="0" dirty="0">
                <a:solidFill>
                  <a:schemeClr val="bg1"/>
                </a:solidFill>
                <a:effectLst/>
                <a:latin typeface="Segoe UI Black" panose="020B0A02040204020203" pitchFamily="34" charset="0"/>
                <a:ea typeface="Segoe UI Black" panose="020B0A02040204020203" pitchFamily="34" charset="0"/>
              </a:rPr>
              <a:t>Acts 20:33-35</a:t>
            </a:r>
          </a:p>
          <a:p>
            <a:pPr>
              <a:lnSpc>
                <a:spcPct val="110000"/>
              </a:lnSpc>
            </a:pPr>
            <a:r>
              <a:rPr lang="en-US" sz="2000" b="0" i="0" baseline="30000" dirty="0">
                <a:solidFill>
                  <a:schemeClr val="bg1"/>
                </a:solidFill>
                <a:effectLst/>
                <a:latin typeface="Segoe UI" panose="020B0502040204020203" pitchFamily="34" charset="0"/>
                <a:cs typeface="Segoe UI" panose="020B0502040204020203" pitchFamily="34" charset="0"/>
              </a:rPr>
              <a:t>33</a:t>
            </a:r>
            <a:r>
              <a:rPr lang="en-US" sz="2000" b="0" i="0" dirty="0">
                <a:solidFill>
                  <a:schemeClr val="bg1"/>
                </a:solidFill>
                <a:effectLst/>
                <a:latin typeface="Segoe UI" panose="020B0502040204020203" pitchFamily="34" charset="0"/>
                <a:cs typeface="Segoe UI" panose="020B0502040204020203" pitchFamily="34" charset="0"/>
              </a:rPr>
              <a:t>I have not coveted anyone’s silver or gold or clothing. </a:t>
            </a:r>
            <a:r>
              <a:rPr lang="en-US" sz="2000" b="0" i="0" baseline="30000" dirty="0">
                <a:solidFill>
                  <a:schemeClr val="bg1"/>
                </a:solidFill>
                <a:effectLst/>
                <a:latin typeface="Segoe UI" panose="020B0502040204020203" pitchFamily="34" charset="0"/>
                <a:cs typeface="Segoe UI" panose="020B0502040204020203" pitchFamily="34" charset="0"/>
              </a:rPr>
              <a:t>34</a:t>
            </a:r>
            <a:r>
              <a:rPr lang="en-US" sz="2000" b="0" i="0" dirty="0">
                <a:solidFill>
                  <a:schemeClr val="bg1"/>
                </a:solidFill>
                <a:effectLst/>
                <a:latin typeface="Segoe UI" panose="020B0502040204020203" pitchFamily="34" charset="0"/>
                <a:cs typeface="Segoe UI" panose="020B0502040204020203" pitchFamily="34" charset="0"/>
              </a:rPr>
              <a:t>You yourselves know that I worked with my own hands to support myself and those who are with me. </a:t>
            </a:r>
            <a:r>
              <a:rPr lang="en-US" sz="2000" b="0" i="0" baseline="30000" dirty="0">
                <a:solidFill>
                  <a:schemeClr val="bg1"/>
                </a:solidFill>
                <a:effectLst/>
                <a:latin typeface="Segoe UI" panose="020B0502040204020203" pitchFamily="34" charset="0"/>
                <a:cs typeface="Segoe UI" panose="020B0502040204020203" pitchFamily="34" charset="0"/>
              </a:rPr>
              <a:t>35</a:t>
            </a:r>
            <a:r>
              <a:rPr lang="en-US" sz="2000" b="0" i="0" dirty="0">
                <a:solidFill>
                  <a:schemeClr val="bg1"/>
                </a:solidFill>
                <a:effectLst/>
                <a:latin typeface="Segoe UI" panose="020B0502040204020203" pitchFamily="34" charset="0"/>
                <a:cs typeface="Segoe UI" panose="020B0502040204020203" pitchFamily="34" charset="0"/>
              </a:rPr>
              <a:t>In every way I’ve shown you that it is necessary to help the weak by laboring like this and to remember the words of the Lord Jesus, because he said, ‘</a:t>
            </a:r>
            <a:r>
              <a:rPr lang="en-US" sz="2000" b="0" i="1" dirty="0">
                <a:solidFill>
                  <a:schemeClr val="bg1"/>
                </a:solidFill>
                <a:effectLst/>
                <a:latin typeface="Segoe UI" panose="020B0502040204020203" pitchFamily="34" charset="0"/>
                <a:cs typeface="Segoe UI" panose="020B0502040204020203" pitchFamily="34" charset="0"/>
              </a:rPr>
              <a:t>It is more blessed to give than to receive</a:t>
            </a:r>
            <a:r>
              <a:rPr lang="en-US" sz="2000" b="0" i="0" dirty="0">
                <a:solidFill>
                  <a:schemeClr val="bg1"/>
                </a:solidFill>
                <a:effectLst/>
                <a:latin typeface="Segoe UI" panose="020B0502040204020203" pitchFamily="34" charset="0"/>
                <a:cs typeface="Segoe UI" panose="020B0502040204020203" pitchFamily="34" charset="0"/>
              </a:rPr>
              <a:t>.’”</a:t>
            </a:r>
            <a:endParaRPr lang="en-US" sz="2000" dirty="0">
              <a:solidFill>
                <a:schemeClr val="bg1"/>
              </a:solidFill>
              <a:latin typeface="Segoe UI" panose="020B0502040204020203" pitchFamily="34" charset="0"/>
              <a:cs typeface="Segoe UI" panose="020B0502040204020203" pitchFamily="34" charset="0"/>
            </a:endParaRPr>
          </a:p>
        </p:txBody>
      </p:sp>
      <p:sp>
        <p:nvSpPr>
          <p:cNvPr id="13" name="Copyright">
            <a:extLst>
              <a:ext uri="{FF2B5EF4-FFF2-40B4-BE49-F238E27FC236}">
                <a16:creationId xmlns:a16="http://schemas.microsoft.com/office/drawing/2014/main" id="{784710D2-F55C-4E86-B4CF-E065281ED335}"/>
              </a:ext>
            </a:extLst>
          </p:cNvPr>
          <p:cNvSpPr>
            <a:spLocks noGrp="1" noChangeArrowheads="1"/>
          </p:cNvSpPr>
          <p:nvPr>
            <p:ph type="dt" sz="half" idx="10"/>
          </p:nvPr>
        </p:nvSpPr>
        <p:spPr>
          <a:xfrm>
            <a:off x="76200" y="6553200"/>
            <a:ext cx="1431255" cy="258077"/>
          </a:xfrm>
          <a:ln/>
        </p:spPr>
        <p:txBody>
          <a:bodyPr anchor="b"/>
          <a:lstStyle>
            <a:lvl1pPr>
              <a:defRPr sz="900" b="1">
                <a:solidFill>
                  <a:schemeClr val="bg1"/>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900" b="1" i="0" u="none" strike="noStrike" kern="1200" cap="none" spc="0" normalizeH="0" baseline="0" noProof="0" dirty="0">
                <a:ln>
                  <a:noFill/>
                </a:ln>
                <a:effectLst/>
                <a:uLnTx/>
                <a:uFillTx/>
                <a:latin typeface="Calibri" panose="020F0502020204030204"/>
                <a:ea typeface="+mn-ea"/>
                <a:cs typeface="Segoe UI" panose="020B0502040204020203" pitchFamily="34" charset="0"/>
              </a:rPr>
              <a:t>© Eric F. Glover 2021</a:t>
            </a:r>
          </a:p>
        </p:txBody>
      </p:sp>
    </p:spTree>
    <p:extLst>
      <p:ext uri="{BB962C8B-B14F-4D97-AF65-F5344CB8AC3E}">
        <p14:creationId xmlns:p14="http://schemas.microsoft.com/office/powerpoint/2010/main" val="33892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Page#">
            <a:extLst>
              <a:ext uri="{FF2B5EF4-FFF2-40B4-BE49-F238E27FC236}">
                <a16:creationId xmlns:a16="http://schemas.microsoft.com/office/drawing/2014/main" id="{C26F0809-F6DC-41A6-BCD5-838DB7B69239}"/>
              </a:ext>
            </a:extLst>
          </p:cNvPr>
          <p:cNvSpPr>
            <a:spLocks noGrp="1" noChangeArrowheads="1"/>
          </p:cNvSpPr>
          <p:nvPr>
            <p:ph type="sldNum" sz="quarter" idx="12"/>
          </p:nvPr>
        </p:nvSpPr>
        <p:spPr>
          <a:xfrm>
            <a:off x="11704320" y="6455664"/>
            <a:ext cx="448056" cy="365125"/>
          </a:xfrm>
        </p:spPr>
        <p:txBody>
          <a:bodyPr vert="horz" lIns="91440" tIns="45720" rIns="91440" bIns="45720" rtlCol="0" anchor="ctr">
            <a:normAutofit/>
          </a:bodyPr>
          <a:lstStyle>
            <a:lvl1pPr>
              <a:defRPr sz="1200" b="1">
                <a:solidFill>
                  <a:schemeClr val="bg1"/>
                </a:solidFill>
                <a:latin typeface="+mn-lt"/>
              </a:defRPr>
            </a:lvl1pPr>
          </a:lstStyle>
          <a:p>
            <a:pPr marL="0" marR="0" lvl="0" indent="0" algn="r" defTabSz="914400" rtl="0" eaLnBrk="1" fontAlgn="auto" latinLnBrk="0" hangingPunct="1">
              <a:lnSpc>
                <a:spcPct val="100000"/>
              </a:lnSpc>
              <a:spcBef>
                <a:spcPts val="0"/>
              </a:spcBef>
              <a:spcAft>
                <a:spcPts val="600"/>
              </a:spcAft>
              <a:buClrTx/>
              <a:buSzTx/>
              <a:buFontTx/>
              <a:buNone/>
              <a:tabLst/>
              <a:defRPr/>
            </a:pPr>
            <a:fld id="{525D6D22-F3CC-406C-AB7C-C30BB762FCEA}" type="slidenum">
              <a:rPr kumimoji="0" lang="en-US" altLang="en-US" sz="1100" b="1"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Segoe UI Semibold" panose="020B0702040204020203"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13</a:t>
            </a:fld>
            <a:endParaRPr kumimoji="0" lang="en-US" altLang="en-US" sz="1100" b="1"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Segoe UI Semibold" panose="020B0702040204020203" pitchFamily="34" charset="0"/>
            </a:endParaRPr>
          </a:p>
        </p:txBody>
      </p:sp>
      <p:sp>
        <p:nvSpPr>
          <p:cNvPr id="16" name="BlueBox">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ShadedCircle">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itleBlock">
            <a:extLst>
              <a:ext uri="{FF2B5EF4-FFF2-40B4-BE49-F238E27FC236}">
                <a16:creationId xmlns:a16="http://schemas.microsoft.com/office/drawing/2014/main" id="{333C23F6-1CA8-4D1F-96AE-E2E8A5F01E63}"/>
              </a:ext>
            </a:extLst>
          </p:cNvPr>
          <p:cNvSpPr/>
          <p:nvPr/>
        </p:nvSpPr>
        <p:spPr bwMode="auto">
          <a:xfrm>
            <a:off x="202251" y="510490"/>
            <a:ext cx="3604177" cy="2163699"/>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4400" b="1" i="0" u="none" strike="noStrike" kern="1200" cap="small" spc="0" normalizeH="0" baseline="0" noProof="0" dirty="0">
                <a:ln>
                  <a:noFill/>
                </a:ln>
                <a:solidFill>
                  <a:srgbClr val="C00000"/>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Segoe UI" panose="020B0502040204020203" pitchFamily="34" charset="0"/>
              </a:rPr>
              <a:t>Paul’s </a:t>
            </a:r>
            <a:r>
              <a:rPr kumimoji="0" lang="en-US" sz="4800" b="1" i="0" u="none" strike="noStrike" kern="1200" cap="small" spc="0" normalizeH="0" baseline="0" noProof="0" dirty="0">
                <a:ln>
                  <a:noFill/>
                </a:ln>
                <a:solidFill>
                  <a:prstClr val="black"/>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Segoe UI" panose="020B0502040204020203" pitchFamily="34" charset="0"/>
              </a:rPr>
              <a:t>Conscience</a:t>
            </a:r>
            <a:br>
              <a:rPr kumimoji="0" lang="en-US" sz="4000" b="1" i="0" u="none" strike="noStrike" kern="1200" cap="small" spc="0" normalizeH="0" baseline="0" noProof="0" dirty="0">
                <a:ln>
                  <a:noFill/>
                </a:ln>
                <a:solidFill>
                  <a:srgbClr val="C00000"/>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Segoe UI" panose="020B0502040204020203" pitchFamily="34" charset="0"/>
              </a:rPr>
            </a:br>
            <a:r>
              <a:rPr kumimoji="0" lang="en-US" sz="2800" b="1" i="0" u="none" strike="noStrike" kern="1200" cap="small" spc="0" normalizeH="0" baseline="0" noProof="0" dirty="0">
                <a:ln>
                  <a:noFill/>
                </a:ln>
                <a:solidFill>
                  <a:prstClr val="black"/>
                </a:solidFill>
                <a:effectLst>
                  <a:outerShdw blurRad="38100" dist="38100" dir="2700000" algn="tl">
                    <a:srgbClr val="000000">
                      <a:alpha val="43137"/>
                    </a:srgbClr>
                  </a:outerShdw>
                </a:effectLst>
                <a:uLnTx/>
                <a:uFillTx/>
                <a:latin typeface="Segoe UI Semibold" panose="020B0702040204020203" pitchFamily="34" charset="0"/>
                <a:ea typeface="Segoe UI Black" panose="020B0A02040204020203" pitchFamily="34" charset="0"/>
                <a:cs typeface="Segoe UI Semibold" panose="020B0702040204020203" pitchFamily="34" charset="0"/>
              </a:rPr>
              <a:t>Acts 23:1</a:t>
            </a:r>
            <a:endParaRPr kumimoji="0" lang="en-US" sz="4000" b="1" i="1" u="none" strike="noStrike" kern="1200" cap="small" spc="0" normalizeH="0" baseline="0" noProof="0" dirty="0">
              <a:ln>
                <a:noFill/>
              </a:ln>
              <a:solidFill>
                <a:srgbClr val="C00000"/>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10" name="TextBox 9">
            <a:extLst>
              <a:ext uri="{FF2B5EF4-FFF2-40B4-BE49-F238E27FC236}">
                <a16:creationId xmlns:a16="http://schemas.microsoft.com/office/drawing/2014/main" id="{DEF7360B-FBFB-47CA-951A-AD5F8E7528FF}"/>
              </a:ext>
            </a:extLst>
          </p:cNvPr>
          <p:cNvSpPr txBox="1"/>
          <p:nvPr/>
        </p:nvSpPr>
        <p:spPr>
          <a:xfrm>
            <a:off x="4612972" y="662904"/>
            <a:ext cx="6990348" cy="1477328"/>
          </a:xfrm>
          <a:prstGeom prst="rect">
            <a:avLst/>
          </a:prstGeom>
          <a:ln>
            <a:solidFill>
              <a:schemeClr val="tx1"/>
            </a:solidFill>
          </a:ln>
        </p:spPr>
        <p:style>
          <a:lnRef idx="2">
            <a:schemeClr val="accent5"/>
          </a:lnRef>
          <a:fillRef idx="1">
            <a:schemeClr val="lt1"/>
          </a:fillRef>
          <a:effectRef idx="0">
            <a:schemeClr val="accent5"/>
          </a:effectRef>
          <a:fontRef idx="minor">
            <a:schemeClr val="dk1"/>
          </a:fontRef>
        </p:style>
        <p:txBody>
          <a:bodyPr wrap="square" lIns="182880" tIns="182880" rIns="182880" bIns="182880" anchor="ctr">
            <a:spAutoFit/>
          </a:bodyPr>
          <a:lstStyle/>
          <a:p>
            <a:pPr marR="0" lvl="0" algn="just" defTabSz="457200" rtl="0" eaLnBrk="1" fontAlgn="auto" latinLnBrk="0" hangingPunct="1">
              <a:lnSpc>
                <a:spcPct val="100000"/>
              </a:lnSpc>
              <a:spcBef>
                <a:spcPts val="0"/>
              </a:spcBef>
              <a:spcAft>
                <a:spcPts val="2400"/>
              </a:spcAft>
              <a:buClr>
                <a:srgbClr val="B90000"/>
              </a:buClr>
              <a:buSzTx/>
              <a:tabLst>
                <a:tab pos="228600" algn="l"/>
              </a:tabLst>
              <a:defRPr/>
            </a:pPr>
            <a:r>
              <a:rPr kumimoji="0" lang="en-US" sz="2400" i="1" u="none" strike="noStrike" kern="1200" cap="none" spc="-25" normalizeH="0" baseline="3000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1</a:t>
            </a:r>
            <a:r>
              <a:rPr kumimoji="0" lang="en-US" sz="2400" i="1" u="none" strike="noStrike" kern="1200" cap="none" spc="-25"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Paul looked straight at the Sanhedrin and said, “Brothers, I have lived my life before God in all </a:t>
            </a:r>
            <a:r>
              <a:rPr kumimoji="0" lang="en-US" sz="2400" b="1" i="1" u="none" strike="noStrike" kern="1200" cap="none" spc="-25" normalizeH="0" baseline="0" noProof="0" dirty="0">
                <a:ln>
                  <a:noFill/>
                </a:ln>
                <a:solidFill>
                  <a:srgbClr val="C00000"/>
                </a:solidFill>
                <a:uLnTx/>
                <a:uFillTx/>
                <a:latin typeface="Segoe UI Black" panose="020B0A02040204020203" pitchFamily="34" charset="0"/>
                <a:ea typeface="Segoe UI Black" panose="020B0A02040204020203" pitchFamily="34" charset="0"/>
                <a:cs typeface="Segoe UI Semibold" panose="020B0702040204020203" pitchFamily="34" charset="0"/>
              </a:rPr>
              <a:t>good conscience</a:t>
            </a:r>
            <a:r>
              <a:rPr kumimoji="0" lang="en-US" sz="2400" i="1" u="none" strike="noStrike" kern="1200" cap="none" spc="-25" normalizeH="0" baseline="0" noProof="0" dirty="0">
                <a:ln>
                  <a:noFill/>
                </a:ln>
                <a:solidFill>
                  <a:prstClr val="black"/>
                </a:solidFill>
                <a:effectLst/>
                <a:uLnTx/>
                <a:uFillTx/>
                <a:latin typeface="Segoe UI Semibold" panose="020B0702040204020203" pitchFamily="34" charset="0"/>
                <a:ea typeface="Times New Roman" panose="02020603050405020304" pitchFamily="18" charset="0"/>
                <a:cs typeface="Segoe UI Semibold" panose="020B0702040204020203" pitchFamily="34" charset="0"/>
              </a:rPr>
              <a:t> </a:t>
            </a:r>
            <a:r>
              <a:rPr kumimoji="0" lang="en-US" sz="2400" i="1" u="none" strike="noStrike" kern="1200" cap="none" spc="-25"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to this day.”</a:t>
            </a:r>
          </a:p>
        </p:txBody>
      </p:sp>
      <p:sp>
        <p:nvSpPr>
          <p:cNvPr id="11" name="TextBox 10">
            <a:extLst>
              <a:ext uri="{FF2B5EF4-FFF2-40B4-BE49-F238E27FC236}">
                <a16:creationId xmlns:a16="http://schemas.microsoft.com/office/drawing/2014/main" id="{01E3DABA-B807-45B0-879C-91860106902A}"/>
              </a:ext>
            </a:extLst>
          </p:cNvPr>
          <p:cNvSpPr txBox="1"/>
          <p:nvPr/>
        </p:nvSpPr>
        <p:spPr>
          <a:xfrm>
            <a:off x="4612972" y="2421178"/>
            <a:ext cx="7228832" cy="3970318"/>
          </a:xfrm>
          <a:prstGeom prst="rect">
            <a:avLst/>
          </a:prstGeom>
          <a:noFill/>
        </p:spPr>
        <p:txBody>
          <a:bodyPr wrap="square" rtlCol="0">
            <a:spAutoFit/>
          </a:bodyPr>
          <a:lstStyle/>
          <a:p>
            <a:pPr marR="0" lvl="1" indent="-457200" defTabSz="457200" rtl="0" eaLnBrk="1" fontAlgn="auto" latinLnBrk="0" hangingPunct="1">
              <a:lnSpc>
                <a:spcPct val="100000"/>
              </a:lnSpc>
              <a:spcBef>
                <a:spcPts val="0"/>
              </a:spcBef>
              <a:spcAft>
                <a:spcPts val="1800"/>
              </a:spcAft>
              <a:buClr>
                <a:srgbClr val="B90000"/>
              </a:buClr>
              <a:buSzTx/>
              <a:buFont typeface="Wingdings" panose="05000000000000000000" pitchFamily="2" charset="2"/>
              <a:buChar char="Ø"/>
              <a:tabLst>
                <a:tab pos="228600" algn="l"/>
              </a:tabLst>
              <a:defRPr/>
            </a:pPr>
            <a:r>
              <a:rPr lang="en-US" sz="2400" b="1" spc="-25" dirty="0">
                <a:solidFill>
                  <a:prstClr val="black"/>
                </a:solidFill>
                <a:latin typeface="Segoe UI" panose="020B0502040204020203" pitchFamily="34" charset="0"/>
                <a:ea typeface="Times New Roman" panose="02020603050405020304" pitchFamily="18" charset="0"/>
                <a:cs typeface="Segoe UI" panose="020B0502040204020203" pitchFamily="34" charset="0"/>
              </a:rPr>
              <a:t>Paul would appeal again to conscience in his defense before Felix.</a:t>
            </a:r>
          </a:p>
          <a:p>
            <a:pPr marR="0" lvl="1" indent="-457200" defTabSz="457200" rtl="0" eaLnBrk="1" fontAlgn="auto" latinLnBrk="0" hangingPunct="1">
              <a:lnSpc>
                <a:spcPct val="100000"/>
              </a:lnSpc>
              <a:spcBef>
                <a:spcPts val="0"/>
              </a:spcBef>
              <a:spcAft>
                <a:spcPts val="1800"/>
              </a:spcAft>
              <a:buClr>
                <a:srgbClr val="B90000"/>
              </a:buClr>
              <a:buSzTx/>
              <a:buFont typeface="Wingdings" panose="05000000000000000000" pitchFamily="2" charset="2"/>
              <a:buChar char="Ø"/>
              <a:tabLst>
                <a:tab pos="228600" algn="l"/>
              </a:tabLst>
              <a:defRPr/>
            </a:pPr>
            <a:endParaRPr lang="en-US" sz="2400" b="1" spc="-25" dirty="0">
              <a:solidFill>
                <a:prstClr val="black"/>
              </a:solidFill>
              <a:latin typeface="Segoe UI" panose="020B0502040204020203" pitchFamily="34" charset="0"/>
              <a:ea typeface="Times New Roman" panose="02020603050405020304" pitchFamily="18" charset="0"/>
              <a:cs typeface="Segoe UI" panose="020B0502040204020203" pitchFamily="34" charset="0"/>
            </a:endParaRPr>
          </a:p>
          <a:p>
            <a:pPr marR="0" lvl="1" indent="-457200" defTabSz="457200" rtl="0" eaLnBrk="1" fontAlgn="auto" latinLnBrk="0" hangingPunct="1">
              <a:lnSpc>
                <a:spcPct val="100000"/>
              </a:lnSpc>
              <a:spcBef>
                <a:spcPts val="0"/>
              </a:spcBef>
              <a:spcAft>
                <a:spcPts val="1800"/>
              </a:spcAft>
              <a:buClr>
                <a:srgbClr val="B90000"/>
              </a:buClr>
              <a:buSzTx/>
              <a:buFont typeface="Wingdings" panose="05000000000000000000" pitchFamily="2" charset="2"/>
              <a:buChar char="Ø"/>
              <a:tabLst>
                <a:tab pos="228600" algn="l"/>
              </a:tabLst>
              <a:defRPr/>
            </a:pPr>
            <a:endParaRPr lang="en-US" sz="2400" b="1" spc="-25" dirty="0">
              <a:solidFill>
                <a:prstClr val="black"/>
              </a:solidFill>
              <a:latin typeface="Segoe UI" panose="020B0502040204020203" pitchFamily="34" charset="0"/>
              <a:ea typeface="Times New Roman" panose="02020603050405020304" pitchFamily="18" charset="0"/>
              <a:cs typeface="Segoe UI" panose="020B0502040204020203" pitchFamily="34" charset="0"/>
            </a:endParaRPr>
          </a:p>
          <a:p>
            <a:pPr marR="0" lvl="1" indent="-457200" defTabSz="457200" rtl="0" eaLnBrk="1" fontAlgn="auto" latinLnBrk="0" hangingPunct="1">
              <a:lnSpc>
                <a:spcPct val="100000"/>
              </a:lnSpc>
              <a:spcBef>
                <a:spcPts val="0"/>
              </a:spcBef>
              <a:spcAft>
                <a:spcPts val="1800"/>
              </a:spcAft>
              <a:buClr>
                <a:srgbClr val="B90000"/>
              </a:buClr>
              <a:buSzTx/>
              <a:buFont typeface="Wingdings" panose="05000000000000000000" pitchFamily="2" charset="2"/>
              <a:buChar char="Ø"/>
              <a:tabLst>
                <a:tab pos="228600" algn="l"/>
              </a:tabLst>
              <a:defRPr/>
            </a:pPr>
            <a:endParaRPr lang="en-US" sz="2400" b="1" spc="-25" dirty="0">
              <a:solidFill>
                <a:prstClr val="black"/>
              </a:solidFill>
              <a:latin typeface="Segoe UI" panose="020B0502040204020203" pitchFamily="34" charset="0"/>
              <a:ea typeface="Times New Roman" panose="02020603050405020304" pitchFamily="18" charset="0"/>
              <a:cs typeface="Segoe UI" panose="020B0502040204020203" pitchFamily="34" charset="0"/>
            </a:endParaRPr>
          </a:p>
          <a:p>
            <a:pPr marR="0" lvl="1" indent="-457200" defTabSz="457200" rtl="0" eaLnBrk="1" fontAlgn="auto" latinLnBrk="0" hangingPunct="1">
              <a:lnSpc>
                <a:spcPct val="100000"/>
              </a:lnSpc>
              <a:spcBef>
                <a:spcPts val="0"/>
              </a:spcBef>
              <a:spcAft>
                <a:spcPts val="1800"/>
              </a:spcAft>
              <a:buClr>
                <a:srgbClr val="B90000"/>
              </a:buClr>
              <a:buSzTx/>
              <a:buFont typeface="Wingdings" panose="05000000000000000000" pitchFamily="2" charset="2"/>
              <a:buChar char="Ø"/>
              <a:tabLst>
                <a:tab pos="228600" algn="l"/>
              </a:tabLst>
              <a:defRPr/>
            </a:pPr>
            <a:r>
              <a:rPr lang="en-US" sz="2400" b="1" spc="-25" dirty="0">
                <a:solidFill>
                  <a:prstClr val="black"/>
                </a:solidFill>
                <a:latin typeface="Segoe UI" panose="020B0502040204020203" pitchFamily="34" charset="0"/>
                <a:ea typeface="Times New Roman" panose="02020603050405020304" pitchFamily="18" charset="0"/>
                <a:cs typeface="Segoe UI" panose="020B0502040204020203" pitchFamily="34" charset="0"/>
              </a:rPr>
              <a:t>These are the only two occurrences of the word in Acts, but Paul mentions a good conscience twice again in 1 Timothy.</a:t>
            </a:r>
            <a:endParaRPr kumimoji="0" lang="en-US" sz="2400" b="0" i="0" u="none" strike="noStrike" kern="1200" cap="none" spc="-25"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endParaRPr>
          </a:p>
        </p:txBody>
      </p:sp>
      <p:sp>
        <p:nvSpPr>
          <p:cNvPr id="12" name="TextBox 11">
            <a:extLst>
              <a:ext uri="{FF2B5EF4-FFF2-40B4-BE49-F238E27FC236}">
                <a16:creationId xmlns:a16="http://schemas.microsoft.com/office/drawing/2014/main" id="{EB8FD23D-B1E8-4757-B5DD-CD24304F1494}"/>
              </a:ext>
            </a:extLst>
          </p:cNvPr>
          <p:cNvSpPr txBox="1"/>
          <p:nvPr/>
        </p:nvSpPr>
        <p:spPr>
          <a:xfrm>
            <a:off x="5598515" y="3515609"/>
            <a:ext cx="5019263" cy="1312282"/>
          </a:xfrm>
          <a:prstGeom prst="rect">
            <a:avLst/>
          </a:prstGeom>
          <a:solidFill>
            <a:srgbClr val="B30000"/>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square" lIns="137160" tIns="91440" rIns="137160" bIns="182880" rtlCol="0">
            <a:spAutoFit/>
          </a:bodyPr>
          <a:lstStyle/>
          <a:p>
            <a:pPr algn="ctr">
              <a:spcAft>
                <a:spcPts val="600"/>
              </a:spcAft>
            </a:pPr>
            <a:r>
              <a:rPr lang="en-US" sz="2000" b="0" i="0" dirty="0">
                <a:solidFill>
                  <a:schemeClr val="bg1"/>
                </a:solidFill>
                <a:effectLst/>
                <a:latin typeface="Segoe UI Black" panose="020B0A02040204020203" pitchFamily="34" charset="0"/>
                <a:ea typeface="Segoe UI Black" panose="020B0A02040204020203" pitchFamily="34" charset="0"/>
              </a:rPr>
              <a:t>Acts 24:16</a:t>
            </a:r>
          </a:p>
          <a:p>
            <a:pPr algn="ctr">
              <a:lnSpc>
                <a:spcPct val="110000"/>
              </a:lnSpc>
            </a:pPr>
            <a:r>
              <a:rPr lang="en-US" sz="2000" b="0" i="0" dirty="0">
                <a:solidFill>
                  <a:schemeClr val="bg1"/>
                </a:solidFill>
                <a:effectLst/>
                <a:latin typeface="Segoe UI" panose="020B0502040204020203" pitchFamily="34" charset="0"/>
                <a:cs typeface="Segoe UI" panose="020B0502040204020203" pitchFamily="34" charset="0"/>
              </a:rPr>
              <a:t>I always strive to have a </a:t>
            </a:r>
            <a:r>
              <a:rPr lang="en-US" sz="2000" b="1" i="0"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panose="020B0502040204020203" pitchFamily="34" charset="0"/>
              </a:rPr>
              <a:t>clear conscience</a:t>
            </a:r>
            <a:r>
              <a:rPr lang="en-US" sz="2000" b="0" i="0" dirty="0">
                <a:solidFill>
                  <a:schemeClr val="bg1"/>
                </a:solidFill>
                <a:effectLst/>
                <a:latin typeface="Segoe UI" panose="020B0502040204020203" pitchFamily="34" charset="0"/>
                <a:cs typeface="Segoe UI" panose="020B0502040204020203" pitchFamily="34" charset="0"/>
              </a:rPr>
              <a:t> toward God and men. </a:t>
            </a:r>
            <a:endParaRPr lang="en-US" sz="2000" dirty="0">
              <a:solidFill>
                <a:schemeClr val="bg1"/>
              </a:solidFill>
              <a:latin typeface="Segoe UI" panose="020B0502040204020203" pitchFamily="34" charset="0"/>
              <a:cs typeface="Segoe UI" panose="020B0502040204020203" pitchFamily="34" charset="0"/>
            </a:endParaRPr>
          </a:p>
        </p:txBody>
      </p:sp>
      <p:sp>
        <p:nvSpPr>
          <p:cNvPr id="13" name="Copyright">
            <a:extLst>
              <a:ext uri="{FF2B5EF4-FFF2-40B4-BE49-F238E27FC236}">
                <a16:creationId xmlns:a16="http://schemas.microsoft.com/office/drawing/2014/main" id="{784710D2-F55C-4E86-B4CF-E065281ED335}"/>
              </a:ext>
            </a:extLst>
          </p:cNvPr>
          <p:cNvSpPr>
            <a:spLocks noGrp="1" noChangeArrowheads="1"/>
          </p:cNvSpPr>
          <p:nvPr>
            <p:ph type="dt" sz="half" idx="10"/>
          </p:nvPr>
        </p:nvSpPr>
        <p:spPr>
          <a:xfrm>
            <a:off x="76200" y="6553200"/>
            <a:ext cx="1431255" cy="258077"/>
          </a:xfrm>
          <a:ln/>
        </p:spPr>
        <p:txBody>
          <a:bodyPr anchor="b"/>
          <a:lstStyle>
            <a:lvl1pPr>
              <a:defRPr sz="900" b="1">
                <a:solidFill>
                  <a:schemeClr val="bg1"/>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900" b="1" i="0" u="none" strike="noStrike" kern="1200" cap="none" spc="0" normalizeH="0" baseline="0" noProof="0" dirty="0">
                <a:ln>
                  <a:noFill/>
                </a:ln>
                <a:solidFill>
                  <a:prstClr val="white"/>
                </a:solidFill>
                <a:effectLst/>
                <a:uLnTx/>
                <a:uFillTx/>
                <a:latin typeface="Calibri" panose="020F0502020204030204"/>
                <a:ea typeface="+mn-ea"/>
                <a:cs typeface="Segoe UI" panose="020B0502040204020203" pitchFamily="34" charset="0"/>
              </a:rPr>
              <a:t>© Eric F. Glover 2021</a:t>
            </a:r>
          </a:p>
        </p:txBody>
      </p:sp>
    </p:spTree>
    <p:extLst>
      <p:ext uri="{BB962C8B-B14F-4D97-AF65-F5344CB8AC3E}">
        <p14:creationId xmlns:p14="http://schemas.microsoft.com/office/powerpoint/2010/main" val="207016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Page#">
            <a:extLst>
              <a:ext uri="{FF2B5EF4-FFF2-40B4-BE49-F238E27FC236}">
                <a16:creationId xmlns:a16="http://schemas.microsoft.com/office/drawing/2014/main" id="{C26F0809-F6DC-41A6-BCD5-838DB7B69239}"/>
              </a:ext>
            </a:extLst>
          </p:cNvPr>
          <p:cNvSpPr>
            <a:spLocks noGrp="1" noChangeArrowheads="1"/>
          </p:cNvSpPr>
          <p:nvPr>
            <p:ph type="sldNum" sz="quarter" idx="12"/>
          </p:nvPr>
        </p:nvSpPr>
        <p:spPr>
          <a:xfrm>
            <a:off x="11704320" y="6455664"/>
            <a:ext cx="448056" cy="365125"/>
          </a:xfrm>
        </p:spPr>
        <p:txBody>
          <a:bodyPr vert="horz" lIns="91440" tIns="45720" rIns="91440" bIns="45720" rtlCol="0" anchor="ctr">
            <a:normAutofit/>
          </a:bodyPr>
          <a:lstStyle>
            <a:lvl1pPr>
              <a:defRPr sz="1200" b="1">
                <a:solidFill>
                  <a:schemeClr val="bg1"/>
                </a:solidFill>
                <a:latin typeface="+mn-lt"/>
              </a:defRPr>
            </a:lvl1pPr>
          </a:lstStyle>
          <a:p>
            <a:pPr marL="0" marR="0" lvl="0" indent="0" algn="r" defTabSz="914400" rtl="0" eaLnBrk="1" fontAlgn="auto" latinLnBrk="0" hangingPunct="1">
              <a:lnSpc>
                <a:spcPct val="100000"/>
              </a:lnSpc>
              <a:spcBef>
                <a:spcPts val="0"/>
              </a:spcBef>
              <a:spcAft>
                <a:spcPts val="600"/>
              </a:spcAft>
              <a:buClrTx/>
              <a:buSzTx/>
              <a:buFontTx/>
              <a:buNone/>
              <a:tabLst/>
              <a:defRPr/>
            </a:pPr>
            <a:fld id="{525D6D22-F3CC-406C-AB7C-C30BB762FCEA}" type="slidenum">
              <a:rPr kumimoji="0" lang="en-US" altLang="en-US" sz="1100" b="1"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Segoe UI Semibold" panose="020B0702040204020203"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14</a:t>
            </a:fld>
            <a:endParaRPr kumimoji="0" lang="en-US" altLang="en-US" sz="1100" b="1"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Segoe UI Semibold" panose="020B0702040204020203" pitchFamily="34" charset="0"/>
            </a:endParaRPr>
          </a:p>
        </p:txBody>
      </p:sp>
      <p:sp>
        <p:nvSpPr>
          <p:cNvPr id="16" name="BlueBox">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ShadedCircle">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itleBlock">
            <a:extLst>
              <a:ext uri="{FF2B5EF4-FFF2-40B4-BE49-F238E27FC236}">
                <a16:creationId xmlns:a16="http://schemas.microsoft.com/office/drawing/2014/main" id="{333C23F6-1CA8-4D1F-96AE-E2E8A5F01E63}"/>
              </a:ext>
            </a:extLst>
          </p:cNvPr>
          <p:cNvSpPr/>
          <p:nvPr/>
        </p:nvSpPr>
        <p:spPr bwMode="auto">
          <a:xfrm>
            <a:off x="202251" y="510490"/>
            <a:ext cx="3604177" cy="2163699"/>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4400" b="1" i="0" u="none" strike="noStrike" kern="1200" cap="small" spc="0" normalizeH="0" baseline="0" noProof="0" dirty="0">
                <a:ln>
                  <a:noFill/>
                </a:ln>
                <a:solidFill>
                  <a:srgbClr val="C00000"/>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Segoe UI" panose="020B0502040204020203" pitchFamily="34" charset="0"/>
              </a:rPr>
              <a:t>Paul’s </a:t>
            </a:r>
            <a:r>
              <a:rPr kumimoji="0" lang="en-US" sz="4800" b="1" i="0" u="none" strike="noStrike" kern="1200" cap="small" spc="0" normalizeH="0" baseline="0" noProof="0" dirty="0">
                <a:ln>
                  <a:noFill/>
                </a:ln>
                <a:solidFill>
                  <a:prstClr val="black"/>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Segoe UI" panose="020B0502040204020203" pitchFamily="34" charset="0"/>
              </a:rPr>
              <a:t>Conscience</a:t>
            </a:r>
            <a:br>
              <a:rPr kumimoji="0" lang="en-US" sz="4000" b="1" i="0" u="none" strike="noStrike" kern="1200" cap="small" spc="0" normalizeH="0" baseline="0" noProof="0" dirty="0">
                <a:ln>
                  <a:noFill/>
                </a:ln>
                <a:solidFill>
                  <a:srgbClr val="C00000"/>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Segoe UI" panose="020B0502040204020203" pitchFamily="34" charset="0"/>
              </a:rPr>
            </a:br>
            <a:r>
              <a:rPr kumimoji="0" lang="en-US" sz="2800" b="1" i="0" u="none" strike="noStrike" kern="1200" cap="small" spc="0" normalizeH="0" baseline="0" noProof="0" dirty="0">
                <a:ln>
                  <a:noFill/>
                </a:ln>
                <a:solidFill>
                  <a:prstClr val="black"/>
                </a:solidFill>
                <a:effectLst>
                  <a:outerShdw blurRad="38100" dist="38100" dir="2700000" algn="tl">
                    <a:srgbClr val="000000">
                      <a:alpha val="43137"/>
                    </a:srgbClr>
                  </a:outerShdw>
                </a:effectLst>
                <a:uLnTx/>
                <a:uFillTx/>
                <a:latin typeface="Segoe UI Semibold" panose="020B0702040204020203" pitchFamily="34" charset="0"/>
                <a:ea typeface="Segoe UI Black" panose="020B0A02040204020203" pitchFamily="34" charset="0"/>
                <a:cs typeface="Segoe UI Semibold" panose="020B0702040204020203" pitchFamily="34" charset="0"/>
              </a:rPr>
              <a:t>Acts 23:1</a:t>
            </a:r>
            <a:endParaRPr kumimoji="0" lang="en-US" sz="4000" b="1" i="1" u="none" strike="noStrike" kern="1200" cap="small" spc="0" normalizeH="0" baseline="0" noProof="0" dirty="0">
              <a:ln>
                <a:noFill/>
              </a:ln>
              <a:solidFill>
                <a:srgbClr val="C00000"/>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2" name="TextBox 1">
            <a:extLst>
              <a:ext uri="{FF2B5EF4-FFF2-40B4-BE49-F238E27FC236}">
                <a16:creationId xmlns:a16="http://schemas.microsoft.com/office/drawing/2014/main" id="{A902AAAF-FCE4-4267-AE71-1F1EE10E24F4}"/>
              </a:ext>
            </a:extLst>
          </p:cNvPr>
          <p:cNvSpPr txBox="1"/>
          <p:nvPr/>
        </p:nvSpPr>
        <p:spPr>
          <a:xfrm>
            <a:off x="4905060" y="4364823"/>
            <a:ext cx="6201887" cy="1692771"/>
          </a:xfrm>
          <a:prstGeom prst="rect">
            <a:avLst/>
          </a:prstGeom>
          <a:noFill/>
        </p:spPr>
        <p:txBody>
          <a:bodyPr wrap="square" rtlCol="0">
            <a:spAutoFit/>
          </a:bodyPr>
          <a:lstStyle/>
          <a:p>
            <a:pPr algn="ctr"/>
            <a:r>
              <a:rPr lang="en-US" sz="3600" b="1" cap="small" dirty="0">
                <a:solidFill>
                  <a:srgbClr val="B30000"/>
                </a:solidFill>
                <a:latin typeface="Segoe UI Semibold" panose="020B0702040204020203" pitchFamily="34" charset="0"/>
                <a:ea typeface="Segoe UI Black" panose="020B0A02040204020203" pitchFamily="34" charset="0"/>
                <a:cs typeface="Segoe UI Semibold" panose="020B0702040204020203" pitchFamily="34" charset="0"/>
              </a:rPr>
              <a:t>Greek Translation</a:t>
            </a:r>
          </a:p>
          <a:p>
            <a:pPr algn="ctr"/>
            <a:r>
              <a:rPr lang="en-US" sz="4000" cap="small" dirty="0">
                <a:latin typeface="Segoe UI Black" panose="020B0A02040204020203" pitchFamily="34" charset="0"/>
                <a:ea typeface="Segoe UI Black" panose="020B0A02040204020203" pitchFamily="34" charset="0"/>
              </a:rPr>
              <a:t>Syneidesis</a:t>
            </a:r>
            <a:r>
              <a:rPr lang="en-US" sz="2400" dirty="0"/>
              <a:t> </a:t>
            </a:r>
            <a:br>
              <a:rPr lang="en-US" sz="2400" dirty="0"/>
            </a:br>
            <a:r>
              <a:rPr lang="en-US" sz="2400" dirty="0"/>
              <a:t>(syn-</a:t>
            </a:r>
            <a:r>
              <a:rPr lang="en-US" sz="2400" dirty="0">
                <a:latin typeface="Segoe UI" panose="020B0502040204020203" pitchFamily="34" charset="0"/>
                <a:cs typeface="Segoe UI" panose="020B0502040204020203" pitchFamily="34" charset="0"/>
              </a:rPr>
              <a:t>ē</a:t>
            </a:r>
            <a:r>
              <a:rPr lang="en-US" sz="2400" dirty="0"/>
              <a:t>-da-sis)</a:t>
            </a:r>
          </a:p>
        </p:txBody>
      </p:sp>
      <p:sp>
        <p:nvSpPr>
          <p:cNvPr id="11" name="TextBox 10">
            <a:extLst>
              <a:ext uri="{FF2B5EF4-FFF2-40B4-BE49-F238E27FC236}">
                <a16:creationId xmlns:a16="http://schemas.microsoft.com/office/drawing/2014/main" id="{C88ABCAE-6710-4D04-B4BA-A2DACA7C79D9}"/>
              </a:ext>
            </a:extLst>
          </p:cNvPr>
          <p:cNvSpPr txBox="1"/>
          <p:nvPr/>
        </p:nvSpPr>
        <p:spPr>
          <a:xfrm>
            <a:off x="4895825" y="1184743"/>
            <a:ext cx="2671948" cy="2666499"/>
          </a:xfrm>
          <a:prstGeom prst="rect">
            <a:avLst/>
          </a:prstGeom>
          <a:solidFill>
            <a:srgbClr val="B30000"/>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square" lIns="137160" tIns="91440" rIns="137160" bIns="182880" rtlCol="0">
            <a:spAutoFit/>
          </a:bodyPr>
          <a:lstStyle/>
          <a:p>
            <a:pPr algn="ctr">
              <a:spcAft>
                <a:spcPts val="600"/>
              </a:spcAft>
            </a:pPr>
            <a:r>
              <a:rPr lang="en-US" sz="2000" b="0" i="0" dirty="0">
                <a:solidFill>
                  <a:schemeClr val="bg1"/>
                </a:solidFill>
                <a:effectLst/>
                <a:latin typeface="Segoe UI Black" panose="020B0A02040204020203" pitchFamily="34" charset="0"/>
                <a:ea typeface="Segoe UI Black" panose="020B0A02040204020203" pitchFamily="34" charset="0"/>
              </a:rPr>
              <a:t>1 Timothy 1:5</a:t>
            </a:r>
          </a:p>
          <a:p>
            <a:pPr algn="ctr">
              <a:lnSpc>
                <a:spcPct val="110000"/>
              </a:lnSpc>
            </a:pPr>
            <a:r>
              <a:rPr lang="en-US" sz="2000" b="0" i="0" dirty="0">
                <a:solidFill>
                  <a:schemeClr val="bg1"/>
                </a:solidFill>
                <a:effectLst/>
                <a:latin typeface="Segoe UI" panose="020B0502040204020203" pitchFamily="34" charset="0"/>
                <a:cs typeface="Segoe UI" panose="020B0502040204020203" pitchFamily="34" charset="0"/>
              </a:rPr>
              <a:t>Now the goal of our instruction is love that comes from a pure heart, a </a:t>
            </a:r>
            <a:r>
              <a:rPr lang="en-US" sz="2000" b="0" i="0"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panose="020B0502040204020203" pitchFamily="34" charset="0"/>
              </a:rPr>
              <a:t>good conscience</a:t>
            </a:r>
            <a:r>
              <a:rPr lang="en-US" sz="2000" b="0" i="0" dirty="0">
                <a:solidFill>
                  <a:schemeClr val="bg1"/>
                </a:solidFill>
                <a:effectLst/>
                <a:latin typeface="Segoe UI" panose="020B0502040204020203" pitchFamily="34" charset="0"/>
                <a:cs typeface="Segoe UI" panose="020B0502040204020203" pitchFamily="34" charset="0"/>
              </a:rPr>
              <a:t>, and a sincere faith.</a:t>
            </a:r>
            <a:endParaRPr lang="en-US" sz="2000" dirty="0">
              <a:solidFill>
                <a:schemeClr val="bg1"/>
              </a:solidFill>
              <a:latin typeface="Segoe UI" panose="020B0502040204020203" pitchFamily="34" charset="0"/>
              <a:cs typeface="Segoe UI" panose="020B0502040204020203" pitchFamily="34" charset="0"/>
            </a:endParaRPr>
          </a:p>
        </p:txBody>
      </p:sp>
      <p:sp>
        <p:nvSpPr>
          <p:cNvPr id="12" name="TextBox 11">
            <a:extLst>
              <a:ext uri="{FF2B5EF4-FFF2-40B4-BE49-F238E27FC236}">
                <a16:creationId xmlns:a16="http://schemas.microsoft.com/office/drawing/2014/main" id="{30EE6C9F-4A45-4A92-8BBC-5490059EE86F}"/>
              </a:ext>
            </a:extLst>
          </p:cNvPr>
          <p:cNvSpPr txBox="1"/>
          <p:nvPr/>
        </p:nvSpPr>
        <p:spPr>
          <a:xfrm>
            <a:off x="8435000" y="1184742"/>
            <a:ext cx="2671948" cy="2666499"/>
          </a:xfrm>
          <a:prstGeom prst="rect">
            <a:avLst/>
          </a:prstGeom>
          <a:solidFill>
            <a:srgbClr val="B30000"/>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square" lIns="137160" tIns="91440" rIns="137160" bIns="182880" rtlCol="0">
            <a:spAutoFit/>
          </a:bodyPr>
          <a:lstStyle/>
          <a:p>
            <a:pPr algn="ctr">
              <a:spcAft>
                <a:spcPts val="600"/>
              </a:spcAft>
            </a:pPr>
            <a:r>
              <a:rPr lang="en-US" sz="2000" b="0" i="0" dirty="0">
                <a:solidFill>
                  <a:schemeClr val="bg1"/>
                </a:solidFill>
                <a:effectLst/>
                <a:latin typeface="Segoe UI Black" panose="020B0A02040204020203" pitchFamily="34" charset="0"/>
                <a:ea typeface="Segoe UI Black" panose="020B0A02040204020203" pitchFamily="34" charset="0"/>
              </a:rPr>
              <a:t>1 Timothy 1:19</a:t>
            </a:r>
          </a:p>
          <a:p>
            <a:pPr algn="ctr">
              <a:lnSpc>
                <a:spcPct val="110000"/>
              </a:lnSpc>
            </a:pPr>
            <a:r>
              <a:rPr lang="en-US" sz="2000" b="0" i="0" dirty="0">
                <a:solidFill>
                  <a:schemeClr val="bg1"/>
                </a:solidFill>
                <a:effectLst/>
                <a:latin typeface="Segoe UI" panose="020B0502040204020203" pitchFamily="34" charset="0"/>
                <a:cs typeface="Segoe UI" panose="020B0502040204020203" pitchFamily="34" charset="0"/>
              </a:rPr>
              <a:t>having faith and a </a:t>
            </a:r>
            <a:r>
              <a:rPr lang="en-US" sz="2000" b="0" i="0"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panose="020B0502040204020203" pitchFamily="34" charset="0"/>
              </a:rPr>
              <a:t>good conscience</a:t>
            </a:r>
            <a:r>
              <a:rPr lang="en-US" sz="2000" b="0" i="0" dirty="0">
                <a:solidFill>
                  <a:schemeClr val="bg1"/>
                </a:solidFill>
                <a:effectLst/>
                <a:latin typeface="Segoe UI" panose="020B0502040204020203" pitchFamily="34" charset="0"/>
                <a:cs typeface="Segoe UI" panose="020B0502040204020203" pitchFamily="34" charset="0"/>
              </a:rPr>
              <a:t>, which some have rejected and have shipwrecked the faith.</a:t>
            </a:r>
            <a:endParaRPr lang="en-US" sz="2000" dirty="0">
              <a:solidFill>
                <a:schemeClr val="bg1"/>
              </a:solidFill>
              <a:latin typeface="Segoe UI" panose="020B0502040204020203" pitchFamily="34" charset="0"/>
              <a:cs typeface="Segoe UI" panose="020B0502040204020203" pitchFamily="34" charset="0"/>
            </a:endParaRPr>
          </a:p>
        </p:txBody>
      </p:sp>
      <p:sp>
        <p:nvSpPr>
          <p:cNvPr id="13" name="Copyright">
            <a:extLst>
              <a:ext uri="{FF2B5EF4-FFF2-40B4-BE49-F238E27FC236}">
                <a16:creationId xmlns:a16="http://schemas.microsoft.com/office/drawing/2014/main" id="{784710D2-F55C-4E86-B4CF-E065281ED335}"/>
              </a:ext>
            </a:extLst>
          </p:cNvPr>
          <p:cNvSpPr>
            <a:spLocks noGrp="1" noChangeArrowheads="1"/>
          </p:cNvSpPr>
          <p:nvPr>
            <p:ph type="dt" sz="half" idx="10"/>
          </p:nvPr>
        </p:nvSpPr>
        <p:spPr>
          <a:xfrm>
            <a:off x="76200" y="6553200"/>
            <a:ext cx="1431255" cy="258077"/>
          </a:xfrm>
          <a:ln/>
        </p:spPr>
        <p:txBody>
          <a:bodyPr anchor="b"/>
          <a:lstStyle>
            <a:lvl1pPr>
              <a:defRPr sz="900" b="1">
                <a:solidFill>
                  <a:schemeClr val="bg1"/>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900" b="1" i="0" u="none" strike="noStrike" kern="1200" cap="none" spc="0" normalizeH="0" baseline="0" noProof="0" dirty="0">
                <a:ln>
                  <a:noFill/>
                </a:ln>
                <a:solidFill>
                  <a:prstClr val="white"/>
                </a:solidFill>
                <a:effectLst/>
                <a:uLnTx/>
                <a:uFillTx/>
                <a:latin typeface="Calibri" panose="020F0502020204030204"/>
                <a:ea typeface="+mn-ea"/>
                <a:cs typeface="Segoe UI" panose="020B0502040204020203" pitchFamily="34" charset="0"/>
              </a:rPr>
              <a:t>© Eric F. Glover 2021</a:t>
            </a:r>
          </a:p>
        </p:txBody>
      </p:sp>
    </p:spTree>
    <p:extLst>
      <p:ext uri="{BB962C8B-B14F-4D97-AF65-F5344CB8AC3E}">
        <p14:creationId xmlns:p14="http://schemas.microsoft.com/office/powerpoint/2010/main" val="80500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Page#">
            <a:extLst>
              <a:ext uri="{FF2B5EF4-FFF2-40B4-BE49-F238E27FC236}">
                <a16:creationId xmlns:a16="http://schemas.microsoft.com/office/drawing/2014/main" id="{C26F0809-F6DC-41A6-BCD5-838DB7B69239}"/>
              </a:ext>
            </a:extLst>
          </p:cNvPr>
          <p:cNvSpPr>
            <a:spLocks noGrp="1" noChangeArrowheads="1"/>
          </p:cNvSpPr>
          <p:nvPr>
            <p:ph type="sldNum" sz="quarter" idx="12"/>
          </p:nvPr>
        </p:nvSpPr>
        <p:spPr>
          <a:xfrm>
            <a:off x="11704320" y="6455664"/>
            <a:ext cx="448056" cy="365125"/>
          </a:xfrm>
        </p:spPr>
        <p:txBody>
          <a:bodyPr vert="horz" lIns="91440" tIns="45720" rIns="91440" bIns="45720" rtlCol="0" anchor="ctr">
            <a:normAutofit/>
          </a:bodyPr>
          <a:lstStyle>
            <a:lvl1pPr>
              <a:defRPr sz="1200" b="1">
                <a:solidFill>
                  <a:schemeClr val="bg1"/>
                </a:solidFill>
                <a:latin typeface="+mn-lt"/>
              </a:defRPr>
            </a:lvl1pPr>
          </a:lstStyle>
          <a:p>
            <a:pPr marL="0" marR="0" lvl="0" indent="0" algn="r" defTabSz="914400" rtl="0" eaLnBrk="1" fontAlgn="auto" latinLnBrk="0" hangingPunct="1">
              <a:lnSpc>
                <a:spcPct val="100000"/>
              </a:lnSpc>
              <a:spcBef>
                <a:spcPts val="0"/>
              </a:spcBef>
              <a:spcAft>
                <a:spcPts val="600"/>
              </a:spcAft>
              <a:buClrTx/>
              <a:buSzTx/>
              <a:buFontTx/>
              <a:buNone/>
              <a:tabLst/>
              <a:defRPr/>
            </a:pPr>
            <a:fld id="{525D6D22-F3CC-406C-AB7C-C30BB762FCEA}" type="slidenum">
              <a:rPr kumimoji="0" lang="en-US" altLang="en-US" sz="1100" b="1"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Segoe UI Semibold" panose="020B0702040204020203"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15</a:t>
            </a:fld>
            <a:endParaRPr kumimoji="0" lang="en-US" altLang="en-US" sz="1100" b="1"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Segoe UI Semibold" panose="020B0702040204020203" pitchFamily="34" charset="0"/>
            </a:endParaRPr>
          </a:p>
        </p:txBody>
      </p:sp>
      <p:sp>
        <p:nvSpPr>
          <p:cNvPr id="16" name="BlueBox">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ShadedCircle">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itleBlock">
            <a:extLst>
              <a:ext uri="{FF2B5EF4-FFF2-40B4-BE49-F238E27FC236}">
                <a16:creationId xmlns:a16="http://schemas.microsoft.com/office/drawing/2014/main" id="{333C23F6-1CA8-4D1F-96AE-E2E8A5F01E63}"/>
              </a:ext>
            </a:extLst>
          </p:cNvPr>
          <p:cNvSpPr/>
          <p:nvPr/>
        </p:nvSpPr>
        <p:spPr bwMode="auto">
          <a:xfrm>
            <a:off x="202251" y="298061"/>
            <a:ext cx="3604177" cy="2163699"/>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4400" b="1" i="0" u="none" strike="noStrike" kern="1200" cap="small" spc="0" normalizeH="0" baseline="0" noProof="0" dirty="0">
                <a:ln>
                  <a:noFill/>
                </a:ln>
                <a:solidFill>
                  <a:srgbClr val="C00000"/>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Segoe UI" panose="020B0502040204020203" pitchFamily="34" charset="0"/>
              </a:rPr>
              <a:t>Paul’s </a:t>
            </a:r>
            <a:r>
              <a:rPr kumimoji="0" lang="en-US" sz="4800" b="1" i="0" u="none" strike="noStrike" kern="1200" cap="small" spc="0" normalizeH="0" baseline="0" noProof="0" dirty="0">
                <a:ln>
                  <a:noFill/>
                </a:ln>
                <a:solidFill>
                  <a:prstClr val="black"/>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Segoe UI" panose="020B0502040204020203" pitchFamily="34" charset="0"/>
              </a:rPr>
              <a:t>Conscience</a:t>
            </a:r>
            <a:br>
              <a:rPr kumimoji="0" lang="en-US" sz="4000" b="1" i="0" u="none" strike="noStrike" kern="1200" cap="small" spc="0" normalizeH="0" baseline="0" noProof="0" dirty="0">
                <a:ln>
                  <a:noFill/>
                </a:ln>
                <a:solidFill>
                  <a:srgbClr val="C00000"/>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Segoe UI" panose="020B0502040204020203" pitchFamily="34" charset="0"/>
              </a:rPr>
            </a:br>
            <a:r>
              <a:rPr kumimoji="0" lang="en-US" sz="2800" b="1" i="0" u="none" strike="noStrike" kern="1200" cap="small" spc="0" normalizeH="0" baseline="0" noProof="0" dirty="0">
                <a:ln>
                  <a:noFill/>
                </a:ln>
                <a:solidFill>
                  <a:prstClr val="black"/>
                </a:solidFill>
                <a:effectLst>
                  <a:outerShdw blurRad="38100" dist="38100" dir="2700000" algn="tl">
                    <a:srgbClr val="000000">
                      <a:alpha val="43137"/>
                    </a:srgbClr>
                  </a:outerShdw>
                </a:effectLst>
                <a:uLnTx/>
                <a:uFillTx/>
                <a:latin typeface="Segoe UI Semibold" panose="020B0702040204020203" pitchFamily="34" charset="0"/>
                <a:ea typeface="Segoe UI Black" panose="020B0A02040204020203" pitchFamily="34" charset="0"/>
                <a:cs typeface="Segoe UI Semibold" panose="020B0702040204020203" pitchFamily="34" charset="0"/>
              </a:rPr>
              <a:t>Acts 23:1</a:t>
            </a:r>
            <a:endParaRPr kumimoji="0" lang="en-US" sz="4000" b="1" i="1" u="none" strike="noStrike" kern="1200" cap="small" spc="0" normalizeH="0" baseline="0" noProof="0" dirty="0">
              <a:ln>
                <a:noFill/>
              </a:ln>
              <a:solidFill>
                <a:srgbClr val="C00000"/>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endParaRPr>
          </a:p>
        </p:txBody>
      </p:sp>
      <p:pic>
        <p:nvPicPr>
          <p:cNvPr id="18" name="Picture 17">
            <a:extLst>
              <a:ext uri="{FF2B5EF4-FFF2-40B4-BE49-F238E27FC236}">
                <a16:creationId xmlns:a16="http://schemas.microsoft.com/office/drawing/2014/main" id="{0B43711A-1E82-4BFB-8E55-B831E21192D0}"/>
              </a:ext>
            </a:extLst>
          </p:cNvPr>
          <p:cNvPicPr>
            <a:picLocks noChangeAspect="1"/>
          </p:cNvPicPr>
          <p:nvPr/>
        </p:nvPicPr>
        <p:blipFill>
          <a:blip r:embed="rId2"/>
          <a:stretch>
            <a:fillRect/>
          </a:stretch>
        </p:blipFill>
        <p:spPr>
          <a:xfrm>
            <a:off x="4418409" y="238872"/>
            <a:ext cx="7308628" cy="6437003"/>
          </a:xfrm>
          <a:prstGeom prst="rect">
            <a:avLst/>
          </a:prstGeom>
        </p:spPr>
      </p:pic>
      <p:sp>
        <p:nvSpPr>
          <p:cNvPr id="9" name="TextBox 8">
            <a:extLst>
              <a:ext uri="{FF2B5EF4-FFF2-40B4-BE49-F238E27FC236}">
                <a16:creationId xmlns:a16="http://schemas.microsoft.com/office/drawing/2014/main" id="{C0B5DE63-E355-4E01-A8FA-695C90F94782}"/>
              </a:ext>
            </a:extLst>
          </p:cNvPr>
          <p:cNvSpPr txBox="1"/>
          <p:nvPr/>
        </p:nvSpPr>
        <p:spPr>
          <a:xfrm>
            <a:off x="7684656" y="214931"/>
            <a:ext cx="4107638" cy="1692771"/>
          </a:xfrm>
          <a:prstGeom prst="rect">
            <a:avLst/>
          </a:prstGeom>
          <a:noFill/>
        </p:spPr>
        <p:txBody>
          <a:bodyPr wrap="square" rtlCol="0">
            <a:spAutoFit/>
          </a:bodyPr>
          <a:lstStyle/>
          <a:p>
            <a:pPr algn="r"/>
            <a:r>
              <a:rPr lang="en-US" sz="3200" cap="small" dirty="0">
                <a:latin typeface="Segoe UI Black" panose="020B0A02040204020203" pitchFamily="34" charset="0"/>
                <a:ea typeface="Segoe UI Black" panose="020B0A02040204020203" pitchFamily="34" charset="0"/>
              </a:rPr>
              <a:t>Syneidesis</a:t>
            </a:r>
            <a:r>
              <a:rPr lang="en-US" dirty="0"/>
              <a:t> </a:t>
            </a:r>
            <a:br>
              <a:rPr lang="en-US" dirty="0"/>
            </a:br>
            <a:r>
              <a:rPr lang="en-US" dirty="0"/>
              <a:t>(syn-e-da-sis)</a:t>
            </a:r>
            <a:br>
              <a:rPr lang="en-US" dirty="0"/>
            </a:br>
            <a:endParaRPr lang="en-US" dirty="0"/>
          </a:p>
          <a:p>
            <a:pPr algn="r"/>
            <a:r>
              <a:rPr lang="en-US" dirty="0"/>
              <a:t>Used 30 times in the New Testament</a:t>
            </a:r>
          </a:p>
          <a:p>
            <a:pPr algn="r"/>
            <a:r>
              <a:rPr lang="en-US" dirty="0"/>
              <a:t>Paul accounts for 20 of the 30 instances</a:t>
            </a:r>
          </a:p>
        </p:txBody>
      </p:sp>
      <p:sp>
        <p:nvSpPr>
          <p:cNvPr id="23" name="TextBox 22">
            <a:extLst>
              <a:ext uri="{FF2B5EF4-FFF2-40B4-BE49-F238E27FC236}">
                <a16:creationId xmlns:a16="http://schemas.microsoft.com/office/drawing/2014/main" id="{C744F0E2-4208-4A80-9418-CFD9E7049DFB}"/>
              </a:ext>
            </a:extLst>
          </p:cNvPr>
          <p:cNvSpPr txBox="1"/>
          <p:nvPr/>
        </p:nvSpPr>
        <p:spPr>
          <a:xfrm>
            <a:off x="387811" y="2704358"/>
            <a:ext cx="3233057" cy="3800126"/>
          </a:xfrm>
          <a:prstGeom prst="rect">
            <a:avLst/>
          </a:prstGeom>
          <a:solidFill>
            <a:srgbClr val="B30000"/>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square" lIns="137160" tIns="91440" rIns="137160" bIns="182880" rtlCol="0">
            <a:spAutoFit/>
          </a:bodyPr>
          <a:lstStyle/>
          <a:p>
            <a:pPr algn="ctr">
              <a:spcAft>
                <a:spcPts val="600"/>
              </a:spcAft>
            </a:pPr>
            <a:r>
              <a:rPr lang="en-US" sz="2400" b="0" i="0"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Syneidesis</a:t>
            </a:r>
            <a:br>
              <a:rPr lang="en-US" sz="2400" b="0" i="0"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br>
            <a:r>
              <a:rPr lang="en-US" sz="1200" b="0" i="1" dirty="0">
                <a:solidFill>
                  <a:schemeClr val="bg1"/>
                </a:solidFill>
                <a:effectLst>
                  <a:outerShdw blurRad="38100" dist="38100" dir="2700000" algn="tl">
                    <a:srgbClr val="000000">
                      <a:alpha val="43137"/>
                    </a:srgbClr>
                  </a:outerShdw>
                </a:effectLst>
                <a:latin typeface="Segoe UI" panose="020B0502040204020203" pitchFamily="34" charset="0"/>
                <a:ea typeface="Segoe UI Black" panose="020B0A02040204020203" pitchFamily="34" charset="0"/>
                <a:cs typeface="Segoe UI" panose="020B0502040204020203" pitchFamily="34" charset="0"/>
              </a:rPr>
              <a:t>(from the BDAG lexicon)</a:t>
            </a:r>
            <a:endParaRPr lang="en-US" sz="2400" b="0" i="1" dirty="0">
              <a:solidFill>
                <a:schemeClr val="bg1"/>
              </a:solidFill>
              <a:effectLst>
                <a:outerShdw blurRad="38100" dist="38100" dir="2700000" algn="tl">
                  <a:srgbClr val="000000">
                    <a:alpha val="43137"/>
                  </a:srgbClr>
                </a:outerShdw>
              </a:effectLst>
              <a:latin typeface="Segoe UI" panose="020B0502040204020203" pitchFamily="34" charset="0"/>
              <a:ea typeface="Segoe UI Black" panose="020B0A02040204020203" pitchFamily="34" charset="0"/>
              <a:cs typeface="Segoe UI" panose="020B0502040204020203" pitchFamily="34" charset="0"/>
            </a:endParaRPr>
          </a:p>
          <a:p>
            <a:pPr marL="341313" indent="-341313">
              <a:lnSpc>
                <a:spcPct val="110000"/>
              </a:lnSpc>
              <a:spcAft>
                <a:spcPts val="1200"/>
              </a:spcAft>
              <a:buFont typeface="+mj-lt"/>
              <a:buAutoNum type="arabicPeriod"/>
            </a:pPr>
            <a:r>
              <a:rPr lang="en-US" b="1" i="0" dirty="0">
                <a:solidFill>
                  <a:schemeClr val="bg1"/>
                </a:solidFill>
                <a:effectLst/>
                <a:latin typeface="Segoe UI" panose="020B0502040204020203" pitchFamily="34" charset="0"/>
                <a:cs typeface="Segoe UI" panose="020B0502040204020203" pitchFamily="34" charset="0"/>
              </a:rPr>
              <a:t>Consciousness</a:t>
            </a:r>
            <a:r>
              <a:rPr lang="en-US" b="0" i="0" dirty="0">
                <a:solidFill>
                  <a:schemeClr val="bg1"/>
                </a:solidFill>
                <a:effectLst/>
                <a:latin typeface="Segoe UI" panose="020B0502040204020203" pitchFamily="34" charset="0"/>
                <a:cs typeface="Segoe UI" panose="020B0502040204020203" pitchFamily="34" charset="0"/>
              </a:rPr>
              <a:t> Awareness of information about something.</a:t>
            </a:r>
          </a:p>
          <a:p>
            <a:pPr marL="341313" indent="-341313">
              <a:lnSpc>
                <a:spcPct val="110000"/>
              </a:lnSpc>
              <a:spcAft>
                <a:spcPts val="1200"/>
              </a:spcAft>
              <a:buFont typeface="+mj-lt"/>
              <a:buAutoNum type="arabicPeriod"/>
            </a:pPr>
            <a:r>
              <a:rPr lang="en-US" b="1" dirty="0">
                <a:solidFill>
                  <a:schemeClr val="bg1"/>
                </a:solidFill>
                <a:latin typeface="Segoe UI" panose="020B0502040204020203" pitchFamily="34" charset="0"/>
                <a:cs typeface="Segoe UI" panose="020B0502040204020203" pitchFamily="34" charset="0"/>
              </a:rPr>
              <a:t>Moral Consciousness</a:t>
            </a:r>
            <a:br>
              <a:rPr lang="en-US" b="1" dirty="0">
                <a:solidFill>
                  <a:schemeClr val="bg1"/>
                </a:solidFill>
                <a:latin typeface="Segoe UI" panose="020B0502040204020203" pitchFamily="34" charset="0"/>
                <a:cs typeface="Segoe UI" panose="020B0502040204020203" pitchFamily="34" charset="0"/>
              </a:rPr>
            </a:br>
            <a:r>
              <a:rPr lang="en-US" dirty="0">
                <a:solidFill>
                  <a:schemeClr val="bg1"/>
                </a:solidFill>
                <a:latin typeface="Segoe UI" panose="020B0502040204020203" pitchFamily="34" charset="0"/>
                <a:cs typeface="Segoe UI" panose="020B0502040204020203" pitchFamily="34" charset="0"/>
              </a:rPr>
              <a:t>Inward faculty of distinguishing right </a:t>
            </a:r>
            <a:br>
              <a:rPr lang="en-US" dirty="0">
                <a:solidFill>
                  <a:schemeClr val="bg1"/>
                </a:solidFill>
                <a:latin typeface="Segoe UI" panose="020B0502040204020203" pitchFamily="34" charset="0"/>
                <a:cs typeface="Segoe UI" panose="020B0502040204020203" pitchFamily="34" charset="0"/>
              </a:rPr>
            </a:br>
            <a:r>
              <a:rPr lang="en-US" dirty="0">
                <a:solidFill>
                  <a:schemeClr val="bg1"/>
                </a:solidFill>
                <a:latin typeface="Segoe UI" panose="020B0502040204020203" pitchFamily="34" charset="0"/>
                <a:cs typeface="Segoe UI" panose="020B0502040204020203" pitchFamily="34" charset="0"/>
              </a:rPr>
              <a:t>and wrong.</a:t>
            </a:r>
          </a:p>
          <a:p>
            <a:pPr marL="341313" indent="-341313">
              <a:lnSpc>
                <a:spcPct val="110000"/>
              </a:lnSpc>
              <a:spcAft>
                <a:spcPts val="1200"/>
              </a:spcAft>
              <a:buFont typeface="+mj-lt"/>
              <a:buAutoNum type="arabicPeriod"/>
            </a:pPr>
            <a:r>
              <a:rPr lang="en-US" b="1" dirty="0">
                <a:solidFill>
                  <a:schemeClr val="bg1"/>
                </a:solidFill>
                <a:latin typeface="Segoe UI" panose="020B0502040204020203" pitchFamily="34" charset="0"/>
                <a:cs typeface="Segoe UI" panose="020B0502040204020203" pitchFamily="34" charset="0"/>
              </a:rPr>
              <a:t>Conscientiousness</a:t>
            </a:r>
            <a:br>
              <a:rPr lang="en-US" dirty="0">
                <a:solidFill>
                  <a:schemeClr val="bg1"/>
                </a:solidFill>
                <a:latin typeface="Segoe UI" panose="020B0502040204020203" pitchFamily="34" charset="0"/>
                <a:cs typeface="Segoe UI" panose="020B0502040204020203" pitchFamily="34" charset="0"/>
              </a:rPr>
            </a:br>
            <a:r>
              <a:rPr lang="en-US" dirty="0">
                <a:solidFill>
                  <a:schemeClr val="bg1"/>
                </a:solidFill>
                <a:latin typeface="Segoe UI" panose="020B0502040204020203" pitchFamily="34" charset="0"/>
                <a:cs typeface="Segoe UI" panose="020B0502040204020203" pitchFamily="34" charset="0"/>
              </a:rPr>
              <a:t>Attentive to obligation.</a:t>
            </a:r>
          </a:p>
        </p:txBody>
      </p:sp>
      <p:sp>
        <p:nvSpPr>
          <p:cNvPr id="10" name="Rectangle: Rounded Corners 9">
            <a:extLst>
              <a:ext uri="{FF2B5EF4-FFF2-40B4-BE49-F238E27FC236}">
                <a16:creationId xmlns:a16="http://schemas.microsoft.com/office/drawing/2014/main" id="{7D1E57FD-A936-43B8-88F9-0AD0AC8460D9}"/>
              </a:ext>
            </a:extLst>
          </p:cNvPr>
          <p:cNvSpPr/>
          <p:nvPr/>
        </p:nvSpPr>
        <p:spPr>
          <a:xfrm>
            <a:off x="6626768" y="2984777"/>
            <a:ext cx="3226829" cy="1139952"/>
          </a:xfrm>
          <a:prstGeom prst="roundRect">
            <a:avLst/>
          </a:prstGeom>
          <a:solidFill>
            <a:srgbClr val="B3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latin typeface="Segoe UI" panose="020B0502040204020203" pitchFamily="34" charset="0"/>
                <a:cs typeface="Segoe UI" panose="020B0502040204020203" pitchFamily="34" charset="0"/>
              </a:rPr>
              <a:t>What does this suggest about Paul?</a:t>
            </a:r>
          </a:p>
        </p:txBody>
      </p:sp>
      <p:sp>
        <p:nvSpPr>
          <p:cNvPr id="13" name="Copyright">
            <a:extLst>
              <a:ext uri="{FF2B5EF4-FFF2-40B4-BE49-F238E27FC236}">
                <a16:creationId xmlns:a16="http://schemas.microsoft.com/office/drawing/2014/main" id="{784710D2-F55C-4E86-B4CF-E065281ED335}"/>
              </a:ext>
            </a:extLst>
          </p:cNvPr>
          <p:cNvSpPr>
            <a:spLocks noGrp="1" noChangeArrowheads="1"/>
          </p:cNvSpPr>
          <p:nvPr>
            <p:ph type="dt" sz="half" idx="10"/>
          </p:nvPr>
        </p:nvSpPr>
        <p:spPr>
          <a:xfrm>
            <a:off x="76200" y="6553200"/>
            <a:ext cx="1431255" cy="258077"/>
          </a:xfrm>
          <a:ln/>
        </p:spPr>
        <p:txBody>
          <a:bodyPr anchor="b"/>
          <a:lstStyle>
            <a:lvl1pPr>
              <a:defRPr sz="900" b="1">
                <a:solidFill>
                  <a:schemeClr val="bg1"/>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900" b="1" i="0" u="none" strike="noStrike" kern="1200" cap="none" spc="0" normalizeH="0" baseline="0" noProof="0" dirty="0">
                <a:ln>
                  <a:noFill/>
                </a:ln>
                <a:solidFill>
                  <a:prstClr val="white"/>
                </a:solidFill>
                <a:effectLst/>
                <a:uLnTx/>
                <a:uFillTx/>
                <a:latin typeface="Calibri" panose="020F0502020204030204"/>
                <a:ea typeface="+mn-ea"/>
                <a:cs typeface="Segoe UI" panose="020B0502040204020203" pitchFamily="34" charset="0"/>
              </a:rPr>
              <a:t>© Eric F. Glover 2021</a:t>
            </a:r>
          </a:p>
        </p:txBody>
      </p:sp>
    </p:spTree>
    <p:extLst>
      <p:ext uri="{BB962C8B-B14F-4D97-AF65-F5344CB8AC3E}">
        <p14:creationId xmlns:p14="http://schemas.microsoft.com/office/powerpoint/2010/main" val="23368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Page#">
            <a:extLst>
              <a:ext uri="{FF2B5EF4-FFF2-40B4-BE49-F238E27FC236}">
                <a16:creationId xmlns:a16="http://schemas.microsoft.com/office/drawing/2014/main" id="{C26F0809-F6DC-41A6-BCD5-838DB7B69239}"/>
              </a:ext>
            </a:extLst>
          </p:cNvPr>
          <p:cNvSpPr>
            <a:spLocks noGrp="1" noChangeArrowheads="1"/>
          </p:cNvSpPr>
          <p:nvPr>
            <p:ph type="sldNum" sz="quarter" idx="12"/>
          </p:nvPr>
        </p:nvSpPr>
        <p:spPr>
          <a:xfrm>
            <a:off x="11704320" y="6455664"/>
            <a:ext cx="448056" cy="365125"/>
          </a:xfrm>
        </p:spPr>
        <p:txBody>
          <a:bodyPr vert="horz" lIns="91440" tIns="45720" rIns="91440" bIns="45720" rtlCol="0" anchor="ctr">
            <a:normAutofit/>
          </a:bodyPr>
          <a:lstStyle>
            <a:lvl1pPr>
              <a:defRPr sz="1200" b="1">
                <a:solidFill>
                  <a:schemeClr val="bg1"/>
                </a:solidFill>
                <a:latin typeface="+mn-lt"/>
              </a:defRPr>
            </a:lvl1pPr>
          </a:lstStyle>
          <a:p>
            <a:pPr marL="0" marR="0" lvl="0" indent="0" algn="r" defTabSz="914400" rtl="0" eaLnBrk="1" fontAlgn="auto" latinLnBrk="0" hangingPunct="1">
              <a:lnSpc>
                <a:spcPct val="100000"/>
              </a:lnSpc>
              <a:spcBef>
                <a:spcPts val="0"/>
              </a:spcBef>
              <a:spcAft>
                <a:spcPts val="600"/>
              </a:spcAft>
              <a:buClrTx/>
              <a:buSzTx/>
              <a:buFontTx/>
              <a:buNone/>
              <a:tabLst/>
              <a:defRPr/>
            </a:pPr>
            <a:fld id="{525D6D22-F3CC-406C-AB7C-C30BB762FCEA}" type="slidenum">
              <a:rPr kumimoji="0" lang="en-US" altLang="en-US" sz="1100" b="1"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Segoe UI Semibold" panose="020B0702040204020203"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16</a:t>
            </a:fld>
            <a:endParaRPr kumimoji="0" lang="en-US" altLang="en-US" sz="1100" b="1"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Segoe UI Semibold" panose="020B0702040204020203" pitchFamily="34" charset="0"/>
            </a:endParaRPr>
          </a:p>
        </p:txBody>
      </p:sp>
      <p:sp>
        <p:nvSpPr>
          <p:cNvPr id="16" name="BlueBox">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ShadedCircle">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itleBlock">
            <a:extLst>
              <a:ext uri="{FF2B5EF4-FFF2-40B4-BE49-F238E27FC236}">
                <a16:creationId xmlns:a16="http://schemas.microsoft.com/office/drawing/2014/main" id="{333C23F6-1CA8-4D1F-96AE-E2E8A5F01E63}"/>
              </a:ext>
            </a:extLst>
          </p:cNvPr>
          <p:cNvSpPr/>
          <p:nvPr/>
        </p:nvSpPr>
        <p:spPr bwMode="auto">
          <a:xfrm>
            <a:off x="202251" y="510490"/>
            <a:ext cx="3604177" cy="2163699"/>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4400" b="1" i="0" u="none" strike="noStrike" kern="1200" cap="small" spc="0" normalizeH="0" baseline="0" noProof="0" dirty="0">
                <a:ln>
                  <a:noFill/>
                </a:ln>
                <a:solidFill>
                  <a:srgbClr val="C00000"/>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Segoe UI" panose="020B0502040204020203" pitchFamily="34" charset="0"/>
              </a:rPr>
              <a:t>Paul’s </a:t>
            </a:r>
            <a:r>
              <a:rPr kumimoji="0" lang="en-US" sz="4800" b="1" i="0" u="none" strike="noStrike" kern="1200" cap="small" spc="0" normalizeH="0" baseline="0" noProof="0" dirty="0">
                <a:ln>
                  <a:noFill/>
                </a:ln>
                <a:solidFill>
                  <a:prstClr val="black"/>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Segoe UI" panose="020B0502040204020203" pitchFamily="34" charset="0"/>
              </a:rPr>
              <a:t>Conscience</a:t>
            </a:r>
            <a:br>
              <a:rPr kumimoji="0" lang="en-US" sz="4000" b="1" i="0" u="none" strike="noStrike" kern="1200" cap="small" spc="0" normalizeH="0" baseline="0" noProof="0" dirty="0">
                <a:ln>
                  <a:noFill/>
                </a:ln>
                <a:solidFill>
                  <a:srgbClr val="C00000"/>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Segoe UI" panose="020B0502040204020203" pitchFamily="34" charset="0"/>
              </a:rPr>
            </a:br>
            <a:r>
              <a:rPr kumimoji="0" lang="en-US" sz="2800" b="1" i="0" u="none" strike="noStrike" kern="1200" cap="small" spc="0" normalizeH="0" baseline="0" noProof="0" dirty="0">
                <a:ln>
                  <a:noFill/>
                </a:ln>
                <a:solidFill>
                  <a:prstClr val="black"/>
                </a:solidFill>
                <a:effectLst>
                  <a:outerShdw blurRad="38100" dist="38100" dir="2700000" algn="tl">
                    <a:srgbClr val="000000">
                      <a:alpha val="43137"/>
                    </a:srgbClr>
                  </a:outerShdw>
                </a:effectLst>
                <a:uLnTx/>
                <a:uFillTx/>
                <a:latin typeface="Segoe UI Semibold" panose="020B0702040204020203" pitchFamily="34" charset="0"/>
                <a:ea typeface="Segoe UI Black" panose="020B0A02040204020203" pitchFamily="34" charset="0"/>
                <a:cs typeface="Segoe UI Semibold" panose="020B0702040204020203" pitchFamily="34" charset="0"/>
              </a:rPr>
              <a:t>Acts 23:1</a:t>
            </a:r>
            <a:endParaRPr kumimoji="0" lang="en-US" sz="4000" b="1" i="1" u="none" strike="noStrike" kern="1200" cap="small" spc="0" normalizeH="0" baseline="0" noProof="0" dirty="0">
              <a:ln>
                <a:noFill/>
              </a:ln>
              <a:solidFill>
                <a:srgbClr val="C00000"/>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2" name="TextBox 1">
            <a:extLst>
              <a:ext uri="{FF2B5EF4-FFF2-40B4-BE49-F238E27FC236}">
                <a16:creationId xmlns:a16="http://schemas.microsoft.com/office/drawing/2014/main" id="{A902AAAF-FCE4-4267-AE71-1F1EE10E24F4}"/>
              </a:ext>
            </a:extLst>
          </p:cNvPr>
          <p:cNvSpPr txBox="1"/>
          <p:nvPr/>
        </p:nvSpPr>
        <p:spPr>
          <a:xfrm>
            <a:off x="4760916" y="884754"/>
            <a:ext cx="6572101" cy="3908762"/>
          </a:xfrm>
          <a:prstGeom prst="rect">
            <a:avLst/>
          </a:prstGeom>
          <a:noFill/>
        </p:spPr>
        <p:txBody>
          <a:bodyPr wrap="square" rtlCol="0">
            <a:spAutoFit/>
          </a:bodyPr>
          <a:lstStyle/>
          <a:p>
            <a:pPr marR="0" lvl="1" indent="-457200" defTabSz="457200" rtl="0" eaLnBrk="1" fontAlgn="auto" latinLnBrk="0" hangingPunct="1">
              <a:spcBef>
                <a:spcPts val="0"/>
              </a:spcBef>
              <a:spcAft>
                <a:spcPts val="4800"/>
              </a:spcAft>
              <a:buClr>
                <a:srgbClr val="B90000"/>
              </a:buClr>
              <a:buSzTx/>
              <a:buFont typeface="Wingdings" panose="05000000000000000000" pitchFamily="2" charset="2"/>
              <a:buChar char="Ø"/>
              <a:tabLst>
                <a:tab pos="228600" algn="l"/>
              </a:tabLst>
              <a:defRPr/>
            </a:pPr>
            <a:r>
              <a:rPr lang="en-US" sz="2400" b="1" spc="-25" dirty="0">
                <a:solidFill>
                  <a:prstClr val="black"/>
                </a:solidFill>
                <a:latin typeface="Segoe UI" panose="020B0502040204020203" pitchFamily="34" charset="0"/>
                <a:ea typeface="Times New Roman" panose="02020603050405020304" pitchFamily="18" charset="0"/>
                <a:cs typeface="Segoe UI" panose="020B0502040204020203" pitchFamily="34" charset="0"/>
              </a:rPr>
              <a:t>So then, what does conscience mean in this context?</a:t>
            </a:r>
          </a:p>
          <a:p>
            <a:pPr marR="0" lvl="1" indent="-457200" defTabSz="457200" rtl="0" eaLnBrk="1" fontAlgn="auto" latinLnBrk="0" hangingPunct="1">
              <a:spcBef>
                <a:spcPts val="0"/>
              </a:spcBef>
              <a:spcAft>
                <a:spcPts val="4800"/>
              </a:spcAft>
              <a:buClr>
                <a:srgbClr val="B90000"/>
              </a:buClr>
              <a:buSzTx/>
              <a:buFont typeface="Wingdings" panose="05000000000000000000" pitchFamily="2" charset="2"/>
              <a:buChar char="Ø"/>
              <a:tabLst>
                <a:tab pos="228600" algn="l"/>
              </a:tabLst>
              <a:defRPr/>
            </a:pPr>
            <a:r>
              <a:rPr kumimoji="0" lang="en-US" sz="2400" b="1" i="0" u="none" strike="noStrike" kern="1200" cap="none" spc="-25"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What </a:t>
            </a:r>
            <a:r>
              <a:rPr lang="en-US" sz="2400" b="1" spc="-25" dirty="0">
                <a:solidFill>
                  <a:prstClr val="black"/>
                </a:solidFill>
                <a:latin typeface="Segoe UI" panose="020B0502040204020203" pitchFamily="34" charset="0"/>
                <a:ea typeface="Times New Roman" panose="02020603050405020304" pitchFamily="18" charset="0"/>
                <a:cs typeface="Segoe UI" panose="020B0502040204020203" pitchFamily="34" charset="0"/>
              </a:rPr>
              <a:t>is Paul saying when he says his </a:t>
            </a:r>
            <a:r>
              <a:rPr kumimoji="0" lang="en-US" sz="2400" b="1" i="0" u="none" strike="noStrike" kern="1200" cap="none" spc="-25"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rPr>
              <a:t> conscience is clear?  Clear of what?</a:t>
            </a:r>
          </a:p>
          <a:p>
            <a:pPr marR="0" lvl="1" indent="-457200" defTabSz="457200" rtl="0" eaLnBrk="1" fontAlgn="auto" latinLnBrk="0" hangingPunct="1">
              <a:spcBef>
                <a:spcPts val="0"/>
              </a:spcBef>
              <a:spcAft>
                <a:spcPts val="4800"/>
              </a:spcAft>
              <a:buClr>
                <a:srgbClr val="B90000"/>
              </a:buClr>
              <a:buSzTx/>
              <a:buFont typeface="Wingdings" panose="05000000000000000000" pitchFamily="2" charset="2"/>
              <a:buChar char="Ø"/>
              <a:tabLst>
                <a:tab pos="228600" algn="l"/>
              </a:tabLst>
              <a:defRPr/>
            </a:pPr>
            <a:r>
              <a:rPr lang="en-US" sz="2400" b="1" spc="-25" dirty="0">
                <a:solidFill>
                  <a:prstClr val="black"/>
                </a:solidFill>
                <a:latin typeface="Segoe UI" panose="020B0502040204020203" pitchFamily="34" charset="0"/>
                <a:ea typeface="Times New Roman" panose="02020603050405020304" pitchFamily="18" charset="0"/>
                <a:cs typeface="Segoe UI" panose="020B0502040204020203" pitchFamily="34" charset="0"/>
              </a:rPr>
              <a:t>What was Paul saying to the Sanhedrin, and others, when he said he had a clear conscience?</a:t>
            </a:r>
            <a:endParaRPr kumimoji="0" lang="en-US" sz="2400" b="0" i="0" u="none" strike="noStrike" kern="1200" cap="none" spc="-25" normalizeH="0" baseline="0" noProof="0" dirty="0">
              <a:ln>
                <a:noFill/>
              </a:ln>
              <a:solidFill>
                <a:prstClr val="black"/>
              </a:solidFill>
              <a:effectLst/>
              <a:uLnTx/>
              <a:uFillTx/>
              <a:latin typeface="Segoe UI" panose="020B0502040204020203" pitchFamily="34" charset="0"/>
              <a:ea typeface="Times New Roman" panose="02020603050405020304" pitchFamily="18" charset="0"/>
              <a:cs typeface="Segoe UI" panose="020B0502040204020203" pitchFamily="34" charset="0"/>
            </a:endParaRPr>
          </a:p>
        </p:txBody>
      </p:sp>
      <p:sp>
        <p:nvSpPr>
          <p:cNvPr id="3" name="Rectangle: Rounded Corners 2">
            <a:extLst>
              <a:ext uri="{FF2B5EF4-FFF2-40B4-BE49-F238E27FC236}">
                <a16:creationId xmlns:a16="http://schemas.microsoft.com/office/drawing/2014/main" id="{27C330C2-FF7D-450F-848C-55144D018B8D}"/>
              </a:ext>
            </a:extLst>
          </p:cNvPr>
          <p:cNvSpPr/>
          <p:nvPr/>
        </p:nvSpPr>
        <p:spPr>
          <a:xfrm>
            <a:off x="5657058" y="5227783"/>
            <a:ext cx="4724400" cy="1139952"/>
          </a:xfrm>
          <a:prstGeom prst="roundRect">
            <a:avLst/>
          </a:prstGeom>
          <a:solidFill>
            <a:srgbClr val="B9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prstClr val="white"/>
                </a:solidFill>
                <a:latin typeface="Segoe UI" panose="020B0502040204020203" pitchFamily="34" charset="0"/>
                <a:cs typeface="Segoe UI" panose="020B0502040204020203" pitchFamily="34" charset="0"/>
              </a:rPr>
              <a:t>What implications does </a:t>
            </a:r>
            <a:br>
              <a:rPr lang="en-US" sz="2800" b="1" dirty="0">
                <a:solidFill>
                  <a:prstClr val="white"/>
                </a:solidFill>
                <a:latin typeface="Segoe UI" panose="020B0502040204020203" pitchFamily="34" charset="0"/>
                <a:cs typeface="Segoe UI" panose="020B0502040204020203" pitchFamily="34" charset="0"/>
              </a:rPr>
            </a:br>
            <a:r>
              <a:rPr lang="en-US" sz="2800" b="1" dirty="0">
                <a:solidFill>
                  <a:prstClr val="white"/>
                </a:solidFill>
                <a:latin typeface="Segoe UI" panose="020B0502040204020203" pitchFamily="34" charset="0"/>
                <a:cs typeface="Segoe UI" panose="020B0502040204020203" pitchFamily="34" charset="0"/>
              </a:rPr>
              <a:t>this have for us?</a:t>
            </a:r>
          </a:p>
        </p:txBody>
      </p:sp>
      <p:sp>
        <p:nvSpPr>
          <p:cNvPr id="13" name="Copyright">
            <a:extLst>
              <a:ext uri="{FF2B5EF4-FFF2-40B4-BE49-F238E27FC236}">
                <a16:creationId xmlns:a16="http://schemas.microsoft.com/office/drawing/2014/main" id="{784710D2-F55C-4E86-B4CF-E065281ED335}"/>
              </a:ext>
            </a:extLst>
          </p:cNvPr>
          <p:cNvSpPr>
            <a:spLocks noGrp="1" noChangeArrowheads="1"/>
          </p:cNvSpPr>
          <p:nvPr>
            <p:ph type="dt" sz="half" idx="10"/>
          </p:nvPr>
        </p:nvSpPr>
        <p:spPr>
          <a:xfrm>
            <a:off x="76200" y="6553200"/>
            <a:ext cx="1431255" cy="258077"/>
          </a:xfrm>
          <a:ln/>
        </p:spPr>
        <p:txBody>
          <a:bodyPr anchor="b"/>
          <a:lstStyle>
            <a:lvl1pPr>
              <a:defRPr sz="900" b="1">
                <a:solidFill>
                  <a:schemeClr val="bg1"/>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900" b="1" i="0" u="none" strike="noStrike" kern="1200" cap="none" spc="0" normalizeH="0" baseline="0" noProof="0" dirty="0">
                <a:ln>
                  <a:noFill/>
                </a:ln>
                <a:solidFill>
                  <a:prstClr val="white"/>
                </a:solidFill>
                <a:effectLst/>
                <a:uLnTx/>
                <a:uFillTx/>
                <a:latin typeface="Calibri" panose="020F0502020204030204"/>
                <a:ea typeface="+mn-ea"/>
                <a:cs typeface="Segoe UI" panose="020B0502040204020203" pitchFamily="34" charset="0"/>
              </a:rPr>
              <a:t>© Eric F. Glover 2021</a:t>
            </a:r>
          </a:p>
        </p:txBody>
      </p:sp>
    </p:spTree>
    <p:extLst>
      <p:ext uri="{BB962C8B-B14F-4D97-AF65-F5344CB8AC3E}">
        <p14:creationId xmlns:p14="http://schemas.microsoft.com/office/powerpoint/2010/main" val="3506524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Page#">
            <a:extLst>
              <a:ext uri="{FF2B5EF4-FFF2-40B4-BE49-F238E27FC236}">
                <a16:creationId xmlns:a16="http://schemas.microsoft.com/office/drawing/2014/main" id="{C26F0809-F6DC-41A6-BCD5-838DB7B69239}"/>
              </a:ext>
            </a:extLst>
          </p:cNvPr>
          <p:cNvSpPr>
            <a:spLocks noGrp="1" noChangeArrowheads="1"/>
          </p:cNvSpPr>
          <p:nvPr>
            <p:ph type="sldNum" sz="quarter" idx="12"/>
          </p:nvPr>
        </p:nvSpPr>
        <p:spPr>
          <a:xfrm>
            <a:off x="11704320" y="6455664"/>
            <a:ext cx="448056" cy="365125"/>
          </a:xfrm>
        </p:spPr>
        <p:txBody>
          <a:bodyPr vert="horz" lIns="91440" tIns="45720" rIns="91440" bIns="45720" rtlCol="0" anchor="ctr">
            <a:normAutofit/>
          </a:bodyPr>
          <a:lstStyle>
            <a:lvl1pPr>
              <a:defRPr sz="1200" b="1">
                <a:solidFill>
                  <a:schemeClr val="bg1"/>
                </a:solidFill>
                <a:latin typeface="+mn-lt"/>
              </a:defRPr>
            </a:lvl1pPr>
          </a:lstStyle>
          <a:p>
            <a:pPr marL="0" marR="0" lvl="0" indent="0" algn="r" defTabSz="914400" rtl="0" eaLnBrk="1" fontAlgn="auto" latinLnBrk="0" hangingPunct="1">
              <a:lnSpc>
                <a:spcPct val="100000"/>
              </a:lnSpc>
              <a:spcBef>
                <a:spcPts val="0"/>
              </a:spcBef>
              <a:spcAft>
                <a:spcPts val="600"/>
              </a:spcAft>
              <a:buClrTx/>
              <a:buSzTx/>
              <a:buFontTx/>
              <a:buNone/>
              <a:tabLst/>
              <a:defRPr/>
            </a:pPr>
            <a:fld id="{525D6D22-F3CC-406C-AB7C-C30BB762FCEA}" type="slidenum">
              <a:rPr kumimoji="0" lang="en-US" altLang="en-US" sz="1100" b="1"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Segoe UI Semibold" panose="020B0702040204020203"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17</a:t>
            </a:fld>
            <a:endParaRPr kumimoji="0" lang="en-US" altLang="en-US" sz="1100" b="1"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Segoe UI Semibold" panose="020B0702040204020203" pitchFamily="34" charset="0"/>
            </a:endParaRPr>
          </a:p>
        </p:txBody>
      </p:sp>
      <p:sp>
        <p:nvSpPr>
          <p:cNvPr id="16" name="BlueBox">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ShadedCircle">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itleBlock">
            <a:extLst>
              <a:ext uri="{FF2B5EF4-FFF2-40B4-BE49-F238E27FC236}">
                <a16:creationId xmlns:a16="http://schemas.microsoft.com/office/drawing/2014/main" id="{333C23F6-1CA8-4D1F-96AE-E2E8A5F01E63}"/>
              </a:ext>
            </a:extLst>
          </p:cNvPr>
          <p:cNvSpPr/>
          <p:nvPr/>
        </p:nvSpPr>
        <p:spPr bwMode="auto">
          <a:xfrm>
            <a:off x="202251" y="609423"/>
            <a:ext cx="3604177" cy="2266353"/>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0" tIns="0" rIns="0" bIns="9144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buClrTx/>
              <a:buSzTx/>
              <a:buFontTx/>
              <a:buNone/>
              <a:tabLst/>
              <a:defRPr/>
            </a:pPr>
            <a:r>
              <a:rPr kumimoji="0" lang="en-US" sz="3600" b="1" i="0" u="none" strike="noStrike" kern="1200" cap="small" spc="0" normalizeH="0" baseline="0" noProof="0" dirty="0">
                <a:ln>
                  <a:noFill/>
                </a:ln>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Segoe UI" panose="020B0502040204020203" pitchFamily="34" charset="0"/>
              </a:rPr>
              <a:t>The rest of the</a:t>
            </a:r>
          </a:p>
          <a:p>
            <a:pPr marL="0" marR="0" lvl="0" indent="0" algn="ctr" defTabSz="457200" rtl="0" eaLnBrk="1" fontAlgn="auto" latinLnBrk="0" hangingPunct="1">
              <a:lnSpc>
                <a:spcPct val="100000"/>
              </a:lnSpc>
              <a:spcBef>
                <a:spcPts val="0"/>
              </a:spcBef>
              <a:buClrTx/>
              <a:buSzTx/>
              <a:buFontTx/>
              <a:buNone/>
              <a:tabLst/>
              <a:defRPr/>
            </a:pPr>
            <a:r>
              <a:rPr kumimoji="0" lang="en-US" sz="6600" b="1" i="0" u="none" strike="noStrike" kern="1200" cap="small" spc="0" normalizeH="0" baseline="0" noProof="0" dirty="0">
                <a:ln>
                  <a:noFill/>
                </a:ln>
                <a:solidFill>
                  <a:srgbClr val="C00000"/>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Segoe UI" panose="020B0502040204020203" pitchFamily="34" charset="0"/>
              </a:rPr>
              <a:t>Story</a:t>
            </a:r>
            <a:br>
              <a:rPr kumimoji="0" lang="en-US" sz="4000" b="1" i="0" u="none" strike="noStrike" kern="1200" cap="small" spc="0" normalizeH="0" baseline="0" noProof="0" dirty="0">
                <a:ln>
                  <a:noFill/>
                </a:ln>
                <a:solidFill>
                  <a:srgbClr val="C00000"/>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Segoe UI" panose="020B0502040204020203" pitchFamily="34" charset="0"/>
              </a:rPr>
            </a:br>
            <a:r>
              <a:rPr kumimoji="0" lang="en-US" sz="2800" b="1" i="0" u="none" strike="noStrike" kern="1200" cap="small" spc="0" normalizeH="0" baseline="0" noProof="0" dirty="0">
                <a:ln>
                  <a:noFill/>
                </a:ln>
                <a:solidFill>
                  <a:prstClr val="black"/>
                </a:solidFill>
                <a:effectLst>
                  <a:outerShdw blurRad="38100" dist="38100" dir="2700000" algn="tl">
                    <a:srgbClr val="000000">
                      <a:alpha val="43137"/>
                    </a:srgbClr>
                  </a:outerShdw>
                </a:effectLst>
                <a:uLnTx/>
                <a:uFillTx/>
                <a:latin typeface="Segoe UI Semibold" panose="020B0702040204020203" pitchFamily="34" charset="0"/>
                <a:ea typeface="Segoe UI Black" panose="020B0A02040204020203" pitchFamily="34" charset="0"/>
                <a:cs typeface="Segoe UI Semibold" panose="020B0702040204020203" pitchFamily="34" charset="0"/>
              </a:rPr>
              <a:t>Acts 23:12-35</a:t>
            </a:r>
            <a:endParaRPr kumimoji="0" lang="en-US" sz="4000" b="1" i="1" u="none" strike="noStrike" kern="1200" cap="small" spc="0" normalizeH="0" baseline="0" noProof="0" dirty="0">
              <a:ln>
                <a:noFill/>
              </a:ln>
              <a:solidFill>
                <a:srgbClr val="C00000"/>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2" name="TextBox 1">
            <a:extLst>
              <a:ext uri="{FF2B5EF4-FFF2-40B4-BE49-F238E27FC236}">
                <a16:creationId xmlns:a16="http://schemas.microsoft.com/office/drawing/2014/main" id="{A902AAAF-FCE4-4267-AE71-1F1EE10E24F4}"/>
              </a:ext>
            </a:extLst>
          </p:cNvPr>
          <p:cNvSpPr txBox="1"/>
          <p:nvPr/>
        </p:nvSpPr>
        <p:spPr>
          <a:xfrm>
            <a:off x="4689908" y="661949"/>
            <a:ext cx="6906886" cy="5678478"/>
          </a:xfrm>
          <a:prstGeom prst="rect">
            <a:avLst/>
          </a:prstGeom>
          <a:noFill/>
        </p:spPr>
        <p:txBody>
          <a:bodyPr wrap="square" rtlCol="0">
            <a:spAutoFit/>
          </a:bodyPr>
          <a:lstStyle/>
          <a:p>
            <a:pPr lvl="1" indent="-457200">
              <a:spcAft>
                <a:spcPts val="3000"/>
              </a:spcAft>
              <a:buClr>
                <a:srgbClr val="B90000"/>
              </a:buClr>
              <a:buFont typeface="Wingdings" panose="05000000000000000000" pitchFamily="2" charset="2"/>
              <a:buChar char="Ø"/>
              <a:tabLst>
                <a:tab pos="228600" algn="l"/>
              </a:tabLst>
              <a:defRPr/>
            </a:pPr>
            <a:r>
              <a:rPr lang="en-US" sz="2400" b="1" spc="-25" dirty="0">
                <a:solidFill>
                  <a:prstClr val="black"/>
                </a:solidFill>
                <a:latin typeface="Segoe UI Semibold" panose="020B0702040204020203" pitchFamily="34" charset="0"/>
                <a:cs typeface="Segoe UI Semibold" panose="020B0702040204020203" pitchFamily="34" charset="0"/>
              </a:rPr>
              <a:t>Some of the Jews formed a conspiracy, took an oath, and plotted to kill Paul the next morning on the way to his trial before the Sanhedrin. </a:t>
            </a:r>
            <a:r>
              <a:rPr lang="en-US" sz="2000" spc="-25" dirty="0">
                <a:solidFill>
                  <a:prstClr val="black"/>
                </a:solidFill>
                <a:latin typeface="Segoe UI Semibold" panose="020B0702040204020203" pitchFamily="34" charset="0"/>
                <a:cs typeface="Segoe UI Semibold" panose="020B0702040204020203" pitchFamily="34" charset="0"/>
              </a:rPr>
              <a:t>(12-15)</a:t>
            </a:r>
            <a:endParaRPr lang="en-US" sz="2400" b="1" spc="-25" dirty="0">
              <a:solidFill>
                <a:prstClr val="black"/>
              </a:solidFill>
              <a:latin typeface="Segoe UI Semibold" panose="020B0702040204020203" pitchFamily="34" charset="0"/>
              <a:cs typeface="Segoe UI Semibold" panose="020B0702040204020203" pitchFamily="34" charset="0"/>
            </a:endParaRPr>
          </a:p>
          <a:p>
            <a:pPr lvl="1" indent="-457200">
              <a:spcAft>
                <a:spcPts val="3000"/>
              </a:spcAft>
              <a:buClr>
                <a:srgbClr val="B90000"/>
              </a:buClr>
              <a:buFont typeface="Wingdings" panose="05000000000000000000" pitchFamily="2" charset="2"/>
              <a:buChar char="Ø"/>
              <a:tabLst>
                <a:tab pos="228600" algn="l"/>
              </a:tabLst>
              <a:defRPr/>
            </a:pPr>
            <a:r>
              <a:rPr lang="en-US" sz="2400" b="1" spc="-25" dirty="0">
                <a:solidFill>
                  <a:prstClr val="black"/>
                </a:solidFill>
                <a:latin typeface="Segoe UI Semibold" panose="020B0702040204020203" pitchFamily="34" charset="0"/>
                <a:cs typeface="Segoe UI Semibold" panose="020B0702040204020203" pitchFamily="34" charset="0"/>
              </a:rPr>
              <a:t>Paul’s nephew overheard their scheming and reported it to the Roman commander, foiling their surprise.</a:t>
            </a:r>
            <a:r>
              <a:rPr lang="en-US" sz="2000" spc="-25" dirty="0">
                <a:solidFill>
                  <a:prstClr val="black"/>
                </a:solidFill>
                <a:latin typeface="Segoe UI Semibold" panose="020B0702040204020203" pitchFamily="34" charset="0"/>
                <a:cs typeface="Segoe UI Semibold" panose="020B0702040204020203" pitchFamily="34" charset="0"/>
              </a:rPr>
              <a:t> (16-22)</a:t>
            </a:r>
            <a:endParaRPr lang="en-US" sz="2400" b="1" spc="-25" dirty="0">
              <a:solidFill>
                <a:prstClr val="black"/>
              </a:solidFill>
              <a:latin typeface="Segoe UI Semibold" panose="020B0702040204020203" pitchFamily="34" charset="0"/>
              <a:cs typeface="Segoe UI Semibold" panose="020B0702040204020203" pitchFamily="34" charset="0"/>
            </a:endParaRPr>
          </a:p>
          <a:p>
            <a:pPr lvl="1" indent="-457200">
              <a:spcAft>
                <a:spcPts val="3000"/>
              </a:spcAft>
              <a:buClr>
                <a:srgbClr val="B90000"/>
              </a:buClr>
              <a:buFont typeface="Wingdings" panose="05000000000000000000" pitchFamily="2" charset="2"/>
              <a:buChar char="Ø"/>
              <a:tabLst>
                <a:tab pos="228600" algn="l"/>
              </a:tabLst>
              <a:defRPr/>
            </a:pPr>
            <a:r>
              <a:rPr lang="en-US" sz="2400" b="1" spc="-25" dirty="0">
                <a:solidFill>
                  <a:prstClr val="black"/>
                </a:solidFill>
                <a:latin typeface="Segoe UI Semibold" panose="020B0702040204020203" pitchFamily="34" charset="0"/>
                <a:cs typeface="Segoe UI Semibold" panose="020B0702040204020203" pitchFamily="34" charset="0"/>
              </a:rPr>
              <a:t>The Roman commander, not wanting anything to happen to Paul in Jerusalem, sent him to Felix by night with a heavily armed escort.</a:t>
            </a:r>
            <a:r>
              <a:rPr lang="en-US" sz="2000" spc="-25" dirty="0">
                <a:solidFill>
                  <a:prstClr val="black"/>
                </a:solidFill>
                <a:latin typeface="Segoe UI Semibold" panose="020B0702040204020203" pitchFamily="34" charset="0"/>
                <a:cs typeface="Segoe UI Semibold" panose="020B0702040204020203" pitchFamily="34" charset="0"/>
              </a:rPr>
              <a:t> (23-35)</a:t>
            </a:r>
          </a:p>
          <a:p>
            <a:pPr lvl="1" indent="-457200">
              <a:spcAft>
                <a:spcPts val="3000"/>
              </a:spcAft>
              <a:buClr>
                <a:srgbClr val="B90000"/>
              </a:buClr>
              <a:buFont typeface="Wingdings" panose="05000000000000000000" pitchFamily="2" charset="2"/>
              <a:buChar char="Ø"/>
              <a:tabLst>
                <a:tab pos="228600" algn="l"/>
              </a:tabLst>
              <a:defRPr/>
            </a:pPr>
            <a:r>
              <a:rPr lang="en-US" sz="2400" b="1" spc="-25" dirty="0">
                <a:solidFill>
                  <a:prstClr val="black"/>
                </a:solidFill>
                <a:latin typeface="Segoe UI Semibold" panose="020B0702040204020203" pitchFamily="34" charset="0"/>
                <a:cs typeface="Segoe UI Semibold" panose="020B0702040204020203" pitchFamily="34" charset="0"/>
              </a:rPr>
              <a:t>Felix, the Governor of Judea, lived in Caesarea. </a:t>
            </a:r>
            <a:endParaRPr lang="en-US" sz="2800" b="1" spc="-25" dirty="0">
              <a:solidFill>
                <a:prstClr val="black"/>
              </a:solidFill>
              <a:latin typeface="Segoe UI Semibold" panose="020B0702040204020203" pitchFamily="34" charset="0"/>
              <a:cs typeface="Segoe UI Semibold" panose="020B0702040204020203" pitchFamily="34" charset="0"/>
            </a:endParaRPr>
          </a:p>
        </p:txBody>
      </p:sp>
      <p:sp>
        <p:nvSpPr>
          <p:cNvPr id="9" name="Rectangle: Rounded Corners 8">
            <a:extLst>
              <a:ext uri="{FF2B5EF4-FFF2-40B4-BE49-F238E27FC236}">
                <a16:creationId xmlns:a16="http://schemas.microsoft.com/office/drawing/2014/main" id="{526553C8-A9AF-456A-AE7C-E5D868006E0B}"/>
              </a:ext>
            </a:extLst>
          </p:cNvPr>
          <p:cNvSpPr/>
          <p:nvPr/>
        </p:nvSpPr>
        <p:spPr>
          <a:xfrm>
            <a:off x="345231" y="3982224"/>
            <a:ext cx="3318217" cy="1388839"/>
          </a:xfrm>
          <a:prstGeom prst="roundRect">
            <a:avLst/>
          </a:prstGeom>
          <a:solidFill>
            <a:srgbClr val="B9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pc="-25" dirty="0">
                <a:solidFill>
                  <a:schemeClr val="bg1"/>
                </a:solidFill>
                <a:latin typeface="Segoe UI" panose="020B0502040204020203" pitchFamily="34" charset="0"/>
                <a:cs typeface="Segoe UI" panose="020B0502040204020203" pitchFamily="34" charset="0"/>
              </a:rPr>
              <a:t>God kept his promise and Paul would live to testify in Rome.</a:t>
            </a:r>
          </a:p>
        </p:txBody>
      </p:sp>
      <p:sp>
        <p:nvSpPr>
          <p:cNvPr id="13" name="Copyright">
            <a:extLst>
              <a:ext uri="{FF2B5EF4-FFF2-40B4-BE49-F238E27FC236}">
                <a16:creationId xmlns:a16="http://schemas.microsoft.com/office/drawing/2014/main" id="{784710D2-F55C-4E86-B4CF-E065281ED335}"/>
              </a:ext>
            </a:extLst>
          </p:cNvPr>
          <p:cNvSpPr>
            <a:spLocks noGrp="1" noChangeArrowheads="1"/>
          </p:cNvSpPr>
          <p:nvPr>
            <p:ph type="dt" sz="half" idx="10"/>
          </p:nvPr>
        </p:nvSpPr>
        <p:spPr>
          <a:xfrm>
            <a:off x="76200" y="6553200"/>
            <a:ext cx="1431255" cy="258077"/>
          </a:xfrm>
          <a:ln/>
        </p:spPr>
        <p:txBody>
          <a:bodyPr anchor="b"/>
          <a:lstStyle>
            <a:lvl1pPr>
              <a:defRPr sz="900" b="1">
                <a:solidFill>
                  <a:schemeClr val="bg1"/>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900" b="1" i="0" u="none" strike="noStrike" kern="1200" cap="none" spc="0" normalizeH="0" baseline="0" noProof="0" dirty="0">
                <a:ln>
                  <a:noFill/>
                </a:ln>
                <a:solidFill>
                  <a:prstClr val="white"/>
                </a:solidFill>
                <a:effectLst/>
                <a:uLnTx/>
                <a:uFillTx/>
                <a:latin typeface="Calibri" panose="020F0502020204030204"/>
                <a:ea typeface="+mn-ea"/>
                <a:cs typeface="Segoe UI" panose="020B0502040204020203" pitchFamily="34" charset="0"/>
              </a:rPr>
              <a:t>© Eric F. Glover 2021</a:t>
            </a:r>
          </a:p>
        </p:txBody>
      </p:sp>
    </p:spTree>
    <p:extLst>
      <p:ext uri="{BB962C8B-B14F-4D97-AF65-F5344CB8AC3E}">
        <p14:creationId xmlns:p14="http://schemas.microsoft.com/office/powerpoint/2010/main" val="108251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82E85EAE-CD49-428B-96CA-E753CD540FAC}"/>
              </a:ext>
            </a:extLst>
          </p:cNvPr>
          <p:cNvPicPr>
            <a:picLocks noChangeAspect="1"/>
          </p:cNvPicPr>
          <p:nvPr/>
        </p:nvPicPr>
        <p:blipFill rotWithShape="1">
          <a:blip r:embed="rId2"/>
          <a:srcRect l="29470" t="1873" r="22508" b="42999"/>
          <a:stretch/>
        </p:blipFill>
        <p:spPr>
          <a:xfrm>
            <a:off x="4790494" y="368423"/>
            <a:ext cx="6996581" cy="5943600"/>
          </a:xfrm>
          <a:prstGeom prst="rect">
            <a:avLst/>
          </a:prstGeom>
          <a:solidFill>
            <a:srgbClr val="FFFFFF">
              <a:shade val="85000"/>
            </a:srgbClr>
          </a:solidFill>
          <a:ln w="762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8" name="TitleBlock">
            <a:extLst>
              <a:ext uri="{FF2B5EF4-FFF2-40B4-BE49-F238E27FC236}">
                <a16:creationId xmlns:a16="http://schemas.microsoft.com/office/drawing/2014/main" id="{1558DA7F-705E-4AF6-BA92-421AC3604470}"/>
              </a:ext>
            </a:extLst>
          </p:cNvPr>
          <p:cNvSpPr/>
          <p:nvPr/>
        </p:nvSpPr>
        <p:spPr bwMode="auto">
          <a:xfrm>
            <a:off x="457558" y="555974"/>
            <a:ext cx="3750521" cy="2240354"/>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0" tIns="0" rIns="0" bIns="9144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4400" b="1" i="0" u="none" strike="noStrike" kern="1200" cap="small" spc="0" normalizeH="0" baseline="0" noProof="0" dirty="0">
                <a:ln>
                  <a:noFill/>
                </a:ln>
                <a:solidFill>
                  <a:prstClr val="black"/>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Segoe UI" panose="020B0502040204020203" pitchFamily="34" charset="0"/>
              </a:rPr>
              <a:t>Paul’s</a:t>
            </a:r>
            <a:br>
              <a:rPr kumimoji="0" lang="en-US" sz="4800" b="1" i="0" u="none" strike="noStrike" kern="1200" cap="small" spc="0" normalizeH="0" baseline="0" noProof="0" dirty="0">
                <a:ln>
                  <a:noFill/>
                </a:ln>
                <a:solidFill>
                  <a:prstClr val="black"/>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Segoe UI" panose="020B0502040204020203" pitchFamily="34" charset="0"/>
              </a:rPr>
            </a:br>
            <a:r>
              <a:rPr kumimoji="0" lang="en-US" sz="6600" b="1" i="0" u="none" strike="noStrike" kern="1200" cap="small" spc="0" normalizeH="0" baseline="0" noProof="0" dirty="0">
                <a:ln>
                  <a:noFill/>
                </a:ln>
                <a:solidFill>
                  <a:srgbClr val="C00000"/>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Segoe UI" panose="020B0502040204020203" pitchFamily="34" charset="0"/>
              </a:rPr>
              <a:t>Escape</a:t>
            </a:r>
            <a:br>
              <a:rPr kumimoji="0" lang="en-US" sz="4000" b="1" i="0" u="none" strike="noStrike" kern="1200" cap="small" spc="0" normalizeH="0" baseline="0" noProof="0" dirty="0">
                <a:ln>
                  <a:noFill/>
                </a:ln>
                <a:solidFill>
                  <a:srgbClr val="C00000"/>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Segoe UI" panose="020B0502040204020203" pitchFamily="34" charset="0"/>
              </a:rPr>
            </a:br>
            <a:r>
              <a:rPr kumimoji="0" lang="en-US" sz="2800" b="1" i="0" u="none" strike="noStrike" kern="1200" cap="small" spc="0" normalizeH="0" baseline="0" noProof="0" dirty="0">
                <a:ln>
                  <a:noFill/>
                </a:ln>
                <a:solidFill>
                  <a:prstClr val="black"/>
                </a:solidFill>
                <a:effectLst>
                  <a:outerShdw blurRad="38100" dist="38100" dir="2700000" algn="tl">
                    <a:srgbClr val="000000">
                      <a:alpha val="43137"/>
                    </a:srgbClr>
                  </a:outerShdw>
                </a:effectLst>
                <a:uLnTx/>
                <a:uFillTx/>
                <a:latin typeface="Segoe UI Semibold" panose="020B0702040204020203" pitchFamily="34" charset="0"/>
                <a:ea typeface="Segoe UI Black" panose="020B0A02040204020203" pitchFamily="34" charset="0"/>
                <a:cs typeface="Segoe UI Semibold" panose="020B0702040204020203" pitchFamily="34" charset="0"/>
              </a:rPr>
              <a:t>Acts 23:31-35</a:t>
            </a:r>
            <a:endParaRPr kumimoji="0" lang="en-US" sz="4000" b="1" i="1" u="none" strike="noStrike" kern="1200" cap="small" spc="0" normalizeH="0" baseline="0" noProof="0" dirty="0">
              <a:ln>
                <a:noFill/>
              </a:ln>
              <a:solidFill>
                <a:srgbClr val="C00000"/>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43" name="Rectangle: Rounded Corners 42">
            <a:extLst>
              <a:ext uri="{FF2B5EF4-FFF2-40B4-BE49-F238E27FC236}">
                <a16:creationId xmlns:a16="http://schemas.microsoft.com/office/drawing/2014/main" id="{6E5E6834-D225-48A9-BDDE-3918A7BE7F7D}"/>
              </a:ext>
            </a:extLst>
          </p:cNvPr>
          <p:cNvSpPr/>
          <p:nvPr/>
        </p:nvSpPr>
        <p:spPr>
          <a:xfrm>
            <a:off x="1044796" y="3523103"/>
            <a:ext cx="2576045" cy="1837792"/>
          </a:xfrm>
          <a:prstGeom prst="roundRect">
            <a:avLst/>
          </a:prstGeom>
          <a:solidFill>
            <a:srgbClr val="B9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pc="-25" dirty="0">
                <a:solidFill>
                  <a:schemeClr val="bg1"/>
                </a:solidFill>
                <a:latin typeface="Segoe UI" panose="020B0502040204020203" pitchFamily="34" charset="0"/>
                <a:cs typeface="Segoe UI" panose="020B0502040204020203" pitchFamily="34" charset="0"/>
              </a:rPr>
              <a:t>Antipatris, built by Herod the Great, was in Samaria.</a:t>
            </a:r>
            <a:endParaRPr lang="en-US" sz="2400"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endParaRPr>
          </a:p>
        </p:txBody>
      </p:sp>
      <p:sp>
        <p:nvSpPr>
          <p:cNvPr id="6" name="Page#">
            <a:extLst>
              <a:ext uri="{FF2B5EF4-FFF2-40B4-BE49-F238E27FC236}">
                <a16:creationId xmlns:a16="http://schemas.microsoft.com/office/drawing/2014/main" id="{8363F500-2B16-45E7-9A04-C9116CDDAB1E}"/>
              </a:ext>
            </a:extLst>
          </p:cNvPr>
          <p:cNvSpPr>
            <a:spLocks noGrp="1" noChangeArrowheads="1"/>
          </p:cNvSpPr>
          <p:nvPr>
            <p:ph type="sldNum" sz="quarter" idx="12"/>
          </p:nvPr>
        </p:nvSpPr>
        <p:spPr>
          <a:xfrm>
            <a:off x="11704320" y="6455664"/>
            <a:ext cx="448056" cy="365125"/>
          </a:xfrm>
        </p:spPr>
        <p:txBody>
          <a:bodyPr vert="horz" lIns="91440" tIns="45720" rIns="91440" bIns="45720" rtlCol="0" anchor="ctr">
            <a:normAutofit/>
          </a:bodyPr>
          <a:lstStyle>
            <a:lvl1pPr>
              <a:defRPr sz="1200" b="1">
                <a:solidFill>
                  <a:schemeClr val="bg1"/>
                </a:solidFill>
                <a:latin typeface="+mn-lt"/>
              </a:defRPr>
            </a:lvl1pPr>
          </a:lstStyle>
          <a:p>
            <a:pPr marL="0" marR="0" lvl="0" indent="0" algn="r" defTabSz="914400" rtl="0" eaLnBrk="1" fontAlgn="auto" latinLnBrk="0" hangingPunct="1">
              <a:lnSpc>
                <a:spcPct val="100000"/>
              </a:lnSpc>
              <a:spcBef>
                <a:spcPts val="0"/>
              </a:spcBef>
              <a:spcAft>
                <a:spcPts val="600"/>
              </a:spcAft>
              <a:buClrTx/>
              <a:buSzTx/>
              <a:buFontTx/>
              <a:buNone/>
              <a:tabLst/>
              <a:defRPr/>
            </a:pPr>
            <a:fld id="{525D6D22-F3CC-406C-AB7C-C30BB762FCEA}" type="slidenum">
              <a:rPr kumimoji="0" lang="en-US" altLang="en-US" sz="1100" b="1"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Segoe UI Semibold" panose="020B0702040204020203"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18</a:t>
            </a:fld>
            <a:endParaRPr kumimoji="0" lang="en-US" altLang="en-US" sz="1100" b="1"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Segoe UI Semibold" panose="020B0702040204020203" pitchFamily="34" charset="0"/>
            </a:endParaRPr>
          </a:p>
        </p:txBody>
      </p:sp>
      <p:sp>
        <p:nvSpPr>
          <p:cNvPr id="7" name="Copyright">
            <a:extLst>
              <a:ext uri="{FF2B5EF4-FFF2-40B4-BE49-F238E27FC236}">
                <a16:creationId xmlns:a16="http://schemas.microsoft.com/office/drawing/2014/main" id="{5AE74ED8-8AFE-48D3-867C-E389B4B6148B}"/>
              </a:ext>
            </a:extLst>
          </p:cNvPr>
          <p:cNvSpPr>
            <a:spLocks noGrp="1" noChangeArrowheads="1"/>
          </p:cNvSpPr>
          <p:nvPr>
            <p:ph type="dt" sz="half" idx="10"/>
          </p:nvPr>
        </p:nvSpPr>
        <p:spPr>
          <a:xfrm>
            <a:off x="76200" y="6553200"/>
            <a:ext cx="1431255" cy="258077"/>
          </a:xfrm>
          <a:ln/>
        </p:spPr>
        <p:txBody>
          <a:bodyPr anchor="b"/>
          <a:lstStyle>
            <a:lvl1pPr>
              <a:defRPr sz="900" b="1">
                <a:solidFill>
                  <a:schemeClr val="bg1"/>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900" b="1" i="0" u="none" strike="noStrike" kern="1200" cap="none" spc="0" normalizeH="0" baseline="0" noProof="0" dirty="0">
                <a:ln>
                  <a:noFill/>
                </a:ln>
                <a:solidFill>
                  <a:prstClr val="white"/>
                </a:solidFill>
                <a:effectLst/>
                <a:uLnTx/>
                <a:uFillTx/>
                <a:latin typeface="Calibri" panose="020F0502020204030204"/>
                <a:ea typeface="+mn-ea"/>
                <a:cs typeface="Segoe UI" panose="020B0502040204020203" pitchFamily="34" charset="0"/>
              </a:rPr>
              <a:t>© Eric F. Glover 2021</a:t>
            </a:r>
          </a:p>
        </p:txBody>
      </p:sp>
    </p:spTree>
    <p:extLst>
      <p:ext uri="{BB962C8B-B14F-4D97-AF65-F5344CB8AC3E}">
        <p14:creationId xmlns:p14="http://schemas.microsoft.com/office/powerpoint/2010/main" val="1576536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Copyright">
            <a:extLst>
              <a:ext uri="{FF2B5EF4-FFF2-40B4-BE49-F238E27FC236}">
                <a16:creationId xmlns:a16="http://schemas.microsoft.com/office/drawing/2014/main" id="{27A8950C-6A28-46DE-B208-C35887634C00}"/>
              </a:ext>
            </a:extLst>
          </p:cNvPr>
          <p:cNvSpPr txBox="1">
            <a:spLocks noChangeArrowheads="1"/>
          </p:cNvSpPr>
          <p:nvPr/>
        </p:nvSpPr>
        <p:spPr>
          <a:xfrm>
            <a:off x="76200" y="6553200"/>
            <a:ext cx="1431255" cy="258077"/>
          </a:xfrm>
          <a:prstGeom prst="rect">
            <a:avLst/>
          </a:prstGeom>
          <a:ln/>
        </p:spPr>
        <p:txBody>
          <a:bodyPr vert="horz" lIns="91440" tIns="45720" rIns="91440" bIns="45720" rtlCol="0" anchor="b"/>
          <a:lstStyle>
            <a:defPPr>
              <a:defRPr lang="en-US"/>
            </a:defPPr>
            <a:lvl1pPr marL="0" algn="l" defTabSz="457200" rtl="0" eaLnBrk="1" latinLnBrk="0" hangingPunct="1">
              <a:defRPr sz="9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ltLang="en-US" dirty="0"/>
              <a:t>© Eric F. Glover 2021</a:t>
            </a:r>
          </a:p>
        </p:txBody>
      </p:sp>
      <p:sp>
        <p:nvSpPr>
          <p:cNvPr id="16" name="Page#">
            <a:extLst>
              <a:ext uri="{FF2B5EF4-FFF2-40B4-BE49-F238E27FC236}">
                <a16:creationId xmlns:a16="http://schemas.microsoft.com/office/drawing/2014/main" id="{F253D238-642E-4A08-B412-D7D8A9AEDBF8}"/>
              </a:ext>
            </a:extLst>
          </p:cNvPr>
          <p:cNvSpPr txBox="1">
            <a:spLocks noChangeArrowheads="1"/>
          </p:cNvSpPr>
          <p:nvPr/>
        </p:nvSpPr>
        <p:spPr>
          <a:xfrm>
            <a:off x="10977824" y="6482455"/>
            <a:ext cx="1186758"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spcAft>
                <a:spcPts val="600"/>
              </a:spcAft>
              <a:defRPr/>
            </a:pPr>
            <a:fld id="{525D6D22-F3CC-406C-AB7C-C30BB762FCEA}" type="slidenum">
              <a:rPr lang="en-US" altLang="en-US" b="0" smtClean="0">
                <a:latin typeface="Calibri" panose="020F0502020204030204"/>
              </a:rPr>
              <a:pPr defTabSz="914400">
                <a:spcAft>
                  <a:spcPts val="600"/>
                </a:spcAft>
                <a:defRPr/>
              </a:pPr>
              <a:t>19</a:t>
            </a:fld>
            <a:endParaRPr lang="en-US" altLang="en-US" b="0" dirty="0">
              <a:latin typeface="Calibri" panose="020F0502020204030204"/>
            </a:endParaRPr>
          </a:p>
        </p:txBody>
      </p:sp>
      <p:sp>
        <p:nvSpPr>
          <p:cNvPr id="6" name="TitleBlock">
            <a:extLst>
              <a:ext uri="{FF2B5EF4-FFF2-40B4-BE49-F238E27FC236}">
                <a16:creationId xmlns:a16="http://schemas.microsoft.com/office/drawing/2014/main" id="{AF370DB7-95AA-4D0F-AF99-6C897D1489AC}"/>
              </a:ext>
            </a:extLst>
          </p:cNvPr>
          <p:cNvSpPr/>
          <p:nvPr/>
        </p:nvSpPr>
        <p:spPr bwMode="auto">
          <a:xfrm>
            <a:off x="364932" y="417375"/>
            <a:ext cx="11462214" cy="837713"/>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91440" rIns="91440" bIns="0" numCol="1" rtlCol="0" anchor="ctr" anchorCtr="0" compatLnSpc="1">
            <a:prstTxWarp prst="textNoShape">
              <a:avLst/>
            </a:prstTxWarp>
          </a:bodyPr>
          <a:lstStyle/>
          <a:p>
            <a:pPr marL="117475">
              <a:spcAft>
                <a:spcPts val="600"/>
              </a:spcAft>
              <a:tabLst>
                <a:tab pos="11028363" algn="r"/>
              </a:tabLst>
            </a:pPr>
            <a:r>
              <a:rPr lang="en-US" sz="4000" b="1" cap="small" dirty="0">
                <a:solidFill>
                  <a:srgbClr val="91010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Paul’s Deliverance</a:t>
            </a:r>
            <a:r>
              <a:rPr lang="en-US" sz="4400" b="1" dirty="0">
                <a:solidFill>
                  <a:srgbClr val="910101"/>
                </a:solidFill>
                <a:effectLst>
                  <a:outerShdw blurRad="38100" dist="38100" dir="2700000" algn="tl">
                    <a:srgbClr val="000000">
                      <a:alpha val="43137"/>
                    </a:srgbClr>
                  </a:outerShdw>
                </a:effectLst>
                <a:latin typeface="Papyrus" panose="03070502060502030205" pitchFamily="66" charset="0"/>
              </a:rPr>
              <a:t>	</a:t>
            </a:r>
            <a:r>
              <a:rPr lang="en-US" sz="2800" b="1" dirty="0">
                <a:latin typeface="Segoe UI Semibold" panose="020B0702040204020203" pitchFamily="34" charset="0"/>
                <a:cs typeface="Segoe UI Semibold" panose="020B0702040204020203" pitchFamily="34" charset="0"/>
              </a:rPr>
              <a:t>Acts 23:31-35</a:t>
            </a:r>
            <a:endParaRPr lang="en-US" sz="3600" b="1" i="1" dirty="0">
              <a:latin typeface="Segoe UI Semibold" panose="020B0702040204020203" pitchFamily="34" charset="0"/>
              <a:cs typeface="Segoe UI Semibold" panose="020B0702040204020203" pitchFamily="34" charset="0"/>
            </a:endParaRPr>
          </a:p>
        </p:txBody>
      </p:sp>
      <p:sp>
        <p:nvSpPr>
          <p:cNvPr id="9" name="Verse">
            <a:extLst>
              <a:ext uri="{FF2B5EF4-FFF2-40B4-BE49-F238E27FC236}">
                <a16:creationId xmlns:a16="http://schemas.microsoft.com/office/drawing/2014/main" id="{2B553F9A-CD1F-43E2-A247-A88539F79280}"/>
              </a:ext>
            </a:extLst>
          </p:cNvPr>
          <p:cNvSpPr txBox="1"/>
          <p:nvPr/>
        </p:nvSpPr>
        <p:spPr>
          <a:xfrm>
            <a:off x="408883" y="1279792"/>
            <a:ext cx="8570364" cy="510184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137160" tIns="91440" rIns="137160" bIns="91440" rtlCol="0">
            <a:spAutoFit/>
          </a:bodyPr>
          <a:lstStyle/>
          <a:p>
            <a:pPr indent="457200" algn="just">
              <a:lnSpc>
                <a:spcPct val="150000"/>
              </a:lnSpc>
            </a:pPr>
            <a:r>
              <a:rPr lang="en-US" sz="2400" baseline="30000" dirty="0">
                <a:solidFill>
                  <a:srgbClr val="FFFF00"/>
                </a:solidFill>
                <a:latin typeface="Segoe UI Semibold" panose="020B0702040204020203" pitchFamily="34" charset="0"/>
                <a:cs typeface="Segoe UI Semibold" panose="020B0702040204020203" pitchFamily="34" charset="0"/>
              </a:rPr>
              <a:t>31 </a:t>
            </a:r>
            <a:r>
              <a:rPr lang="en-US" sz="2400" dirty="0">
                <a:solidFill>
                  <a:schemeClr val="bg1"/>
                </a:solidFill>
                <a:latin typeface="Segoe UI Semibold" panose="020B0702040204020203" pitchFamily="34" charset="0"/>
                <a:cs typeface="Segoe UI Semibold" panose="020B0702040204020203" pitchFamily="34" charset="0"/>
              </a:rPr>
              <a:t>So the soldiers took Paul during the night and brought him to Antipatris as they were ordered. </a:t>
            </a:r>
            <a:r>
              <a:rPr lang="en-US" sz="2400" baseline="30000" dirty="0">
                <a:solidFill>
                  <a:srgbClr val="FFFF00"/>
                </a:solidFill>
                <a:latin typeface="Segoe UI Semibold" panose="020B0702040204020203" pitchFamily="34" charset="0"/>
                <a:cs typeface="Segoe UI Semibold" panose="020B0702040204020203" pitchFamily="34" charset="0"/>
              </a:rPr>
              <a:t>32 </a:t>
            </a:r>
            <a:r>
              <a:rPr lang="en-US" sz="2400" dirty="0">
                <a:solidFill>
                  <a:schemeClr val="bg1"/>
                </a:solidFill>
                <a:latin typeface="Segoe UI Semibold" panose="020B0702040204020203" pitchFamily="34" charset="0"/>
                <a:cs typeface="Segoe UI Semibold" panose="020B0702040204020203" pitchFamily="34" charset="0"/>
              </a:rPr>
              <a:t>The next day, they returned to the barracks, allowing the cavalry to go on with him. </a:t>
            </a:r>
            <a:r>
              <a:rPr lang="en-US" sz="2400" baseline="30000" dirty="0">
                <a:solidFill>
                  <a:srgbClr val="FFFF00"/>
                </a:solidFill>
                <a:latin typeface="Segoe UI Semibold" panose="020B0702040204020203" pitchFamily="34" charset="0"/>
                <a:cs typeface="Segoe UI Semibold" panose="020B0702040204020203" pitchFamily="34" charset="0"/>
              </a:rPr>
              <a:t>33 </a:t>
            </a:r>
            <a:r>
              <a:rPr lang="en-US" sz="2400" dirty="0">
                <a:solidFill>
                  <a:schemeClr val="bg1"/>
                </a:solidFill>
                <a:latin typeface="Segoe UI Semibold" panose="020B0702040204020203" pitchFamily="34" charset="0"/>
                <a:cs typeface="Segoe UI Semibold" panose="020B0702040204020203" pitchFamily="34" charset="0"/>
              </a:rPr>
              <a:t>When these men entered Caesarea and delivered the letter to the governor, they also presented Paul to him. </a:t>
            </a:r>
            <a:r>
              <a:rPr lang="en-US" sz="2400" baseline="30000" dirty="0">
                <a:solidFill>
                  <a:srgbClr val="FFFF00"/>
                </a:solidFill>
                <a:latin typeface="Segoe UI Semibold" panose="020B0702040204020203" pitchFamily="34" charset="0"/>
                <a:cs typeface="Segoe UI Semibold" panose="020B0702040204020203" pitchFamily="34" charset="0"/>
              </a:rPr>
              <a:t>34 </a:t>
            </a:r>
            <a:r>
              <a:rPr lang="en-US" sz="2400" dirty="0">
                <a:solidFill>
                  <a:schemeClr val="bg1"/>
                </a:solidFill>
                <a:latin typeface="Segoe UI Semibold" panose="020B0702040204020203" pitchFamily="34" charset="0"/>
                <a:cs typeface="Segoe UI Semibold" panose="020B0702040204020203" pitchFamily="34" charset="0"/>
              </a:rPr>
              <a:t>After he read it, he asked what province he was from. When he learned he was from Cilicia, </a:t>
            </a:r>
            <a:r>
              <a:rPr lang="en-US" sz="2400" baseline="30000" dirty="0">
                <a:solidFill>
                  <a:srgbClr val="FFFF00"/>
                </a:solidFill>
                <a:latin typeface="Segoe UI Semibold" panose="020B0702040204020203" pitchFamily="34" charset="0"/>
                <a:cs typeface="Segoe UI Semibold" panose="020B0702040204020203" pitchFamily="34" charset="0"/>
              </a:rPr>
              <a:t>35 </a:t>
            </a:r>
            <a:r>
              <a:rPr lang="en-US" sz="2400" dirty="0">
                <a:solidFill>
                  <a:schemeClr val="bg1"/>
                </a:solidFill>
                <a:latin typeface="Segoe UI Semibold" panose="020B0702040204020203" pitchFamily="34" charset="0"/>
                <a:cs typeface="Segoe UI Semibold" panose="020B0702040204020203" pitchFamily="34" charset="0"/>
              </a:rPr>
              <a:t>he said, “I will give you a hearing whenever your accusers also get here.” </a:t>
            </a:r>
            <a:r>
              <a:rPr lang="en-US" sz="2400" dirty="0">
                <a:solidFill>
                  <a:srgbClr val="FFFF00"/>
                </a:solidFill>
                <a:latin typeface="Segoe UI Semibold" panose="020B0702040204020203" pitchFamily="34" charset="0"/>
                <a:cs typeface="Segoe UI Semibold" panose="020B0702040204020203" pitchFamily="34" charset="0"/>
              </a:rPr>
              <a:t>He ordered that he be kept under guard in Herod’s palace</a:t>
            </a:r>
            <a:r>
              <a:rPr lang="en-US" sz="2400" dirty="0">
                <a:solidFill>
                  <a:schemeClr val="bg1"/>
                </a:solidFill>
                <a:latin typeface="Segoe UI Semibold" panose="020B0702040204020203" pitchFamily="34" charset="0"/>
                <a:cs typeface="Segoe UI Semibold" panose="020B0702040204020203" pitchFamily="34" charset="0"/>
              </a:rPr>
              <a:t>.</a:t>
            </a:r>
          </a:p>
        </p:txBody>
      </p:sp>
      <p:sp>
        <p:nvSpPr>
          <p:cNvPr id="12" name="Rectangle: Rounded Corners 11">
            <a:extLst>
              <a:ext uri="{FF2B5EF4-FFF2-40B4-BE49-F238E27FC236}">
                <a16:creationId xmlns:a16="http://schemas.microsoft.com/office/drawing/2014/main" id="{1DF116B1-73B7-400F-A2BA-CEB6AFFAA6F9}"/>
              </a:ext>
            </a:extLst>
          </p:cNvPr>
          <p:cNvSpPr/>
          <p:nvPr/>
        </p:nvSpPr>
        <p:spPr>
          <a:xfrm>
            <a:off x="9197137" y="1699990"/>
            <a:ext cx="2687852" cy="2109916"/>
          </a:xfrm>
          <a:prstGeom prst="roundRect">
            <a:avLst/>
          </a:prstGeom>
          <a:solidFill>
            <a:srgbClr val="B9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25" dirty="0">
                <a:solidFill>
                  <a:schemeClr val="bg1"/>
                </a:solidFill>
                <a:latin typeface="Segoe UI" panose="020B0502040204020203" pitchFamily="34" charset="0"/>
                <a:cs typeface="Segoe UI" panose="020B0502040204020203" pitchFamily="34" charset="0"/>
              </a:rPr>
              <a:t>Paul spent 2 years in prison there, ironically, under both Roman custody and protection.</a:t>
            </a:r>
            <a:endParaRPr lang="en-US" sz="2000"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endParaRPr>
          </a:p>
        </p:txBody>
      </p:sp>
      <p:sp>
        <p:nvSpPr>
          <p:cNvPr id="13" name="Rectangle: Rounded Corners 12">
            <a:extLst>
              <a:ext uri="{FF2B5EF4-FFF2-40B4-BE49-F238E27FC236}">
                <a16:creationId xmlns:a16="http://schemas.microsoft.com/office/drawing/2014/main" id="{F9886A49-5427-47F6-A659-FCF37AF82FB8}"/>
              </a:ext>
            </a:extLst>
          </p:cNvPr>
          <p:cNvSpPr/>
          <p:nvPr/>
        </p:nvSpPr>
        <p:spPr>
          <a:xfrm>
            <a:off x="9197137" y="4271543"/>
            <a:ext cx="2687852" cy="1604237"/>
          </a:xfrm>
          <a:prstGeom prst="roundRect">
            <a:avLst/>
          </a:prstGeom>
          <a:solidFill>
            <a:srgbClr val="B9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25" dirty="0">
                <a:solidFill>
                  <a:schemeClr val="bg1"/>
                </a:solidFill>
                <a:latin typeface="Segoe UI" panose="020B0502040204020203" pitchFamily="34" charset="0"/>
                <a:cs typeface="Segoe UI" panose="020B0502040204020203" pitchFamily="34" charset="0"/>
              </a:rPr>
              <a:t>One never knows when our witness might be hindered, like Paul.</a:t>
            </a:r>
            <a:endParaRPr lang="en-US" sz="2000"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endParaRPr>
          </a:p>
        </p:txBody>
      </p:sp>
    </p:spTree>
    <p:extLst>
      <p:ext uri="{BB962C8B-B14F-4D97-AF65-F5344CB8AC3E}">
        <p14:creationId xmlns:p14="http://schemas.microsoft.com/office/powerpoint/2010/main" val="360880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3" name="Copyright">
            <a:extLst>
              <a:ext uri="{FF2B5EF4-FFF2-40B4-BE49-F238E27FC236}">
                <a16:creationId xmlns:a16="http://schemas.microsoft.com/office/drawing/2014/main" id="{DD55E043-86BF-4205-B276-EDD9217BCB46}"/>
              </a:ext>
            </a:extLst>
          </p:cNvPr>
          <p:cNvSpPr txBox="1">
            <a:spLocks noChangeArrowheads="1"/>
          </p:cNvSpPr>
          <p:nvPr/>
        </p:nvSpPr>
        <p:spPr>
          <a:xfrm>
            <a:off x="76200" y="6553200"/>
            <a:ext cx="1431255" cy="258077"/>
          </a:xfrm>
          <a:prstGeom prst="rect">
            <a:avLst/>
          </a:prstGeom>
          <a:ln/>
        </p:spPr>
        <p:txBody>
          <a:bodyPr vert="horz" lIns="91440" tIns="45720" rIns="91440" bIns="45720" rtlCol="0" anchor="b"/>
          <a:lstStyle>
            <a:defPPr>
              <a:defRPr lang="en-US"/>
            </a:defPPr>
            <a:lvl1pPr marL="0" algn="l" defTabSz="457200" rtl="0" eaLnBrk="1" latinLnBrk="0" hangingPunct="1">
              <a:defRPr sz="9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900" b="1" i="0" u="none" strike="noStrike" kern="1200" cap="none" spc="0" normalizeH="0" baseline="0" noProof="0" dirty="0">
                <a:ln>
                  <a:noFill/>
                </a:ln>
                <a:solidFill>
                  <a:prstClr val="white"/>
                </a:solidFill>
                <a:effectLst/>
                <a:uLnTx/>
                <a:uFillTx/>
                <a:latin typeface="Calibri" panose="020F0502020204030204"/>
                <a:ea typeface="+mn-ea"/>
                <a:cs typeface="+mn-cs"/>
              </a:rPr>
              <a:t>© Eric F. Glover 2021</a:t>
            </a:r>
          </a:p>
        </p:txBody>
      </p:sp>
      <p:sp>
        <p:nvSpPr>
          <p:cNvPr id="28" name="Page#">
            <a:extLst>
              <a:ext uri="{FF2B5EF4-FFF2-40B4-BE49-F238E27FC236}">
                <a16:creationId xmlns:a16="http://schemas.microsoft.com/office/drawing/2014/main" id="{DE1C2C80-E631-46F7-BC3C-F5F668065468}"/>
              </a:ext>
            </a:extLst>
          </p:cNvPr>
          <p:cNvSpPr txBox="1">
            <a:spLocks noChangeArrowheads="1"/>
          </p:cNvSpPr>
          <p:nvPr/>
        </p:nvSpPr>
        <p:spPr>
          <a:xfrm>
            <a:off x="10977824" y="6482455"/>
            <a:ext cx="1186758"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fld id="{525D6D22-F3CC-406C-AB7C-C30BB762FCEA}" type="slidenum">
              <a:rPr kumimoji="0" lang="en-US" alt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a:t>
            </a:fld>
            <a:endParaRPr kumimoji="0" lang="en-US" alt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0BFE12C8-A66E-440D-9768-592A0DF21B4D}"/>
              </a:ext>
            </a:extLst>
          </p:cNvPr>
          <p:cNvSpPr/>
          <p:nvPr/>
        </p:nvSpPr>
        <p:spPr>
          <a:xfrm>
            <a:off x="2108660" y="478529"/>
            <a:ext cx="7986154" cy="862359"/>
          </a:xfrm>
          <a:prstGeom prst="roundRect">
            <a:avLst/>
          </a:prstGeom>
          <a:solidFill>
            <a:srgbClr val="B9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1" u="none" strike="noStrike" kern="1200" cap="none" spc="0" normalizeH="0" baseline="0" noProof="0" dirty="0">
                <a:ln>
                  <a:noFill/>
                </a:ln>
                <a:solidFill>
                  <a:prstClr val="white"/>
                </a:solidFill>
                <a:effectLst/>
                <a:uLnTx/>
                <a:uFillTx/>
                <a:latin typeface="Segoe UI Semibold" panose="020B0702040204020203" pitchFamily="34" charset="0"/>
                <a:ea typeface="+mn-ea"/>
                <a:cs typeface="Segoe UI Semibold" panose="020B0702040204020203" pitchFamily="34" charset="0"/>
              </a:rPr>
              <a:t>www.doubtlessliving.com</a:t>
            </a:r>
          </a:p>
        </p:txBody>
      </p:sp>
      <p:sp>
        <p:nvSpPr>
          <p:cNvPr id="4" name="TextBox 3">
            <a:extLst>
              <a:ext uri="{FF2B5EF4-FFF2-40B4-BE49-F238E27FC236}">
                <a16:creationId xmlns:a16="http://schemas.microsoft.com/office/drawing/2014/main" id="{15DE8C3F-2D9F-4913-84D0-47A25C304951}"/>
              </a:ext>
            </a:extLst>
          </p:cNvPr>
          <p:cNvSpPr txBox="1"/>
          <p:nvPr/>
        </p:nvSpPr>
        <p:spPr>
          <a:xfrm>
            <a:off x="5189583" y="5048568"/>
            <a:ext cx="5825241"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1200"/>
              </a:spcBef>
              <a:spcAft>
                <a:spcPts val="0"/>
              </a:spcAft>
              <a:buClrTx/>
              <a:buSzTx/>
              <a:buFontTx/>
              <a:buNone/>
              <a:tabLst/>
              <a:defRPr/>
            </a:pPr>
            <a:r>
              <a:rPr kumimoji="0" lang="en-US" sz="2400" b="0" i="1" u="none" strike="noStrike" kern="1200" cap="none" spc="0" normalizeH="0" baseline="0" noProof="0" dirty="0">
                <a:ln>
                  <a:noFill/>
                </a:ln>
                <a:solidFill>
                  <a:prstClr val="white"/>
                </a:solidFill>
                <a:effectLst/>
                <a:uLnTx/>
                <a:uFillTx/>
                <a:latin typeface="Segoe UI Semibold" panose="020B0702040204020203" pitchFamily="34" charset="0"/>
                <a:ea typeface="+mn-ea"/>
                <a:cs typeface="Segoe UI Semibold" panose="020B0702040204020203" pitchFamily="34" charset="0"/>
              </a:rPr>
              <a:t>Weekly Bible study materials are posted to my blog for easy access and retrieval.</a:t>
            </a:r>
          </a:p>
        </p:txBody>
      </p:sp>
      <p:pic>
        <p:nvPicPr>
          <p:cNvPr id="10" name="Picture 9">
            <a:extLst>
              <a:ext uri="{FF2B5EF4-FFF2-40B4-BE49-F238E27FC236}">
                <a16:creationId xmlns:a16="http://schemas.microsoft.com/office/drawing/2014/main" id="{3A6FFC64-17B7-46D2-8C61-ABB7CD110111}"/>
              </a:ext>
            </a:extLst>
          </p:cNvPr>
          <p:cNvPicPr>
            <a:picLocks noChangeAspect="1"/>
          </p:cNvPicPr>
          <p:nvPr/>
        </p:nvPicPr>
        <p:blipFill>
          <a:blip r:embed="rId2"/>
          <a:stretch>
            <a:fillRect/>
          </a:stretch>
        </p:blipFill>
        <p:spPr>
          <a:xfrm>
            <a:off x="1451333" y="1795019"/>
            <a:ext cx="9289334" cy="27555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9" name="Callout: Up Arrow 8">
            <a:extLst>
              <a:ext uri="{FF2B5EF4-FFF2-40B4-BE49-F238E27FC236}">
                <a16:creationId xmlns:a16="http://schemas.microsoft.com/office/drawing/2014/main" id="{6114FFAF-CEA5-4BFF-B59F-5A313BCBC67A}"/>
              </a:ext>
            </a:extLst>
          </p:cNvPr>
          <p:cNvSpPr/>
          <p:nvPr/>
        </p:nvSpPr>
        <p:spPr>
          <a:xfrm>
            <a:off x="2041495" y="4461957"/>
            <a:ext cx="2747495" cy="1818016"/>
          </a:xfrm>
          <a:prstGeom prst="upArrowCallout">
            <a:avLst/>
          </a:prstGeom>
          <a:solidFill>
            <a:srgbClr val="B3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Hover over </a:t>
            </a:r>
            <a:r>
              <a:rPr kumimoji="0" lang="en-US" sz="1800" b="1" i="1"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Bible Studies</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 and click </a:t>
            </a:r>
            <a:r>
              <a:rPr kumimoji="0" lang="en-US" sz="18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panose="020B0502040204020203" pitchFamily="34" charset="0"/>
                <a:ea typeface="+mn-ea"/>
                <a:cs typeface="Segoe UI" panose="020B0502040204020203" pitchFamily="34" charset="0"/>
              </a:rPr>
              <a:t>INpowered Discipleship</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 from the drop-down menu.</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7370759"/>
      </p:ext>
    </p:extLst>
  </p:cSld>
  <p:clrMapOvr>
    <a:masterClrMapping/>
  </p:clrMapOvr>
  <mc:AlternateContent xmlns:mc="http://schemas.openxmlformats.org/markup-compatibility/2006" xmlns:p14="http://schemas.microsoft.com/office/powerpoint/2010/main">
    <mc:Choice Requires="p14">
      <p:transition spd="slow" p14:dur="2000" advTm="10642"/>
    </mc:Choice>
    <mc:Fallback xmlns="">
      <p:transition spd="slow" advTm="10642"/>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96D35C99-2711-43DD-BCB2-069CC0259745}"/>
              </a:ext>
            </a:extLst>
          </p:cNvPr>
          <p:cNvSpPr>
            <a:spLocks noGrp="1" noChangeArrowheads="1"/>
          </p:cNvSpPr>
          <p:nvPr>
            <p:ph type="dt" sz="half" idx="10"/>
          </p:nvPr>
        </p:nvSpPr>
        <p:spPr>
          <a:xfrm>
            <a:off x="0" y="6492875"/>
            <a:ext cx="2743200" cy="365125"/>
          </a:xfrm>
        </p:spPr>
        <p:txBody>
          <a:bodyPr vert="horz" lIns="91440" tIns="45720" rIns="91440" bIns="45720" rtlCol="0" anchor="ctr">
            <a:normAutofit/>
          </a:bodyPr>
          <a:lstStyle>
            <a:lvl1pPr>
              <a:defRPr sz="900" b="1">
                <a:solidFill>
                  <a:schemeClr val="bg1"/>
                </a:solidFill>
                <a:latin typeface="+mn-lt"/>
              </a:defRPr>
            </a:lvl1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en-US" sz="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Eric F. Glover 2021</a:t>
            </a:r>
          </a:p>
        </p:txBody>
      </p:sp>
      <p:sp>
        <p:nvSpPr>
          <p:cNvPr id="8" name="Rectangle 6">
            <a:extLst>
              <a:ext uri="{FF2B5EF4-FFF2-40B4-BE49-F238E27FC236}">
                <a16:creationId xmlns:a16="http://schemas.microsoft.com/office/drawing/2014/main" id="{67F5462F-1EAF-481E-9E06-460CAB3C384C}"/>
              </a:ext>
            </a:extLst>
          </p:cNvPr>
          <p:cNvSpPr>
            <a:spLocks noGrp="1" noChangeArrowheads="1"/>
          </p:cNvSpPr>
          <p:nvPr>
            <p:ph type="sldNum" sz="quarter" idx="12"/>
          </p:nvPr>
        </p:nvSpPr>
        <p:spPr>
          <a:xfrm>
            <a:off x="11658600" y="6455431"/>
            <a:ext cx="445913" cy="365125"/>
          </a:xfrm>
        </p:spPr>
        <p:txBody>
          <a:bodyPr vert="horz" lIns="91440" tIns="45720" rIns="91440" bIns="45720" rtlCol="0" anchor="ctr">
            <a:normAutofit/>
          </a:bodyPr>
          <a:lstStyle>
            <a:lvl1pPr>
              <a:defRPr sz="1200" b="1">
                <a:solidFill>
                  <a:schemeClr val="bg1"/>
                </a:solidFill>
                <a:latin typeface="+mn-lt"/>
              </a:defRPr>
            </a:lvl1pPr>
          </a:lstStyle>
          <a:p>
            <a:pPr marL="0" marR="0" lvl="0" indent="0" algn="r" defTabSz="914400" rtl="0" eaLnBrk="1" fontAlgn="auto" latinLnBrk="0" hangingPunct="1">
              <a:lnSpc>
                <a:spcPct val="100000"/>
              </a:lnSpc>
              <a:spcBef>
                <a:spcPts val="0"/>
              </a:spcBef>
              <a:spcAft>
                <a:spcPts val="600"/>
              </a:spcAft>
              <a:buClrTx/>
              <a:buSzTx/>
              <a:buFontTx/>
              <a:buNone/>
              <a:tabLst/>
              <a:defRPr/>
            </a:pPr>
            <a:fld id="{525D6D22-F3CC-406C-AB7C-C30BB762FCEA}" type="slidenum">
              <a:rPr kumimoji="0" lang="en-US" altLang="en-US" sz="1000" b="1" i="0" u="none" strike="noStrike" kern="1200" cap="none" spc="0" normalizeH="0" baseline="0" noProof="0">
                <a:ln>
                  <a:noFill/>
                </a:ln>
                <a:solidFill>
                  <a:prstClr val="black"/>
                </a:solidFill>
                <a:effectLst/>
                <a:uLnTx/>
                <a:uFillTx/>
                <a:latin typeface="Segoe UI Semibold" panose="020B0702040204020203" pitchFamily="34" charset="0"/>
                <a:ea typeface="+mn-ea"/>
                <a:cs typeface="Segoe UI Semibold" panose="020B0702040204020203"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20</a:t>
            </a:fld>
            <a:endParaRPr kumimoji="0" lang="en-US" altLang="en-US" sz="1000" b="1"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endParaRPr>
          </a:p>
        </p:txBody>
      </p:sp>
      <p:sp>
        <p:nvSpPr>
          <p:cNvPr id="11" name="Rectangle: Rounded Corners 10">
            <a:extLst>
              <a:ext uri="{FF2B5EF4-FFF2-40B4-BE49-F238E27FC236}">
                <a16:creationId xmlns:a16="http://schemas.microsoft.com/office/drawing/2014/main" id="{14B90609-ACCD-4F56-AD2D-EBB61BF9D986}"/>
              </a:ext>
            </a:extLst>
          </p:cNvPr>
          <p:cNvSpPr/>
          <p:nvPr/>
        </p:nvSpPr>
        <p:spPr bwMode="auto">
          <a:xfrm>
            <a:off x="152400" y="261731"/>
            <a:ext cx="11658599" cy="1033669"/>
          </a:xfrm>
          <a:prstGeom prst="roundRect">
            <a:avLst/>
          </a:prstGeom>
          <a:scene3d>
            <a:camera prst="orthographicFront">
              <a:rot lat="0" lon="0" rev="0"/>
            </a:camera>
            <a:lightRig rig="soft" dir="t">
              <a:rot lat="0" lon="0" rev="0"/>
            </a:lightRig>
          </a:scene3d>
        </p:spPr>
        <p:txBody>
          <a:bodyPr vert="horz" lIns="91440" tIns="45720" rIns="91440" bIns="45720" numCol="1" rtlCol="0" anchor="ctr" anchorCtr="0" compatLnSpc="1">
            <a:prstTxWarp prst="textNoShape">
              <a:avLst/>
            </a:prstTxWarp>
            <a:noAutofit/>
          </a:bodyPr>
          <a:lstStyle/>
          <a:p>
            <a:pPr marL="0" marR="0" lvl="0" indent="0" algn="l" defTabSz="914400" rtl="0" eaLnBrk="1" fontAlgn="auto" latinLnBrk="0" hangingPunct="1">
              <a:lnSpc>
                <a:spcPct val="110000"/>
              </a:lnSpc>
              <a:spcBef>
                <a:spcPct val="0"/>
              </a:spcBef>
              <a:spcAft>
                <a:spcPts val="600"/>
              </a:spcAft>
              <a:buClrTx/>
              <a:buSzTx/>
              <a:buFontTx/>
              <a:buNone/>
              <a:tabLst>
                <a:tab pos="11255375" algn="r"/>
              </a:tabLst>
              <a:defRPr/>
            </a:pPr>
            <a:r>
              <a:rPr kumimoji="0" lang="en-US" sz="6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Lucida Handwriting" panose="03010101010101010101" pitchFamily="66" charset="0"/>
                <a:ea typeface="+mn-ea"/>
                <a:cs typeface="+mn-cs"/>
              </a:rPr>
              <a:t>IN</a:t>
            </a:r>
            <a:r>
              <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Lucida Handwriting" panose="03010101010101010101" pitchFamily="66" charset="0"/>
                <a:ea typeface="+mn-ea"/>
                <a:cs typeface="+mn-cs"/>
              </a:rPr>
              <a:t> </a:t>
            </a:r>
            <a:r>
              <a:rPr kumimoji="0" lang="en-US" sz="5400" b="1" i="1" u="none" strike="noStrike" kern="1200" cap="small" spc="500" normalizeH="0" baseline="0" noProof="0" dirty="0">
                <a:ln>
                  <a:noFill/>
                </a:ln>
                <a:solidFill>
                  <a:prstClr val="white"/>
                </a:solidFill>
                <a:effectLst>
                  <a:outerShdw blurRad="38100" dist="38100" dir="2700000" algn="tl">
                    <a:srgbClr val="000000">
                      <a:alpha val="43137"/>
                    </a:srgbClr>
                  </a:outerShdw>
                </a:effectLst>
                <a:uLnTx/>
                <a:uFillTx/>
                <a:latin typeface="Segoe UI" panose="020B0502040204020203" pitchFamily="34" charset="0"/>
                <a:ea typeface="+mn-ea"/>
                <a:cs typeface="Segoe UI" panose="020B0502040204020203" pitchFamily="34" charset="0"/>
              </a:rPr>
              <a:t>p</a:t>
            </a:r>
            <a:r>
              <a:rPr kumimoji="0" lang="en-US" sz="4000" b="1" i="1" u="none" strike="noStrike" kern="1200" cap="small" spc="500" normalizeH="0" baseline="0" noProof="0" dirty="0">
                <a:ln>
                  <a:noFill/>
                </a:ln>
                <a:solidFill>
                  <a:prstClr val="white"/>
                </a:solidFill>
                <a:effectLst>
                  <a:outerShdw blurRad="38100" dist="38100" dir="2700000" algn="tl">
                    <a:srgbClr val="000000">
                      <a:alpha val="43137"/>
                    </a:srgbClr>
                  </a:outerShdw>
                </a:effectLst>
                <a:uLnTx/>
                <a:uFillTx/>
                <a:latin typeface="Segoe UI" panose="020B0502040204020203" pitchFamily="34" charset="0"/>
                <a:ea typeface="+mn-ea"/>
                <a:cs typeface="Segoe UI" panose="020B0502040204020203" pitchFamily="34" charset="0"/>
              </a:rPr>
              <a:t>owered </a:t>
            </a:r>
            <a:r>
              <a:rPr kumimoji="0" lang="en-US" sz="5400" b="1" i="1" u="none" strike="noStrike" kern="1200" cap="small" spc="500" normalizeH="0" baseline="0" noProof="0" dirty="0">
                <a:ln>
                  <a:noFill/>
                </a:ln>
                <a:solidFill>
                  <a:prstClr val="white"/>
                </a:solidFill>
                <a:effectLst>
                  <a:outerShdw blurRad="38100" dist="38100" dir="2700000" algn="tl">
                    <a:srgbClr val="000000">
                      <a:alpha val="43137"/>
                    </a:srgbClr>
                  </a:outerShdw>
                </a:effectLst>
                <a:uLnTx/>
                <a:uFillTx/>
                <a:latin typeface="Segoe UI" panose="020B0502040204020203" pitchFamily="34" charset="0"/>
                <a:ea typeface="+mn-ea"/>
                <a:cs typeface="Segoe UI" panose="020B0502040204020203" pitchFamily="34" charset="0"/>
              </a:rPr>
              <a:t>D</a:t>
            </a:r>
            <a:r>
              <a:rPr kumimoji="0" lang="en-US" sz="4000" b="1" i="1" u="none" strike="noStrike" kern="1200" cap="small" spc="500" normalizeH="0" baseline="0" noProof="0" dirty="0">
                <a:ln>
                  <a:noFill/>
                </a:ln>
                <a:solidFill>
                  <a:prstClr val="white"/>
                </a:solidFill>
                <a:effectLst>
                  <a:outerShdw blurRad="38100" dist="38100" dir="2700000" algn="tl">
                    <a:srgbClr val="000000">
                      <a:alpha val="43137"/>
                    </a:srgbClr>
                  </a:outerShdw>
                </a:effectLst>
                <a:uLnTx/>
                <a:uFillTx/>
                <a:latin typeface="Segoe UI" panose="020B0502040204020203" pitchFamily="34" charset="0"/>
                <a:ea typeface="+mn-ea"/>
                <a:cs typeface="Segoe UI" panose="020B0502040204020203" pitchFamily="34" charset="0"/>
              </a:rPr>
              <a:t>iscipleship</a:t>
            </a:r>
            <a:endParaRPr kumimoji="0" lang="en-US" sz="36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2" name="Rectangle: Rounded Corners 11">
            <a:extLst>
              <a:ext uri="{FF2B5EF4-FFF2-40B4-BE49-F238E27FC236}">
                <a16:creationId xmlns:a16="http://schemas.microsoft.com/office/drawing/2014/main" id="{BCA8F9F5-D419-4FFF-8FB9-1CA90D252278}"/>
              </a:ext>
            </a:extLst>
          </p:cNvPr>
          <p:cNvSpPr/>
          <p:nvPr/>
        </p:nvSpPr>
        <p:spPr bwMode="auto">
          <a:xfrm>
            <a:off x="114028" y="229937"/>
            <a:ext cx="11658599" cy="1033669"/>
          </a:xfrm>
          <a:prstGeom prst="roundRect">
            <a:avLst/>
          </a:prstGeom>
          <a:scene3d>
            <a:camera prst="orthographicFront">
              <a:rot lat="0" lon="0" rev="0"/>
            </a:camera>
            <a:lightRig rig="soft" dir="t">
              <a:rot lat="0" lon="0" rev="0"/>
            </a:lightRig>
          </a:scene3d>
        </p:spPr>
        <p:txBody>
          <a:bodyPr vert="horz" lIns="91440" tIns="45720" rIns="91440" bIns="45720" numCol="1" rtlCol="0" anchor="ctr" anchorCtr="0" compatLnSpc="1">
            <a:prstTxWarp prst="textNoShape">
              <a:avLst/>
            </a:prstTxWarp>
            <a:noAutofit/>
            <a:sp3d extrusionH="57150">
              <a:bevelT w="38100" h="38100"/>
            </a:sp3d>
          </a:bodyPr>
          <a:lstStyle/>
          <a:p>
            <a:pPr marL="0" marR="0" lvl="0" indent="0" algn="l" defTabSz="914400" rtl="0" eaLnBrk="1" fontAlgn="auto" latinLnBrk="0" hangingPunct="1">
              <a:lnSpc>
                <a:spcPct val="110000"/>
              </a:lnSpc>
              <a:spcBef>
                <a:spcPct val="0"/>
              </a:spcBef>
              <a:spcAft>
                <a:spcPts val="600"/>
              </a:spcAft>
              <a:buClrTx/>
              <a:buSzTx/>
              <a:buFontTx/>
              <a:buNone/>
              <a:tabLst>
                <a:tab pos="11255375" algn="r"/>
              </a:tabLst>
              <a:defRPr/>
            </a:pPr>
            <a:r>
              <a:rPr kumimoji="0" lang="en-US" sz="66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Lucida Handwriting" panose="03010101010101010101" pitchFamily="66" charset="0"/>
                <a:ea typeface="+mn-ea"/>
                <a:cs typeface="+mn-cs"/>
              </a:rPr>
              <a:t>IN</a:t>
            </a:r>
            <a:endParaRPr kumimoji="0" lang="en-US" sz="3600" b="0" i="0" u="none" strike="noStrike" kern="1200" cap="none" spc="0" normalizeH="0" baseline="0" noProof="0" dirty="0">
              <a:ln>
                <a:noFill/>
              </a:ln>
              <a:solidFill>
                <a:srgbClr val="FFC000"/>
              </a:solidFill>
              <a:effectLst/>
              <a:uLnTx/>
              <a:uFillTx/>
              <a:latin typeface="Segoe UI" panose="020B0502040204020203" pitchFamily="34" charset="0"/>
              <a:ea typeface="+mn-ea"/>
              <a:cs typeface="Segoe UI" panose="020B0502040204020203" pitchFamily="34" charset="0"/>
            </a:endParaRPr>
          </a:p>
        </p:txBody>
      </p:sp>
      <p:sp>
        <p:nvSpPr>
          <p:cNvPr id="2" name="Rectangle: Rounded Corners 1">
            <a:extLst>
              <a:ext uri="{FF2B5EF4-FFF2-40B4-BE49-F238E27FC236}">
                <a16:creationId xmlns:a16="http://schemas.microsoft.com/office/drawing/2014/main" id="{3D8B62F3-D11F-4FAB-885B-586C527DB6FE}"/>
              </a:ext>
            </a:extLst>
          </p:cNvPr>
          <p:cNvSpPr/>
          <p:nvPr/>
        </p:nvSpPr>
        <p:spPr>
          <a:xfrm>
            <a:off x="2797087" y="1836437"/>
            <a:ext cx="6600127" cy="647904"/>
          </a:xfrm>
          <a:prstGeom prst="roundRect">
            <a:avLst/>
          </a:prstGeom>
          <a:solidFill>
            <a:srgbClr val="B9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small" spc="0" normalizeH="0" noProof="0" dirty="0">
                <a:ln>
                  <a:noFill/>
                </a:ln>
                <a:solidFill>
                  <a:prstClr val="white"/>
                </a:solidFill>
                <a:effectLst/>
                <a:uLnTx/>
                <a:uFillTx/>
                <a:latin typeface="Segoe UI" panose="020B0502040204020203" pitchFamily="34" charset="0"/>
                <a:ea typeface="+mn-ea"/>
                <a:cs typeface="Segoe UI" panose="020B0502040204020203" pitchFamily="34" charset="0"/>
              </a:rPr>
              <a:t>Conscientious Discipleship</a:t>
            </a:r>
          </a:p>
        </p:txBody>
      </p:sp>
      <p:sp>
        <p:nvSpPr>
          <p:cNvPr id="20" name="Content Placeholder 2">
            <a:extLst>
              <a:ext uri="{FF2B5EF4-FFF2-40B4-BE49-F238E27FC236}">
                <a16:creationId xmlns:a16="http://schemas.microsoft.com/office/drawing/2014/main" id="{E0384364-4407-42FF-887B-01B7156C1926}"/>
              </a:ext>
            </a:extLst>
          </p:cNvPr>
          <p:cNvSpPr txBox="1">
            <a:spLocks/>
          </p:cNvSpPr>
          <p:nvPr/>
        </p:nvSpPr>
        <p:spPr bwMode="auto">
          <a:xfrm>
            <a:off x="941263" y="2612608"/>
            <a:ext cx="10310649" cy="3873576"/>
          </a:xfrm>
          <a:prstGeom prst="rect">
            <a:avLst/>
          </a:prstGeom>
          <a:scene3d>
            <a:camera prst="orthographicFront">
              <a:rot lat="0" lon="0" rev="0"/>
            </a:camera>
            <a:lightRig rig="soft" dir="t">
              <a:rot lat="0" lon="0" rev="0"/>
            </a:lightRig>
          </a:scene3d>
        </p:spPr>
        <p:txBody>
          <a:bodyPr vert="horz" lIns="91440" tIns="45720" rIns="91440" bIns="45720" numCol="1" rtlCol="0" anchor="t" anchorCtr="0" compatLnSpc="1">
            <a:prstTxWarp prst="textNoShape">
              <a:avLst/>
            </a:prstTxWarp>
            <a:noAutofit/>
          </a:bodyPr>
          <a:lstStyle>
            <a:lvl1pPr indent="460375" algn="just" defTabSz="914400">
              <a:lnSpc>
                <a:spcPct val="125000"/>
              </a:lnSpc>
              <a:spcBef>
                <a:spcPts val="0"/>
              </a:spcBef>
              <a:buFont typeface="Arial" panose="020B0604020202020204" pitchFamily="34" charset="0"/>
              <a:buNone/>
              <a:defRPr spc="-25" baseline="30000">
                <a:effectLst/>
                <a:latin typeface="Segoe UI Semibold" panose="020B0702040204020203" pitchFamily="34" charset="0"/>
                <a:ea typeface="Times New Roman" panose="02020603050405020304" pitchFamily="18" charset="0"/>
                <a:cs typeface="Segoe UI Semibold" panose="020B0702040204020203" pitchFamily="34" charset="0"/>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lvl="1" indent="-685800">
              <a:lnSpc>
                <a:spcPct val="100000"/>
              </a:lnSpc>
              <a:spcBef>
                <a:spcPts val="0"/>
              </a:spcBef>
              <a:spcAft>
                <a:spcPts val="3000"/>
              </a:spcAft>
              <a:buClr>
                <a:srgbClr val="C00000"/>
              </a:buClr>
              <a:buSzPct val="125000"/>
              <a:buFont typeface="Wingdings" panose="05000000000000000000" pitchFamily="2" charset="2"/>
              <a:buChar char=""/>
              <a:defRPr/>
            </a:pPr>
            <a:r>
              <a:rPr lang="en-US" sz="2200" b="1" dirty="0">
                <a:solidFill>
                  <a:prstClr val="black"/>
                </a:solidFill>
                <a:latin typeface="Segoe UI" panose="020B0502040204020203" pitchFamily="34" charset="0"/>
                <a:cs typeface="Segoe UI" panose="020B0502040204020203" pitchFamily="34" charset="0"/>
              </a:rPr>
              <a:t>The Apostle Paul went to great lengths, at great personal risk, being all things to all people, so that no one could ever say that he didn’t tell them about Jesus.</a:t>
            </a:r>
          </a:p>
          <a:p>
            <a:pPr lvl="1" indent="-685800">
              <a:lnSpc>
                <a:spcPct val="100000"/>
              </a:lnSpc>
              <a:spcBef>
                <a:spcPts val="0"/>
              </a:spcBef>
              <a:spcAft>
                <a:spcPts val="3000"/>
              </a:spcAft>
              <a:buClr>
                <a:srgbClr val="C00000"/>
              </a:buClr>
              <a:buSzPct val="125000"/>
              <a:buFont typeface="Wingdings" panose="05000000000000000000" pitchFamily="2" charset="2"/>
              <a:buChar char=""/>
              <a:defRPr/>
            </a:pPr>
            <a:r>
              <a:rPr kumimoji="0" lang="en-US" sz="2200" b="1" i="0" u="none" strike="noStrike" kern="1200" cap="none" spc="0" normalizeH="0" noProof="0" dirty="0">
                <a:ln>
                  <a:noFill/>
                </a:ln>
                <a:solidFill>
                  <a:prstClr val="black"/>
                </a:solidFill>
                <a:effectLst/>
                <a:uLnTx/>
                <a:uFillTx/>
                <a:latin typeface="Segoe UI" panose="020B0502040204020203" pitchFamily="34" charset="0"/>
                <a:cs typeface="Segoe UI" panose="020B0502040204020203" pitchFamily="34" charset="0"/>
              </a:rPr>
              <a:t>We may not be called to travel the world as a missionary like Paul, but we are all commanded to “make disciples” by Jesus.</a:t>
            </a:r>
          </a:p>
          <a:p>
            <a:pPr lvl="1" indent="-685800">
              <a:lnSpc>
                <a:spcPct val="100000"/>
              </a:lnSpc>
              <a:spcBef>
                <a:spcPts val="0"/>
              </a:spcBef>
              <a:spcAft>
                <a:spcPts val="3000"/>
              </a:spcAft>
              <a:buClr>
                <a:srgbClr val="C00000"/>
              </a:buClr>
              <a:buSzPct val="125000"/>
              <a:buFont typeface="Wingdings" panose="05000000000000000000" pitchFamily="2" charset="2"/>
              <a:buChar char=""/>
              <a:defRPr/>
            </a:pPr>
            <a:r>
              <a:rPr lang="en-US" sz="2200" b="1" dirty="0">
                <a:solidFill>
                  <a:prstClr val="black"/>
                </a:solidFill>
                <a:latin typeface="Segoe UI" panose="020B0502040204020203" pitchFamily="34" charset="0"/>
                <a:cs typeface="Segoe UI" panose="020B0502040204020203" pitchFamily="34" charset="0"/>
              </a:rPr>
              <a:t>Can you like Paul say, my conscience is clear?</a:t>
            </a:r>
          </a:p>
          <a:p>
            <a:pPr lvl="1" indent="-685800">
              <a:lnSpc>
                <a:spcPct val="100000"/>
              </a:lnSpc>
              <a:spcBef>
                <a:spcPts val="0"/>
              </a:spcBef>
              <a:spcAft>
                <a:spcPts val="3000"/>
              </a:spcAft>
              <a:buClr>
                <a:srgbClr val="C00000"/>
              </a:buClr>
              <a:buSzPct val="125000"/>
              <a:buFont typeface="Wingdings" panose="05000000000000000000" pitchFamily="2" charset="2"/>
              <a:buChar char=""/>
              <a:defRPr/>
            </a:pPr>
            <a:r>
              <a:rPr kumimoji="0" lang="en-US" sz="2200" b="1" i="0" u="none" strike="noStrike" kern="1200" cap="none" spc="0" normalizeH="0" noProof="0" dirty="0">
                <a:ln>
                  <a:noFill/>
                </a:ln>
                <a:solidFill>
                  <a:prstClr val="black"/>
                </a:solidFill>
                <a:effectLst/>
                <a:uLnTx/>
                <a:uFillTx/>
                <a:latin typeface="Segoe UI" panose="020B0502040204020203" pitchFamily="34" charset="0"/>
                <a:cs typeface="Segoe UI" panose="020B0502040204020203" pitchFamily="34" charset="0"/>
              </a:rPr>
              <a:t>Who within your sphere of influence needs to hear about Jesus?</a:t>
            </a:r>
          </a:p>
        </p:txBody>
      </p:sp>
    </p:spTree>
    <p:extLst>
      <p:ext uri="{BB962C8B-B14F-4D97-AF65-F5344CB8AC3E}">
        <p14:creationId xmlns:p14="http://schemas.microsoft.com/office/powerpoint/2010/main" val="160976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accent1">
                <a:lumMod val="75000"/>
              </a:schemeClr>
            </a:gs>
            <a:gs pos="0">
              <a:schemeClr val="tx1"/>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C86A67E-440B-48F4-99DB-A7D68B8A1544}"/>
              </a:ext>
            </a:extLst>
          </p:cNvPr>
          <p:cNvSpPr txBox="1"/>
          <p:nvPr/>
        </p:nvSpPr>
        <p:spPr>
          <a:xfrm rot="21600000">
            <a:off x="234907" y="-633093"/>
            <a:ext cx="11734800" cy="3604833"/>
          </a:xfrm>
          <a:prstGeom prst="rect">
            <a:avLst/>
          </a:prstGeom>
          <a:noFill/>
        </p:spPr>
        <p:txBody>
          <a:bodyPr wrap="square" rtlCol="0">
            <a:spAutoFit/>
            <a:scene3d>
              <a:camera prst="orthographicFront"/>
              <a:lightRig rig="threePt" dir="t"/>
            </a:scene3d>
            <a:sp3d extrusionH="57150">
              <a:bevelT h="25400" prst="softRound"/>
            </a:sp3d>
          </a:bodyPr>
          <a:lstStyle/>
          <a:p>
            <a:pPr>
              <a:lnSpc>
                <a:spcPct val="150000"/>
              </a:lnSpc>
            </a:pPr>
            <a:r>
              <a:rPr lang="en-US" sz="16600" b="1" dirty="0">
                <a:solidFill>
                  <a:srgbClr val="910101"/>
                </a:solidFill>
                <a:effectLst>
                  <a:outerShdw blurRad="38100" dist="38100" dir="2700000" algn="tl">
                    <a:srgbClr val="000000">
                      <a:alpha val="43137"/>
                    </a:srgbClr>
                  </a:outerShdw>
                </a:effectLst>
                <a:latin typeface="Lucida Handwriting" panose="03010101010101010101" pitchFamily="66" charset="0"/>
              </a:rPr>
              <a:t>IN</a:t>
            </a:r>
            <a:r>
              <a:rPr lang="en-US" sz="8800" b="1" i="1" cap="small" spc="500" dirty="0">
                <a:solidFill>
                  <a:schemeClr val="bg1"/>
                </a:solidFill>
                <a:effectLst>
                  <a:outerShdw blurRad="38100" dist="38100" dir="2700000" algn="tl">
                    <a:srgbClr val="000000">
                      <a:alpha val="43137"/>
                    </a:srgbClr>
                  </a:outerShdw>
                </a:effectLst>
                <a:latin typeface="+mn-lt"/>
              </a:rPr>
              <a:t>p</a:t>
            </a:r>
            <a:r>
              <a:rPr lang="en-US" sz="7200" b="1" i="1" cap="small" spc="500" dirty="0">
                <a:solidFill>
                  <a:schemeClr val="bg1"/>
                </a:solidFill>
                <a:effectLst>
                  <a:outerShdw blurRad="38100" dist="38100" dir="2700000" algn="tl">
                    <a:srgbClr val="000000">
                      <a:alpha val="43137"/>
                    </a:srgbClr>
                  </a:outerShdw>
                </a:effectLst>
                <a:latin typeface="+mn-lt"/>
              </a:rPr>
              <a:t>owered Discipleship</a:t>
            </a:r>
            <a:endParaRPr lang="en-US" sz="9600" b="1" i="1" cap="small" spc="500" dirty="0">
              <a:solidFill>
                <a:schemeClr val="bg1"/>
              </a:solidFill>
              <a:effectLst>
                <a:outerShdw blurRad="38100" dist="38100" dir="2700000" algn="tl">
                  <a:srgbClr val="000000">
                    <a:alpha val="43137"/>
                  </a:srgbClr>
                </a:outerShdw>
              </a:effectLst>
              <a:latin typeface="+mn-lt"/>
            </a:endParaRPr>
          </a:p>
        </p:txBody>
      </p:sp>
      <p:sp>
        <p:nvSpPr>
          <p:cNvPr id="5" name="TextBox 4">
            <a:extLst>
              <a:ext uri="{FF2B5EF4-FFF2-40B4-BE49-F238E27FC236}">
                <a16:creationId xmlns:a16="http://schemas.microsoft.com/office/drawing/2014/main" id="{4DF6E862-2D08-4827-B115-A11A941EDEAA}"/>
              </a:ext>
            </a:extLst>
          </p:cNvPr>
          <p:cNvSpPr txBox="1"/>
          <p:nvPr/>
        </p:nvSpPr>
        <p:spPr>
          <a:xfrm rot="21600000">
            <a:off x="958543" y="2448579"/>
            <a:ext cx="10287000" cy="523220"/>
          </a:xfrm>
          <a:prstGeom prst="rect">
            <a:avLst/>
          </a:prstGeom>
          <a:noFill/>
        </p:spPr>
        <p:txBody>
          <a:bodyPr wrap="square" rtlCol="0">
            <a:spAutoFit/>
          </a:bodyPr>
          <a:lstStyle/>
          <a:p>
            <a:pPr algn="ctr"/>
            <a:r>
              <a:rPr lang="en-US" sz="2800" i="1" spc="300" dirty="0">
                <a:solidFill>
                  <a:schemeClr val="bg1"/>
                </a:solidFill>
                <a:latin typeface="Segoe Print" panose="02000600000000000000" pitchFamily="2" charset="0"/>
              </a:rPr>
              <a:t>An Inductive Study of the Book of Acts</a:t>
            </a:r>
          </a:p>
        </p:txBody>
      </p:sp>
      <p:sp>
        <p:nvSpPr>
          <p:cNvPr id="9" name="Rectangle 4">
            <a:extLst>
              <a:ext uri="{FF2B5EF4-FFF2-40B4-BE49-F238E27FC236}">
                <a16:creationId xmlns:a16="http://schemas.microsoft.com/office/drawing/2014/main" id="{3C75903D-B40E-4F24-AF60-74748895B139}"/>
              </a:ext>
            </a:extLst>
          </p:cNvPr>
          <p:cNvSpPr>
            <a:spLocks noGrp="1" noChangeArrowheads="1"/>
          </p:cNvSpPr>
          <p:nvPr>
            <p:ph type="dt" sz="half" idx="10"/>
          </p:nvPr>
        </p:nvSpPr>
        <p:spPr>
          <a:xfrm>
            <a:off x="76200" y="6553200"/>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2" name="TextBox 1">
            <a:extLst>
              <a:ext uri="{FF2B5EF4-FFF2-40B4-BE49-F238E27FC236}">
                <a16:creationId xmlns:a16="http://schemas.microsoft.com/office/drawing/2014/main" id="{14290237-B79B-4964-A589-B4AE42C51781}"/>
              </a:ext>
            </a:extLst>
          </p:cNvPr>
          <p:cNvSpPr txBox="1"/>
          <p:nvPr/>
        </p:nvSpPr>
        <p:spPr>
          <a:xfrm>
            <a:off x="5936178" y="5062943"/>
            <a:ext cx="5721143" cy="1323439"/>
          </a:xfrm>
          <a:prstGeom prst="rect">
            <a:avLst/>
          </a:prstGeom>
          <a:solidFill>
            <a:schemeClr val="bg1"/>
          </a:solidFill>
          <a:ln>
            <a:noFill/>
          </a:ln>
          <a:effectLst>
            <a:outerShdw blurRad="107950" dist="12700" dir="5400000" algn="ctr">
              <a:srgbClr val="000000"/>
            </a:outerShdw>
            <a:softEdge rad="3175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4400" b="1" dirty="0">
                <a:effectLst>
                  <a:outerShdw blurRad="38100" dist="38100" dir="2700000" algn="tl">
                    <a:srgbClr val="000000">
                      <a:alpha val="43137"/>
                    </a:srgbClr>
                  </a:outerShdw>
                </a:effectLst>
              </a:rPr>
              <a:t> Hopeful Discipleship</a:t>
            </a:r>
            <a:br>
              <a:rPr lang="en-US" sz="4400" b="1" dirty="0">
                <a:effectLst>
                  <a:outerShdw blurRad="38100" dist="38100" dir="2700000" algn="tl">
                    <a:srgbClr val="000000">
                      <a:alpha val="43137"/>
                    </a:srgbClr>
                  </a:outerShdw>
                </a:effectLst>
              </a:rPr>
            </a:br>
            <a:r>
              <a:rPr lang="en-US" sz="3600" b="1" dirty="0">
                <a:solidFill>
                  <a:srgbClr val="C00000"/>
                </a:solidFill>
                <a:effectLst>
                  <a:outerShdw blurRad="38100" dist="38100" dir="2700000" algn="tl">
                    <a:srgbClr val="000000">
                      <a:alpha val="43137"/>
                    </a:srgbClr>
                  </a:outerShdw>
                </a:effectLst>
                <a:latin typeface="+mn-lt"/>
              </a:rPr>
              <a:t>Acts 24:1-27</a:t>
            </a:r>
          </a:p>
        </p:txBody>
      </p:sp>
      <p:pic>
        <p:nvPicPr>
          <p:cNvPr id="14" name="Picture 13">
            <a:extLst>
              <a:ext uri="{FF2B5EF4-FFF2-40B4-BE49-F238E27FC236}">
                <a16:creationId xmlns:a16="http://schemas.microsoft.com/office/drawing/2014/main" id="{8750B0F8-1512-49E1-B1CC-F5868A976EDA}"/>
              </a:ext>
            </a:extLst>
          </p:cNvPr>
          <p:cNvPicPr>
            <a:picLocks noChangeAspect="1"/>
          </p:cNvPicPr>
          <p:nvPr/>
        </p:nvPicPr>
        <p:blipFill>
          <a:blip r:embed="rId2"/>
          <a:stretch>
            <a:fillRect/>
          </a:stretch>
        </p:blipFill>
        <p:spPr>
          <a:xfrm>
            <a:off x="8616906" y="914400"/>
            <a:ext cx="533400" cy="869537"/>
          </a:xfrm>
          <a:prstGeom prst="rect">
            <a:avLst/>
          </a:prstGeom>
        </p:spPr>
      </p:pic>
    </p:spTree>
    <p:extLst>
      <p:ext uri="{BB962C8B-B14F-4D97-AF65-F5344CB8AC3E}">
        <p14:creationId xmlns:p14="http://schemas.microsoft.com/office/powerpoint/2010/main" val="3429495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3" name="Copyright">
            <a:extLst>
              <a:ext uri="{FF2B5EF4-FFF2-40B4-BE49-F238E27FC236}">
                <a16:creationId xmlns:a16="http://schemas.microsoft.com/office/drawing/2014/main" id="{DD55E043-86BF-4205-B276-EDD9217BCB46}"/>
              </a:ext>
            </a:extLst>
          </p:cNvPr>
          <p:cNvSpPr txBox="1">
            <a:spLocks noChangeArrowheads="1"/>
          </p:cNvSpPr>
          <p:nvPr/>
        </p:nvSpPr>
        <p:spPr>
          <a:xfrm>
            <a:off x="76200" y="6553200"/>
            <a:ext cx="1431255" cy="258077"/>
          </a:xfrm>
          <a:prstGeom prst="rect">
            <a:avLst/>
          </a:prstGeom>
          <a:ln/>
        </p:spPr>
        <p:txBody>
          <a:bodyPr vert="horz" lIns="91440" tIns="45720" rIns="91440" bIns="45720" rtlCol="0" anchor="b"/>
          <a:lstStyle>
            <a:defPPr>
              <a:defRPr lang="en-US"/>
            </a:defPPr>
            <a:lvl1pPr marL="0" algn="l" defTabSz="457200" rtl="0" eaLnBrk="1" latinLnBrk="0" hangingPunct="1">
              <a:defRPr sz="9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900" b="1" i="0" u="none" strike="noStrike" kern="1200" cap="none" spc="0" normalizeH="0" baseline="0" noProof="0" dirty="0">
                <a:ln>
                  <a:noFill/>
                </a:ln>
                <a:solidFill>
                  <a:prstClr val="white"/>
                </a:solidFill>
                <a:effectLst/>
                <a:uLnTx/>
                <a:uFillTx/>
                <a:latin typeface="Calibri" panose="020F0502020204030204"/>
                <a:ea typeface="+mn-ea"/>
                <a:cs typeface="+mn-cs"/>
              </a:rPr>
              <a:t>© Eric F. Glover 2021</a:t>
            </a:r>
          </a:p>
        </p:txBody>
      </p:sp>
      <p:sp>
        <p:nvSpPr>
          <p:cNvPr id="28" name="Page#">
            <a:extLst>
              <a:ext uri="{FF2B5EF4-FFF2-40B4-BE49-F238E27FC236}">
                <a16:creationId xmlns:a16="http://schemas.microsoft.com/office/drawing/2014/main" id="{DE1C2C80-E631-46F7-BC3C-F5F668065468}"/>
              </a:ext>
            </a:extLst>
          </p:cNvPr>
          <p:cNvSpPr txBox="1">
            <a:spLocks noChangeArrowheads="1"/>
          </p:cNvSpPr>
          <p:nvPr/>
        </p:nvSpPr>
        <p:spPr>
          <a:xfrm>
            <a:off x="10977824" y="6482455"/>
            <a:ext cx="1186758"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fld id="{525D6D22-F3CC-406C-AB7C-C30BB762FCEA}" type="slidenum">
              <a:rPr kumimoji="0" lang="en-US" alt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a:t>
            </a:fld>
            <a:endParaRPr kumimoji="0" lang="en-US" alt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2501079C-F435-43A5-A600-0B090F309F2B}"/>
              </a:ext>
            </a:extLst>
          </p:cNvPr>
          <p:cNvPicPr>
            <a:picLocks noChangeAspect="1"/>
          </p:cNvPicPr>
          <p:nvPr/>
        </p:nvPicPr>
        <p:blipFill>
          <a:blip r:embed="rId2"/>
          <a:stretch>
            <a:fillRect/>
          </a:stretch>
        </p:blipFill>
        <p:spPr>
          <a:xfrm>
            <a:off x="7452339" y="1843047"/>
            <a:ext cx="4497168" cy="4544505"/>
          </a:xfrm>
          <a:prstGeom prst="rect">
            <a:avLst/>
          </a:prstGeom>
        </p:spPr>
      </p:pic>
      <p:pic>
        <p:nvPicPr>
          <p:cNvPr id="3" name="Picture 2">
            <a:extLst>
              <a:ext uri="{FF2B5EF4-FFF2-40B4-BE49-F238E27FC236}">
                <a16:creationId xmlns:a16="http://schemas.microsoft.com/office/drawing/2014/main" id="{249EDCFE-533F-44C2-AF01-94C800654355}"/>
              </a:ext>
            </a:extLst>
          </p:cNvPr>
          <p:cNvPicPr>
            <a:picLocks noChangeAspect="1"/>
          </p:cNvPicPr>
          <p:nvPr/>
        </p:nvPicPr>
        <p:blipFill>
          <a:blip r:embed="rId3"/>
          <a:stretch>
            <a:fillRect/>
          </a:stretch>
        </p:blipFill>
        <p:spPr>
          <a:xfrm>
            <a:off x="365760" y="365760"/>
            <a:ext cx="6818157" cy="6025868"/>
          </a:xfrm>
          <a:prstGeom prst="rect">
            <a:avLst/>
          </a:prstGeom>
        </p:spPr>
      </p:pic>
      <p:sp>
        <p:nvSpPr>
          <p:cNvPr id="11" name="TextBox 10">
            <a:extLst>
              <a:ext uri="{FF2B5EF4-FFF2-40B4-BE49-F238E27FC236}">
                <a16:creationId xmlns:a16="http://schemas.microsoft.com/office/drawing/2014/main" id="{E45ECE58-CA8A-4CA9-AF67-9D3D19D28B53}"/>
              </a:ext>
            </a:extLst>
          </p:cNvPr>
          <p:cNvSpPr txBox="1"/>
          <p:nvPr/>
        </p:nvSpPr>
        <p:spPr>
          <a:xfrm>
            <a:off x="7458624" y="463856"/>
            <a:ext cx="4484599"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2400"/>
              </a:spcBef>
              <a:spcAft>
                <a:spcPts val="0"/>
              </a:spcAft>
              <a:buClrTx/>
              <a:buSzTx/>
              <a:buFontTx/>
              <a:buNone/>
              <a:tabLst/>
              <a:defRPr/>
            </a:pPr>
            <a:r>
              <a:rPr kumimoji="0" lang="en-US" sz="2400" b="0" i="1" u="none" strike="noStrike" kern="1200" cap="none" spc="0" normalizeH="0" baseline="0" noProof="0" dirty="0">
                <a:ln>
                  <a:noFill/>
                </a:ln>
                <a:solidFill>
                  <a:prstClr val="white"/>
                </a:solidFill>
                <a:effectLst/>
                <a:uLnTx/>
                <a:uFillTx/>
                <a:latin typeface="Segoe UI Semibold" panose="020B0702040204020203" pitchFamily="34" charset="0"/>
                <a:ea typeface="+mn-ea"/>
                <a:cs typeface="Segoe UI Semibold" panose="020B0702040204020203" pitchFamily="34" charset="0"/>
              </a:rPr>
              <a:t>Scroll to the bottom of the page and you will find hotlinks for each week in the series.</a:t>
            </a:r>
          </a:p>
        </p:txBody>
      </p:sp>
    </p:spTree>
    <p:extLst>
      <p:ext uri="{BB962C8B-B14F-4D97-AF65-F5344CB8AC3E}">
        <p14:creationId xmlns:p14="http://schemas.microsoft.com/office/powerpoint/2010/main" val="258786405"/>
      </p:ext>
    </p:extLst>
  </p:cSld>
  <p:clrMapOvr>
    <a:masterClrMapping/>
  </p:clrMapOvr>
  <mc:AlternateContent xmlns:mc="http://schemas.openxmlformats.org/markup-compatibility/2006" xmlns:p14="http://schemas.microsoft.com/office/powerpoint/2010/main">
    <mc:Choice Requires="p14">
      <p:transition spd="slow" p14:dur="2000" advTm="10477"/>
    </mc:Choice>
    <mc:Fallback xmlns="">
      <p:transition spd="slow" advTm="1047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DE8C3F-2D9F-4913-84D0-47A25C304951}"/>
              </a:ext>
            </a:extLst>
          </p:cNvPr>
          <p:cNvSpPr txBox="1"/>
          <p:nvPr/>
        </p:nvSpPr>
        <p:spPr>
          <a:xfrm>
            <a:off x="3525959" y="651812"/>
            <a:ext cx="493305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2400"/>
              </a:spcBef>
              <a:spcAft>
                <a:spcPts val="0"/>
              </a:spcAft>
              <a:buClrTx/>
              <a:buSzTx/>
              <a:buFontTx/>
              <a:buNone/>
              <a:tabLst/>
              <a:defRPr/>
            </a:pP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Videos of past Zoom sessions are available on the Doubtless Living YouTube channel as well.</a:t>
            </a:r>
          </a:p>
        </p:txBody>
      </p:sp>
      <p:sp>
        <p:nvSpPr>
          <p:cNvPr id="19" name="Rectangle: Rounded Corners 18">
            <a:extLst>
              <a:ext uri="{FF2B5EF4-FFF2-40B4-BE49-F238E27FC236}">
                <a16:creationId xmlns:a16="http://schemas.microsoft.com/office/drawing/2014/main" id="{C76C7F6B-E23A-4B63-9079-4AD44824A039}"/>
              </a:ext>
            </a:extLst>
          </p:cNvPr>
          <p:cNvSpPr/>
          <p:nvPr/>
        </p:nvSpPr>
        <p:spPr>
          <a:xfrm>
            <a:off x="7704002" y="5177266"/>
            <a:ext cx="3725599" cy="862359"/>
          </a:xfrm>
          <a:prstGeom prst="roundRect">
            <a:avLst/>
          </a:prstGeom>
          <a:solidFill>
            <a:srgbClr val="B9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https://www.youtube.com/playlist?list=PL-jFPGzfChJ7ASA_jsqndy58VvdpFcx1Z</a:t>
            </a:r>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mn-cs"/>
            </a:endParaRPr>
          </a:p>
        </p:txBody>
      </p:sp>
      <p:pic>
        <p:nvPicPr>
          <p:cNvPr id="10" name="Picture 9">
            <a:extLst>
              <a:ext uri="{FF2B5EF4-FFF2-40B4-BE49-F238E27FC236}">
                <a16:creationId xmlns:a16="http://schemas.microsoft.com/office/drawing/2014/main" id="{EE580FF4-3380-4CAB-A6D6-8C96E3B07758}"/>
              </a:ext>
            </a:extLst>
          </p:cNvPr>
          <p:cNvPicPr>
            <a:picLocks noChangeAspect="1"/>
          </p:cNvPicPr>
          <p:nvPr/>
        </p:nvPicPr>
        <p:blipFill rotWithShape="1">
          <a:blip r:embed="rId3"/>
          <a:srcRect r="10048" b="19890"/>
          <a:stretch/>
        </p:blipFill>
        <p:spPr>
          <a:xfrm>
            <a:off x="1102422" y="1952171"/>
            <a:ext cx="4957143" cy="411678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nvGrpSpPr>
          <p:cNvPr id="5" name="Group 4">
            <a:extLst>
              <a:ext uri="{FF2B5EF4-FFF2-40B4-BE49-F238E27FC236}">
                <a16:creationId xmlns:a16="http://schemas.microsoft.com/office/drawing/2014/main" id="{D2662170-CDD0-415E-8475-8F78CBB3E088}"/>
              </a:ext>
            </a:extLst>
          </p:cNvPr>
          <p:cNvGrpSpPr/>
          <p:nvPr/>
        </p:nvGrpSpPr>
        <p:grpSpPr>
          <a:xfrm>
            <a:off x="7415181" y="2746742"/>
            <a:ext cx="4303240" cy="1815249"/>
            <a:chOff x="323625" y="2905572"/>
            <a:chExt cx="4303240" cy="1815249"/>
          </a:xfrm>
        </p:grpSpPr>
        <p:pic>
          <p:nvPicPr>
            <p:cNvPr id="3" name="Picture 2">
              <a:extLst>
                <a:ext uri="{FF2B5EF4-FFF2-40B4-BE49-F238E27FC236}">
                  <a16:creationId xmlns:a16="http://schemas.microsoft.com/office/drawing/2014/main" id="{612F38AC-0571-4F29-84EA-562944A59BBA}"/>
                </a:ext>
              </a:extLst>
            </p:cNvPr>
            <p:cNvPicPr>
              <a:picLocks noChangeAspect="1"/>
            </p:cNvPicPr>
            <p:nvPr/>
          </p:nvPicPr>
          <p:blipFill rotWithShape="1">
            <a:blip r:embed="rId4"/>
            <a:srcRect l="4468" r="15860"/>
            <a:stretch/>
          </p:blipFill>
          <p:spPr>
            <a:xfrm>
              <a:off x="323625" y="3010464"/>
              <a:ext cx="4303240" cy="1710357"/>
            </a:xfrm>
            <a:prstGeom prst="rect">
              <a:avLst/>
            </a:prstGeom>
          </p:spPr>
        </p:pic>
        <p:sp>
          <p:nvSpPr>
            <p:cNvPr id="9" name="Oval 8">
              <a:extLst>
                <a:ext uri="{FF2B5EF4-FFF2-40B4-BE49-F238E27FC236}">
                  <a16:creationId xmlns:a16="http://schemas.microsoft.com/office/drawing/2014/main" id="{0B0CFC63-F3CC-437A-8743-06E733881C03}"/>
                </a:ext>
              </a:extLst>
            </p:cNvPr>
            <p:cNvSpPr/>
            <p:nvPr/>
          </p:nvSpPr>
          <p:spPr>
            <a:xfrm>
              <a:off x="2198685" y="2905572"/>
              <a:ext cx="1409700" cy="685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Callout: Up Arrow 10">
              <a:extLst>
                <a:ext uri="{FF2B5EF4-FFF2-40B4-BE49-F238E27FC236}">
                  <a16:creationId xmlns:a16="http://schemas.microsoft.com/office/drawing/2014/main" id="{67492752-785E-4624-AD74-2FD97A200B6B}"/>
                </a:ext>
              </a:extLst>
            </p:cNvPr>
            <p:cNvSpPr/>
            <p:nvPr/>
          </p:nvSpPr>
          <p:spPr>
            <a:xfrm>
              <a:off x="2290125" y="3719917"/>
              <a:ext cx="1226820" cy="712694"/>
            </a:xfrm>
            <a:prstGeom prst="upArrowCallout">
              <a:avLst/>
            </a:prstGeom>
            <a:solidFill>
              <a:srgbClr val="B3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Segoe UI Semibold" panose="020B0702040204020203" pitchFamily="34" charset="0"/>
                </a:rPr>
                <a:t>Click Here</a:t>
              </a:r>
            </a:p>
          </p:txBody>
        </p:sp>
      </p:grpSp>
      <p:sp>
        <p:nvSpPr>
          <p:cNvPr id="18" name="Copyright">
            <a:extLst>
              <a:ext uri="{FF2B5EF4-FFF2-40B4-BE49-F238E27FC236}">
                <a16:creationId xmlns:a16="http://schemas.microsoft.com/office/drawing/2014/main" id="{7F9010EA-0770-4DFD-9C6C-B05013EFD703}"/>
              </a:ext>
            </a:extLst>
          </p:cNvPr>
          <p:cNvSpPr txBox="1">
            <a:spLocks noChangeArrowheads="1"/>
          </p:cNvSpPr>
          <p:nvPr/>
        </p:nvSpPr>
        <p:spPr>
          <a:xfrm>
            <a:off x="76200" y="6553200"/>
            <a:ext cx="1431255" cy="258077"/>
          </a:xfrm>
          <a:prstGeom prst="rect">
            <a:avLst/>
          </a:prstGeom>
          <a:ln/>
        </p:spPr>
        <p:txBody>
          <a:bodyPr vert="horz" lIns="91440" tIns="45720" rIns="91440" bIns="45720" rtlCol="0" anchor="b"/>
          <a:lstStyle>
            <a:defPPr>
              <a:defRPr lang="en-US"/>
            </a:defPPr>
            <a:lvl1pPr marL="0" algn="l" defTabSz="457200" rtl="0" eaLnBrk="1" latinLnBrk="0" hangingPunct="1">
              <a:defRPr sz="9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900" b="1" i="0" u="none" strike="noStrike" kern="1200" cap="none" spc="0" normalizeH="0" baseline="0" noProof="0" dirty="0">
                <a:ln>
                  <a:noFill/>
                </a:ln>
                <a:solidFill>
                  <a:prstClr val="white"/>
                </a:solidFill>
                <a:effectLst/>
                <a:uLnTx/>
                <a:uFillTx/>
                <a:latin typeface="Calibri" panose="020F0502020204030204"/>
                <a:ea typeface="+mn-ea"/>
                <a:cs typeface="+mn-cs"/>
              </a:rPr>
              <a:t>© Eric F. Glover 2021</a:t>
            </a:r>
          </a:p>
        </p:txBody>
      </p:sp>
      <p:sp>
        <p:nvSpPr>
          <p:cNvPr id="20" name="Page#">
            <a:extLst>
              <a:ext uri="{FF2B5EF4-FFF2-40B4-BE49-F238E27FC236}">
                <a16:creationId xmlns:a16="http://schemas.microsoft.com/office/drawing/2014/main" id="{DC3BA066-8AC8-4AA7-82AC-72C8A843969C}"/>
              </a:ext>
            </a:extLst>
          </p:cNvPr>
          <p:cNvSpPr txBox="1">
            <a:spLocks noChangeArrowheads="1"/>
          </p:cNvSpPr>
          <p:nvPr/>
        </p:nvSpPr>
        <p:spPr>
          <a:xfrm>
            <a:off x="10977824" y="6482455"/>
            <a:ext cx="1186758"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fld id="{525D6D22-F3CC-406C-AB7C-C30BB762FCEA}" type="slidenum">
              <a:rPr kumimoji="0" lang="en-US" alt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a:t>
            </a:fld>
            <a:endParaRPr kumimoji="0" lang="en-US" alt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Graphic 6" descr="Badge with solid fill">
            <a:extLst>
              <a:ext uri="{FF2B5EF4-FFF2-40B4-BE49-F238E27FC236}">
                <a16:creationId xmlns:a16="http://schemas.microsoft.com/office/drawing/2014/main" id="{8950544F-1CAB-4E3A-A9C7-316BD907714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6605" y="4928092"/>
            <a:ext cx="498347" cy="498347"/>
          </a:xfrm>
          <a:prstGeom prst="rect">
            <a:avLst/>
          </a:prstGeom>
        </p:spPr>
      </p:pic>
      <p:pic>
        <p:nvPicPr>
          <p:cNvPr id="15" name="Graphic 14" descr="Badge 1 with solid fill">
            <a:extLst>
              <a:ext uri="{FF2B5EF4-FFF2-40B4-BE49-F238E27FC236}">
                <a16:creationId xmlns:a16="http://schemas.microsoft.com/office/drawing/2014/main" id="{8F24595A-6710-45F2-9ADE-6AC75020BC2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20451" y="2598202"/>
            <a:ext cx="498347" cy="498347"/>
          </a:xfrm>
          <a:prstGeom prst="rect">
            <a:avLst/>
          </a:prstGeom>
        </p:spPr>
      </p:pic>
      <p:pic>
        <p:nvPicPr>
          <p:cNvPr id="13" name="Picture 12">
            <a:extLst>
              <a:ext uri="{FF2B5EF4-FFF2-40B4-BE49-F238E27FC236}">
                <a16:creationId xmlns:a16="http://schemas.microsoft.com/office/drawing/2014/main" id="{5E27848B-938A-4BE0-8F3E-A624F0873559}"/>
              </a:ext>
            </a:extLst>
          </p:cNvPr>
          <p:cNvPicPr>
            <a:picLocks noChangeAspect="1"/>
          </p:cNvPicPr>
          <p:nvPr/>
        </p:nvPicPr>
        <p:blipFill>
          <a:blip r:embed="rId9"/>
          <a:stretch>
            <a:fillRect/>
          </a:stretch>
        </p:blipFill>
        <p:spPr>
          <a:xfrm>
            <a:off x="537619" y="340551"/>
            <a:ext cx="2870233" cy="12283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Rectangle 16">
            <a:extLst>
              <a:ext uri="{FF2B5EF4-FFF2-40B4-BE49-F238E27FC236}">
                <a16:creationId xmlns:a16="http://schemas.microsoft.com/office/drawing/2014/main" id="{1D6CD3CF-884A-4C2D-9E83-EFEE850B8ED9}"/>
              </a:ext>
            </a:extLst>
          </p:cNvPr>
          <p:cNvSpPr/>
          <p:nvPr/>
        </p:nvSpPr>
        <p:spPr>
          <a:xfrm>
            <a:off x="7497620" y="1838459"/>
            <a:ext cx="4138362" cy="46841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3000"/>
              </a:spcBef>
              <a:spcAft>
                <a:spcPts val="0"/>
              </a:spcAft>
              <a:buClrTx/>
              <a:buSzTx/>
              <a:buFontTx/>
              <a:buNone/>
              <a:tabLst/>
              <a:defRPr/>
            </a:pPr>
            <a:r>
              <a:rPr kumimoji="0" lang="en-US" sz="24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Segoe UI Semibold" panose="020B0702040204020203" pitchFamily="34" charset="0"/>
              </a:rPr>
              <a:t>Two ways to get there:</a:t>
            </a:r>
            <a:endPar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Segoe UI Semibold" panose="020B0702040204020203" pitchFamily="34" charset="0"/>
            </a:endParaRPr>
          </a:p>
        </p:txBody>
      </p:sp>
    </p:spTree>
    <p:extLst>
      <p:ext uri="{BB962C8B-B14F-4D97-AF65-F5344CB8AC3E}">
        <p14:creationId xmlns:p14="http://schemas.microsoft.com/office/powerpoint/2010/main" val="3911678301"/>
      </p:ext>
    </p:extLst>
  </p:cSld>
  <p:clrMapOvr>
    <a:masterClrMapping/>
  </p:clrMapOvr>
  <mc:AlternateContent xmlns:mc="http://schemas.openxmlformats.org/markup-compatibility/2006" xmlns:p14="http://schemas.microsoft.com/office/powerpoint/2010/main">
    <mc:Choice Requires="p14">
      <p:transition spd="slow" p14:dur="2000" advTm="10534"/>
    </mc:Choice>
    <mc:Fallback xmlns="">
      <p:transition spd="slow" advTm="1053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accent1">
                <a:lumMod val="75000"/>
              </a:schemeClr>
            </a:gs>
            <a:gs pos="0">
              <a:schemeClr val="tx1"/>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C86A67E-440B-48F4-99DB-A7D68B8A1544}"/>
              </a:ext>
            </a:extLst>
          </p:cNvPr>
          <p:cNvSpPr txBox="1"/>
          <p:nvPr/>
        </p:nvSpPr>
        <p:spPr>
          <a:xfrm rot="21600000">
            <a:off x="234907" y="-633093"/>
            <a:ext cx="11734800" cy="3604833"/>
          </a:xfrm>
          <a:prstGeom prst="rect">
            <a:avLst/>
          </a:prstGeom>
          <a:noFill/>
        </p:spPr>
        <p:txBody>
          <a:bodyPr wrap="square" rtlCol="0">
            <a:spAutoFit/>
            <a:scene3d>
              <a:camera prst="orthographicFront"/>
              <a:lightRig rig="threePt" dir="t"/>
            </a:scene3d>
            <a:sp3d extrusionH="57150">
              <a:bevelT h="25400" prst="softRound"/>
            </a:sp3d>
          </a:bodyPr>
          <a:lstStyle/>
          <a:p>
            <a:pPr>
              <a:lnSpc>
                <a:spcPct val="150000"/>
              </a:lnSpc>
            </a:pPr>
            <a:r>
              <a:rPr lang="en-US" sz="16600" b="1" dirty="0">
                <a:solidFill>
                  <a:srgbClr val="910101"/>
                </a:solidFill>
                <a:effectLst>
                  <a:outerShdw blurRad="38100" dist="38100" dir="2700000" algn="tl">
                    <a:srgbClr val="000000">
                      <a:alpha val="43137"/>
                    </a:srgbClr>
                  </a:outerShdw>
                </a:effectLst>
                <a:latin typeface="Lucida Handwriting" panose="03010101010101010101" pitchFamily="66" charset="0"/>
              </a:rPr>
              <a:t>IN</a:t>
            </a:r>
            <a:r>
              <a:rPr lang="en-US" sz="8800" b="1" i="1" cap="small" spc="500" dirty="0">
                <a:solidFill>
                  <a:schemeClr val="bg1"/>
                </a:solidFill>
                <a:effectLst>
                  <a:outerShdw blurRad="38100" dist="38100" dir="2700000" algn="tl">
                    <a:srgbClr val="000000">
                      <a:alpha val="43137"/>
                    </a:srgbClr>
                  </a:outerShdw>
                </a:effectLst>
                <a:latin typeface="+mn-lt"/>
              </a:rPr>
              <a:t>p</a:t>
            </a:r>
            <a:r>
              <a:rPr lang="en-US" sz="7200" b="1" i="1" cap="small" spc="500" dirty="0">
                <a:solidFill>
                  <a:schemeClr val="bg1"/>
                </a:solidFill>
                <a:effectLst>
                  <a:outerShdw blurRad="38100" dist="38100" dir="2700000" algn="tl">
                    <a:srgbClr val="000000">
                      <a:alpha val="43137"/>
                    </a:srgbClr>
                  </a:outerShdw>
                </a:effectLst>
                <a:latin typeface="+mn-lt"/>
              </a:rPr>
              <a:t>owered Discipleship</a:t>
            </a:r>
            <a:endParaRPr lang="en-US" sz="9600" b="1" i="1" cap="small" spc="500" dirty="0">
              <a:solidFill>
                <a:schemeClr val="bg1"/>
              </a:solidFill>
              <a:effectLst>
                <a:outerShdw blurRad="38100" dist="38100" dir="2700000" algn="tl">
                  <a:srgbClr val="000000">
                    <a:alpha val="43137"/>
                  </a:srgbClr>
                </a:outerShdw>
              </a:effectLst>
              <a:latin typeface="+mn-lt"/>
            </a:endParaRPr>
          </a:p>
        </p:txBody>
      </p:sp>
      <p:sp>
        <p:nvSpPr>
          <p:cNvPr id="5" name="TextBox 4">
            <a:extLst>
              <a:ext uri="{FF2B5EF4-FFF2-40B4-BE49-F238E27FC236}">
                <a16:creationId xmlns:a16="http://schemas.microsoft.com/office/drawing/2014/main" id="{4DF6E862-2D08-4827-B115-A11A941EDEAA}"/>
              </a:ext>
            </a:extLst>
          </p:cNvPr>
          <p:cNvSpPr txBox="1"/>
          <p:nvPr/>
        </p:nvSpPr>
        <p:spPr>
          <a:xfrm rot="21600000">
            <a:off x="958543" y="2448579"/>
            <a:ext cx="10287000" cy="523220"/>
          </a:xfrm>
          <a:prstGeom prst="rect">
            <a:avLst/>
          </a:prstGeom>
          <a:noFill/>
        </p:spPr>
        <p:txBody>
          <a:bodyPr wrap="square" rtlCol="0">
            <a:spAutoFit/>
          </a:bodyPr>
          <a:lstStyle/>
          <a:p>
            <a:pPr algn="ctr"/>
            <a:r>
              <a:rPr lang="en-US" sz="2800" i="1" spc="300" dirty="0">
                <a:solidFill>
                  <a:schemeClr val="bg1"/>
                </a:solidFill>
                <a:latin typeface="Segoe Print" panose="02000600000000000000" pitchFamily="2" charset="0"/>
              </a:rPr>
              <a:t>An Inductive Study of the Book of Acts</a:t>
            </a:r>
          </a:p>
        </p:txBody>
      </p:sp>
      <p:sp>
        <p:nvSpPr>
          <p:cNvPr id="9" name="Rectangle 4">
            <a:extLst>
              <a:ext uri="{FF2B5EF4-FFF2-40B4-BE49-F238E27FC236}">
                <a16:creationId xmlns:a16="http://schemas.microsoft.com/office/drawing/2014/main" id="{3C75903D-B40E-4F24-AF60-74748895B139}"/>
              </a:ext>
            </a:extLst>
          </p:cNvPr>
          <p:cNvSpPr>
            <a:spLocks noGrp="1" noChangeArrowheads="1"/>
          </p:cNvSpPr>
          <p:nvPr>
            <p:ph type="dt" sz="half" idx="10"/>
          </p:nvPr>
        </p:nvSpPr>
        <p:spPr>
          <a:xfrm>
            <a:off x="76200" y="6553200"/>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pic>
        <p:nvPicPr>
          <p:cNvPr id="14" name="Picture 13">
            <a:extLst>
              <a:ext uri="{FF2B5EF4-FFF2-40B4-BE49-F238E27FC236}">
                <a16:creationId xmlns:a16="http://schemas.microsoft.com/office/drawing/2014/main" id="{8750B0F8-1512-49E1-B1CC-F5868A976EDA}"/>
              </a:ext>
            </a:extLst>
          </p:cNvPr>
          <p:cNvPicPr>
            <a:picLocks noChangeAspect="1"/>
          </p:cNvPicPr>
          <p:nvPr/>
        </p:nvPicPr>
        <p:blipFill>
          <a:blip r:embed="rId2"/>
          <a:stretch>
            <a:fillRect/>
          </a:stretch>
        </p:blipFill>
        <p:spPr>
          <a:xfrm>
            <a:off x="8616906" y="914400"/>
            <a:ext cx="533400" cy="869537"/>
          </a:xfrm>
          <a:prstGeom prst="rect">
            <a:avLst/>
          </a:prstGeom>
        </p:spPr>
      </p:pic>
      <p:sp>
        <p:nvSpPr>
          <p:cNvPr id="8" name="TextBox 7">
            <a:extLst>
              <a:ext uri="{FF2B5EF4-FFF2-40B4-BE49-F238E27FC236}">
                <a16:creationId xmlns:a16="http://schemas.microsoft.com/office/drawing/2014/main" id="{7318674F-B75A-490B-81A5-63C3A175976D}"/>
              </a:ext>
            </a:extLst>
          </p:cNvPr>
          <p:cNvSpPr txBox="1"/>
          <p:nvPr/>
        </p:nvSpPr>
        <p:spPr>
          <a:xfrm>
            <a:off x="4868392" y="5062943"/>
            <a:ext cx="6788929" cy="1323439"/>
          </a:xfrm>
          <a:prstGeom prst="rect">
            <a:avLst/>
          </a:prstGeom>
          <a:solidFill>
            <a:schemeClr val="bg1"/>
          </a:solidFill>
          <a:ln>
            <a:noFill/>
          </a:ln>
          <a:effectLst>
            <a:outerShdw blurRad="107950" dist="12700" dir="5400000" algn="ctr">
              <a:srgbClr val="000000"/>
            </a:outerShdw>
            <a:softEdge rad="3175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4400" b="1" dirty="0">
                <a:effectLst>
                  <a:outerShdw blurRad="38100" dist="38100" dir="2700000" algn="tl">
                    <a:srgbClr val="000000">
                      <a:alpha val="43137"/>
                    </a:srgbClr>
                  </a:outerShdw>
                </a:effectLst>
              </a:rPr>
              <a:t>Conscientious  Discipleship</a:t>
            </a:r>
            <a:br>
              <a:rPr lang="en-US" sz="4400" b="1" dirty="0">
                <a:effectLst>
                  <a:outerShdw blurRad="38100" dist="38100" dir="2700000" algn="tl">
                    <a:srgbClr val="000000">
                      <a:alpha val="43137"/>
                    </a:srgbClr>
                  </a:outerShdw>
                </a:effectLst>
              </a:rPr>
            </a:br>
            <a:r>
              <a:rPr lang="en-US" sz="3600" b="1" dirty="0">
                <a:solidFill>
                  <a:srgbClr val="C00000"/>
                </a:solidFill>
                <a:effectLst>
                  <a:outerShdw blurRad="38100" dist="38100" dir="2700000" algn="tl">
                    <a:srgbClr val="000000">
                      <a:alpha val="43137"/>
                    </a:srgbClr>
                  </a:outerShdw>
                </a:effectLst>
                <a:latin typeface="+mn-lt"/>
              </a:rPr>
              <a:t>Acts 22:30 - 23:35</a:t>
            </a:r>
          </a:p>
        </p:txBody>
      </p:sp>
    </p:spTree>
    <p:extLst>
      <p:ext uri="{BB962C8B-B14F-4D97-AF65-F5344CB8AC3E}">
        <p14:creationId xmlns:p14="http://schemas.microsoft.com/office/powerpoint/2010/main" val="1145670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9DBE536B-5A45-4FA1-A213-D2EFD94C4F93}"/>
              </a:ext>
            </a:extLst>
          </p:cNvPr>
          <p:cNvSpPr txBox="1"/>
          <p:nvPr/>
        </p:nvSpPr>
        <p:spPr>
          <a:xfrm>
            <a:off x="4659406" y="809769"/>
            <a:ext cx="7077573" cy="5247861"/>
          </a:xfrm>
          <a:prstGeom prst="rect">
            <a:avLst/>
          </a:prstGeom>
        </p:spPr>
        <p:txBody>
          <a:bodyPr vert="horz" lIns="91440" tIns="0" rIns="91440" bIns="45720" rtlCol="0" anchor="t">
            <a:noAutofit/>
          </a:bodyPr>
          <a:lstStyle/>
          <a:p>
            <a:pPr marL="457200" indent="-457200" defTabSz="914400">
              <a:spcAft>
                <a:spcPts val="1800"/>
              </a:spcAft>
              <a:buClr>
                <a:srgbClr val="C00000"/>
              </a:buClr>
              <a:buFont typeface="Wingdings" panose="05000000000000000000" pitchFamily="2" charset="2"/>
              <a:buChar char="Ø"/>
            </a:pPr>
            <a:r>
              <a:rPr lang="en-US" sz="3200" b="1" spc="-100" dirty="0">
                <a:latin typeface="Segoe UI" panose="020B0502040204020203" pitchFamily="34" charset="0"/>
                <a:ea typeface="Segoe UI Black" panose="020B0A02040204020203" pitchFamily="34" charset="0"/>
                <a:cs typeface="Segoe UI" panose="020B0502040204020203" pitchFamily="34" charset="0"/>
              </a:rPr>
              <a:t>Scripture Reading Volunteers:</a:t>
            </a:r>
          </a:p>
          <a:p>
            <a:pPr marL="914400" indent="-457200" defTabSz="914400">
              <a:lnSpc>
                <a:spcPct val="175000"/>
              </a:lnSpc>
              <a:spcAft>
                <a:spcPts val="600"/>
              </a:spcAft>
              <a:buClr>
                <a:srgbClr val="C00000"/>
              </a:buClr>
              <a:buFont typeface="Wingdings" panose="05000000000000000000" pitchFamily="2" charset="2"/>
              <a:buChar char="ü"/>
            </a:pPr>
            <a:r>
              <a:rPr lang="en-US" sz="3200" b="1" spc="-100" dirty="0">
                <a:latin typeface="Segoe Print" panose="02000600000000000000" pitchFamily="2" charset="0"/>
                <a:ea typeface="Segoe UI Black" panose="020B0A02040204020203" pitchFamily="34" charset="0"/>
                <a:cs typeface="Segoe UI Semibold" panose="020B0702040204020203" pitchFamily="34" charset="0"/>
              </a:rPr>
              <a:t>Acts 22:30 – 23:11</a:t>
            </a:r>
          </a:p>
          <a:p>
            <a:pPr marL="914400" indent="-457200" defTabSz="914400">
              <a:lnSpc>
                <a:spcPct val="175000"/>
              </a:lnSpc>
              <a:spcAft>
                <a:spcPts val="600"/>
              </a:spcAft>
              <a:buClr>
                <a:srgbClr val="C00000"/>
              </a:buClr>
              <a:buFont typeface="Wingdings" panose="05000000000000000000" pitchFamily="2" charset="2"/>
              <a:buChar char="ü"/>
            </a:pPr>
            <a:r>
              <a:rPr lang="en-US" sz="3200" b="1" spc="-100" dirty="0">
                <a:latin typeface="Segoe Print" panose="02000600000000000000" pitchFamily="2" charset="0"/>
                <a:ea typeface="Segoe UI Black" panose="020B0A02040204020203" pitchFamily="34" charset="0"/>
                <a:cs typeface="Segoe UI Semibold" panose="020B0702040204020203" pitchFamily="34" charset="0"/>
              </a:rPr>
              <a:t>Acts 20:18-20</a:t>
            </a:r>
          </a:p>
          <a:p>
            <a:pPr marL="914400" indent="-457200" defTabSz="914400">
              <a:lnSpc>
                <a:spcPct val="175000"/>
              </a:lnSpc>
              <a:spcAft>
                <a:spcPts val="600"/>
              </a:spcAft>
              <a:buClr>
                <a:srgbClr val="C00000"/>
              </a:buClr>
              <a:buFont typeface="Wingdings" panose="05000000000000000000" pitchFamily="2" charset="2"/>
              <a:buChar char="ü"/>
            </a:pPr>
            <a:r>
              <a:rPr lang="en-US" sz="3200" b="1" spc="-100" dirty="0">
                <a:latin typeface="Segoe Print" panose="02000600000000000000" pitchFamily="2" charset="0"/>
                <a:ea typeface="Segoe UI Black" panose="020B0A02040204020203" pitchFamily="34" charset="0"/>
                <a:cs typeface="Segoe UI Semibold" panose="020B0702040204020203" pitchFamily="34" charset="0"/>
              </a:rPr>
              <a:t>Acts 20:33-35</a:t>
            </a:r>
          </a:p>
          <a:p>
            <a:pPr marL="914400" indent="-457200" defTabSz="914400">
              <a:lnSpc>
                <a:spcPct val="175000"/>
              </a:lnSpc>
              <a:spcAft>
                <a:spcPts val="600"/>
              </a:spcAft>
              <a:buClr>
                <a:srgbClr val="C00000"/>
              </a:buClr>
              <a:buFont typeface="Wingdings" panose="05000000000000000000" pitchFamily="2" charset="2"/>
              <a:buChar char="ü"/>
            </a:pPr>
            <a:r>
              <a:rPr lang="en-US" sz="3200" b="1" spc="-100" dirty="0">
                <a:latin typeface="Segoe Print" panose="02000600000000000000" pitchFamily="2" charset="0"/>
                <a:ea typeface="Segoe UI Black" panose="020B0A02040204020203" pitchFamily="34" charset="0"/>
                <a:cs typeface="Segoe UI Semibold" panose="020B0702040204020203" pitchFamily="34" charset="0"/>
              </a:rPr>
              <a:t>1 Timothy 1:5, 1:19</a:t>
            </a:r>
          </a:p>
          <a:p>
            <a:pPr marL="914400" indent="-457200" defTabSz="914400">
              <a:lnSpc>
                <a:spcPct val="175000"/>
              </a:lnSpc>
              <a:spcAft>
                <a:spcPts val="600"/>
              </a:spcAft>
              <a:buClr>
                <a:srgbClr val="C00000"/>
              </a:buClr>
              <a:buFont typeface="Wingdings" panose="05000000000000000000" pitchFamily="2" charset="2"/>
              <a:buChar char="ü"/>
            </a:pPr>
            <a:r>
              <a:rPr lang="en-US" sz="3200" b="1" spc="-100" dirty="0">
                <a:latin typeface="Segoe Print" panose="02000600000000000000" pitchFamily="2" charset="0"/>
                <a:ea typeface="Segoe UI Black" panose="020B0A02040204020203" pitchFamily="34" charset="0"/>
                <a:cs typeface="Segoe UI Semibold" panose="020B0702040204020203" pitchFamily="34" charset="0"/>
              </a:rPr>
              <a:t>Acts 23:31–35</a:t>
            </a:r>
          </a:p>
          <a:p>
            <a:pPr marL="914400" indent="-457200" defTabSz="914400">
              <a:lnSpc>
                <a:spcPct val="175000"/>
              </a:lnSpc>
              <a:spcAft>
                <a:spcPts val="600"/>
              </a:spcAft>
              <a:buClr>
                <a:srgbClr val="C00000"/>
              </a:buClr>
              <a:buFont typeface="Wingdings" panose="05000000000000000000" pitchFamily="2" charset="2"/>
              <a:buChar char="ü"/>
            </a:pPr>
            <a:endParaRPr lang="en-US" sz="3200" b="1" spc="-100" dirty="0">
              <a:latin typeface="Segoe Print" panose="02000600000000000000" pitchFamily="2" charset="0"/>
              <a:ea typeface="Segoe UI Black" panose="020B0A02040204020203" pitchFamily="34" charset="0"/>
              <a:cs typeface="Segoe UI Semibold" panose="020B0702040204020203" pitchFamily="34" charset="0"/>
            </a:endParaRPr>
          </a:p>
          <a:p>
            <a:pPr marL="914400" indent="-457200" defTabSz="914400">
              <a:lnSpc>
                <a:spcPct val="175000"/>
              </a:lnSpc>
              <a:spcAft>
                <a:spcPts val="600"/>
              </a:spcAft>
              <a:buClr>
                <a:srgbClr val="C00000"/>
              </a:buClr>
              <a:buFont typeface="Wingdings" panose="05000000000000000000" pitchFamily="2" charset="2"/>
              <a:buChar char="ü"/>
            </a:pPr>
            <a:endParaRPr lang="en-US" sz="3200" b="1" spc="-100" dirty="0">
              <a:latin typeface="Segoe Print" panose="02000600000000000000" pitchFamily="2" charset="0"/>
              <a:ea typeface="Segoe UI Black" panose="020B0A02040204020203" pitchFamily="34" charset="0"/>
              <a:cs typeface="Segoe UI Semibold" panose="020B0702040204020203" pitchFamily="34" charset="0"/>
            </a:endParaRPr>
          </a:p>
        </p:txBody>
      </p:sp>
      <p:sp>
        <p:nvSpPr>
          <p:cNvPr id="7" name="Rectangle 6">
            <a:extLst>
              <a:ext uri="{FF2B5EF4-FFF2-40B4-BE49-F238E27FC236}">
                <a16:creationId xmlns:a16="http://schemas.microsoft.com/office/drawing/2014/main" id="{C26F0809-F6DC-41A6-BCD5-838DB7B69239}"/>
              </a:ext>
            </a:extLst>
          </p:cNvPr>
          <p:cNvSpPr>
            <a:spLocks noGrp="1" noChangeArrowheads="1"/>
          </p:cNvSpPr>
          <p:nvPr>
            <p:ph type="sldNum" sz="quarter" idx="12"/>
          </p:nvPr>
        </p:nvSpPr>
        <p:spPr>
          <a:xfrm>
            <a:off x="11704320" y="6455664"/>
            <a:ext cx="448056" cy="365125"/>
          </a:xfrm>
        </p:spPr>
        <p:txBody>
          <a:bodyPr vert="horz" lIns="91440" tIns="45720" rIns="91440" bIns="45720" rtlCol="0" anchor="ctr">
            <a:normAutofit/>
          </a:bodyPr>
          <a:lstStyle>
            <a:lvl1pPr>
              <a:defRPr sz="1200" b="1">
                <a:solidFill>
                  <a:schemeClr val="bg1"/>
                </a:solidFill>
                <a:latin typeface="+mn-lt"/>
              </a:defRPr>
            </a:lvl1pPr>
          </a:lstStyle>
          <a:p>
            <a:pPr defTabSz="914400">
              <a:spcAft>
                <a:spcPts val="600"/>
              </a:spcAft>
              <a:defRPr/>
            </a:pPr>
            <a:fld id="{525D6D22-F3CC-406C-AB7C-C30BB762FCEA}" type="slidenum">
              <a:rPr lang="en-US" altLang="en-US" sz="1100">
                <a:solidFill>
                  <a:schemeClr val="tx1">
                    <a:lumMod val="50000"/>
                    <a:lumOff val="50000"/>
                  </a:schemeClr>
                </a:solidFill>
              </a:rPr>
              <a:pPr defTabSz="914400">
                <a:spcAft>
                  <a:spcPts val="600"/>
                </a:spcAft>
                <a:defRPr/>
              </a:pPr>
              <a:t>6</a:t>
            </a:fld>
            <a:endParaRPr lang="en-US" altLang="en-US" sz="1100" dirty="0">
              <a:solidFill>
                <a:schemeClr val="tx1">
                  <a:lumMod val="50000"/>
                  <a:lumOff val="50000"/>
                </a:schemeClr>
              </a:solidFill>
            </a:endParaRPr>
          </a:p>
        </p:txBody>
      </p:sp>
      <p:sp>
        <p:nvSpPr>
          <p:cNvPr id="6" name="Rectangle: Rounded Corners 5">
            <a:extLst>
              <a:ext uri="{FF2B5EF4-FFF2-40B4-BE49-F238E27FC236}">
                <a16:creationId xmlns:a16="http://schemas.microsoft.com/office/drawing/2014/main" id="{0D5B596B-725A-4D4E-919B-0D56FA2E43E7}"/>
              </a:ext>
            </a:extLst>
          </p:cNvPr>
          <p:cNvSpPr/>
          <p:nvPr/>
        </p:nvSpPr>
        <p:spPr bwMode="auto">
          <a:xfrm>
            <a:off x="435854" y="530694"/>
            <a:ext cx="2992668" cy="1587666"/>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0" rIns="91440" bIns="0" numCol="1" rtlCol="0" anchor="ctr" anchorCtr="0" compatLnSpc="1">
            <a:prstTxWarp prst="textNoShape">
              <a:avLst/>
            </a:prstTxWarp>
          </a:bodyPr>
          <a:lstStyle/>
          <a:p>
            <a:pPr algn="ctr">
              <a:spcAft>
                <a:spcPts val="600"/>
              </a:spcAft>
            </a:pPr>
            <a:r>
              <a:rPr lang="en-US" sz="4000" b="1"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Semibold" panose="020B0702040204020203" pitchFamily="34" charset="0"/>
              </a:rPr>
              <a:t>Focal</a:t>
            </a:r>
            <a:r>
              <a:rPr lang="en-US" sz="4000" b="1" dirty="0">
                <a:solidFill>
                  <a:srgbClr val="91010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Semibold" panose="020B0702040204020203" pitchFamily="34" charset="0"/>
              </a:rPr>
              <a:t> Passages</a:t>
            </a:r>
            <a:endParaRPr lang="en-US" sz="3200" b="1" i="1" dirty="0">
              <a:latin typeface="Segoe UI Black" panose="020B0A02040204020203" pitchFamily="34" charset="0"/>
              <a:ea typeface="Segoe UI Black" panose="020B0A02040204020203" pitchFamily="34" charset="0"/>
              <a:cs typeface="Segoe UI Semibold" panose="020B0702040204020203" pitchFamily="34" charset="0"/>
            </a:endParaRPr>
          </a:p>
        </p:txBody>
      </p:sp>
      <p:sp>
        <p:nvSpPr>
          <p:cNvPr id="13" name="Rectangle 4">
            <a:extLst>
              <a:ext uri="{FF2B5EF4-FFF2-40B4-BE49-F238E27FC236}">
                <a16:creationId xmlns:a16="http://schemas.microsoft.com/office/drawing/2014/main" id="{784710D2-F55C-4E86-B4CF-E065281ED335}"/>
              </a:ext>
            </a:extLst>
          </p:cNvPr>
          <p:cNvSpPr>
            <a:spLocks noGrp="1" noChangeArrowheads="1"/>
          </p:cNvSpPr>
          <p:nvPr>
            <p:ph type="dt" sz="half" idx="10"/>
          </p:nvPr>
        </p:nvSpPr>
        <p:spPr>
          <a:xfrm>
            <a:off x="76200" y="6553200"/>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Tree>
    <p:extLst>
      <p:ext uri="{BB962C8B-B14F-4D97-AF65-F5344CB8AC3E}">
        <p14:creationId xmlns:p14="http://schemas.microsoft.com/office/powerpoint/2010/main" val="3896088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2C3DBF-73D3-4C67-B34E-CC048D143E11}"/>
              </a:ext>
            </a:extLst>
          </p:cNvPr>
          <p:cNvPicPr>
            <a:picLocks noChangeAspect="1"/>
          </p:cNvPicPr>
          <p:nvPr/>
        </p:nvPicPr>
        <p:blipFill rotWithShape="1">
          <a:blip r:embed="rId2"/>
          <a:srcRect t="15094"/>
          <a:stretch/>
        </p:blipFill>
        <p:spPr>
          <a:xfrm>
            <a:off x="20" y="10"/>
            <a:ext cx="12191980" cy="6857990"/>
          </a:xfrm>
          <a:prstGeom prst="rect">
            <a:avLst/>
          </a:prstGeom>
        </p:spPr>
      </p:pic>
      <p:sp>
        <p:nvSpPr>
          <p:cNvPr id="29" name="Rectangle 6">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3C83A2A-5BC7-4634-B3C0-9D0F9FA13F16}"/>
              </a:ext>
            </a:extLst>
          </p:cNvPr>
          <p:cNvSpPr txBox="1"/>
          <p:nvPr/>
        </p:nvSpPr>
        <p:spPr>
          <a:xfrm>
            <a:off x="428821" y="630621"/>
            <a:ext cx="7592673" cy="1446550"/>
          </a:xfrm>
          <a:prstGeom prst="rect">
            <a:avLst/>
          </a:prstGeom>
          <a:noFill/>
        </p:spPr>
        <p:txBody>
          <a:bodyPr wrap="square" rtlCol="0">
            <a:spAutoFit/>
          </a:bodyPr>
          <a:lstStyle/>
          <a:p>
            <a:r>
              <a:rPr lang="en-US" sz="4400"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What’s behind </a:t>
            </a:r>
            <a:br>
              <a:rPr lang="en-US" sz="4400"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br>
            <a:r>
              <a:rPr lang="en-US" sz="4400"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the curtain?</a:t>
            </a:r>
          </a:p>
        </p:txBody>
      </p:sp>
    </p:spTree>
    <p:extLst>
      <p:ext uri="{BB962C8B-B14F-4D97-AF65-F5344CB8AC3E}">
        <p14:creationId xmlns:p14="http://schemas.microsoft.com/office/powerpoint/2010/main" val="3295281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9DBE536B-5A45-4FA1-A213-D2EFD94C4F93}"/>
              </a:ext>
            </a:extLst>
          </p:cNvPr>
          <p:cNvSpPr txBox="1"/>
          <p:nvPr/>
        </p:nvSpPr>
        <p:spPr>
          <a:xfrm>
            <a:off x="4495800" y="702353"/>
            <a:ext cx="7241180" cy="5546047"/>
          </a:xfrm>
          <a:prstGeom prst="rect">
            <a:avLst/>
          </a:prstGeom>
        </p:spPr>
        <p:txBody>
          <a:bodyPr vert="horz" lIns="91440" tIns="0" rIns="91440" bIns="45720" rtlCol="0" anchor="ctr">
            <a:noAutofit/>
          </a:bodyPr>
          <a:lstStyle/>
          <a:p>
            <a:pPr defTabSz="914400">
              <a:lnSpc>
                <a:spcPct val="250000"/>
              </a:lnSpc>
              <a:spcAft>
                <a:spcPts val="600"/>
              </a:spcAft>
            </a:pPr>
            <a:r>
              <a:rPr lang="en-US" sz="2800" b="1" spc="-100" dirty="0">
                <a:effectLst>
                  <a:outerShdw blurRad="38100" dist="38100" dir="2700000" algn="tl">
                    <a:srgbClr val="000000">
                      <a:alpha val="43137"/>
                    </a:srgbClr>
                  </a:outerShdw>
                </a:effectLst>
                <a:latin typeface="Segoe Print" panose="02000600000000000000" pitchFamily="2" charset="0"/>
                <a:cs typeface="Segoe UI Semibold" panose="020B0702040204020203" pitchFamily="34" charset="0"/>
              </a:rPr>
              <a:t>“But you will receive</a:t>
            </a:r>
            <a:br>
              <a:rPr lang="en-US" sz="2800" b="1" spc="-100" dirty="0">
                <a:effectLst>
                  <a:outerShdw blurRad="38100" dist="38100" dir="2700000" algn="tl">
                    <a:srgbClr val="000000">
                      <a:alpha val="43137"/>
                    </a:srgbClr>
                  </a:outerShdw>
                </a:effectLst>
                <a:latin typeface="Segoe Print" panose="02000600000000000000" pitchFamily="2" charset="0"/>
                <a:cs typeface="Segoe UI Semibold" panose="020B0702040204020203" pitchFamily="34" charset="0"/>
              </a:rPr>
            </a:br>
            <a:r>
              <a:rPr lang="en-US" sz="2800" b="1" spc="-100" dirty="0">
                <a:effectLst>
                  <a:outerShdw blurRad="38100" dist="38100" dir="2700000" algn="tl">
                    <a:srgbClr val="000000">
                      <a:alpha val="43137"/>
                    </a:srgbClr>
                  </a:outerShdw>
                </a:effectLst>
                <a:latin typeface="Segoe Print" panose="02000600000000000000" pitchFamily="2" charset="0"/>
                <a:cs typeface="Segoe UI Semibold" panose="020B0702040204020203" pitchFamily="34" charset="0"/>
              </a:rPr>
              <a:t>when the Holy Spirit has come on you, and you will be My witnesses in Jerusalem, in all Judea and Samaria, </a:t>
            </a:r>
            <a:br>
              <a:rPr lang="en-US" sz="2800" b="1" spc="-100" dirty="0">
                <a:effectLst>
                  <a:outerShdw blurRad="38100" dist="38100" dir="2700000" algn="tl">
                    <a:srgbClr val="000000">
                      <a:alpha val="43137"/>
                    </a:srgbClr>
                  </a:outerShdw>
                </a:effectLst>
                <a:latin typeface="Segoe Print" panose="02000600000000000000" pitchFamily="2" charset="0"/>
                <a:cs typeface="Segoe UI Semibold" panose="020B0702040204020203" pitchFamily="34" charset="0"/>
              </a:rPr>
            </a:br>
            <a:r>
              <a:rPr lang="en-US" sz="2800" b="1" spc="-100" dirty="0">
                <a:effectLst>
                  <a:outerShdw blurRad="38100" dist="38100" dir="2700000" algn="tl">
                    <a:srgbClr val="000000">
                      <a:alpha val="43137"/>
                    </a:srgbClr>
                  </a:outerShdw>
                </a:effectLst>
                <a:latin typeface="Segoe Print" panose="02000600000000000000" pitchFamily="2" charset="0"/>
                <a:cs typeface="Segoe UI Semibold" panose="020B0702040204020203" pitchFamily="34" charset="0"/>
              </a:rPr>
              <a:t>and to the ends of the earth.”</a:t>
            </a:r>
          </a:p>
        </p:txBody>
      </p:sp>
      <p:sp>
        <p:nvSpPr>
          <p:cNvPr id="7" name="Rectangle 6">
            <a:extLst>
              <a:ext uri="{FF2B5EF4-FFF2-40B4-BE49-F238E27FC236}">
                <a16:creationId xmlns:a16="http://schemas.microsoft.com/office/drawing/2014/main" id="{C26F0809-F6DC-41A6-BCD5-838DB7B69239}"/>
              </a:ext>
            </a:extLst>
          </p:cNvPr>
          <p:cNvSpPr>
            <a:spLocks noGrp="1" noChangeArrowheads="1"/>
          </p:cNvSpPr>
          <p:nvPr>
            <p:ph type="sldNum" sz="quarter" idx="12"/>
          </p:nvPr>
        </p:nvSpPr>
        <p:spPr>
          <a:xfrm>
            <a:off x="11704320" y="6455664"/>
            <a:ext cx="448056" cy="365125"/>
          </a:xfrm>
        </p:spPr>
        <p:txBody>
          <a:bodyPr vert="horz" lIns="91440" tIns="45720" rIns="91440" bIns="45720" rtlCol="0" anchor="ctr">
            <a:normAutofit/>
          </a:bodyPr>
          <a:lstStyle>
            <a:lvl1pPr>
              <a:defRPr sz="1200" b="1">
                <a:solidFill>
                  <a:schemeClr val="bg1"/>
                </a:solidFill>
                <a:latin typeface="+mn-lt"/>
              </a:defRPr>
            </a:lvl1pPr>
          </a:lstStyle>
          <a:p>
            <a:pPr defTabSz="914400">
              <a:spcAft>
                <a:spcPts val="600"/>
              </a:spcAft>
              <a:defRPr/>
            </a:pPr>
            <a:fld id="{525D6D22-F3CC-406C-AB7C-C30BB762FCEA}" type="slidenum">
              <a:rPr lang="en-US" altLang="en-US" sz="1100">
                <a:solidFill>
                  <a:schemeClr val="tx1">
                    <a:lumMod val="50000"/>
                    <a:lumOff val="50000"/>
                  </a:schemeClr>
                </a:solidFill>
              </a:rPr>
              <a:pPr defTabSz="914400">
                <a:spcAft>
                  <a:spcPts val="600"/>
                </a:spcAft>
                <a:defRPr/>
              </a:pPr>
              <a:t>8</a:t>
            </a:fld>
            <a:endParaRPr lang="en-US" altLang="en-US" sz="1100" dirty="0">
              <a:solidFill>
                <a:schemeClr val="tx1">
                  <a:lumMod val="50000"/>
                  <a:lumOff val="50000"/>
                </a:schemeClr>
              </a:solidFill>
            </a:endParaRPr>
          </a:p>
        </p:txBody>
      </p:sp>
      <p:sp>
        <p:nvSpPr>
          <p:cNvPr id="6" name="Rectangle: Rounded Corners 5">
            <a:extLst>
              <a:ext uri="{FF2B5EF4-FFF2-40B4-BE49-F238E27FC236}">
                <a16:creationId xmlns:a16="http://schemas.microsoft.com/office/drawing/2014/main" id="{0D5B596B-725A-4D4E-919B-0D56FA2E43E7}"/>
              </a:ext>
            </a:extLst>
          </p:cNvPr>
          <p:cNvSpPr/>
          <p:nvPr/>
        </p:nvSpPr>
        <p:spPr bwMode="auto">
          <a:xfrm>
            <a:off x="571885" y="516153"/>
            <a:ext cx="2720607" cy="855447"/>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91440" rIns="91440" bIns="0" numCol="1" rtlCol="0" anchor="ctr" anchorCtr="0" compatLnSpc="1">
            <a:prstTxWarp prst="textNoShape">
              <a:avLst/>
            </a:prstTxWarp>
          </a:bodyPr>
          <a:lstStyle/>
          <a:p>
            <a:pPr algn="ctr">
              <a:spcAft>
                <a:spcPts val="600"/>
              </a:spcAft>
            </a:pPr>
            <a:r>
              <a:rPr lang="en-US" sz="4800" b="1" dirty="0">
                <a:solidFill>
                  <a:srgbClr val="910101"/>
                </a:solidFill>
                <a:effectLst>
                  <a:outerShdw blurRad="38100" dist="38100" dir="2700000" algn="tl">
                    <a:srgbClr val="000000">
                      <a:alpha val="43137"/>
                    </a:srgbClr>
                  </a:outerShdw>
                </a:effectLst>
                <a:latin typeface="Papyrus" panose="03070502060502030205" pitchFamily="66" charset="0"/>
              </a:rPr>
              <a:t>Acts 1:8</a:t>
            </a:r>
            <a:endParaRPr lang="en-US" sz="4000" b="1" i="1" dirty="0">
              <a:latin typeface="Papyrus" panose="03070502060502030205" pitchFamily="66" charset="0"/>
            </a:endParaRPr>
          </a:p>
        </p:txBody>
      </p:sp>
      <p:sp>
        <p:nvSpPr>
          <p:cNvPr id="2" name="TextBox 1">
            <a:extLst>
              <a:ext uri="{FF2B5EF4-FFF2-40B4-BE49-F238E27FC236}">
                <a16:creationId xmlns:a16="http://schemas.microsoft.com/office/drawing/2014/main" id="{10987DA9-24EA-4650-99A2-F06BB3318B59}"/>
              </a:ext>
            </a:extLst>
          </p:cNvPr>
          <p:cNvSpPr txBox="1"/>
          <p:nvPr/>
        </p:nvSpPr>
        <p:spPr>
          <a:xfrm>
            <a:off x="8001000" y="886890"/>
            <a:ext cx="4267200" cy="1323439"/>
          </a:xfrm>
          <a:prstGeom prst="rect">
            <a:avLst/>
          </a:prstGeom>
          <a:noFill/>
        </p:spPr>
        <p:txBody>
          <a:bodyPr wrap="square" rtlCol="0">
            <a:spAutoFit/>
          </a:bodyPr>
          <a:lstStyle/>
          <a:p>
            <a:r>
              <a:rPr lang="en-US" sz="8000" b="1" spc="-100" dirty="0">
                <a:solidFill>
                  <a:srgbClr val="910101"/>
                </a:solidFill>
                <a:effectLst>
                  <a:outerShdw blurRad="38100" dist="38100" dir="2700000" algn="tl">
                    <a:srgbClr val="000000">
                      <a:alpha val="43137"/>
                    </a:srgbClr>
                  </a:outerShdw>
                </a:effectLst>
                <a:latin typeface="Rage Italic" panose="03070502040507070304" pitchFamily="66" charset="0"/>
                <a:cs typeface="Segoe UI Semibold" panose="020B0702040204020203" pitchFamily="34" charset="0"/>
              </a:rPr>
              <a:t>POWER</a:t>
            </a:r>
            <a:endParaRPr lang="en-US" sz="8000" dirty="0"/>
          </a:p>
        </p:txBody>
      </p:sp>
      <p:sp>
        <p:nvSpPr>
          <p:cNvPr id="13" name="Rectangle 4">
            <a:extLst>
              <a:ext uri="{FF2B5EF4-FFF2-40B4-BE49-F238E27FC236}">
                <a16:creationId xmlns:a16="http://schemas.microsoft.com/office/drawing/2014/main" id="{784710D2-F55C-4E86-B4CF-E065281ED335}"/>
              </a:ext>
            </a:extLst>
          </p:cNvPr>
          <p:cNvSpPr>
            <a:spLocks noGrp="1" noChangeArrowheads="1"/>
          </p:cNvSpPr>
          <p:nvPr>
            <p:ph type="dt" sz="half" idx="10"/>
          </p:nvPr>
        </p:nvSpPr>
        <p:spPr>
          <a:xfrm>
            <a:off x="76200" y="6553200"/>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Tree>
    <p:extLst>
      <p:ext uri="{BB962C8B-B14F-4D97-AF65-F5344CB8AC3E}">
        <p14:creationId xmlns:p14="http://schemas.microsoft.com/office/powerpoint/2010/main" val="719571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Copyright">
            <a:extLst>
              <a:ext uri="{FF2B5EF4-FFF2-40B4-BE49-F238E27FC236}">
                <a16:creationId xmlns:a16="http://schemas.microsoft.com/office/drawing/2014/main" id="{27A8950C-6A28-46DE-B208-C35887634C00}"/>
              </a:ext>
            </a:extLst>
          </p:cNvPr>
          <p:cNvSpPr txBox="1">
            <a:spLocks noChangeArrowheads="1"/>
          </p:cNvSpPr>
          <p:nvPr/>
        </p:nvSpPr>
        <p:spPr>
          <a:xfrm>
            <a:off x="76200" y="6553200"/>
            <a:ext cx="1431255" cy="258077"/>
          </a:xfrm>
          <a:prstGeom prst="rect">
            <a:avLst/>
          </a:prstGeom>
          <a:ln/>
        </p:spPr>
        <p:txBody>
          <a:bodyPr vert="horz" lIns="91440" tIns="45720" rIns="91440" bIns="45720" rtlCol="0" anchor="b"/>
          <a:lstStyle>
            <a:defPPr>
              <a:defRPr lang="en-US"/>
            </a:defPPr>
            <a:lvl1pPr marL="0" algn="l" defTabSz="457200" rtl="0" eaLnBrk="1" latinLnBrk="0" hangingPunct="1">
              <a:defRPr sz="9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ltLang="en-US" dirty="0"/>
              <a:t>© Eric F. Glover 2021</a:t>
            </a:r>
          </a:p>
        </p:txBody>
      </p:sp>
      <p:sp>
        <p:nvSpPr>
          <p:cNvPr id="16" name="Page#">
            <a:extLst>
              <a:ext uri="{FF2B5EF4-FFF2-40B4-BE49-F238E27FC236}">
                <a16:creationId xmlns:a16="http://schemas.microsoft.com/office/drawing/2014/main" id="{F253D238-642E-4A08-B412-D7D8A9AEDBF8}"/>
              </a:ext>
            </a:extLst>
          </p:cNvPr>
          <p:cNvSpPr txBox="1">
            <a:spLocks noChangeArrowheads="1"/>
          </p:cNvSpPr>
          <p:nvPr/>
        </p:nvSpPr>
        <p:spPr>
          <a:xfrm>
            <a:off x="10977824" y="6482455"/>
            <a:ext cx="1186758"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spcAft>
                <a:spcPts val="600"/>
              </a:spcAft>
              <a:defRPr/>
            </a:pPr>
            <a:fld id="{525D6D22-F3CC-406C-AB7C-C30BB762FCEA}" type="slidenum">
              <a:rPr lang="en-US" altLang="en-US" b="0" smtClean="0">
                <a:latin typeface="Calibri" panose="020F0502020204030204"/>
              </a:rPr>
              <a:pPr defTabSz="914400">
                <a:spcAft>
                  <a:spcPts val="600"/>
                </a:spcAft>
                <a:defRPr/>
              </a:pPr>
              <a:t>9</a:t>
            </a:fld>
            <a:endParaRPr lang="en-US" altLang="en-US" b="0" dirty="0">
              <a:latin typeface="Calibri" panose="020F0502020204030204"/>
            </a:endParaRPr>
          </a:p>
        </p:txBody>
      </p:sp>
      <p:sp>
        <p:nvSpPr>
          <p:cNvPr id="25" name="TitleBlock">
            <a:extLst>
              <a:ext uri="{FF2B5EF4-FFF2-40B4-BE49-F238E27FC236}">
                <a16:creationId xmlns:a16="http://schemas.microsoft.com/office/drawing/2014/main" id="{A1D712C3-1DB4-40E0-A8CC-46D79BB9E2A2}"/>
              </a:ext>
            </a:extLst>
          </p:cNvPr>
          <p:cNvSpPr/>
          <p:nvPr/>
        </p:nvSpPr>
        <p:spPr bwMode="auto">
          <a:xfrm>
            <a:off x="364932" y="417375"/>
            <a:ext cx="11462214" cy="837713"/>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91440" rIns="91440" bIns="0" numCol="1" rtlCol="0" anchor="ctr" anchorCtr="0" compatLnSpc="1">
            <a:prstTxWarp prst="textNoShape">
              <a:avLst/>
            </a:prstTxWarp>
          </a:bodyPr>
          <a:lstStyle/>
          <a:p>
            <a:pPr marL="117475">
              <a:spcAft>
                <a:spcPts val="600"/>
              </a:spcAft>
              <a:tabLst>
                <a:tab pos="11028363" algn="r"/>
              </a:tabLst>
            </a:pPr>
            <a:r>
              <a:rPr lang="en-US" sz="4000" b="1" cap="small" dirty="0">
                <a:solidFill>
                  <a:srgbClr val="910101"/>
                </a:solidFill>
                <a:latin typeface="Segoe UI Black" panose="020B0A02040204020203" pitchFamily="34" charset="0"/>
                <a:ea typeface="Segoe UI Black" panose="020B0A02040204020203" pitchFamily="34" charset="0"/>
              </a:rPr>
              <a:t>Clear Conscience</a:t>
            </a:r>
            <a:r>
              <a:rPr lang="en-US" sz="4400" b="1" dirty="0">
                <a:solidFill>
                  <a:srgbClr val="910101"/>
                </a:solidFill>
                <a:effectLst>
                  <a:outerShdw blurRad="38100" dist="38100" dir="2700000" algn="tl">
                    <a:srgbClr val="000000">
                      <a:alpha val="43137"/>
                    </a:srgbClr>
                  </a:outerShdw>
                </a:effectLst>
                <a:latin typeface="Papyrus" panose="03070502060502030205" pitchFamily="66" charset="0"/>
              </a:rPr>
              <a:t>	</a:t>
            </a:r>
            <a:r>
              <a:rPr lang="en-US" sz="2800" b="1" dirty="0">
                <a:latin typeface="Segoe UI Semibold" panose="020B0702040204020203" pitchFamily="34" charset="0"/>
                <a:cs typeface="Segoe UI Semibold" panose="020B0702040204020203" pitchFamily="34" charset="0"/>
              </a:rPr>
              <a:t>Acts 22:30-23:11</a:t>
            </a:r>
            <a:endParaRPr lang="en-US" sz="3600" b="1" i="1" dirty="0">
              <a:latin typeface="Segoe UI Semibold" panose="020B0702040204020203" pitchFamily="34" charset="0"/>
              <a:cs typeface="Segoe UI Semibold" panose="020B0702040204020203" pitchFamily="34" charset="0"/>
            </a:endParaRPr>
          </a:p>
        </p:txBody>
      </p:sp>
      <p:sp>
        <p:nvSpPr>
          <p:cNvPr id="22" name="Verse">
            <a:extLst>
              <a:ext uri="{FF2B5EF4-FFF2-40B4-BE49-F238E27FC236}">
                <a16:creationId xmlns:a16="http://schemas.microsoft.com/office/drawing/2014/main" id="{0B3567ED-E8EB-494E-B07B-76EBF6CB7D52}"/>
              </a:ext>
            </a:extLst>
          </p:cNvPr>
          <p:cNvSpPr txBox="1"/>
          <p:nvPr/>
        </p:nvSpPr>
        <p:spPr>
          <a:xfrm>
            <a:off x="523624" y="1312759"/>
            <a:ext cx="11153066" cy="510184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137160" tIns="91440" rIns="137160" bIns="91440" rtlCol="0">
            <a:spAutoFit/>
          </a:bodyPr>
          <a:lstStyle/>
          <a:p>
            <a:pPr indent="457200" algn="just">
              <a:lnSpc>
                <a:spcPct val="150000"/>
              </a:lnSpc>
            </a:pPr>
            <a:r>
              <a:rPr lang="en-US" sz="2400" baseline="30000" dirty="0">
                <a:solidFill>
                  <a:srgbClr val="FFFF00"/>
                </a:solidFill>
                <a:latin typeface="Segoe UI Semibold" panose="020B0702040204020203" pitchFamily="34" charset="0"/>
                <a:cs typeface="Segoe UI Semibold" panose="020B0702040204020203" pitchFamily="34" charset="0"/>
              </a:rPr>
              <a:t>30</a:t>
            </a:r>
            <a:r>
              <a:rPr lang="en-US" sz="2400" baseline="30000" dirty="0">
                <a:solidFill>
                  <a:schemeClr val="bg1"/>
                </a:solidFill>
                <a:latin typeface="Segoe UI Semibold" panose="020B0702040204020203" pitchFamily="34" charset="0"/>
                <a:cs typeface="Segoe UI Semibold" panose="020B0702040204020203" pitchFamily="34" charset="0"/>
              </a:rPr>
              <a:t> </a:t>
            </a:r>
            <a:r>
              <a:rPr lang="en-US" sz="2400" dirty="0">
                <a:solidFill>
                  <a:schemeClr val="bg1"/>
                </a:solidFill>
                <a:latin typeface="Segoe UI Semibold" panose="020B0702040204020203" pitchFamily="34" charset="0"/>
                <a:cs typeface="Segoe UI Semibold" panose="020B0702040204020203" pitchFamily="34" charset="0"/>
              </a:rPr>
              <a:t>The next day, since he wanted to find out exactly why Paul was being accused by the Jews, he released him and instructed the chief priests and all the Sanhedrin to convene. He brought Paul down and placed him before them. </a:t>
            </a:r>
            <a:r>
              <a:rPr lang="en-US" sz="2400" baseline="30000" dirty="0">
                <a:solidFill>
                  <a:srgbClr val="FFFF00"/>
                </a:solidFill>
                <a:latin typeface="Segoe UI Semibold" panose="020B0702040204020203" pitchFamily="34" charset="0"/>
                <a:cs typeface="Segoe UI Semibold" panose="020B0702040204020203" pitchFamily="34" charset="0"/>
              </a:rPr>
              <a:t>1</a:t>
            </a:r>
            <a:r>
              <a:rPr lang="en-US" sz="2400" baseline="30000" dirty="0">
                <a:solidFill>
                  <a:schemeClr val="bg1"/>
                </a:solidFill>
                <a:latin typeface="Segoe UI Semibold" panose="020B0702040204020203" pitchFamily="34" charset="0"/>
                <a:cs typeface="Segoe UI Semibold" panose="020B0702040204020203" pitchFamily="34" charset="0"/>
              </a:rPr>
              <a:t> </a:t>
            </a:r>
            <a:r>
              <a:rPr lang="en-US" sz="2400" dirty="0">
                <a:solidFill>
                  <a:schemeClr val="bg1"/>
                </a:solidFill>
                <a:latin typeface="Segoe UI Semibold" panose="020B0702040204020203" pitchFamily="34" charset="0"/>
                <a:cs typeface="Segoe UI Semibold" panose="020B0702040204020203" pitchFamily="34" charset="0"/>
              </a:rPr>
              <a:t>Paul looked straight at the Sanhedrin and said, “Brothers, I have lived my life before God in all good conscience to this day.” </a:t>
            </a:r>
            <a:r>
              <a:rPr lang="en-US" sz="2400" baseline="30000" dirty="0">
                <a:solidFill>
                  <a:srgbClr val="FFFF00"/>
                </a:solidFill>
                <a:latin typeface="Segoe UI Semibold" panose="020B0702040204020203" pitchFamily="34" charset="0"/>
                <a:cs typeface="Segoe UI Semibold" panose="020B0702040204020203" pitchFamily="34" charset="0"/>
              </a:rPr>
              <a:t>2</a:t>
            </a:r>
            <a:r>
              <a:rPr lang="en-US" sz="2400" baseline="30000" dirty="0">
                <a:solidFill>
                  <a:schemeClr val="bg1"/>
                </a:solidFill>
                <a:latin typeface="Segoe UI Semibold" panose="020B0702040204020203" pitchFamily="34" charset="0"/>
                <a:cs typeface="Segoe UI Semibold" panose="020B0702040204020203" pitchFamily="34" charset="0"/>
              </a:rPr>
              <a:t> </a:t>
            </a:r>
            <a:r>
              <a:rPr lang="en-US" sz="2400" dirty="0">
                <a:solidFill>
                  <a:schemeClr val="bg1"/>
                </a:solidFill>
                <a:latin typeface="Segoe UI Semibold" panose="020B0702040204020203" pitchFamily="34" charset="0"/>
                <a:cs typeface="Segoe UI Semibold" panose="020B0702040204020203" pitchFamily="34" charset="0"/>
              </a:rPr>
              <a:t>The high priest Ananias ordered those who were standing next to him to strike him on the mouth. </a:t>
            </a:r>
            <a:r>
              <a:rPr lang="en-US" sz="2400" baseline="30000" dirty="0">
                <a:solidFill>
                  <a:srgbClr val="FFFF00"/>
                </a:solidFill>
                <a:latin typeface="Segoe UI Semibold" panose="020B0702040204020203" pitchFamily="34" charset="0"/>
                <a:cs typeface="Segoe UI Semibold" panose="020B0702040204020203" pitchFamily="34" charset="0"/>
              </a:rPr>
              <a:t>3</a:t>
            </a:r>
            <a:r>
              <a:rPr lang="en-US" sz="2400" baseline="30000" dirty="0">
                <a:solidFill>
                  <a:schemeClr val="bg1"/>
                </a:solidFill>
                <a:latin typeface="Segoe UI Semibold" panose="020B0702040204020203" pitchFamily="34" charset="0"/>
                <a:cs typeface="Segoe UI Semibold" panose="020B0702040204020203" pitchFamily="34" charset="0"/>
              </a:rPr>
              <a:t> </a:t>
            </a:r>
            <a:r>
              <a:rPr lang="en-US" sz="2400" dirty="0">
                <a:solidFill>
                  <a:schemeClr val="bg1"/>
                </a:solidFill>
                <a:latin typeface="Segoe UI Semibold" panose="020B0702040204020203" pitchFamily="34" charset="0"/>
                <a:cs typeface="Segoe UI Semibold" panose="020B0702040204020203" pitchFamily="34" charset="0"/>
              </a:rPr>
              <a:t>Then Paul said to him, “God is going to strike you, you whitewashed wall! You are sitting there judging me according to the law, and yet in violation of the law are you ordering me to be struck?”</a:t>
            </a:r>
          </a:p>
        </p:txBody>
      </p:sp>
    </p:spTree>
    <p:extLst>
      <p:ext uri="{BB962C8B-B14F-4D97-AF65-F5344CB8AC3E}">
        <p14:creationId xmlns:p14="http://schemas.microsoft.com/office/powerpoint/2010/main" val="486702065"/>
      </p:ext>
    </p:extLst>
  </p:cSld>
  <p:clrMapOvr>
    <a:masterClrMapping/>
  </p:clrMapOvr>
</p:sld>
</file>

<file path=ppt/theme/theme1.xml><?xml version="1.0" encoding="utf-8"?>
<a:theme xmlns:a="http://schemas.openxmlformats.org/drawingml/2006/main" name="Blank Presentatio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lank Presentatio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10090</TotalTime>
  <Words>1664</Words>
  <Application>Microsoft Office PowerPoint</Application>
  <PresentationFormat>Widescreen</PresentationFormat>
  <Paragraphs>135</Paragraphs>
  <Slides>21</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21</vt:i4>
      </vt:variant>
    </vt:vector>
  </HeadingPairs>
  <TitlesOfParts>
    <vt:vector size="34" baseType="lpstr">
      <vt:lpstr>Arial</vt:lpstr>
      <vt:lpstr>Calibri</vt:lpstr>
      <vt:lpstr>Calibri Light</vt:lpstr>
      <vt:lpstr>Lucida Handwriting</vt:lpstr>
      <vt:lpstr>Papyrus</vt:lpstr>
      <vt:lpstr>Rage Italic</vt:lpstr>
      <vt:lpstr>Segoe Print</vt:lpstr>
      <vt:lpstr>Segoe UI</vt:lpstr>
      <vt:lpstr>Segoe UI Black</vt:lpstr>
      <vt:lpstr>Segoe UI Semibold</vt:lpstr>
      <vt:lpstr>Wingdings</vt:lpstr>
      <vt:lpstr>Blank Presentation</vt:lpstr>
      <vt:lpstr>1_Blank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BeSharpCreative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Feit</dc:creator>
  <cp:lastModifiedBy>Eric Glover</cp:lastModifiedBy>
  <cp:revision>88</cp:revision>
  <cp:lastPrinted>2021-07-24T17:28:00Z</cp:lastPrinted>
  <dcterms:created xsi:type="dcterms:W3CDTF">2009-01-23T02:45:09Z</dcterms:created>
  <dcterms:modified xsi:type="dcterms:W3CDTF">2021-09-12T13:21:21Z</dcterms:modified>
</cp:coreProperties>
</file>