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sldIdLst>
    <p:sldId id="515" r:id="rId2"/>
    <p:sldId id="467" r:id="rId3"/>
    <p:sldId id="540" r:id="rId4"/>
    <p:sldId id="286" r:id="rId5"/>
    <p:sldId id="469" r:id="rId6"/>
    <p:sldId id="543" r:id="rId7"/>
    <p:sldId id="516" r:id="rId8"/>
    <p:sldId id="542" r:id="rId9"/>
    <p:sldId id="537" r:id="rId10"/>
    <p:sldId id="538" r:id="rId11"/>
    <p:sldId id="544" r:id="rId12"/>
    <p:sldId id="545" r:id="rId13"/>
    <p:sldId id="536" r:id="rId14"/>
    <p:sldId id="507" r:id="rId15"/>
    <p:sldId id="512" r:id="rId16"/>
    <p:sldId id="539" r:id="rId17"/>
    <p:sldId id="517" r:id="rId18"/>
    <p:sldId id="547" r:id="rId19"/>
    <p:sldId id="495" r:id="rId20"/>
    <p:sldId id="390" r:id="rId2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2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Glover" initials="EG" lastIdx="1" clrIdx="0">
    <p:extLst>
      <p:ext uri="{19B8F6BF-5375-455C-9EA6-DF929625EA0E}">
        <p15:presenceInfo xmlns:p15="http://schemas.microsoft.com/office/powerpoint/2012/main" userId="47c2a8b81aae47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B90000"/>
    <a:srgbClr val="001E5C"/>
    <a:srgbClr val="CE171F"/>
    <a:srgbClr val="46FFFF"/>
    <a:srgbClr val="C50505"/>
    <a:srgbClr val="F2F2F2"/>
    <a:srgbClr val="C3C3C3"/>
    <a:srgbClr val="FF7C80"/>
    <a:srgbClr val="CDE3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DBEB7-7C15-486B-945F-B680305F8950}" v="42" dt="2021-08-22T12:53:13.624"/>
    <p1510:client id="{B868C7CD-CBA8-459F-BC45-4EB95CE421F8}" v="66" dt="2021-08-21T16:02:24.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8" autoAdjust="0"/>
    <p:restoredTop sz="96564" autoAdjust="0"/>
  </p:normalViewPr>
  <p:slideViewPr>
    <p:cSldViewPr snapToGrid="0">
      <p:cViewPr varScale="1">
        <p:scale>
          <a:sx n="63" d="100"/>
          <a:sy n="63" d="100"/>
        </p:scale>
        <p:origin x="81" y="645"/>
      </p:cViewPr>
      <p:guideLst>
        <p:guide orient="horz" pos="1824"/>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97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Glover" userId="47c2a8b81aae47a8" providerId="LiveId" clId="{13EDBEB7-7C15-486B-945F-B680305F8950}"/>
    <pc:docChg chg="modSld sldOrd">
      <pc:chgData name="Eric Glover" userId="47c2a8b81aae47a8" providerId="LiveId" clId="{13EDBEB7-7C15-486B-945F-B680305F8950}" dt="2021-08-22T12:53:13.624" v="524" actId="20577"/>
      <pc:docMkLst>
        <pc:docMk/>
      </pc:docMkLst>
      <pc:sldChg chg="addSp modSp mod ord modAnim">
        <pc:chgData name="Eric Glover" userId="47c2a8b81aae47a8" providerId="LiveId" clId="{13EDBEB7-7C15-486B-945F-B680305F8950}" dt="2021-08-22T12:43:20.083" v="489"/>
        <pc:sldMkLst>
          <pc:docMk/>
          <pc:sldMk cId="1354428139" sldId="516"/>
        </pc:sldMkLst>
        <pc:spChg chg="add mod">
          <ac:chgData name="Eric Glover" userId="47c2a8b81aae47a8" providerId="LiveId" clId="{13EDBEB7-7C15-486B-945F-B680305F8950}" dt="2021-08-22T12:42:56.288" v="487" actId="208"/>
          <ac:spMkLst>
            <pc:docMk/>
            <pc:sldMk cId="1354428139" sldId="516"/>
            <ac:spMk id="12" creationId="{5F56A24A-46C0-46D2-A141-5DDB75B00EC7}"/>
          </ac:spMkLst>
        </pc:spChg>
        <pc:grpChg chg="add mod">
          <ac:chgData name="Eric Glover" userId="47c2a8b81aae47a8" providerId="LiveId" clId="{13EDBEB7-7C15-486B-945F-B680305F8950}" dt="2021-08-22T12:37:23.777" v="183" actId="164"/>
          <ac:grpSpMkLst>
            <pc:docMk/>
            <pc:sldMk cId="1354428139" sldId="516"/>
            <ac:grpSpMk id="11" creationId="{E6E764F0-B0E9-4F1C-84E8-6CE1ECBD3AA2}"/>
          </ac:grpSpMkLst>
        </pc:grpChg>
        <pc:cxnChg chg="add mod">
          <ac:chgData name="Eric Glover" userId="47c2a8b81aae47a8" providerId="LiveId" clId="{13EDBEB7-7C15-486B-945F-B680305F8950}" dt="2021-08-22T12:37:23.777" v="183" actId="164"/>
          <ac:cxnSpMkLst>
            <pc:docMk/>
            <pc:sldMk cId="1354428139" sldId="516"/>
            <ac:cxnSpMk id="4" creationId="{07D4D0A6-AFAE-4B8D-98C6-172C49D3BCC3}"/>
          </ac:cxnSpMkLst>
        </pc:cxnChg>
        <pc:cxnChg chg="add mod">
          <ac:chgData name="Eric Glover" userId="47c2a8b81aae47a8" providerId="LiveId" clId="{13EDBEB7-7C15-486B-945F-B680305F8950}" dt="2021-08-22T12:37:23.777" v="183" actId="164"/>
          <ac:cxnSpMkLst>
            <pc:docMk/>
            <pc:sldMk cId="1354428139" sldId="516"/>
            <ac:cxnSpMk id="8" creationId="{2242AC98-4373-45C8-A915-87D488D532B2}"/>
          </ac:cxnSpMkLst>
        </pc:cxnChg>
        <pc:cxnChg chg="add mod">
          <ac:chgData name="Eric Glover" userId="47c2a8b81aae47a8" providerId="LiveId" clId="{13EDBEB7-7C15-486B-945F-B680305F8950}" dt="2021-08-22T12:37:23.777" v="183" actId="164"/>
          <ac:cxnSpMkLst>
            <pc:docMk/>
            <pc:sldMk cId="1354428139" sldId="516"/>
            <ac:cxnSpMk id="10" creationId="{7E5268D3-5B60-49F7-9D5B-B3A5051B91C9}"/>
          </ac:cxnSpMkLst>
        </pc:cxnChg>
      </pc:sldChg>
      <pc:sldChg chg="modSp">
        <pc:chgData name="Eric Glover" userId="47c2a8b81aae47a8" providerId="LiveId" clId="{13EDBEB7-7C15-486B-945F-B680305F8950}" dt="2021-08-22T12:45:01.875" v="490" actId="20577"/>
        <pc:sldMkLst>
          <pc:docMk/>
          <pc:sldMk cId="1965325637" sldId="538"/>
        </pc:sldMkLst>
        <pc:spChg chg="mod">
          <ac:chgData name="Eric Glover" userId="47c2a8b81aae47a8" providerId="LiveId" clId="{13EDBEB7-7C15-486B-945F-B680305F8950}" dt="2021-08-22T12:45:01.875" v="490" actId="20577"/>
          <ac:spMkLst>
            <pc:docMk/>
            <pc:sldMk cId="1965325637" sldId="538"/>
            <ac:spMk id="9" creationId="{9BD60276-7765-4C7B-93D9-E466E7027A1B}"/>
          </ac:spMkLst>
        </pc:spChg>
      </pc:sldChg>
      <pc:sldChg chg="modSp modAnim">
        <pc:chgData name="Eric Glover" userId="47c2a8b81aae47a8" providerId="LiveId" clId="{13EDBEB7-7C15-486B-945F-B680305F8950}" dt="2021-08-22T12:53:13.624" v="524" actId="20577"/>
        <pc:sldMkLst>
          <pc:docMk/>
          <pc:sldMk cId="1561214607" sldId="547"/>
        </pc:sldMkLst>
        <pc:spChg chg="mod">
          <ac:chgData name="Eric Glover" userId="47c2a8b81aae47a8" providerId="LiveId" clId="{13EDBEB7-7C15-486B-945F-B680305F8950}" dt="2021-08-22T12:53:13.624" v="524" actId="20577"/>
          <ac:spMkLst>
            <pc:docMk/>
            <pc:sldMk cId="1561214607" sldId="547"/>
            <ac:spMk id="3" creationId="{E972F96F-66E8-422A-9AFE-644F5255754C}"/>
          </ac:spMkLst>
        </pc:spChg>
      </pc:sldChg>
    </pc:docChg>
  </pc:docChgLst>
  <pc:docChgLst>
    <pc:chgData name="Eric Glover" userId="47c2a8b81aae47a8" providerId="LiveId" clId="{B868C7CD-CBA8-459F-BC45-4EB95CE421F8}"/>
    <pc:docChg chg="modSld sldOrd">
      <pc:chgData name="Eric Glover" userId="47c2a8b81aae47a8" providerId="LiveId" clId="{B868C7CD-CBA8-459F-BC45-4EB95CE421F8}" dt="2021-08-21T16:03:44.674" v="90"/>
      <pc:docMkLst>
        <pc:docMk/>
      </pc:docMkLst>
      <pc:sldChg chg="modSp mod">
        <pc:chgData name="Eric Glover" userId="47c2a8b81aae47a8" providerId="LiveId" clId="{B868C7CD-CBA8-459F-BC45-4EB95CE421F8}" dt="2021-08-21T16:02:40.632" v="88" actId="1036"/>
        <pc:sldMkLst>
          <pc:docMk/>
          <pc:sldMk cId="1609761929" sldId="495"/>
        </pc:sldMkLst>
        <pc:spChg chg="mod">
          <ac:chgData name="Eric Glover" userId="47c2a8b81aae47a8" providerId="LiveId" clId="{B868C7CD-CBA8-459F-BC45-4EB95CE421F8}" dt="2021-08-21T16:02:40.632" v="88" actId="1036"/>
          <ac:spMkLst>
            <pc:docMk/>
            <pc:sldMk cId="1609761929" sldId="495"/>
            <ac:spMk id="20" creationId="{E0384364-4407-42FF-887B-01B7156C1926}"/>
          </ac:spMkLst>
        </pc:spChg>
      </pc:sldChg>
      <pc:sldChg chg="ord">
        <pc:chgData name="Eric Glover" userId="47c2a8b81aae47a8" providerId="LiveId" clId="{B868C7CD-CBA8-459F-BC45-4EB95CE421F8}" dt="2021-08-21T16:03:44.674" v="90"/>
        <pc:sldMkLst>
          <pc:docMk/>
          <pc:sldMk cId="1354428139" sldId="516"/>
        </pc:sldMkLst>
      </pc:sldChg>
    </pc:docChg>
  </pc:docChgLst>
  <pc:docChgLst>
    <pc:chgData name="Eric Glover" userId="47c2a8b81aae47a8" providerId="LiveId" clId="{5651CA44-BED6-43C4-A3E4-F80F4E73077F}"/>
    <pc:docChg chg="modSld">
      <pc:chgData name="Eric Glover" userId="47c2a8b81aae47a8" providerId="LiveId" clId="{5651CA44-BED6-43C4-A3E4-F80F4E73077F}" dt="2021-08-08T00:24:13.841" v="13" actId="20577"/>
      <pc:docMkLst>
        <pc:docMk/>
      </pc:docMkLst>
      <pc:sldChg chg="modSp mod">
        <pc:chgData name="Eric Glover" userId="47c2a8b81aae47a8" providerId="LiveId" clId="{5651CA44-BED6-43C4-A3E4-F80F4E73077F}" dt="2021-08-08T00:24:13.841" v="13" actId="20577"/>
        <pc:sldMkLst>
          <pc:docMk/>
          <pc:sldMk cId="1609761929" sldId="495"/>
        </pc:sldMkLst>
        <pc:spChg chg="mod">
          <ac:chgData name="Eric Glover" userId="47c2a8b81aae47a8" providerId="LiveId" clId="{5651CA44-BED6-43C4-A3E4-F80F4E73077F}" dt="2021-08-08T00:24:13.841" v="13" actId="20577"/>
          <ac:spMkLst>
            <pc:docMk/>
            <pc:sldMk cId="1609761929" sldId="495"/>
            <ac:spMk id="2" creationId="{3D8B62F3-D11F-4FAB-885B-586C527DB6FE}"/>
          </ac:spMkLst>
        </pc:spChg>
      </pc:sldChg>
      <pc:sldChg chg="modSp mod">
        <pc:chgData name="Eric Glover" userId="47c2a8b81aae47a8" providerId="LiveId" clId="{5651CA44-BED6-43C4-A3E4-F80F4E73077F}" dt="2021-08-08T00:24:02.933" v="6" actId="20577"/>
        <pc:sldMkLst>
          <pc:docMk/>
          <pc:sldMk cId="1145670106" sldId="515"/>
        </pc:sldMkLst>
        <pc:spChg chg="mod">
          <ac:chgData name="Eric Glover" userId="47c2a8b81aae47a8" providerId="LiveId" clId="{5651CA44-BED6-43C4-A3E4-F80F4E73077F}" dt="2021-08-08T00:24:02.933" v="6" actId="20577"/>
          <ac:spMkLst>
            <pc:docMk/>
            <pc:sldMk cId="1145670106" sldId="515"/>
            <ac:spMk id="2" creationId="{14290237-B79B-4964-A589-B4AE42C51781}"/>
          </ac:spMkLst>
        </pc:spChg>
      </pc:sldChg>
    </pc:docChg>
  </pc:docChgLst>
  <pc:docChgLst>
    <pc:chgData name="Eric Glover" userId="47c2a8b81aae47a8" providerId="LiveId" clId="{E23F0334-A64C-458A-A886-777A1A41DC0B}"/>
    <pc:docChg chg="modSld">
      <pc:chgData name="Eric Glover" userId="47c2a8b81aae47a8" providerId="LiveId" clId="{E23F0334-A64C-458A-A886-777A1A41DC0B}" dt="2021-08-08T00:35:07.232" v="22" actId="20577"/>
      <pc:docMkLst>
        <pc:docMk/>
      </pc:docMkLst>
      <pc:sldChg chg="modSp mod">
        <pc:chgData name="Eric Glover" userId="47c2a8b81aae47a8" providerId="LiveId" clId="{E23F0334-A64C-458A-A886-777A1A41DC0B}" dt="2021-08-08T00:35:07.232" v="22" actId="20577"/>
        <pc:sldMkLst>
          <pc:docMk/>
          <pc:sldMk cId="3429495880" sldId="390"/>
        </pc:sldMkLst>
        <pc:spChg chg="mod">
          <ac:chgData name="Eric Glover" userId="47c2a8b81aae47a8" providerId="LiveId" clId="{E23F0334-A64C-458A-A886-777A1A41DC0B}" dt="2021-08-08T00:35:07.232" v="22" actId="20577"/>
          <ac:spMkLst>
            <pc:docMk/>
            <pc:sldMk cId="3429495880" sldId="390"/>
            <ac:spMk id="2" creationId="{14290237-B79B-4964-A589-B4AE42C51781}"/>
          </ac:spMkLst>
        </pc:spChg>
      </pc:sldChg>
      <pc:sldChg chg="modSp mod">
        <pc:chgData name="Eric Glover" userId="47c2a8b81aae47a8" providerId="LiveId" clId="{E23F0334-A64C-458A-A886-777A1A41DC0B}" dt="2021-08-08T00:30:51.879" v="1" actId="6549"/>
        <pc:sldMkLst>
          <pc:docMk/>
          <pc:sldMk cId="3896088557" sldId="467"/>
        </pc:sldMkLst>
        <pc:spChg chg="mod">
          <ac:chgData name="Eric Glover" userId="47c2a8b81aae47a8" providerId="LiveId" clId="{E23F0334-A64C-458A-A886-777A1A41DC0B}" dt="2021-08-08T00:30:51.879" v="1" actId="6549"/>
          <ac:spMkLst>
            <pc:docMk/>
            <pc:sldMk cId="3896088557" sldId="467"/>
            <ac:spMk id="4" creationId="{9DBE536B-5A45-4FA1-A213-D2EFD94C4F93}"/>
          </ac:spMkLst>
        </pc:spChg>
      </pc:sldChg>
      <pc:sldChg chg="modSp mod">
        <pc:chgData name="Eric Glover" userId="47c2a8b81aae47a8" providerId="LiveId" clId="{E23F0334-A64C-458A-A886-777A1A41DC0B}" dt="2021-08-08T00:31:03.044" v="5" actId="6549"/>
        <pc:sldMkLst>
          <pc:docMk/>
          <pc:sldMk cId="1145670106" sldId="515"/>
        </pc:sldMkLst>
        <pc:spChg chg="mod">
          <ac:chgData name="Eric Glover" userId="47c2a8b81aae47a8" providerId="LiveId" clId="{E23F0334-A64C-458A-A886-777A1A41DC0B}" dt="2021-08-08T00:31:03.044" v="5" actId="6549"/>
          <ac:spMkLst>
            <pc:docMk/>
            <pc:sldMk cId="1145670106" sldId="515"/>
            <ac:spMk id="2" creationId="{14290237-B79B-4964-A589-B4AE42C51781}"/>
          </ac:spMkLst>
        </pc:spChg>
      </pc:sldChg>
      <pc:sldChg chg="modSp mod">
        <pc:chgData name="Eric Glover" userId="47c2a8b81aae47a8" providerId="LiveId" clId="{E23F0334-A64C-458A-A886-777A1A41DC0B}" dt="2021-08-08T00:31:34.565" v="13" actId="6549"/>
        <pc:sldMkLst>
          <pc:docMk/>
          <pc:sldMk cId="1561214607" sldId="547"/>
        </pc:sldMkLst>
        <pc:spChg chg="mod">
          <ac:chgData name="Eric Glover" userId="47c2a8b81aae47a8" providerId="LiveId" clId="{E23F0334-A64C-458A-A886-777A1A41DC0B}" dt="2021-08-08T00:31:28.366" v="9" actId="6549"/>
          <ac:spMkLst>
            <pc:docMk/>
            <pc:sldMk cId="1561214607" sldId="547"/>
            <ac:spMk id="2" creationId="{A902AAAF-FCE4-4267-AE71-1F1EE10E24F4}"/>
          </ac:spMkLst>
        </pc:spChg>
        <pc:spChg chg="mod">
          <ac:chgData name="Eric Glover" userId="47c2a8b81aae47a8" providerId="LiveId" clId="{E23F0334-A64C-458A-A886-777A1A41DC0B}" dt="2021-08-08T00:31:34.565" v="13" actId="6549"/>
          <ac:spMkLst>
            <pc:docMk/>
            <pc:sldMk cId="1561214607" sldId="547"/>
            <ac:spMk id="21" creationId="{333C23F6-1CA8-4D1F-96AE-E2E8A5F01E6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A149009D-4988-4CD0-A6FA-9025D112668F}" type="slidenum">
              <a:rPr lang="en-US" altLang="en-US" smtClean="0"/>
              <a:pPr>
                <a:defRPr/>
              </a:pPr>
              <a:t>‹#›</a:t>
            </a:fld>
            <a:endParaRPr lang="en-US" altLang="en-US" dirty="0"/>
          </a:p>
        </p:txBody>
      </p:sp>
    </p:spTree>
    <p:extLst>
      <p:ext uri="{BB962C8B-B14F-4D97-AF65-F5344CB8AC3E}">
        <p14:creationId xmlns:p14="http://schemas.microsoft.com/office/powerpoint/2010/main" val="217493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0DC1D9C6-9896-4882-800E-CAE0673EAD5E}" type="slidenum">
              <a:rPr lang="en-US" altLang="en-US" smtClean="0"/>
              <a:pPr>
                <a:defRPr/>
              </a:pPr>
              <a:t>‹#›</a:t>
            </a:fld>
            <a:endParaRPr lang="en-US" altLang="en-US" dirty="0"/>
          </a:p>
        </p:txBody>
      </p:sp>
    </p:spTree>
    <p:extLst>
      <p:ext uri="{BB962C8B-B14F-4D97-AF65-F5344CB8AC3E}">
        <p14:creationId xmlns:p14="http://schemas.microsoft.com/office/powerpoint/2010/main" val="1101540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20DDD91A-B494-4041-9D33-BBB2988F4097}" type="slidenum">
              <a:rPr lang="en-US" altLang="en-US" smtClean="0"/>
              <a:pPr>
                <a:defRPr/>
              </a:pPr>
              <a:t>‹#›</a:t>
            </a:fld>
            <a:endParaRPr lang="en-US" altLang="en-US" dirty="0"/>
          </a:p>
        </p:txBody>
      </p:sp>
    </p:spTree>
    <p:extLst>
      <p:ext uri="{BB962C8B-B14F-4D97-AF65-F5344CB8AC3E}">
        <p14:creationId xmlns:p14="http://schemas.microsoft.com/office/powerpoint/2010/main" val="270970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Semibold" panose="020B0702040204020203" pitchFamily="34" charset="0"/>
                <a:cs typeface="Segoe UI Semibold" panose="020B07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800" b="1">
                <a:latin typeface="Segoe UI" panose="020B0502040204020203" pitchFamily="34" charset="0"/>
                <a:cs typeface="Segoe UI" panose="020B0502040204020203" pitchFamily="34" charset="0"/>
              </a:defRPr>
            </a:lvl1pPr>
          </a:lstStyle>
          <a:p>
            <a:pPr>
              <a:defRPr/>
            </a:pPr>
            <a:r>
              <a:rPr lang="en-US" altLang="en-US"/>
              <a:t>© Eric F. Glover 2021</a:t>
            </a:r>
            <a:endParaRPr lang="en-US" altLang="en-US" b="1"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lvl1pPr>
              <a:defRPr>
                <a:latin typeface="Segoe UI Semibold" panose="020B0702040204020203" pitchFamily="34" charset="0"/>
                <a:cs typeface="Segoe UI Semibold" panose="020B0702040204020203" pitchFamily="34" charset="0"/>
              </a:defRPr>
            </a:lvl1pPr>
          </a:lstStyle>
          <a:p>
            <a:pPr>
              <a:defRPr/>
            </a:pPr>
            <a:r>
              <a:rPr lang="en-US" altLang="en-US"/>
              <a:t>Page | </a:t>
            </a:r>
            <a:fld id="{525D6D22-F3CC-406C-AB7C-C30BB762FCEA}" type="slidenum">
              <a:rPr lang="en-US" altLang="en-US" smtClean="0"/>
              <a:pPr>
                <a:defRPr/>
              </a:pPr>
              <a:t>‹#›</a:t>
            </a:fld>
            <a:endParaRPr lang="en-US" alt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6906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400">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egoe UI Semibold" panose="020B0702040204020203" pitchFamily="34" charset="0"/>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1E3F80FB-928D-46A2-9F1C-831DF21D821C}" type="slidenum">
              <a:rPr lang="en-US" altLang="en-US" smtClean="0"/>
              <a:pPr>
                <a:defRPr/>
              </a:pPr>
              <a:t>‹#›</a:t>
            </a:fld>
            <a:endParaRPr lang="en-US" altLang="en-US" dirty="0"/>
          </a:p>
        </p:txBody>
      </p:sp>
    </p:spTree>
    <p:extLst>
      <p:ext uri="{BB962C8B-B14F-4D97-AF65-F5344CB8AC3E}">
        <p14:creationId xmlns:p14="http://schemas.microsoft.com/office/powerpoint/2010/main" val="364758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Black" panose="020B0A02040204020203" pitchFamily="34" charset="0"/>
                <a:ea typeface="Segoe UI Black" panose="020B0A02040204020203"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2400">
                <a:latin typeface="Segoe UI Semibold" panose="020B0702040204020203" pitchFamily="34" charset="0"/>
                <a:cs typeface="Segoe UI Semibold" panose="020B07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2400">
                <a:latin typeface="Segoe UI Semibold" panose="020B0702040204020203" pitchFamily="34" charset="0"/>
                <a:cs typeface="Segoe UI Semibold" panose="020B07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sz="700"/>
            </a:lvl1pPr>
          </a:lstStyle>
          <a:p>
            <a:pPr>
              <a:defRPr/>
            </a:pPr>
            <a:r>
              <a:rPr lang="en-US" altLang="en-US" dirty="0"/>
              <a:t>© Eric F. Glover 2021</a:t>
            </a:r>
            <a:endParaRPr lang="en-US" altLang="en-US" sz="700"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128884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D2F1F348-5451-4214-94CF-1C1301052634}" type="slidenum">
              <a:rPr lang="en-US" altLang="en-US" smtClean="0"/>
              <a:pPr>
                <a:defRPr/>
              </a:pPr>
              <a:t>‹#›</a:t>
            </a:fld>
            <a:endParaRPr lang="en-US" altLang="en-US" dirty="0"/>
          </a:p>
        </p:txBody>
      </p:sp>
    </p:spTree>
    <p:extLst>
      <p:ext uri="{BB962C8B-B14F-4D97-AF65-F5344CB8AC3E}">
        <p14:creationId xmlns:p14="http://schemas.microsoft.com/office/powerpoint/2010/main" val="269354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Segoe UI Black" panose="020B0A02040204020203" pitchFamily="34" charset="0"/>
                <a:ea typeface="Segoe UI Black" panose="020B0A02040204020203"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ltLang="en-US" dirty="0"/>
              <a:t>© Eric F. Glover 2021</a:t>
            </a:r>
            <a:endParaRPr lang="en-US" altLang="en-US" b="1"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166447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tLang="en-US" dirty="0"/>
              <a:t>© Eric F. Glover 2021</a:t>
            </a:r>
            <a:endParaRPr lang="en-US" altLang="en-US" b="1"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106184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79A06372-A41A-46FD-BF61-E81E0D0856CC}" type="slidenum">
              <a:rPr lang="en-US" altLang="en-US" smtClean="0"/>
              <a:pPr>
                <a:defRPr/>
              </a:pPr>
              <a:t>‹#›</a:t>
            </a:fld>
            <a:endParaRPr lang="en-US" altLang="en-US" dirty="0"/>
          </a:p>
        </p:txBody>
      </p:sp>
    </p:spTree>
    <p:extLst>
      <p:ext uri="{BB962C8B-B14F-4D97-AF65-F5344CB8AC3E}">
        <p14:creationId xmlns:p14="http://schemas.microsoft.com/office/powerpoint/2010/main" val="4071626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5DA1A664-11AD-433E-AC06-B7A78DADE01D}" type="slidenum">
              <a:rPr lang="en-US" altLang="en-US" smtClean="0"/>
              <a:pPr>
                <a:defRPr/>
              </a:pPr>
              <a:t>‹#›</a:t>
            </a:fld>
            <a:endParaRPr lang="en-US" altLang="en-US" dirty="0"/>
          </a:p>
        </p:txBody>
      </p:sp>
    </p:spTree>
    <p:extLst>
      <p:ext uri="{BB962C8B-B14F-4D97-AF65-F5344CB8AC3E}">
        <p14:creationId xmlns:p14="http://schemas.microsoft.com/office/powerpoint/2010/main" val="16778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b="1">
                <a:solidFill>
                  <a:schemeClr val="tx1">
                    <a:tint val="75000"/>
                  </a:schemeClr>
                </a:solidFill>
                <a:latin typeface="Segoe UI Semibold" panose="020B0702040204020203" pitchFamily="34" charset="0"/>
                <a:cs typeface="Segoe UI Semibold" panose="020B0702040204020203" pitchFamily="34" charset="0"/>
              </a:defRPr>
            </a:lvl1pPr>
          </a:lstStyle>
          <a:p>
            <a:pPr>
              <a:defRPr/>
            </a:pPr>
            <a:r>
              <a:rPr lang="en-US" altLang="en-US"/>
              <a:t>© Eric F. Glover 2021</a:t>
            </a:r>
            <a:endParaRPr lang="en-US" altLang="en-US" b="1"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Semibold" panose="020B0702040204020203" pitchFamily="34" charset="0"/>
                <a:cs typeface="Segoe UI Semibold" panose="020B0702040204020203" pitchFamily="34" charset="0"/>
              </a:defRPr>
            </a:lvl1pPr>
          </a:lstStyle>
          <a:p>
            <a:pPr>
              <a:defRPr/>
            </a:pPr>
            <a:r>
              <a:rPr lang="en-US" altLang="en-US"/>
              <a:t>Page | </a:t>
            </a:r>
            <a:fld id="{525D6D22-F3CC-406C-AB7C-C30BB762FCEA}" type="slidenum">
              <a:rPr lang="en-US" altLang="en-US" smtClean="0"/>
              <a:pPr>
                <a:defRPr/>
              </a:pPr>
              <a:t>‹#›</a:t>
            </a:fld>
            <a:endParaRPr lang="en-US" alt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25281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tx1"/>
          </a:solidFill>
          <a:latin typeface="Segoe UI Black" panose="020B0A02040204020203" pitchFamily="34" charset="0"/>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75000"/>
              </a:schemeClr>
            </a:gs>
            <a:gs pos="0">
              <a:schemeClr val="tx1"/>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86A67E-440B-48F4-99DB-A7D68B8A1544}"/>
              </a:ext>
            </a:extLst>
          </p:cNvPr>
          <p:cNvSpPr txBox="1"/>
          <p:nvPr/>
        </p:nvSpPr>
        <p:spPr>
          <a:xfrm rot="21600000">
            <a:off x="234907" y="-633093"/>
            <a:ext cx="11734800" cy="3604833"/>
          </a:xfrm>
          <a:prstGeom prst="rect">
            <a:avLst/>
          </a:prstGeom>
          <a:noFill/>
        </p:spPr>
        <p:txBody>
          <a:bodyPr wrap="square" rtlCol="0">
            <a:spAutoFit/>
            <a:scene3d>
              <a:camera prst="orthographicFront"/>
              <a:lightRig rig="threePt" dir="t"/>
            </a:scene3d>
            <a:sp3d extrusionH="57150">
              <a:bevelT h="25400" prst="softRound"/>
            </a:sp3d>
          </a:bodyPr>
          <a:lstStyle/>
          <a:p>
            <a:pPr>
              <a:lnSpc>
                <a:spcPct val="150000"/>
              </a:lnSpc>
            </a:pPr>
            <a:r>
              <a:rPr lang="en-US" sz="16600" b="1" dirty="0">
                <a:solidFill>
                  <a:srgbClr val="910101"/>
                </a:solidFill>
                <a:effectLst>
                  <a:outerShdw blurRad="38100" dist="38100" dir="2700000" algn="tl">
                    <a:srgbClr val="000000">
                      <a:alpha val="43137"/>
                    </a:srgbClr>
                  </a:outerShdw>
                </a:effectLst>
                <a:latin typeface="Lucida Handwriting" panose="03010101010101010101" pitchFamily="66" charset="0"/>
              </a:rPr>
              <a:t>IN</a:t>
            </a:r>
            <a:r>
              <a:rPr lang="en-US" sz="8800" b="1" i="1" cap="small" spc="500" dirty="0">
                <a:solidFill>
                  <a:schemeClr val="bg1"/>
                </a:solidFill>
                <a:effectLst>
                  <a:outerShdw blurRad="38100" dist="38100" dir="2700000" algn="tl">
                    <a:srgbClr val="000000">
                      <a:alpha val="43137"/>
                    </a:srgbClr>
                  </a:outerShdw>
                </a:effectLst>
                <a:latin typeface="+mn-lt"/>
              </a:rPr>
              <a:t>p</a:t>
            </a:r>
            <a:r>
              <a:rPr lang="en-US" sz="7200" b="1" i="1" cap="small" spc="500" dirty="0">
                <a:solidFill>
                  <a:schemeClr val="bg1"/>
                </a:solidFill>
                <a:effectLst>
                  <a:outerShdw blurRad="38100" dist="38100" dir="2700000" algn="tl">
                    <a:srgbClr val="000000">
                      <a:alpha val="43137"/>
                    </a:srgbClr>
                  </a:outerShdw>
                </a:effectLst>
                <a:latin typeface="+mn-lt"/>
              </a:rPr>
              <a:t>owered Discipleship</a:t>
            </a:r>
            <a:endParaRPr lang="en-US" sz="9600" b="1" i="1" cap="small" spc="500" dirty="0">
              <a:solidFill>
                <a:schemeClr val="bg1"/>
              </a:solidFill>
              <a:effectLst>
                <a:outerShdw blurRad="38100" dist="38100" dir="2700000" algn="tl">
                  <a:srgbClr val="000000">
                    <a:alpha val="43137"/>
                  </a:srgbClr>
                </a:outerShdw>
              </a:effectLst>
              <a:latin typeface="+mn-lt"/>
            </a:endParaRPr>
          </a:p>
        </p:txBody>
      </p:sp>
      <p:sp>
        <p:nvSpPr>
          <p:cNvPr id="5" name="TextBox 4">
            <a:extLst>
              <a:ext uri="{FF2B5EF4-FFF2-40B4-BE49-F238E27FC236}">
                <a16:creationId xmlns:a16="http://schemas.microsoft.com/office/drawing/2014/main" id="{4DF6E862-2D08-4827-B115-A11A941EDEAA}"/>
              </a:ext>
            </a:extLst>
          </p:cNvPr>
          <p:cNvSpPr txBox="1"/>
          <p:nvPr/>
        </p:nvSpPr>
        <p:spPr>
          <a:xfrm rot="21600000">
            <a:off x="958543" y="2448579"/>
            <a:ext cx="10287000" cy="523220"/>
          </a:xfrm>
          <a:prstGeom prst="rect">
            <a:avLst/>
          </a:prstGeom>
          <a:noFill/>
        </p:spPr>
        <p:txBody>
          <a:bodyPr wrap="square" rtlCol="0">
            <a:spAutoFit/>
          </a:bodyPr>
          <a:lstStyle/>
          <a:p>
            <a:pPr algn="ctr"/>
            <a:r>
              <a:rPr lang="en-US" sz="2800" i="1" spc="300" dirty="0">
                <a:solidFill>
                  <a:schemeClr val="bg1"/>
                </a:solidFill>
                <a:latin typeface="Segoe Print" panose="02000600000000000000" pitchFamily="2" charset="0"/>
              </a:rPr>
              <a:t>An Inductive Study of the Book of Acts</a:t>
            </a:r>
          </a:p>
        </p:txBody>
      </p:sp>
      <p:sp>
        <p:nvSpPr>
          <p:cNvPr id="9" name="Rectangle 4">
            <a:extLst>
              <a:ext uri="{FF2B5EF4-FFF2-40B4-BE49-F238E27FC236}">
                <a16:creationId xmlns:a16="http://schemas.microsoft.com/office/drawing/2014/main" id="{3C75903D-B40E-4F24-AF60-74748895B139}"/>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
        <p:nvSpPr>
          <p:cNvPr id="2" name="TextBox 1">
            <a:extLst>
              <a:ext uri="{FF2B5EF4-FFF2-40B4-BE49-F238E27FC236}">
                <a16:creationId xmlns:a16="http://schemas.microsoft.com/office/drawing/2014/main" id="{14290237-B79B-4964-A589-B4AE42C51781}"/>
              </a:ext>
            </a:extLst>
          </p:cNvPr>
          <p:cNvSpPr txBox="1"/>
          <p:nvPr/>
        </p:nvSpPr>
        <p:spPr>
          <a:xfrm>
            <a:off x="5936178" y="5062943"/>
            <a:ext cx="5721143" cy="1323439"/>
          </a:xfrm>
          <a:prstGeom prst="rect">
            <a:avLst/>
          </a:prstGeom>
          <a:solidFill>
            <a:schemeClr val="bg1"/>
          </a:solidFill>
          <a:ln>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400" b="1" dirty="0">
                <a:effectLst>
                  <a:outerShdw blurRad="38100" dist="38100" dir="2700000" algn="tl">
                    <a:srgbClr val="000000">
                      <a:alpha val="43137"/>
                    </a:srgbClr>
                  </a:outerShdw>
                </a:effectLst>
              </a:rPr>
              <a:t>Durable Discipleship</a:t>
            </a:r>
            <a:br>
              <a:rPr lang="en-US" sz="4400" b="1" dirty="0">
                <a:effectLst>
                  <a:outerShdw blurRad="38100" dist="38100" dir="2700000" algn="tl">
                    <a:srgbClr val="000000">
                      <a:alpha val="43137"/>
                    </a:srgbClr>
                  </a:outerShdw>
                </a:effectLst>
              </a:rPr>
            </a:br>
            <a:r>
              <a:rPr lang="en-US" sz="3600" b="1" dirty="0">
                <a:solidFill>
                  <a:srgbClr val="C00000"/>
                </a:solidFill>
                <a:effectLst>
                  <a:outerShdw blurRad="38100" dist="38100" dir="2700000" algn="tl">
                    <a:srgbClr val="000000">
                      <a:alpha val="43137"/>
                    </a:srgbClr>
                  </a:outerShdw>
                </a:effectLst>
                <a:latin typeface="+mn-lt"/>
              </a:rPr>
              <a:t>Acts 21:26 - 22:29</a:t>
            </a:r>
          </a:p>
        </p:txBody>
      </p:sp>
      <p:pic>
        <p:nvPicPr>
          <p:cNvPr id="14" name="Picture 13">
            <a:extLst>
              <a:ext uri="{FF2B5EF4-FFF2-40B4-BE49-F238E27FC236}">
                <a16:creationId xmlns:a16="http://schemas.microsoft.com/office/drawing/2014/main" id="{8750B0F8-1512-49E1-B1CC-F5868A976EDA}"/>
              </a:ext>
            </a:extLst>
          </p:cNvPr>
          <p:cNvPicPr>
            <a:picLocks noChangeAspect="1"/>
          </p:cNvPicPr>
          <p:nvPr/>
        </p:nvPicPr>
        <p:blipFill>
          <a:blip r:embed="rId2"/>
          <a:stretch>
            <a:fillRect/>
          </a:stretch>
        </p:blipFill>
        <p:spPr>
          <a:xfrm>
            <a:off x="8616906" y="914400"/>
            <a:ext cx="533400" cy="869537"/>
          </a:xfrm>
          <a:prstGeom prst="rect">
            <a:avLst/>
          </a:prstGeom>
        </p:spPr>
      </p:pic>
    </p:spTree>
    <p:extLst>
      <p:ext uri="{BB962C8B-B14F-4D97-AF65-F5344CB8AC3E}">
        <p14:creationId xmlns:p14="http://schemas.microsoft.com/office/powerpoint/2010/main" val="114567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pyright">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Page #">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10</a:t>
            </a:fld>
            <a:endParaRPr lang="en-US" altLang="en-US" b="0" dirty="0">
              <a:latin typeface="Calibri" panose="020F0502020204030204"/>
            </a:endParaRPr>
          </a:p>
        </p:txBody>
      </p:sp>
      <p:sp>
        <p:nvSpPr>
          <p:cNvPr id="25" name="Title Block">
            <a:extLst>
              <a:ext uri="{FF2B5EF4-FFF2-40B4-BE49-F238E27FC236}">
                <a16:creationId xmlns:a16="http://schemas.microsoft.com/office/drawing/2014/main" id="{A1D712C3-1DB4-40E0-A8CC-46D79BB9E2A2}"/>
              </a:ext>
            </a:extLst>
          </p:cNvPr>
          <p:cNvSpPr/>
          <p:nvPr/>
        </p:nvSpPr>
        <p:spPr bwMode="auto">
          <a:xfrm>
            <a:off x="364932" y="305233"/>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False Accusation</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21:26-29</a:t>
            </a:r>
            <a:endParaRPr lang="en-US" sz="3600" b="1" i="1" dirty="0">
              <a:latin typeface="Segoe UI Semibold" panose="020B0702040204020203" pitchFamily="34" charset="0"/>
              <a:cs typeface="Segoe UI Semibold" panose="020B0702040204020203" pitchFamily="34" charset="0"/>
            </a:endParaRPr>
          </a:p>
        </p:txBody>
      </p:sp>
      <p:sp>
        <p:nvSpPr>
          <p:cNvPr id="22" name="Verse">
            <a:extLst>
              <a:ext uri="{FF2B5EF4-FFF2-40B4-BE49-F238E27FC236}">
                <a16:creationId xmlns:a16="http://schemas.microsoft.com/office/drawing/2014/main" id="{0B3567ED-E8EB-494E-B07B-76EBF6CB7D52}"/>
              </a:ext>
            </a:extLst>
          </p:cNvPr>
          <p:cNvSpPr txBox="1"/>
          <p:nvPr/>
        </p:nvSpPr>
        <p:spPr>
          <a:xfrm>
            <a:off x="523624" y="967670"/>
            <a:ext cx="11153066" cy="37630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200000"/>
              </a:lnSpc>
            </a:pPr>
            <a:r>
              <a:rPr lang="en-US" sz="2400" baseline="30000" dirty="0">
                <a:solidFill>
                  <a:srgbClr val="FFFF00"/>
                </a:solidFill>
                <a:latin typeface="Segoe UI Semibold" panose="020B0702040204020203" pitchFamily="34" charset="0"/>
                <a:cs typeface="Segoe UI Semibold" panose="020B0702040204020203" pitchFamily="34" charset="0"/>
              </a:rPr>
              <a:t>28…</a:t>
            </a:r>
            <a:r>
              <a:rPr lang="en-US" sz="2400" dirty="0">
                <a:solidFill>
                  <a:schemeClr val="bg1"/>
                </a:solidFill>
                <a:latin typeface="Segoe UI Semibold" panose="020B0702040204020203" pitchFamily="34" charset="0"/>
                <a:cs typeface="Segoe UI Semibold" panose="020B0702040204020203" pitchFamily="34" charset="0"/>
              </a:rPr>
              <a:t>This is the man who teaches everyone everywhere against our people, our law, and this place. What’s more, he also brought Greeks into the temple and has defiled this holy place.” </a:t>
            </a:r>
            <a:r>
              <a:rPr lang="en-US" sz="2400" baseline="30000" dirty="0">
                <a:solidFill>
                  <a:srgbClr val="FFFF00"/>
                </a:solidFill>
                <a:latin typeface="Segoe UI Semibold" panose="020B0702040204020203" pitchFamily="34" charset="0"/>
                <a:cs typeface="Segoe UI Semibold" panose="020B0702040204020203" pitchFamily="34" charset="0"/>
              </a:rPr>
              <a:t>29</a:t>
            </a:r>
            <a:r>
              <a:rPr lang="en-US" sz="2400" dirty="0">
                <a:solidFill>
                  <a:schemeClr val="bg1"/>
                </a:solidFill>
                <a:latin typeface="Segoe UI Semibold" panose="020B0702040204020203" pitchFamily="34" charset="0"/>
                <a:cs typeface="Segoe UI Semibold" panose="020B0702040204020203" pitchFamily="34" charset="0"/>
              </a:rPr>
              <a:t>For they had previously seen </a:t>
            </a:r>
            <a:r>
              <a:rPr lang="en-US" sz="2400" dirty="0" err="1">
                <a:solidFill>
                  <a:schemeClr val="bg1"/>
                </a:solidFill>
                <a:latin typeface="Segoe UI Semibold" panose="020B0702040204020203" pitchFamily="34" charset="0"/>
                <a:cs typeface="Segoe UI Semibold" panose="020B0702040204020203" pitchFamily="34" charset="0"/>
              </a:rPr>
              <a:t>Trophimus</a:t>
            </a:r>
            <a:r>
              <a:rPr lang="en-US" sz="2400" dirty="0">
                <a:solidFill>
                  <a:schemeClr val="bg1"/>
                </a:solidFill>
                <a:latin typeface="Segoe UI Semibold" panose="020B0702040204020203" pitchFamily="34" charset="0"/>
                <a:cs typeface="Segoe UI Semibold" panose="020B0702040204020203" pitchFamily="34" charset="0"/>
              </a:rPr>
              <a:t> the Ephesian in the city with him, and they supposed that Paul had brought him into the temple.</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6" name="Question">
            <a:extLst>
              <a:ext uri="{FF2B5EF4-FFF2-40B4-BE49-F238E27FC236}">
                <a16:creationId xmlns:a16="http://schemas.microsoft.com/office/drawing/2014/main" id="{6955E6F2-EA8F-4092-AD81-F046D361E69C}"/>
              </a:ext>
            </a:extLst>
          </p:cNvPr>
          <p:cNvSpPr/>
          <p:nvPr/>
        </p:nvSpPr>
        <p:spPr>
          <a:xfrm>
            <a:off x="956627" y="4864010"/>
            <a:ext cx="2600305" cy="1188721"/>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What accusations did they make about Paul?</a:t>
            </a:r>
          </a:p>
        </p:txBody>
      </p:sp>
      <p:sp>
        <p:nvSpPr>
          <p:cNvPr id="8" name="Highlight 1">
            <a:extLst>
              <a:ext uri="{FF2B5EF4-FFF2-40B4-BE49-F238E27FC236}">
                <a16:creationId xmlns:a16="http://schemas.microsoft.com/office/drawing/2014/main" id="{EF35DDE4-1DA1-4767-A837-7C3279756A21}"/>
              </a:ext>
            </a:extLst>
          </p:cNvPr>
          <p:cNvSpPr txBox="1"/>
          <p:nvPr/>
        </p:nvSpPr>
        <p:spPr>
          <a:xfrm>
            <a:off x="521208" y="967670"/>
            <a:ext cx="11153066" cy="37630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200000"/>
              </a:lnSpc>
            </a:pPr>
            <a:r>
              <a:rPr lang="en-US" sz="2400" baseline="30000" dirty="0">
                <a:solidFill>
                  <a:schemeClr val="bg1"/>
                </a:solidFill>
                <a:latin typeface="Segoe UI Semibold" panose="020B0702040204020203" pitchFamily="34" charset="0"/>
                <a:cs typeface="Segoe UI Semibold" panose="020B0702040204020203" pitchFamily="34" charset="0"/>
              </a:rPr>
              <a:t>28…</a:t>
            </a:r>
            <a:r>
              <a:rPr lang="en-US" sz="2400" dirty="0">
                <a:solidFill>
                  <a:schemeClr val="bg1"/>
                </a:solidFill>
                <a:latin typeface="Segoe UI Semibold" panose="020B0702040204020203" pitchFamily="34" charset="0"/>
                <a:cs typeface="Segoe UI Semibold" panose="020B0702040204020203" pitchFamily="34" charset="0"/>
              </a:rPr>
              <a:t>This is the man who </a:t>
            </a:r>
            <a:r>
              <a:rPr lang="en-US" sz="2400" dirty="0">
                <a:solidFill>
                  <a:srgbClr val="FFFF00"/>
                </a:solidFill>
                <a:latin typeface="Segoe UI Semibold" panose="020B0702040204020203" pitchFamily="34" charset="0"/>
                <a:cs typeface="Segoe UI Semibold" panose="020B0702040204020203" pitchFamily="34" charset="0"/>
              </a:rPr>
              <a:t>teaches everyone everywhere against our people, our law, and this place</a:t>
            </a:r>
            <a:r>
              <a:rPr lang="en-US" sz="2400" dirty="0">
                <a:solidFill>
                  <a:schemeClr val="bg1"/>
                </a:solidFill>
                <a:latin typeface="Segoe UI Semibold" panose="020B0702040204020203" pitchFamily="34" charset="0"/>
                <a:cs typeface="Segoe UI Semibold" panose="020B0702040204020203" pitchFamily="34" charset="0"/>
              </a:rPr>
              <a:t>. What’s more, he also brought Greeks into the temple and has defiled this holy place.” </a:t>
            </a:r>
            <a:r>
              <a:rPr lang="en-US" sz="2400" baseline="30000" dirty="0">
                <a:solidFill>
                  <a:schemeClr val="bg1"/>
                </a:solidFill>
                <a:latin typeface="Segoe UI Semibold" panose="020B0702040204020203" pitchFamily="34" charset="0"/>
                <a:cs typeface="Segoe UI Semibold" panose="020B0702040204020203" pitchFamily="34" charset="0"/>
              </a:rPr>
              <a:t>29</a:t>
            </a:r>
            <a:r>
              <a:rPr lang="en-US" sz="2400" dirty="0">
                <a:solidFill>
                  <a:schemeClr val="bg1"/>
                </a:solidFill>
                <a:latin typeface="Segoe UI Semibold" panose="020B0702040204020203" pitchFamily="34" charset="0"/>
                <a:cs typeface="Segoe UI Semibold" panose="020B0702040204020203" pitchFamily="34" charset="0"/>
              </a:rPr>
              <a:t>For they had previously seen </a:t>
            </a:r>
            <a:r>
              <a:rPr lang="en-US" sz="2400" dirty="0" err="1">
                <a:solidFill>
                  <a:schemeClr val="bg1"/>
                </a:solidFill>
                <a:latin typeface="Segoe UI Semibold" panose="020B0702040204020203" pitchFamily="34" charset="0"/>
                <a:cs typeface="Segoe UI Semibold" panose="020B0702040204020203" pitchFamily="34" charset="0"/>
              </a:rPr>
              <a:t>Trophimus</a:t>
            </a:r>
            <a:r>
              <a:rPr lang="en-US" sz="2400" dirty="0">
                <a:solidFill>
                  <a:schemeClr val="bg1"/>
                </a:solidFill>
                <a:latin typeface="Segoe UI Semibold" panose="020B0702040204020203" pitchFamily="34" charset="0"/>
                <a:cs typeface="Segoe UI Semibold" panose="020B0702040204020203" pitchFamily="34" charset="0"/>
              </a:rPr>
              <a:t> the Ephesian in the city with him, and they supposed that Paul had brought him into the temple.</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7" name="Highlight 2">
            <a:extLst>
              <a:ext uri="{FF2B5EF4-FFF2-40B4-BE49-F238E27FC236}">
                <a16:creationId xmlns:a16="http://schemas.microsoft.com/office/drawing/2014/main" id="{87A34D38-7098-4BCF-80EF-F8D8E0DE2DD6}"/>
              </a:ext>
            </a:extLst>
          </p:cNvPr>
          <p:cNvSpPr txBox="1"/>
          <p:nvPr/>
        </p:nvSpPr>
        <p:spPr>
          <a:xfrm>
            <a:off x="521208" y="963425"/>
            <a:ext cx="11153066" cy="37630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200000"/>
              </a:lnSpc>
            </a:pPr>
            <a:r>
              <a:rPr lang="en-US" sz="2400" baseline="30000" dirty="0">
                <a:solidFill>
                  <a:schemeClr val="bg1"/>
                </a:solidFill>
                <a:latin typeface="Segoe UI Semibold" panose="020B0702040204020203" pitchFamily="34" charset="0"/>
                <a:cs typeface="Segoe UI Semibold" panose="020B0702040204020203" pitchFamily="34" charset="0"/>
              </a:rPr>
              <a:t>28…</a:t>
            </a:r>
            <a:r>
              <a:rPr lang="en-US" sz="2400" dirty="0">
                <a:solidFill>
                  <a:schemeClr val="bg1"/>
                </a:solidFill>
                <a:latin typeface="Segoe UI Semibold" panose="020B0702040204020203" pitchFamily="34" charset="0"/>
                <a:cs typeface="Segoe UI Semibold" panose="020B0702040204020203" pitchFamily="34" charset="0"/>
              </a:rPr>
              <a:t>This is the man who teaches everyone everywhere against our people, our law, and this place. What’s more, </a:t>
            </a:r>
            <a:r>
              <a:rPr lang="en-US" sz="2400" dirty="0">
                <a:solidFill>
                  <a:srgbClr val="FFFF00"/>
                </a:solidFill>
                <a:latin typeface="Segoe UI Semibold" panose="020B0702040204020203" pitchFamily="34" charset="0"/>
                <a:cs typeface="Segoe UI Semibold" panose="020B0702040204020203" pitchFamily="34" charset="0"/>
              </a:rPr>
              <a:t>he also brought Greeks into the temple and has defiled this holy place</a:t>
            </a:r>
            <a:r>
              <a:rPr lang="en-US" sz="2400" dirty="0">
                <a:solidFill>
                  <a:schemeClr val="bg1"/>
                </a:solidFill>
                <a:latin typeface="Segoe UI Semibold" panose="020B0702040204020203" pitchFamily="34" charset="0"/>
                <a:cs typeface="Segoe UI Semibold" panose="020B0702040204020203" pitchFamily="34" charset="0"/>
              </a:rPr>
              <a:t>.” </a:t>
            </a:r>
            <a:r>
              <a:rPr lang="en-US" sz="2400" baseline="30000" dirty="0">
                <a:solidFill>
                  <a:schemeClr val="bg1"/>
                </a:solidFill>
                <a:latin typeface="Segoe UI Semibold" panose="020B0702040204020203" pitchFamily="34" charset="0"/>
                <a:cs typeface="Segoe UI Semibold" panose="020B0702040204020203" pitchFamily="34" charset="0"/>
              </a:rPr>
              <a:t>29</a:t>
            </a:r>
            <a:r>
              <a:rPr lang="en-US" sz="2400" dirty="0">
                <a:solidFill>
                  <a:schemeClr val="bg1"/>
                </a:solidFill>
                <a:latin typeface="Segoe UI Semibold" panose="020B0702040204020203" pitchFamily="34" charset="0"/>
                <a:cs typeface="Segoe UI Semibold" panose="020B0702040204020203" pitchFamily="34" charset="0"/>
              </a:rPr>
              <a:t>For they had previously seen </a:t>
            </a:r>
            <a:r>
              <a:rPr lang="en-US" sz="2400" dirty="0" err="1">
                <a:solidFill>
                  <a:schemeClr val="bg1"/>
                </a:solidFill>
                <a:latin typeface="Segoe UI Semibold" panose="020B0702040204020203" pitchFamily="34" charset="0"/>
                <a:cs typeface="Segoe UI Semibold" panose="020B0702040204020203" pitchFamily="34" charset="0"/>
              </a:rPr>
              <a:t>Trophimus</a:t>
            </a:r>
            <a:r>
              <a:rPr lang="en-US" sz="2400" dirty="0">
                <a:solidFill>
                  <a:schemeClr val="bg1"/>
                </a:solidFill>
                <a:latin typeface="Segoe UI Semibold" panose="020B0702040204020203" pitchFamily="34" charset="0"/>
                <a:cs typeface="Segoe UI Semibold" panose="020B0702040204020203" pitchFamily="34" charset="0"/>
              </a:rPr>
              <a:t> the Ephesian in the city with him, and they supposed that Paul had brought him into the temple.</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9" name="Question">
            <a:extLst>
              <a:ext uri="{FF2B5EF4-FFF2-40B4-BE49-F238E27FC236}">
                <a16:creationId xmlns:a16="http://schemas.microsoft.com/office/drawing/2014/main" id="{9BD60276-7765-4C7B-93D9-E466E7027A1B}"/>
              </a:ext>
            </a:extLst>
          </p:cNvPr>
          <p:cNvSpPr/>
          <p:nvPr/>
        </p:nvSpPr>
        <p:spPr>
          <a:xfrm>
            <a:off x="4072273" y="4864010"/>
            <a:ext cx="2048746" cy="1188721"/>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a:latin typeface="Segoe UI" panose="020B0502040204020203" pitchFamily="34" charset="0"/>
                <a:cs typeface="Segoe UI" panose="020B0502040204020203" pitchFamily="34" charset="0"/>
              </a:rPr>
              <a:t>Were </a:t>
            </a:r>
            <a:r>
              <a:rPr lang="en-US" sz="2000" b="1" dirty="0">
                <a:latin typeface="Segoe UI" panose="020B0502040204020203" pitchFamily="34" charset="0"/>
                <a:cs typeface="Segoe UI" panose="020B0502040204020203" pitchFamily="34" charset="0"/>
              </a:rPr>
              <a:t>the accusations true?</a:t>
            </a:r>
          </a:p>
        </p:txBody>
      </p:sp>
      <p:sp>
        <p:nvSpPr>
          <p:cNvPr id="3" name="Rectangle 2">
            <a:extLst>
              <a:ext uri="{FF2B5EF4-FFF2-40B4-BE49-F238E27FC236}">
                <a16:creationId xmlns:a16="http://schemas.microsoft.com/office/drawing/2014/main" id="{843B7190-3505-4390-9ED1-575DAE50F60A}"/>
              </a:ext>
            </a:extLst>
          </p:cNvPr>
          <p:cNvSpPr/>
          <p:nvPr/>
        </p:nvSpPr>
        <p:spPr>
          <a:xfrm>
            <a:off x="6636360" y="4656325"/>
            <a:ext cx="4590624" cy="173567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bg1"/>
                </a:solidFill>
                <a:effectLst/>
                <a:latin typeface="Segoe UI" panose="020B0502040204020203" pitchFamily="34" charset="0"/>
                <a:cs typeface="Segoe UI" panose="020B0502040204020203" pitchFamily="34" charset="0"/>
              </a:rPr>
              <a:t>Acts 16:3</a:t>
            </a:r>
            <a:br>
              <a:rPr lang="en-US" b="0" i="0" dirty="0">
                <a:solidFill>
                  <a:schemeClr val="bg1"/>
                </a:solidFill>
                <a:effectLst/>
                <a:latin typeface="Segoe UI" panose="020B0502040204020203" pitchFamily="34" charset="0"/>
                <a:cs typeface="Segoe UI" panose="020B0502040204020203" pitchFamily="34" charset="0"/>
              </a:rPr>
            </a:br>
            <a:r>
              <a:rPr lang="en-US" b="0" i="1" dirty="0">
                <a:solidFill>
                  <a:schemeClr val="bg1"/>
                </a:solidFill>
                <a:effectLst/>
                <a:latin typeface="Segoe UI" panose="020B0502040204020203" pitchFamily="34" charset="0"/>
                <a:cs typeface="Segoe UI" panose="020B0502040204020203" pitchFamily="34" charset="0"/>
              </a:rPr>
              <a:t>Paul wanted Timothy to go with him; so he took him and circumcised him because of the Jews who were in those places, since they all knew that his father was a Greek. </a:t>
            </a:r>
            <a:endParaRPr lang="en-US" i="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653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B3567ED-E8EB-494E-B07B-76EBF6CB7D52}"/>
              </a:ext>
            </a:extLst>
          </p:cNvPr>
          <p:cNvSpPr txBox="1"/>
          <p:nvPr/>
        </p:nvSpPr>
        <p:spPr>
          <a:xfrm>
            <a:off x="523624" y="1312759"/>
            <a:ext cx="11153066" cy="45016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200000"/>
              </a:lnSpc>
            </a:pPr>
            <a:r>
              <a:rPr lang="en-US" sz="2400" baseline="30000" dirty="0">
                <a:solidFill>
                  <a:srgbClr val="FFFF00"/>
                </a:solidFill>
                <a:latin typeface="Segoe UI Semibold" panose="020B0702040204020203" pitchFamily="34" charset="0"/>
                <a:cs typeface="Segoe UI Semibold" panose="020B0702040204020203" pitchFamily="34" charset="0"/>
              </a:rPr>
              <a:t>31</a:t>
            </a:r>
            <a:r>
              <a:rPr lang="en-US" sz="2400" dirty="0">
                <a:solidFill>
                  <a:schemeClr val="bg1"/>
                </a:solidFill>
                <a:latin typeface="Segoe UI Semibold" panose="020B0702040204020203" pitchFamily="34" charset="0"/>
                <a:cs typeface="Segoe UI Semibold" panose="020B0702040204020203" pitchFamily="34" charset="0"/>
              </a:rPr>
              <a:t>As they were trying to kill him, word went up to the commander of the regiment that all Jerusalem was in chaos. </a:t>
            </a: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dirty="0">
                <a:solidFill>
                  <a:schemeClr val="bg1"/>
                </a:solidFill>
                <a:latin typeface="Segoe UI Semibold" panose="020B0702040204020203" pitchFamily="34" charset="0"/>
                <a:cs typeface="Segoe UI Semibold" panose="020B0702040204020203" pitchFamily="34" charset="0"/>
              </a:rPr>
              <a:t>Taking along soldiers and centurions, he immediately ran down to them. Seeing the commander and the soldiers, they stopped beating Paul. </a:t>
            </a: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dirty="0">
                <a:solidFill>
                  <a:schemeClr val="bg1"/>
                </a:solidFill>
                <a:latin typeface="Segoe UI Semibold" panose="020B0702040204020203" pitchFamily="34" charset="0"/>
                <a:cs typeface="Segoe UI Semibold" panose="020B0702040204020203" pitchFamily="34" charset="0"/>
              </a:rPr>
              <a:t>Then the commander approached, took him into custody, and ordered him to be bound with two chains. He asked who he was and what he had done.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dirty="0">
                <a:solidFill>
                  <a:schemeClr val="bg1"/>
                </a:solidFill>
                <a:latin typeface="Segoe UI Semibold" panose="020B0702040204020203" pitchFamily="34" charset="0"/>
                <a:cs typeface="Segoe UI Semibold" panose="020B0702040204020203" pitchFamily="34" charset="0"/>
              </a:rPr>
              <a:t>Some in the crowd were shouting one</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11</a:t>
            </a:fld>
            <a:endParaRPr lang="en-US" altLang="en-US" b="0" dirty="0">
              <a:latin typeface="Calibri" panose="020F0502020204030204"/>
            </a:endParaRPr>
          </a:p>
        </p:txBody>
      </p:sp>
      <p:sp>
        <p:nvSpPr>
          <p:cNvPr id="6" name="Rectangle: Rounded Corners 5">
            <a:extLst>
              <a:ext uri="{FF2B5EF4-FFF2-40B4-BE49-F238E27FC236}">
                <a16:creationId xmlns:a16="http://schemas.microsoft.com/office/drawing/2014/main" id="{B265CB77-112D-4919-A1DA-CE327058A52E}"/>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Anarchy in Jerusalem</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21:31-36</a:t>
            </a:r>
            <a:endParaRPr lang="en-US" sz="3600" b="1" i="1"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1365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B3567ED-E8EB-494E-B07B-76EBF6CB7D52}"/>
              </a:ext>
            </a:extLst>
          </p:cNvPr>
          <p:cNvSpPr txBox="1"/>
          <p:nvPr/>
        </p:nvSpPr>
        <p:spPr>
          <a:xfrm>
            <a:off x="523624" y="1312759"/>
            <a:ext cx="11153066" cy="37630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algn="just">
              <a:lnSpc>
                <a:spcPct val="200000"/>
              </a:lnSpc>
            </a:pPr>
            <a:r>
              <a:rPr lang="en-US" sz="2400" dirty="0">
                <a:solidFill>
                  <a:schemeClr val="bg1"/>
                </a:solidFill>
                <a:latin typeface="Segoe UI Semibold" panose="020B0702040204020203" pitchFamily="34" charset="0"/>
                <a:cs typeface="Segoe UI Semibold" panose="020B0702040204020203" pitchFamily="34" charset="0"/>
              </a:rPr>
              <a:t>thing and some another. Since he was not able to get reliable information because of the uproar, he ordered him to be taken into the barracks.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dirty="0">
                <a:solidFill>
                  <a:schemeClr val="bg1"/>
                </a:solidFill>
                <a:latin typeface="Segoe UI Semibold" panose="020B0702040204020203" pitchFamily="34" charset="0"/>
                <a:cs typeface="Segoe UI Semibold" panose="020B0702040204020203" pitchFamily="34" charset="0"/>
              </a:rPr>
              <a:t>When Paul got to the steps, he had to be carried by the soldiers because of the violence of the crowd, </a:t>
            </a: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dirty="0">
                <a:solidFill>
                  <a:schemeClr val="bg1"/>
                </a:solidFill>
                <a:latin typeface="Segoe UI Semibold" panose="020B0702040204020203" pitchFamily="34" charset="0"/>
                <a:cs typeface="Segoe UI Semibold" panose="020B0702040204020203" pitchFamily="34" charset="0"/>
              </a:rPr>
              <a:t>for the mass of people followed, yelling, “Get rid of him!”</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12</a:t>
            </a:fld>
            <a:endParaRPr lang="en-US" altLang="en-US" b="0" dirty="0">
              <a:latin typeface="Calibri" panose="020F0502020204030204"/>
            </a:endParaRPr>
          </a:p>
        </p:txBody>
      </p:sp>
      <p:sp>
        <p:nvSpPr>
          <p:cNvPr id="6" name="Rectangle: Rounded Corners 5">
            <a:extLst>
              <a:ext uri="{FF2B5EF4-FFF2-40B4-BE49-F238E27FC236}">
                <a16:creationId xmlns:a16="http://schemas.microsoft.com/office/drawing/2014/main" id="{62552F89-0597-4A8D-9B32-FC66C72BA851}"/>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Anarchy in Jerusalem</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21:31-36</a:t>
            </a:r>
            <a:endParaRPr lang="en-US" sz="3600" b="1" i="1"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21616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13</a:t>
            </a:fld>
            <a:endParaRPr lang="en-US" altLang="en-US" b="0" dirty="0">
              <a:latin typeface="Calibri" panose="020F0502020204030204"/>
            </a:endParaRPr>
          </a:p>
        </p:txBody>
      </p:sp>
      <p:sp>
        <p:nvSpPr>
          <p:cNvPr id="9" name="TextBox 8">
            <a:extLst>
              <a:ext uri="{FF2B5EF4-FFF2-40B4-BE49-F238E27FC236}">
                <a16:creationId xmlns:a16="http://schemas.microsoft.com/office/drawing/2014/main" id="{E9C8EBA4-9752-46A3-BDE0-5221464B3126}"/>
              </a:ext>
            </a:extLst>
          </p:cNvPr>
          <p:cNvSpPr txBox="1"/>
          <p:nvPr/>
        </p:nvSpPr>
        <p:spPr>
          <a:xfrm>
            <a:off x="521208" y="1197864"/>
            <a:ext cx="11153066" cy="34398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50000"/>
              </a:lnSpc>
            </a:pPr>
            <a:r>
              <a:rPr lang="en-US" sz="2400" baseline="30000" dirty="0">
                <a:solidFill>
                  <a:srgbClr val="FFFF00"/>
                </a:solidFill>
                <a:latin typeface="Segoe UI Semibold" panose="020B0702040204020203" pitchFamily="34" charset="0"/>
                <a:cs typeface="Segoe UI Semibold" panose="020B0702040204020203" pitchFamily="34" charset="0"/>
              </a:rPr>
              <a:t>30</a:t>
            </a:r>
            <a:r>
              <a:rPr lang="en-US" sz="2400" dirty="0">
                <a:solidFill>
                  <a:schemeClr val="bg1"/>
                </a:solidFill>
                <a:latin typeface="Segoe UI Semibold" panose="020B0702040204020203" pitchFamily="34" charset="0"/>
                <a:cs typeface="Segoe UI Semibold" panose="020B0702040204020203" pitchFamily="34" charset="0"/>
              </a:rPr>
              <a:t>The whole city was stirred up, and the people rushed together. They seized Paul, dragged him out of the temple, and at once the gates were shut.</a:t>
            </a:r>
          </a:p>
          <a:p>
            <a:pPr indent="457200" algn="just">
              <a:lnSpc>
                <a:spcPct val="150000"/>
              </a:lnSpc>
            </a:pPr>
            <a:r>
              <a:rPr lang="en-US" sz="2400" baseline="30000" dirty="0">
                <a:solidFill>
                  <a:srgbClr val="FFFF00"/>
                </a:solidFill>
                <a:latin typeface="Segoe UI Semibold" panose="020B0702040204020203" pitchFamily="34" charset="0"/>
                <a:cs typeface="Segoe UI Semibold" panose="020B0702040204020203" pitchFamily="34" charset="0"/>
              </a:rPr>
              <a:t>31</a:t>
            </a:r>
            <a:r>
              <a:rPr lang="en-US" sz="2400" dirty="0">
                <a:solidFill>
                  <a:schemeClr val="bg1"/>
                </a:solidFill>
                <a:latin typeface="Segoe UI Semibold" panose="020B0702040204020203" pitchFamily="34" charset="0"/>
                <a:cs typeface="Segoe UI Semibold" panose="020B0702040204020203" pitchFamily="34" charset="0"/>
              </a:rPr>
              <a:t>As they were trying to kill him, word went up to the commander of the regiment that all Jerusalem was in chaos. </a:t>
            </a: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dirty="0">
                <a:solidFill>
                  <a:schemeClr val="bg1"/>
                </a:solidFill>
                <a:latin typeface="Segoe UI Semibold" panose="020B0702040204020203" pitchFamily="34" charset="0"/>
                <a:cs typeface="Segoe UI Semibold" panose="020B0702040204020203" pitchFamily="34" charset="0"/>
              </a:rPr>
              <a:t>Taking along soldiers and centurions, he immediately ran down to them. Seeing the commander and the soldiers, they stopped beating Paul.</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25" name="Rectangle: Rounded Corners 24">
            <a:extLst>
              <a:ext uri="{FF2B5EF4-FFF2-40B4-BE49-F238E27FC236}">
                <a16:creationId xmlns:a16="http://schemas.microsoft.com/office/drawing/2014/main" id="{A1D712C3-1DB4-40E0-A8CC-46D79BB9E2A2}"/>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Anarchy in Jerusalem</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21:27-36</a:t>
            </a:r>
            <a:endParaRPr lang="en-US" sz="3600" b="1" i="1" dirty="0">
              <a:latin typeface="Segoe UI Semibold" panose="020B0702040204020203" pitchFamily="34" charset="0"/>
              <a:cs typeface="Segoe UI Semibold" panose="020B0702040204020203" pitchFamily="34" charset="0"/>
            </a:endParaRPr>
          </a:p>
        </p:txBody>
      </p:sp>
      <p:sp>
        <p:nvSpPr>
          <p:cNvPr id="6" name="Question">
            <a:extLst>
              <a:ext uri="{FF2B5EF4-FFF2-40B4-BE49-F238E27FC236}">
                <a16:creationId xmlns:a16="http://schemas.microsoft.com/office/drawing/2014/main" id="{17F05909-59CE-491A-AFAD-4B8370F17245}"/>
              </a:ext>
            </a:extLst>
          </p:cNvPr>
          <p:cNvSpPr/>
          <p:nvPr/>
        </p:nvSpPr>
        <p:spPr>
          <a:xfrm>
            <a:off x="1459967" y="4864010"/>
            <a:ext cx="2600305" cy="1188721"/>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How did the crowd respond to their accusations?</a:t>
            </a:r>
          </a:p>
        </p:txBody>
      </p:sp>
      <p:sp>
        <p:nvSpPr>
          <p:cNvPr id="22" name="TextBox 21">
            <a:extLst>
              <a:ext uri="{FF2B5EF4-FFF2-40B4-BE49-F238E27FC236}">
                <a16:creationId xmlns:a16="http://schemas.microsoft.com/office/drawing/2014/main" id="{0B3567ED-E8EB-494E-B07B-76EBF6CB7D52}"/>
              </a:ext>
            </a:extLst>
          </p:cNvPr>
          <p:cNvSpPr txBox="1"/>
          <p:nvPr/>
        </p:nvSpPr>
        <p:spPr>
          <a:xfrm>
            <a:off x="523624" y="1195313"/>
            <a:ext cx="11153066" cy="34398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50000"/>
              </a:lnSpc>
            </a:pPr>
            <a:r>
              <a:rPr lang="en-US" sz="2400" baseline="30000" dirty="0">
                <a:solidFill>
                  <a:srgbClr val="FFFF00"/>
                </a:solidFill>
                <a:latin typeface="Segoe UI Semibold" panose="020B0702040204020203" pitchFamily="34" charset="0"/>
                <a:cs typeface="Segoe UI Semibold" panose="020B0702040204020203" pitchFamily="34" charset="0"/>
              </a:rPr>
              <a:t>30</a:t>
            </a:r>
            <a:r>
              <a:rPr lang="en-US" sz="2400" dirty="0">
                <a:solidFill>
                  <a:srgbClr val="FFFF00"/>
                </a:solidFill>
                <a:latin typeface="Segoe UI Semibold" panose="020B0702040204020203" pitchFamily="34" charset="0"/>
                <a:cs typeface="Segoe UI Semibold" panose="020B0702040204020203" pitchFamily="34" charset="0"/>
              </a:rPr>
              <a:t>The whole city was stirred up, and the people rushed together</a:t>
            </a:r>
            <a:r>
              <a:rPr lang="en-US" sz="2400" dirty="0">
                <a:solidFill>
                  <a:schemeClr val="bg1"/>
                </a:solidFill>
                <a:latin typeface="Segoe UI Semibold" panose="020B0702040204020203" pitchFamily="34" charset="0"/>
                <a:cs typeface="Segoe UI Semibold" panose="020B0702040204020203" pitchFamily="34" charset="0"/>
              </a:rPr>
              <a:t>. They seized Paul, dragged him out of the temple, and at once the gates were shut.</a:t>
            </a:r>
          </a:p>
          <a:p>
            <a:pPr indent="457200" algn="just">
              <a:lnSpc>
                <a:spcPct val="150000"/>
              </a:lnSpc>
            </a:pPr>
            <a:r>
              <a:rPr lang="en-US" sz="2400" baseline="30000" dirty="0">
                <a:solidFill>
                  <a:schemeClr val="bg1"/>
                </a:solidFill>
                <a:latin typeface="Segoe UI Semibold" panose="020B0702040204020203" pitchFamily="34" charset="0"/>
                <a:cs typeface="Segoe UI Semibold" panose="020B0702040204020203" pitchFamily="34" charset="0"/>
              </a:rPr>
              <a:t>31</a:t>
            </a:r>
            <a:r>
              <a:rPr lang="en-US" sz="2400" dirty="0">
                <a:solidFill>
                  <a:schemeClr val="bg1"/>
                </a:solidFill>
                <a:latin typeface="Segoe UI Semibold" panose="020B0702040204020203" pitchFamily="34" charset="0"/>
                <a:cs typeface="Segoe UI Semibold" panose="020B0702040204020203" pitchFamily="34" charset="0"/>
              </a:rPr>
              <a:t>As they were trying to kill him, word went up to the commander of the regiment that </a:t>
            </a:r>
            <a:r>
              <a:rPr lang="en-US" sz="2400" dirty="0">
                <a:solidFill>
                  <a:srgbClr val="FFFF00"/>
                </a:solidFill>
                <a:latin typeface="Segoe UI Semibold" panose="020B0702040204020203" pitchFamily="34" charset="0"/>
                <a:cs typeface="Segoe UI Semibold" panose="020B0702040204020203" pitchFamily="34" charset="0"/>
              </a:rPr>
              <a:t>all Jerusalem was in chaos</a:t>
            </a:r>
            <a:r>
              <a:rPr lang="en-US" sz="2400" dirty="0">
                <a:solidFill>
                  <a:schemeClr val="bg1"/>
                </a:solidFill>
                <a:latin typeface="Segoe UI Semibold" panose="020B0702040204020203" pitchFamily="34" charset="0"/>
                <a:cs typeface="Segoe UI Semibold" panose="020B0702040204020203" pitchFamily="34" charset="0"/>
              </a:rPr>
              <a:t>. </a:t>
            </a:r>
            <a:r>
              <a:rPr lang="en-US" sz="2400" baseline="30000" dirty="0">
                <a:solidFill>
                  <a:schemeClr val="bg1"/>
                </a:solidFill>
                <a:latin typeface="Segoe UI Semibold" panose="020B0702040204020203" pitchFamily="34" charset="0"/>
                <a:cs typeface="Segoe UI Semibold" panose="020B0702040204020203" pitchFamily="34" charset="0"/>
              </a:rPr>
              <a:t>32</a:t>
            </a:r>
            <a:r>
              <a:rPr lang="en-US" sz="2400" dirty="0">
                <a:solidFill>
                  <a:schemeClr val="bg1"/>
                </a:solidFill>
                <a:latin typeface="Segoe UI Semibold" panose="020B0702040204020203" pitchFamily="34" charset="0"/>
                <a:cs typeface="Segoe UI Semibold" panose="020B0702040204020203" pitchFamily="34" charset="0"/>
              </a:rPr>
              <a:t>Taking along soldiers and centurions, he immediately ran down to them. Seeing the commander and the soldiers, they stopped beating Paul.</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7" name="Question">
            <a:extLst>
              <a:ext uri="{FF2B5EF4-FFF2-40B4-BE49-F238E27FC236}">
                <a16:creationId xmlns:a16="http://schemas.microsoft.com/office/drawing/2014/main" id="{1CD01EC7-3959-4504-9309-6576CA1957D0}"/>
              </a:ext>
            </a:extLst>
          </p:cNvPr>
          <p:cNvSpPr/>
          <p:nvPr/>
        </p:nvSpPr>
        <p:spPr>
          <a:xfrm>
            <a:off x="4804378" y="4864010"/>
            <a:ext cx="2600305" cy="1188721"/>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Do you recall any other situations like this in Acts?</a:t>
            </a:r>
          </a:p>
        </p:txBody>
      </p:sp>
      <p:sp>
        <p:nvSpPr>
          <p:cNvPr id="10" name="Rectangle 9">
            <a:extLst>
              <a:ext uri="{FF2B5EF4-FFF2-40B4-BE49-F238E27FC236}">
                <a16:creationId xmlns:a16="http://schemas.microsoft.com/office/drawing/2014/main" id="{20E96D5D-B3B1-4EBF-A5CB-817083568887}"/>
              </a:ext>
            </a:extLst>
          </p:cNvPr>
          <p:cNvSpPr/>
          <p:nvPr/>
        </p:nvSpPr>
        <p:spPr>
          <a:xfrm>
            <a:off x="7964274" y="4304245"/>
            <a:ext cx="3129844" cy="21638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bg1"/>
                </a:solidFill>
                <a:effectLst/>
                <a:latin typeface="Segoe UI" panose="020B0502040204020203" pitchFamily="34" charset="0"/>
                <a:cs typeface="Segoe UI" panose="020B0502040204020203" pitchFamily="34" charset="0"/>
              </a:rPr>
              <a:t>Six riots Incited by Paul:</a:t>
            </a:r>
          </a:p>
          <a:p>
            <a:pPr marL="517525" lvl="1" indent="-342900">
              <a:buFont typeface="+mj-lt"/>
              <a:buAutoNum type="arabicPeriod"/>
            </a:pPr>
            <a:r>
              <a:rPr lang="en-US" b="1" dirty="0">
                <a:solidFill>
                  <a:schemeClr val="bg1"/>
                </a:solidFill>
                <a:latin typeface="Segoe UI" panose="020B0502040204020203" pitchFamily="34" charset="0"/>
                <a:cs typeface="Segoe UI" panose="020B0502040204020203" pitchFamily="34" charset="0"/>
              </a:rPr>
              <a:t>Lystra</a:t>
            </a:r>
            <a:r>
              <a:rPr lang="en-US" sz="1600" dirty="0">
                <a:solidFill>
                  <a:schemeClr val="bg1"/>
                </a:solidFill>
                <a:latin typeface="Segoe UI" panose="020B0502040204020203" pitchFamily="34" charset="0"/>
                <a:cs typeface="Segoe UI" panose="020B0502040204020203" pitchFamily="34" charset="0"/>
              </a:rPr>
              <a:t> (c. 14)</a:t>
            </a:r>
            <a:endParaRPr lang="en-US" dirty="0">
              <a:solidFill>
                <a:schemeClr val="bg1"/>
              </a:solidFill>
              <a:latin typeface="Segoe UI" panose="020B0502040204020203" pitchFamily="34" charset="0"/>
              <a:cs typeface="Segoe UI" panose="020B0502040204020203" pitchFamily="34" charset="0"/>
            </a:endParaRPr>
          </a:p>
          <a:p>
            <a:pPr marL="517525" lvl="1" indent="-342900">
              <a:buFont typeface="+mj-lt"/>
              <a:buAutoNum type="arabicPeriod"/>
            </a:pPr>
            <a:r>
              <a:rPr lang="en-US" b="1" i="1" dirty="0">
                <a:solidFill>
                  <a:schemeClr val="bg1"/>
                </a:solidFill>
                <a:latin typeface="Segoe UI" panose="020B0502040204020203" pitchFamily="34" charset="0"/>
                <a:cs typeface="Segoe UI" panose="020B0502040204020203" pitchFamily="34" charset="0"/>
              </a:rPr>
              <a:t>Philippi</a:t>
            </a:r>
            <a:r>
              <a:rPr lang="en-US" sz="1600" i="1" dirty="0">
                <a:solidFill>
                  <a:schemeClr val="bg1"/>
                </a:solidFill>
                <a:latin typeface="Segoe UI" panose="020B0502040204020203" pitchFamily="34" charset="0"/>
                <a:cs typeface="Segoe UI" panose="020B0502040204020203" pitchFamily="34" charset="0"/>
              </a:rPr>
              <a:t> (c. 16)</a:t>
            </a:r>
            <a:endParaRPr lang="en-US" i="1" dirty="0">
              <a:solidFill>
                <a:schemeClr val="bg1"/>
              </a:solidFill>
              <a:latin typeface="Segoe UI" panose="020B0502040204020203" pitchFamily="34" charset="0"/>
              <a:cs typeface="Segoe UI" panose="020B0502040204020203" pitchFamily="34" charset="0"/>
            </a:endParaRPr>
          </a:p>
          <a:p>
            <a:pPr marL="517525" lvl="1" indent="-342900">
              <a:buFont typeface="+mj-lt"/>
              <a:buAutoNum type="arabicPeriod"/>
            </a:pPr>
            <a:r>
              <a:rPr lang="en-US" b="1" i="1" dirty="0">
                <a:solidFill>
                  <a:schemeClr val="bg1"/>
                </a:solidFill>
                <a:latin typeface="Segoe UI" panose="020B0502040204020203" pitchFamily="34" charset="0"/>
                <a:cs typeface="Segoe UI" panose="020B0502040204020203" pitchFamily="34" charset="0"/>
              </a:rPr>
              <a:t>Thessalonica</a:t>
            </a:r>
            <a:r>
              <a:rPr lang="en-US" sz="1600" i="1" dirty="0">
                <a:solidFill>
                  <a:schemeClr val="bg1"/>
                </a:solidFill>
                <a:latin typeface="Segoe UI" panose="020B0502040204020203" pitchFamily="34" charset="0"/>
                <a:cs typeface="Segoe UI" panose="020B0502040204020203" pitchFamily="34" charset="0"/>
              </a:rPr>
              <a:t> (c. 17)</a:t>
            </a:r>
            <a:endParaRPr lang="en-US" i="1" dirty="0">
              <a:solidFill>
                <a:schemeClr val="bg1"/>
              </a:solidFill>
              <a:latin typeface="Segoe UI" panose="020B0502040204020203" pitchFamily="34" charset="0"/>
              <a:cs typeface="Segoe UI" panose="020B0502040204020203" pitchFamily="34" charset="0"/>
            </a:endParaRPr>
          </a:p>
          <a:p>
            <a:pPr marL="517525" lvl="1" indent="-342900">
              <a:buFont typeface="+mj-lt"/>
              <a:buAutoNum type="arabicPeriod"/>
            </a:pPr>
            <a:r>
              <a:rPr lang="en-US" b="1" i="1" dirty="0">
                <a:solidFill>
                  <a:schemeClr val="bg1"/>
                </a:solidFill>
                <a:latin typeface="Segoe UI" panose="020B0502040204020203" pitchFamily="34" charset="0"/>
                <a:cs typeface="Segoe UI" panose="020B0502040204020203" pitchFamily="34" charset="0"/>
              </a:rPr>
              <a:t>Berea</a:t>
            </a:r>
            <a:r>
              <a:rPr lang="en-US" sz="1600" i="1" dirty="0">
                <a:solidFill>
                  <a:schemeClr val="bg1"/>
                </a:solidFill>
                <a:latin typeface="Segoe UI" panose="020B0502040204020203" pitchFamily="34" charset="0"/>
                <a:cs typeface="Segoe UI" panose="020B0502040204020203" pitchFamily="34" charset="0"/>
              </a:rPr>
              <a:t> (c. 17)</a:t>
            </a:r>
            <a:endParaRPr lang="en-US" i="1" dirty="0">
              <a:solidFill>
                <a:schemeClr val="bg1"/>
              </a:solidFill>
              <a:latin typeface="Segoe UI" panose="020B0502040204020203" pitchFamily="34" charset="0"/>
              <a:cs typeface="Segoe UI" panose="020B0502040204020203" pitchFamily="34" charset="0"/>
            </a:endParaRPr>
          </a:p>
          <a:p>
            <a:pPr marL="517525" lvl="1" indent="-342900">
              <a:buFont typeface="+mj-lt"/>
              <a:buAutoNum type="arabicPeriod"/>
            </a:pPr>
            <a:r>
              <a:rPr lang="en-US" b="1" i="1" dirty="0">
                <a:solidFill>
                  <a:schemeClr val="bg1"/>
                </a:solidFill>
                <a:latin typeface="Segoe UI" panose="020B0502040204020203" pitchFamily="34" charset="0"/>
                <a:cs typeface="Segoe UI" panose="020B0502040204020203" pitchFamily="34" charset="0"/>
              </a:rPr>
              <a:t>Ephesus</a:t>
            </a:r>
            <a:r>
              <a:rPr lang="en-US" sz="1600" i="1" dirty="0">
                <a:solidFill>
                  <a:schemeClr val="bg1"/>
                </a:solidFill>
                <a:latin typeface="Segoe UI" panose="020B0502040204020203" pitchFamily="34" charset="0"/>
                <a:cs typeface="Segoe UI" panose="020B0502040204020203" pitchFamily="34" charset="0"/>
              </a:rPr>
              <a:t> (c. 19)</a:t>
            </a:r>
          </a:p>
          <a:p>
            <a:pPr marL="517525" lvl="1" indent="-342900">
              <a:buFont typeface="+mj-lt"/>
              <a:buAutoNum type="arabicPeriod"/>
            </a:pPr>
            <a:r>
              <a:rPr lang="en-US" b="1" i="1" dirty="0">
                <a:solidFill>
                  <a:schemeClr val="bg1"/>
                </a:solidFill>
                <a:latin typeface="Segoe UI" panose="020B0502040204020203" pitchFamily="34" charset="0"/>
                <a:cs typeface="Segoe UI" panose="020B0502040204020203" pitchFamily="34" charset="0"/>
              </a:rPr>
              <a:t>Jerusalem</a:t>
            </a:r>
            <a:r>
              <a:rPr lang="en-US" sz="1600" i="1" dirty="0">
                <a:solidFill>
                  <a:schemeClr val="bg1"/>
                </a:solidFill>
                <a:latin typeface="Segoe UI" panose="020B0502040204020203" pitchFamily="34" charset="0"/>
                <a:cs typeface="Segoe UI" panose="020B0502040204020203" pitchFamily="34" charset="0"/>
              </a:rPr>
              <a:t> (c. 21)</a:t>
            </a:r>
            <a:endParaRPr lang="en-US" i="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9600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pyright">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Page#">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14</a:t>
            </a:fld>
            <a:endParaRPr lang="en-US" altLang="en-US" b="0" dirty="0">
              <a:latin typeface="Calibri" panose="020F0502020204030204"/>
            </a:endParaRPr>
          </a:p>
        </p:txBody>
      </p:sp>
      <p:sp>
        <p:nvSpPr>
          <p:cNvPr id="25" name="TitleBlock">
            <a:extLst>
              <a:ext uri="{FF2B5EF4-FFF2-40B4-BE49-F238E27FC236}">
                <a16:creationId xmlns:a16="http://schemas.microsoft.com/office/drawing/2014/main" id="{A1D712C3-1DB4-40E0-A8CC-46D79BB9E2A2}"/>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latin typeface="Segoe UI Black" panose="020B0A02040204020203" pitchFamily="34" charset="0"/>
                <a:ea typeface="Segoe UI Black" panose="020B0A02040204020203" pitchFamily="34" charset="0"/>
              </a:rPr>
              <a:t>Arrested by Romans</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21:33-36</a:t>
            </a:r>
            <a:endParaRPr lang="en-US" sz="3600" b="1" i="1" dirty="0">
              <a:latin typeface="Segoe UI Semibold" panose="020B0702040204020203" pitchFamily="34" charset="0"/>
              <a:cs typeface="Segoe UI Semibold" panose="020B0702040204020203" pitchFamily="34" charset="0"/>
            </a:endParaRPr>
          </a:p>
        </p:txBody>
      </p:sp>
      <p:sp>
        <p:nvSpPr>
          <p:cNvPr id="22" name="Verse">
            <a:extLst>
              <a:ext uri="{FF2B5EF4-FFF2-40B4-BE49-F238E27FC236}">
                <a16:creationId xmlns:a16="http://schemas.microsoft.com/office/drawing/2014/main" id="{0B3567ED-E8EB-494E-B07B-76EBF6CB7D52}"/>
              </a:ext>
            </a:extLst>
          </p:cNvPr>
          <p:cNvSpPr txBox="1"/>
          <p:nvPr/>
        </p:nvSpPr>
        <p:spPr>
          <a:xfrm>
            <a:off x="523624" y="1183367"/>
            <a:ext cx="11153066" cy="39938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50000"/>
              </a:lnSpc>
            </a:pP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dirty="0">
                <a:solidFill>
                  <a:schemeClr val="bg1"/>
                </a:solidFill>
                <a:latin typeface="Segoe UI Semibold" panose="020B0702040204020203" pitchFamily="34" charset="0"/>
                <a:cs typeface="Segoe UI Semibold" panose="020B0702040204020203" pitchFamily="34" charset="0"/>
              </a:rPr>
              <a:t>Then the commander approached, took him into custody, and ordered him to be bound with two chains. He asked who he was and what he had done.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dirty="0">
                <a:solidFill>
                  <a:schemeClr val="bg1"/>
                </a:solidFill>
                <a:latin typeface="Segoe UI Semibold" panose="020B0702040204020203" pitchFamily="34" charset="0"/>
                <a:cs typeface="Segoe UI Semibold" panose="020B0702040204020203" pitchFamily="34" charset="0"/>
              </a:rPr>
              <a:t>Some in the crowd were shouting one thing and some another. Since he was not able to get reliable information because of the uproar, he ordered him to be taken into the barracks.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dirty="0">
                <a:solidFill>
                  <a:schemeClr val="bg1"/>
                </a:solidFill>
                <a:latin typeface="Segoe UI Semibold" panose="020B0702040204020203" pitchFamily="34" charset="0"/>
                <a:cs typeface="Segoe UI Semibold" panose="020B0702040204020203" pitchFamily="34" charset="0"/>
              </a:rPr>
              <a:t>When Paul got to the steps, he had to be carried by the soldiers because of the violence of the crowd, </a:t>
            </a: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dirty="0">
                <a:solidFill>
                  <a:schemeClr val="bg1"/>
                </a:solidFill>
                <a:latin typeface="Segoe UI Semibold" panose="020B0702040204020203" pitchFamily="34" charset="0"/>
                <a:cs typeface="Segoe UI Semibold" panose="020B0702040204020203" pitchFamily="34" charset="0"/>
              </a:rPr>
              <a:t>for the mass of people followed, yelling, “Get rid of him!”</a:t>
            </a:r>
          </a:p>
        </p:txBody>
      </p:sp>
      <p:sp>
        <p:nvSpPr>
          <p:cNvPr id="6" name="Question">
            <a:extLst>
              <a:ext uri="{FF2B5EF4-FFF2-40B4-BE49-F238E27FC236}">
                <a16:creationId xmlns:a16="http://schemas.microsoft.com/office/drawing/2014/main" id="{27B326FD-FB6F-4418-99A0-7B0B45ED7550}"/>
              </a:ext>
            </a:extLst>
          </p:cNvPr>
          <p:cNvSpPr/>
          <p:nvPr/>
        </p:nvSpPr>
        <p:spPr>
          <a:xfrm>
            <a:off x="6415846" y="5355326"/>
            <a:ext cx="4224835" cy="1033855"/>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Do you see any parallels between how Jesus and Paul were treated in Jerusalem?</a:t>
            </a:r>
          </a:p>
        </p:txBody>
      </p:sp>
      <p:sp>
        <p:nvSpPr>
          <p:cNvPr id="7" name="Question">
            <a:extLst>
              <a:ext uri="{FF2B5EF4-FFF2-40B4-BE49-F238E27FC236}">
                <a16:creationId xmlns:a16="http://schemas.microsoft.com/office/drawing/2014/main" id="{5F172F50-56C9-4E8F-B28E-23B04030136B}"/>
              </a:ext>
            </a:extLst>
          </p:cNvPr>
          <p:cNvSpPr/>
          <p:nvPr/>
        </p:nvSpPr>
        <p:spPr>
          <a:xfrm>
            <a:off x="1530428" y="5355326"/>
            <a:ext cx="4224835" cy="1033855"/>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Why did the Roman commander intervene in the situation?</a:t>
            </a:r>
          </a:p>
        </p:txBody>
      </p:sp>
    </p:spTree>
    <p:extLst>
      <p:ext uri="{BB962C8B-B14F-4D97-AF65-F5344CB8AC3E}">
        <p14:creationId xmlns:p14="http://schemas.microsoft.com/office/powerpoint/2010/main" val="31543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pyright">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a:ea typeface="+mn-ea"/>
                <a:cs typeface="+mn-cs"/>
              </a:rPr>
              <a:t>© Eric F. Glover 2021</a:t>
            </a:r>
          </a:p>
        </p:txBody>
      </p:sp>
      <p:sp>
        <p:nvSpPr>
          <p:cNvPr id="7" name="Page#">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alt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6" name="BlueBox">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ShadedCircle">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Block">
            <a:extLst>
              <a:ext uri="{FF2B5EF4-FFF2-40B4-BE49-F238E27FC236}">
                <a16:creationId xmlns:a16="http://schemas.microsoft.com/office/drawing/2014/main" id="{333C23F6-1CA8-4D1F-96AE-E2E8A5F01E63}"/>
              </a:ext>
            </a:extLst>
          </p:cNvPr>
          <p:cNvSpPr/>
          <p:nvPr/>
        </p:nvSpPr>
        <p:spPr bwMode="auto">
          <a:xfrm>
            <a:off x="202251" y="510490"/>
            <a:ext cx="3604177" cy="1747785"/>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0" rIns="0" bIns="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Parallels</a:t>
            </a:r>
            <a:br>
              <a:rPr kumimoji="0" lang="en-US" sz="40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en-US" sz="3200" b="1" i="0" u="none" strike="noStrike" kern="1200" cap="small" spc="0" normalizeH="0" baseline="0" noProof="0" dirty="0">
                <a:ln>
                  <a:noFill/>
                </a:ln>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in Suffering</a:t>
            </a:r>
            <a:endParaRPr kumimoji="0" lang="en-US" sz="4000" b="1" i="1" u="none" strike="noStrike" kern="1200" cap="small" spc="0" normalizeH="0" baseline="0" noProof="0" dirty="0">
              <a:ln>
                <a:noFill/>
              </a:ln>
              <a:solidFill>
                <a:srgbClr val="C00000"/>
              </a:solidFill>
              <a:uLnTx/>
              <a:uFillTx/>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2" name="TextBox 1">
            <a:extLst>
              <a:ext uri="{FF2B5EF4-FFF2-40B4-BE49-F238E27FC236}">
                <a16:creationId xmlns:a16="http://schemas.microsoft.com/office/drawing/2014/main" id="{A902AAAF-FCE4-4267-AE71-1F1EE10E24F4}"/>
              </a:ext>
            </a:extLst>
          </p:cNvPr>
          <p:cNvSpPr txBox="1"/>
          <p:nvPr/>
        </p:nvSpPr>
        <p:spPr>
          <a:xfrm>
            <a:off x="4569858" y="605561"/>
            <a:ext cx="7228832" cy="5632311"/>
          </a:xfrm>
          <a:prstGeom prst="rect">
            <a:avLst/>
          </a:prstGeom>
          <a:noFill/>
        </p:spPr>
        <p:txBody>
          <a:bodyPr wrap="square" rtlCol="0">
            <a:spAutoFit/>
          </a:bodyPr>
          <a:lstStyle/>
          <a:p>
            <a:pPr marL="342900" marR="0" lvl="0" indent="-342900" algn="just">
              <a:spcAft>
                <a:spcPts val="2400"/>
              </a:spcAft>
              <a:buClr>
                <a:srgbClr val="B90000"/>
              </a:buClr>
              <a:buFont typeface="Wingdings" panose="05000000000000000000" pitchFamily="2" charset="2"/>
              <a:buChar char="Ø"/>
              <a:tabLst>
                <a:tab pos="228600" algn="l"/>
              </a:tabLst>
            </a:pPr>
            <a:r>
              <a:rPr lang="en-US" sz="2400" spc="-25" dirty="0">
                <a:effectLst/>
                <a:latin typeface="Segoe UI Semibold" panose="020B0702040204020203" pitchFamily="34" charset="0"/>
                <a:ea typeface="Times New Roman" panose="02020603050405020304" pitchFamily="18" charset="0"/>
                <a:cs typeface="Segoe UI Semibold" panose="020B0702040204020203" pitchFamily="34" charset="0"/>
              </a:rPr>
              <a:t>There are several parallels between the sufferings of Christ and the sufferings of the apostle Paul.</a:t>
            </a:r>
          </a:p>
          <a:p>
            <a:pPr marL="342900" marR="0" lvl="0" indent="-342900" algn="just">
              <a:spcAft>
                <a:spcPts val="2400"/>
              </a:spcAft>
              <a:buClr>
                <a:srgbClr val="B90000"/>
              </a:buClr>
              <a:buFont typeface="Wingdings" panose="05000000000000000000" pitchFamily="2" charset="2"/>
              <a:buChar char="Ø"/>
              <a:tabLst>
                <a:tab pos="228600" algn="l"/>
              </a:tabLst>
            </a:pPr>
            <a:r>
              <a:rPr lang="en-US" sz="2400" spc="-25" dirty="0">
                <a:effectLst/>
                <a:latin typeface="Segoe UI Semibold" panose="020B0702040204020203" pitchFamily="34" charset="0"/>
                <a:ea typeface="Times New Roman" panose="02020603050405020304" pitchFamily="18" charset="0"/>
                <a:cs typeface="Segoe UI Semibold" panose="020B0702040204020203" pitchFamily="34" charset="0"/>
              </a:rPr>
              <a:t>Both Jesus and Paul were:</a:t>
            </a:r>
          </a:p>
          <a:p>
            <a:pPr marL="800100" lvl="1" indent="-342900" algn="just">
              <a:spcAft>
                <a:spcPts val="2400"/>
              </a:spcAft>
              <a:buClr>
                <a:srgbClr val="B90000"/>
              </a:buClr>
              <a:buFont typeface="Wingdings" panose="05000000000000000000" pitchFamily="2" charset="2"/>
              <a:buChar char="v"/>
              <a:tabLst>
                <a:tab pos="228600" algn="l"/>
              </a:tabLst>
            </a:pPr>
            <a:r>
              <a:rPr lang="en-US" sz="2400" spc="-25" dirty="0">
                <a:effectLst/>
                <a:latin typeface="Segoe UI" panose="020B0502040204020203" pitchFamily="34" charset="0"/>
                <a:ea typeface="Times New Roman" panose="02020603050405020304" pitchFamily="18" charset="0"/>
                <a:cs typeface="Segoe UI" panose="020B0502040204020203" pitchFamily="34" charset="0"/>
              </a:rPr>
              <a:t>Rejected by their own people, arrested without cause and imprisoned</a:t>
            </a:r>
          </a:p>
          <a:p>
            <a:pPr marL="800100" lvl="1" indent="-342900" algn="just">
              <a:spcAft>
                <a:spcPts val="2400"/>
              </a:spcAft>
              <a:buClr>
                <a:srgbClr val="B90000"/>
              </a:buClr>
              <a:buFont typeface="Wingdings" panose="05000000000000000000" pitchFamily="2" charset="2"/>
              <a:buChar char="v"/>
              <a:tabLst>
                <a:tab pos="228600" algn="l"/>
              </a:tabLst>
            </a:pPr>
            <a:r>
              <a:rPr lang="en-US" sz="2400" spc="-25" dirty="0">
                <a:effectLst/>
                <a:latin typeface="Segoe UI" panose="020B0502040204020203" pitchFamily="34" charset="0"/>
                <a:ea typeface="Times New Roman" panose="02020603050405020304" pitchFamily="18" charset="0"/>
                <a:cs typeface="Segoe UI" panose="020B0502040204020203" pitchFamily="34" charset="0"/>
              </a:rPr>
              <a:t>Unjustly accused and willfully misrepresented by false witnesses</a:t>
            </a:r>
          </a:p>
          <a:p>
            <a:pPr marL="800100" lvl="1" indent="-342900" algn="just">
              <a:spcAft>
                <a:spcPts val="2400"/>
              </a:spcAft>
              <a:buClr>
                <a:srgbClr val="B90000"/>
              </a:buClr>
              <a:buFont typeface="Wingdings" panose="05000000000000000000" pitchFamily="2" charset="2"/>
              <a:buChar char="v"/>
              <a:tabLst>
                <a:tab pos="228600" algn="l"/>
              </a:tabLst>
            </a:pPr>
            <a:r>
              <a:rPr lang="en-US" sz="2400" spc="-25" dirty="0">
                <a:effectLst/>
                <a:latin typeface="Segoe UI" panose="020B0502040204020203" pitchFamily="34" charset="0"/>
                <a:ea typeface="Times New Roman" panose="02020603050405020304" pitchFamily="18" charset="0"/>
                <a:cs typeface="Segoe UI" panose="020B0502040204020203" pitchFamily="34" charset="0"/>
              </a:rPr>
              <a:t>Slapped in the face in court (23:2)</a:t>
            </a:r>
          </a:p>
          <a:p>
            <a:pPr marL="800100" lvl="1" indent="-342900" algn="just">
              <a:spcAft>
                <a:spcPts val="2400"/>
              </a:spcAft>
              <a:buClr>
                <a:srgbClr val="B90000"/>
              </a:buClr>
              <a:buFont typeface="Wingdings" panose="05000000000000000000" pitchFamily="2" charset="2"/>
              <a:buChar char="v"/>
              <a:tabLst>
                <a:tab pos="228600" algn="l"/>
              </a:tabLst>
            </a:pPr>
            <a:r>
              <a:rPr lang="en-US" sz="2400" spc="-25" dirty="0">
                <a:latin typeface="Segoe UI" panose="020B0502040204020203" pitchFamily="34" charset="0"/>
                <a:ea typeface="Times New Roman" panose="02020603050405020304" pitchFamily="18" charset="0"/>
                <a:cs typeface="Segoe UI" panose="020B0502040204020203" pitchFamily="34" charset="0"/>
              </a:rPr>
              <a:t>V</a:t>
            </a:r>
            <a:r>
              <a:rPr lang="en-US" sz="2400" spc="-25" dirty="0">
                <a:effectLst/>
                <a:latin typeface="Segoe UI" panose="020B0502040204020203" pitchFamily="34" charset="0"/>
                <a:ea typeface="Times New Roman" panose="02020603050405020304" pitchFamily="18" charset="0"/>
                <a:cs typeface="Segoe UI" panose="020B0502040204020203" pitchFamily="34" charset="0"/>
              </a:rPr>
              <a:t>ictims of secret Jewish plots</a:t>
            </a:r>
          </a:p>
          <a:p>
            <a:pPr marL="800100" lvl="1" indent="-342900" algn="just">
              <a:spcAft>
                <a:spcPts val="2400"/>
              </a:spcAft>
              <a:buClr>
                <a:srgbClr val="B90000"/>
              </a:buClr>
              <a:buFont typeface="Wingdings" panose="05000000000000000000" pitchFamily="2" charset="2"/>
              <a:buChar char="v"/>
              <a:tabLst>
                <a:tab pos="228600" algn="l"/>
              </a:tabLst>
            </a:pPr>
            <a:r>
              <a:rPr lang="en-US" sz="2400" spc="-25" dirty="0">
                <a:effectLst/>
                <a:latin typeface="Segoe UI" panose="020B0502040204020203" pitchFamily="34" charset="0"/>
                <a:ea typeface="Times New Roman" panose="02020603050405020304" pitchFamily="18" charset="0"/>
                <a:cs typeface="Segoe UI" panose="020B0502040204020203" pitchFamily="34" charset="0"/>
              </a:rPr>
              <a:t>Condemned by the mob – “Away with him”</a:t>
            </a:r>
          </a:p>
        </p:txBody>
      </p:sp>
    </p:spTree>
    <p:extLst>
      <p:ext uri="{BB962C8B-B14F-4D97-AF65-F5344CB8AC3E}">
        <p14:creationId xmlns:p14="http://schemas.microsoft.com/office/powerpoint/2010/main" val="14045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pyright">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a:ea typeface="+mn-ea"/>
                <a:cs typeface="+mn-cs"/>
              </a:rPr>
              <a:t>© Eric F. Glover 2021</a:t>
            </a:r>
          </a:p>
        </p:txBody>
      </p:sp>
      <p:sp>
        <p:nvSpPr>
          <p:cNvPr id="7" name="Page#">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alt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6" name="BlueBox">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ShadedCircle">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Block">
            <a:extLst>
              <a:ext uri="{FF2B5EF4-FFF2-40B4-BE49-F238E27FC236}">
                <a16:creationId xmlns:a16="http://schemas.microsoft.com/office/drawing/2014/main" id="{333C23F6-1CA8-4D1F-96AE-E2E8A5F01E63}"/>
              </a:ext>
            </a:extLst>
          </p:cNvPr>
          <p:cNvSpPr/>
          <p:nvPr/>
        </p:nvSpPr>
        <p:spPr bwMode="auto">
          <a:xfrm>
            <a:off x="202251" y="510490"/>
            <a:ext cx="3604177" cy="1747785"/>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0" rIns="0" bIns="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Parallels</a:t>
            </a:r>
            <a:br>
              <a:rPr kumimoji="0" lang="en-US" sz="40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en-US" sz="3200" b="1" i="0" u="none" strike="noStrike" kern="1200" cap="small" spc="0" normalizeH="0" baseline="0" noProof="0" dirty="0">
                <a:ln>
                  <a:noFill/>
                </a:ln>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in Suffering</a:t>
            </a:r>
            <a:endParaRPr kumimoji="0" lang="en-US" sz="4000" b="1" i="1" u="none" strike="noStrike" kern="1200" cap="small" spc="0" normalizeH="0" baseline="0" noProof="0" dirty="0">
              <a:ln>
                <a:noFill/>
              </a:ln>
              <a:solidFill>
                <a:srgbClr val="C00000"/>
              </a:solidFill>
              <a:uLnTx/>
              <a:uFillTx/>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2" name="TextBox 1">
            <a:extLst>
              <a:ext uri="{FF2B5EF4-FFF2-40B4-BE49-F238E27FC236}">
                <a16:creationId xmlns:a16="http://schemas.microsoft.com/office/drawing/2014/main" id="{A902AAAF-FCE4-4267-AE71-1F1EE10E24F4}"/>
              </a:ext>
            </a:extLst>
          </p:cNvPr>
          <p:cNvSpPr txBox="1"/>
          <p:nvPr/>
        </p:nvSpPr>
        <p:spPr>
          <a:xfrm>
            <a:off x="4569858" y="605561"/>
            <a:ext cx="7228832" cy="461665"/>
          </a:xfrm>
          <a:prstGeom prst="rect">
            <a:avLst/>
          </a:prstGeom>
          <a:noFill/>
        </p:spPr>
        <p:txBody>
          <a:bodyPr wrap="square" rtlCol="0">
            <a:spAutoFit/>
          </a:bodyPr>
          <a:lstStyle/>
          <a:p>
            <a:pPr algn="ctr">
              <a:spcAft>
                <a:spcPts val="1200"/>
              </a:spcAft>
              <a:buClr>
                <a:srgbClr val="B90000"/>
              </a:buClr>
              <a:tabLst>
                <a:tab pos="228600" algn="l"/>
              </a:tabLst>
            </a:pPr>
            <a:r>
              <a:rPr lang="en-US" sz="2400" spc="-25" dirty="0">
                <a:effectLst/>
                <a:latin typeface="Segoe UI Black" panose="020B0A02040204020203" pitchFamily="34" charset="0"/>
                <a:ea typeface="Segoe UI Black" panose="020B0A02040204020203" pitchFamily="34" charset="0"/>
                <a:cs typeface="Segoe UI" panose="020B0502040204020203" pitchFamily="34" charset="0"/>
              </a:rPr>
              <a:t>Both were subjected to a series of five trials:</a:t>
            </a:r>
          </a:p>
        </p:txBody>
      </p:sp>
      <p:sp>
        <p:nvSpPr>
          <p:cNvPr id="35" name="Comment1">
            <a:extLst>
              <a:ext uri="{FF2B5EF4-FFF2-40B4-BE49-F238E27FC236}">
                <a16:creationId xmlns:a16="http://schemas.microsoft.com/office/drawing/2014/main" id="{ACC413ED-B805-4171-9EEB-6419DA633E63}"/>
              </a:ext>
            </a:extLst>
          </p:cNvPr>
          <p:cNvSpPr/>
          <p:nvPr/>
        </p:nvSpPr>
        <p:spPr>
          <a:xfrm>
            <a:off x="495579" y="3122089"/>
            <a:ext cx="3017520" cy="1799864"/>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spc="-25" dirty="0">
                <a:latin typeface="Segoe UI Semibold" panose="020B0702040204020203" pitchFamily="34" charset="0"/>
                <a:ea typeface="Times New Roman" panose="02020603050405020304" pitchFamily="18" charset="0"/>
                <a:cs typeface="Segoe UI Semibold" panose="020B0702040204020203" pitchFamily="34" charset="0"/>
              </a:rPr>
              <a:t>Speaking in Greek, Paul convinced the Roman commander to allow him to speak to the crowd.</a:t>
            </a:r>
            <a:endParaRPr lang="en-US" sz="2000" b="1" dirty="0">
              <a:latin typeface="Segoe UI" panose="020B0502040204020203" pitchFamily="34" charset="0"/>
              <a:cs typeface="Segoe UI" panose="020B0502040204020203" pitchFamily="34" charset="0"/>
            </a:endParaRPr>
          </a:p>
        </p:txBody>
      </p:sp>
      <p:grpSp>
        <p:nvGrpSpPr>
          <p:cNvPr id="63" name="Group 62">
            <a:extLst>
              <a:ext uri="{FF2B5EF4-FFF2-40B4-BE49-F238E27FC236}">
                <a16:creationId xmlns:a16="http://schemas.microsoft.com/office/drawing/2014/main" id="{EC3C56B8-1F8B-4257-83DD-142BA0B365DE}"/>
              </a:ext>
            </a:extLst>
          </p:cNvPr>
          <p:cNvGrpSpPr/>
          <p:nvPr/>
        </p:nvGrpSpPr>
        <p:grpSpPr>
          <a:xfrm>
            <a:off x="5998892" y="1263946"/>
            <a:ext cx="1620721" cy="4976279"/>
            <a:chOff x="5998892" y="1263946"/>
            <a:chExt cx="1620721" cy="4976279"/>
          </a:xfrm>
        </p:grpSpPr>
        <p:sp>
          <p:nvSpPr>
            <p:cNvPr id="5" name="Freeform: Shape 4">
              <a:extLst>
                <a:ext uri="{FF2B5EF4-FFF2-40B4-BE49-F238E27FC236}">
                  <a16:creationId xmlns:a16="http://schemas.microsoft.com/office/drawing/2014/main" id="{8C2A1541-DA58-4070-9D23-04E5DA120066}"/>
                </a:ext>
              </a:extLst>
            </p:cNvPr>
            <p:cNvSpPr/>
            <p:nvPr/>
          </p:nvSpPr>
          <p:spPr>
            <a:xfrm>
              <a:off x="5998892" y="1263946"/>
              <a:ext cx="1494597" cy="747298"/>
            </a:xfrm>
            <a:custGeom>
              <a:avLst/>
              <a:gdLst>
                <a:gd name="connsiteX0" fmla="*/ 0 w 1494597"/>
                <a:gd name="connsiteY0" fmla="*/ 74730 h 747298"/>
                <a:gd name="connsiteX1" fmla="*/ 74730 w 1494597"/>
                <a:gd name="connsiteY1" fmla="*/ 0 h 747298"/>
                <a:gd name="connsiteX2" fmla="*/ 1419867 w 1494597"/>
                <a:gd name="connsiteY2" fmla="*/ 0 h 747298"/>
                <a:gd name="connsiteX3" fmla="*/ 1494597 w 1494597"/>
                <a:gd name="connsiteY3" fmla="*/ 74730 h 747298"/>
                <a:gd name="connsiteX4" fmla="*/ 1494597 w 1494597"/>
                <a:gd name="connsiteY4" fmla="*/ 672568 h 747298"/>
                <a:gd name="connsiteX5" fmla="*/ 1419867 w 1494597"/>
                <a:gd name="connsiteY5" fmla="*/ 747298 h 747298"/>
                <a:gd name="connsiteX6" fmla="*/ 74730 w 1494597"/>
                <a:gd name="connsiteY6" fmla="*/ 747298 h 747298"/>
                <a:gd name="connsiteX7" fmla="*/ 0 w 1494597"/>
                <a:gd name="connsiteY7" fmla="*/ 672568 h 747298"/>
                <a:gd name="connsiteX8" fmla="*/ 0 w 1494597"/>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4597" h="747298">
                  <a:moveTo>
                    <a:pt x="0" y="74730"/>
                  </a:moveTo>
                  <a:cubicBezTo>
                    <a:pt x="0" y="33458"/>
                    <a:pt x="33458" y="0"/>
                    <a:pt x="74730" y="0"/>
                  </a:cubicBezTo>
                  <a:lnTo>
                    <a:pt x="1419867" y="0"/>
                  </a:lnTo>
                  <a:cubicBezTo>
                    <a:pt x="1461139" y="0"/>
                    <a:pt x="1494597" y="33458"/>
                    <a:pt x="1494597" y="74730"/>
                  </a:cubicBezTo>
                  <a:lnTo>
                    <a:pt x="1494597" y="672568"/>
                  </a:lnTo>
                  <a:cubicBezTo>
                    <a:pt x="1494597" y="713840"/>
                    <a:pt x="1461139" y="747298"/>
                    <a:pt x="1419867" y="747298"/>
                  </a:cubicBezTo>
                  <a:lnTo>
                    <a:pt x="74730" y="747298"/>
                  </a:lnTo>
                  <a:cubicBezTo>
                    <a:pt x="33458" y="747298"/>
                    <a:pt x="0" y="713840"/>
                    <a:pt x="0" y="672568"/>
                  </a:cubicBezTo>
                  <a:lnTo>
                    <a:pt x="0" y="74730"/>
                  </a:ln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898" tIns="75228" rIns="101898" bIns="75228" numCol="1" spcCol="1270" anchor="ctr" anchorCtr="0">
              <a:noAutofit/>
            </a:bodyPr>
            <a:lstStyle/>
            <a:p>
              <a:pPr marL="0" lvl="0" indent="0" algn="ctr" defTabSz="1866900">
                <a:lnSpc>
                  <a:spcPct val="90000"/>
                </a:lnSpc>
                <a:spcBef>
                  <a:spcPct val="0"/>
                </a:spcBef>
                <a:spcAft>
                  <a:spcPct val="35000"/>
                </a:spcAft>
                <a:buNone/>
              </a:pPr>
              <a:r>
                <a:rPr lang="en-US" sz="4200" kern="1200" dirty="0"/>
                <a:t>Jesus</a:t>
              </a:r>
            </a:p>
          </p:txBody>
        </p:sp>
        <p:grpSp>
          <p:nvGrpSpPr>
            <p:cNvPr id="48" name="Group 47">
              <a:extLst>
                <a:ext uri="{FF2B5EF4-FFF2-40B4-BE49-F238E27FC236}">
                  <a16:creationId xmlns:a16="http://schemas.microsoft.com/office/drawing/2014/main" id="{F6DD7976-31B1-4B5B-9EEE-88017CA3FD84}"/>
                </a:ext>
              </a:extLst>
            </p:cNvPr>
            <p:cNvGrpSpPr/>
            <p:nvPr/>
          </p:nvGrpSpPr>
          <p:grpSpPr>
            <a:xfrm>
              <a:off x="6184285" y="2050996"/>
              <a:ext cx="1435328" cy="4189229"/>
              <a:chOff x="6184285" y="2050996"/>
              <a:chExt cx="1435328" cy="4189229"/>
            </a:xfrm>
          </p:grpSpPr>
          <p:grpSp>
            <p:nvGrpSpPr>
              <p:cNvPr id="47" name="Group 46">
                <a:extLst>
                  <a:ext uri="{FF2B5EF4-FFF2-40B4-BE49-F238E27FC236}">
                    <a16:creationId xmlns:a16="http://schemas.microsoft.com/office/drawing/2014/main" id="{AA11F15E-DEE6-4AC2-8062-ACDE4EE96C15}"/>
                  </a:ext>
                </a:extLst>
              </p:cNvPr>
              <p:cNvGrpSpPr/>
              <p:nvPr/>
            </p:nvGrpSpPr>
            <p:grpSpPr>
              <a:xfrm>
                <a:off x="6423935" y="2261129"/>
                <a:ext cx="1195678" cy="3979096"/>
                <a:chOff x="6430241" y="2261129"/>
                <a:chExt cx="1195678" cy="3979096"/>
              </a:xfrm>
            </p:grpSpPr>
            <p:sp>
              <p:nvSpPr>
                <p:cNvPr id="8" name="Freeform: Shape 7">
                  <a:extLst>
                    <a:ext uri="{FF2B5EF4-FFF2-40B4-BE49-F238E27FC236}">
                      <a16:creationId xmlns:a16="http://schemas.microsoft.com/office/drawing/2014/main" id="{B1F904E3-C806-4853-AE54-D0506AE8E20D}"/>
                    </a:ext>
                  </a:extLst>
                </p:cNvPr>
                <p:cNvSpPr/>
                <p:nvPr/>
              </p:nvSpPr>
              <p:spPr>
                <a:xfrm>
                  <a:off x="6430241" y="2261129"/>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kern="1200" spc="-25" dirty="0">
                      <a:effectLst/>
                      <a:latin typeface="Segoe UI" panose="020B0502040204020203" pitchFamily="34" charset="0"/>
                      <a:ea typeface="Times New Roman" panose="02020603050405020304" pitchFamily="18" charset="0"/>
                      <a:cs typeface="Segoe UI" panose="020B0502040204020203" pitchFamily="34" charset="0"/>
                    </a:rPr>
                    <a:t>Before Annas </a:t>
                  </a:r>
                  <a:endParaRPr lang="en-US" sz="1600" kern="1200" dirty="0"/>
                </a:p>
              </p:txBody>
            </p:sp>
            <p:sp>
              <p:nvSpPr>
                <p:cNvPr id="11" name="Freeform: Shape 10">
                  <a:extLst>
                    <a:ext uri="{FF2B5EF4-FFF2-40B4-BE49-F238E27FC236}">
                      <a16:creationId xmlns:a16="http://schemas.microsoft.com/office/drawing/2014/main" id="{28666E1C-0835-455B-BCF4-D714A32E329F}"/>
                    </a:ext>
                  </a:extLst>
                </p:cNvPr>
                <p:cNvSpPr/>
                <p:nvPr/>
              </p:nvSpPr>
              <p:spPr>
                <a:xfrm>
                  <a:off x="6430241" y="3118399"/>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kern="1200" spc="-25" dirty="0">
                      <a:effectLst/>
                      <a:latin typeface="Segoe UI" panose="020B0502040204020203" pitchFamily="34" charset="0"/>
                      <a:ea typeface="Times New Roman" panose="02020603050405020304" pitchFamily="18" charset="0"/>
                      <a:cs typeface="Segoe UI" panose="020B0502040204020203" pitchFamily="34" charset="0"/>
                    </a:rPr>
                    <a:t>The Sanhedrin </a:t>
                  </a:r>
                  <a:endParaRPr lang="en-US" sz="1600" kern="1200" dirty="0"/>
                </a:p>
              </p:txBody>
            </p:sp>
            <p:sp>
              <p:nvSpPr>
                <p:cNvPr id="17" name="Freeform: Shape 16">
                  <a:extLst>
                    <a:ext uri="{FF2B5EF4-FFF2-40B4-BE49-F238E27FC236}">
                      <a16:creationId xmlns:a16="http://schemas.microsoft.com/office/drawing/2014/main" id="{1C56F7D9-A4FA-47D1-AD67-3CC47225D66C}"/>
                    </a:ext>
                  </a:extLst>
                </p:cNvPr>
                <p:cNvSpPr/>
                <p:nvPr/>
              </p:nvSpPr>
              <p:spPr>
                <a:xfrm>
                  <a:off x="6430241" y="5691585"/>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kern="1200" spc="-25" dirty="0">
                      <a:effectLst/>
                      <a:latin typeface="Segoe UI" panose="020B0502040204020203" pitchFamily="34" charset="0"/>
                      <a:ea typeface="Times New Roman" panose="02020603050405020304" pitchFamily="18" charset="0"/>
                      <a:cs typeface="Segoe UI" panose="020B0502040204020203" pitchFamily="34" charset="0"/>
                    </a:rPr>
                    <a:t>Pilate (</a:t>
                  </a:r>
                  <a:r>
                    <a:rPr lang="en-US" sz="1600" kern="1200" spc="-25">
                      <a:effectLst/>
                      <a:latin typeface="Segoe UI" panose="020B0502040204020203" pitchFamily="34" charset="0"/>
                      <a:ea typeface="Times New Roman" panose="02020603050405020304" pitchFamily="18" charset="0"/>
                      <a:cs typeface="Segoe UI" panose="020B0502040204020203" pitchFamily="34" charset="0"/>
                    </a:rPr>
                    <a:t>2)</a:t>
                  </a:r>
                  <a:endParaRPr lang="en-US" sz="1600" kern="1200" dirty="0"/>
                </a:p>
              </p:txBody>
            </p:sp>
            <p:sp>
              <p:nvSpPr>
                <p:cNvPr id="33" name="Freeform: Shape 32">
                  <a:extLst>
                    <a:ext uri="{FF2B5EF4-FFF2-40B4-BE49-F238E27FC236}">
                      <a16:creationId xmlns:a16="http://schemas.microsoft.com/office/drawing/2014/main" id="{8C5E4316-2160-476C-AA0F-C3401E7E80A0}"/>
                    </a:ext>
                  </a:extLst>
                </p:cNvPr>
                <p:cNvSpPr/>
                <p:nvPr/>
              </p:nvSpPr>
              <p:spPr>
                <a:xfrm>
                  <a:off x="6430241" y="4023894"/>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kern="1200" spc="-25" dirty="0">
                      <a:effectLst/>
                      <a:latin typeface="Segoe UI" panose="020B0502040204020203" pitchFamily="34" charset="0"/>
                      <a:ea typeface="Times New Roman" panose="02020603050405020304" pitchFamily="18" charset="0"/>
                      <a:cs typeface="Segoe UI" panose="020B0502040204020203" pitchFamily="34" charset="0"/>
                    </a:rPr>
                    <a:t>Pilate (1)</a:t>
                  </a:r>
                  <a:endParaRPr lang="en-US" sz="1600" kern="1200" dirty="0"/>
                </a:p>
              </p:txBody>
            </p:sp>
            <p:sp>
              <p:nvSpPr>
                <p:cNvPr id="34" name="Freeform: Shape 33">
                  <a:extLst>
                    <a:ext uri="{FF2B5EF4-FFF2-40B4-BE49-F238E27FC236}">
                      <a16:creationId xmlns:a16="http://schemas.microsoft.com/office/drawing/2014/main" id="{09896722-901A-4A70-889C-E950BE6B1861}"/>
                    </a:ext>
                  </a:extLst>
                </p:cNvPr>
                <p:cNvSpPr/>
                <p:nvPr/>
              </p:nvSpPr>
              <p:spPr>
                <a:xfrm>
                  <a:off x="6430241" y="4857961"/>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kern="1200" spc="-25" dirty="0">
                      <a:effectLst/>
                      <a:latin typeface="Segoe UI" panose="020B0502040204020203" pitchFamily="34" charset="0"/>
                      <a:ea typeface="Times New Roman" panose="02020603050405020304" pitchFamily="18" charset="0"/>
                      <a:cs typeface="Segoe UI" panose="020B0502040204020203" pitchFamily="34" charset="0"/>
                    </a:rPr>
                    <a:t>King Herod Antipas</a:t>
                  </a:r>
                  <a:endParaRPr lang="en-US" sz="1600" kern="1200" dirty="0"/>
                </a:p>
              </p:txBody>
            </p:sp>
          </p:grpSp>
          <p:grpSp>
            <p:nvGrpSpPr>
              <p:cNvPr id="46" name="Group 45">
                <a:extLst>
                  <a:ext uri="{FF2B5EF4-FFF2-40B4-BE49-F238E27FC236}">
                    <a16:creationId xmlns:a16="http://schemas.microsoft.com/office/drawing/2014/main" id="{C1A083D6-1531-4175-92A6-07AFA3001A2F}"/>
                  </a:ext>
                </a:extLst>
              </p:cNvPr>
              <p:cNvGrpSpPr/>
              <p:nvPr/>
            </p:nvGrpSpPr>
            <p:grpSpPr>
              <a:xfrm>
                <a:off x="6184285" y="2050996"/>
                <a:ext cx="234395" cy="3922776"/>
                <a:chOff x="6184285" y="2050996"/>
                <a:chExt cx="234395" cy="3922776"/>
              </a:xfrm>
            </p:grpSpPr>
            <p:cxnSp>
              <p:nvCxnSpPr>
                <p:cNvPr id="39" name="Straight Connector 38">
                  <a:extLst>
                    <a:ext uri="{FF2B5EF4-FFF2-40B4-BE49-F238E27FC236}">
                      <a16:creationId xmlns:a16="http://schemas.microsoft.com/office/drawing/2014/main" id="{2FF9AE3C-7658-4D6C-8A4D-493AF07FA2C8}"/>
                    </a:ext>
                  </a:extLst>
                </p:cNvPr>
                <p:cNvCxnSpPr/>
                <p:nvPr/>
              </p:nvCxnSpPr>
              <p:spPr>
                <a:xfrm>
                  <a:off x="6184285" y="2050996"/>
                  <a:ext cx="0" cy="3922776"/>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97CE458C-52C4-4844-910E-05886B6C9443}"/>
                    </a:ext>
                  </a:extLst>
                </p:cNvPr>
                <p:cNvCxnSpPr>
                  <a:cxnSpLocks/>
                </p:cNvCxnSpPr>
                <p:nvPr/>
              </p:nvCxnSpPr>
              <p:spPr>
                <a:xfrm flipH="1">
                  <a:off x="6193747" y="2535449"/>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CDDB0D2-DE3D-496A-A59A-5D08CF9E4A0E}"/>
                    </a:ext>
                  </a:extLst>
                </p:cNvPr>
                <p:cNvCxnSpPr>
                  <a:cxnSpLocks/>
                </p:cNvCxnSpPr>
                <p:nvPr/>
              </p:nvCxnSpPr>
              <p:spPr>
                <a:xfrm flipH="1">
                  <a:off x="6193747" y="3392719"/>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EF4F46E-7994-4816-8966-09CB0F1251E0}"/>
                    </a:ext>
                  </a:extLst>
                </p:cNvPr>
                <p:cNvCxnSpPr>
                  <a:cxnSpLocks/>
                </p:cNvCxnSpPr>
                <p:nvPr/>
              </p:nvCxnSpPr>
              <p:spPr>
                <a:xfrm flipH="1">
                  <a:off x="6193747" y="4298214"/>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F7D7D67-A725-45D0-BC5A-604A7F37EAE2}"/>
                    </a:ext>
                  </a:extLst>
                </p:cNvPr>
                <p:cNvCxnSpPr>
                  <a:cxnSpLocks/>
                </p:cNvCxnSpPr>
                <p:nvPr/>
              </p:nvCxnSpPr>
              <p:spPr>
                <a:xfrm flipH="1">
                  <a:off x="6193747" y="5132281"/>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E5A466-E0B3-4CEC-A5D3-25C2A90BA6C1}"/>
                    </a:ext>
                  </a:extLst>
                </p:cNvPr>
                <p:cNvCxnSpPr>
                  <a:cxnSpLocks/>
                </p:cNvCxnSpPr>
                <p:nvPr/>
              </p:nvCxnSpPr>
              <p:spPr>
                <a:xfrm flipH="1">
                  <a:off x="6193747" y="5965905"/>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64" name="Group 63">
            <a:extLst>
              <a:ext uri="{FF2B5EF4-FFF2-40B4-BE49-F238E27FC236}">
                <a16:creationId xmlns:a16="http://schemas.microsoft.com/office/drawing/2014/main" id="{0989C2B8-9D1B-4975-BFC7-2F29832AB2C4}"/>
              </a:ext>
            </a:extLst>
          </p:cNvPr>
          <p:cNvGrpSpPr/>
          <p:nvPr/>
        </p:nvGrpSpPr>
        <p:grpSpPr>
          <a:xfrm>
            <a:off x="8367470" y="1263946"/>
            <a:ext cx="1627648" cy="4976279"/>
            <a:chOff x="8367470" y="1263946"/>
            <a:chExt cx="1627648" cy="4976279"/>
          </a:xfrm>
        </p:grpSpPr>
        <p:sp>
          <p:nvSpPr>
            <p:cNvPr id="18" name="Freeform: Shape 17">
              <a:extLst>
                <a:ext uri="{FF2B5EF4-FFF2-40B4-BE49-F238E27FC236}">
                  <a16:creationId xmlns:a16="http://schemas.microsoft.com/office/drawing/2014/main" id="{FFABBE13-7836-4EE9-9830-5283F453E497}"/>
                </a:ext>
              </a:extLst>
            </p:cNvPr>
            <p:cNvSpPr/>
            <p:nvPr/>
          </p:nvSpPr>
          <p:spPr>
            <a:xfrm>
              <a:off x="8367470" y="1263946"/>
              <a:ext cx="1494597" cy="747298"/>
            </a:xfrm>
            <a:custGeom>
              <a:avLst/>
              <a:gdLst>
                <a:gd name="connsiteX0" fmla="*/ 0 w 1494597"/>
                <a:gd name="connsiteY0" fmla="*/ 74730 h 747298"/>
                <a:gd name="connsiteX1" fmla="*/ 74730 w 1494597"/>
                <a:gd name="connsiteY1" fmla="*/ 0 h 747298"/>
                <a:gd name="connsiteX2" fmla="*/ 1419867 w 1494597"/>
                <a:gd name="connsiteY2" fmla="*/ 0 h 747298"/>
                <a:gd name="connsiteX3" fmla="*/ 1494597 w 1494597"/>
                <a:gd name="connsiteY3" fmla="*/ 74730 h 747298"/>
                <a:gd name="connsiteX4" fmla="*/ 1494597 w 1494597"/>
                <a:gd name="connsiteY4" fmla="*/ 672568 h 747298"/>
                <a:gd name="connsiteX5" fmla="*/ 1419867 w 1494597"/>
                <a:gd name="connsiteY5" fmla="*/ 747298 h 747298"/>
                <a:gd name="connsiteX6" fmla="*/ 74730 w 1494597"/>
                <a:gd name="connsiteY6" fmla="*/ 747298 h 747298"/>
                <a:gd name="connsiteX7" fmla="*/ 0 w 1494597"/>
                <a:gd name="connsiteY7" fmla="*/ 672568 h 747298"/>
                <a:gd name="connsiteX8" fmla="*/ 0 w 1494597"/>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4597" h="747298">
                  <a:moveTo>
                    <a:pt x="0" y="74730"/>
                  </a:moveTo>
                  <a:cubicBezTo>
                    <a:pt x="0" y="33458"/>
                    <a:pt x="33458" y="0"/>
                    <a:pt x="74730" y="0"/>
                  </a:cubicBezTo>
                  <a:lnTo>
                    <a:pt x="1419867" y="0"/>
                  </a:lnTo>
                  <a:cubicBezTo>
                    <a:pt x="1461139" y="0"/>
                    <a:pt x="1494597" y="33458"/>
                    <a:pt x="1494597" y="74730"/>
                  </a:cubicBezTo>
                  <a:lnTo>
                    <a:pt x="1494597" y="672568"/>
                  </a:lnTo>
                  <a:cubicBezTo>
                    <a:pt x="1494597" y="713840"/>
                    <a:pt x="1461139" y="747298"/>
                    <a:pt x="1419867" y="747298"/>
                  </a:cubicBezTo>
                  <a:lnTo>
                    <a:pt x="74730" y="747298"/>
                  </a:lnTo>
                  <a:cubicBezTo>
                    <a:pt x="33458" y="747298"/>
                    <a:pt x="0" y="713840"/>
                    <a:pt x="0" y="672568"/>
                  </a:cubicBezTo>
                  <a:lnTo>
                    <a:pt x="0" y="74730"/>
                  </a:ln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898" tIns="75228" rIns="101898" bIns="75228" numCol="1" spcCol="1270" anchor="ctr" anchorCtr="0">
              <a:noAutofit/>
            </a:bodyPr>
            <a:lstStyle/>
            <a:p>
              <a:pPr marL="0" lvl="0" indent="0" algn="ctr" defTabSz="1866900">
                <a:lnSpc>
                  <a:spcPct val="90000"/>
                </a:lnSpc>
                <a:spcBef>
                  <a:spcPct val="0"/>
                </a:spcBef>
                <a:spcAft>
                  <a:spcPct val="35000"/>
                </a:spcAft>
                <a:buNone/>
              </a:pPr>
              <a:r>
                <a:rPr lang="en-US" sz="4200" kern="1200" dirty="0"/>
                <a:t>Paul</a:t>
              </a:r>
            </a:p>
          </p:txBody>
        </p:sp>
        <p:grpSp>
          <p:nvGrpSpPr>
            <p:cNvPr id="49" name="Group 48">
              <a:extLst>
                <a:ext uri="{FF2B5EF4-FFF2-40B4-BE49-F238E27FC236}">
                  <a16:creationId xmlns:a16="http://schemas.microsoft.com/office/drawing/2014/main" id="{0339E91E-4BB4-49DE-B9A6-81F5EF871981}"/>
                </a:ext>
              </a:extLst>
            </p:cNvPr>
            <p:cNvGrpSpPr/>
            <p:nvPr/>
          </p:nvGrpSpPr>
          <p:grpSpPr>
            <a:xfrm>
              <a:off x="8559790" y="2050996"/>
              <a:ext cx="1435328" cy="4189229"/>
              <a:chOff x="6184285" y="2050996"/>
              <a:chExt cx="1435328" cy="4189229"/>
            </a:xfrm>
          </p:grpSpPr>
          <p:grpSp>
            <p:nvGrpSpPr>
              <p:cNvPr id="50" name="Group 49">
                <a:extLst>
                  <a:ext uri="{FF2B5EF4-FFF2-40B4-BE49-F238E27FC236}">
                    <a16:creationId xmlns:a16="http://schemas.microsoft.com/office/drawing/2014/main" id="{3EA39A6E-5517-46F5-94A7-3BF4A90244B3}"/>
                  </a:ext>
                </a:extLst>
              </p:cNvPr>
              <p:cNvGrpSpPr/>
              <p:nvPr/>
            </p:nvGrpSpPr>
            <p:grpSpPr>
              <a:xfrm>
                <a:off x="6423935" y="2261129"/>
                <a:ext cx="1195678" cy="3979096"/>
                <a:chOff x="6430241" y="2261129"/>
                <a:chExt cx="1195678" cy="3979096"/>
              </a:xfrm>
            </p:grpSpPr>
            <p:sp>
              <p:nvSpPr>
                <p:cNvPr id="58" name="Freeform: Shape 57">
                  <a:extLst>
                    <a:ext uri="{FF2B5EF4-FFF2-40B4-BE49-F238E27FC236}">
                      <a16:creationId xmlns:a16="http://schemas.microsoft.com/office/drawing/2014/main" id="{57C19FCE-77AC-47A9-A5B0-EE032D7636FC}"/>
                    </a:ext>
                  </a:extLst>
                </p:cNvPr>
                <p:cNvSpPr/>
                <p:nvPr/>
              </p:nvSpPr>
              <p:spPr>
                <a:xfrm>
                  <a:off x="6430241" y="2261129"/>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spc="-25" dirty="0">
                      <a:latin typeface="Segoe UI" panose="020B0502040204020203" pitchFamily="34" charset="0"/>
                      <a:cs typeface="Segoe UI" panose="020B0502040204020203" pitchFamily="34" charset="0"/>
                    </a:rPr>
                    <a:t>The Crowd</a:t>
                  </a:r>
                  <a:endParaRPr lang="en-US" sz="1600" kern="1200" dirty="0"/>
                </a:p>
              </p:txBody>
            </p:sp>
            <p:sp>
              <p:nvSpPr>
                <p:cNvPr id="59" name="Freeform: Shape 58">
                  <a:extLst>
                    <a:ext uri="{FF2B5EF4-FFF2-40B4-BE49-F238E27FC236}">
                      <a16:creationId xmlns:a16="http://schemas.microsoft.com/office/drawing/2014/main" id="{A2544480-D994-49B6-B138-28A889565FDF}"/>
                    </a:ext>
                  </a:extLst>
                </p:cNvPr>
                <p:cNvSpPr/>
                <p:nvPr/>
              </p:nvSpPr>
              <p:spPr>
                <a:xfrm>
                  <a:off x="6430241" y="3118399"/>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kern="1200" spc="-25" dirty="0">
                      <a:effectLst/>
                      <a:latin typeface="Segoe UI" panose="020B0502040204020203" pitchFamily="34" charset="0"/>
                      <a:ea typeface="Times New Roman" panose="02020603050405020304" pitchFamily="18" charset="0"/>
                      <a:cs typeface="Segoe UI" panose="020B0502040204020203" pitchFamily="34" charset="0"/>
                    </a:rPr>
                    <a:t>The Sanhedrin</a:t>
                  </a:r>
                  <a:endParaRPr lang="en-US" sz="1600" kern="1200" dirty="0"/>
                </a:p>
              </p:txBody>
            </p:sp>
            <p:sp>
              <p:nvSpPr>
                <p:cNvPr id="60" name="Freeform: Shape 59">
                  <a:extLst>
                    <a:ext uri="{FF2B5EF4-FFF2-40B4-BE49-F238E27FC236}">
                      <a16:creationId xmlns:a16="http://schemas.microsoft.com/office/drawing/2014/main" id="{55430CF3-7D64-433E-85AB-9C153E8A5353}"/>
                    </a:ext>
                  </a:extLst>
                </p:cNvPr>
                <p:cNvSpPr/>
                <p:nvPr/>
              </p:nvSpPr>
              <p:spPr>
                <a:xfrm>
                  <a:off x="6430241" y="5691585"/>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kern="1200" spc="-25" dirty="0">
                      <a:effectLst/>
                      <a:latin typeface="Segoe UI" panose="020B0502040204020203" pitchFamily="34" charset="0"/>
                      <a:ea typeface="Times New Roman" panose="02020603050405020304" pitchFamily="18" charset="0"/>
                      <a:cs typeface="Segoe UI" panose="020B0502040204020203" pitchFamily="34" charset="0"/>
                    </a:rPr>
                    <a:t>Festus</a:t>
                  </a:r>
                  <a:endParaRPr lang="en-US" sz="1600" kern="1200" dirty="0"/>
                </a:p>
              </p:txBody>
            </p:sp>
            <p:sp>
              <p:nvSpPr>
                <p:cNvPr id="61" name="Freeform: Shape 60">
                  <a:extLst>
                    <a:ext uri="{FF2B5EF4-FFF2-40B4-BE49-F238E27FC236}">
                      <a16:creationId xmlns:a16="http://schemas.microsoft.com/office/drawing/2014/main" id="{B306F7EB-32AF-4B8F-8C4C-30277398CFA8}"/>
                    </a:ext>
                  </a:extLst>
                </p:cNvPr>
                <p:cNvSpPr/>
                <p:nvPr/>
              </p:nvSpPr>
              <p:spPr>
                <a:xfrm>
                  <a:off x="6430241" y="4023894"/>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kern="1200" spc="-25" dirty="0">
                      <a:effectLst/>
                      <a:latin typeface="Segoe UI" panose="020B0502040204020203" pitchFamily="34" charset="0"/>
                      <a:ea typeface="Times New Roman" panose="02020603050405020304" pitchFamily="18" charset="0"/>
                      <a:cs typeface="Segoe UI" panose="020B0502040204020203" pitchFamily="34" charset="0"/>
                    </a:rPr>
                    <a:t>King Herod Agrippa II</a:t>
                  </a:r>
                  <a:endParaRPr lang="en-US" sz="1600" kern="1200" dirty="0"/>
                </a:p>
              </p:txBody>
            </p:sp>
            <p:sp>
              <p:nvSpPr>
                <p:cNvPr id="62" name="Freeform: Shape 61">
                  <a:extLst>
                    <a:ext uri="{FF2B5EF4-FFF2-40B4-BE49-F238E27FC236}">
                      <a16:creationId xmlns:a16="http://schemas.microsoft.com/office/drawing/2014/main" id="{DF1A7E71-F3BC-45CC-85F4-E9369DE8B76A}"/>
                    </a:ext>
                  </a:extLst>
                </p:cNvPr>
                <p:cNvSpPr/>
                <p:nvPr/>
              </p:nvSpPr>
              <p:spPr>
                <a:xfrm>
                  <a:off x="6430241" y="4857961"/>
                  <a:ext cx="1195678" cy="548640"/>
                </a:xfrm>
                <a:custGeom>
                  <a:avLst/>
                  <a:gdLst>
                    <a:gd name="connsiteX0" fmla="*/ 0 w 1195678"/>
                    <a:gd name="connsiteY0" fmla="*/ 74730 h 747298"/>
                    <a:gd name="connsiteX1" fmla="*/ 74730 w 1195678"/>
                    <a:gd name="connsiteY1" fmla="*/ 0 h 747298"/>
                    <a:gd name="connsiteX2" fmla="*/ 1120948 w 1195678"/>
                    <a:gd name="connsiteY2" fmla="*/ 0 h 747298"/>
                    <a:gd name="connsiteX3" fmla="*/ 1195678 w 1195678"/>
                    <a:gd name="connsiteY3" fmla="*/ 74730 h 747298"/>
                    <a:gd name="connsiteX4" fmla="*/ 1195678 w 1195678"/>
                    <a:gd name="connsiteY4" fmla="*/ 672568 h 747298"/>
                    <a:gd name="connsiteX5" fmla="*/ 1120948 w 1195678"/>
                    <a:gd name="connsiteY5" fmla="*/ 747298 h 747298"/>
                    <a:gd name="connsiteX6" fmla="*/ 74730 w 1195678"/>
                    <a:gd name="connsiteY6" fmla="*/ 747298 h 747298"/>
                    <a:gd name="connsiteX7" fmla="*/ 0 w 1195678"/>
                    <a:gd name="connsiteY7" fmla="*/ 672568 h 747298"/>
                    <a:gd name="connsiteX8" fmla="*/ 0 w 1195678"/>
                    <a:gd name="connsiteY8" fmla="*/ 74730 h 7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678" h="747298">
                      <a:moveTo>
                        <a:pt x="0" y="74730"/>
                      </a:moveTo>
                      <a:cubicBezTo>
                        <a:pt x="0" y="33458"/>
                        <a:pt x="33458" y="0"/>
                        <a:pt x="74730" y="0"/>
                      </a:cubicBezTo>
                      <a:lnTo>
                        <a:pt x="1120948" y="0"/>
                      </a:lnTo>
                      <a:cubicBezTo>
                        <a:pt x="1162220" y="0"/>
                        <a:pt x="1195678" y="33458"/>
                        <a:pt x="1195678" y="74730"/>
                      </a:cubicBezTo>
                      <a:lnTo>
                        <a:pt x="1195678" y="672568"/>
                      </a:lnTo>
                      <a:cubicBezTo>
                        <a:pt x="1195678" y="713840"/>
                        <a:pt x="1162220" y="747298"/>
                        <a:pt x="1120948" y="747298"/>
                      </a:cubicBezTo>
                      <a:lnTo>
                        <a:pt x="74730" y="747298"/>
                      </a:lnTo>
                      <a:cubicBezTo>
                        <a:pt x="33458" y="747298"/>
                        <a:pt x="0" y="713840"/>
                        <a:pt x="0" y="672568"/>
                      </a:cubicBezTo>
                      <a:lnTo>
                        <a:pt x="0" y="74730"/>
                      </a:lnTo>
                      <a:close/>
                    </a:path>
                  </a:pathLst>
                </a:custGeom>
                <a:ln w="952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368" tIns="42208" rIns="52368" bIns="42208" numCol="1" spcCol="1270" anchor="ctr" anchorCtr="0">
                  <a:noAutofit/>
                </a:bodyPr>
                <a:lstStyle/>
                <a:p>
                  <a:pPr marL="0" lvl="0" indent="0" algn="ctr" defTabSz="711200">
                    <a:lnSpc>
                      <a:spcPct val="90000"/>
                    </a:lnSpc>
                    <a:spcBef>
                      <a:spcPct val="0"/>
                    </a:spcBef>
                    <a:spcAft>
                      <a:spcPct val="35000"/>
                    </a:spcAft>
                    <a:buClr>
                      <a:srgbClr val="B90000"/>
                    </a:buClr>
                    <a:buFont typeface="Wingdings" panose="05000000000000000000" pitchFamily="2" charset="2"/>
                    <a:buNone/>
                  </a:pPr>
                  <a:r>
                    <a:rPr lang="en-US" sz="1600" kern="1200" spc="-25" dirty="0">
                      <a:effectLst/>
                      <a:latin typeface="Segoe UI" panose="020B0502040204020203" pitchFamily="34" charset="0"/>
                      <a:ea typeface="Times New Roman" panose="02020603050405020304" pitchFamily="18" charset="0"/>
                      <a:cs typeface="Segoe UI" panose="020B0502040204020203" pitchFamily="34" charset="0"/>
                    </a:rPr>
                    <a:t>Felix</a:t>
                  </a:r>
                  <a:endParaRPr lang="en-US" sz="1600" kern="1200" dirty="0"/>
                </a:p>
              </p:txBody>
            </p:sp>
          </p:grpSp>
          <p:grpSp>
            <p:nvGrpSpPr>
              <p:cNvPr id="51" name="Group 50">
                <a:extLst>
                  <a:ext uri="{FF2B5EF4-FFF2-40B4-BE49-F238E27FC236}">
                    <a16:creationId xmlns:a16="http://schemas.microsoft.com/office/drawing/2014/main" id="{2E4B797A-3049-4D8D-99C0-E1E2CF2DE9DA}"/>
                  </a:ext>
                </a:extLst>
              </p:cNvPr>
              <p:cNvGrpSpPr/>
              <p:nvPr/>
            </p:nvGrpSpPr>
            <p:grpSpPr>
              <a:xfrm>
                <a:off x="6184285" y="2050996"/>
                <a:ext cx="234395" cy="3922776"/>
                <a:chOff x="6184285" y="2050996"/>
                <a:chExt cx="234395" cy="3922776"/>
              </a:xfrm>
            </p:grpSpPr>
            <p:cxnSp>
              <p:nvCxnSpPr>
                <p:cNvPr id="52" name="Straight Connector 51">
                  <a:extLst>
                    <a:ext uri="{FF2B5EF4-FFF2-40B4-BE49-F238E27FC236}">
                      <a16:creationId xmlns:a16="http://schemas.microsoft.com/office/drawing/2014/main" id="{5DBFC0B3-34C9-4727-9D03-09F76F0C2DAC}"/>
                    </a:ext>
                  </a:extLst>
                </p:cNvPr>
                <p:cNvCxnSpPr/>
                <p:nvPr/>
              </p:nvCxnSpPr>
              <p:spPr>
                <a:xfrm>
                  <a:off x="6184285" y="2050996"/>
                  <a:ext cx="0" cy="3922776"/>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A166744F-1AA6-4CC1-A809-A1C8B488E641}"/>
                    </a:ext>
                  </a:extLst>
                </p:cNvPr>
                <p:cNvCxnSpPr>
                  <a:cxnSpLocks/>
                </p:cNvCxnSpPr>
                <p:nvPr/>
              </p:nvCxnSpPr>
              <p:spPr>
                <a:xfrm flipH="1">
                  <a:off x="6193747" y="2535449"/>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87FD11A-AA00-4F9E-9304-04860359965E}"/>
                    </a:ext>
                  </a:extLst>
                </p:cNvPr>
                <p:cNvCxnSpPr>
                  <a:cxnSpLocks/>
                </p:cNvCxnSpPr>
                <p:nvPr/>
              </p:nvCxnSpPr>
              <p:spPr>
                <a:xfrm flipH="1">
                  <a:off x="6193747" y="3392719"/>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611FBAC-76DF-471A-9B2D-C81C8715F241}"/>
                    </a:ext>
                  </a:extLst>
                </p:cNvPr>
                <p:cNvCxnSpPr>
                  <a:cxnSpLocks/>
                </p:cNvCxnSpPr>
                <p:nvPr/>
              </p:nvCxnSpPr>
              <p:spPr>
                <a:xfrm flipH="1">
                  <a:off x="6193747" y="4298214"/>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8D330FE-70BC-4557-9034-4444AAF36A91}"/>
                    </a:ext>
                  </a:extLst>
                </p:cNvPr>
                <p:cNvCxnSpPr>
                  <a:cxnSpLocks/>
                </p:cNvCxnSpPr>
                <p:nvPr/>
              </p:nvCxnSpPr>
              <p:spPr>
                <a:xfrm flipH="1">
                  <a:off x="6193747" y="5132281"/>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43CB866-0B11-4542-B74C-29172C839C67}"/>
                    </a:ext>
                  </a:extLst>
                </p:cNvPr>
                <p:cNvCxnSpPr>
                  <a:cxnSpLocks/>
                </p:cNvCxnSpPr>
                <p:nvPr/>
              </p:nvCxnSpPr>
              <p:spPr>
                <a:xfrm flipH="1">
                  <a:off x="6193747" y="5965905"/>
                  <a:ext cx="224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41496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pyright">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Page#">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17</a:t>
            </a:fld>
            <a:endParaRPr lang="en-US" altLang="en-US" b="0" dirty="0">
              <a:latin typeface="Calibri" panose="020F0502020204030204"/>
            </a:endParaRPr>
          </a:p>
        </p:txBody>
      </p:sp>
      <p:sp>
        <p:nvSpPr>
          <p:cNvPr id="25" name="TitleBlock">
            <a:extLst>
              <a:ext uri="{FF2B5EF4-FFF2-40B4-BE49-F238E27FC236}">
                <a16:creationId xmlns:a16="http://schemas.microsoft.com/office/drawing/2014/main" id="{A1D712C3-1DB4-40E0-A8CC-46D79BB9E2A2}"/>
              </a:ext>
            </a:extLst>
          </p:cNvPr>
          <p:cNvSpPr/>
          <p:nvPr/>
        </p:nvSpPr>
        <p:spPr bwMode="auto">
          <a:xfrm>
            <a:off x="364932" y="322489"/>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latin typeface="Segoe UI Black" panose="020B0A02040204020203" pitchFamily="34" charset="0"/>
                <a:ea typeface="Segoe UI Black" panose="020B0A02040204020203" pitchFamily="34" charset="0"/>
              </a:rPr>
              <a:t>Paul Defends Himself</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a:latin typeface="Segoe UI Semibold" panose="020B0702040204020203" pitchFamily="34" charset="0"/>
                <a:cs typeface="Segoe UI Semibold" panose="020B0702040204020203" pitchFamily="34" charset="0"/>
              </a:rPr>
              <a:t>Acts 21:37-40</a:t>
            </a:r>
            <a:endParaRPr lang="en-US" sz="3600" b="1" i="1" dirty="0">
              <a:latin typeface="Segoe UI Semibold" panose="020B0702040204020203" pitchFamily="34" charset="0"/>
              <a:cs typeface="Segoe UI Semibold" panose="020B0702040204020203" pitchFamily="34" charset="0"/>
            </a:endParaRPr>
          </a:p>
        </p:txBody>
      </p:sp>
      <p:sp>
        <p:nvSpPr>
          <p:cNvPr id="22" name="Verse">
            <a:extLst>
              <a:ext uri="{FF2B5EF4-FFF2-40B4-BE49-F238E27FC236}">
                <a16:creationId xmlns:a16="http://schemas.microsoft.com/office/drawing/2014/main" id="{0B3567ED-E8EB-494E-B07B-76EBF6CB7D52}"/>
              </a:ext>
            </a:extLst>
          </p:cNvPr>
          <p:cNvSpPr txBox="1"/>
          <p:nvPr/>
        </p:nvSpPr>
        <p:spPr>
          <a:xfrm>
            <a:off x="523624" y="1143000"/>
            <a:ext cx="11153066" cy="49356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30000"/>
              </a:lnSpc>
            </a:pPr>
            <a:r>
              <a:rPr lang="en-US" sz="2400" baseline="30000" dirty="0">
                <a:solidFill>
                  <a:srgbClr val="FFFF00"/>
                </a:solidFill>
                <a:latin typeface="Segoe UI Semibold" panose="020B0702040204020203" pitchFamily="34" charset="0"/>
                <a:cs typeface="Segoe UI Semibold" panose="020B0702040204020203" pitchFamily="34" charset="0"/>
              </a:rPr>
              <a:t>37</a:t>
            </a:r>
            <a:r>
              <a:rPr lang="en-US" sz="2400" dirty="0">
                <a:solidFill>
                  <a:schemeClr val="bg1"/>
                </a:solidFill>
                <a:latin typeface="Segoe UI Semibold" panose="020B0702040204020203" pitchFamily="34" charset="0"/>
                <a:cs typeface="Segoe UI Semibold" panose="020B0702040204020203" pitchFamily="34" charset="0"/>
              </a:rPr>
              <a:t>As he was about to be brought into the barracks, Paul said to the commander, “Am I allowed to say something to you?” </a:t>
            </a:r>
          </a:p>
          <a:p>
            <a:pPr indent="457200" algn="just">
              <a:lnSpc>
                <a:spcPct val="130000"/>
              </a:lnSpc>
            </a:pPr>
            <a:r>
              <a:rPr lang="en-US" sz="2400" dirty="0">
                <a:solidFill>
                  <a:schemeClr val="bg1"/>
                </a:solidFill>
                <a:latin typeface="Segoe UI Semibold" panose="020B0702040204020203" pitchFamily="34" charset="0"/>
                <a:cs typeface="Segoe UI Semibold" panose="020B0702040204020203" pitchFamily="34" charset="0"/>
              </a:rPr>
              <a:t>He replied, “You know how to speak Greek? </a:t>
            </a:r>
            <a:r>
              <a:rPr lang="en-US" sz="2400" baseline="30000" dirty="0">
                <a:solidFill>
                  <a:srgbClr val="FFFF00"/>
                </a:solidFill>
                <a:latin typeface="Segoe UI Semibold" panose="020B0702040204020203" pitchFamily="34" charset="0"/>
                <a:cs typeface="Segoe UI Semibold" panose="020B0702040204020203" pitchFamily="34" charset="0"/>
              </a:rPr>
              <a:t>38</a:t>
            </a:r>
            <a:r>
              <a:rPr lang="en-US" sz="2400" dirty="0">
                <a:solidFill>
                  <a:schemeClr val="bg1"/>
                </a:solidFill>
                <a:latin typeface="Segoe UI Semibold" panose="020B0702040204020203" pitchFamily="34" charset="0"/>
                <a:cs typeface="Segoe UI Semibold" panose="020B0702040204020203" pitchFamily="34" charset="0"/>
              </a:rPr>
              <a:t>Aren’t you the Egyptian who started a revolt some time ago and led four thousand men of the Assassins into the wilderness?” </a:t>
            </a:r>
          </a:p>
          <a:p>
            <a:pPr indent="457200" algn="just">
              <a:lnSpc>
                <a:spcPct val="130000"/>
              </a:lnSpc>
            </a:pPr>
            <a:r>
              <a:rPr lang="en-US" sz="2400" baseline="30000" dirty="0">
                <a:solidFill>
                  <a:srgbClr val="FFFF00"/>
                </a:solidFill>
                <a:latin typeface="Segoe UI Semibold" panose="020B0702040204020203" pitchFamily="34" charset="0"/>
                <a:cs typeface="Segoe UI Semibold" panose="020B0702040204020203" pitchFamily="34" charset="0"/>
              </a:rPr>
              <a:t>39</a:t>
            </a:r>
            <a:r>
              <a:rPr lang="en-US" sz="2400" dirty="0">
                <a:solidFill>
                  <a:schemeClr val="bg1"/>
                </a:solidFill>
                <a:latin typeface="Segoe UI Semibold" panose="020B0702040204020203" pitchFamily="34" charset="0"/>
                <a:cs typeface="Segoe UI Semibold" panose="020B0702040204020203" pitchFamily="34" charset="0"/>
              </a:rPr>
              <a:t>Paul said, “I am a Jewish man from Tarsus of Cilicia, a citizen of an important city. Now I ask you, let me speak to the people.” </a:t>
            </a:r>
          </a:p>
          <a:p>
            <a:pPr indent="457200" algn="just">
              <a:lnSpc>
                <a:spcPct val="130000"/>
              </a:lnSpc>
            </a:pPr>
            <a:r>
              <a:rPr lang="en-US" sz="2400" baseline="30000" dirty="0">
                <a:solidFill>
                  <a:srgbClr val="FFFF00"/>
                </a:solidFill>
                <a:latin typeface="Segoe UI Semibold" panose="020B0702040204020203" pitchFamily="34" charset="0"/>
                <a:cs typeface="Segoe UI Semibold" panose="020B0702040204020203" pitchFamily="34" charset="0"/>
              </a:rPr>
              <a:t>40</a:t>
            </a:r>
            <a:r>
              <a:rPr lang="en-US" sz="2400" dirty="0">
                <a:solidFill>
                  <a:schemeClr val="bg1"/>
                </a:solidFill>
                <a:latin typeface="Segoe UI Semibold" panose="020B0702040204020203" pitchFamily="34" charset="0"/>
                <a:cs typeface="Segoe UI Semibold" panose="020B0702040204020203" pitchFamily="34" charset="0"/>
              </a:rPr>
              <a:t>After he had given permission, Paul stood on the steps and motioned with his hand to the people. When there was a great hush, he addressed them in Aramaic:, </a:t>
            </a:r>
          </a:p>
        </p:txBody>
      </p:sp>
      <p:sp>
        <p:nvSpPr>
          <p:cNvPr id="7" name="Question">
            <a:extLst>
              <a:ext uri="{FF2B5EF4-FFF2-40B4-BE49-F238E27FC236}">
                <a16:creationId xmlns:a16="http://schemas.microsoft.com/office/drawing/2014/main" id="{073150B5-51C9-42B4-A713-BF60C3CE0DF4}"/>
              </a:ext>
            </a:extLst>
          </p:cNvPr>
          <p:cNvSpPr/>
          <p:nvPr/>
        </p:nvSpPr>
        <p:spPr>
          <a:xfrm>
            <a:off x="4298457" y="5746397"/>
            <a:ext cx="5529230" cy="736453"/>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Paul, trying to be all things to all people, spoke their native language.</a:t>
            </a:r>
          </a:p>
        </p:txBody>
      </p:sp>
      <p:sp>
        <p:nvSpPr>
          <p:cNvPr id="8" name="Verse">
            <a:extLst>
              <a:ext uri="{FF2B5EF4-FFF2-40B4-BE49-F238E27FC236}">
                <a16:creationId xmlns:a16="http://schemas.microsoft.com/office/drawing/2014/main" id="{79890AEB-F866-4D13-AFF2-9C6DFD74874F}"/>
              </a:ext>
            </a:extLst>
          </p:cNvPr>
          <p:cNvSpPr txBox="1"/>
          <p:nvPr/>
        </p:nvSpPr>
        <p:spPr>
          <a:xfrm>
            <a:off x="521208" y="1143000"/>
            <a:ext cx="11153066" cy="49356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30000"/>
              </a:lnSpc>
            </a:pPr>
            <a:r>
              <a:rPr lang="en-US" sz="2400" baseline="30000" dirty="0">
                <a:solidFill>
                  <a:schemeClr val="bg1"/>
                </a:solidFill>
                <a:latin typeface="Segoe UI Semibold" panose="020B0702040204020203" pitchFamily="34" charset="0"/>
                <a:cs typeface="Segoe UI Semibold" panose="020B0702040204020203" pitchFamily="34" charset="0"/>
              </a:rPr>
              <a:t>37</a:t>
            </a:r>
            <a:r>
              <a:rPr lang="en-US" sz="2400" dirty="0">
                <a:solidFill>
                  <a:schemeClr val="bg1"/>
                </a:solidFill>
                <a:latin typeface="Segoe UI Semibold" panose="020B0702040204020203" pitchFamily="34" charset="0"/>
                <a:cs typeface="Segoe UI Semibold" panose="020B0702040204020203" pitchFamily="34" charset="0"/>
              </a:rPr>
              <a:t>As he was about to be brought into the barracks, Paul said to the commander, “Am I allowed to say something to you?” </a:t>
            </a:r>
          </a:p>
          <a:p>
            <a:pPr indent="457200" algn="just">
              <a:lnSpc>
                <a:spcPct val="130000"/>
              </a:lnSpc>
            </a:pPr>
            <a:r>
              <a:rPr lang="en-US" sz="2400" dirty="0">
                <a:solidFill>
                  <a:schemeClr val="bg1"/>
                </a:solidFill>
                <a:latin typeface="Segoe UI Semibold" panose="020B0702040204020203" pitchFamily="34" charset="0"/>
                <a:cs typeface="Segoe UI Semibold" panose="020B0702040204020203" pitchFamily="34" charset="0"/>
              </a:rPr>
              <a:t>He replied, “You know how to </a:t>
            </a:r>
            <a:r>
              <a:rPr lang="en-US" sz="2400" dirty="0">
                <a:solidFill>
                  <a:srgbClr val="FFFF00"/>
                </a:solidFill>
                <a:latin typeface="Segoe UI Semibold" panose="020B0702040204020203" pitchFamily="34" charset="0"/>
                <a:cs typeface="Segoe UI Semibold" panose="020B0702040204020203" pitchFamily="34" charset="0"/>
              </a:rPr>
              <a:t>speak Greek</a:t>
            </a:r>
            <a:r>
              <a:rPr lang="en-US" sz="2400" dirty="0">
                <a:solidFill>
                  <a:schemeClr val="bg1"/>
                </a:solidFill>
                <a:latin typeface="Segoe UI Semibold" panose="020B0702040204020203" pitchFamily="34" charset="0"/>
                <a:cs typeface="Segoe UI Semibold" panose="020B0702040204020203" pitchFamily="34" charset="0"/>
              </a:rPr>
              <a:t>? </a:t>
            </a:r>
            <a:r>
              <a:rPr lang="en-US" sz="2400" baseline="30000" dirty="0">
                <a:solidFill>
                  <a:schemeClr val="bg1"/>
                </a:solidFill>
                <a:latin typeface="Segoe UI Semibold" panose="020B0702040204020203" pitchFamily="34" charset="0"/>
                <a:cs typeface="Segoe UI Semibold" panose="020B0702040204020203" pitchFamily="34" charset="0"/>
              </a:rPr>
              <a:t>38</a:t>
            </a:r>
            <a:r>
              <a:rPr lang="en-US" sz="2400" dirty="0">
                <a:solidFill>
                  <a:schemeClr val="bg1"/>
                </a:solidFill>
                <a:latin typeface="Segoe UI Semibold" panose="020B0702040204020203" pitchFamily="34" charset="0"/>
                <a:cs typeface="Segoe UI Semibold" panose="020B0702040204020203" pitchFamily="34" charset="0"/>
              </a:rPr>
              <a:t>Aren’t you the Egyptian who started a revolt some time ago and led four thousand men of the Assassins into the wilderness?” </a:t>
            </a:r>
          </a:p>
          <a:p>
            <a:pPr indent="457200" algn="just">
              <a:lnSpc>
                <a:spcPct val="130000"/>
              </a:lnSpc>
            </a:pPr>
            <a:r>
              <a:rPr lang="en-US" sz="2400" baseline="30000" dirty="0">
                <a:solidFill>
                  <a:schemeClr val="bg1"/>
                </a:solidFill>
                <a:latin typeface="Segoe UI Semibold" panose="020B0702040204020203" pitchFamily="34" charset="0"/>
                <a:cs typeface="Segoe UI Semibold" panose="020B0702040204020203" pitchFamily="34" charset="0"/>
              </a:rPr>
              <a:t>39</a:t>
            </a:r>
            <a:r>
              <a:rPr lang="en-US" sz="2400" dirty="0">
                <a:solidFill>
                  <a:schemeClr val="bg1"/>
                </a:solidFill>
                <a:latin typeface="Segoe UI Semibold" panose="020B0702040204020203" pitchFamily="34" charset="0"/>
                <a:cs typeface="Segoe UI Semibold" panose="020B0702040204020203" pitchFamily="34" charset="0"/>
              </a:rPr>
              <a:t>Paul said, “I am a Jewish man from Tarsus of Cilicia, a citizen of an important city. Now I ask you, let me speak to the people.” </a:t>
            </a:r>
          </a:p>
          <a:p>
            <a:pPr indent="457200" algn="just">
              <a:lnSpc>
                <a:spcPct val="130000"/>
              </a:lnSpc>
            </a:pPr>
            <a:r>
              <a:rPr lang="en-US" sz="2400" baseline="30000" dirty="0">
                <a:solidFill>
                  <a:schemeClr val="bg1"/>
                </a:solidFill>
                <a:latin typeface="Segoe UI Semibold" panose="020B0702040204020203" pitchFamily="34" charset="0"/>
                <a:cs typeface="Segoe UI Semibold" panose="020B0702040204020203" pitchFamily="34" charset="0"/>
              </a:rPr>
              <a:t>40</a:t>
            </a:r>
            <a:r>
              <a:rPr lang="en-US" sz="2400" dirty="0">
                <a:solidFill>
                  <a:schemeClr val="bg1"/>
                </a:solidFill>
                <a:latin typeface="Segoe UI Semibold" panose="020B0702040204020203" pitchFamily="34" charset="0"/>
                <a:cs typeface="Segoe UI Semibold" panose="020B0702040204020203" pitchFamily="34" charset="0"/>
              </a:rPr>
              <a:t>After he had given permission, Paul stood on the steps and motioned with his hand to the people. When there was a great hush, </a:t>
            </a:r>
            <a:r>
              <a:rPr lang="en-US" sz="2400" dirty="0">
                <a:solidFill>
                  <a:srgbClr val="FFFF00"/>
                </a:solidFill>
                <a:latin typeface="Segoe UI Semibold" panose="020B0702040204020203" pitchFamily="34" charset="0"/>
                <a:cs typeface="Segoe UI Semibold" panose="020B0702040204020203" pitchFamily="34" charset="0"/>
              </a:rPr>
              <a:t>he addressed them in Aramaic</a:t>
            </a:r>
            <a:r>
              <a:rPr lang="en-US" sz="2400" dirty="0">
                <a:solidFill>
                  <a:schemeClr val="bg1"/>
                </a:solidFill>
                <a:latin typeface="Segoe UI Semibold" panose="020B0702040204020203" pitchFamily="34" charset="0"/>
                <a:cs typeface="Segoe UI Semibold" panose="020B0702040204020203" pitchFamily="34" charset="0"/>
              </a:rPr>
              <a:t>:, </a:t>
            </a:r>
          </a:p>
        </p:txBody>
      </p:sp>
    </p:spTree>
    <p:extLst>
      <p:ext uri="{BB962C8B-B14F-4D97-AF65-F5344CB8AC3E}">
        <p14:creationId xmlns:p14="http://schemas.microsoft.com/office/powerpoint/2010/main" val="37612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pyright">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a:ea typeface="+mn-ea"/>
                <a:cs typeface="Segoe UI" panose="020B0502040204020203" pitchFamily="34" charset="0"/>
              </a:rPr>
              <a:t>© Eric F. Glover 2021</a:t>
            </a:r>
          </a:p>
        </p:txBody>
      </p:sp>
      <p:sp>
        <p:nvSpPr>
          <p:cNvPr id="7" name="Page#">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alt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Segoe UI Semibold" panose="020B0702040204020203" pitchFamily="34" charset="0"/>
            </a:endParaRPr>
          </a:p>
        </p:txBody>
      </p:sp>
      <p:sp>
        <p:nvSpPr>
          <p:cNvPr id="16" name="BlueBox">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ShadedCircle">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Block">
            <a:extLst>
              <a:ext uri="{FF2B5EF4-FFF2-40B4-BE49-F238E27FC236}">
                <a16:creationId xmlns:a16="http://schemas.microsoft.com/office/drawing/2014/main" id="{333C23F6-1CA8-4D1F-96AE-E2E8A5F01E63}"/>
              </a:ext>
            </a:extLst>
          </p:cNvPr>
          <p:cNvSpPr/>
          <p:nvPr/>
        </p:nvSpPr>
        <p:spPr bwMode="auto">
          <a:xfrm>
            <a:off x="202251" y="510490"/>
            <a:ext cx="3604177" cy="2163699"/>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0" rIns="0" bIns="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Paul’s </a:t>
            </a: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Testimony</a:t>
            </a:r>
            <a:br>
              <a:rPr kumimoji="0" lang="en-US" sz="40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en-US" sz="2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Semibold" panose="020B0702040204020203" pitchFamily="34" charset="0"/>
                <a:ea typeface="Segoe UI Black" panose="020B0A02040204020203" pitchFamily="34" charset="0"/>
                <a:cs typeface="Segoe UI Semibold" panose="020B0702040204020203" pitchFamily="34" charset="0"/>
              </a:rPr>
              <a:t>Acts 22:1-29</a:t>
            </a:r>
            <a:endParaRPr kumimoji="0" lang="en-US" sz="4000" b="1" i="1" u="none" strike="noStrike" kern="1200" cap="small" spc="0" normalizeH="0" baseline="0" noProof="0" dirty="0">
              <a:ln>
                <a:noFill/>
              </a:ln>
              <a:solidFill>
                <a:srgbClr val="C00000"/>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2" name="TextBox 1">
            <a:extLst>
              <a:ext uri="{FF2B5EF4-FFF2-40B4-BE49-F238E27FC236}">
                <a16:creationId xmlns:a16="http://schemas.microsoft.com/office/drawing/2014/main" id="{A902AAAF-FCE4-4267-AE71-1F1EE10E24F4}"/>
              </a:ext>
            </a:extLst>
          </p:cNvPr>
          <p:cNvSpPr txBox="1"/>
          <p:nvPr/>
        </p:nvSpPr>
        <p:spPr>
          <a:xfrm>
            <a:off x="4569858" y="605561"/>
            <a:ext cx="7228832" cy="5524589"/>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2400"/>
              </a:spcAft>
              <a:buClr>
                <a:srgbClr val="B90000"/>
              </a:buClr>
              <a:buSzTx/>
              <a:buFont typeface="Wingdings" panose="05000000000000000000" pitchFamily="2" charset="2"/>
              <a:buChar char="Ø"/>
              <a:tabLst>
                <a:tab pos="228600" algn="l"/>
              </a:tabLst>
              <a:defRPr/>
            </a:pPr>
            <a:r>
              <a:rPr kumimoji="0" lang="en-US" sz="2400" b="1" i="0" u="none" strike="noStrike" kern="1200" cap="none" spc="-25"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Paul gave his personal testimony to the crowd in Aramaic, grabbing their attention:  </a:t>
            </a:r>
          </a:p>
          <a:p>
            <a:pPr marL="914400" marR="0" lvl="1" indent="-457200" algn="just" defTabSz="457200" rtl="0" eaLnBrk="1" fontAlgn="auto" latinLnBrk="0" hangingPunct="1">
              <a:lnSpc>
                <a:spcPct val="100000"/>
              </a:lnSpc>
              <a:spcBef>
                <a:spcPts val="0"/>
              </a:spcBef>
              <a:spcAft>
                <a:spcPts val="1800"/>
              </a:spcAft>
              <a:buClr>
                <a:srgbClr val="B90000"/>
              </a:buClr>
              <a:buSzTx/>
              <a:buFont typeface="+mj-lt"/>
              <a:buAutoNum type="arabicPeriod"/>
              <a:tabLst>
                <a:tab pos="228600" algn="l"/>
              </a:tabLst>
              <a:defRPr/>
            </a:pPr>
            <a:r>
              <a:rPr kumimoji="0" lang="en-US" sz="2000" b="1" i="0" u="none" strike="noStrike" kern="1200" cap="none" spc="-25"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Paul the Pharisee (22:1-5)</a:t>
            </a:r>
            <a:r>
              <a:rPr kumimoji="0" lang="en-US" sz="2000" b="0" i="0" u="none" strike="noStrike" kern="1200" cap="none" spc="-25"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 – Paul established common ground with the audience by telling them of his training and former zealousness for Judaism.</a:t>
            </a:r>
          </a:p>
          <a:p>
            <a:pPr marL="914400" marR="0" lvl="1" indent="-457200" algn="just" defTabSz="457200" rtl="0" eaLnBrk="1" fontAlgn="auto" latinLnBrk="0" hangingPunct="1">
              <a:lnSpc>
                <a:spcPct val="100000"/>
              </a:lnSpc>
              <a:spcBef>
                <a:spcPts val="0"/>
              </a:spcBef>
              <a:spcAft>
                <a:spcPts val="1800"/>
              </a:spcAft>
              <a:buClr>
                <a:srgbClr val="B90000"/>
              </a:buClr>
              <a:buSzTx/>
              <a:buFont typeface="+mj-lt"/>
              <a:buAutoNum type="arabicPeriod"/>
              <a:tabLst>
                <a:tab pos="228600" algn="l"/>
              </a:tabLst>
              <a:defRPr/>
            </a:pPr>
            <a:r>
              <a:rPr kumimoji="0" lang="en-US" sz="2000" b="1" i="0" u="none" strike="noStrike" kern="1200" cap="none" spc="-25"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Paul the Believer (22:6-13)</a:t>
            </a:r>
            <a:r>
              <a:rPr kumimoji="0" lang="en-US" sz="2000" b="0" i="0" u="none" strike="noStrike" kern="1200" cap="none" spc="-25"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 – Paul told the crowd about his Damascus road experience.</a:t>
            </a:r>
          </a:p>
          <a:p>
            <a:pPr marL="914400" marR="0" lvl="1" indent="-457200" algn="just" defTabSz="457200" rtl="0" eaLnBrk="1" fontAlgn="auto" latinLnBrk="0" hangingPunct="1">
              <a:lnSpc>
                <a:spcPct val="100000"/>
              </a:lnSpc>
              <a:spcBef>
                <a:spcPts val="0"/>
              </a:spcBef>
              <a:spcAft>
                <a:spcPts val="1800"/>
              </a:spcAft>
              <a:buClr>
                <a:srgbClr val="B90000"/>
              </a:buClr>
              <a:buSzTx/>
              <a:buFont typeface="+mj-lt"/>
              <a:buAutoNum type="arabicPeriod"/>
              <a:tabLst>
                <a:tab pos="228600" algn="l"/>
              </a:tabLst>
              <a:defRPr/>
            </a:pPr>
            <a:r>
              <a:rPr kumimoji="0" lang="en-US" sz="2000" b="1" i="0" u="none" strike="noStrike" kern="1200" cap="none" spc="-25"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Paul the witness (22:14-21)</a:t>
            </a:r>
            <a:r>
              <a:rPr kumimoji="0" lang="en-US" sz="2000" b="0" i="0" u="none" strike="noStrike" kern="1200" cap="none" spc="-25"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 – Paul shared the good news with the crowd and told them how God had called him to witness to the Gentiles.</a:t>
            </a:r>
          </a:p>
          <a:p>
            <a:pPr marL="914400" marR="0" lvl="1" indent="-457200" algn="just" defTabSz="457200" rtl="0" eaLnBrk="1" fontAlgn="auto" latinLnBrk="0" hangingPunct="1">
              <a:lnSpc>
                <a:spcPct val="100000"/>
              </a:lnSpc>
              <a:spcBef>
                <a:spcPts val="0"/>
              </a:spcBef>
              <a:spcAft>
                <a:spcPts val="1800"/>
              </a:spcAft>
              <a:buClr>
                <a:srgbClr val="B90000"/>
              </a:buClr>
              <a:buSzTx/>
              <a:buFont typeface="+mj-lt"/>
              <a:buAutoNum type="arabicPeriod"/>
              <a:tabLst>
                <a:tab pos="228600" algn="l"/>
              </a:tabLst>
              <a:defRPr/>
            </a:pPr>
            <a:r>
              <a:rPr kumimoji="0" lang="en-US" sz="2000" b="1" i="0" u="none" strike="noStrike" kern="1200" cap="none" spc="-25"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Paul the Prisoner (22:22-29)</a:t>
            </a:r>
            <a:r>
              <a:rPr kumimoji="0" lang="en-US" sz="2000" b="0" i="0" u="none" strike="noStrike" kern="1200" cap="none" spc="-25"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 – the crowd reacted violently to Paul’s message and started to riot again.  The Roman’s seized Paul and started to flog him before learning of his Roman citizenship.</a:t>
            </a:r>
          </a:p>
        </p:txBody>
      </p:sp>
      <p:sp>
        <p:nvSpPr>
          <p:cNvPr id="3" name="TextBox 2">
            <a:extLst>
              <a:ext uri="{FF2B5EF4-FFF2-40B4-BE49-F238E27FC236}">
                <a16:creationId xmlns:a16="http://schemas.microsoft.com/office/drawing/2014/main" id="{E972F96F-66E8-422A-9AFE-644F5255754C}"/>
              </a:ext>
            </a:extLst>
          </p:cNvPr>
          <p:cNvSpPr txBox="1"/>
          <p:nvPr/>
        </p:nvSpPr>
        <p:spPr>
          <a:xfrm>
            <a:off x="766289" y="3594538"/>
            <a:ext cx="2476100" cy="163121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defPPr>
              <a:defRPr lang="en-US"/>
            </a:defPPr>
            <a:lvl1pPr algn="ctr">
              <a:defRPr sz="2000" spc="-25">
                <a:solidFill>
                  <a:schemeClr val="lt1"/>
                </a:solidFill>
                <a:latin typeface="Segoe UI Semibold" panose="020B0702040204020203" pitchFamily="34" charset="0"/>
                <a:ea typeface="Times New Roman" panose="02020603050405020304" pitchFamily="18" charset="0"/>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What enabled Paul to speak so boldly in the face of a life and death situation?</a:t>
            </a:r>
          </a:p>
        </p:txBody>
      </p:sp>
    </p:spTree>
    <p:extLst>
      <p:ext uri="{BB962C8B-B14F-4D97-AF65-F5344CB8AC3E}">
        <p14:creationId xmlns:p14="http://schemas.microsoft.com/office/powerpoint/2010/main" val="156121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0" y="6492875"/>
            <a:ext cx="2743200" cy="365125"/>
          </a:xfrm>
        </p:spPr>
        <p:txBody>
          <a:bodyPr vert="horz" lIns="91440" tIns="45720" rIns="91440" bIns="45720" rtlCol="0" anchor="ctr">
            <a:normAutofit/>
          </a:bodyPr>
          <a:lstStyle>
            <a:lvl1pPr>
              <a:defRPr sz="900" b="1">
                <a:solidFill>
                  <a:schemeClr val="bg1"/>
                </a:solidFill>
                <a:latin typeface="+mn-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en-US" sz="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Eric F. Glover 2021</a:t>
            </a:r>
          </a:p>
        </p:txBody>
      </p:sp>
      <p:sp>
        <p:nvSpPr>
          <p:cNvPr id="8" name="Rectangle 6">
            <a:extLst>
              <a:ext uri="{FF2B5EF4-FFF2-40B4-BE49-F238E27FC236}">
                <a16:creationId xmlns:a16="http://schemas.microsoft.com/office/drawing/2014/main" id="{67F5462F-1EAF-481E-9E06-460CAB3C384C}"/>
              </a:ext>
            </a:extLst>
          </p:cNvPr>
          <p:cNvSpPr>
            <a:spLocks noGrp="1" noChangeArrowheads="1"/>
          </p:cNvSpPr>
          <p:nvPr>
            <p:ph type="sldNum" sz="quarter" idx="12"/>
          </p:nvPr>
        </p:nvSpPr>
        <p:spPr>
          <a:xfrm>
            <a:off x="11658600" y="6455431"/>
            <a:ext cx="445913"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0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altLang="en-US" sz="1000" b="1"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1" name="Rectangle: Rounded Corners 10">
            <a:extLst>
              <a:ext uri="{FF2B5EF4-FFF2-40B4-BE49-F238E27FC236}">
                <a16:creationId xmlns:a16="http://schemas.microsoft.com/office/drawing/2014/main" id="{14B90609-ACCD-4F56-AD2D-EBB61BF9D986}"/>
              </a:ext>
            </a:extLst>
          </p:cNvPr>
          <p:cNvSpPr/>
          <p:nvPr/>
        </p:nvSpPr>
        <p:spPr bwMode="auto">
          <a:xfrm>
            <a:off x="152400" y="261731"/>
            <a:ext cx="11658599" cy="1033669"/>
          </a:xfrm>
          <a:prstGeom prst="roundRect">
            <a:avLst/>
          </a:prstGeom>
          <a:scene3d>
            <a:camera prst="orthographicFront">
              <a:rot lat="0" lon="0" rev="0"/>
            </a:camera>
            <a:lightRig rig="soft" dir="t">
              <a:rot lat="0" lon="0" rev="0"/>
            </a:lightRig>
          </a:scene3d>
        </p:spPr>
        <p:txBody>
          <a:bodyPr vert="horz"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10000"/>
              </a:lnSpc>
              <a:spcBef>
                <a:spcPct val="0"/>
              </a:spcBef>
              <a:spcAft>
                <a:spcPts val="600"/>
              </a:spcAft>
              <a:buClrTx/>
              <a:buSzTx/>
              <a:buFontTx/>
              <a:buNone/>
              <a:tabLst>
                <a:tab pos="11255375" algn="r"/>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ucida Handwriting" panose="03010101010101010101" pitchFamily="66" charset="0"/>
                <a:ea typeface="+mn-ea"/>
                <a:cs typeface="+mn-cs"/>
              </a:rPr>
              <a:t>IN</a:t>
            </a: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ucida Handwriting" panose="03010101010101010101" pitchFamily="66" charset="0"/>
                <a:ea typeface="+mn-ea"/>
                <a:cs typeface="+mn-cs"/>
              </a:rPr>
              <a:t> </a:t>
            </a:r>
            <a:r>
              <a:rPr kumimoji="0" lang="en-US" sz="5400" b="1" i="1" u="none" strike="noStrike" kern="1200" cap="small" spc="50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p</a:t>
            </a:r>
            <a:r>
              <a:rPr kumimoji="0" lang="en-US" sz="4000" b="1" i="1" u="none" strike="noStrike" kern="1200" cap="small" spc="50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owered </a:t>
            </a:r>
            <a:r>
              <a:rPr kumimoji="0" lang="en-US" sz="5400" b="1" i="1" u="none" strike="noStrike" kern="1200" cap="small" spc="50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D</a:t>
            </a:r>
            <a:r>
              <a:rPr kumimoji="0" lang="en-US" sz="4000" b="1" i="1" u="none" strike="noStrike" kern="1200" cap="small" spc="50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iscipleship</a:t>
            </a:r>
            <a:endParaRPr kumimoji="0" lang="en-US" sz="3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 name="Rectangle: Rounded Corners 11">
            <a:extLst>
              <a:ext uri="{FF2B5EF4-FFF2-40B4-BE49-F238E27FC236}">
                <a16:creationId xmlns:a16="http://schemas.microsoft.com/office/drawing/2014/main" id="{BCA8F9F5-D419-4FFF-8FB9-1CA90D252278}"/>
              </a:ext>
            </a:extLst>
          </p:cNvPr>
          <p:cNvSpPr/>
          <p:nvPr/>
        </p:nvSpPr>
        <p:spPr bwMode="auto">
          <a:xfrm>
            <a:off x="114028" y="229937"/>
            <a:ext cx="11658599" cy="1033669"/>
          </a:xfrm>
          <a:prstGeom prst="roundRect">
            <a:avLst/>
          </a:prstGeom>
          <a:scene3d>
            <a:camera prst="orthographicFront">
              <a:rot lat="0" lon="0" rev="0"/>
            </a:camera>
            <a:lightRig rig="soft" dir="t">
              <a:rot lat="0" lon="0" rev="0"/>
            </a:lightRig>
          </a:scene3d>
        </p:spPr>
        <p:txBody>
          <a:bodyPr vert="horz" lIns="91440" tIns="45720" rIns="91440" bIns="45720" numCol="1" rtlCol="0" anchor="ctr" anchorCtr="0" compatLnSpc="1">
            <a:prstTxWarp prst="textNoShape">
              <a:avLst/>
            </a:prstTxWarp>
            <a:noAutofit/>
            <a:sp3d extrusionH="57150">
              <a:bevelT w="38100" h="38100"/>
            </a:sp3d>
          </a:bodyPr>
          <a:lstStyle/>
          <a:p>
            <a:pPr marL="0" marR="0" lvl="0" indent="0" algn="l" defTabSz="914400" rtl="0" eaLnBrk="1" fontAlgn="auto" latinLnBrk="0" hangingPunct="1">
              <a:lnSpc>
                <a:spcPct val="110000"/>
              </a:lnSpc>
              <a:spcBef>
                <a:spcPct val="0"/>
              </a:spcBef>
              <a:spcAft>
                <a:spcPts val="600"/>
              </a:spcAft>
              <a:buClrTx/>
              <a:buSzTx/>
              <a:buFontTx/>
              <a:buNone/>
              <a:tabLst>
                <a:tab pos="11255375" algn="r"/>
              </a:tabLst>
              <a:defRPr/>
            </a:pPr>
            <a:r>
              <a:rPr kumimoji="0" lang="en-US"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Lucida Handwriting" panose="03010101010101010101" pitchFamily="66" charset="0"/>
                <a:ea typeface="+mn-ea"/>
                <a:cs typeface="+mn-cs"/>
              </a:rPr>
              <a:t>IN</a:t>
            </a:r>
            <a:endParaRPr kumimoji="0" lang="en-US" sz="3600" b="0" i="0" u="none" strike="noStrike" kern="1200" cap="none" spc="0" normalizeH="0" baseline="0" noProof="0" dirty="0">
              <a:ln>
                <a:noFill/>
              </a:ln>
              <a:solidFill>
                <a:srgbClr val="FFC000"/>
              </a:solidFill>
              <a:effectLst/>
              <a:uLnTx/>
              <a:uFillTx/>
              <a:latin typeface="Segoe UI" panose="020B0502040204020203" pitchFamily="34" charset="0"/>
              <a:ea typeface="+mn-ea"/>
              <a:cs typeface="Segoe UI" panose="020B0502040204020203" pitchFamily="34" charset="0"/>
            </a:endParaRPr>
          </a:p>
        </p:txBody>
      </p:sp>
      <p:sp>
        <p:nvSpPr>
          <p:cNvPr id="2" name="Rectangle: Rounded Corners 1">
            <a:extLst>
              <a:ext uri="{FF2B5EF4-FFF2-40B4-BE49-F238E27FC236}">
                <a16:creationId xmlns:a16="http://schemas.microsoft.com/office/drawing/2014/main" id="{3D8B62F3-D11F-4FAB-885B-586C527DB6FE}"/>
              </a:ext>
            </a:extLst>
          </p:cNvPr>
          <p:cNvSpPr/>
          <p:nvPr/>
        </p:nvSpPr>
        <p:spPr>
          <a:xfrm>
            <a:off x="2797087" y="1725455"/>
            <a:ext cx="6600127" cy="647904"/>
          </a:xfrm>
          <a:prstGeom prst="roundRect">
            <a:avLst/>
          </a:prstGeom>
          <a:solidFill>
            <a:srgbClr val="B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Durable Discipleship</a:t>
            </a:r>
          </a:p>
        </p:txBody>
      </p:sp>
      <p:sp>
        <p:nvSpPr>
          <p:cNvPr id="20" name="Content Placeholder 2">
            <a:extLst>
              <a:ext uri="{FF2B5EF4-FFF2-40B4-BE49-F238E27FC236}">
                <a16:creationId xmlns:a16="http://schemas.microsoft.com/office/drawing/2014/main" id="{E0384364-4407-42FF-887B-01B7156C1926}"/>
              </a:ext>
            </a:extLst>
          </p:cNvPr>
          <p:cNvSpPr txBox="1">
            <a:spLocks/>
          </p:cNvSpPr>
          <p:nvPr/>
        </p:nvSpPr>
        <p:spPr bwMode="auto">
          <a:xfrm>
            <a:off x="962835" y="2588570"/>
            <a:ext cx="10267505" cy="3757137"/>
          </a:xfrm>
          <a:prstGeom prst="rect">
            <a:avLst/>
          </a:prstGeom>
          <a:scene3d>
            <a:camera prst="orthographicFront">
              <a:rot lat="0" lon="0" rev="0"/>
            </a:camera>
            <a:lightRig rig="soft" dir="t">
              <a:rot lat="0" lon="0" rev="0"/>
            </a:lightRig>
          </a:scene3d>
        </p:spPr>
        <p:txBody>
          <a:bodyPr vert="horz" lIns="91440" tIns="45720" rIns="91440" bIns="45720" numCol="1" rtlCol="0" anchor="t" anchorCtr="0" compatLnSpc="1">
            <a:prstTxWarp prst="textNoShape">
              <a:avLst/>
            </a:prstTxWarp>
            <a:noAutofit/>
          </a:bodyPr>
          <a:lstStyle>
            <a:lvl1pPr indent="460375" algn="just" defTabSz="914400">
              <a:lnSpc>
                <a:spcPct val="125000"/>
              </a:lnSpc>
              <a:spcBef>
                <a:spcPts val="0"/>
              </a:spcBef>
              <a:buFont typeface="Arial" panose="020B0604020202020204" pitchFamily="34" charset="0"/>
              <a:buNone/>
              <a:defRPr spc="-25" baseline="30000">
                <a:effectLst/>
                <a:latin typeface="Segoe UI Semibold" panose="020B0702040204020203" pitchFamily="34" charset="0"/>
                <a:ea typeface="Times New Roman" panose="02020603050405020304" pitchFamily="18" charset="0"/>
                <a:cs typeface="Segoe UI Semibold" panose="020B0702040204020203"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indent="-685800">
              <a:lnSpc>
                <a:spcPct val="100000"/>
              </a:lnSpc>
              <a:spcBef>
                <a:spcPts val="0"/>
              </a:spcBef>
              <a:spcAft>
                <a:spcPts val="1800"/>
              </a:spcAft>
              <a:buClr>
                <a:srgbClr val="C00000"/>
              </a:buClr>
              <a:buSzPct val="125000"/>
              <a:buFont typeface="Wingdings" panose="05000000000000000000" pitchFamily="2" charset="2"/>
              <a:buChar char=""/>
              <a:defRPr/>
            </a:pPr>
            <a:r>
              <a:rPr lang="en-US" sz="2000" b="1" dirty="0">
                <a:solidFill>
                  <a:prstClr val="black"/>
                </a:solidFill>
                <a:latin typeface="Segoe UI" panose="020B0502040204020203" pitchFamily="34" charset="0"/>
                <a:cs typeface="Segoe UI" panose="020B0502040204020203" pitchFamily="34" charset="0"/>
              </a:rPr>
              <a:t>Paul endured a great deal of hardship and suffering for the sake of the Gospel, but he never gave up or lost courage.</a:t>
            </a:r>
          </a:p>
          <a:p>
            <a:pPr lvl="1" indent="-685800">
              <a:lnSpc>
                <a:spcPct val="100000"/>
              </a:lnSpc>
              <a:spcBef>
                <a:spcPts val="0"/>
              </a:spcBef>
              <a:spcAft>
                <a:spcPts val="1800"/>
              </a:spcAft>
              <a:buClr>
                <a:srgbClr val="C00000"/>
              </a:buClr>
              <a:buSzPct val="125000"/>
              <a:buFont typeface="Wingdings" panose="05000000000000000000" pitchFamily="2" charset="2"/>
              <a:buChar char=""/>
              <a:defRPr/>
            </a:pPr>
            <a:r>
              <a:rPr kumimoji="0" lang="en-US" sz="2000" b="1" i="0" u="none" strike="noStrike" kern="1200" cap="none" spc="0" normalizeH="0" noProof="0" dirty="0">
                <a:ln>
                  <a:noFill/>
                </a:ln>
                <a:solidFill>
                  <a:prstClr val="black"/>
                </a:solidFill>
                <a:effectLst/>
                <a:uLnTx/>
                <a:uFillTx/>
                <a:latin typeface="Segoe UI" panose="020B0502040204020203" pitchFamily="34" charset="0"/>
                <a:cs typeface="Segoe UI" panose="020B0502040204020203" pitchFamily="34" charset="0"/>
              </a:rPr>
              <a:t>He tried to address the rioting crowd in Ephesus, but his friends stopped him.  </a:t>
            </a:r>
          </a:p>
          <a:p>
            <a:pPr lvl="1" indent="-685800">
              <a:lnSpc>
                <a:spcPct val="100000"/>
              </a:lnSpc>
              <a:spcBef>
                <a:spcPts val="0"/>
              </a:spcBef>
              <a:spcAft>
                <a:spcPts val="1800"/>
              </a:spcAft>
              <a:buClr>
                <a:srgbClr val="C00000"/>
              </a:buClr>
              <a:buSzPct val="125000"/>
              <a:buFont typeface="Wingdings" panose="05000000000000000000" pitchFamily="2" charset="2"/>
              <a:buChar char=""/>
              <a:defRPr/>
            </a:pPr>
            <a:r>
              <a:rPr lang="en-US" sz="2000" b="1" dirty="0">
                <a:solidFill>
                  <a:prstClr val="black"/>
                </a:solidFill>
                <a:latin typeface="Segoe UI" panose="020B0502040204020203" pitchFamily="34" charset="0"/>
                <a:cs typeface="Segoe UI" panose="020B0502040204020203" pitchFamily="34" charset="0"/>
              </a:rPr>
              <a:t>He faced another angry mob </a:t>
            </a:r>
            <a:r>
              <a:rPr kumimoji="0" lang="en-US" sz="2000" b="1" i="0" u="none" strike="noStrike" kern="1200" cap="none" spc="0" normalizeH="0" noProof="0" dirty="0">
                <a:ln>
                  <a:noFill/>
                </a:ln>
                <a:solidFill>
                  <a:prstClr val="black"/>
                </a:solidFill>
                <a:effectLst/>
                <a:uLnTx/>
                <a:uFillTx/>
                <a:latin typeface="Segoe UI" panose="020B0502040204020203" pitchFamily="34" charset="0"/>
                <a:cs typeface="Segoe UI" panose="020B0502040204020203" pitchFamily="34" charset="0"/>
              </a:rPr>
              <a:t>in Jerusalem, but this time he stood undaunted before them to speak, even after being brutally beaten.  </a:t>
            </a:r>
          </a:p>
          <a:p>
            <a:pPr lvl="1" indent="-685800">
              <a:lnSpc>
                <a:spcPct val="100000"/>
              </a:lnSpc>
              <a:spcBef>
                <a:spcPts val="0"/>
              </a:spcBef>
              <a:spcAft>
                <a:spcPts val="1800"/>
              </a:spcAft>
              <a:buClr>
                <a:srgbClr val="C00000"/>
              </a:buClr>
              <a:buSzPct val="125000"/>
              <a:buFont typeface="Wingdings" panose="05000000000000000000" pitchFamily="2" charset="2"/>
              <a:buChar char=""/>
              <a:defRPr/>
            </a:pPr>
            <a:r>
              <a:rPr lang="en-US" sz="2000" b="1" dirty="0">
                <a:solidFill>
                  <a:prstClr val="black"/>
                </a:solidFill>
                <a:latin typeface="Segoe UI" panose="020B0502040204020203" pitchFamily="34" charset="0"/>
                <a:cs typeface="Segoe UI" panose="020B0502040204020203" pitchFamily="34" charset="0"/>
              </a:rPr>
              <a:t>Jesus commissioned us to “make disciples” and Paul serves as a great example of courage and boldness to us in fulfilling that commission himself.</a:t>
            </a:r>
          </a:p>
          <a:p>
            <a:pPr lvl="1" indent="-685800">
              <a:lnSpc>
                <a:spcPct val="100000"/>
              </a:lnSpc>
              <a:spcBef>
                <a:spcPts val="0"/>
              </a:spcBef>
              <a:spcAft>
                <a:spcPts val="1800"/>
              </a:spcAft>
              <a:buClr>
                <a:srgbClr val="C00000"/>
              </a:buClr>
              <a:buSzPct val="125000"/>
              <a:buFont typeface="Wingdings" panose="05000000000000000000" pitchFamily="2" charset="2"/>
              <a:buChar char=""/>
              <a:defRPr/>
            </a:pPr>
            <a:r>
              <a:rPr lang="en-US" sz="2000" b="1" dirty="0">
                <a:solidFill>
                  <a:prstClr val="black"/>
                </a:solidFill>
                <a:latin typeface="Segoe UI" panose="020B0502040204020203" pitchFamily="34" charset="0"/>
                <a:cs typeface="Segoe UI" panose="020B0502040204020203" pitchFamily="34" charset="0"/>
              </a:rPr>
              <a:t>Let us pray that we will be equally undaunted while enduring trials and challenges for the sake of that call.  </a:t>
            </a:r>
            <a:endParaRPr kumimoji="0" lang="en-US" sz="2000" b="1" i="0" u="none" strike="noStrike" kern="1200" cap="none" spc="0" normalizeH="0" noProof="0" dirty="0">
              <a:ln>
                <a:noFill/>
              </a:ln>
              <a:solidFill>
                <a:prstClr val="black"/>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097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DBE536B-5A45-4FA1-A213-D2EFD94C4F93}"/>
              </a:ext>
            </a:extLst>
          </p:cNvPr>
          <p:cNvSpPr txBox="1"/>
          <p:nvPr/>
        </p:nvSpPr>
        <p:spPr>
          <a:xfrm>
            <a:off x="4659406" y="809769"/>
            <a:ext cx="7077573" cy="5247861"/>
          </a:xfrm>
          <a:prstGeom prst="rect">
            <a:avLst/>
          </a:prstGeom>
        </p:spPr>
        <p:txBody>
          <a:bodyPr vert="horz" lIns="91440" tIns="0" rIns="91440" bIns="45720" rtlCol="0" anchor="t">
            <a:noAutofit/>
          </a:bodyPr>
          <a:lstStyle/>
          <a:p>
            <a:pPr marL="457200" indent="-457200" defTabSz="914400">
              <a:spcAft>
                <a:spcPts val="1800"/>
              </a:spcAft>
              <a:buClr>
                <a:srgbClr val="C00000"/>
              </a:buClr>
              <a:buFont typeface="Wingdings" panose="05000000000000000000" pitchFamily="2" charset="2"/>
              <a:buChar char="Ø"/>
            </a:pPr>
            <a:r>
              <a:rPr lang="en-US" sz="3200" b="1" spc="-100" dirty="0">
                <a:latin typeface="Segoe UI" panose="020B0502040204020203" pitchFamily="34" charset="0"/>
                <a:ea typeface="Segoe UI Black" panose="020B0A02040204020203" pitchFamily="34" charset="0"/>
                <a:cs typeface="Segoe UI" panose="020B0502040204020203" pitchFamily="34" charset="0"/>
              </a:rPr>
              <a:t>Scripture Reading Volunteers:</a:t>
            </a:r>
          </a:p>
          <a:p>
            <a:pPr marL="914400" indent="-457200" defTabSz="914400">
              <a:lnSpc>
                <a:spcPct val="200000"/>
              </a:lnSpc>
              <a:spcAft>
                <a:spcPts val="600"/>
              </a:spcAft>
              <a:buClr>
                <a:srgbClr val="C00000"/>
              </a:buClr>
              <a:buFont typeface="Wingdings" panose="05000000000000000000" pitchFamily="2" charset="2"/>
              <a:buChar char="ü"/>
            </a:pPr>
            <a:r>
              <a:rPr lang="en-US" sz="3200" b="1" spc="-100" dirty="0">
                <a:latin typeface="Segoe Print" panose="02000600000000000000" pitchFamily="2" charset="0"/>
                <a:ea typeface="Segoe UI Black" panose="020B0A02040204020203" pitchFamily="34" charset="0"/>
                <a:cs typeface="Segoe UI Semibold" panose="020B0702040204020203" pitchFamily="34" charset="0"/>
              </a:rPr>
              <a:t>Acts 21:26-30</a:t>
            </a:r>
          </a:p>
          <a:p>
            <a:pPr marL="914400" indent="-457200" defTabSz="914400">
              <a:lnSpc>
                <a:spcPct val="200000"/>
              </a:lnSpc>
              <a:spcAft>
                <a:spcPts val="600"/>
              </a:spcAft>
              <a:buClr>
                <a:srgbClr val="C00000"/>
              </a:buClr>
              <a:buFont typeface="Wingdings" panose="05000000000000000000" pitchFamily="2" charset="2"/>
              <a:buChar char="ü"/>
            </a:pPr>
            <a:r>
              <a:rPr lang="en-US" sz="3200" b="1" spc="-100" dirty="0">
                <a:latin typeface="Segoe Print" panose="02000600000000000000" pitchFamily="2" charset="0"/>
                <a:ea typeface="Segoe UI Black" panose="020B0A02040204020203" pitchFamily="34" charset="0"/>
                <a:cs typeface="Segoe UI Semibold" panose="020B0702040204020203" pitchFamily="34" charset="0"/>
              </a:rPr>
              <a:t>Acts 21:31-36</a:t>
            </a:r>
          </a:p>
          <a:p>
            <a:pPr marL="914400" indent="-457200" defTabSz="914400">
              <a:lnSpc>
                <a:spcPct val="200000"/>
              </a:lnSpc>
              <a:spcAft>
                <a:spcPts val="600"/>
              </a:spcAft>
              <a:buClr>
                <a:srgbClr val="C00000"/>
              </a:buClr>
              <a:buFont typeface="Wingdings" panose="05000000000000000000" pitchFamily="2" charset="2"/>
              <a:buChar char="ü"/>
            </a:pPr>
            <a:r>
              <a:rPr lang="en-US" sz="3200" b="1" spc="-100" dirty="0">
                <a:latin typeface="Segoe Print" panose="02000600000000000000" pitchFamily="2" charset="0"/>
                <a:ea typeface="Segoe UI Black" panose="020B0A02040204020203" pitchFamily="34" charset="0"/>
                <a:cs typeface="Segoe UI Semibold" panose="020B0702040204020203" pitchFamily="34" charset="0"/>
              </a:rPr>
              <a:t>Acts 21:37-40</a:t>
            </a:r>
          </a:p>
          <a:p>
            <a:pPr marL="914400" indent="-457200" defTabSz="914400">
              <a:lnSpc>
                <a:spcPct val="200000"/>
              </a:lnSpc>
              <a:spcAft>
                <a:spcPts val="600"/>
              </a:spcAft>
              <a:buClr>
                <a:srgbClr val="C00000"/>
              </a:buClr>
              <a:buFont typeface="Wingdings" panose="05000000000000000000" pitchFamily="2" charset="2"/>
              <a:buChar char="ü"/>
            </a:pPr>
            <a:endParaRPr lang="en-US" sz="3200" b="1" spc="-100" dirty="0">
              <a:latin typeface="Segoe Print" panose="02000600000000000000" pitchFamily="2" charset="0"/>
              <a:ea typeface="Segoe UI Black" panose="020B0A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a:solidFill>
                  <a:schemeClr val="tx1">
                    <a:lumMod val="50000"/>
                    <a:lumOff val="50000"/>
                  </a:schemeClr>
                </a:solidFill>
              </a:rPr>
              <a:pPr defTabSz="914400">
                <a:spcAft>
                  <a:spcPts val="600"/>
                </a:spcAft>
                <a:defRPr/>
              </a:pPr>
              <a:t>2</a:t>
            </a:fld>
            <a:endParaRPr lang="en-US" altLang="en-US" sz="1100" dirty="0">
              <a:solidFill>
                <a:schemeClr val="tx1">
                  <a:lumMod val="50000"/>
                  <a:lumOff val="50000"/>
                </a:schemeClr>
              </a:solidFill>
            </a:endParaRPr>
          </a:p>
        </p:txBody>
      </p:sp>
      <p:sp>
        <p:nvSpPr>
          <p:cNvPr id="6" name="Rectangle: Rounded Corners 5">
            <a:extLst>
              <a:ext uri="{FF2B5EF4-FFF2-40B4-BE49-F238E27FC236}">
                <a16:creationId xmlns:a16="http://schemas.microsoft.com/office/drawing/2014/main" id="{0D5B596B-725A-4D4E-919B-0D56FA2E43E7}"/>
              </a:ext>
            </a:extLst>
          </p:cNvPr>
          <p:cNvSpPr/>
          <p:nvPr/>
        </p:nvSpPr>
        <p:spPr bwMode="auto">
          <a:xfrm>
            <a:off x="435854" y="530695"/>
            <a:ext cx="2992668" cy="1377706"/>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algn="ctr">
              <a:spcAft>
                <a:spcPts val="600"/>
              </a:spcAft>
            </a:pPr>
            <a:r>
              <a:rPr lang="en-US" sz="4000" b="1" dirty="0">
                <a:solidFill>
                  <a:srgbClr val="910101"/>
                </a:solidFill>
                <a:effectLst>
                  <a:outerShdw blurRad="38100" dist="38100" dir="2700000" algn="tl">
                    <a:srgbClr val="000000">
                      <a:alpha val="43137"/>
                    </a:srgbClr>
                  </a:outerShdw>
                </a:effectLst>
                <a:latin typeface="Papyrus" panose="03070502060502030205" pitchFamily="66" charset="0"/>
              </a:rPr>
              <a:t>Focal Passages</a:t>
            </a:r>
            <a:endParaRPr lang="en-US" sz="3200" b="1" i="1" dirty="0">
              <a:latin typeface="Papyrus" panose="03070502060502030205" pitchFamily="66" charset="0"/>
            </a:endParaRPr>
          </a:p>
        </p:txBody>
      </p:sp>
      <p:sp>
        <p:nvSpPr>
          <p:cNvPr id="13" name="Rectangle 4">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Tree>
    <p:extLst>
      <p:ext uri="{BB962C8B-B14F-4D97-AF65-F5344CB8AC3E}">
        <p14:creationId xmlns:p14="http://schemas.microsoft.com/office/powerpoint/2010/main" val="3896088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75000"/>
              </a:schemeClr>
            </a:gs>
            <a:gs pos="0">
              <a:schemeClr val="tx1"/>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86A67E-440B-48F4-99DB-A7D68B8A1544}"/>
              </a:ext>
            </a:extLst>
          </p:cNvPr>
          <p:cNvSpPr txBox="1"/>
          <p:nvPr/>
        </p:nvSpPr>
        <p:spPr>
          <a:xfrm rot="21600000">
            <a:off x="234907" y="-633093"/>
            <a:ext cx="11734800" cy="3604833"/>
          </a:xfrm>
          <a:prstGeom prst="rect">
            <a:avLst/>
          </a:prstGeom>
          <a:noFill/>
        </p:spPr>
        <p:txBody>
          <a:bodyPr wrap="square" rtlCol="0">
            <a:spAutoFit/>
            <a:scene3d>
              <a:camera prst="orthographicFront"/>
              <a:lightRig rig="threePt" dir="t"/>
            </a:scene3d>
            <a:sp3d extrusionH="57150">
              <a:bevelT h="25400" prst="softRound"/>
            </a:sp3d>
          </a:bodyPr>
          <a:lstStyle/>
          <a:p>
            <a:pPr>
              <a:lnSpc>
                <a:spcPct val="150000"/>
              </a:lnSpc>
            </a:pPr>
            <a:r>
              <a:rPr lang="en-US" sz="16600" b="1" dirty="0">
                <a:solidFill>
                  <a:srgbClr val="910101"/>
                </a:solidFill>
                <a:effectLst>
                  <a:outerShdw blurRad="38100" dist="38100" dir="2700000" algn="tl">
                    <a:srgbClr val="000000">
                      <a:alpha val="43137"/>
                    </a:srgbClr>
                  </a:outerShdw>
                </a:effectLst>
                <a:latin typeface="Lucida Handwriting" panose="03010101010101010101" pitchFamily="66" charset="0"/>
              </a:rPr>
              <a:t>IN</a:t>
            </a:r>
            <a:r>
              <a:rPr lang="en-US" sz="8800" b="1" i="1" cap="small" spc="500" dirty="0">
                <a:solidFill>
                  <a:schemeClr val="bg1"/>
                </a:solidFill>
                <a:effectLst>
                  <a:outerShdw blurRad="38100" dist="38100" dir="2700000" algn="tl">
                    <a:srgbClr val="000000">
                      <a:alpha val="43137"/>
                    </a:srgbClr>
                  </a:outerShdw>
                </a:effectLst>
                <a:latin typeface="+mn-lt"/>
              </a:rPr>
              <a:t>p</a:t>
            </a:r>
            <a:r>
              <a:rPr lang="en-US" sz="7200" b="1" i="1" cap="small" spc="500" dirty="0">
                <a:solidFill>
                  <a:schemeClr val="bg1"/>
                </a:solidFill>
                <a:effectLst>
                  <a:outerShdw blurRad="38100" dist="38100" dir="2700000" algn="tl">
                    <a:srgbClr val="000000">
                      <a:alpha val="43137"/>
                    </a:srgbClr>
                  </a:outerShdw>
                </a:effectLst>
                <a:latin typeface="+mn-lt"/>
              </a:rPr>
              <a:t>owered Discipleship</a:t>
            </a:r>
            <a:endParaRPr lang="en-US" sz="9600" b="1" i="1" cap="small" spc="500" dirty="0">
              <a:solidFill>
                <a:schemeClr val="bg1"/>
              </a:solidFill>
              <a:effectLst>
                <a:outerShdw blurRad="38100" dist="38100" dir="2700000" algn="tl">
                  <a:srgbClr val="000000">
                    <a:alpha val="43137"/>
                  </a:srgbClr>
                </a:outerShdw>
              </a:effectLst>
              <a:latin typeface="+mn-lt"/>
            </a:endParaRPr>
          </a:p>
        </p:txBody>
      </p:sp>
      <p:sp>
        <p:nvSpPr>
          <p:cNvPr id="5" name="TextBox 4">
            <a:extLst>
              <a:ext uri="{FF2B5EF4-FFF2-40B4-BE49-F238E27FC236}">
                <a16:creationId xmlns:a16="http://schemas.microsoft.com/office/drawing/2014/main" id="{4DF6E862-2D08-4827-B115-A11A941EDEAA}"/>
              </a:ext>
            </a:extLst>
          </p:cNvPr>
          <p:cNvSpPr txBox="1"/>
          <p:nvPr/>
        </p:nvSpPr>
        <p:spPr>
          <a:xfrm rot="21600000">
            <a:off x="958543" y="2448579"/>
            <a:ext cx="10287000" cy="523220"/>
          </a:xfrm>
          <a:prstGeom prst="rect">
            <a:avLst/>
          </a:prstGeom>
          <a:noFill/>
        </p:spPr>
        <p:txBody>
          <a:bodyPr wrap="square" rtlCol="0">
            <a:spAutoFit/>
          </a:bodyPr>
          <a:lstStyle/>
          <a:p>
            <a:pPr algn="ctr"/>
            <a:r>
              <a:rPr lang="en-US" sz="2800" i="1" spc="300" dirty="0">
                <a:solidFill>
                  <a:schemeClr val="bg1"/>
                </a:solidFill>
                <a:latin typeface="Segoe Print" panose="02000600000000000000" pitchFamily="2" charset="0"/>
              </a:rPr>
              <a:t>An Inductive Study of the Book of Acts</a:t>
            </a:r>
          </a:p>
        </p:txBody>
      </p:sp>
      <p:sp>
        <p:nvSpPr>
          <p:cNvPr id="9" name="Rectangle 4">
            <a:extLst>
              <a:ext uri="{FF2B5EF4-FFF2-40B4-BE49-F238E27FC236}">
                <a16:creationId xmlns:a16="http://schemas.microsoft.com/office/drawing/2014/main" id="{3C75903D-B40E-4F24-AF60-74748895B139}"/>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
        <p:nvSpPr>
          <p:cNvPr id="2" name="TextBox 1">
            <a:extLst>
              <a:ext uri="{FF2B5EF4-FFF2-40B4-BE49-F238E27FC236}">
                <a16:creationId xmlns:a16="http://schemas.microsoft.com/office/drawing/2014/main" id="{14290237-B79B-4964-A589-B4AE42C51781}"/>
              </a:ext>
            </a:extLst>
          </p:cNvPr>
          <p:cNvSpPr txBox="1"/>
          <p:nvPr/>
        </p:nvSpPr>
        <p:spPr>
          <a:xfrm>
            <a:off x="5936178" y="5062943"/>
            <a:ext cx="5721143" cy="1323439"/>
          </a:xfrm>
          <a:prstGeom prst="rect">
            <a:avLst/>
          </a:prstGeom>
          <a:solidFill>
            <a:schemeClr val="bg1"/>
          </a:solidFill>
          <a:ln>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400" b="1" dirty="0">
                <a:effectLst>
                  <a:outerShdw blurRad="38100" dist="38100" dir="2700000" algn="tl">
                    <a:srgbClr val="000000">
                      <a:alpha val="43137"/>
                    </a:srgbClr>
                  </a:outerShdw>
                </a:effectLst>
              </a:rPr>
              <a:t>Vocal Discipleship</a:t>
            </a:r>
            <a:br>
              <a:rPr lang="en-US" sz="4400" b="1" dirty="0">
                <a:effectLst>
                  <a:outerShdw blurRad="38100" dist="38100" dir="2700000" algn="tl">
                    <a:srgbClr val="000000">
                      <a:alpha val="43137"/>
                    </a:srgbClr>
                  </a:outerShdw>
                </a:effectLst>
              </a:rPr>
            </a:br>
            <a:r>
              <a:rPr lang="en-US" sz="3600" b="1" dirty="0">
                <a:solidFill>
                  <a:srgbClr val="C00000"/>
                </a:solidFill>
                <a:effectLst>
                  <a:outerShdw blurRad="38100" dist="38100" dir="2700000" algn="tl">
                    <a:srgbClr val="000000">
                      <a:alpha val="43137"/>
                    </a:srgbClr>
                  </a:outerShdw>
                </a:effectLst>
                <a:latin typeface="+mn-lt"/>
              </a:rPr>
              <a:t>Acts 22:30 - 23:35</a:t>
            </a:r>
          </a:p>
        </p:txBody>
      </p:sp>
      <p:pic>
        <p:nvPicPr>
          <p:cNvPr id="14" name="Picture 13">
            <a:extLst>
              <a:ext uri="{FF2B5EF4-FFF2-40B4-BE49-F238E27FC236}">
                <a16:creationId xmlns:a16="http://schemas.microsoft.com/office/drawing/2014/main" id="{8750B0F8-1512-49E1-B1CC-F5868A976EDA}"/>
              </a:ext>
            </a:extLst>
          </p:cNvPr>
          <p:cNvPicPr>
            <a:picLocks noChangeAspect="1"/>
          </p:cNvPicPr>
          <p:nvPr/>
        </p:nvPicPr>
        <p:blipFill>
          <a:blip r:embed="rId2"/>
          <a:stretch>
            <a:fillRect/>
          </a:stretch>
        </p:blipFill>
        <p:spPr>
          <a:xfrm>
            <a:off x="8616906" y="914400"/>
            <a:ext cx="533400" cy="869537"/>
          </a:xfrm>
          <a:prstGeom prst="rect">
            <a:avLst/>
          </a:prstGeom>
        </p:spPr>
      </p:pic>
    </p:spTree>
    <p:extLst>
      <p:ext uri="{BB962C8B-B14F-4D97-AF65-F5344CB8AC3E}">
        <p14:creationId xmlns:p14="http://schemas.microsoft.com/office/powerpoint/2010/main" val="3429495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0"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llege Football &quot;Snow&quot; Games - YouTube">
            <a:extLst>
              <a:ext uri="{FF2B5EF4-FFF2-40B4-BE49-F238E27FC236}">
                <a16:creationId xmlns:a16="http://schemas.microsoft.com/office/drawing/2014/main" id="{5F20A853-0F70-4CF0-AE80-40A02F18B5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2163" y="1378208"/>
            <a:ext cx="7317887" cy="4098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5A2733-C0CE-4DEF-932A-00284FC5E3A8}"/>
              </a:ext>
            </a:extLst>
          </p:cNvPr>
          <p:cNvSpPr txBox="1"/>
          <p:nvPr/>
        </p:nvSpPr>
        <p:spPr>
          <a:xfrm>
            <a:off x="8437705" y="1317997"/>
            <a:ext cx="2989141" cy="3724096"/>
          </a:xfrm>
          <a:prstGeom prst="rect">
            <a:avLst/>
          </a:prstGeom>
          <a:noFill/>
        </p:spPr>
        <p:txBody>
          <a:bodyPr wrap="square" rtlCol="0">
            <a:spAutoFit/>
          </a:bodyPr>
          <a:lstStyle/>
          <a:p>
            <a:pPr algn="ctr">
              <a:lnSpc>
                <a:spcPct val="150000"/>
              </a:lnSpc>
            </a:pPr>
            <a:r>
              <a:rPr lang="en-US" sz="3200" b="1" cap="all" dirty="0">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Tough Conditions</a:t>
            </a:r>
          </a:p>
          <a:p>
            <a:pPr algn="ctr"/>
            <a:endParaRPr lang="en-US" sz="2800" b="1" dirty="0"/>
          </a:p>
          <a:p>
            <a:pPr algn="ctr"/>
            <a:r>
              <a:rPr lang="en-US" sz="2800" b="1" dirty="0"/>
              <a:t>What are the worst you’ve </a:t>
            </a:r>
            <a:br>
              <a:rPr lang="en-US" sz="2800" b="1" dirty="0"/>
            </a:br>
            <a:r>
              <a:rPr lang="en-US" sz="2800" b="1" dirty="0"/>
              <a:t>ever had to endure?</a:t>
            </a:r>
          </a:p>
        </p:txBody>
      </p:sp>
    </p:spTree>
    <p:extLst>
      <p:ext uri="{BB962C8B-B14F-4D97-AF65-F5344CB8AC3E}">
        <p14:creationId xmlns:p14="http://schemas.microsoft.com/office/powerpoint/2010/main" val="735407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DBE536B-5A45-4FA1-A213-D2EFD94C4F93}"/>
              </a:ext>
            </a:extLst>
          </p:cNvPr>
          <p:cNvSpPr txBox="1"/>
          <p:nvPr/>
        </p:nvSpPr>
        <p:spPr>
          <a:xfrm>
            <a:off x="4495800" y="702353"/>
            <a:ext cx="7241180" cy="5546047"/>
          </a:xfrm>
          <a:prstGeom prst="rect">
            <a:avLst/>
          </a:prstGeom>
        </p:spPr>
        <p:txBody>
          <a:bodyPr vert="horz" lIns="91440" tIns="0" rIns="91440" bIns="45720" rtlCol="0" anchor="ctr">
            <a:noAutofit/>
          </a:bodyPr>
          <a:lstStyle/>
          <a:p>
            <a:pPr defTabSz="914400">
              <a:lnSpc>
                <a:spcPct val="250000"/>
              </a:lnSpc>
              <a:spcAft>
                <a:spcPts val="600"/>
              </a:spcAft>
            </a:pPr>
            <a: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t>“But you will receive</a:t>
            </a:r>
            <a:b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br>
            <a: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t>when the Holy Spirit has come on you, and you will be My witnesses in Jerusalem, in all Judea and Samaria, </a:t>
            </a:r>
            <a:b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br>
            <a: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t>and to the ends of the earth.”</a:t>
            </a:r>
          </a:p>
        </p:txBody>
      </p:sp>
      <p:sp>
        <p:nvSpPr>
          <p:cNvPr id="7" name="Rectangle 6">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a:solidFill>
                  <a:schemeClr val="tx1">
                    <a:lumMod val="50000"/>
                    <a:lumOff val="50000"/>
                  </a:schemeClr>
                </a:solidFill>
              </a:rPr>
              <a:pPr defTabSz="914400">
                <a:spcAft>
                  <a:spcPts val="600"/>
                </a:spcAft>
                <a:defRPr/>
              </a:pPr>
              <a:t>4</a:t>
            </a:fld>
            <a:endParaRPr lang="en-US" altLang="en-US" sz="1100" dirty="0">
              <a:solidFill>
                <a:schemeClr val="tx1">
                  <a:lumMod val="50000"/>
                  <a:lumOff val="50000"/>
                </a:schemeClr>
              </a:solidFill>
            </a:endParaRPr>
          </a:p>
        </p:txBody>
      </p:sp>
      <p:sp>
        <p:nvSpPr>
          <p:cNvPr id="6" name="Rectangle: Rounded Corners 5">
            <a:extLst>
              <a:ext uri="{FF2B5EF4-FFF2-40B4-BE49-F238E27FC236}">
                <a16:creationId xmlns:a16="http://schemas.microsoft.com/office/drawing/2014/main" id="{0D5B596B-725A-4D4E-919B-0D56FA2E43E7}"/>
              </a:ext>
            </a:extLst>
          </p:cNvPr>
          <p:cNvSpPr/>
          <p:nvPr/>
        </p:nvSpPr>
        <p:spPr bwMode="auto">
          <a:xfrm>
            <a:off x="571885" y="516153"/>
            <a:ext cx="2720607" cy="855447"/>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algn="ctr">
              <a:spcAft>
                <a:spcPts val="600"/>
              </a:spcAft>
            </a:pPr>
            <a:r>
              <a:rPr lang="en-US" sz="4800" b="1" dirty="0">
                <a:solidFill>
                  <a:srgbClr val="910101"/>
                </a:solidFill>
                <a:effectLst>
                  <a:outerShdw blurRad="38100" dist="38100" dir="2700000" algn="tl">
                    <a:srgbClr val="000000">
                      <a:alpha val="43137"/>
                    </a:srgbClr>
                  </a:outerShdw>
                </a:effectLst>
                <a:latin typeface="Papyrus" panose="03070502060502030205" pitchFamily="66" charset="0"/>
              </a:rPr>
              <a:t>Acts 1:8</a:t>
            </a:r>
            <a:endParaRPr lang="en-US" sz="4000" b="1" i="1" dirty="0">
              <a:latin typeface="Papyrus" panose="03070502060502030205" pitchFamily="66" charset="0"/>
            </a:endParaRPr>
          </a:p>
        </p:txBody>
      </p:sp>
      <p:sp>
        <p:nvSpPr>
          <p:cNvPr id="2" name="TextBox 1">
            <a:extLst>
              <a:ext uri="{FF2B5EF4-FFF2-40B4-BE49-F238E27FC236}">
                <a16:creationId xmlns:a16="http://schemas.microsoft.com/office/drawing/2014/main" id="{10987DA9-24EA-4650-99A2-F06BB3318B59}"/>
              </a:ext>
            </a:extLst>
          </p:cNvPr>
          <p:cNvSpPr txBox="1"/>
          <p:nvPr/>
        </p:nvSpPr>
        <p:spPr>
          <a:xfrm>
            <a:off x="8001000" y="886890"/>
            <a:ext cx="4267200" cy="1323439"/>
          </a:xfrm>
          <a:prstGeom prst="rect">
            <a:avLst/>
          </a:prstGeom>
          <a:noFill/>
        </p:spPr>
        <p:txBody>
          <a:bodyPr wrap="square" rtlCol="0">
            <a:spAutoFit/>
          </a:bodyPr>
          <a:lstStyle/>
          <a:p>
            <a:r>
              <a:rPr lang="en-US" sz="8000" b="1" spc="-100" dirty="0">
                <a:solidFill>
                  <a:srgbClr val="910101"/>
                </a:solidFill>
                <a:effectLst>
                  <a:outerShdw blurRad="38100" dist="38100" dir="2700000" algn="tl">
                    <a:srgbClr val="000000">
                      <a:alpha val="43137"/>
                    </a:srgbClr>
                  </a:outerShdw>
                </a:effectLst>
                <a:latin typeface="Rage Italic" panose="03070502040507070304" pitchFamily="66" charset="0"/>
                <a:cs typeface="Segoe UI Semibold" panose="020B0702040204020203" pitchFamily="34" charset="0"/>
              </a:rPr>
              <a:t>POWER</a:t>
            </a:r>
            <a:endParaRPr lang="en-US" sz="8000" dirty="0"/>
          </a:p>
        </p:txBody>
      </p:sp>
      <p:sp>
        <p:nvSpPr>
          <p:cNvPr id="13" name="Rectangle 4">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Tree>
    <p:extLst>
      <p:ext uri="{BB962C8B-B14F-4D97-AF65-F5344CB8AC3E}">
        <p14:creationId xmlns:p14="http://schemas.microsoft.com/office/powerpoint/2010/main" val="719571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B3567ED-E8EB-494E-B07B-76EBF6CB7D52}"/>
              </a:ext>
            </a:extLst>
          </p:cNvPr>
          <p:cNvSpPr txBox="1"/>
          <p:nvPr/>
        </p:nvSpPr>
        <p:spPr>
          <a:xfrm>
            <a:off x="523624" y="1312759"/>
            <a:ext cx="11153066" cy="45016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200000"/>
              </a:lnSpc>
            </a:pPr>
            <a:r>
              <a:rPr lang="en-US" sz="2400" baseline="30000" dirty="0">
                <a:solidFill>
                  <a:srgbClr val="FFFF00"/>
                </a:solidFill>
                <a:latin typeface="Segoe UI Semibold" panose="020B0702040204020203" pitchFamily="34" charset="0"/>
                <a:cs typeface="Segoe UI Semibold" panose="020B0702040204020203" pitchFamily="34" charset="0"/>
              </a:rPr>
              <a:t>26</a:t>
            </a:r>
            <a:r>
              <a:rPr lang="en-US" sz="2400" dirty="0">
                <a:solidFill>
                  <a:schemeClr val="bg1"/>
                </a:solidFill>
                <a:latin typeface="Segoe UI Semibold" panose="020B0702040204020203" pitchFamily="34" charset="0"/>
                <a:cs typeface="Segoe UI Semibold" panose="020B0702040204020203" pitchFamily="34" charset="0"/>
              </a:rPr>
              <a:t>So the next day, Paul took the men, having purified himself along with them, and entered the temple, announcing the completion of the purification days when the offering would be made for each of them. </a:t>
            </a:r>
            <a:r>
              <a:rPr lang="en-US" sz="2400" baseline="30000" dirty="0">
                <a:solidFill>
                  <a:srgbClr val="FFFF00"/>
                </a:solidFill>
                <a:latin typeface="Segoe UI Semibold" panose="020B0702040204020203" pitchFamily="34" charset="0"/>
                <a:cs typeface="Segoe UI Semibold" panose="020B0702040204020203" pitchFamily="34" charset="0"/>
              </a:rPr>
              <a:t>27</a:t>
            </a:r>
            <a:r>
              <a:rPr lang="en-US" sz="2400" dirty="0">
                <a:solidFill>
                  <a:schemeClr val="bg1"/>
                </a:solidFill>
                <a:latin typeface="Segoe UI Semibold" panose="020B0702040204020203" pitchFamily="34" charset="0"/>
                <a:cs typeface="Segoe UI Semibold" panose="020B0702040204020203" pitchFamily="34" charset="0"/>
              </a:rPr>
              <a:t>When the seven days were nearly over, some Jews from the province of Asia saw him in the temple, stirred up the whole crowd, and seized him, </a:t>
            </a:r>
            <a:r>
              <a:rPr lang="en-US" sz="2400" baseline="30000" dirty="0">
                <a:solidFill>
                  <a:srgbClr val="FFFF00"/>
                </a:solidFill>
                <a:latin typeface="Segoe UI Semibold" panose="020B0702040204020203" pitchFamily="34" charset="0"/>
                <a:cs typeface="Segoe UI Semibold" panose="020B0702040204020203" pitchFamily="34" charset="0"/>
              </a:rPr>
              <a:t>28</a:t>
            </a:r>
            <a:r>
              <a:rPr lang="en-US" sz="2400" dirty="0">
                <a:solidFill>
                  <a:schemeClr val="bg1"/>
                </a:solidFill>
                <a:latin typeface="Segoe UI Semibold" panose="020B0702040204020203" pitchFamily="34" charset="0"/>
                <a:cs typeface="Segoe UI Semibold" panose="020B0702040204020203" pitchFamily="34" charset="0"/>
              </a:rPr>
              <a:t>shouting, “Fellow Israelites, help! This is the man who teaches everyone everywhere against our</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5</a:t>
            </a:fld>
            <a:endParaRPr lang="en-US" altLang="en-US" b="0" dirty="0">
              <a:latin typeface="Calibri" panose="020F0502020204030204"/>
            </a:endParaRPr>
          </a:p>
        </p:txBody>
      </p:sp>
      <p:sp>
        <p:nvSpPr>
          <p:cNvPr id="25" name="Rectangle: Rounded Corners 24">
            <a:extLst>
              <a:ext uri="{FF2B5EF4-FFF2-40B4-BE49-F238E27FC236}">
                <a16:creationId xmlns:a16="http://schemas.microsoft.com/office/drawing/2014/main" id="{A1D712C3-1DB4-40E0-A8CC-46D79BB9E2A2}"/>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Trouble in Jerusalem</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21:26-30</a:t>
            </a:r>
            <a:endParaRPr lang="en-US" sz="3600" b="1" i="1"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7653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B3567ED-E8EB-494E-B07B-76EBF6CB7D52}"/>
              </a:ext>
            </a:extLst>
          </p:cNvPr>
          <p:cNvSpPr txBox="1"/>
          <p:nvPr/>
        </p:nvSpPr>
        <p:spPr>
          <a:xfrm>
            <a:off x="523624" y="1312759"/>
            <a:ext cx="11153066" cy="45016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algn="just">
              <a:lnSpc>
                <a:spcPct val="200000"/>
              </a:lnSpc>
            </a:pPr>
            <a:r>
              <a:rPr lang="en-US" sz="2400" dirty="0">
                <a:solidFill>
                  <a:schemeClr val="bg1"/>
                </a:solidFill>
                <a:latin typeface="Segoe UI Semibold" panose="020B0702040204020203" pitchFamily="34" charset="0"/>
                <a:cs typeface="Segoe UI Semibold" panose="020B0702040204020203" pitchFamily="34" charset="0"/>
              </a:rPr>
              <a:t>people, our law, and this place. What’s more, he also brought Greeks into the temple and has defiled this holy place.” </a:t>
            </a:r>
            <a:r>
              <a:rPr lang="en-US" sz="2400" baseline="30000" dirty="0">
                <a:solidFill>
                  <a:srgbClr val="FFFF00"/>
                </a:solidFill>
                <a:latin typeface="Segoe UI Semibold" panose="020B0702040204020203" pitchFamily="34" charset="0"/>
                <a:cs typeface="Segoe UI Semibold" panose="020B0702040204020203" pitchFamily="34" charset="0"/>
              </a:rPr>
              <a:t>29</a:t>
            </a:r>
            <a:r>
              <a:rPr lang="en-US" sz="2400" dirty="0">
                <a:solidFill>
                  <a:schemeClr val="bg1"/>
                </a:solidFill>
                <a:latin typeface="Segoe UI Semibold" panose="020B0702040204020203" pitchFamily="34" charset="0"/>
                <a:cs typeface="Segoe UI Semibold" panose="020B0702040204020203" pitchFamily="34" charset="0"/>
              </a:rPr>
              <a:t>For they had previously seen </a:t>
            </a:r>
            <a:r>
              <a:rPr lang="en-US" sz="2400" dirty="0" err="1">
                <a:solidFill>
                  <a:schemeClr val="bg1"/>
                </a:solidFill>
                <a:latin typeface="Segoe UI Semibold" panose="020B0702040204020203" pitchFamily="34" charset="0"/>
                <a:cs typeface="Segoe UI Semibold" panose="020B0702040204020203" pitchFamily="34" charset="0"/>
              </a:rPr>
              <a:t>Trophimus</a:t>
            </a:r>
            <a:r>
              <a:rPr lang="en-US" sz="2400" dirty="0">
                <a:solidFill>
                  <a:schemeClr val="bg1"/>
                </a:solidFill>
                <a:latin typeface="Segoe UI Semibold" panose="020B0702040204020203" pitchFamily="34" charset="0"/>
                <a:cs typeface="Segoe UI Semibold" panose="020B0702040204020203" pitchFamily="34" charset="0"/>
              </a:rPr>
              <a:t> the Ephesian in the city with him, and they supposed that Paul had brought him into the temple. </a:t>
            </a:r>
          </a:p>
          <a:p>
            <a:pPr indent="457200" algn="just">
              <a:lnSpc>
                <a:spcPct val="200000"/>
              </a:lnSpc>
            </a:pPr>
            <a:r>
              <a:rPr lang="en-US" sz="2400" baseline="30000" dirty="0">
                <a:solidFill>
                  <a:srgbClr val="FFFF00"/>
                </a:solidFill>
                <a:latin typeface="Segoe UI Semibold" panose="020B0702040204020203" pitchFamily="34" charset="0"/>
                <a:cs typeface="Segoe UI Semibold" panose="020B0702040204020203" pitchFamily="34" charset="0"/>
              </a:rPr>
              <a:t>30</a:t>
            </a:r>
            <a:r>
              <a:rPr lang="en-US" sz="2400" dirty="0">
                <a:solidFill>
                  <a:schemeClr val="bg1"/>
                </a:solidFill>
                <a:latin typeface="Segoe UI Semibold" panose="020B0702040204020203" pitchFamily="34" charset="0"/>
                <a:cs typeface="Segoe UI Semibold" panose="020B0702040204020203" pitchFamily="34" charset="0"/>
              </a:rPr>
              <a:t>The whole city was stirred up, and the people rushed together. They seized Paul, dragged him out of the temple, and at once the gates were shut.</a:t>
            </a: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6</a:t>
            </a:fld>
            <a:endParaRPr lang="en-US" altLang="en-US" b="0" dirty="0">
              <a:latin typeface="Calibri" panose="020F0502020204030204"/>
            </a:endParaRPr>
          </a:p>
        </p:txBody>
      </p:sp>
      <p:sp>
        <p:nvSpPr>
          <p:cNvPr id="6" name="Rectangle: Rounded Corners 5">
            <a:extLst>
              <a:ext uri="{FF2B5EF4-FFF2-40B4-BE49-F238E27FC236}">
                <a16:creationId xmlns:a16="http://schemas.microsoft.com/office/drawing/2014/main" id="{72B81D0D-1A05-4052-AF18-922E88995840}"/>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Trouble in Jerusalem</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21:26-30</a:t>
            </a:r>
            <a:endParaRPr lang="en-US" sz="3600" b="1" i="1"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45180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high angle view of a dam&#10;&#10;Description automatically generated with low confidence">
            <a:extLst>
              <a:ext uri="{FF2B5EF4-FFF2-40B4-BE49-F238E27FC236}">
                <a16:creationId xmlns:a16="http://schemas.microsoft.com/office/drawing/2014/main" id="{9194F07F-0C1A-4ECF-A81F-92005CD31BBD}"/>
              </a:ext>
            </a:extLst>
          </p:cNvPr>
          <p:cNvPicPr>
            <a:picLocks noChangeAspect="1"/>
          </p:cNvPicPr>
          <p:nvPr/>
        </p:nvPicPr>
        <p:blipFill rotWithShape="1">
          <a:blip r:embed="rId2"/>
          <a:srcRect l="12017" r="13517" b="-1"/>
          <a:stretch/>
        </p:blipFill>
        <p:spPr>
          <a:xfrm>
            <a:off x="4654296" y="10"/>
            <a:ext cx="7537707" cy="6857990"/>
          </a:xfrm>
          <a:prstGeom prst="rect">
            <a:avLst/>
          </a:prstGeom>
        </p:spPr>
      </p:pic>
      <p:sp>
        <p:nvSpPr>
          <p:cNvPr id="9" name="Rectangle 8">
            <a:extLst>
              <a:ext uri="{FF2B5EF4-FFF2-40B4-BE49-F238E27FC236}">
                <a16:creationId xmlns:a16="http://schemas.microsoft.com/office/drawing/2014/main" id="{8A678E57-8285-4008-A374-C0732AB40B20}"/>
              </a:ext>
            </a:extLst>
          </p:cNvPr>
          <p:cNvSpPr/>
          <p:nvPr/>
        </p:nvSpPr>
        <p:spPr>
          <a:xfrm>
            <a:off x="480223" y="526273"/>
            <a:ext cx="5303520" cy="393192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iagram&#10;&#10;Description automatically generated">
            <a:extLst>
              <a:ext uri="{FF2B5EF4-FFF2-40B4-BE49-F238E27FC236}">
                <a16:creationId xmlns:a16="http://schemas.microsoft.com/office/drawing/2014/main" id="{092A2498-CB7B-4B67-9F5D-A3EE2B83907B}"/>
              </a:ext>
            </a:extLst>
          </p:cNvPr>
          <p:cNvPicPr>
            <a:picLocks noChangeAspect="1"/>
          </p:cNvPicPr>
          <p:nvPr/>
        </p:nvPicPr>
        <p:blipFill rotWithShape="1">
          <a:blip r:embed="rId3"/>
          <a:srcRect r="21331" b="1"/>
          <a:stretch/>
        </p:blipFill>
        <p:spPr>
          <a:xfrm>
            <a:off x="702151" y="754873"/>
            <a:ext cx="4859664" cy="3474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 name="Group 10">
            <a:extLst>
              <a:ext uri="{FF2B5EF4-FFF2-40B4-BE49-F238E27FC236}">
                <a16:creationId xmlns:a16="http://schemas.microsoft.com/office/drawing/2014/main" id="{E6E764F0-B0E9-4F1C-84E8-6CE1ECBD3AA2}"/>
              </a:ext>
            </a:extLst>
          </p:cNvPr>
          <p:cNvGrpSpPr/>
          <p:nvPr/>
        </p:nvGrpSpPr>
        <p:grpSpPr>
          <a:xfrm>
            <a:off x="7712091" y="2906558"/>
            <a:ext cx="2778869" cy="1407001"/>
            <a:chOff x="7712091" y="2906558"/>
            <a:chExt cx="2778869" cy="1407001"/>
          </a:xfrm>
        </p:grpSpPr>
        <p:cxnSp>
          <p:nvCxnSpPr>
            <p:cNvPr id="4" name="Straight Connector 3">
              <a:extLst>
                <a:ext uri="{FF2B5EF4-FFF2-40B4-BE49-F238E27FC236}">
                  <a16:creationId xmlns:a16="http://schemas.microsoft.com/office/drawing/2014/main" id="{07D4D0A6-AFAE-4B8D-98C6-172C49D3BCC3}"/>
                </a:ext>
              </a:extLst>
            </p:cNvPr>
            <p:cNvCxnSpPr/>
            <p:nvPr/>
          </p:nvCxnSpPr>
          <p:spPr>
            <a:xfrm>
              <a:off x="7720178" y="3033399"/>
              <a:ext cx="312100" cy="128016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42AC98-4373-45C8-A915-87D488D532B2}"/>
                </a:ext>
              </a:extLst>
            </p:cNvPr>
            <p:cNvCxnSpPr>
              <a:cxnSpLocks/>
            </p:cNvCxnSpPr>
            <p:nvPr/>
          </p:nvCxnSpPr>
          <p:spPr>
            <a:xfrm>
              <a:off x="9745371" y="2906558"/>
              <a:ext cx="745589" cy="118907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5268D3-5B60-49F7-9D5B-B3A5051B91C9}"/>
                </a:ext>
              </a:extLst>
            </p:cNvPr>
            <p:cNvCxnSpPr>
              <a:cxnSpLocks/>
            </p:cNvCxnSpPr>
            <p:nvPr/>
          </p:nvCxnSpPr>
          <p:spPr>
            <a:xfrm flipV="1">
              <a:off x="7712091" y="2906558"/>
              <a:ext cx="2057400" cy="13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2" name="Callout: Up Arrow 11">
            <a:extLst>
              <a:ext uri="{FF2B5EF4-FFF2-40B4-BE49-F238E27FC236}">
                <a16:creationId xmlns:a16="http://schemas.microsoft.com/office/drawing/2014/main" id="{5F56A24A-46C0-46D2-A141-5DDB75B00EC7}"/>
              </a:ext>
            </a:extLst>
          </p:cNvPr>
          <p:cNvSpPr/>
          <p:nvPr/>
        </p:nvSpPr>
        <p:spPr>
          <a:xfrm>
            <a:off x="6364962" y="4503448"/>
            <a:ext cx="3324110" cy="1290749"/>
          </a:xfrm>
          <a:prstGeom prst="upArrowCallou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err="1">
                <a:solidFill>
                  <a:schemeClr val="tx1"/>
                </a:solidFill>
              </a:rPr>
              <a:t>Soreg</a:t>
            </a:r>
            <a:endParaRPr lang="en-US" b="1" dirty="0">
              <a:solidFill>
                <a:schemeClr val="tx1"/>
              </a:solidFill>
            </a:endParaRPr>
          </a:p>
          <a:p>
            <a:pPr algn="ctr"/>
            <a:r>
              <a:rPr lang="en-US" sz="1600" i="1" dirty="0">
                <a:solidFill>
                  <a:schemeClr val="tx1"/>
                </a:solidFill>
              </a:rPr>
              <a:t>Prohibited Gentiles and non-purified Jews from entering the temple.</a:t>
            </a:r>
          </a:p>
        </p:txBody>
      </p:sp>
    </p:spTree>
    <p:extLst>
      <p:ext uri="{BB962C8B-B14F-4D97-AF65-F5344CB8AC3E}">
        <p14:creationId xmlns:p14="http://schemas.microsoft.com/office/powerpoint/2010/main" val="135442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B3567ED-E8EB-494E-B07B-76EBF6CB7D52}"/>
              </a:ext>
            </a:extLst>
          </p:cNvPr>
          <p:cNvSpPr txBox="1"/>
          <p:nvPr/>
        </p:nvSpPr>
        <p:spPr>
          <a:xfrm>
            <a:off x="523624" y="1312759"/>
            <a:ext cx="11153066" cy="22856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200000"/>
              </a:lnSpc>
            </a:pPr>
            <a:r>
              <a:rPr lang="en-US" sz="2400" baseline="30000" dirty="0">
                <a:solidFill>
                  <a:srgbClr val="FFFF00"/>
                </a:solidFill>
                <a:latin typeface="Segoe UI Semibold" panose="020B0702040204020203" pitchFamily="34" charset="0"/>
                <a:cs typeface="Segoe UI Semibold" panose="020B0702040204020203" pitchFamily="34" charset="0"/>
              </a:rPr>
              <a:t>26</a:t>
            </a:r>
            <a:r>
              <a:rPr lang="en-US" sz="2400" dirty="0">
                <a:solidFill>
                  <a:schemeClr val="bg1"/>
                </a:solidFill>
                <a:latin typeface="Segoe UI Semibold" panose="020B0702040204020203" pitchFamily="34" charset="0"/>
                <a:cs typeface="Segoe UI Semibold" panose="020B0702040204020203" pitchFamily="34" charset="0"/>
              </a:rPr>
              <a:t>So the next day, </a:t>
            </a:r>
            <a:r>
              <a:rPr lang="en-US" sz="2400" dirty="0">
                <a:solidFill>
                  <a:srgbClr val="FFFF00"/>
                </a:solidFill>
                <a:latin typeface="Segoe UI Semibold" panose="020B0702040204020203" pitchFamily="34" charset="0"/>
                <a:cs typeface="Segoe UI Semibold" panose="020B0702040204020203" pitchFamily="34" charset="0"/>
              </a:rPr>
              <a:t>Paul took the men, having purified himself along with them, and entered the temple</a:t>
            </a:r>
            <a:r>
              <a:rPr lang="en-US" sz="2400" dirty="0">
                <a:solidFill>
                  <a:schemeClr val="bg1"/>
                </a:solidFill>
                <a:latin typeface="Segoe UI Semibold" panose="020B0702040204020203" pitchFamily="34" charset="0"/>
                <a:cs typeface="Segoe UI Semibold" panose="020B0702040204020203" pitchFamily="34" charset="0"/>
              </a:rPr>
              <a:t>, announcing the completion of the purification days when the offering would be made for each of them. </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8</a:t>
            </a:fld>
            <a:endParaRPr lang="en-US" altLang="en-US" b="0" dirty="0">
              <a:latin typeface="Calibri" panose="020F0502020204030204"/>
            </a:endParaRPr>
          </a:p>
        </p:txBody>
      </p:sp>
      <p:sp>
        <p:nvSpPr>
          <p:cNvPr id="25" name="Rectangle: Rounded Corners 24">
            <a:extLst>
              <a:ext uri="{FF2B5EF4-FFF2-40B4-BE49-F238E27FC236}">
                <a16:creationId xmlns:a16="http://schemas.microsoft.com/office/drawing/2014/main" id="{A1D712C3-1DB4-40E0-A8CC-46D79BB9E2A2}"/>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Noble Gesture</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21:26</a:t>
            </a:r>
            <a:endParaRPr lang="en-US" sz="3600" b="1" i="1" dirty="0">
              <a:latin typeface="Segoe UI Semibold" panose="020B0702040204020203" pitchFamily="34" charset="0"/>
              <a:cs typeface="Segoe UI Semibold" panose="020B0702040204020203" pitchFamily="34" charset="0"/>
            </a:endParaRPr>
          </a:p>
        </p:txBody>
      </p:sp>
      <p:sp>
        <p:nvSpPr>
          <p:cNvPr id="6" name="Comment1">
            <a:extLst>
              <a:ext uri="{FF2B5EF4-FFF2-40B4-BE49-F238E27FC236}">
                <a16:creationId xmlns:a16="http://schemas.microsoft.com/office/drawing/2014/main" id="{1F728038-D608-4271-B377-C3E201B1CD9F}"/>
              </a:ext>
            </a:extLst>
          </p:cNvPr>
          <p:cNvSpPr/>
          <p:nvPr/>
        </p:nvSpPr>
        <p:spPr>
          <a:xfrm>
            <a:off x="1431729" y="4209839"/>
            <a:ext cx="2743200" cy="1193760"/>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Why did Paul go along with the Elders plan?</a:t>
            </a:r>
          </a:p>
        </p:txBody>
      </p:sp>
      <p:sp>
        <p:nvSpPr>
          <p:cNvPr id="7" name="TextBox 6">
            <a:extLst>
              <a:ext uri="{FF2B5EF4-FFF2-40B4-BE49-F238E27FC236}">
                <a16:creationId xmlns:a16="http://schemas.microsoft.com/office/drawing/2014/main" id="{AB80542B-7BFA-4854-AC7C-F218734A43E1}"/>
              </a:ext>
            </a:extLst>
          </p:cNvPr>
          <p:cNvSpPr txBox="1"/>
          <p:nvPr/>
        </p:nvSpPr>
        <p:spPr>
          <a:xfrm>
            <a:off x="5191661" y="3957847"/>
            <a:ext cx="5710545" cy="2229141"/>
          </a:xfrm>
          <a:prstGeom prst="rect">
            <a:avLst/>
          </a:prstGeom>
          <a:noFill/>
          <a:ln>
            <a:solidFill>
              <a:schemeClr val="bg1"/>
            </a:solidFill>
          </a:ln>
        </p:spPr>
        <p:txBody>
          <a:bodyPr wrap="square" rtlCol="0">
            <a:spAutoFit/>
          </a:bodyPr>
          <a:lstStyle/>
          <a:p>
            <a:pPr algn="ctr">
              <a:spcAft>
                <a:spcPts val="600"/>
              </a:spcAft>
            </a:pPr>
            <a:r>
              <a:rPr lang="en-US" sz="2000" b="1" i="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panose="020B0502040204020203" pitchFamily="34" charset="0"/>
              </a:rPr>
              <a:t>1 Corinthians 9:20, 22</a:t>
            </a:r>
          </a:p>
          <a:p>
            <a:pPr algn="ctr"/>
            <a:r>
              <a:rPr lang="en-US" b="0" i="1" baseline="300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20</a:t>
            </a:r>
            <a:r>
              <a:rPr lang="en-US" b="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To the Jews I became like a Jew, to win Jews; to those under the law, like one under the law — though I myself am not under the law  — to win those under the law…</a:t>
            </a:r>
          </a:p>
          <a:p>
            <a:pPr algn="ctr"/>
            <a:br>
              <a:rPr lang="en-US" b="0" i="1" dirty="0">
                <a:solidFill>
                  <a:schemeClr val="bg1"/>
                </a:solidFill>
                <a:effectLst/>
                <a:latin typeface="Segoe UI" panose="020B0502040204020203" pitchFamily="34" charset="0"/>
                <a:cs typeface="Segoe UI" panose="020B0502040204020203" pitchFamily="34" charset="0"/>
              </a:rPr>
            </a:br>
            <a:r>
              <a:rPr lang="en-US" b="0" i="1" baseline="300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22…</a:t>
            </a:r>
            <a:r>
              <a:rPr lang="en-US" b="0" i="1" dirty="0">
                <a:solidFill>
                  <a:srgbClr val="FFFF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panose="020B0502040204020203" pitchFamily="34" charset="0"/>
              </a:rPr>
              <a:t>I have become all things to all people, so that I may by every possible means save some</a:t>
            </a:r>
            <a:r>
              <a:rPr lang="en-US" b="0" i="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t>
            </a:r>
            <a:endParaRPr lang="en-US" i="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69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9</a:t>
            </a:fld>
            <a:endParaRPr lang="en-US" altLang="en-US" b="0" dirty="0">
              <a:latin typeface="Calibri" panose="020F0502020204030204"/>
            </a:endParaRPr>
          </a:p>
        </p:txBody>
      </p:sp>
      <p:sp>
        <p:nvSpPr>
          <p:cNvPr id="25" name="Rectangle: Rounded Corners 24">
            <a:extLst>
              <a:ext uri="{FF2B5EF4-FFF2-40B4-BE49-F238E27FC236}">
                <a16:creationId xmlns:a16="http://schemas.microsoft.com/office/drawing/2014/main" id="{A1D712C3-1DB4-40E0-A8CC-46D79BB9E2A2}"/>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Predictable Response</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21:26-29</a:t>
            </a:r>
            <a:endParaRPr lang="en-US" sz="3600" b="1" i="1" dirty="0">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84A847D3-4268-4EE7-A04C-1A6BCEEB70B1}"/>
              </a:ext>
            </a:extLst>
          </p:cNvPr>
          <p:cNvSpPr txBox="1"/>
          <p:nvPr/>
        </p:nvSpPr>
        <p:spPr>
          <a:xfrm>
            <a:off x="521208" y="1179576"/>
            <a:ext cx="11153066" cy="22856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200000"/>
              </a:lnSpc>
            </a:pPr>
            <a:r>
              <a:rPr lang="en-US" sz="2400" baseline="30000" dirty="0">
                <a:solidFill>
                  <a:srgbClr val="FFFF00"/>
                </a:solidFill>
                <a:latin typeface="Segoe UI Semibold" panose="020B0702040204020203" pitchFamily="34" charset="0"/>
                <a:cs typeface="Segoe UI Semibold" panose="020B0702040204020203" pitchFamily="34" charset="0"/>
              </a:rPr>
              <a:t>27</a:t>
            </a:r>
            <a:r>
              <a:rPr lang="en-US" sz="2400" dirty="0">
                <a:solidFill>
                  <a:schemeClr val="bg1"/>
                </a:solidFill>
                <a:latin typeface="Segoe UI Semibold" panose="020B0702040204020203" pitchFamily="34" charset="0"/>
                <a:cs typeface="Segoe UI Semibold" panose="020B0702040204020203" pitchFamily="34" charset="0"/>
              </a:rPr>
              <a:t>When the seven days were nearly over, some Jews from the province of Asia saw him in the temple, stirred up the whole crowd, and seized him, </a:t>
            </a:r>
            <a:r>
              <a:rPr lang="en-US" sz="2400" baseline="30000" dirty="0">
                <a:solidFill>
                  <a:srgbClr val="FFFF00"/>
                </a:solidFill>
                <a:latin typeface="Segoe UI Semibold" panose="020B0702040204020203" pitchFamily="34" charset="0"/>
                <a:cs typeface="Segoe UI Semibold" panose="020B0702040204020203" pitchFamily="34" charset="0"/>
              </a:rPr>
              <a:t>28</a:t>
            </a:r>
            <a:r>
              <a:rPr lang="en-US" sz="2400" dirty="0">
                <a:solidFill>
                  <a:schemeClr val="bg1"/>
                </a:solidFill>
                <a:latin typeface="Segoe UI Semibold" panose="020B0702040204020203" pitchFamily="34" charset="0"/>
                <a:cs typeface="Segoe UI Semibold" panose="020B0702040204020203" pitchFamily="34" charset="0"/>
              </a:rPr>
              <a:t>shouting, “Fellow Israelites, help! </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6" name="Comment1">
            <a:extLst>
              <a:ext uri="{FF2B5EF4-FFF2-40B4-BE49-F238E27FC236}">
                <a16:creationId xmlns:a16="http://schemas.microsoft.com/office/drawing/2014/main" id="{D8FE2156-FD20-4F22-B626-19BC857E1A59}"/>
              </a:ext>
            </a:extLst>
          </p:cNvPr>
          <p:cNvSpPr/>
          <p:nvPr/>
        </p:nvSpPr>
        <p:spPr>
          <a:xfrm>
            <a:off x="2007787" y="3752641"/>
            <a:ext cx="3291840" cy="1097280"/>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Did it work?  Were the Jews happy?</a:t>
            </a:r>
          </a:p>
        </p:txBody>
      </p:sp>
      <p:sp>
        <p:nvSpPr>
          <p:cNvPr id="8" name="Comment1">
            <a:extLst>
              <a:ext uri="{FF2B5EF4-FFF2-40B4-BE49-F238E27FC236}">
                <a16:creationId xmlns:a16="http://schemas.microsoft.com/office/drawing/2014/main" id="{D704F2E1-36A3-4069-A759-216DA05E3CE4}"/>
              </a:ext>
            </a:extLst>
          </p:cNvPr>
          <p:cNvSpPr/>
          <p:nvPr/>
        </p:nvSpPr>
        <p:spPr>
          <a:xfrm>
            <a:off x="6892373" y="3752641"/>
            <a:ext cx="3291840" cy="1097280"/>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Who instigated the trouble in the Temple?</a:t>
            </a:r>
          </a:p>
        </p:txBody>
      </p:sp>
      <p:sp>
        <p:nvSpPr>
          <p:cNvPr id="22" name="TextBox 21">
            <a:extLst>
              <a:ext uri="{FF2B5EF4-FFF2-40B4-BE49-F238E27FC236}">
                <a16:creationId xmlns:a16="http://schemas.microsoft.com/office/drawing/2014/main" id="{0B3567ED-E8EB-494E-B07B-76EBF6CB7D52}"/>
              </a:ext>
            </a:extLst>
          </p:cNvPr>
          <p:cNvSpPr txBox="1"/>
          <p:nvPr/>
        </p:nvSpPr>
        <p:spPr>
          <a:xfrm>
            <a:off x="523624" y="1174741"/>
            <a:ext cx="11153066" cy="22856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200000"/>
              </a:lnSpc>
            </a:pPr>
            <a:r>
              <a:rPr lang="en-US" sz="2400" baseline="30000" dirty="0">
                <a:solidFill>
                  <a:srgbClr val="FFFF00"/>
                </a:solidFill>
                <a:latin typeface="Segoe UI Semibold" panose="020B0702040204020203" pitchFamily="34" charset="0"/>
                <a:cs typeface="Segoe UI Semibold" panose="020B0702040204020203" pitchFamily="34" charset="0"/>
              </a:rPr>
              <a:t>27</a:t>
            </a:r>
            <a:r>
              <a:rPr lang="en-US" sz="2400" dirty="0">
                <a:solidFill>
                  <a:schemeClr val="bg1"/>
                </a:solidFill>
                <a:latin typeface="Segoe UI Semibold" panose="020B0702040204020203" pitchFamily="34" charset="0"/>
                <a:cs typeface="Segoe UI Semibold" panose="020B0702040204020203" pitchFamily="34" charset="0"/>
              </a:rPr>
              <a:t>When the seven days were nearly over, some </a:t>
            </a:r>
            <a:r>
              <a:rPr lang="en-US" sz="2400" dirty="0">
                <a:solidFill>
                  <a:srgbClr val="FFFF00"/>
                </a:solidFill>
                <a:latin typeface="Segoe UI Semibold" panose="020B0702040204020203" pitchFamily="34" charset="0"/>
                <a:cs typeface="Segoe UI Semibold" panose="020B0702040204020203" pitchFamily="34" charset="0"/>
              </a:rPr>
              <a:t>Jews from the province of Asia</a:t>
            </a:r>
            <a:r>
              <a:rPr lang="en-US" sz="2400" dirty="0">
                <a:solidFill>
                  <a:schemeClr val="bg1"/>
                </a:solidFill>
                <a:latin typeface="Segoe UI Semibold" panose="020B0702040204020203" pitchFamily="34" charset="0"/>
                <a:cs typeface="Segoe UI Semibold" panose="020B0702040204020203" pitchFamily="34" charset="0"/>
              </a:rPr>
              <a:t> saw him in the temple, stirred up the whole crowd, and seized him, </a:t>
            </a:r>
            <a:r>
              <a:rPr lang="en-US" sz="2400" baseline="30000" dirty="0">
                <a:solidFill>
                  <a:srgbClr val="FFFF00"/>
                </a:solidFill>
                <a:latin typeface="Segoe UI Semibold" panose="020B0702040204020203" pitchFamily="34" charset="0"/>
                <a:cs typeface="Segoe UI Semibold" panose="020B0702040204020203" pitchFamily="34" charset="0"/>
              </a:rPr>
              <a:t>28</a:t>
            </a:r>
            <a:r>
              <a:rPr lang="en-US" sz="2400" dirty="0">
                <a:solidFill>
                  <a:schemeClr val="bg1"/>
                </a:solidFill>
                <a:latin typeface="Segoe UI Semibold" panose="020B0702040204020203" pitchFamily="34" charset="0"/>
                <a:cs typeface="Segoe UI Semibold" panose="020B0702040204020203" pitchFamily="34" charset="0"/>
              </a:rPr>
              <a:t>shouting, “Fellow Israelites, help! </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9" name="Comment1">
            <a:extLst>
              <a:ext uri="{FF2B5EF4-FFF2-40B4-BE49-F238E27FC236}">
                <a16:creationId xmlns:a16="http://schemas.microsoft.com/office/drawing/2014/main" id="{3AEE40F2-7297-4990-A00D-C5F766923252}"/>
              </a:ext>
            </a:extLst>
          </p:cNvPr>
          <p:cNvSpPr/>
          <p:nvPr/>
        </p:nvSpPr>
        <p:spPr>
          <a:xfrm>
            <a:off x="4450080" y="5343345"/>
            <a:ext cx="3291840" cy="1097280"/>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Why is that not surprising?</a:t>
            </a:r>
          </a:p>
        </p:txBody>
      </p:sp>
    </p:spTree>
    <p:extLst>
      <p:ext uri="{BB962C8B-B14F-4D97-AF65-F5344CB8AC3E}">
        <p14:creationId xmlns:p14="http://schemas.microsoft.com/office/powerpoint/2010/main" val="162629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9" grpId="0" animBg="1"/>
    </p:bldLst>
  </p:timing>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2102</Words>
  <Application>Microsoft Office PowerPoint</Application>
  <PresentationFormat>Widescreen</PresentationFormat>
  <Paragraphs>147</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Lucida Handwriting</vt:lpstr>
      <vt:lpstr>Papyrus</vt:lpstr>
      <vt:lpstr>Rage Italic</vt:lpstr>
      <vt:lpstr>Segoe Print</vt:lpstr>
      <vt:lpstr>Segoe UI</vt:lpstr>
      <vt:lpstr>Segoe UI Black</vt:lpstr>
      <vt:lpstr>Segoe UI Semibold</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Glover</dc:creator>
  <cp:lastModifiedBy>Eric Glover</cp:lastModifiedBy>
  <cp:revision>2</cp:revision>
  <cp:lastPrinted>2021-08-08T00:25:56Z</cp:lastPrinted>
  <dcterms:created xsi:type="dcterms:W3CDTF">2021-08-07T14:07:35Z</dcterms:created>
  <dcterms:modified xsi:type="dcterms:W3CDTF">2021-08-22T12:53:22Z</dcterms:modified>
</cp:coreProperties>
</file>