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28"/>
  </p:notesMasterIdLst>
  <p:sldIdLst>
    <p:sldId id="256" r:id="rId2"/>
    <p:sldId id="365" r:id="rId3"/>
    <p:sldId id="306" r:id="rId4"/>
    <p:sldId id="274" r:id="rId5"/>
    <p:sldId id="257" r:id="rId6"/>
    <p:sldId id="383" r:id="rId7"/>
    <p:sldId id="291" r:id="rId8"/>
    <p:sldId id="368" r:id="rId9"/>
    <p:sldId id="370" r:id="rId10"/>
    <p:sldId id="372" r:id="rId11"/>
    <p:sldId id="371" r:id="rId12"/>
    <p:sldId id="373" r:id="rId13"/>
    <p:sldId id="374" r:id="rId14"/>
    <p:sldId id="382" r:id="rId15"/>
    <p:sldId id="366" r:id="rId16"/>
    <p:sldId id="377" r:id="rId17"/>
    <p:sldId id="384" r:id="rId18"/>
    <p:sldId id="385" r:id="rId19"/>
    <p:sldId id="381" r:id="rId20"/>
    <p:sldId id="367" r:id="rId21"/>
    <p:sldId id="378" r:id="rId22"/>
    <p:sldId id="386" r:id="rId23"/>
    <p:sldId id="387" r:id="rId24"/>
    <p:sldId id="388" r:id="rId25"/>
    <p:sldId id="389" r:id="rId26"/>
    <p:sldId id="273" r:id="rId2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A08"/>
    <a:srgbClr val="799C30"/>
    <a:srgbClr val="ECE70F"/>
    <a:srgbClr val="9DA133"/>
    <a:srgbClr val="3D352A"/>
    <a:srgbClr val="A96238"/>
    <a:srgbClr val="DD243F"/>
    <a:srgbClr val="FE5076"/>
    <a:srgbClr val="E6E6E6"/>
    <a:srgbClr val="EA3C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787F8A-9A81-47C4-9BBE-CAE4C3F0F364}" v="1484" dt="2022-01-16T14:52:56.4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2021" y="86"/>
      </p:cViewPr>
      <p:guideLst>
        <p:guide orient="horz" pos="2160"/>
        <p:guide pos="3840"/>
      </p:guideLst>
    </p:cSldViewPr>
  </p:slideViewPr>
  <p:notesTextViewPr>
    <p:cViewPr>
      <p:scale>
        <a:sx n="1" d="1"/>
        <a:sy n="1" d="1"/>
      </p:scale>
      <p:origin x="0" y="0"/>
    </p:cViewPr>
  </p:notesTextViewPr>
  <p:sorterViewPr>
    <p:cViewPr>
      <p:scale>
        <a:sx n="100" d="100"/>
        <a:sy n="100" d="100"/>
      </p:scale>
      <p:origin x="0" y="-3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C6787F8A-9A81-47C4-9BBE-CAE4C3F0F364}"/>
    <pc:docChg chg="undo custSel addSld delSld modSld sldOrd">
      <pc:chgData name="Eric Glover" userId="47c2a8b81aae47a8" providerId="LiveId" clId="{C6787F8A-9A81-47C4-9BBE-CAE4C3F0F364}" dt="2022-01-16T14:52:56.494" v="5506"/>
      <pc:docMkLst>
        <pc:docMk/>
      </pc:docMkLst>
      <pc:sldChg chg="addSp delSp modSp mod ord">
        <pc:chgData name="Eric Glover" userId="47c2a8b81aae47a8" providerId="LiveId" clId="{C6787F8A-9A81-47C4-9BBE-CAE4C3F0F364}" dt="2022-01-15T20:46:27.154" v="2157" actId="22"/>
        <pc:sldMkLst>
          <pc:docMk/>
          <pc:sldMk cId="2222412544" sldId="257"/>
        </pc:sldMkLst>
        <pc:spChg chg="mod">
          <ac:chgData name="Eric Glover" userId="47c2a8b81aae47a8" providerId="LiveId" clId="{C6787F8A-9A81-47C4-9BBE-CAE4C3F0F364}" dt="2022-01-15T19:31:35.560" v="353" actId="404"/>
          <ac:spMkLst>
            <pc:docMk/>
            <pc:sldMk cId="2222412544" sldId="257"/>
            <ac:spMk id="4" creationId="{EC472220-6ED4-4778-8B48-80BFC87F1FC3}"/>
          </ac:spMkLst>
        </pc:spChg>
        <pc:spChg chg="add del">
          <ac:chgData name="Eric Glover" userId="47c2a8b81aae47a8" providerId="LiveId" clId="{C6787F8A-9A81-47C4-9BBE-CAE4C3F0F364}" dt="2022-01-15T20:46:18.935" v="2155" actId="22"/>
          <ac:spMkLst>
            <pc:docMk/>
            <pc:sldMk cId="2222412544" sldId="257"/>
            <ac:spMk id="10" creationId="{3E1A6EA4-07E9-488B-984F-7D89E2AE8458}"/>
          </ac:spMkLst>
        </pc:spChg>
        <pc:spChg chg="add del">
          <ac:chgData name="Eric Glover" userId="47c2a8b81aae47a8" providerId="LiveId" clId="{C6787F8A-9A81-47C4-9BBE-CAE4C3F0F364}" dt="2022-01-15T20:46:27.154" v="2157" actId="22"/>
          <ac:spMkLst>
            <pc:docMk/>
            <pc:sldMk cId="2222412544" sldId="257"/>
            <ac:spMk id="14" creationId="{7208FB9E-EB35-4950-96D8-B1D4680387A3}"/>
          </ac:spMkLst>
        </pc:spChg>
      </pc:sldChg>
      <pc:sldChg chg="delSp modSp mod delAnim modAnim">
        <pc:chgData name="Eric Glover" userId="47c2a8b81aae47a8" providerId="LiveId" clId="{C6787F8A-9A81-47C4-9BBE-CAE4C3F0F364}" dt="2022-01-15T22:07:44.421" v="5267" actId="1037"/>
        <pc:sldMkLst>
          <pc:docMk/>
          <pc:sldMk cId="2103158732" sldId="273"/>
        </pc:sldMkLst>
        <pc:spChg chg="mod">
          <ac:chgData name="Eric Glover" userId="47c2a8b81aae47a8" providerId="LiveId" clId="{C6787F8A-9A81-47C4-9BBE-CAE4C3F0F364}" dt="2022-01-15T22:07:44.421" v="5267" actId="1037"/>
          <ac:spMkLst>
            <pc:docMk/>
            <pc:sldMk cId="2103158732" sldId="273"/>
            <ac:spMk id="3" creationId="{E4A29B43-CD39-4D37-9B76-7FE3B309BB46}"/>
          </ac:spMkLst>
        </pc:spChg>
        <pc:spChg chg="del">
          <ac:chgData name="Eric Glover" userId="47c2a8b81aae47a8" providerId="LiveId" clId="{C6787F8A-9A81-47C4-9BBE-CAE4C3F0F364}" dt="2022-01-15T21:57:08.011" v="4148" actId="478"/>
          <ac:spMkLst>
            <pc:docMk/>
            <pc:sldMk cId="2103158732" sldId="273"/>
            <ac:spMk id="4" creationId="{8E66D1F8-C28A-4EF7-A263-910AD5F9522A}"/>
          </ac:spMkLst>
        </pc:spChg>
        <pc:spChg chg="del mod">
          <ac:chgData name="Eric Glover" userId="47c2a8b81aae47a8" providerId="LiveId" clId="{C6787F8A-9A81-47C4-9BBE-CAE4C3F0F364}" dt="2022-01-15T21:59:24.799" v="4520" actId="478"/>
          <ac:spMkLst>
            <pc:docMk/>
            <pc:sldMk cId="2103158732" sldId="273"/>
            <ac:spMk id="6" creationId="{2A262D84-EBBD-47F2-9A0B-175319444C14}"/>
          </ac:spMkLst>
        </pc:spChg>
      </pc:sldChg>
      <pc:sldChg chg="modSp mod">
        <pc:chgData name="Eric Glover" userId="47c2a8b81aae47a8" providerId="LiveId" clId="{C6787F8A-9A81-47C4-9BBE-CAE4C3F0F364}" dt="2022-01-15T22:08:12.823" v="5268" actId="948"/>
        <pc:sldMkLst>
          <pc:docMk/>
          <pc:sldMk cId="1726772868" sldId="274"/>
        </pc:sldMkLst>
        <pc:spChg chg="mod">
          <ac:chgData name="Eric Glover" userId="47c2a8b81aae47a8" providerId="LiveId" clId="{C6787F8A-9A81-47C4-9BBE-CAE4C3F0F364}" dt="2022-01-15T22:08:12.823" v="5268" actId="948"/>
          <ac:spMkLst>
            <pc:docMk/>
            <pc:sldMk cId="1726772868" sldId="274"/>
            <ac:spMk id="3" creationId="{E4A29B43-CD39-4D37-9B76-7FE3B309BB46}"/>
          </ac:spMkLst>
        </pc:spChg>
      </pc:sldChg>
      <pc:sldChg chg="modSp mod">
        <pc:chgData name="Eric Glover" userId="47c2a8b81aae47a8" providerId="LiveId" clId="{C6787F8A-9A81-47C4-9BBE-CAE4C3F0F364}" dt="2022-01-15T20:42:21.068" v="2084" actId="1035"/>
        <pc:sldMkLst>
          <pc:docMk/>
          <pc:sldMk cId="1504222853" sldId="291"/>
        </pc:sldMkLst>
        <pc:spChg chg="mod">
          <ac:chgData name="Eric Glover" userId="47c2a8b81aae47a8" providerId="LiveId" clId="{C6787F8A-9A81-47C4-9BBE-CAE4C3F0F364}" dt="2022-01-15T19:30:28.872" v="329" actId="404"/>
          <ac:spMkLst>
            <pc:docMk/>
            <pc:sldMk cId="1504222853" sldId="291"/>
            <ac:spMk id="4" creationId="{EC472220-6ED4-4778-8B48-80BFC87F1FC3}"/>
          </ac:spMkLst>
        </pc:spChg>
        <pc:spChg chg="mod">
          <ac:chgData name="Eric Glover" userId="47c2a8b81aae47a8" providerId="LiveId" clId="{C6787F8A-9A81-47C4-9BBE-CAE4C3F0F364}" dt="2022-01-15T20:42:21.068" v="2084" actId="1035"/>
          <ac:spMkLst>
            <pc:docMk/>
            <pc:sldMk cId="1504222853" sldId="291"/>
            <ac:spMk id="15" creationId="{C96CD271-C05F-4792-932F-0759D2462B49}"/>
          </ac:spMkLst>
        </pc:spChg>
      </pc:sldChg>
      <pc:sldChg chg="modSp del mod ord">
        <pc:chgData name="Eric Glover" userId="47c2a8b81aae47a8" providerId="LiveId" clId="{C6787F8A-9A81-47C4-9BBE-CAE4C3F0F364}" dt="2022-01-15T21:56:41.707" v="4145" actId="47"/>
        <pc:sldMkLst>
          <pc:docMk/>
          <pc:sldMk cId="3103373903" sldId="299"/>
        </pc:sldMkLst>
        <pc:spChg chg="mod">
          <ac:chgData name="Eric Glover" userId="47c2a8b81aae47a8" providerId="LiveId" clId="{C6787F8A-9A81-47C4-9BBE-CAE4C3F0F364}" dt="2022-01-15T13:35:22.924" v="106" actId="14100"/>
          <ac:spMkLst>
            <pc:docMk/>
            <pc:sldMk cId="3103373903" sldId="299"/>
            <ac:spMk id="3" creationId="{2435C0C8-D5F3-4101-8848-7994E5CA35CA}"/>
          </ac:spMkLst>
        </pc:spChg>
      </pc:sldChg>
      <pc:sldChg chg="modSp mod">
        <pc:chgData name="Eric Glover" userId="47c2a8b81aae47a8" providerId="LiveId" clId="{C6787F8A-9A81-47C4-9BBE-CAE4C3F0F364}" dt="2022-01-15T22:33:28.340" v="5503" actId="6549"/>
        <pc:sldMkLst>
          <pc:docMk/>
          <pc:sldMk cId="1796045760" sldId="306"/>
        </pc:sldMkLst>
        <pc:spChg chg="mod">
          <ac:chgData name="Eric Glover" userId="47c2a8b81aae47a8" providerId="LiveId" clId="{C6787F8A-9A81-47C4-9BBE-CAE4C3F0F364}" dt="2022-01-15T22:33:28.340" v="5503" actId="6549"/>
          <ac:spMkLst>
            <pc:docMk/>
            <pc:sldMk cId="1796045760" sldId="306"/>
            <ac:spMk id="2" creationId="{769AA181-38F4-486B-9BC4-D946A311174E}"/>
          </ac:spMkLst>
        </pc:spChg>
        <pc:spChg chg="mod">
          <ac:chgData name="Eric Glover" userId="47c2a8b81aae47a8" providerId="LiveId" clId="{C6787F8A-9A81-47C4-9BBE-CAE4C3F0F364}" dt="2022-01-15T13:28:23.855" v="27" actId="6549"/>
          <ac:spMkLst>
            <pc:docMk/>
            <pc:sldMk cId="1796045760" sldId="306"/>
            <ac:spMk id="3" creationId="{A4C2B8D8-6E2F-483F-8008-29B1D08178F0}"/>
          </ac:spMkLst>
        </pc:spChg>
      </pc:sldChg>
      <pc:sldChg chg="modSp add del mod">
        <pc:chgData name="Eric Glover" userId="47c2a8b81aae47a8" providerId="LiveId" clId="{C6787F8A-9A81-47C4-9BBE-CAE4C3F0F364}" dt="2022-01-15T20:52:57.285" v="2399" actId="47"/>
        <pc:sldMkLst>
          <pc:docMk/>
          <pc:sldMk cId="2119159837" sldId="307"/>
        </pc:sldMkLst>
        <pc:spChg chg="mod">
          <ac:chgData name="Eric Glover" userId="47c2a8b81aae47a8" providerId="LiveId" clId="{C6787F8A-9A81-47C4-9BBE-CAE4C3F0F364}" dt="2022-01-15T20:47:43.753" v="2188" actId="403"/>
          <ac:spMkLst>
            <pc:docMk/>
            <pc:sldMk cId="2119159837" sldId="307"/>
            <ac:spMk id="2" creationId="{E9A54C0B-6C19-49EA-9338-305D7180E7B4}"/>
          </ac:spMkLst>
        </pc:spChg>
      </pc:sldChg>
      <pc:sldChg chg="del ord">
        <pc:chgData name="Eric Glover" userId="47c2a8b81aae47a8" providerId="LiveId" clId="{C6787F8A-9A81-47C4-9BBE-CAE4C3F0F364}" dt="2022-01-15T21:56:48.826" v="4146" actId="47"/>
        <pc:sldMkLst>
          <pc:docMk/>
          <pc:sldMk cId="2332383126" sldId="340"/>
        </pc:sldMkLst>
      </pc:sldChg>
      <pc:sldChg chg="delSp del">
        <pc:chgData name="Eric Glover" userId="47c2a8b81aae47a8" providerId="LiveId" clId="{C6787F8A-9A81-47C4-9BBE-CAE4C3F0F364}" dt="2022-01-15T13:29:12.890" v="31" actId="47"/>
        <pc:sldMkLst>
          <pc:docMk/>
          <pc:sldMk cId="3454486909" sldId="345"/>
        </pc:sldMkLst>
        <pc:picChg chg="del">
          <ac:chgData name="Eric Glover" userId="47c2a8b81aae47a8" providerId="LiveId" clId="{C6787F8A-9A81-47C4-9BBE-CAE4C3F0F364}" dt="2022-01-15T13:28:01.862" v="0" actId="478"/>
          <ac:picMkLst>
            <pc:docMk/>
            <pc:sldMk cId="3454486909" sldId="345"/>
            <ac:picMk id="1025" creationId="{B237AB73-9558-4B13-B6FD-3758BC4730CA}"/>
          </ac:picMkLst>
        </pc:picChg>
      </pc:sldChg>
      <pc:sldChg chg="del">
        <pc:chgData name="Eric Glover" userId="47c2a8b81aae47a8" providerId="LiveId" clId="{C6787F8A-9A81-47C4-9BBE-CAE4C3F0F364}" dt="2022-01-15T13:29:39.796" v="33" actId="47"/>
        <pc:sldMkLst>
          <pc:docMk/>
          <pc:sldMk cId="3335797879" sldId="346"/>
        </pc:sldMkLst>
      </pc:sldChg>
      <pc:sldChg chg="del">
        <pc:chgData name="Eric Glover" userId="47c2a8b81aae47a8" providerId="LiveId" clId="{C6787F8A-9A81-47C4-9BBE-CAE4C3F0F364}" dt="2022-01-15T13:30:28.798" v="34" actId="47"/>
        <pc:sldMkLst>
          <pc:docMk/>
          <pc:sldMk cId="1348462993" sldId="347"/>
        </pc:sldMkLst>
      </pc:sldChg>
      <pc:sldChg chg="del">
        <pc:chgData name="Eric Glover" userId="47c2a8b81aae47a8" providerId="LiveId" clId="{C6787F8A-9A81-47C4-9BBE-CAE4C3F0F364}" dt="2022-01-15T13:29:31.067" v="32" actId="47"/>
        <pc:sldMkLst>
          <pc:docMk/>
          <pc:sldMk cId="1163225204" sldId="348"/>
        </pc:sldMkLst>
      </pc:sldChg>
      <pc:sldChg chg="del">
        <pc:chgData name="Eric Glover" userId="47c2a8b81aae47a8" providerId="LiveId" clId="{C6787F8A-9A81-47C4-9BBE-CAE4C3F0F364}" dt="2022-01-15T13:29:31.067" v="32" actId="47"/>
        <pc:sldMkLst>
          <pc:docMk/>
          <pc:sldMk cId="3901887670" sldId="349"/>
        </pc:sldMkLst>
      </pc:sldChg>
      <pc:sldChg chg="del">
        <pc:chgData name="Eric Glover" userId="47c2a8b81aae47a8" providerId="LiveId" clId="{C6787F8A-9A81-47C4-9BBE-CAE4C3F0F364}" dt="2022-01-15T13:29:31.067" v="32" actId="47"/>
        <pc:sldMkLst>
          <pc:docMk/>
          <pc:sldMk cId="1774902104" sldId="350"/>
        </pc:sldMkLst>
      </pc:sldChg>
      <pc:sldChg chg="del">
        <pc:chgData name="Eric Glover" userId="47c2a8b81aae47a8" providerId="LiveId" clId="{C6787F8A-9A81-47C4-9BBE-CAE4C3F0F364}" dt="2022-01-15T13:29:31.067" v="32" actId="47"/>
        <pc:sldMkLst>
          <pc:docMk/>
          <pc:sldMk cId="3419718760" sldId="351"/>
        </pc:sldMkLst>
      </pc:sldChg>
      <pc:sldChg chg="del">
        <pc:chgData name="Eric Glover" userId="47c2a8b81aae47a8" providerId="LiveId" clId="{C6787F8A-9A81-47C4-9BBE-CAE4C3F0F364}" dt="2022-01-15T13:29:31.067" v="32" actId="47"/>
        <pc:sldMkLst>
          <pc:docMk/>
          <pc:sldMk cId="3456500114" sldId="354"/>
        </pc:sldMkLst>
      </pc:sldChg>
      <pc:sldChg chg="del">
        <pc:chgData name="Eric Glover" userId="47c2a8b81aae47a8" providerId="LiveId" clId="{C6787F8A-9A81-47C4-9BBE-CAE4C3F0F364}" dt="2022-01-15T13:29:31.067" v="32" actId="47"/>
        <pc:sldMkLst>
          <pc:docMk/>
          <pc:sldMk cId="3640207553" sldId="355"/>
        </pc:sldMkLst>
      </pc:sldChg>
      <pc:sldChg chg="del">
        <pc:chgData name="Eric Glover" userId="47c2a8b81aae47a8" providerId="LiveId" clId="{C6787F8A-9A81-47C4-9BBE-CAE4C3F0F364}" dt="2022-01-15T13:29:31.067" v="32" actId="47"/>
        <pc:sldMkLst>
          <pc:docMk/>
          <pc:sldMk cId="3860988195" sldId="356"/>
        </pc:sldMkLst>
      </pc:sldChg>
      <pc:sldChg chg="del">
        <pc:chgData name="Eric Glover" userId="47c2a8b81aae47a8" providerId="LiveId" clId="{C6787F8A-9A81-47C4-9BBE-CAE4C3F0F364}" dt="2022-01-15T13:29:31.067" v="32" actId="47"/>
        <pc:sldMkLst>
          <pc:docMk/>
          <pc:sldMk cId="1952579592" sldId="358"/>
        </pc:sldMkLst>
      </pc:sldChg>
      <pc:sldChg chg="del">
        <pc:chgData name="Eric Glover" userId="47c2a8b81aae47a8" providerId="LiveId" clId="{C6787F8A-9A81-47C4-9BBE-CAE4C3F0F364}" dt="2022-01-15T13:29:31.067" v="32" actId="47"/>
        <pc:sldMkLst>
          <pc:docMk/>
          <pc:sldMk cId="3636306768" sldId="359"/>
        </pc:sldMkLst>
      </pc:sldChg>
      <pc:sldChg chg="del">
        <pc:chgData name="Eric Glover" userId="47c2a8b81aae47a8" providerId="LiveId" clId="{C6787F8A-9A81-47C4-9BBE-CAE4C3F0F364}" dt="2022-01-15T13:29:31.067" v="32" actId="47"/>
        <pc:sldMkLst>
          <pc:docMk/>
          <pc:sldMk cId="3732708795" sldId="360"/>
        </pc:sldMkLst>
      </pc:sldChg>
      <pc:sldChg chg="del">
        <pc:chgData name="Eric Glover" userId="47c2a8b81aae47a8" providerId="LiveId" clId="{C6787F8A-9A81-47C4-9BBE-CAE4C3F0F364}" dt="2022-01-15T13:29:31.067" v="32" actId="47"/>
        <pc:sldMkLst>
          <pc:docMk/>
          <pc:sldMk cId="633628619" sldId="361"/>
        </pc:sldMkLst>
      </pc:sldChg>
      <pc:sldChg chg="del">
        <pc:chgData name="Eric Glover" userId="47c2a8b81aae47a8" providerId="LiveId" clId="{C6787F8A-9A81-47C4-9BBE-CAE4C3F0F364}" dt="2022-01-15T13:29:31.067" v="32" actId="47"/>
        <pc:sldMkLst>
          <pc:docMk/>
          <pc:sldMk cId="1303195886" sldId="362"/>
        </pc:sldMkLst>
      </pc:sldChg>
      <pc:sldChg chg="del">
        <pc:chgData name="Eric Glover" userId="47c2a8b81aae47a8" providerId="LiveId" clId="{C6787F8A-9A81-47C4-9BBE-CAE4C3F0F364}" dt="2022-01-15T13:29:31.067" v="32" actId="47"/>
        <pc:sldMkLst>
          <pc:docMk/>
          <pc:sldMk cId="1620872927" sldId="363"/>
        </pc:sldMkLst>
      </pc:sldChg>
      <pc:sldChg chg="del">
        <pc:chgData name="Eric Glover" userId="47c2a8b81aae47a8" providerId="LiveId" clId="{C6787F8A-9A81-47C4-9BBE-CAE4C3F0F364}" dt="2022-01-15T13:29:31.067" v="32" actId="47"/>
        <pc:sldMkLst>
          <pc:docMk/>
          <pc:sldMk cId="3356403451" sldId="364"/>
        </pc:sldMkLst>
      </pc:sldChg>
      <pc:sldChg chg="addSp delSp modSp new mod setBg">
        <pc:chgData name="Eric Glover" userId="47c2a8b81aae47a8" providerId="LiveId" clId="{C6787F8A-9A81-47C4-9BBE-CAE4C3F0F364}" dt="2022-01-15T22:32:41.092" v="5485" actId="403"/>
        <pc:sldMkLst>
          <pc:docMk/>
          <pc:sldMk cId="2275486642" sldId="365"/>
        </pc:sldMkLst>
        <pc:spChg chg="add mod">
          <ac:chgData name="Eric Glover" userId="47c2a8b81aae47a8" providerId="LiveId" clId="{C6787F8A-9A81-47C4-9BBE-CAE4C3F0F364}" dt="2022-01-15T22:32:41.092" v="5485" actId="403"/>
          <ac:spMkLst>
            <pc:docMk/>
            <pc:sldMk cId="2275486642" sldId="365"/>
            <ac:spMk id="13" creationId="{4B44B1A0-C696-4F51-92F3-F185B9347439}"/>
          </ac:spMkLst>
        </pc:spChg>
        <pc:spChg chg="add del">
          <ac:chgData name="Eric Glover" userId="47c2a8b81aae47a8" providerId="LiveId" clId="{C6787F8A-9A81-47C4-9BBE-CAE4C3F0F364}" dt="2022-01-15T22:32:16.373" v="5474" actId="26606"/>
          <ac:spMkLst>
            <pc:docMk/>
            <pc:sldMk cId="2275486642" sldId="365"/>
            <ac:spMk id="71" creationId="{726908CC-6AC4-4222-8250-B90B6072E8AC}"/>
          </ac:spMkLst>
        </pc:spChg>
        <pc:spChg chg="add del">
          <ac:chgData name="Eric Glover" userId="47c2a8b81aae47a8" providerId="LiveId" clId="{C6787F8A-9A81-47C4-9BBE-CAE4C3F0F364}" dt="2022-01-15T22:32:16.373" v="5474" actId="26606"/>
          <ac:spMkLst>
            <pc:docMk/>
            <pc:sldMk cId="2275486642" sldId="365"/>
            <ac:spMk id="73" creationId="{F2F606D8-696E-4B76-BB10-43672AA1475A}"/>
          </ac:spMkLst>
        </pc:spChg>
        <pc:spChg chg="add del">
          <ac:chgData name="Eric Glover" userId="47c2a8b81aae47a8" providerId="LiveId" clId="{C6787F8A-9A81-47C4-9BBE-CAE4C3F0F364}" dt="2022-01-15T22:32:16.373" v="5474" actId="26606"/>
          <ac:spMkLst>
            <pc:docMk/>
            <pc:sldMk cId="2275486642" sldId="365"/>
            <ac:spMk id="75" creationId="{3ABF1881-5AFD-48F9-979A-19EE2FE30A33}"/>
          </ac:spMkLst>
        </pc:spChg>
        <pc:spChg chg="add del">
          <ac:chgData name="Eric Glover" userId="47c2a8b81aae47a8" providerId="LiveId" clId="{C6787F8A-9A81-47C4-9BBE-CAE4C3F0F364}" dt="2022-01-15T22:32:17.742" v="5476" actId="26606"/>
          <ac:spMkLst>
            <pc:docMk/>
            <pc:sldMk cId="2275486642" sldId="365"/>
            <ac:spMk id="1028" creationId="{C83A5C14-ED91-4CD1-809E-D29FF97C9AF5}"/>
          </ac:spMkLst>
        </pc:spChg>
        <pc:spChg chg="add del">
          <ac:chgData name="Eric Glover" userId="47c2a8b81aae47a8" providerId="LiveId" clId="{C6787F8A-9A81-47C4-9BBE-CAE4C3F0F364}" dt="2022-01-15T22:32:17.742" v="5476" actId="26606"/>
          <ac:spMkLst>
            <pc:docMk/>
            <pc:sldMk cId="2275486642" sldId="365"/>
            <ac:spMk id="1029" creationId="{56065185-5C34-4F86-AA96-AA4D065B0EF4}"/>
          </ac:spMkLst>
        </pc:spChg>
        <pc:spChg chg="add del">
          <ac:chgData name="Eric Glover" userId="47c2a8b81aae47a8" providerId="LiveId" clId="{C6787F8A-9A81-47C4-9BBE-CAE4C3F0F364}" dt="2022-01-15T22:32:19.931" v="5478" actId="26606"/>
          <ac:spMkLst>
            <pc:docMk/>
            <pc:sldMk cId="2275486642" sldId="365"/>
            <ac:spMk id="1031" creationId="{693B08FD-5ECC-4728-AA84-CD6AC875BF8E}"/>
          </ac:spMkLst>
        </pc:spChg>
        <pc:spChg chg="add del">
          <ac:chgData name="Eric Glover" userId="47c2a8b81aae47a8" providerId="LiveId" clId="{C6787F8A-9A81-47C4-9BBE-CAE4C3F0F364}" dt="2022-01-15T22:32:19.931" v="5478" actId="26606"/>
          <ac:spMkLst>
            <pc:docMk/>
            <pc:sldMk cId="2275486642" sldId="365"/>
            <ac:spMk id="1032" creationId="{2549107E-EC98-4933-8F8F-A1713C393B7E}"/>
          </ac:spMkLst>
        </pc:spChg>
        <pc:spChg chg="add">
          <ac:chgData name="Eric Glover" userId="47c2a8b81aae47a8" providerId="LiveId" clId="{C6787F8A-9A81-47C4-9BBE-CAE4C3F0F364}" dt="2022-01-15T22:32:19.931" v="5479" actId="26606"/>
          <ac:spMkLst>
            <pc:docMk/>
            <pc:sldMk cId="2275486642" sldId="365"/>
            <ac:spMk id="1034" creationId="{69E6EFEE-6516-482C-B143-F97F9BF89D0E}"/>
          </ac:spMkLst>
        </pc:spChg>
        <pc:spChg chg="add">
          <ac:chgData name="Eric Glover" userId="47c2a8b81aae47a8" providerId="LiveId" clId="{C6787F8A-9A81-47C4-9BBE-CAE4C3F0F364}" dt="2022-01-15T22:32:19.931" v="5479" actId="26606"/>
          <ac:spMkLst>
            <pc:docMk/>
            <pc:sldMk cId="2275486642" sldId="365"/>
            <ac:spMk id="1035" creationId="{3DF0D2C0-CD0C-470C-8851-D8B2CC417CB9}"/>
          </ac:spMkLst>
        </pc:spChg>
        <pc:picChg chg="add mod">
          <ac:chgData name="Eric Glover" userId="47c2a8b81aae47a8" providerId="LiveId" clId="{C6787F8A-9A81-47C4-9BBE-CAE4C3F0F364}" dt="2022-01-15T22:32:19.931" v="5479" actId="26606"/>
          <ac:picMkLst>
            <pc:docMk/>
            <pc:sldMk cId="2275486642" sldId="365"/>
            <ac:picMk id="1026" creationId="{F0648F2B-F7D6-42C4-B16C-A785CE4CC576}"/>
          </ac:picMkLst>
        </pc:picChg>
      </pc:sldChg>
      <pc:sldChg chg="modSp add mod ord">
        <pc:chgData name="Eric Glover" userId="47c2a8b81aae47a8" providerId="LiveId" clId="{C6787F8A-9A81-47C4-9BBE-CAE4C3F0F364}" dt="2022-01-15T20:36:31.931" v="1979"/>
        <pc:sldMkLst>
          <pc:docMk/>
          <pc:sldMk cId="825372353" sldId="366"/>
        </pc:sldMkLst>
        <pc:spChg chg="mod">
          <ac:chgData name="Eric Glover" userId="47c2a8b81aae47a8" providerId="LiveId" clId="{C6787F8A-9A81-47C4-9BBE-CAE4C3F0F364}" dt="2022-01-15T20:32:29.294" v="1896" actId="404"/>
          <ac:spMkLst>
            <pc:docMk/>
            <pc:sldMk cId="825372353" sldId="366"/>
            <ac:spMk id="4" creationId="{EC472220-6ED4-4778-8B48-80BFC87F1FC3}"/>
          </ac:spMkLst>
        </pc:spChg>
        <pc:spChg chg="mod">
          <ac:chgData name="Eric Glover" userId="47c2a8b81aae47a8" providerId="LiveId" clId="{C6787F8A-9A81-47C4-9BBE-CAE4C3F0F364}" dt="2022-01-15T20:36:31.931" v="1979"/>
          <ac:spMkLst>
            <pc:docMk/>
            <pc:sldMk cId="825372353" sldId="366"/>
            <ac:spMk id="15" creationId="{C96CD271-C05F-4792-932F-0759D2462B49}"/>
          </ac:spMkLst>
        </pc:spChg>
      </pc:sldChg>
      <pc:sldChg chg="modSp add mod">
        <pc:chgData name="Eric Glover" userId="47c2a8b81aae47a8" providerId="LiveId" clId="{C6787F8A-9A81-47C4-9BBE-CAE4C3F0F364}" dt="2022-01-15T21:26:59.983" v="2959" actId="1036"/>
        <pc:sldMkLst>
          <pc:docMk/>
          <pc:sldMk cId="2646711241" sldId="367"/>
        </pc:sldMkLst>
        <pc:spChg chg="mod">
          <ac:chgData name="Eric Glover" userId="47c2a8b81aae47a8" providerId="LiveId" clId="{C6787F8A-9A81-47C4-9BBE-CAE4C3F0F364}" dt="2022-01-15T20:33:02.961" v="1925" actId="404"/>
          <ac:spMkLst>
            <pc:docMk/>
            <pc:sldMk cId="2646711241" sldId="367"/>
            <ac:spMk id="4" creationId="{EC472220-6ED4-4778-8B48-80BFC87F1FC3}"/>
          </ac:spMkLst>
        </pc:spChg>
        <pc:spChg chg="mod">
          <ac:chgData name="Eric Glover" userId="47c2a8b81aae47a8" providerId="LiveId" clId="{C6787F8A-9A81-47C4-9BBE-CAE4C3F0F364}" dt="2022-01-15T21:26:59.983" v="2959" actId="1036"/>
          <ac:spMkLst>
            <pc:docMk/>
            <pc:sldMk cId="2646711241" sldId="367"/>
            <ac:spMk id="15" creationId="{C96CD271-C05F-4792-932F-0759D2462B49}"/>
          </ac:spMkLst>
        </pc:spChg>
      </pc:sldChg>
      <pc:sldChg chg="modSp add mod">
        <pc:chgData name="Eric Glover" userId="47c2a8b81aae47a8" providerId="LiveId" clId="{C6787F8A-9A81-47C4-9BBE-CAE4C3F0F364}" dt="2022-01-15T20:42:07.552" v="2073" actId="1076"/>
        <pc:sldMkLst>
          <pc:docMk/>
          <pc:sldMk cId="4197335780" sldId="368"/>
        </pc:sldMkLst>
        <pc:spChg chg="mod">
          <ac:chgData name="Eric Glover" userId="47c2a8b81aae47a8" providerId="LiveId" clId="{C6787F8A-9A81-47C4-9BBE-CAE4C3F0F364}" dt="2022-01-15T19:30:48.485" v="340" actId="403"/>
          <ac:spMkLst>
            <pc:docMk/>
            <pc:sldMk cId="4197335780" sldId="368"/>
            <ac:spMk id="4" creationId="{EC472220-6ED4-4778-8B48-80BFC87F1FC3}"/>
          </ac:spMkLst>
        </pc:spChg>
        <pc:spChg chg="mod">
          <ac:chgData name="Eric Glover" userId="47c2a8b81aae47a8" providerId="LiveId" clId="{C6787F8A-9A81-47C4-9BBE-CAE4C3F0F364}" dt="2022-01-15T20:42:07.552" v="2073" actId="1076"/>
          <ac:spMkLst>
            <pc:docMk/>
            <pc:sldMk cId="4197335780" sldId="368"/>
            <ac:spMk id="15" creationId="{C96CD271-C05F-4792-932F-0759D2462B49}"/>
          </ac:spMkLst>
        </pc:spChg>
      </pc:sldChg>
      <pc:sldChg chg="new del ord">
        <pc:chgData name="Eric Glover" userId="47c2a8b81aae47a8" providerId="LiveId" clId="{C6787F8A-9A81-47C4-9BBE-CAE4C3F0F364}" dt="2022-01-15T17:45:27.290" v="110" actId="47"/>
        <pc:sldMkLst>
          <pc:docMk/>
          <pc:sldMk cId="119104241" sldId="369"/>
        </pc:sldMkLst>
      </pc:sldChg>
      <pc:sldChg chg="delSp modSp add del mod ord delAnim">
        <pc:chgData name="Eric Glover" userId="47c2a8b81aae47a8" providerId="LiveId" clId="{C6787F8A-9A81-47C4-9BBE-CAE4C3F0F364}" dt="2022-01-15T19:47:49.388" v="474" actId="47"/>
        <pc:sldMkLst>
          <pc:docMk/>
          <pc:sldMk cId="3924850546" sldId="369"/>
        </pc:sldMkLst>
        <pc:spChg chg="mod">
          <ac:chgData name="Eric Glover" userId="47c2a8b81aae47a8" providerId="LiveId" clId="{C6787F8A-9A81-47C4-9BBE-CAE4C3F0F364}" dt="2022-01-15T17:45:41.306" v="120" actId="6549"/>
          <ac:spMkLst>
            <pc:docMk/>
            <pc:sldMk cId="3924850546" sldId="369"/>
            <ac:spMk id="4" creationId="{EC472220-6ED4-4778-8B48-80BFC87F1FC3}"/>
          </ac:spMkLst>
        </pc:spChg>
        <pc:spChg chg="mod">
          <ac:chgData name="Eric Glover" userId="47c2a8b81aae47a8" providerId="LiveId" clId="{C6787F8A-9A81-47C4-9BBE-CAE4C3F0F364}" dt="2022-01-15T17:47:32.528" v="149" actId="403"/>
          <ac:spMkLst>
            <pc:docMk/>
            <pc:sldMk cId="3924850546" sldId="369"/>
            <ac:spMk id="15" creationId="{C96CD271-C05F-4792-932F-0759D2462B49}"/>
          </ac:spMkLst>
        </pc:spChg>
        <pc:spChg chg="del">
          <ac:chgData name="Eric Glover" userId="47c2a8b81aae47a8" providerId="LiveId" clId="{C6787F8A-9A81-47C4-9BBE-CAE4C3F0F364}" dt="2022-01-15T17:46:56.467" v="136" actId="478"/>
          <ac:spMkLst>
            <pc:docMk/>
            <pc:sldMk cId="3924850546" sldId="369"/>
            <ac:spMk id="16" creationId="{019D67FC-E0E3-42C8-9EB3-D82061EDBAEE}"/>
          </ac:spMkLst>
        </pc:spChg>
        <pc:spChg chg="del">
          <ac:chgData name="Eric Glover" userId="47c2a8b81aae47a8" providerId="LiveId" clId="{C6787F8A-9A81-47C4-9BBE-CAE4C3F0F364}" dt="2022-01-15T17:46:55.625" v="135" actId="478"/>
          <ac:spMkLst>
            <pc:docMk/>
            <pc:sldMk cId="3924850546" sldId="369"/>
            <ac:spMk id="17" creationId="{2F3507E6-2EC9-4A97-8339-C9190CCACF87}"/>
          </ac:spMkLst>
        </pc:spChg>
        <pc:cxnChg chg="del">
          <ac:chgData name="Eric Glover" userId="47c2a8b81aae47a8" providerId="LiveId" clId="{C6787F8A-9A81-47C4-9BBE-CAE4C3F0F364}" dt="2022-01-15T17:46:48.522" v="127" actId="478"/>
          <ac:cxnSpMkLst>
            <pc:docMk/>
            <pc:sldMk cId="3924850546" sldId="369"/>
            <ac:cxnSpMk id="5" creationId="{BC1F4CA2-2B88-4BD1-8116-C54296486C14}"/>
          </ac:cxnSpMkLst>
        </pc:cxnChg>
        <pc:cxnChg chg="del">
          <ac:chgData name="Eric Glover" userId="47c2a8b81aae47a8" providerId="LiveId" clId="{C6787F8A-9A81-47C4-9BBE-CAE4C3F0F364}" dt="2022-01-15T17:46:51.179" v="129" actId="478"/>
          <ac:cxnSpMkLst>
            <pc:docMk/>
            <pc:sldMk cId="3924850546" sldId="369"/>
            <ac:cxnSpMk id="8" creationId="{65330413-C987-482D-8789-4BE4B5B4EA3D}"/>
          </ac:cxnSpMkLst>
        </pc:cxnChg>
        <pc:cxnChg chg="del">
          <ac:chgData name="Eric Glover" userId="47c2a8b81aae47a8" providerId="LiveId" clId="{C6787F8A-9A81-47C4-9BBE-CAE4C3F0F364}" dt="2022-01-15T17:46:53.385" v="131" actId="478"/>
          <ac:cxnSpMkLst>
            <pc:docMk/>
            <pc:sldMk cId="3924850546" sldId="369"/>
            <ac:cxnSpMk id="9" creationId="{15BD4876-B268-4D1B-B092-90B8AB89A681}"/>
          </ac:cxnSpMkLst>
        </pc:cxnChg>
        <pc:cxnChg chg="del">
          <ac:chgData name="Eric Glover" userId="47c2a8b81aae47a8" providerId="LiveId" clId="{C6787F8A-9A81-47C4-9BBE-CAE4C3F0F364}" dt="2022-01-15T17:46:50.412" v="128" actId="478"/>
          <ac:cxnSpMkLst>
            <pc:docMk/>
            <pc:sldMk cId="3924850546" sldId="369"/>
            <ac:cxnSpMk id="10" creationId="{F20FB7B9-CA41-42D9-BD7B-EEC304BD04D2}"/>
          </ac:cxnSpMkLst>
        </pc:cxnChg>
        <pc:cxnChg chg="del">
          <ac:chgData name="Eric Glover" userId="47c2a8b81aae47a8" providerId="LiveId" clId="{C6787F8A-9A81-47C4-9BBE-CAE4C3F0F364}" dt="2022-01-15T17:46:52.322" v="130" actId="478"/>
          <ac:cxnSpMkLst>
            <pc:docMk/>
            <pc:sldMk cId="3924850546" sldId="369"/>
            <ac:cxnSpMk id="11" creationId="{4030720A-F85C-40D1-A7E6-F7F4E0C6AE3A}"/>
          </ac:cxnSpMkLst>
        </pc:cxnChg>
        <pc:cxnChg chg="del mod">
          <ac:chgData name="Eric Glover" userId="47c2a8b81aae47a8" providerId="LiveId" clId="{C6787F8A-9A81-47C4-9BBE-CAE4C3F0F364}" dt="2022-01-15T17:46:54.018" v="133" actId="478"/>
          <ac:cxnSpMkLst>
            <pc:docMk/>
            <pc:sldMk cId="3924850546" sldId="369"/>
            <ac:cxnSpMk id="12" creationId="{26E3785F-20E4-4BD6-BC00-1F9C1B64FF21}"/>
          </ac:cxnSpMkLst>
        </pc:cxnChg>
        <pc:cxnChg chg="del">
          <ac:chgData name="Eric Glover" userId="47c2a8b81aae47a8" providerId="LiveId" clId="{C6787F8A-9A81-47C4-9BBE-CAE4C3F0F364}" dt="2022-01-15T17:46:55.011" v="134" actId="478"/>
          <ac:cxnSpMkLst>
            <pc:docMk/>
            <pc:sldMk cId="3924850546" sldId="369"/>
            <ac:cxnSpMk id="13" creationId="{46AE6499-5E3D-4B7F-93EB-1CCA34F3E06E}"/>
          </ac:cxnSpMkLst>
        </pc:cxnChg>
      </pc:sldChg>
      <pc:sldChg chg="addSp delSp modSp add mod ord addAnim delAnim modAnim">
        <pc:chgData name="Eric Glover" userId="47c2a8b81aae47a8" providerId="LiveId" clId="{C6787F8A-9A81-47C4-9BBE-CAE4C3F0F364}" dt="2022-01-16T14:52:56.494" v="5506"/>
        <pc:sldMkLst>
          <pc:docMk/>
          <pc:sldMk cId="1518530972" sldId="370"/>
        </pc:sldMkLst>
        <pc:spChg chg="add mod">
          <ac:chgData name="Eric Glover" userId="47c2a8b81aae47a8" providerId="LiveId" clId="{C6787F8A-9A81-47C4-9BBE-CAE4C3F0F364}" dt="2022-01-15T22:09:41.804" v="5272" actId="108"/>
          <ac:spMkLst>
            <pc:docMk/>
            <pc:sldMk cId="1518530972" sldId="370"/>
            <ac:spMk id="2" creationId="{EDB9C5B0-CD21-4252-AD41-11E29ACCF8C3}"/>
          </ac:spMkLst>
        </pc:spChg>
        <pc:spChg chg="add del mod">
          <ac:chgData name="Eric Glover" userId="47c2a8b81aae47a8" providerId="LiveId" clId="{C6787F8A-9A81-47C4-9BBE-CAE4C3F0F364}" dt="2022-01-15T19:32:04.719" v="356" actId="478"/>
          <ac:spMkLst>
            <pc:docMk/>
            <pc:sldMk cId="1518530972" sldId="370"/>
            <ac:spMk id="7" creationId="{0371EB35-76C0-4141-9A63-0076BECB967C}"/>
          </ac:spMkLst>
        </pc:spChg>
        <pc:spChg chg="add del mod">
          <ac:chgData name="Eric Glover" userId="47c2a8b81aae47a8" providerId="LiveId" clId="{C6787F8A-9A81-47C4-9BBE-CAE4C3F0F364}" dt="2022-01-15T19:32:07.730" v="359" actId="478"/>
          <ac:spMkLst>
            <pc:docMk/>
            <pc:sldMk cId="1518530972" sldId="370"/>
            <ac:spMk id="8" creationId="{6A278565-774B-4F1A-BE22-3E201AE2536C}"/>
          </ac:spMkLst>
        </pc:spChg>
        <pc:spChg chg="add del mod">
          <ac:chgData name="Eric Glover" userId="47c2a8b81aae47a8" providerId="LiveId" clId="{C6787F8A-9A81-47C4-9BBE-CAE4C3F0F364}" dt="2022-01-15T19:32:06.775" v="358" actId="478"/>
          <ac:spMkLst>
            <pc:docMk/>
            <pc:sldMk cId="1518530972" sldId="370"/>
            <ac:spMk id="9" creationId="{9C2DF835-F20B-48B2-AF76-D13362E14282}"/>
          </ac:spMkLst>
        </pc:spChg>
        <pc:spChg chg="add del mod">
          <ac:chgData name="Eric Glover" userId="47c2a8b81aae47a8" providerId="LiveId" clId="{C6787F8A-9A81-47C4-9BBE-CAE4C3F0F364}" dt="2022-01-15T20:01:56.675" v="1006" actId="478"/>
          <ac:spMkLst>
            <pc:docMk/>
            <pc:sldMk cId="1518530972" sldId="370"/>
            <ac:spMk id="10" creationId="{E1B1CE58-84F9-4393-A153-9F8ACC9AED00}"/>
          </ac:spMkLst>
        </pc:spChg>
        <pc:spChg chg="add del mod">
          <ac:chgData name="Eric Glover" userId="47c2a8b81aae47a8" providerId="LiveId" clId="{C6787F8A-9A81-47C4-9BBE-CAE4C3F0F364}" dt="2022-01-15T20:01:58.124" v="1007" actId="478"/>
          <ac:spMkLst>
            <pc:docMk/>
            <pc:sldMk cId="1518530972" sldId="370"/>
            <ac:spMk id="11" creationId="{CFDBAF95-A7CC-436D-8AE5-CAB8E800046D}"/>
          </ac:spMkLst>
        </pc:spChg>
        <pc:spChg chg="add del mod">
          <ac:chgData name="Eric Glover" userId="47c2a8b81aae47a8" providerId="LiveId" clId="{C6787F8A-9A81-47C4-9BBE-CAE4C3F0F364}" dt="2022-01-15T19:47:29.134" v="473" actId="478"/>
          <ac:spMkLst>
            <pc:docMk/>
            <pc:sldMk cId="1518530972" sldId="370"/>
            <ac:spMk id="12" creationId="{9A208E76-F029-4402-BE8B-A32748AFC5AD}"/>
          </ac:spMkLst>
        </pc:spChg>
        <pc:spChg chg="add del mod">
          <ac:chgData name="Eric Glover" userId="47c2a8b81aae47a8" providerId="LiveId" clId="{C6787F8A-9A81-47C4-9BBE-CAE4C3F0F364}" dt="2022-01-15T22:09:45.029" v="5273" actId="108"/>
          <ac:spMkLst>
            <pc:docMk/>
            <pc:sldMk cId="1518530972" sldId="370"/>
            <ac:spMk id="13" creationId="{0166569D-FEDD-49DD-B66D-FD64A278D2EF}"/>
          </ac:spMkLst>
        </pc:spChg>
        <pc:spChg chg="mod">
          <ac:chgData name="Eric Glover" userId="47c2a8b81aae47a8" providerId="LiveId" clId="{C6787F8A-9A81-47C4-9BBE-CAE4C3F0F364}" dt="2022-01-15T20:42:53.172" v="2092" actId="14100"/>
          <ac:spMkLst>
            <pc:docMk/>
            <pc:sldMk cId="1518530972" sldId="370"/>
            <ac:spMk id="15" creationId="{C96CD271-C05F-4792-932F-0759D2462B49}"/>
          </ac:spMkLst>
        </pc:spChg>
      </pc:sldChg>
      <pc:sldChg chg="addSp delSp modSp add mod delAnim modAnim">
        <pc:chgData name="Eric Glover" userId="47c2a8b81aae47a8" providerId="LiveId" clId="{C6787F8A-9A81-47C4-9BBE-CAE4C3F0F364}" dt="2022-01-15T22:45:24.311" v="5505"/>
        <pc:sldMkLst>
          <pc:docMk/>
          <pc:sldMk cId="4111293637" sldId="371"/>
        </pc:sldMkLst>
        <pc:spChg chg="del mod ord">
          <ac:chgData name="Eric Glover" userId="47c2a8b81aae47a8" providerId="LiveId" clId="{C6787F8A-9A81-47C4-9BBE-CAE4C3F0F364}" dt="2022-01-15T20:04:25.252" v="1069" actId="478"/>
          <ac:spMkLst>
            <pc:docMk/>
            <pc:sldMk cId="4111293637" sldId="371"/>
            <ac:spMk id="7" creationId="{0371EB35-76C0-4141-9A63-0076BECB967C}"/>
          </ac:spMkLst>
        </pc:spChg>
        <pc:spChg chg="del">
          <ac:chgData name="Eric Glover" userId="47c2a8b81aae47a8" providerId="LiveId" clId="{C6787F8A-9A81-47C4-9BBE-CAE4C3F0F364}" dt="2022-01-15T20:03:45.935" v="1062" actId="478"/>
          <ac:spMkLst>
            <pc:docMk/>
            <pc:sldMk cId="4111293637" sldId="371"/>
            <ac:spMk id="8" creationId="{6A278565-774B-4F1A-BE22-3E201AE2536C}"/>
          </ac:spMkLst>
        </pc:spChg>
        <pc:spChg chg="del">
          <ac:chgData name="Eric Glover" userId="47c2a8b81aae47a8" providerId="LiveId" clId="{C6787F8A-9A81-47C4-9BBE-CAE4C3F0F364}" dt="2022-01-15T20:03:47.325" v="1063" actId="478"/>
          <ac:spMkLst>
            <pc:docMk/>
            <pc:sldMk cId="4111293637" sldId="371"/>
            <ac:spMk id="9" creationId="{9C2DF835-F20B-48B2-AF76-D13362E14282}"/>
          </ac:spMkLst>
        </pc:spChg>
        <pc:spChg chg="mod">
          <ac:chgData name="Eric Glover" userId="47c2a8b81aae47a8" providerId="LiveId" clId="{C6787F8A-9A81-47C4-9BBE-CAE4C3F0F364}" dt="2022-01-15T20:19:44.787" v="1401" actId="1036"/>
          <ac:spMkLst>
            <pc:docMk/>
            <pc:sldMk cId="4111293637" sldId="371"/>
            <ac:spMk id="10" creationId="{E1B1CE58-84F9-4393-A153-9F8ACC9AED00}"/>
          </ac:spMkLst>
        </pc:spChg>
        <pc:spChg chg="del mod">
          <ac:chgData name="Eric Glover" userId="47c2a8b81aae47a8" providerId="LiveId" clId="{C6787F8A-9A81-47C4-9BBE-CAE4C3F0F364}" dt="2022-01-15T20:20:15.612" v="1507" actId="478"/>
          <ac:spMkLst>
            <pc:docMk/>
            <pc:sldMk cId="4111293637" sldId="371"/>
            <ac:spMk id="11" creationId="{CFDBAF95-A7CC-436D-8AE5-CAB8E800046D}"/>
          </ac:spMkLst>
        </pc:spChg>
        <pc:spChg chg="add mod">
          <ac:chgData name="Eric Glover" userId="47c2a8b81aae47a8" providerId="LiveId" clId="{C6787F8A-9A81-47C4-9BBE-CAE4C3F0F364}" dt="2022-01-15T22:10:14.320" v="5288" actId="1076"/>
          <ac:spMkLst>
            <pc:docMk/>
            <pc:sldMk cId="4111293637" sldId="371"/>
            <ac:spMk id="12" creationId="{F57E4403-7A2F-4BE0-84ED-EFDF8CFDDC8A}"/>
          </ac:spMkLst>
        </pc:spChg>
        <pc:spChg chg="add mod">
          <ac:chgData name="Eric Glover" userId="47c2a8b81aae47a8" providerId="LiveId" clId="{C6787F8A-9A81-47C4-9BBE-CAE4C3F0F364}" dt="2022-01-15T22:10:10.402" v="5287" actId="14100"/>
          <ac:spMkLst>
            <pc:docMk/>
            <pc:sldMk cId="4111293637" sldId="371"/>
            <ac:spMk id="14" creationId="{E88D399F-EDAC-467F-BBBD-60DB2785CB0F}"/>
          </ac:spMkLst>
        </pc:spChg>
        <pc:spChg chg="mod">
          <ac:chgData name="Eric Glover" userId="47c2a8b81aae47a8" providerId="LiveId" clId="{C6787F8A-9A81-47C4-9BBE-CAE4C3F0F364}" dt="2022-01-15T20:15:44.048" v="1244" actId="2711"/>
          <ac:spMkLst>
            <pc:docMk/>
            <pc:sldMk cId="4111293637" sldId="371"/>
            <ac:spMk id="15" creationId="{C96CD271-C05F-4792-932F-0759D2462B49}"/>
          </ac:spMkLst>
        </pc:spChg>
        <pc:spChg chg="add mod">
          <ac:chgData name="Eric Glover" userId="47c2a8b81aae47a8" providerId="LiveId" clId="{C6787F8A-9A81-47C4-9BBE-CAE4C3F0F364}" dt="2022-01-15T20:20:10.527" v="1506" actId="1038"/>
          <ac:spMkLst>
            <pc:docMk/>
            <pc:sldMk cId="4111293637" sldId="371"/>
            <ac:spMk id="16" creationId="{49C5B59C-8A94-4929-BA61-13BBB1A991F4}"/>
          </ac:spMkLst>
        </pc:spChg>
        <pc:cxnChg chg="add mod">
          <ac:chgData name="Eric Glover" userId="47c2a8b81aae47a8" providerId="LiveId" clId="{C6787F8A-9A81-47C4-9BBE-CAE4C3F0F364}" dt="2022-01-15T20:21:11.656" v="1513" actId="1076"/>
          <ac:cxnSpMkLst>
            <pc:docMk/>
            <pc:sldMk cId="4111293637" sldId="371"/>
            <ac:cxnSpMk id="13" creationId="{7464C843-46FE-4B7E-B83A-ADEEBB4C4CF1}"/>
          </ac:cxnSpMkLst>
        </pc:cxnChg>
      </pc:sldChg>
      <pc:sldChg chg="addSp delSp modSp add mod addAnim delAnim">
        <pc:chgData name="Eric Glover" userId="47c2a8b81aae47a8" providerId="LiveId" clId="{C6787F8A-9A81-47C4-9BBE-CAE4C3F0F364}" dt="2022-01-15T22:09:55.249" v="5279" actId="403"/>
        <pc:sldMkLst>
          <pc:docMk/>
          <pc:sldMk cId="3742075441" sldId="372"/>
        </pc:sldMkLst>
        <pc:spChg chg="add del mod">
          <ac:chgData name="Eric Glover" userId="47c2a8b81aae47a8" providerId="LiveId" clId="{C6787F8A-9A81-47C4-9BBE-CAE4C3F0F364}" dt="2022-01-15T22:09:55.249" v="5279" actId="403"/>
          <ac:spMkLst>
            <pc:docMk/>
            <pc:sldMk cId="3742075441" sldId="372"/>
            <ac:spMk id="2" creationId="{EDB9C5B0-CD21-4252-AD41-11E29ACCF8C3}"/>
          </ac:spMkLst>
        </pc:spChg>
        <pc:spChg chg="mod ord">
          <ac:chgData name="Eric Glover" userId="47c2a8b81aae47a8" providerId="LiveId" clId="{C6787F8A-9A81-47C4-9BBE-CAE4C3F0F364}" dt="2022-01-15T20:43:17.100" v="2125" actId="1037"/>
          <ac:spMkLst>
            <pc:docMk/>
            <pc:sldMk cId="3742075441" sldId="372"/>
            <ac:spMk id="10" creationId="{E1B1CE58-84F9-4393-A153-9F8ACC9AED00}"/>
          </ac:spMkLst>
        </pc:spChg>
        <pc:spChg chg="mod">
          <ac:chgData name="Eric Glover" userId="47c2a8b81aae47a8" providerId="LiveId" clId="{C6787F8A-9A81-47C4-9BBE-CAE4C3F0F364}" dt="2022-01-15T20:43:24.860" v="2137" actId="1037"/>
          <ac:spMkLst>
            <pc:docMk/>
            <pc:sldMk cId="3742075441" sldId="372"/>
            <ac:spMk id="11" creationId="{CFDBAF95-A7CC-436D-8AE5-CAB8E800046D}"/>
          </ac:spMkLst>
        </pc:spChg>
        <pc:spChg chg="add del mod">
          <ac:chgData name="Eric Glover" userId="47c2a8b81aae47a8" providerId="LiveId" clId="{C6787F8A-9A81-47C4-9BBE-CAE4C3F0F364}" dt="2022-01-15T22:09:49.073" v="5274" actId="108"/>
          <ac:spMkLst>
            <pc:docMk/>
            <pc:sldMk cId="3742075441" sldId="372"/>
            <ac:spMk id="13" creationId="{0166569D-FEDD-49DD-B66D-FD64A278D2EF}"/>
          </ac:spMkLst>
        </pc:spChg>
        <pc:spChg chg="mod">
          <ac:chgData name="Eric Glover" userId="47c2a8b81aae47a8" providerId="LiveId" clId="{C6787F8A-9A81-47C4-9BBE-CAE4C3F0F364}" dt="2022-01-15T20:43:06.083" v="2099" actId="14100"/>
          <ac:spMkLst>
            <pc:docMk/>
            <pc:sldMk cId="3742075441" sldId="372"/>
            <ac:spMk id="15" creationId="{C96CD271-C05F-4792-932F-0759D2462B49}"/>
          </ac:spMkLst>
        </pc:spChg>
      </pc:sldChg>
      <pc:sldChg chg="addSp delSp modSp add mod ord modAnim">
        <pc:chgData name="Eric Glover" userId="47c2a8b81aae47a8" providerId="LiveId" clId="{C6787F8A-9A81-47C4-9BBE-CAE4C3F0F364}" dt="2022-01-15T22:21:55.776" v="5465"/>
        <pc:sldMkLst>
          <pc:docMk/>
          <pc:sldMk cId="1892043228" sldId="373"/>
        </pc:sldMkLst>
        <pc:spChg chg="add mod">
          <ac:chgData name="Eric Glover" userId="47c2a8b81aae47a8" providerId="LiveId" clId="{C6787F8A-9A81-47C4-9BBE-CAE4C3F0F364}" dt="2022-01-15T22:19:24.027" v="5382" actId="1076"/>
          <ac:spMkLst>
            <pc:docMk/>
            <pc:sldMk cId="1892043228" sldId="373"/>
            <ac:spMk id="8" creationId="{4E8B276C-AA79-4CD4-8605-F076B6ABDC61}"/>
          </ac:spMkLst>
        </pc:spChg>
        <pc:spChg chg="add del mod">
          <ac:chgData name="Eric Glover" userId="47c2a8b81aae47a8" providerId="LiveId" clId="{C6787F8A-9A81-47C4-9BBE-CAE4C3F0F364}" dt="2022-01-15T22:21:39.305" v="5462" actId="478"/>
          <ac:spMkLst>
            <pc:docMk/>
            <pc:sldMk cId="1892043228" sldId="373"/>
            <ac:spMk id="9" creationId="{12E0D0F4-F7E9-4004-9658-FFB076661791}"/>
          </ac:spMkLst>
        </pc:spChg>
        <pc:spChg chg="add mod">
          <ac:chgData name="Eric Glover" userId="47c2a8b81aae47a8" providerId="LiveId" clId="{C6787F8A-9A81-47C4-9BBE-CAE4C3F0F364}" dt="2022-01-15T22:21:45.362" v="5464" actId="1076"/>
          <ac:spMkLst>
            <pc:docMk/>
            <pc:sldMk cId="1892043228" sldId="373"/>
            <ac:spMk id="10" creationId="{74F5F6D8-9CF5-45FC-BD0F-7CF04F965F53}"/>
          </ac:spMkLst>
        </pc:spChg>
        <pc:spChg chg="mod">
          <ac:chgData name="Eric Glover" userId="47c2a8b81aae47a8" providerId="LiveId" clId="{C6787F8A-9A81-47C4-9BBE-CAE4C3F0F364}" dt="2022-01-15T20:22:33.274" v="1614" actId="14100"/>
          <ac:spMkLst>
            <pc:docMk/>
            <pc:sldMk cId="1892043228" sldId="373"/>
            <ac:spMk id="15" creationId="{C96CD271-C05F-4792-932F-0759D2462B49}"/>
          </ac:spMkLst>
        </pc:spChg>
        <pc:cxnChg chg="add mod">
          <ac:chgData name="Eric Glover" userId="47c2a8b81aae47a8" providerId="LiveId" clId="{C6787F8A-9A81-47C4-9BBE-CAE4C3F0F364}" dt="2022-01-15T20:22:18.120" v="1612" actId="1035"/>
          <ac:cxnSpMkLst>
            <pc:docMk/>
            <pc:sldMk cId="1892043228" sldId="373"/>
            <ac:cxnSpMk id="7" creationId="{E002F8A8-BFA6-4208-8CE2-B71D7F90009A}"/>
          </ac:cxnSpMkLst>
        </pc:cxnChg>
      </pc:sldChg>
      <pc:sldChg chg="addSp delSp modSp add mod ord modAnim">
        <pc:chgData name="Eric Glover" userId="47c2a8b81aae47a8" providerId="LiveId" clId="{C6787F8A-9A81-47C4-9BBE-CAE4C3F0F364}" dt="2022-01-15T22:11:25.193" v="5347" actId="1035"/>
        <pc:sldMkLst>
          <pc:docMk/>
          <pc:sldMk cId="4144695250" sldId="374"/>
        </pc:sldMkLst>
        <pc:spChg chg="add mod">
          <ac:chgData name="Eric Glover" userId="47c2a8b81aae47a8" providerId="LiveId" clId="{C6787F8A-9A81-47C4-9BBE-CAE4C3F0F364}" dt="2022-01-15T22:11:02.298" v="5320" actId="1035"/>
          <ac:spMkLst>
            <pc:docMk/>
            <pc:sldMk cId="4144695250" sldId="374"/>
            <ac:spMk id="2" creationId="{7308C47F-8496-4422-A858-BF2230CBD3E1}"/>
          </ac:spMkLst>
        </pc:spChg>
        <pc:spChg chg="add mod">
          <ac:chgData name="Eric Glover" userId="47c2a8b81aae47a8" providerId="LiveId" clId="{C6787F8A-9A81-47C4-9BBE-CAE4C3F0F364}" dt="2022-01-15T22:11:25.193" v="5347" actId="1035"/>
          <ac:spMkLst>
            <pc:docMk/>
            <pc:sldMk cId="4144695250" sldId="374"/>
            <ac:spMk id="5" creationId="{B62523CE-89F6-45EC-B09A-A93872482B8E}"/>
          </ac:spMkLst>
        </pc:spChg>
        <pc:spChg chg="add mod">
          <ac:chgData name="Eric Glover" userId="47c2a8b81aae47a8" providerId="LiveId" clId="{C6787F8A-9A81-47C4-9BBE-CAE4C3F0F364}" dt="2022-01-15T22:10:56.459" v="5308" actId="1035"/>
          <ac:spMkLst>
            <pc:docMk/>
            <pc:sldMk cId="4144695250" sldId="374"/>
            <ac:spMk id="7" creationId="{F6618406-3BD5-46F7-BCE6-44A7843DDFB1}"/>
          </ac:spMkLst>
        </pc:spChg>
        <pc:spChg chg="add mod">
          <ac:chgData name="Eric Glover" userId="47c2a8b81aae47a8" providerId="LiveId" clId="{C6787F8A-9A81-47C4-9BBE-CAE4C3F0F364}" dt="2022-01-15T22:10:56.459" v="5308" actId="1035"/>
          <ac:spMkLst>
            <pc:docMk/>
            <pc:sldMk cId="4144695250" sldId="374"/>
            <ac:spMk id="8" creationId="{64598945-4CB9-476D-BA72-64CEAAE59385}"/>
          </ac:spMkLst>
        </pc:spChg>
        <pc:spChg chg="add del mod">
          <ac:chgData name="Eric Glover" userId="47c2a8b81aae47a8" providerId="LiveId" clId="{C6787F8A-9A81-47C4-9BBE-CAE4C3F0F364}" dt="2022-01-15T20:30:12.988" v="1825"/>
          <ac:spMkLst>
            <pc:docMk/>
            <pc:sldMk cId="4144695250" sldId="374"/>
            <ac:spMk id="9" creationId="{787ACCDE-545F-4EB2-A10F-43F12714E793}"/>
          </ac:spMkLst>
        </pc:spChg>
        <pc:spChg chg="add del mod">
          <ac:chgData name="Eric Glover" userId="47c2a8b81aae47a8" providerId="LiveId" clId="{C6787F8A-9A81-47C4-9BBE-CAE4C3F0F364}" dt="2022-01-15T20:59:27.942" v="2559" actId="478"/>
          <ac:spMkLst>
            <pc:docMk/>
            <pc:sldMk cId="4144695250" sldId="374"/>
            <ac:spMk id="10" creationId="{C8426474-BA31-4F41-B2BC-2EF284CD3AD8}"/>
          </ac:spMkLst>
        </pc:spChg>
        <pc:spChg chg="mod">
          <ac:chgData name="Eric Glover" userId="47c2a8b81aae47a8" providerId="LiveId" clId="{C6787F8A-9A81-47C4-9BBE-CAE4C3F0F364}" dt="2022-01-15T22:10:56.459" v="5308" actId="1035"/>
          <ac:spMkLst>
            <pc:docMk/>
            <pc:sldMk cId="4144695250" sldId="374"/>
            <ac:spMk id="15" creationId="{C96CD271-C05F-4792-932F-0759D2462B49}"/>
          </ac:spMkLst>
        </pc:spChg>
        <pc:cxnChg chg="add mod">
          <ac:chgData name="Eric Glover" userId="47c2a8b81aae47a8" providerId="LiveId" clId="{C6787F8A-9A81-47C4-9BBE-CAE4C3F0F364}" dt="2022-01-15T22:10:56.459" v="5308" actId="1035"/>
          <ac:cxnSpMkLst>
            <pc:docMk/>
            <pc:sldMk cId="4144695250" sldId="374"/>
            <ac:cxnSpMk id="12" creationId="{9ECB5145-FC23-441C-9A09-DD42A349A930}"/>
          </ac:cxnSpMkLst>
        </pc:cxnChg>
      </pc:sldChg>
      <pc:sldChg chg="new del">
        <pc:chgData name="Eric Glover" userId="47c2a8b81aae47a8" providerId="LiveId" clId="{C6787F8A-9A81-47C4-9BBE-CAE4C3F0F364}" dt="2022-01-15T20:55:27.070" v="2486" actId="47"/>
        <pc:sldMkLst>
          <pc:docMk/>
          <pc:sldMk cId="2153009592" sldId="375"/>
        </pc:sldMkLst>
      </pc:sldChg>
      <pc:sldChg chg="new del">
        <pc:chgData name="Eric Glover" userId="47c2a8b81aae47a8" providerId="LiveId" clId="{C6787F8A-9A81-47C4-9BBE-CAE4C3F0F364}" dt="2022-01-15T20:55:30.620" v="2487" actId="47"/>
        <pc:sldMkLst>
          <pc:docMk/>
          <pc:sldMk cId="3282851569" sldId="376"/>
        </pc:sldMkLst>
      </pc:sldChg>
      <pc:sldChg chg="modSp add mod">
        <pc:chgData name="Eric Glover" userId="47c2a8b81aae47a8" providerId="LiveId" clId="{C6787F8A-9A81-47C4-9BBE-CAE4C3F0F364}" dt="2022-01-15T20:36:27.323" v="1977" actId="21"/>
        <pc:sldMkLst>
          <pc:docMk/>
          <pc:sldMk cId="2125932139" sldId="377"/>
        </pc:sldMkLst>
        <pc:spChg chg="mod">
          <ac:chgData name="Eric Glover" userId="47c2a8b81aae47a8" providerId="LiveId" clId="{C6787F8A-9A81-47C4-9BBE-CAE4C3F0F364}" dt="2022-01-15T20:32:44.314" v="1914" actId="404"/>
          <ac:spMkLst>
            <pc:docMk/>
            <pc:sldMk cId="2125932139" sldId="377"/>
            <ac:spMk id="4" creationId="{EC472220-6ED4-4778-8B48-80BFC87F1FC3}"/>
          </ac:spMkLst>
        </pc:spChg>
        <pc:spChg chg="mod">
          <ac:chgData name="Eric Glover" userId="47c2a8b81aae47a8" providerId="LiveId" clId="{C6787F8A-9A81-47C4-9BBE-CAE4C3F0F364}" dt="2022-01-15T20:36:27.323" v="1977" actId="21"/>
          <ac:spMkLst>
            <pc:docMk/>
            <pc:sldMk cId="2125932139" sldId="377"/>
            <ac:spMk id="15" creationId="{C96CD271-C05F-4792-932F-0759D2462B49}"/>
          </ac:spMkLst>
        </pc:spChg>
      </pc:sldChg>
      <pc:sldChg chg="modSp add mod">
        <pc:chgData name="Eric Glover" userId="47c2a8b81aae47a8" providerId="LiveId" clId="{C6787F8A-9A81-47C4-9BBE-CAE4C3F0F364}" dt="2022-01-15T21:27:07.029" v="2975" actId="1036"/>
        <pc:sldMkLst>
          <pc:docMk/>
          <pc:sldMk cId="431365418" sldId="378"/>
        </pc:sldMkLst>
        <pc:spChg chg="mod">
          <ac:chgData name="Eric Glover" userId="47c2a8b81aae47a8" providerId="LiveId" clId="{C6787F8A-9A81-47C4-9BBE-CAE4C3F0F364}" dt="2022-01-15T21:27:07.029" v="2975" actId="1036"/>
          <ac:spMkLst>
            <pc:docMk/>
            <pc:sldMk cId="431365418" sldId="378"/>
            <ac:spMk id="15" creationId="{C96CD271-C05F-4792-932F-0759D2462B49}"/>
          </ac:spMkLst>
        </pc:spChg>
      </pc:sldChg>
      <pc:sldChg chg="add del">
        <pc:chgData name="Eric Glover" userId="47c2a8b81aae47a8" providerId="LiveId" clId="{C6787F8A-9A81-47C4-9BBE-CAE4C3F0F364}" dt="2022-01-15T20:38:01.389" v="2013" actId="47"/>
        <pc:sldMkLst>
          <pc:docMk/>
          <pc:sldMk cId="1273054881" sldId="378"/>
        </pc:sldMkLst>
      </pc:sldChg>
      <pc:sldChg chg="modSp del mod">
        <pc:chgData name="Eric Glover" userId="47c2a8b81aae47a8" providerId="LiveId" clId="{C6787F8A-9A81-47C4-9BBE-CAE4C3F0F364}" dt="2022-01-15T20:52:12.500" v="2368" actId="47"/>
        <pc:sldMkLst>
          <pc:docMk/>
          <pc:sldMk cId="2333631915" sldId="379"/>
        </pc:sldMkLst>
        <pc:spChg chg="mod">
          <ac:chgData name="Eric Glover" userId="47c2a8b81aae47a8" providerId="LiveId" clId="{C6787F8A-9A81-47C4-9BBE-CAE4C3F0F364}" dt="2022-01-15T20:48:41.265" v="2214" actId="20577"/>
          <ac:spMkLst>
            <pc:docMk/>
            <pc:sldMk cId="2333631915" sldId="379"/>
            <ac:spMk id="2" creationId="{E9A54C0B-6C19-49EA-9338-305D7180E7B4}"/>
          </ac:spMkLst>
        </pc:spChg>
      </pc:sldChg>
      <pc:sldChg chg="modSp add del mod">
        <pc:chgData name="Eric Glover" userId="47c2a8b81aae47a8" providerId="LiveId" clId="{C6787F8A-9A81-47C4-9BBE-CAE4C3F0F364}" dt="2022-01-15T20:50:53.946" v="2293" actId="47"/>
        <pc:sldMkLst>
          <pc:docMk/>
          <pc:sldMk cId="2941615684" sldId="380"/>
        </pc:sldMkLst>
        <pc:spChg chg="mod">
          <ac:chgData name="Eric Glover" userId="47c2a8b81aae47a8" providerId="LiveId" clId="{C6787F8A-9A81-47C4-9BBE-CAE4C3F0F364}" dt="2022-01-15T20:50:34.809" v="2291" actId="20577"/>
          <ac:spMkLst>
            <pc:docMk/>
            <pc:sldMk cId="2941615684" sldId="380"/>
            <ac:spMk id="2" creationId="{E9A54C0B-6C19-49EA-9338-305D7180E7B4}"/>
          </ac:spMkLst>
        </pc:spChg>
      </pc:sldChg>
      <pc:sldChg chg="modSp add mod">
        <pc:chgData name="Eric Glover" userId="47c2a8b81aae47a8" providerId="LiveId" clId="{C6787F8A-9A81-47C4-9BBE-CAE4C3F0F364}" dt="2022-01-15T21:26:12.092" v="2949" actId="6549"/>
        <pc:sldMkLst>
          <pc:docMk/>
          <pc:sldMk cId="989603696" sldId="381"/>
        </pc:sldMkLst>
        <pc:spChg chg="mod">
          <ac:chgData name="Eric Glover" userId="47c2a8b81aae47a8" providerId="LiveId" clId="{C6787F8A-9A81-47C4-9BBE-CAE4C3F0F364}" dt="2022-01-15T21:26:12.092" v="2949" actId="6549"/>
          <ac:spMkLst>
            <pc:docMk/>
            <pc:sldMk cId="989603696" sldId="381"/>
            <ac:spMk id="2" creationId="{769AA181-38F4-486B-9BC4-D946A311174E}"/>
          </ac:spMkLst>
        </pc:spChg>
        <pc:spChg chg="mod">
          <ac:chgData name="Eric Glover" userId="47c2a8b81aae47a8" providerId="LiveId" clId="{C6787F8A-9A81-47C4-9BBE-CAE4C3F0F364}" dt="2022-01-15T20:51:33.314" v="2337" actId="6549"/>
          <ac:spMkLst>
            <pc:docMk/>
            <pc:sldMk cId="989603696" sldId="381"/>
            <ac:spMk id="3" creationId="{A4C2B8D8-6E2F-483F-8008-29B1D08178F0}"/>
          </ac:spMkLst>
        </pc:spChg>
      </pc:sldChg>
      <pc:sldChg chg="modSp add mod">
        <pc:chgData name="Eric Glover" userId="47c2a8b81aae47a8" providerId="LiveId" clId="{C6787F8A-9A81-47C4-9BBE-CAE4C3F0F364}" dt="2022-01-15T20:52:25.952" v="2369" actId="404"/>
        <pc:sldMkLst>
          <pc:docMk/>
          <pc:sldMk cId="3006703395" sldId="382"/>
        </pc:sldMkLst>
        <pc:spChg chg="mod">
          <ac:chgData name="Eric Glover" userId="47c2a8b81aae47a8" providerId="LiveId" clId="{C6787F8A-9A81-47C4-9BBE-CAE4C3F0F364}" dt="2022-01-15T20:52:25.952" v="2369" actId="404"/>
          <ac:spMkLst>
            <pc:docMk/>
            <pc:sldMk cId="3006703395" sldId="382"/>
            <ac:spMk id="2" creationId="{769AA181-38F4-486B-9BC4-D946A311174E}"/>
          </ac:spMkLst>
        </pc:spChg>
        <pc:spChg chg="mod">
          <ac:chgData name="Eric Glover" userId="47c2a8b81aae47a8" providerId="LiveId" clId="{C6787F8A-9A81-47C4-9BBE-CAE4C3F0F364}" dt="2022-01-15T20:52:08.457" v="2367" actId="6549"/>
          <ac:spMkLst>
            <pc:docMk/>
            <pc:sldMk cId="3006703395" sldId="382"/>
            <ac:spMk id="3" creationId="{A4C2B8D8-6E2F-483F-8008-29B1D08178F0}"/>
          </ac:spMkLst>
        </pc:spChg>
      </pc:sldChg>
      <pc:sldChg chg="modSp add mod">
        <pc:chgData name="Eric Glover" userId="47c2a8b81aae47a8" providerId="LiveId" clId="{C6787F8A-9A81-47C4-9BBE-CAE4C3F0F364}" dt="2022-01-15T20:52:50.425" v="2398" actId="6549"/>
        <pc:sldMkLst>
          <pc:docMk/>
          <pc:sldMk cId="402143675" sldId="383"/>
        </pc:sldMkLst>
        <pc:spChg chg="mod">
          <ac:chgData name="Eric Glover" userId="47c2a8b81aae47a8" providerId="LiveId" clId="{C6787F8A-9A81-47C4-9BBE-CAE4C3F0F364}" dt="2022-01-15T20:52:44.784" v="2391" actId="20577"/>
          <ac:spMkLst>
            <pc:docMk/>
            <pc:sldMk cId="402143675" sldId="383"/>
            <ac:spMk id="2" creationId="{769AA181-38F4-486B-9BC4-D946A311174E}"/>
          </ac:spMkLst>
        </pc:spChg>
        <pc:spChg chg="mod">
          <ac:chgData name="Eric Glover" userId="47c2a8b81aae47a8" providerId="LiveId" clId="{C6787F8A-9A81-47C4-9BBE-CAE4C3F0F364}" dt="2022-01-15T20:52:50.425" v="2398" actId="6549"/>
          <ac:spMkLst>
            <pc:docMk/>
            <pc:sldMk cId="402143675" sldId="383"/>
            <ac:spMk id="3" creationId="{A4C2B8D8-6E2F-483F-8008-29B1D08178F0}"/>
          </ac:spMkLst>
        </pc:spChg>
      </pc:sldChg>
      <pc:sldChg chg="addSp modSp add mod ord modAnim">
        <pc:chgData name="Eric Glover" userId="47c2a8b81aae47a8" providerId="LiveId" clId="{C6787F8A-9A81-47C4-9BBE-CAE4C3F0F364}" dt="2022-01-15T21:24:59.945" v="2920" actId="1036"/>
        <pc:sldMkLst>
          <pc:docMk/>
          <pc:sldMk cId="2425512498" sldId="384"/>
        </pc:sldMkLst>
        <pc:spChg chg="add mod">
          <ac:chgData name="Eric Glover" userId="47c2a8b81aae47a8" providerId="LiveId" clId="{C6787F8A-9A81-47C4-9BBE-CAE4C3F0F364}" dt="2022-01-15T21:15:04.339" v="2703" actId="113"/>
          <ac:spMkLst>
            <pc:docMk/>
            <pc:sldMk cId="2425512498" sldId="384"/>
            <ac:spMk id="2" creationId="{A80D8580-F373-46E1-A3E5-61A81219E414}"/>
          </ac:spMkLst>
        </pc:spChg>
        <pc:spChg chg="mod">
          <ac:chgData name="Eric Glover" userId="47c2a8b81aae47a8" providerId="LiveId" clId="{C6787F8A-9A81-47C4-9BBE-CAE4C3F0F364}" dt="2022-01-15T21:05:20.625" v="2621" actId="6549"/>
          <ac:spMkLst>
            <pc:docMk/>
            <pc:sldMk cId="2425512498" sldId="384"/>
            <ac:spMk id="4" creationId="{EC472220-6ED4-4778-8B48-80BFC87F1FC3}"/>
          </ac:spMkLst>
        </pc:spChg>
        <pc:spChg chg="add mod">
          <ac:chgData name="Eric Glover" userId="47c2a8b81aae47a8" providerId="LiveId" clId="{C6787F8A-9A81-47C4-9BBE-CAE4C3F0F364}" dt="2022-01-15T21:24:54.710" v="2911" actId="339"/>
          <ac:spMkLst>
            <pc:docMk/>
            <pc:sldMk cId="2425512498" sldId="384"/>
            <ac:spMk id="7" creationId="{485109CF-75E5-4570-BED4-B0882EDFAA50}"/>
          </ac:spMkLst>
        </pc:spChg>
        <pc:spChg chg="add mod">
          <ac:chgData name="Eric Glover" userId="47c2a8b81aae47a8" providerId="LiveId" clId="{C6787F8A-9A81-47C4-9BBE-CAE4C3F0F364}" dt="2022-01-15T21:24:59.945" v="2920" actId="1036"/>
          <ac:spMkLst>
            <pc:docMk/>
            <pc:sldMk cId="2425512498" sldId="384"/>
            <ac:spMk id="8" creationId="{865D16D9-2CA1-4E86-80B6-4C65E7605BF1}"/>
          </ac:spMkLst>
        </pc:spChg>
        <pc:spChg chg="mod">
          <ac:chgData name="Eric Glover" userId="47c2a8b81aae47a8" providerId="LiveId" clId="{C6787F8A-9A81-47C4-9BBE-CAE4C3F0F364}" dt="2022-01-15T21:05:48.396" v="2626" actId="2710"/>
          <ac:spMkLst>
            <pc:docMk/>
            <pc:sldMk cId="2425512498" sldId="384"/>
            <ac:spMk id="15" creationId="{C96CD271-C05F-4792-932F-0759D2462B49}"/>
          </ac:spMkLst>
        </pc:spChg>
      </pc:sldChg>
      <pc:sldChg chg="addSp modSp add mod ord modAnim">
        <pc:chgData name="Eric Glover" userId="47c2a8b81aae47a8" providerId="LiveId" clId="{C6787F8A-9A81-47C4-9BBE-CAE4C3F0F364}" dt="2022-01-15T22:14:34.250" v="5362"/>
        <pc:sldMkLst>
          <pc:docMk/>
          <pc:sldMk cId="3735771206" sldId="385"/>
        </pc:sldMkLst>
        <pc:spChg chg="mod">
          <ac:chgData name="Eric Glover" userId="47c2a8b81aae47a8" providerId="LiveId" clId="{C6787F8A-9A81-47C4-9BBE-CAE4C3F0F364}" dt="2022-01-15T21:22:32.574" v="2839" actId="6549"/>
          <ac:spMkLst>
            <pc:docMk/>
            <pc:sldMk cId="3735771206" sldId="385"/>
            <ac:spMk id="4" creationId="{EC472220-6ED4-4778-8B48-80BFC87F1FC3}"/>
          </ac:spMkLst>
        </pc:spChg>
        <pc:spChg chg="add mod">
          <ac:chgData name="Eric Glover" userId="47c2a8b81aae47a8" providerId="LiveId" clId="{C6787F8A-9A81-47C4-9BBE-CAE4C3F0F364}" dt="2022-01-15T22:14:06.795" v="5358" actId="404"/>
          <ac:spMkLst>
            <pc:docMk/>
            <pc:sldMk cId="3735771206" sldId="385"/>
            <ac:spMk id="7" creationId="{4B1D2510-210C-4852-A577-22E83881E2CA}"/>
          </ac:spMkLst>
        </pc:spChg>
        <pc:spChg chg="add mod">
          <ac:chgData name="Eric Glover" userId="47c2a8b81aae47a8" providerId="LiveId" clId="{C6787F8A-9A81-47C4-9BBE-CAE4C3F0F364}" dt="2022-01-15T22:14:11.441" v="5359" actId="108"/>
          <ac:spMkLst>
            <pc:docMk/>
            <pc:sldMk cId="3735771206" sldId="385"/>
            <ac:spMk id="8" creationId="{5CF027CE-95E7-439E-936F-8F4A6E26352B}"/>
          </ac:spMkLst>
        </pc:spChg>
        <pc:spChg chg="add mod">
          <ac:chgData name="Eric Glover" userId="47c2a8b81aae47a8" providerId="LiveId" clId="{C6787F8A-9A81-47C4-9BBE-CAE4C3F0F364}" dt="2022-01-15T21:25:18.631" v="2933" actId="1035"/>
          <ac:spMkLst>
            <pc:docMk/>
            <pc:sldMk cId="3735771206" sldId="385"/>
            <ac:spMk id="9" creationId="{FD8665A8-4C73-4822-BDB4-C227410EDA62}"/>
          </ac:spMkLst>
        </pc:spChg>
        <pc:spChg chg="mod">
          <ac:chgData name="Eric Glover" userId="47c2a8b81aae47a8" providerId="LiveId" clId="{C6787F8A-9A81-47C4-9BBE-CAE4C3F0F364}" dt="2022-01-15T21:24:45.845" v="2910" actId="1035"/>
          <ac:spMkLst>
            <pc:docMk/>
            <pc:sldMk cId="3735771206" sldId="385"/>
            <ac:spMk id="15" creationId="{C96CD271-C05F-4792-932F-0759D2462B49}"/>
          </ac:spMkLst>
        </pc:spChg>
      </pc:sldChg>
      <pc:sldChg chg="add del ord">
        <pc:chgData name="Eric Glover" userId="47c2a8b81aae47a8" providerId="LiveId" clId="{C6787F8A-9A81-47C4-9BBE-CAE4C3F0F364}" dt="2022-01-15T21:15:47.269" v="2707" actId="47"/>
        <pc:sldMkLst>
          <pc:docMk/>
          <pc:sldMk cId="4141411821" sldId="385"/>
        </pc:sldMkLst>
      </pc:sldChg>
      <pc:sldChg chg="addSp delSp modSp add mod ord">
        <pc:chgData name="Eric Glover" userId="47c2a8b81aae47a8" providerId="LiveId" clId="{C6787F8A-9A81-47C4-9BBE-CAE4C3F0F364}" dt="2022-01-15T21:44:24.939" v="3831" actId="403"/>
        <pc:sldMkLst>
          <pc:docMk/>
          <pc:sldMk cId="1905292368" sldId="386"/>
        </pc:sldMkLst>
        <pc:spChg chg="mod">
          <ac:chgData name="Eric Glover" userId="47c2a8b81aae47a8" providerId="LiveId" clId="{C6787F8A-9A81-47C4-9BBE-CAE4C3F0F364}" dt="2022-01-15T21:29:10.806" v="3139" actId="6549"/>
          <ac:spMkLst>
            <pc:docMk/>
            <pc:sldMk cId="1905292368" sldId="386"/>
            <ac:spMk id="4" creationId="{EC472220-6ED4-4778-8B48-80BFC87F1FC3}"/>
          </ac:spMkLst>
        </pc:spChg>
        <pc:spChg chg="add mod">
          <ac:chgData name="Eric Glover" userId="47c2a8b81aae47a8" providerId="LiveId" clId="{C6787F8A-9A81-47C4-9BBE-CAE4C3F0F364}" dt="2022-01-15T21:44:24.939" v="3831" actId="403"/>
          <ac:spMkLst>
            <pc:docMk/>
            <pc:sldMk cId="1905292368" sldId="386"/>
            <ac:spMk id="7" creationId="{1512B828-A3BC-4AB2-9879-68CFC95464AC}"/>
          </ac:spMkLst>
        </pc:spChg>
        <pc:spChg chg="add del mod">
          <ac:chgData name="Eric Glover" userId="47c2a8b81aae47a8" providerId="LiveId" clId="{C6787F8A-9A81-47C4-9BBE-CAE4C3F0F364}" dt="2022-01-15T21:31:35.284" v="3276" actId="21"/>
          <ac:spMkLst>
            <pc:docMk/>
            <pc:sldMk cId="1905292368" sldId="386"/>
            <ac:spMk id="8" creationId="{CADCDE15-17A9-4A65-908F-728F48FD8678}"/>
          </ac:spMkLst>
        </pc:spChg>
        <pc:spChg chg="mod">
          <ac:chgData name="Eric Glover" userId="47c2a8b81aae47a8" providerId="LiveId" clId="{C6787F8A-9A81-47C4-9BBE-CAE4C3F0F364}" dt="2022-01-15T21:28:15.388" v="3046" actId="115"/>
          <ac:spMkLst>
            <pc:docMk/>
            <pc:sldMk cId="1905292368" sldId="386"/>
            <ac:spMk id="15" creationId="{C96CD271-C05F-4792-932F-0759D2462B49}"/>
          </ac:spMkLst>
        </pc:spChg>
      </pc:sldChg>
      <pc:sldChg chg="addSp modSp add mod ord modAnim">
        <pc:chgData name="Eric Glover" userId="47c2a8b81aae47a8" providerId="LiveId" clId="{C6787F8A-9A81-47C4-9BBE-CAE4C3F0F364}" dt="2022-01-15T22:28:28.007" v="5471" actId="6549"/>
        <pc:sldMkLst>
          <pc:docMk/>
          <pc:sldMk cId="2486468694" sldId="387"/>
        </pc:sldMkLst>
        <pc:spChg chg="mod">
          <ac:chgData name="Eric Glover" userId="47c2a8b81aae47a8" providerId="LiveId" clId="{C6787F8A-9A81-47C4-9BBE-CAE4C3F0F364}" dt="2022-01-15T21:55:54.740" v="4144" actId="6549"/>
          <ac:spMkLst>
            <pc:docMk/>
            <pc:sldMk cId="2486468694" sldId="387"/>
            <ac:spMk id="4" creationId="{EC472220-6ED4-4778-8B48-80BFC87F1FC3}"/>
          </ac:spMkLst>
        </pc:spChg>
        <pc:spChg chg="add mod">
          <ac:chgData name="Eric Glover" userId="47c2a8b81aae47a8" providerId="LiveId" clId="{C6787F8A-9A81-47C4-9BBE-CAE4C3F0F364}" dt="2022-01-15T21:45:28.221" v="3864" actId="1038"/>
          <ac:spMkLst>
            <pc:docMk/>
            <pc:sldMk cId="2486468694" sldId="387"/>
            <ac:spMk id="8" creationId="{6E051F57-CC2C-4F87-A21A-FD1CCC11080F}"/>
          </ac:spMkLst>
        </pc:spChg>
        <pc:spChg chg="add mod">
          <ac:chgData name="Eric Glover" userId="47c2a8b81aae47a8" providerId="LiveId" clId="{C6787F8A-9A81-47C4-9BBE-CAE4C3F0F364}" dt="2022-01-15T21:33:17.215" v="3356" actId="14100"/>
          <ac:spMkLst>
            <pc:docMk/>
            <pc:sldMk cId="2486468694" sldId="387"/>
            <ac:spMk id="9" creationId="{40EE5568-7B1C-4740-B67C-2E35DBD79E67}"/>
          </ac:spMkLst>
        </pc:spChg>
        <pc:spChg chg="add mod">
          <ac:chgData name="Eric Glover" userId="47c2a8b81aae47a8" providerId="LiveId" clId="{C6787F8A-9A81-47C4-9BBE-CAE4C3F0F364}" dt="2022-01-15T21:34:37.111" v="3416" actId="1036"/>
          <ac:spMkLst>
            <pc:docMk/>
            <pc:sldMk cId="2486468694" sldId="387"/>
            <ac:spMk id="10" creationId="{DF16CA65-DE16-4B7B-BB2F-EC6CF280277D}"/>
          </ac:spMkLst>
        </pc:spChg>
        <pc:spChg chg="add mod">
          <ac:chgData name="Eric Glover" userId="47c2a8b81aae47a8" providerId="LiveId" clId="{C6787F8A-9A81-47C4-9BBE-CAE4C3F0F364}" dt="2022-01-15T21:35:17.075" v="3423" actId="14100"/>
          <ac:spMkLst>
            <pc:docMk/>
            <pc:sldMk cId="2486468694" sldId="387"/>
            <ac:spMk id="11" creationId="{67E132D7-88D1-4BB3-8AD3-F8C758CF36E9}"/>
          </ac:spMkLst>
        </pc:spChg>
        <pc:spChg chg="add mod">
          <ac:chgData name="Eric Glover" userId="47c2a8b81aae47a8" providerId="LiveId" clId="{C6787F8A-9A81-47C4-9BBE-CAE4C3F0F364}" dt="2022-01-15T21:35:06.936" v="3421" actId="14100"/>
          <ac:spMkLst>
            <pc:docMk/>
            <pc:sldMk cId="2486468694" sldId="387"/>
            <ac:spMk id="12" creationId="{B29C5170-E66F-4BBF-9683-02DA63F997B0}"/>
          </ac:spMkLst>
        </pc:spChg>
        <pc:spChg chg="add mod">
          <ac:chgData name="Eric Glover" userId="47c2a8b81aae47a8" providerId="LiveId" clId="{C6787F8A-9A81-47C4-9BBE-CAE4C3F0F364}" dt="2022-01-15T21:45:28.221" v="3864" actId="1038"/>
          <ac:spMkLst>
            <pc:docMk/>
            <pc:sldMk cId="2486468694" sldId="387"/>
            <ac:spMk id="13" creationId="{1D6FB5FE-75DE-45FB-8238-8F78BB41C4B1}"/>
          </ac:spMkLst>
        </pc:spChg>
        <pc:spChg chg="add mod">
          <ac:chgData name="Eric Glover" userId="47c2a8b81aae47a8" providerId="LiveId" clId="{C6787F8A-9A81-47C4-9BBE-CAE4C3F0F364}" dt="2022-01-15T22:28:28.007" v="5471" actId="6549"/>
          <ac:spMkLst>
            <pc:docMk/>
            <pc:sldMk cId="2486468694" sldId="387"/>
            <ac:spMk id="14" creationId="{618A80A2-C302-4D1B-AEB8-E4FF0E7CEDC2}"/>
          </ac:spMkLst>
        </pc:spChg>
        <pc:spChg chg="mod">
          <ac:chgData name="Eric Glover" userId="47c2a8b81aae47a8" providerId="LiveId" clId="{C6787F8A-9A81-47C4-9BBE-CAE4C3F0F364}" dt="2022-01-15T21:33:10.304" v="3355" actId="20577"/>
          <ac:spMkLst>
            <pc:docMk/>
            <pc:sldMk cId="2486468694" sldId="387"/>
            <ac:spMk id="15" creationId="{C96CD271-C05F-4792-932F-0759D2462B49}"/>
          </ac:spMkLst>
        </pc:spChg>
        <pc:cxnChg chg="add mod">
          <ac:chgData name="Eric Glover" userId="47c2a8b81aae47a8" providerId="LiveId" clId="{C6787F8A-9A81-47C4-9BBE-CAE4C3F0F364}" dt="2022-01-15T21:34:22.728" v="3414" actId="1038"/>
          <ac:cxnSpMkLst>
            <pc:docMk/>
            <pc:sldMk cId="2486468694" sldId="387"/>
            <ac:cxnSpMk id="7" creationId="{692357D8-9426-48ED-9359-1D5D23BDC1AB}"/>
          </ac:cxnSpMkLst>
        </pc:cxnChg>
      </pc:sldChg>
      <pc:sldChg chg="addSp modSp add mod ord modAnim">
        <pc:chgData name="Eric Glover" userId="47c2a8b81aae47a8" providerId="LiveId" clId="{C6787F8A-9A81-47C4-9BBE-CAE4C3F0F364}" dt="2022-01-15T22:16:58.722" v="5380"/>
        <pc:sldMkLst>
          <pc:docMk/>
          <pc:sldMk cId="2918100695" sldId="388"/>
        </pc:sldMkLst>
        <pc:spChg chg="mod">
          <ac:chgData name="Eric Glover" userId="47c2a8b81aae47a8" providerId="LiveId" clId="{C6787F8A-9A81-47C4-9BBE-CAE4C3F0F364}" dt="2022-01-15T21:55:41.308" v="4138" actId="6549"/>
          <ac:spMkLst>
            <pc:docMk/>
            <pc:sldMk cId="2918100695" sldId="388"/>
            <ac:spMk id="4" creationId="{EC472220-6ED4-4778-8B48-80BFC87F1FC3}"/>
          </ac:spMkLst>
        </pc:spChg>
        <pc:spChg chg="add mod">
          <ac:chgData name="Eric Glover" userId="47c2a8b81aae47a8" providerId="LiveId" clId="{C6787F8A-9A81-47C4-9BBE-CAE4C3F0F364}" dt="2022-01-15T21:39:23.640" v="3564" actId="1036"/>
          <ac:spMkLst>
            <pc:docMk/>
            <pc:sldMk cId="2918100695" sldId="388"/>
            <ac:spMk id="7" creationId="{F16AF340-5C50-4C05-8292-BB5194533AF1}"/>
          </ac:spMkLst>
        </pc:spChg>
        <pc:spChg chg="add mod">
          <ac:chgData name="Eric Glover" userId="47c2a8b81aae47a8" providerId="LiveId" clId="{C6787F8A-9A81-47C4-9BBE-CAE4C3F0F364}" dt="2022-01-15T21:39:27.228" v="3566" actId="1036"/>
          <ac:spMkLst>
            <pc:docMk/>
            <pc:sldMk cId="2918100695" sldId="388"/>
            <ac:spMk id="8" creationId="{05E20C45-CBCF-4CC7-8139-D5AD31071647}"/>
          </ac:spMkLst>
        </pc:spChg>
        <pc:spChg chg="add mod">
          <ac:chgData name="Eric Glover" userId="47c2a8b81aae47a8" providerId="LiveId" clId="{C6787F8A-9A81-47C4-9BBE-CAE4C3F0F364}" dt="2022-01-15T21:41:41.548" v="3702" actId="1036"/>
          <ac:spMkLst>
            <pc:docMk/>
            <pc:sldMk cId="2918100695" sldId="388"/>
            <ac:spMk id="9" creationId="{2CE39A90-4FE6-4A2E-BEF0-55E1820DEAE0}"/>
          </ac:spMkLst>
        </pc:spChg>
        <pc:spChg chg="add mod">
          <ac:chgData name="Eric Glover" userId="47c2a8b81aae47a8" providerId="LiveId" clId="{C6787F8A-9A81-47C4-9BBE-CAE4C3F0F364}" dt="2022-01-15T21:41:55.518" v="3704" actId="14100"/>
          <ac:spMkLst>
            <pc:docMk/>
            <pc:sldMk cId="2918100695" sldId="388"/>
            <ac:spMk id="10" creationId="{2AE33673-FFC5-44D7-8532-9F2E7C90E206}"/>
          </ac:spMkLst>
        </pc:spChg>
        <pc:spChg chg="add mod">
          <ac:chgData name="Eric Glover" userId="47c2a8b81aae47a8" providerId="LiveId" clId="{C6787F8A-9A81-47C4-9BBE-CAE4C3F0F364}" dt="2022-01-15T21:55:05.619" v="4107" actId="14100"/>
          <ac:spMkLst>
            <pc:docMk/>
            <pc:sldMk cId="2918100695" sldId="388"/>
            <ac:spMk id="12" creationId="{57A6FC15-3690-4737-8BA8-45CF212D2496}"/>
          </ac:spMkLst>
        </pc:spChg>
        <pc:spChg chg="add mod">
          <ac:chgData name="Eric Glover" userId="47c2a8b81aae47a8" providerId="LiveId" clId="{C6787F8A-9A81-47C4-9BBE-CAE4C3F0F364}" dt="2022-01-15T21:55:31.712" v="4132" actId="465"/>
          <ac:spMkLst>
            <pc:docMk/>
            <pc:sldMk cId="2918100695" sldId="388"/>
            <ac:spMk id="13" creationId="{3D996CC0-08D9-4F47-BC19-19136648E033}"/>
          </ac:spMkLst>
        </pc:spChg>
        <pc:spChg chg="add mod">
          <ac:chgData name="Eric Glover" userId="47c2a8b81aae47a8" providerId="LiveId" clId="{C6787F8A-9A81-47C4-9BBE-CAE4C3F0F364}" dt="2022-01-15T21:55:23.917" v="4131" actId="1035"/>
          <ac:spMkLst>
            <pc:docMk/>
            <pc:sldMk cId="2918100695" sldId="388"/>
            <ac:spMk id="14" creationId="{46F7099F-F804-4504-8E25-D947779CC8BA}"/>
          </ac:spMkLst>
        </pc:spChg>
        <pc:spChg chg="mod">
          <ac:chgData name="Eric Glover" userId="47c2a8b81aae47a8" providerId="LiveId" clId="{C6787F8A-9A81-47C4-9BBE-CAE4C3F0F364}" dt="2022-01-15T21:39:11.384" v="3560" actId="6549"/>
          <ac:spMkLst>
            <pc:docMk/>
            <pc:sldMk cId="2918100695" sldId="388"/>
            <ac:spMk id="15" creationId="{C96CD271-C05F-4792-932F-0759D2462B49}"/>
          </ac:spMkLst>
        </pc:spChg>
        <pc:cxnChg chg="add mod">
          <ac:chgData name="Eric Glover" userId="47c2a8b81aae47a8" providerId="LiveId" clId="{C6787F8A-9A81-47C4-9BBE-CAE4C3F0F364}" dt="2022-01-15T21:41:17.473" v="3695" actId="1035"/>
          <ac:cxnSpMkLst>
            <pc:docMk/>
            <pc:sldMk cId="2918100695" sldId="388"/>
            <ac:cxnSpMk id="11" creationId="{C80E27EB-EB46-4B80-B622-BDF365F3F08F}"/>
          </ac:cxnSpMkLst>
        </pc:cxnChg>
      </pc:sldChg>
      <pc:sldChg chg="addSp modSp add mod ord modAnim">
        <pc:chgData name="Eric Glover" userId="47c2a8b81aae47a8" providerId="LiveId" clId="{C6787F8A-9A81-47C4-9BBE-CAE4C3F0F364}" dt="2022-01-15T22:17:20.871" v="5381"/>
        <pc:sldMkLst>
          <pc:docMk/>
          <pc:sldMk cId="1070891764" sldId="389"/>
        </pc:sldMkLst>
        <pc:spChg chg="mod">
          <ac:chgData name="Eric Glover" userId="47c2a8b81aae47a8" providerId="LiveId" clId="{C6787F8A-9A81-47C4-9BBE-CAE4C3F0F364}" dt="2022-01-15T21:52:06.708" v="3982" actId="6549"/>
          <ac:spMkLst>
            <pc:docMk/>
            <pc:sldMk cId="1070891764" sldId="389"/>
            <ac:spMk id="4" creationId="{EC472220-6ED4-4778-8B48-80BFC87F1FC3}"/>
          </ac:spMkLst>
        </pc:spChg>
        <pc:spChg chg="add mod">
          <ac:chgData name="Eric Glover" userId="47c2a8b81aae47a8" providerId="LiveId" clId="{C6787F8A-9A81-47C4-9BBE-CAE4C3F0F364}" dt="2022-01-15T21:50:59.650" v="3928" actId="14100"/>
          <ac:spMkLst>
            <pc:docMk/>
            <pc:sldMk cId="1070891764" sldId="389"/>
            <ac:spMk id="7" creationId="{7770E2A5-5997-416E-BEC6-914CFE505D0F}"/>
          </ac:spMkLst>
        </pc:spChg>
        <pc:spChg chg="mod">
          <ac:chgData name="Eric Glover" userId="47c2a8b81aae47a8" providerId="LiveId" clId="{C6787F8A-9A81-47C4-9BBE-CAE4C3F0F364}" dt="2022-01-15T21:51:56.109" v="3975" actId="11530"/>
          <ac:spMkLst>
            <pc:docMk/>
            <pc:sldMk cId="1070891764" sldId="389"/>
            <ac:spMk id="15" creationId="{C96CD271-C05F-4792-932F-0759D2462B4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C4CED08A-F493-4034-BE3E-F922C11B67E3}" type="datetimeFigureOut">
              <a:rPr lang="en-US" smtClean="0"/>
              <a:t>1/16/2022</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3F8B3D71-61EB-464E-A873-042A7DB5DD4A}" type="slidenum">
              <a:rPr lang="en-US" smtClean="0"/>
              <a:t>‹#›</a:t>
            </a:fld>
            <a:endParaRPr lang="en-US"/>
          </a:p>
        </p:txBody>
      </p:sp>
    </p:spTree>
    <p:extLst>
      <p:ext uri="{BB962C8B-B14F-4D97-AF65-F5344CB8AC3E}">
        <p14:creationId xmlns:p14="http://schemas.microsoft.com/office/powerpoint/2010/main" val="1917736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7200"/>
            </a:lvl1pPr>
          </a:lstStyle>
          <a:p>
            <a:r>
              <a:rPr lang="en-US"/>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430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26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2061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243770"/>
            <a:ext cx="11167447" cy="166843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246714"/>
            <a:ext cx="11155680" cy="1662546"/>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25943"/>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488199"/>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114770"/>
            <a:ext cx="10168128"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1905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69850" h="69850" prst="divot"/>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atin typeface="LEMON MILK" panose="00000500000000000000" pitchFamily="50" charset="0"/>
              </a:defRPr>
            </a:lvl1pPr>
          </a:lstStyle>
          <a:p>
            <a:r>
              <a:rPr lang="en-US"/>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Autofit/>
            <a:scene3d>
              <a:camera prst="orthographicFront"/>
              <a:lightRig rig="threePt" dir="t"/>
            </a:scene3d>
            <a:sp3d extrusionH="57150">
              <a:bevelT w="69850" h="69850" prst="divot"/>
            </a:sp3d>
          </a:bodyPr>
          <a:lstStyle>
            <a:lvl1pPr marL="0" indent="0">
              <a:buNone/>
              <a:defRPr sz="3200" spc="500" baseline="0">
                <a:solidFill>
                  <a:srgbClr val="FFCA08"/>
                </a:solidFill>
                <a:latin typeface="LEMON MILK Bold" panose="00000800000000000000" pitchFamily="5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25976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3307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970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a:t>Click to edit Master title style</a:t>
            </a:r>
          </a:p>
        </p:txBody>
      </p:sp>
    </p:spTree>
    <p:extLst>
      <p:ext uri="{BB962C8B-B14F-4D97-AF65-F5344CB8AC3E}">
        <p14:creationId xmlns:p14="http://schemas.microsoft.com/office/powerpoint/2010/main" val="75949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4725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FA417FE-CD1A-486F-A4AC-E4000A2FB18E}"/>
              </a:ext>
            </a:extLst>
          </p:cNvPr>
          <p:cNvSpPr/>
          <p:nvPr/>
        </p:nvSpPr>
        <p:spPr>
          <a:xfrm>
            <a:off x="571987" y="625647"/>
            <a:ext cx="3546722" cy="1716505"/>
          </a:xfrm>
          <a:prstGeom prst="rect">
            <a:avLst/>
          </a:prstGeom>
          <a:solidFill>
            <a:schemeClr val="bg1">
              <a:lumMod val="95000"/>
            </a:schemeClr>
          </a:solidFill>
          <a:ln w="127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750752"/>
            <a:ext cx="146304" cy="1457925"/>
          </a:xfrm>
          <a:prstGeom prst="rect">
            <a:avLst/>
          </a:prstGeom>
          <a:solidFill>
            <a:schemeClr val="accent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
            <a:extLst>
              <a:ext uri="{FF2B5EF4-FFF2-40B4-BE49-F238E27FC236}">
                <a16:creationId xmlns:a16="http://schemas.microsoft.com/office/drawing/2014/main" id="{A6FC3E2A-2760-4CA6-B212-1231F394706A}"/>
              </a:ext>
            </a:extLst>
          </p:cNvPr>
          <p:cNvSpPr>
            <a:spLocks noGrp="1"/>
          </p:cNvSpPr>
          <p:nvPr>
            <p:ph type="title"/>
          </p:nvPr>
        </p:nvSpPr>
        <p:spPr>
          <a:xfrm>
            <a:off x="860865" y="694599"/>
            <a:ext cx="3197994" cy="1709928"/>
          </a:xfrm>
        </p:spPr>
        <p:txBody>
          <a:bodyPr lIns="0" tIns="0" rIns="0" bIns="0">
            <a:noAutofit/>
            <a:scene3d>
              <a:camera prst="orthographicFront"/>
              <a:lightRig rig="threePt" dir="t"/>
            </a:scene3d>
            <a:sp3d extrusionH="57150">
              <a:bevelT w="38100" h="38100"/>
            </a:sp3d>
          </a:bodyPr>
          <a:lstStyle/>
          <a:p>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Tree>
    <p:extLst>
      <p:ext uri="{BB962C8B-B14F-4D97-AF65-F5344CB8AC3E}">
        <p14:creationId xmlns:p14="http://schemas.microsoft.com/office/powerpoint/2010/main" val="4257210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9650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A209F25-4E82-45CD-A3BD-645D40F11266}"/>
              </a:ext>
            </a:extLst>
          </p:cNvPr>
          <p:cNvSpPr txBox="1">
            <a:spLocks noChangeArrowheads="1"/>
          </p:cNvSpPr>
          <p:nvPr userDrawn="1"/>
        </p:nvSpPr>
        <p:spPr>
          <a:xfrm>
            <a:off x="11737272" y="6496854"/>
            <a:ext cx="448056" cy="365125"/>
          </a:xfrm>
          <a:prstGeom prst="rect">
            <a:avLst/>
          </a:prstGeom>
        </p:spPr>
        <p:txBody>
          <a:bodyPr vert="horz" lIns="91440" tIns="45720" rIns="91440" bIns="45720" rtlCol="0" anchor="ctr">
            <a:normAutofit/>
          </a:bodyP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600"/>
              </a:spcAft>
              <a:defRPr/>
            </a:pPr>
            <a:fld id="{525D6D22-F3CC-406C-AB7C-C30BB762FCEA}" type="slidenum">
              <a:rPr lang="en-US" altLang="en-US" sz="1100" smtClean="0">
                <a:solidFill>
                  <a:schemeClr val="tx1"/>
                </a:solidFill>
              </a:rPr>
              <a:pPr algn="ctr">
                <a:spcAft>
                  <a:spcPts val="600"/>
                </a:spcAft>
                <a:defRPr/>
              </a:pPr>
              <a:t>‹#›</a:t>
            </a:fld>
            <a:endParaRPr lang="en-US" altLang="en-US" sz="1100">
              <a:solidFill>
                <a:schemeClr val="tx1"/>
              </a:solidFill>
            </a:endParaRPr>
          </a:p>
        </p:txBody>
      </p:sp>
      <p:sp>
        <p:nvSpPr>
          <p:cNvPr id="8" name="Rectangle 4">
            <a:extLst>
              <a:ext uri="{FF2B5EF4-FFF2-40B4-BE49-F238E27FC236}">
                <a16:creationId xmlns:a16="http://schemas.microsoft.com/office/drawing/2014/main" id="{5B71E275-FF90-4045-9FB5-C51489B2EEA0}"/>
              </a:ext>
            </a:extLst>
          </p:cNvPr>
          <p:cNvSpPr txBox="1">
            <a:spLocks noChangeArrowheads="1"/>
          </p:cNvSpPr>
          <p:nvPr userDrawn="1"/>
        </p:nvSpPr>
        <p:spPr>
          <a:xfrm>
            <a:off x="10296" y="6594390"/>
            <a:ext cx="1431255" cy="258077"/>
          </a:xfrm>
          <a:prstGeom prst="rect">
            <a:avLst/>
          </a:prstGeom>
          <a:ln/>
        </p:spPr>
        <p:txBody>
          <a:bodyPr vert="horz" lIns="91440" tIns="45720" rIns="91440" bIns="45720" rtlCol="0" anchor="b"/>
          <a:lstStyle>
            <a:defPPr>
              <a:defRPr lang="en-US"/>
            </a:defPPr>
            <a:lvl1pPr marL="0" algn="l" defTabSz="914400" rtl="0" eaLnBrk="1" latinLnBrk="0" hangingPunct="1">
              <a:defRPr sz="9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altLang="en-US" sz="800" b="0">
                <a:solidFill>
                  <a:schemeClr val="tx1"/>
                </a:solidFill>
              </a:rPr>
              <a:t>© Eric F. Glover 2021</a:t>
            </a:r>
          </a:p>
        </p:txBody>
      </p:sp>
    </p:spTree>
    <p:extLst>
      <p:ext uri="{BB962C8B-B14F-4D97-AF65-F5344CB8AC3E}">
        <p14:creationId xmlns:p14="http://schemas.microsoft.com/office/powerpoint/2010/main" val="395488387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16" r:id="rId6"/>
    <p:sldLayoutId id="2147483712" r:id="rId7"/>
    <p:sldLayoutId id="2147483713" r:id="rId8"/>
    <p:sldLayoutId id="2147483714" r:id="rId9"/>
    <p:sldLayoutId id="2147483715" r:id="rId10"/>
    <p:sldLayoutId id="2147483717" r:id="rId11"/>
  </p:sldLayoutIdLst>
  <p:txStyles>
    <p:titleStyle>
      <a:lvl1pPr algn="l" defTabSz="914400" rtl="0" eaLnBrk="1" latinLnBrk="0" hangingPunct="1">
        <a:lnSpc>
          <a:spcPct val="90000"/>
        </a:lnSpc>
        <a:spcBef>
          <a:spcPct val="0"/>
        </a:spcBef>
        <a:buNone/>
        <a:defRPr sz="4400" b="1" kern="1200">
          <a:solidFill>
            <a:schemeClr val="tx1"/>
          </a:solidFill>
          <a:latin typeface="Segoe UI Black" panose="020B0A02040204020203" pitchFamily="34" charset="0"/>
          <a:ea typeface="Segoe UI Black" panose="020B0A02040204020203" pitchFamily="34" charset="0"/>
          <a:cs typeface="+mj-cs"/>
        </a:defRPr>
      </a:lvl1pPr>
    </p:titleStyle>
    <p:body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tx1"/>
          </a:solidFill>
          <a:latin typeface="Segoe UI Semibold" panose="020B0702040204020203" pitchFamily="34" charset="0"/>
          <a:ea typeface="+mn-ea"/>
          <a:cs typeface="Segoe UI Semibold" panose="020B0702040204020203" pitchFamily="34" charset="0"/>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ref.ly/logosres/hntc66ro?ref=Bible.Ro7.13&amp;off=348&amp;ctx=is+sin+which+kills.+~The+law+enters+the+r"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tack of machine gears focusing on one gear">
            <a:extLst>
              <a:ext uri="{FF2B5EF4-FFF2-40B4-BE49-F238E27FC236}">
                <a16:creationId xmlns:a16="http://schemas.microsoft.com/office/drawing/2014/main" id="{4A1D9511-E8B7-4271-9A6E-8EF4DED9D06A}"/>
              </a:ext>
            </a:extLst>
          </p:cNvPr>
          <p:cNvPicPr>
            <a:picLocks noChangeAspect="1"/>
          </p:cNvPicPr>
          <p:nvPr/>
        </p:nvPicPr>
        <p:blipFill rotWithShape="1">
          <a:blip r:embed="rId2"/>
          <a:srcRect t="15730"/>
          <a:stretch/>
        </p:blipFill>
        <p:spPr>
          <a:xfrm>
            <a:off x="20" y="10"/>
            <a:ext cx="12191981" cy="6857990"/>
          </a:xfrm>
          <a:prstGeom prst="rect">
            <a:avLst/>
          </a:prstGeom>
        </p:spPr>
      </p:pic>
      <p:sp>
        <p:nvSpPr>
          <p:cNvPr id="18" name="Rectangle 17">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250488-24F5-40C6-9CDD-CA7D87837CA3}"/>
              </a:ext>
            </a:extLst>
          </p:cNvPr>
          <p:cNvSpPr>
            <a:spLocks noGrp="1"/>
          </p:cNvSpPr>
          <p:nvPr>
            <p:ph type="ctrTitle"/>
          </p:nvPr>
        </p:nvSpPr>
        <p:spPr>
          <a:xfrm>
            <a:off x="404552" y="3091928"/>
            <a:ext cx="9830421" cy="2387600"/>
          </a:xfrm>
        </p:spPr>
        <p:txBody>
          <a:bodyPr>
            <a:noAutofit/>
          </a:bodyPr>
          <a:lstStyle/>
          <a:p>
            <a:r>
              <a:rPr lang="en-US" sz="8800">
                <a:effectLst>
                  <a:outerShdw blurRad="38100" dist="38100" dir="2700000" algn="tl">
                    <a:srgbClr val="000000">
                      <a:alpha val="43137"/>
                    </a:srgbClr>
                  </a:outerShdw>
                </a:effectLst>
                <a:latin typeface="LEMON MILK" panose="00000500000000000000" pitchFamily="50" charset="0"/>
              </a:rPr>
              <a:t>Transformed!</a:t>
            </a:r>
          </a:p>
        </p:txBody>
      </p:sp>
      <p:sp>
        <p:nvSpPr>
          <p:cNvPr id="20" name="Rectangle: Rounded Corners 19">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D19C89D-AEF7-42B4-8DEB-021211B55E65}"/>
              </a:ext>
            </a:extLst>
          </p:cNvPr>
          <p:cNvSpPr>
            <a:spLocks noGrp="1"/>
          </p:cNvSpPr>
          <p:nvPr>
            <p:ph type="subTitle" idx="1"/>
          </p:nvPr>
        </p:nvSpPr>
        <p:spPr>
          <a:xfrm>
            <a:off x="429777" y="5624945"/>
            <a:ext cx="9381344" cy="592975"/>
          </a:xfrm>
        </p:spPr>
        <p:txBody>
          <a:bodyPr tIns="91440" bIns="0" anchor="ctr">
            <a:normAutofit fontScale="92500" lnSpcReduction="20000"/>
          </a:bodyPr>
          <a:lstStyle/>
          <a:p>
            <a:r>
              <a:rPr lang="en-US" sz="3600" spc="550">
                <a:effectLst>
                  <a:outerShdw blurRad="38100" dist="38100" dir="2700000" algn="tl">
                    <a:srgbClr val="000000">
                      <a:alpha val="43137"/>
                    </a:srgbClr>
                  </a:outerShdw>
                </a:effectLst>
                <a:latin typeface="Stanley Roots Personal Use" pitchFamily="2" charset="2"/>
              </a:rPr>
              <a:t> </a:t>
            </a:r>
            <a:r>
              <a:rPr lang="en-US" sz="3600" b="1" spc="550">
                <a:effectLst>
                  <a:outerShdw blurRad="38100" dist="38100" dir="2700000" algn="tl">
                    <a:srgbClr val="000000">
                      <a:alpha val="43137"/>
                    </a:srgbClr>
                  </a:outerShdw>
                </a:effectLst>
                <a:latin typeface="LEMON MILK Light" panose="00000400000000000000" pitchFamily="50" charset="0"/>
                <a:ea typeface="FangSong" panose="020B0503020204020204" pitchFamily="49" charset="-122"/>
              </a:rPr>
              <a:t>Knowing &amp; Doing God’s Will</a:t>
            </a:r>
          </a:p>
        </p:txBody>
      </p:sp>
      <p:sp>
        <p:nvSpPr>
          <p:cNvPr id="5" name="TextBox 4">
            <a:extLst>
              <a:ext uri="{FF2B5EF4-FFF2-40B4-BE49-F238E27FC236}">
                <a16:creationId xmlns:a16="http://schemas.microsoft.com/office/drawing/2014/main" id="{88C59F81-B43C-4DD3-8462-65D55B066FCA}"/>
              </a:ext>
            </a:extLst>
          </p:cNvPr>
          <p:cNvSpPr txBox="1"/>
          <p:nvPr/>
        </p:nvSpPr>
        <p:spPr>
          <a:xfrm>
            <a:off x="643237" y="6274677"/>
            <a:ext cx="9036790" cy="400110"/>
          </a:xfrm>
          <a:prstGeom prst="rect">
            <a:avLst/>
          </a:prstGeom>
          <a:noFill/>
        </p:spPr>
        <p:txBody>
          <a:bodyPr wrap="square" rtlCol="0">
            <a:spAutoFit/>
          </a:bodyPr>
          <a:lstStyle/>
          <a:p>
            <a:r>
              <a:rPr lang="en-US" sz="2000" i="1">
                <a:solidFill>
                  <a:srgbClr val="FFCA08"/>
                </a:solidFill>
              </a:rPr>
              <a:t>An In-depth Study of Paul’s Letter to the Church in Rome</a:t>
            </a:r>
            <a:endParaRPr lang="en-US" i="1">
              <a:solidFill>
                <a:srgbClr val="FFCA08"/>
              </a:solidFill>
            </a:endParaRPr>
          </a:p>
        </p:txBody>
      </p:sp>
    </p:spTree>
    <p:extLst>
      <p:ext uri="{BB962C8B-B14F-4D97-AF65-F5344CB8AC3E}">
        <p14:creationId xmlns:p14="http://schemas.microsoft.com/office/powerpoint/2010/main" val="106031187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7:1-6</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772841" y="1470074"/>
            <a:ext cx="5317300" cy="4924413"/>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50000"/>
              </a:lnSpc>
              <a:spcBef>
                <a:spcPts val="0"/>
              </a:spcBef>
              <a:spcAft>
                <a:spcPts val="600"/>
              </a:spcAft>
              <a:buNone/>
            </a:pPr>
            <a:r>
              <a:rPr lang="en-US" sz="2400" baseline="30000" dirty="0">
                <a:solidFill>
                  <a:srgbClr val="FFCA08"/>
                </a:solidFill>
                <a:latin typeface="Segoe UI Semibold" panose="020B0702040204020203" pitchFamily="34" charset="0"/>
                <a:cs typeface="Segoe UI Semibold" panose="020B0702040204020203" pitchFamily="34" charset="0"/>
              </a:rPr>
              <a:t>1</a:t>
            </a:r>
            <a:r>
              <a:rPr lang="en-US" sz="2400" dirty="0">
                <a:latin typeface="Segoe UI Semibold" panose="020B0702040204020203" pitchFamily="34" charset="0"/>
                <a:cs typeface="Segoe UI Semibold" panose="020B0702040204020203" pitchFamily="34" charset="0"/>
              </a:rPr>
              <a:t>Now, dear brothers and sisters—you who are familiar with the law—don’t you know that the law applies only while a person is living? </a:t>
            </a:r>
          </a:p>
        </p:txBody>
      </p:sp>
      <p:sp>
        <p:nvSpPr>
          <p:cNvPr id="10" name="Rectangle 9">
            <a:extLst>
              <a:ext uri="{FF2B5EF4-FFF2-40B4-BE49-F238E27FC236}">
                <a16:creationId xmlns:a16="http://schemas.microsoft.com/office/drawing/2014/main" id="{E1B1CE58-84F9-4393-A153-9F8ACC9AED00}"/>
              </a:ext>
            </a:extLst>
          </p:cNvPr>
          <p:cNvSpPr/>
          <p:nvPr/>
        </p:nvSpPr>
        <p:spPr>
          <a:xfrm>
            <a:off x="3855258" y="3703860"/>
            <a:ext cx="2286071" cy="395460"/>
          </a:xfrm>
          <a:prstGeom prst="rect">
            <a:avLst/>
          </a:prstGeom>
          <a:solidFill>
            <a:schemeClr val="accent1">
              <a:alpha val="3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FDBAF95-A7CC-436D-8AE5-CAB8E800046D}"/>
              </a:ext>
            </a:extLst>
          </p:cNvPr>
          <p:cNvSpPr/>
          <p:nvPr/>
        </p:nvSpPr>
        <p:spPr>
          <a:xfrm>
            <a:off x="759245" y="4635950"/>
            <a:ext cx="4142034" cy="359510"/>
          </a:xfrm>
          <a:prstGeom prst="rect">
            <a:avLst/>
          </a:prstGeom>
          <a:solidFill>
            <a:schemeClr val="accent1">
              <a:alpha val="3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EDB9C5B0-CD21-4252-AD41-11E29ACCF8C3}"/>
              </a:ext>
            </a:extLst>
          </p:cNvPr>
          <p:cNvSpPr/>
          <p:nvPr/>
        </p:nvSpPr>
        <p:spPr>
          <a:xfrm>
            <a:off x="6814697" y="1761838"/>
            <a:ext cx="4539673" cy="1547446"/>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40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What? </a:t>
            </a:r>
            <a:b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b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How can that be true?</a:t>
            </a:r>
          </a:p>
        </p:txBody>
      </p:sp>
      <p:sp>
        <p:nvSpPr>
          <p:cNvPr id="13" name="Rectangle: Rounded Corners 12">
            <a:extLst>
              <a:ext uri="{FF2B5EF4-FFF2-40B4-BE49-F238E27FC236}">
                <a16:creationId xmlns:a16="http://schemas.microsoft.com/office/drawing/2014/main" id="{0166569D-FEDD-49DD-B66D-FD64A278D2EF}"/>
              </a:ext>
            </a:extLst>
          </p:cNvPr>
          <p:cNvSpPr/>
          <p:nvPr/>
        </p:nvSpPr>
        <p:spPr>
          <a:xfrm>
            <a:off x="6814698" y="4196430"/>
            <a:ext cx="4539672" cy="1238548"/>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The law doesn’t apply </a:t>
            </a:r>
            <a:b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b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to dead people!</a:t>
            </a:r>
          </a:p>
        </p:txBody>
      </p:sp>
    </p:spTree>
    <p:extLst>
      <p:ext uri="{BB962C8B-B14F-4D97-AF65-F5344CB8AC3E}">
        <p14:creationId xmlns:p14="http://schemas.microsoft.com/office/powerpoint/2010/main" val="3742075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7:1-6</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5541142" y="1572884"/>
            <a:ext cx="5917594" cy="4924413"/>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50000"/>
              </a:lnSpc>
              <a:spcBef>
                <a:spcPts val="0"/>
              </a:spcBef>
              <a:spcAft>
                <a:spcPts val="600"/>
              </a:spcAft>
              <a:buNone/>
            </a:pPr>
            <a:r>
              <a:rPr lang="en-US" sz="2000" baseline="30000" dirty="0">
                <a:solidFill>
                  <a:srgbClr val="FFCA08"/>
                </a:solidFill>
                <a:latin typeface="Segoe UI Semibold" panose="020B0702040204020203" pitchFamily="34" charset="0"/>
                <a:cs typeface="Segoe UI Semibold" panose="020B0702040204020203" pitchFamily="34" charset="0"/>
              </a:rPr>
              <a:t>2</a:t>
            </a:r>
            <a:r>
              <a:rPr lang="en-US" sz="2000" dirty="0">
                <a:latin typeface="Segoe UI Semibold" panose="020B0702040204020203" pitchFamily="34" charset="0"/>
                <a:cs typeface="Segoe UI Semibold" panose="020B0702040204020203" pitchFamily="34" charset="0"/>
              </a:rPr>
              <a:t>For example, when a woman marries, the law binds her to her husband as long as he is alive. But if he dies, the laws of marriage no longer apply to her. </a:t>
            </a:r>
          </a:p>
          <a:p>
            <a:pPr marL="0" indent="463550" algn="just">
              <a:lnSpc>
                <a:spcPct val="150000"/>
              </a:lnSpc>
              <a:spcBef>
                <a:spcPts val="0"/>
              </a:spcBef>
              <a:spcAft>
                <a:spcPts val="600"/>
              </a:spcAft>
              <a:buNone/>
            </a:pPr>
            <a:r>
              <a:rPr lang="en-US" sz="2000" baseline="30000" dirty="0">
                <a:solidFill>
                  <a:srgbClr val="FFCA08"/>
                </a:solidFill>
                <a:latin typeface="Segoe UI Semibold" panose="020B0702040204020203" pitchFamily="34" charset="0"/>
                <a:cs typeface="Segoe UI Semibold" panose="020B0702040204020203" pitchFamily="34" charset="0"/>
              </a:rPr>
              <a:t>3</a:t>
            </a:r>
            <a:r>
              <a:rPr lang="en-US" sz="2000" dirty="0">
                <a:latin typeface="Segoe UI Semibold" panose="020B0702040204020203" pitchFamily="34" charset="0"/>
                <a:cs typeface="Segoe UI Semibold" panose="020B0702040204020203" pitchFamily="34" charset="0"/>
              </a:rPr>
              <a:t>So while her husband is alive, she would be committing adultery if she married another man. But if her husband dies, she is free from that law and does not commit adultery when she remarries.</a:t>
            </a:r>
          </a:p>
        </p:txBody>
      </p:sp>
      <p:sp>
        <p:nvSpPr>
          <p:cNvPr id="10" name="Rectangle 9">
            <a:extLst>
              <a:ext uri="{FF2B5EF4-FFF2-40B4-BE49-F238E27FC236}">
                <a16:creationId xmlns:a16="http://schemas.microsoft.com/office/drawing/2014/main" id="{E1B1CE58-84F9-4393-A153-9F8ACC9AED00}"/>
              </a:ext>
            </a:extLst>
          </p:cNvPr>
          <p:cNvSpPr/>
          <p:nvPr/>
        </p:nvSpPr>
        <p:spPr>
          <a:xfrm>
            <a:off x="6097446" y="2588006"/>
            <a:ext cx="5441302" cy="32682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F57E4403-7A2F-4BE0-84ED-EFDF8CFDDC8A}"/>
              </a:ext>
            </a:extLst>
          </p:cNvPr>
          <p:cNvSpPr/>
          <p:nvPr/>
        </p:nvSpPr>
        <p:spPr>
          <a:xfrm>
            <a:off x="857189" y="2031291"/>
            <a:ext cx="4121981" cy="1219427"/>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Is this passage about marriage and divorce?</a:t>
            </a:r>
          </a:p>
        </p:txBody>
      </p:sp>
      <p:cxnSp>
        <p:nvCxnSpPr>
          <p:cNvPr id="13" name="Straight Connector 12">
            <a:extLst>
              <a:ext uri="{FF2B5EF4-FFF2-40B4-BE49-F238E27FC236}">
                <a16:creationId xmlns:a16="http://schemas.microsoft.com/office/drawing/2014/main" id="{7464C843-46FE-4B7E-B83A-ADEEBB4C4CF1}"/>
              </a:ext>
            </a:extLst>
          </p:cNvPr>
          <p:cNvCxnSpPr/>
          <p:nvPr/>
        </p:nvCxnSpPr>
        <p:spPr>
          <a:xfrm>
            <a:off x="6168896" y="2020227"/>
            <a:ext cx="1511405"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Rectangle: Rounded Corners 13">
            <a:extLst>
              <a:ext uri="{FF2B5EF4-FFF2-40B4-BE49-F238E27FC236}">
                <a16:creationId xmlns:a16="http://schemas.microsoft.com/office/drawing/2014/main" id="{E88D399F-EDAC-467F-BBBD-60DB2785CB0F}"/>
              </a:ext>
            </a:extLst>
          </p:cNvPr>
          <p:cNvSpPr/>
          <p:nvPr/>
        </p:nvSpPr>
        <p:spPr>
          <a:xfrm>
            <a:off x="857189" y="4121525"/>
            <a:ext cx="4121981" cy="1219427"/>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Then, what does this passage exemplify?</a:t>
            </a:r>
          </a:p>
        </p:txBody>
      </p:sp>
      <p:sp>
        <p:nvSpPr>
          <p:cNvPr id="16" name="Rectangle 15">
            <a:extLst>
              <a:ext uri="{FF2B5EF4-FFF2-40B4-BE49-F238E27FC236}">
                <a16:creationId xmlns:a16="http://schemas.microsoft.com/office/drawing/2014/main" id="{49C5B59C-8A94-4929-BA61-13BBB1A991F4}"/>
              </a:ext>
            </a:extLst>
          </p:cNvPr>
          <p:cNvSpPr/>
          <p:nvPr/>
        </p:nvSpPr>
        <p:spPr>
          <a:xfrm>
            <a:off x="5564906" y="3061423"/>
            <a:ext cx="1576152" cy="32682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1293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4"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7:1-6 </a:t>
            </a:r>
            <a:r>
              <a:rPr lang="en-US" sz="2800" b="0" dirty="0">
                <a:latin typeface="Segoe UI" panose="020B0502040204020203" pitchFamily="34" charset="0"/>
                <a:cs typeface="Segoe UI" panose="020B0502040204020203" pitchFamily="34" charset="0"/>
              </a:rPr>
              <a:t>(NLT)</a:t>
            </a:r>
            <a:endParaRPr lang="en-US" sz="5400" b="0" dirty="0">
              <a:latin typeface="Segoe UI" panose="020B0502040204020203" pitchFamily="34" charset="0"/>
              <a:cs typeface="Segoe UI" panose="020B0502040204020203" pitchFamily="34"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1248" y="1470074"/>
            <a:ext cx="10409503" cy="3060361"/>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00000"/>
              </a:lnSpc>
              <a:spcBef>
                <a:spcPts val="0"/>
              </a:spcBef>
              <a:spcAft>
                <a:spcPts val="600"/>
              </a:spcAft>
              <a:buNone/>
            </a:pPr>
            <a:r>
              <a:rPr lang="en-US" sz="2400" baseline="30000" dirty="0">
                <a:solidFill>
                  <a:srgbClr val="FFCA08"/>
                </a:solidFill>
              </a:rPr>
              <a:t>4</a:t>
            </a:r>
            <a:r>
              <a:rPr lang="en-US" sz="2400" b="0" dirty="0"/>
              <a:t>So, my dear brothers and sisters, this is the point: </a:t>
            </a:r>
            <a:r>
              <a:rPr lang="en-US" sz="2400" dirty="0"/>
              <a:t>You died to the power of the law when you died with Christ</a:t>
            </a:r>
            <a:r>
              <a:rPr lang="en-US" sz="2400" b="0" dirty="0"/>
              <a:t>. And now you are united with the one who was raised from the dead. As a result, we can produce a harvest of good deeds for God</a:t>
            </a:r>
          </a:p>
        </p:txBody>
      </p:sp>
      <p:cxnSp>
        <p:nvCxnSpPr>
          <p:cNvPr id="7" name="Straight Connector 6">
            <a:extLst>
              <a:ext uri="{FF2B5EF4-FFF2-40B4-BE49-F238E27FC236}">
                <a16:creationId xmlns:a16="http://schemas.microsoft.com/office/drawing/2014/main" id="{E002F8A8-BFA6-4208-8CE2-B71D7F90009A}"/>
              </a:ext>
            </a:extLst>
          </p:cNvPr>
          <p:cNvCxnSpPr/>
          <p:nvPr/>
        </p:nvCxnSpPr>
        <p:spPr>
          <a:xfrm>
            <a:off x="6413329" y="2153230"/>
            <a:ext cx="23027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4E8B276C-AA79-4CD4-8605-F076B6ABDC61}"/>
              </a:ext>
            </a:extLst>
          </p:cNvPr>
          <p:cNvSpPr/>
          <p:nvPr/>
        </p:nvSpPr>
        <p:spPr>
          <a:xfrm>
            <a:off x="1343012" y="4774692"/>
            <a:ext cx="4314116" cy="1226468"/>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How do we know that? </a:t>
            </a:r>
            <a:b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b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Paul tells us himself!</a:t>
            </a:r>
          </a:p>
        </p:txBody>
      </p:sp>
      <p:sp>
        <p:nvSpPr>
          <p:cNvPr id="10" name="Rectangle: Rounded Corners 9">
            <a:extLst>
              <a:ext uri="{FF2B5EF4-FFF2-40B4-BE49-F238E27FC236}">
                <a16:creationId xmlns:a16="http://schemas.microsoft.com/office/drawing/2014/main" id="{74F5F6D8-9CF5-45FC-BD0F-7CF04F965F53}"/>
              </a:ext>
            </a:extLst>
          </p:cNvPr>
          <p:cNvSpPr/>
          <p:nvPr/>
        </p:nvSpPr>
        <p:spPr>
          <a:xfrm>
            <a:off x="6534874" y="4774692"/>
            <a:ext cx="4539672" cy="1238548"/>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The law doesn’t apply </a:t>
            </a:r>
            <a:b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b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to dead people!</a:t>
            </a:r>
          </a:p>
        </p:txBody>
      </p:sp>
    </p:spTree>
    <p:extLst>
      <p:ext uri="{BB962C8B-B14F-4D97-AF65-F5344CB8AC3E}">
        <p14:creationId xmlns:p14="http://schemas.microsoft.com/office/powerpoint/2010/main" val="1892043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7:1-6 </a:t>
            </a:r>
            <a:r>
              <a:rPr lang="en-US" sz="2800" b="0" dirty="0">
                <a:latin typeface="Segoe UI" panose="020B0502040204020203" pitchFamily="34" charset="0"/>
                <a:cs typeface="Segoe UI" panose="020B0502040204020203" pitchFamily="34" charset="0"/>
              </a:rPr>
              <a:t>(NLT)</a:t>
            </a:r>
            <a:endParaRPr lang="en-US" sz="28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1248" y="1450884"/>
            <a:ext cx="10409503" cy="4727465"/>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50000"/>
              </a:lnSpc>
              <a:spcBef>
                <a:spcPts val="0"/>
              </a:spcBef>
              <a:buNone/>
            </a:pPr>
            <a:r>
              <a:rPr lang="en-US" sz="2400" b="0" baseline="30000" dirty="0">
                <a:solidFill>
                  <a:srgbClr val="FFCA08"/>
                </a:solidFill>
              </a:rPr>
              <a:t>5</a:t>
            </a:r>
            <a:r>
              <a:rPr lang="en-US" sz="2400" b="0" dirty="0"/>
              <a:t>When we were controlled by our old nature, sinful desires were at work within us, and the law aroused these evil desires that produced a harvest of sinful deeds, resulting in death. </a:t>
            </a:r>
          </a:p>
          <a:p>
            <a:pPr marL="0" indent="463550" algn="just">
              <a:lnSpc>
                <a:spcPct val="150000"/>
              </a:lnSpc>
              <a:spcBef>
                <a:spcPts val="0"/>
              </a:spcBef>
              <a:buNone/>
            </a:pPr>
            <a:r>
              <a:rPr lang="en-US" sz="2400" b="0" baseline="30000" dirty="0">
                <a:solidFill>
                  <a:srgbClr val="FFCA08"/>
                </a:solidFill>
              </a:rPr>
              <a:t>6</a:t>
            </a:r>
            <a:r>
              <a:rPr lang="en-US" sz="2400" b="0" dirty="0"/>
              <a:t>But now we have been released from the law, for we died to it and are no longer captive to its power. Now we can serve God, not in the old way of obeying the letter of the law, but in the new way of living in the Spirit. </a:t>
            </a:r>
          </a:p>
        </p:txBody>
      </p:sp>
      <p:sp>
        <p:nvSpPr>
          <p:cNvPr id="7" name="Rectangle 6">
            <a:extLst>
              <a:ext uri="{FF2B5EF4-FFF2-40B4-BE49-F238E27FC236}">
                <a16:creationId xmlns:a16="http://schemas.microsoft.com/office/drawing/2014/main" id="{F6618406-3BD5-46F7-BCE6-44A7843DDFB1}"/>
              </a:ext>
            </a:extLst>
          </p:cNvPr>
          <p:cNvSpPr/>
          <p:nvPr/>
        </p:nvSpPr>
        <p:spPr>
          <a:xfrm>
            <a:off x="2714166" y="3211797"/>
            <a:ext cx="7535426" cy="395460"/>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4598945-4CB9-476D-BA72-64CEAAE59385}"/>
              </a:ext>
            </a:extLst>
          </p:cNvPr>
          <p:cNvSpPr/>
          <p:nvPr/>
        </p:nvSpPr>
        <p:spPr>
          <a:xfrm>
            <a:off x="6284422" y="4315859"/>
            <a:ext cx="2377440" cy="434694"/>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llout: Up Arrow 1">
            <a:extLst>
              <a:ext uri="{FF2B5EF4-FFF2-40B4-BE49-F238E27FC236}">
                <a16:creationId xmlns:a16="http://schemas.microsoft.com/office/drawing/2014/main" id="{7308C47F-8496-4422-A858-BF2230CBD3E1}"/>
              </a:ext>
            </a:extLst>
          </p:cNvPr>
          <p:cNvSpPr/>
          <p:nvPr/>
        </p:nvSpPr>
        <p:spPr>
          <a:xfrm>
            <a:off x="6398521" y="4825370"/>
            <a:ext cx="2149243" cy="1321724"/>
          </a:xfrm>
          <a:prstGeom prst="upArrowCallou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TRANSFORMED!</a:t>
            </a:r>
          </a:p>
          <a:p>
            <a:pPr algn="ctr"/>
            <a:r>
              <a:rPr lang="en-US" dirty="0">
                <a:latin typeface="Segoe UI Semibold" panose="020B0702040204020203" pitchFamily="34" charset="0"/>
                <a:cs typeface="Segoe UI Semibold" panose="020B0702040204020203" pitchFamily="34" charset="0"/>
              </a:rPr>
              <a:t>Life in the Spirit</a:t>
            </a:r>
          </a:p>
        </p:txBody>
      </p:sp>
      <p:sp>
        <p:nvSpPr>
          <p:cNvPr id="5" name="Rectangle: Rounded Corners 4">
            <a:extLst>
              <a:ext uri="{FF2B5EF4-FFF2-40B4-BE49-F238E27FC236}">
                <a16:creationId xmlns:a16="http://schemas.microsoft.com/office/drawing/2014/main" id="{B62523CE-89F6-45EC-B09A-A93872482B8E}"/>
              </a:ext>
            </a:extLst>
          </p:cNvPr>
          <p:cNvSpPr/>
          <p:nvPr/>
        </p:nvSpPr>
        <p:spPr>
          <a:xfrm>
            <a:off x="818523" y="4980305"/>
            <a:ext cx="5146139" cy="1369637"/>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2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As a wife is no longer married to her husband when he dies, a Christian is no longer under the Law.</a:t>
            </a:r>
          </a:p>
        </p:txBody>
      </p:sp>
      <p:cxnSp>
        <p:nvCxnSpPr>
          <p:cNvPr id="12" name="Straight Connector 11">
            <a:extLst>
              <a:ext uri="{FF2B5EF4-FFF2-40B4-BE49-F238E27FC236}">
                <a16:creationId xmlns:a16="http://schemas.microsoft.com/office/drawing/2014/main" id="{9ECB5145-FC23-441C-9A09-DD42A349A930}"/>
              </a:ext>
            </a:extLst>
          </p:cNvPr>
          <p:cNvCxnSpPr/>
          <p:nvPr/>
        </p:nvCxnSpPr>
        <p:spPr>
          <a:xfrm>
            <a:off x="8706814" y="4723821"/>
            <a:ext cx="1604387" cy="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4695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A181-38F4-486B-9BC4-D946A311174E}"/>
              </a:ext>
            </a:extLst>
          </p:cNvPr>
          <p:cNvSpPr>
            <a:spLocks noGrp="1"/>
          </p:cNvSpPr>
          <p:nvPr>
            <p:ph type="title"/>
          </p:nvPr>
        </p:nvSpPr>
        <p:spPr/>
        <p:txBody>
          <a:bodyPr>
            <a:normAutofit/>
          </a:bodyPr>
          <a:lstStyle/>
          <a:p>
            <a:pPr>
              <a:lnSpc>
                <a:spcPct val="100000"/>
              </a:lnSpc>
            </a:pPr>
            <a:r>
              <a:rPr lang="en-US" sz="7200" dirty="0">
                <a:latin typeface="+mj-lt"/>
              </a:rPr>
              <a:t>The Law Reveals Sin</a:t>
            </a:r>
            <a:endParaRPr lang="en-US" sz="5400" b="0" dirty="0">
              <a:latin typeface="+mj-lt"/>
            </a:endParaRPr>
          </a:p>
        </p:txBody>
      </p:sp>
      <p:sp>
        <p:nvSpPr>
          <p:cNvPr id="3" name="Text Placeholder 2">
            <a:extLst>
              <a:ext uri="{FF2B5EF4-FFF2-40B4-BE49-F238E27FC236}">
                <a16:creationId xmlns:a16="http://schemas.microsoft.com/office/drawing/2014/main" id="{A4C2B8D8-6E2F-483F-8008-29B1D08178F0}"/>
              </a:ext>
            </a:extLst>
          </p:cNvPr>
          <p:cNvSpPr>
            <a:spLocks noGrp="1"/>
          </p:cNvSpPr>
          <p:nvPr>
            <p:ph type="body" idx="1"/>
          </p:nvPr>
        </p:nvSpPr>
        <p:spPr/>
        <p:txBody>
          <a:bodyPr>
            <a:noAutofit/>
            <a:scene3d>
              <a:camera prst="orthographicFront"/>
              <a:lightRig rig="threePt" dir="t"/>
            </a:scene3d>
            <a:sp3d extrusionH="57150">
              <a:bevelT w="69850" h="69850" prst="divot"/>
            </a:sp3d>
          </a:bodyPr>
          <a:lstStyle/>
          <a:p>
            <a:r>
              <a:rPr lang="en-US" sz="4400" spc="500" dirty="0">
                <a:solidFill>
                  <a:srgbClr val="FFCA08"/>
                </a:solidFill>
                <a:effectLst>
                  <a:outerShdw blurRad="38100" dist="38100" dir="2700000" algn="tl">
                    <a:srgbClr val="000000">
                      <a:alpha val="43137"/>
                    </a:srgbClr>
                  </a:outerShdw>
                </a:effectLst>
                <a:latin typeface="LEMON MILK Bold" panose="00000800000000000000" pitchFamily="50" charset="0"/>
              </a:rPr>
              <a:t>Romans 7:7-13</a:t>
            </a:r>
          </a:p>
        </p:txBody>
      </p:sp>
    </p:spTree>
    <p:extLst>
      <p:ext uri="{BB962C8B-B14F-4D97-AF65-F5344CB8AC3E}">
        <p14:creationId xmlns:p14="http://schemas.microsoft.com/office/powerpoint/2010/main" val="3006703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7:7-13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487978"/>
            <a:ext cx="10409503" cy="490445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50000"/>
              </a:lnSpc>
              <a:spcBef>
                <a:spcPts val="0"/>
              </a:spcBef>
              <a:buNone/>
            </a:pPr>
            <a:r>
              <a:rPr lang="en-US" sz="2400" baseline="30000" dirty="0">
                <a:solidFill>
                  <a:srgbClr val="FFCA08"/>
                </a:solidFill>
              </a:rPr>
              <a:t>7</a:t>
            </a:r>
            <a:r>
              <a:rPr lang="en-US" sz="2400" b="0" dirty="0"/>
              <a:t>Well then, am I suggesting that the law of God is sinful? Of course not! In fact, it was the law that showed me my sin. I would never have known that coveting is wrong if the law had not said, “You must not covet.” </a:t>
            </a:r>
            <a:r>
              <a:rPr lang="en-US" sz="2400" baseline="30000" dirty="0">
                <a:solidFill>
                  <a:schemeClr val="accent1"/>
                </a:solidFill>
              </a:rPr>
              <a:t>8</a:t>
            </a:r>
            <a:r>
              <a:rPr lang="en-US" sz="2400" b="0" dirty="0"/>
              <a:t>But sin used this command to arouse all kinds of covetous desires within me! If there were no law, sin would not have that power. </a:t>
            </a:r>
            <a:r>
              <a:rPr lang="en-US" sz="2400" baseline="30000" dirty="0">
                <a:solidFill>
                  <a:schemeClr val="accent1"/>
                </a:solidFill>
              </a:rPr>
              <a:t>9</a:t>
            </a:r>
            <a:r>
              <a:rPr lang="en-US" sz="2400" b="0" dirty="0"/>
              <a:t>At one time I lived without understanding the law. But when I learned the command not to covet, for instance, the power of sin came to life </a:t>
            </a:r>
            <a:r>
              <a:rPr lang="en-US" sz="2400" baseline="30000" dirty="0">
                <a:solidFill>
                  <a:srgbClr val="FFCA08"/>
                </a:solidFill>
              </a:rPr>
              <a:t>10</a:t>
            </a:r>
            <a:r>
              <a:rPr lang="en-US" sz="2400" b="0" dirty="0"/>
              <a:t>and I died. So I discovered that the law’s commands, which were supposed to bring life, brought spiritual death instead. </a:t>
            </a:r>
            <a:r>
              <a:rPr lang="en-US" sz="2400" baseline="30000" dirty="0">
                <a:solidFill>
                  <a:schemeClr val="accent1"/>
                </a:solidFill>
              </a:rPr>
              <a:t>11</a:t>
            </a:r>
            <a:r>
              <a:rPr lang="en-US" sz="2400" b="0" dirty="0"/>
              <a:t>Sin took advantage of those commands and deceived me; it used </a:t>
            </a:r>
          </a:p>
          <a:p>
            <a:pPr marL="0" indent="463550" algn="just">
              <a:lnSpc>
                <a:spcPct val="150000"/>
              </a:lnSpc>
              <a:spcBef>
                <a:spcPts val="0"/>
              </a:spcBef>
              <a:buNone/>
            </a:pPr>
            <a:endParaRPr lang="en-US" sz="2400" b="0" dirty="0"/>
          </a:p>
        </p:txBody>
      </p:sp>
    </p:spTree>
    <p:extLst>
      <p:ext uri="{BB962C8B-B14F-4D97-AF65-F5344CB8AC3E}">
        <p14:creationId xmlns:p14="http://schemas.microsoft.com/office/powerpoint/2010/main" val="825372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7:7-13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496291"/>
            <a:ext cx="10409503" cy="4896146"/>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ts val="0"/>
              </a:spcBef>
              <a:buNone/>
            </a:pPr>
            <a:r>
              <a:rPr lang="en-US" sz="2400" b="0" dirty="0"/>
              <a:t>the commands to kill me. </a:t>
            </a:r>
            <a:r>
              <a:rPr lang="en-US" sz="2400" baseline="30000" dirty="0">
                <a:solidFill>
                  <a:schemeClr val="accent1"/>
                </a:solidFill>
              </a:rPr>
              <a:t>12</a:t>
            </a:r>
            <a:r>
              <a:rPr lang="en-US" sz="2400" b="0" dirty="0"/>
              <a:t>But still, the law itself is holy, and its commands are holy and right and good. </a:t>
            </a:r>
          </a:p>
          <a:p>
            <a:pPr marL="0" indent="463550" algn="just">
              <a:lnSpc>
                <a:spcPct val="150000"/>
              </a:lnSpc>
              <a:spcBef>
                <a:spcPts val="0"/>
              </a:spcBef>
              <a:buNone/>
            </a:pPr>
            <a:r>
              <a:rPr lang="en-US" sz="2400" baseline="30000" dirty="0">
                <a:solidFill>
                  <a:schemeClr val="accent1"/>
                </a:solidFill>
              </a:rPr>
              <a:t>13</a:t>
            </a:r>
            <a:r>
              <a:rPr lang="en-US" sz="2400" b="0" dirty="0"/>
              <a:t>But how can that be? Did the law, which is good, cause my death? Of course not! Sin used what was good to bring about my condemnation to death. So we can see how terrible sin really is. It uses God’s good commands for its own evil purposes. </a:t>
            </a:r>
          </a:p>
        </p:txBody>
      </p:sp>
    </p:spTree>
    <p:extLst>
      <p:ext uri="{BB962C8B-B14F-4D97-AF65-F5344CB8AC3E}">
        <p14:creationId xmlns:p14="http://schemas.microsoft.com/office/powerpoint/2010/main" val="2125932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7:7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645920"/>
            <a:ext cx="4538655" cy="1679171"/>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00000"/>
              </a:lnSpc>
              <a:spcBef>
                <a:spcPts val="0"/>
              </a:spcBef>
              <a:buNone/>
            </a:pPr>
            <a:r>
              <a:rPr lang="en-US" sz="2400" baseline="30000" dirty="0">
                <a:solidFill>
                  <a:srgbClr val="FFCA08"/>
                </a:solidFill>
              </a:rPr>
              <a:t>7</a:t>
            </a:r>
            <a:r>
              <a:rPr lang="en-US" sz="2400" b="0" dirty="0"/>
              <a:t>Well then, </a:t>
            </a:r>
            <a:r>
              <a:rPr lang="en-US" sz="2400" dirty="0"/>
              <a:t>am I suggesting that the law of God is sinful?</a:t>
            </a:r>
            <a:endParaRPr lang="en-US" sz="2400" b="0" dirty="0"/>
          </a:p>
        </p:txBody>
      </p:sp>
      <p:sp>
        <p:nvSpPr>
          <p:cNvPr id="7" name="Rectangle: Rounded Corners 6">
            <a:extLst>
              <a:ext uri="{FF2B5EF4-FFF2-40B4-BE49-F238E27FC236}">
                <a16:creationId xmlns:a16="http://schemas.microsoft.com/office/drawing/2014/main" id="{485109CF-75E5-4570-BED4-B0882EDFAA50}"/>
              </a:ext>
            </a:extLst>
          </p:cNvPr>
          <p:cNvSpPr/>
          <p:nvPr/>
        </p:nvSpPr>
        <p:spPr>
          <a:xfrm>
            <a:off x="1129922" y="3806312"/>
            <a:ext cx="4057923" cy="72555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tIns="0" bIns="91440" rtlCol="0" anchor="ctr"/>
          <a:lstStyle/>
          <a:p>
            <a:pPr algn="ctr"/>
            <a:r>
              <a:rPr lang="en-US" sz="3600" b="1" dirty="0">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Absolutely not!</a:t>
            </a:r>
          </a:p>
        </p:txBody>
      </p:sp>
      <p:sp>
        <p:nvSpPr>
          <p:cNvPr id="2" name="TextBox 1">
            <a:extLst>
              <a:ext uri="{FF2B5EF4-FFF2-40B4-BE49-F238E27FC236}">
                <a16:creationId xmlns:a16="http://schemas.microsoft.com/office/drawing/2014/main" id="{A80D8580-F373-46E1-A3E5-61A81219E414}"/>
              </a:ext>
            </a:extLst>
          </p:cNvPr>
          <p:cNvSpPr txBox="1"/>
          <p:nvPr/>
        </p:nvSpPr>
        <p:spPr>
          <a:xfrm>
            <a:off x="6391299" y="1983113"/>
            <a:ext cx="5098938"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spcAft>
                <a:spcPts val="1800"/>
              </a:spcAft>
            </a:pPr>
            <a:r>
              <a:rPr lang="en-US" sz="2400" b="1" baseline="30000" dirty="0">
                <a:solidFill>
                  <a:schemeClr val="accent1"/>
                </a:solidFill>
                <a:latin typeface="Segoe UI" panose="020B0502040204020203" pitchFamily="34" charset="0"/>
                <a:cs typeface="Segoe UI" panose="020B0502040204020203" pitchFamily="34" charset="0"/>
              </a:rPr>
              <a:t>7…</a:t>
            </a:r>
            <a:r>
              <a:rPr lang="en-US" sz="2400" b="0" dirty="0">
                <a:latin typeface="Segoe UI" panose="020B0502040204020203" pitchFamily="34" charset="0"/>
                <a:cs typeface="Segoe UI" panose="020B0502040204020203" pitchFamily="34" charset="0"/>
              </a:rPr>
              <a:t>In fact, </a:t>
            </a:r>
            <a:r>
              <a:rPr lang="en-US" sz="2400" b="1" dirty="0">
                <a:latin typeface="Segoe UI" panose="020B0502040204020203" pitchFamily="34" charset="0"/>
                <a:cs typeface="Segoe UI" panose="020B0502040204020203" pitchFamily="34" charset="0"/>
              </a:rPr>
              <a:t>it was the law that showed me my sin</a:t>
            </a:r>
            <a:r>
              <a:rPr lang="en-US" sz="2400" b="0" dirty="0">
                <a:latin typeface="Segoe UI" panose="020B0502040204020203" pitchFamily="34" charset="0"/>
                <a:cs typeface="Segoe UI" panose="020B0502040204020203" pitchFamily="34" charset="0"/>
              </a:rPr>
              <a:t>. I would never have known that coveting is wrong if the law had not said, “You must not covet.”</a:t>
            </a:r>
            <a:endParaRPr lang="en-US" sz="2400" dirty="0">
              <a:latin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865D16D9-2CA1-4E86-80B6-4C65E7605BF1}"/>
              </a:ext>
            </a:extLst>
          </p:cNvPr>
          <p:cNvSpPr txBox="1"/>
          <p:nvPr/>
        </p:nvSpPr>
        <p:spPr>
          <a:xfrm>
            <a:off x="6391299" y="4412661"/>
            <a:ext cx="5098938"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spcAft>
                <a:spcPts val="1800"/>
              </a:spcAft>
            </a:pPr>
            <a:r>
              <a:rPr lang="en-US" sz="2400" b="1" baseline="30000" dirty="0">
                <a:solidFill>
                  <a:schemeClr val="accent1"/>
                </a:solidFill>
                <a:latin typeface="Segoe UI" panose="020B0502040204020203" pitchFamily="34" charset="0"/>
                <a:cs typeface="Segoe UI" panose="020B0502040204020203" pitchFamily="34" charset="0"/>
              </a:rPr>
              <a:t>12</a:t>
            </a:r>
            <a:r>
              <a:rPr lang="en-US" sz="2400" dirty="0">
                <a:latin typeface="Segoe UI" panose="020B0502040204020203" pitchFamily="34" charset="0"/>
                <a:cs typeface="Segoe UI" panose="020B0502040204020203" pitchFamily="34" charset="0"/>
              </a:rPr>
              <a:t>But still, </a:t>
            </a:r>
            <a:r>
              <a:rPr lang="en-US" sz="2400" b="1" dirty="0">
                <a:latin typeface="Segoe UI" panose="020B0502040204020203" pitchFamily="34" charset="0"/>
                <a:cs typeface="Segoe UI" panose="020B0502040204020203" pitchFamily="34" charset="0"/>
              </a:rPr>
              <a:t>the law itself is holy, and its commands are holy and right and good</a:t>
            </a:r>
            <a:r>
              <a:rPr lang="en-US" sz="2400" dirty="0">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242551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7:13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430979"/>
            <a:ext cx="10409503" cy="2422566"/>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50000"/>
              </a:lnSpc>
              <a:spcBef>
                <a:spcPts val="0"/>
              </a:spcBef>
              <a:buNone/>
            </a:pPr>
            <a:r>
              <a:rPr lang="en-US" sz="2400" baseline="30000" dirty="0">
                <a:solidFill>
                  <a:schemeClr val="accent1"/>
                </a:solidFill>
              </a:rPr>
              <a:t>13</a:t>
            </a:r>
            <a:r>
              <a:rPr lang="en-US" sz="2400" b="0" dirty="0"/>
              <a:t>But how can that be? Did the law, which is good, cause my death? Of course not! </a:t>
            </a:r>
            <a:r>
              <a:rPr lang="en-US" sz="2400" dirty="0"/>
              <a:t>Sin used what was good to bring about my condemnation</a:t>
            </a:r>
            <a:r>
              <a:rPr lang="en-US" sz="2400" b="0" dirty="0"/>
              <a:t> to death. So we can see how terrible sin really is. It uses God’s good commands for its own evil purposes. </a:t>
            </a:r>
          </a:p>
        </p:txBody>
      </p:sp>
      <p:sp>
        <p:nvSpPr>
          <p:cNvPr id="7" name="Rectangle: Rounded Corners 6">
            <a:extLst>
              <a:ext uri="{FF2B5EF4-FFF2-40B4-BE49-F238E27FC236}">
                <a16:creationId xmlns:a16="http://schemas.microsoft.com/office/drawing/2014/main" id="{4B1D2510-210C-4852-A577-22E83881E2CA}"/>
              </a:ext>
            </a:extLst>
          </p:cNvPr>
          <p:cNvSpPr/>
          <p:nvPr/>
        </p:nvSpPr>
        <p:spPr>
          <a:xfrm>
            <a:off x="1367202" y="3871207"/>
            <a:ext cx="4121982" cy="1219427"/>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tIns="0" bIns="91440" rtlCol="0" anchor="ctr"/>
          <a:lstStyle/>
          <a:p>
            <a:pPr algn="ctr"/>
            <a:r>
              <a:rPr lang="en-US" sz="2400" b="1" dirty="0">
                <a:solidFill>
                  <a:schemeClr val="lt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The law kills no one. Rather, it is sin that kills.</a:t>
            </a:r>
          </a:p>
        </p:txBody>
      </p:sp>
      <p:sp>
        <p:nvSpPr>
          <p:cNvPr id="8" name="Rectangle: Rounded Corners 7">
            <a:extLst>
              <a:ext uri="{FF2B5EF4-FFF2-40B4-BE49-F238E27FC236}">
                <a16:creationId xmlns:a16="http://schemas.microsoft.com/office/drawing/2014/main" id="{5CF027CE-95E7-439E-936F-8F4A6E26352B}"/>
              </a:ext>
            </a:extLst>
          </p:cNvPr>
          <p:cNvSpPr/>
          <p:nvPr/>
        </p:nvSpPr>
        <p:spPr>
          <a:xfrm>
            <a:off x="6702818" y="3871207"/>
            <a:ext cx="4534179" cy="1219427"/>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tIns="0" bIns="91440" rtlCol="0" anchor="ctr"/>
          <a:lstStyle/>
          <a:p>
            <a:pPr algn="ctr"/>
            <a:r>
              <a:rPr lang="en-US" sz="2400" b="1" dirty="0">
                <a:solidFill>
                  <a:schemeClr val="lt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“Law enters the room, sin springs to life, and we die.”</a:t>
            </a:r>
            <a:endParaRPr lang="en-US" sz="2400" b="1" dirty="0">
              <a:solidFill>
                <a:schemeClr val="lt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hlinkClick r:id="rId2"/>
            </a:endParaRPr>
          </a:p>
        </p:txBody>
      </p:sp>
      <p:sp>
        <p:nvSpPr>
          <p:cNvPr id="9" name="Rectangle: Rounded Corners 8">
            <a:extLst>
              <a:ext uri="{FF2B5EF4-FFF2-40B4-BE49-F238E27FC236}">
                <a16:creationId xmlns:a16="http://schemas.microsoft.com/office/drawing/2014/main" id="{FD8665A8-4C73-4822-BDB4-C227410EDA62}"/>
              </a:ext>
            </a:extLst>
          </p:cNvPr>
          <p:cNvSpPr/>
          <p:nvPr/>
        </p:nvSpPr>
        <p:spPr>
          <a:xfrm>
            <a:off x="3084974" y="5595441"/>
            <a:ext cx="6034993" cy="688335"/>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tIns="0" bIns="91440" rtlCol="0" anchor="ctr"/>
          <a:lstStyle/>
          <a:p>
            <a:pPr algn="ctr"/>
            <a:r>
              <a:rPr lang="en-US" sz="3600" b="1" dirty="0">
                <a:solidFill>
                  <a:schemeClr val="lt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The Law Reveals Sin</a:t>
            </a:r>
            <a:endParaRPr lang="en-US" sz="3600" b="1" dirty="0">
              <a:solidFill>
                <a:schemeClr val="lt1"/>
              </a:solidFill>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hlinkClick r:id="rId2"/>
            </a:endParaRPr>
          </a:p>
        </p:txBody>
      </p:sp>
    </p:spTree>
    <p:extLst>
      <p:ext uri="{BB962C8B-B14F-4D97-AF65-F5344CB8AC3E}">
        <p14:creationId xmlns:p14="http://schemas.microsoft.com/office/powerpoint/2010/main" val="3735771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A181-38F4-486B-9BC4-D946A311174E}"/>
              </a:ext>
            </a:extLst>
          </p:cNvPr>
          <p:cNvSpPr>
            <a:spLocks noGrp="1"/>
          </p:cNvSpPr>
          <p:nvPr>
            <p:ph type="title"/>
          </p:nvPr>
        </p:nvSpPr>
        <p:spPr/>
        <p:txBody>
          <a:bodyPr>
            <a:normAutofit/>
          </a:bodyPr>
          <a:lstStyle/>
          <a:p>
            <a:pPr>
              <a:lnSpc>
                <a:spcPct val="100000"/>
              </a:lnSpc>
              <a:spcAft>
                <a:spcPts val="1200"/>
              </a:spcAft>
            </a:pPr>
            <a:r>
              <a:rPr lang="en-US" sz="8000" dirty="0">
                <a:latin typeface="+mj-lt"/>
              </a:rPr>
              <a:t>Struggling with Sin</a:t>
            </a:r>
            <a:br>
              <a:rPr lang="en-US" sz="8000" dirty="0">
                <a:latin typeface="+mj-lt"/>
              </a:rPr>
            </a:br>
            <a:r>
              <a:rPr lang="en-US" sz="5400" b="0" i="1" dirty="0">
                <a:latin typeface="Segoe UI" panose="020B0502040204020203" pitchFamily="34" charset="0"/>
                <a:cs typeface="Segoe UI" panose="020B0502040204020203" pitchFamily="34" charset="0"/>
              </a:rPr>
              <a:t>The Conflict of Two Natures</a:t>
            </a:r>
            <a:endParaRPr lang="en-US" sz="6000" b="0" i="1" dirty="0">
              <a:latin typeface="Segoe UI" panose="020B0502040204020203" pitchFamily="34" charset="0"/>
              <a:cs typeface="Segoe UI" panose="020B0502040204020203" pitchFamily="34" charset="0"/>
            </a:endParaRPr>
          </a:p>
        </p:txBody>
      </p:sp>
      <p:sp>
        <p:nvSpPr>
          <p:cNvPr id="3" name="Text Placeholder 2">
            <a:extLst>
              <a:ext uri="{FF2B5EF4-FFF2-40B4-BE49-F238E27FC236}">
                <a16:creationId xmlns:a16="http://schemas.microsoft.com/office/drawing/2014/main" id="{A4C2B8D8-6E2F-483F-8008-29B1D08178F0}"/>
              </a:ext>
            </a:extLst>
          </p:cNvPr>
          <p:cNvSpPr>
            <a:spLocks noGrp="1"/>
          </p:cNvSpPr>
          <p:nvPr>
            <p:ph type="body" idx="1"/>
          </p:nvPr>
        </p:nvSpPr>
        <p:spPr/>
        <p:txBody>
          <a:bodyPr>
            <a:noAutofit/>
            <a:scene3d>
              <a:camera prst="orthographicFront"/>
              <a:lightRig rig="threePt" dir="t"/>
            </a:scene3d>
            <a:sp3d extrusionH="57150">
              <a:bevelT w="69850" h="69850" prst="divot"/>
            </a:sp3d>
          </a:bodyPr>
          <a:lstStyle/>
          <a:p>
            <a:r>
              <a:rPr lang="en-US" sz="4400" spc="500" dirty="0">
                <a:solidFill>
                  <a:srgbClr val="FFCA08"/>
                </a:solidFill>
                <a:effectLst>
                  <a:outerShdw blurRad="38100" dist="38100" dir="2700000" algn="tl">
                    <a:srgbClr val="000000">
                      <a:alpha val="43137"/>
                    </a:srgbClr>
                  </a:outerShdw>
                </a:effectLst>
                <a:latin typeface="LEMON MILK Bold" panose="00000800000000000000" pitchFamily="50" charset="0"/>
              </a:rPr>
              <a:t>Romans 7:14-25</a:t>
            </a:r>
          </a:p>
        </p:txBody>
      </p:sp>
    </p:spTree>
    <p:extLst>
      <p:ext uri="{BB962C8B-B14F-4D97-AF65-F5344CB8AC3E}">
        <p14:creationId xmlns:p14="http://schemas.microsoft.com/office/powerpoint/2010/main" val="989603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4" name="Rectangle 70">
            <a:extLst>
              <a:ext uri="{FF2B5EF4-FFF2-40B4-BE49-F238E27FC236}">
                <a16:creationId xmlns:a16="http://schemas.microsoft.com/office/drawing/2014/main" id="{69E6EFEE-6516-482C-B143-F97F9BF89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72">
            <a:extLst>
              <a:ext uri="{FF2B5EF4-FFF2-40B4-BE49-F238E27FC236}">
                <a16:creationId xmlns:a16="http://schemas.microsoft.com/office/drawing/2014/main" id="{3DF0D2C0-CD0C-470C-8851-D8B2CC417C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748766" y="3248002"/>
            <a:ext cx="5688917" cy="1913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Look more closely inside the glasses | Regardez plus ...">
            <a:extLst>
              <a:ext uri="{FF2B5EF4-FFF2-40B4-BE49-F238E27FC236}">
                <a16:creationId xmlns:a16="http://schemas.microsoft.com/office/drawing/2014/main" id="{F0648F2B-F7D6-42C4-B16C-A785CE4CC57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893" r="1" b="15802"/>
          <a:stretch/>
        </p:blipFill>
        <p:spPr bwMode="auto">
          <a:xfrm>
            <a:off x="583656" y="499236"/>
            <a:ext cx="11024687" cy="568891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4B44B1A0-C696-4F51-92F3-F185B9347439}"/>
              </a:ext>
            </a:extLst>
          </p:cNvPr>
          <p:cNvSpPr txBox="1"/>
          <p:nvPr/>
        </p:nvSpPr>
        <p:spPr>
          <a:xfrm>
            <a:off x="828047" y="669846"/>
            <a:ext cx="6097464" cy="1138773"/>
          </a:xfrm>
          <a:prstGeom prst="rect">
            <a:avLst/>
          </a:prstGeom>
          <a:noFill/>
        </p:spPr>
        <p:txBody>
          <a:bodyPr wrap="square">
            <a:spAutoFit/>
          </a:bodyPr>
          <a:lstStyle/>
          <a:p>
            <a:pPr marL="0" marR="0" rtl="0">
              <a:spcBef>
                <a:spcPts val="0"/>
              </a:spcBef>
              <a:spcAft>
                <a:spcPts val="0"/>
              </a:spcAft>
            </a:pPr>
            <a:r>
              <a:rPr lang="en-US" sz="4000" b="1" dirty="0">
                <a:effectLst/>
                <a:latin typeface="Calibri" panose="020F0502020204030204" pitchFamily="34" charset="0"/>
              </a:rPr>
              <a:t>What's Inside</a:t>
            </a:r>
          </a:p>
          <a:p>
            <a:pPr marL="0" marR="0" rtl="0">
              <a:spcBef>
                <a:spcPts val="0"/>
              </a:spcBef>
              <a:spcAft>
                <a:spcPts val="0"/>
              </a:spcAft>
            </a:pPr>
            <a:r>
              <a:rPr lang="en-US" sz="2800" b="1" dirty="0">
                <a:effectLst/>
                <a:latin typeface="Bradley Hand ITC" panose="03070402050302030203" pitchFamily="66" charset="0"/>
              </a:rPr>
              <a:t>When I Look Closely</a:t>
            </a:r>
          </a:p>
        </p:txBody>
      </p:sp>
    </p:spTree>
    <p:extLst>
      <p:ext uri="{BB962C8B-B14F-4D97-AF65-F5344CB8AC3E}">
        <p14:creationId xmlns:p14="http://schemas.microsoft.com/office/powerpoint/2010/main" val="2275486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7:14-25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1248" y="142755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25000"/>
              </a:lnSpc>
              <a:spcBef>
                <a:spcPts val="0"/>
              </a:spcBef>
              <a:buNone/>
            </a:pPr>
            <a:r>
              <a:rPr lang="en-US" sz="2400" baseline="30000" dirty="0">
                <a:solidFill>
                  <a:srgbClr val="FFCA08"/>
                </a:solidFill>
              </a:rPr>
              <a:t>14</a:t>
            </a:r>
            <a:r>
              <a:rPr lang="en-US" sz="2400" b="0" dirty="0"/>
              <a:t>So the trouble is not with the law, for it is spiritual and good. The trouble is with me, for I am all too human, a slave to sin. </a:t>
            </a:r>
            <a:r>
              <a:rPr lang="en-US" sz="2400" baseline="30000" dirty="0">
                <a:solidFill>
                  <a:schemeClr val="accent1"/>
                </a:solidFill>
              </a:rPr>
              <a:t>15</a:t>
            </a:r>
            <a:r>
              <a:rPr lang="en-US" sz="2400" b="0" dirty="0"/>
              <a:t>I don’t really understand myself, for I want to do what is right, but I don’t do it. Instead, I do what I hate. </a:t>
            </a:r>
            <a:r>
              <a:rPr lang="en-US" sz="2400" baseline="30000" dirty="0">
                <a:solidFill>
                  <a:schemeClr val="accent1"/>
                </a:solidFill>
              </a:rPr>
              <a:t>16</a:t>
            </a:r>
            <a:r>
              <a:rPr lang="en-US" sz="2400" b="0" dirty="0"/>
              <a:t>But if I know that what I am doing is wrong, this shows that I agree that the law is good. </a:t>
            </a:r>
            <a:r>
              <a:rPr lang="en-US" sz="2400" baseline="30000" dirty="0">
                <a:solidFill>
                  <a:schemeClr val="accent1"/>
                </a:solidFill>
              </a:rPr>
              <a:t>17</a:t>
            </a:r>
            <a:r>
              <a:rPr lang="en-US" sz="2400" b="0" dirty="0"/>
              <a:t>So I am not the one doing wrong; it is sin living in me that does it. </a:t>
            </a:r>
          </a:p>
          <a:p>
            <a:pPr marL="0" indent="463550" algn="just">
              <a:lnSpc>
                <a:spcPct val="125000"/>
              </a:lnSpc>
              <a:spcBef>
                <a:spcPts val="0"/>
              </a:spcBef>
              <a:buNone/>
            </a:pPr>
            <a:r>
              <a:rPr lang="en-US" sz="2400" baseline="30000" dirty="0">
                <a:solidFill>
                  <a:schemeClr val="accent1"/>
                </a:solidFill>
              </a:rPr>
              <a:t>18</a:t>
            </a:r>
            <a:r>
              <a:rPr lang="en-US" sz="2400" b="0" dirty="0"/>
              <a:t>And I know that nothing good lives in me, that is, in my sinful nature. I want to do what is right, but I can’t. </a:t>
            </a:r>
            <a:r>
              <a:rPr lang="en-US" sz="2400" baseline="30000" dirty="0">
                <a:solidFill>
                  <a:schemeClr val="accent1"/>
                </a:solidFill>
              </a:rPr>
              <a:t>19</a:t>
            </a:r>
            <a:r>
              <a:rPr lang="en-US" sz="2400" b="0" dirty="0"/>
              <a:t>I want to do what is good, but I don’t. I don’t want to do what is wrong, but I do it anyway. </a:t>
            </a:r>
            <a:r>
              <a:rPr lang="en-US" sz="2400" baseline="30000" dirty="0">
                <a:solidFill>
                  <a:schemeClr val="accent1"/>
                </a:solidFill>
              </a:rPr>
              <a:t>20</a:t>
            </a:r>
            <a:r>
              <a:rPr lang="en-US" sz="2400" b="0" dirty="0"/>
              <a:t>  But if I do what I don’t want to do, I am not really the one doing wrong; it is sin living in me that does it.</a:t>
            </a:r>
          </a:p>
        </p:txBody>
      </p:sp>
    </p:spTree>
    <p:extLst>
      <p:ext uri="{BB962C8B-B14F-4D97-AF65-F5344CB8AC3E}">
        <p14:creationId xmlns:p14="http://schemas.microsoft.com/office/powerpoint/2010/main" val="2646711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7:14-25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1248" y="1574517"/>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25000"/>
              </a:lnSpc>
              <a:spcBef>
                <a:spcPts val="0"/>
              </a:spcBef>
              <a:buNone/>
            </a:pPr>
            <a:r>
              <a:rPr lang="en-US" sz="2400" baseline="30000" dirty="0">
                <a:solidFill>
                  <a:schemeClr val="accent1"/>
                </a:solidFill>
              </a:rPr>
              <a:t>21</a:t>
            </a:r>
            <a:r>
              <a:rPr lang="en-US" sz="2400" b="0" dirty="0"/>
              <a:t>I have discovered this principle of life—that when I want to do what is right, I inevitably do what is wrong. </a:t>
            </a:r>
            <a:r>
              <a:rPr lang="en-US" sz="2400" baseline="30000" dirty="0">
                <a:solidFill>
                  <a:schemeClr val="accent1"/>
                </a:solidFill>
              </a:rPr>
              <a:t>22</a:t>
            </a:r>
            <a:r>
              <a:rPr lang="en-US" sz="2400" b="0" dirty="0"/>
              <a:t>I love God’s law with all my heart. </a:t>
            </a:r>
            <a:r>
              <a:rPr lang="en-US" sz="2400" baseline="30000" dirty="0">
                <a:solidFill>
                  <a:schemeClr val="accent1"/>
                </a:solidFill>
              </a:rPr>
              <a:t>23</a:t>
            </a:r>
            <a:r>
              <a:rPr lang="en-US" sz="2400" b="0" dirty="0"/>
              <a:t>But there is another power within me that is at war with my mind. This power makes me a slave to the sin that is still within me. </a:t>
            </a:r>
            <a:r>
              <a:rPr lang="en-US" sz="2400" baseline="30000" dirty="0">
                <a:solidFill>
                  <a:schemeClr val="accent1"/>
                </a:solidFill>
              </a:rPr>
              <a:t>24</a:t>
            </a:r>
            <a:r>
              <a:rPr lang="en-US" sz="2400" b="0" dirty="0"/>
              <a:t>Oh, what a miserable person I am! Who will free me from this life that is dominated by sin and death? </a:t>
            </a:r>
            <a:r>
              <a:rPr lang="en-US" sz="2400" baseline="30000" dirty="0">
                <a:solidFill>
                  <a:schemeClr val="accent1"/>
                </a:solidFill>
              </a:rPr>
              <a:t>25</a:t>
            </a:r>
            <a:r>
              <a:rPr lang="en-US" sz="2400" b="0" dirty="0"/>
              <a:t>Thank God! The answer is in Jesus Christ our Lord. So you see how it is: In my mind I really want to obey God’s law, but because of my sinful nature I am a slave to sin. </a:t>
            </a:r>
          </a:p>
        </p:txBody>
      </p:sp>
    </p:spTree>
    <p:extLst>
      <p:ext uri="{BB962C8B-B14F-4D97-AF65-F5344CB8AC3E}">
        <p14:creationId xmlns:p14="http://schemas.microsoft.com/office/powerpoint/2010/main" val="431365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7:14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9523" y="1956886"/>
            <a:ext cx="10409503" cy="2141086"/>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00000"/>
              </a:lnSpc>
              <a:spcBef>
                <a:spcPts val="0"/>
              </a:spcBef>
              <a:buNone/>
            </a:pPr>
            <a:r>
              <a:rPr lang="en-US" sz="2400" baseline="30000" dirty="0">
                <a:solidFill>
                  <a:srgbClr val="FFCA08"/>
                </a:solidFill>
              </a:rPr>
              <a:t>14</a:t>
            </a:r>
            <a:r>
              <a:rPr lang="en-US" sz="2400" b="0" dirty="0"/>
              <a:t>So the trouble is not with the law, for it is spiritual and good. </a:t>
            </a:r>
            <a:r>
              <a:rPr lang="en-US" sz="2400" dirty="0"/>
              <a:t>The trouble is with me</a:t>
            </a:r>
            <a:r>
              <a:rPr lang="en-US" sz="2400" b="0" dirty="0"/>
              <a:t>, for </a:t>
            </a:r>
            <a:r>
              <a:rPr lang="en-US" sz="2400" b="0" u="sng" dirty="0"/>
              <a:t>I am all too human</a:t>
            </a:r>
            <a:r>
              <a:rPr lang="en-US" sz="2400" b="0" dirty="0"/>
              <a:t>, a slave to sin.</a:t>
            </a:r>
          </a:p>
        </p:txBody>
      </p:sp>
      <p:sp>
        <p:nvSpPr>
          <p:cNvPr id="7" name="Rectangle: Rounded Corners 6">
            <a:extLst>
              <a:ext uri="{FF2B5EF4-FFF2-40B4-BE49-F238E27FC236}">
                <a16:creationId xmlns:a16="http://schemas.microsoft.com/office/drawing/2014/main" id="{1512B828-A3BC-4AB2-9879-68CFC95464AC}"/>
              </a:ext>
            </a:extLst>
          </p:cNvPr>
          <p:cNvSpPr/>
          <p:nvPr/>
        </p:nvSpPr>
        <p:spPr>
          <a:xfrm>
            <a:off x="3610365" y="4077880"/>
            <a:ext cx="4987598" cy="1219427"/>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Paul has switched to writing in the first person now.</a:t>
            </a:r>
          </a:p>
        </p:txBody>
      </p:sp>
    </p:spTree>
    <p:extLst>
      <p:ext uri="{BB962C8B-B14F-4D97-AF65-F5344CB8AC3E}">
        <p14:creationId xmlns:p14="http://schemas.microsoft.com/office/powerpoint/2010/main" val="1905292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7:15-17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422453" y="1337749"/>
            <a:ext cx="6210109"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00000"/>
              </a:lnSpc>
              <a:spcBef>
                <a:spcPts val="0"/>
              </a:spcBef>
              <a:buNone/>
            </a:pPr>
            <a:r>
              <a:rPr lang="en-US" sz="2400" baseline="30000" dirty="0">
                <a:solidFill>
                  <a:schemeClr val="accent1"/>
                </a:solidFill>
              </a:rPr>
              <a:t>15</a:t>
            </a:r>
            <a:r>
              <a:rPr lang="en-US" sz="2400" b="0" dirty="0"/>
              <a:t>I don’t really understand myself, for </a:t>
            </a:r>
            <a:br>
              <a:rPr lang="en-US" sz="2400" b="0" dirty="0"/>
            </a:br>
            <a:r>
              <a:rPr lang="en-US" sz="2400" b="0" dirty="0"/>
              <a:t>I want to do what is right, but I don’t do it. Instead, I do what I hate. </a:t>
            </a:r>
            <a:r>
              <a:rPr lang="en-US" sz="2400" baseline="30000" dirty="0">
                <a:solidFill>
                  <a:schemeClr val="accent1"/>
                </a:solidFill>
              </a:rPr>
              <a:t>16</a:t>
            </a:r>
            <a:r>
              <a:rPr lang="en-US" sz="2400" b="0" dirty="0"/>
              <a:t>But if I know that what I am doing is wrong, this shows that I agree that the law is good. </a:t>
            </a:r>
            <a:r>
              <a:rPr lang="en-US" sz="2400" baseline="30000" dirty="0">
                <a:solidFill>
                  <a:schemeClr val="accent1"/>
                </a:solidFill>
              </a:rPr>
              <a:t>17</a:t>
            </a:r>
            <a:r>
              <a:rPr lang="en-US" sz="2400" b="0" dirty="0"/>
              <a:t>So I am not the one doing wrong; it is sin living in me that does it.</a:t>
            </a:r>
          </a:p>
        </p:txBody>
      </p:sp>
      <p:cxnSp>
        <p:nvCxnSpPr>
          <p:cNvPr id="7" name="Straight Connector 6">
            <a:extLst>
              <a:ext uri="{FF2B5EF4-FFF2-40B4-BE49-F238E27FC236}">
                <a16:creationId xmlns:a16="http://schemas.microsoft.com/office/drawing/2014/main" id="{692357D8-9426-48ED-9359-1D5D23BDC1AB}"/>
              </a:ext>
            </a:extLst>
          </p:cNvPr>
          <p:cNvCxnSpPr/>
          <p:nvPr/>
        </p:nvCxnSpPr>
        <p:spPr>
          <a:xfrm>
            <a:off x="1190486" y="2024744"/>
            <a:ext cx="4868911"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6E051F57-CC2C-4F87-A21A-FD1CCC11080F}"/>
              </a:ext>
            </a:extLst>
          </p:cNvPr>
          <p:cNvSpPr/>
          <p:nvPr/>
        </p:nvSpPr>
        <p:spPr>
          <a:xfrm>
            <a:off x="7561528" y="1886812"/>
            <a:ext cx="3754878" cy="1007791"/>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Can you relate to the Apostle Paul?</a:t>
            </a:r>
            <a:endParaRPr lang="en-US" sz="2400" b="1"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9" name="Rectangle 8">
            <a:extLst>
              <a:ext uri="{FF2B5EF4-FFF2-40B4-BE49-F238E27FC236}">
                <a16:creationId xmlns:a16="http://schemas.microsoft.com/office/drawing/2014/main" id="{40EE5568-7B1C-4740-B67C-2E35DBD79E67}"/>
              </a:ext>
            </a:extLst>
          </p:cNvPr>
          <p:cNvSpPr/>
          <p:nvPr/>
        </p:nvSpPr>
        <p:spPr>
          <a:xfrm>
            <a:off x="422453" y="2287911"/>
            <a:ext cx="6353285"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F16CA65-DE16-4B7B-BB2F-EC6CF280277D}"/>
              </a:ext>
            </a:extLst>
          </p:cNvPr>
          <p:cNvSpPr/>
          <p:nvPr/>
        </p:nvSpPr>
        <p:spPr>
          <a:xfrm>
            <a:off x="422453" y="3010322"/>
            <a:ext cx="3569883"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7E132D7-88D1-4BB3-8AD3-F8C758CF36E9}"/>
              </a:ext>
            </a:extLst>
          </p:cNvPr>
          <p:cNvSpPr/>
          <p:nvPr/>
        </p:nvSpPr>
        <p:spPr>
          <a:xfrm>
            <a:off x="5029199" y="3011396"/>
            <a:ext cx="1746539"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29C5170-E66F-4BBF-9683-02DA63F997B0}"/>
              </a:ext>
            </a:extLst>
          </p:cNvPr>
          <p:cNvSpPr/>
          <p:nvPr/>
        </p:nvSpPr>
        <p:spPr>
          <a:xfrm>
            <a:off x="422452" y="3758406"/>
            <a:ext cx="3847469"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1D6FB5FE-75DE-45FB-8238-8F78BB41C4B1}"/>
              </a:ext>
            </a:extLst>
          </p:cNvPr>
          <p:cNvSpPr/>
          <p:nvPr/>
        </p:nvSpPr>
        <p:spPr>
          <a:xfrm>
            <a:off x="7561528" y="3319823"/>
            <a:ext cx="3754879" cy="1007791"/>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Anyone else wrestling with a sinful nature?</a:t>
            </a:r>
          </a:p>
        </p:txBody>
      </p:sp>
      <p:sp>
        <p:nvSpPr>
          <p:cNvPr id="14" name="Rectangle: Rounded Corners 13">
            <a:extLst>
              <a:ext uri="{FF2B5EF4-FFF2-40B4-BE49-F238E27FC236}">
                <a16:creationId xmlns:a16="http://schemas.microsoft.com/office/drawing/2014/main" id="{618A80A2-C302-4D1B-AEB8-E4FF0E7CEDC2}"/>
              </a:ext>
            </a:extLst>
          </p:cNvPr>
          <p:cNvSpPr/>
          <p:nvPr/>
        </p:nvSpPr>
        <p:spPr>
          <a:xfrm>
            <a:off x="7561528" y="4752834"/>
            <a:ext cx="3754879" cy="1007791"/>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Ugh, I’m right there with Paul!</a:t>
            </a:r>
          </a:p>
        </p:txBody>
      </p:sp>
    </p:spTree>
    <p:extLst>
      <p:ext uri="{BB962C8B-B14F-4D97-AF65-F5344CB8AC3E}">
        <p14:creationId xmlns:p14="http://schemas.microsoft.com/office/powerpoint/2010/main" val="2486468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7:18-20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1248" y="1551214"/>
            <a:ext cx="5542209" cy="4924913"/>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50000"/>
              </a:lnSpc>
              <a:spcBef>
                <a:spcPts val="0"/>
              </a:spcBef>
              <a:buNone/>
            </a:pPr>
            <a:r>
              <a:rPr lang="en-US" sz="2400" baseline="30000" dirty="0">
                <a:solidFill>
                  <a:schemeClr val="accent1"/>
                </a:solidFill>
              </a:rPr>
              <a:t>18</a:t>
            </a:r>
            <a:r>
              <a:rPr lang="en-US" sz="2400" b="0" dirty="0"/>
              <a:t>And I know that </a:t>
            </a:r>
            <a:r>
              <a:rPr lang="en-US" sz="2400" dirty="0"/>
              <a:t>nothing good lives in me</a:t>
            </a:r>
            <a:r>
              <a:rPr lang="en-US" sz="2400" b="0" dirty="0"/>
              <a:t>, that is, in my sinful nature. </a:t>
            </a:r>
            <a:br>
              <a:rPr lang="en-US" sz="2400" b="0" dirty="0"/>
            </a:br>
            <a:r>
              <a:rPr lang="en-US" sz="2400" b="0" dirty="0"/>
              <a:t>I want to do what is right, but I can’t. </a:t>
            </a:r>
            <a:br>
              <a:rPr lang="en-US" sz="2400" b="0" dirty="0"/>
            </a:br>
            <a:r>
              <a:rPr lang="en-US" sz="2400" baseline="30000" dirty="0">
                <a:solidFill>
                  <a:schemeClr val="accent1"/>
                </a:solidFill>
              </a:rPr>
              <a:t>19</a:t>
            </a:r>
            <a:r>
              <a:rPr lang="en-US" sz="2400" b="0" dirty="0"/>
              <a:t>I want to do what is good, but I don’t. I don’t want to do what is wrong, but I do it anyway. </a:t>
            </a:r>
            <a:r>
              <a:rPr lang="en-US" sz="2400" baseline="30000" dirty="0">
                <a:solidFill>
                  <a:schemeClr val="accent1"/>
                </a:solidFill>
              </a:rPr>
              <a:t>20</a:t>
            </a:r>
            <a:r>
              <a:rPr lang="en-US" sz="2400" b="0" dirty="0"/>
              <a:t>  But if I do what I don’t want to do, I am not really the one doing wrong; it is sin living in me that does it.</a:t>
            </a:r>
          </a:p>
        </p:txBody>
      </p:sp>
      <p:sp>
        <p:nvSpPr>
          <p:cNvPr id="7" name="Rectangle 6">
            <a:extLst>
              <a:ext uri="{FF2B5EF4-FFF2-40B4-BE49-F238E27FC236}">
                <a16:creationId xmlns:a16="http://schemas.microsoft.com/office/drawing/2014/main" id="{F16AF340-5C50-4C05-8292-BB5194533AF1}"/>
              </a:ext>
            </a:extLst>
          </p:cNvPr>
          <p:cNvSpPr/>
          <p:nvPr/>
        </p:nvSpPr>
        <p:spPr>
          <a:xfrm>
            <a:off x="881957" y="2736948"/>
            <a:ext cx="5624979"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5E20C45-CBCF-4CC7-8139-D5AD31071647}"/>
              </a:ext>
            </a:extLst>
          </p:cNvPr>
          <p:cNvSpPr/>
          <p:nvPr/>
        </p:nvSpPr>
        <p:spPr>
          <a:xfrm>
            <a:off x="881956" y="3268859"/>
            <a:ext cx="5624979"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CE39A90-4FE6-4A2E-BEF0-55E1820DEAE0}"/>
              </a:ext>
            </a:extLst>
          </p:cNvPr>
          <p:cNvSpPr/>
          <p:nvPr/>
        </p:nvSpPr>
        <p:spPr>
          <a:xfrm>
            <a:off x="891248" y="3836987"/>
            <a:ext cx="5624979" cy="435005"/>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AE33673-FFC5-44D7-8532-9F2E7C90E206}"/>
              </a:ext>
            </a:extLst>
          </p:cNvPr>
          <p:cNvSpPr/>
          <p:nvPr/>
        </p:nvSpPr>
        <p:spPr>
          <a:xfrm>
            <a:off x="891248" y="4405113"/>
            <a:ext cx="1933595" cy="435005"/>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a:extLst>
              <a:ext uri="{FF2B5EF4-FFF2-40B4-BE49-F238E27FC236}">
                <a16:creationId xmlns:a16="http://schemas.microsoft.com/office/drawing/2014/main" id="{C80E27EB-EB46-4B80-B622-BDF365F3F08F}"/>
              </a:ext>
            </a:extLst>
          </p:cNvPr>
          <p:cNvCxnSpPr/>
          <p:nvPr/>
        </p:nvCxnSpPr>
        <p:spPr>
          <a:xfrm>
            <a:off x="3572957" y="5927274"/>
            <a:ext cx="219456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Rectangle: Rounded Corners 11">
            <a:extLst>
              <a:ext uri="{FF2B5EF4-FFF2-40B4-BE49-F238E27FC236}">
                <a16:creationId xmlns:a16="http://schemas.microsoft.com/office/drawing/2014/main" id="{57A6FC15-3690-4737-8BA8-45CF212D2496}"/>
              </a:ext>
            </a:extLst>
          </p:cNvPr>
          <p:cNvSpPr/>
          <p:nvPr/>
        </p:nvSpPr>
        <p:spPr>
          <a:xfrm>
            <a:off x="7479889" y="1779670"/>
            <a:ext cx="3754879" cy="1007791"/>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2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Nothing good lives in me, Paul says.</a:t>
            </a:r>
          </a:p>
        </p:txBody>
      </p:sp>
      <p:sp>
        <p:nvSpPr>
          <p:cNvPr id="13" name="Rectangle: Rounded Corners 12">
            <a:extLst>
              <a:ext uri="{FF2B5EF4-FFF2-40B4-BE49-F238E27FC236}">
                <a16:creationId xmlns:a16="http://schemas.microsoft.com/office/drawing/2014/main" id="{3D996CC0-08D9-4F47-BC19-19136648E033}"/>
              </a:ext>
            </a:extLst>
          </p:cNvPr>
          <p:cNvSpPr/>
          <p:nvPr/>
        </p:nvSpPr>
        <p:spPr>
          <a:xfrm>
            <a:off x="7479889" y="3151815"/>
            <a:ext cx="3754879" cy="1320961"/>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2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We may have a new heart, but we still have a sinful nature.</a:t>
            </a:r>
          </a:p>
        </p:txBody>
      </p:sp>
      <p:sp>
        <p:nvSpPr>
          <p:cNvPr id="14" name="Rectangle: Rounded Corners 13">
            <a:extLst>
              <a:ext uri="{FF2B5EF4-FFF2-40B4-BE49-F238E27FC236}">
                <a16:creationId xmlns:a16="http://schemas.microsoft.com/office/drawing/2014/main" id="{46F7099F-F804-4504-8E25-D947779CC8BA}"/>
              </a:ext>
            </a:extLst>
          </p:cNvPr>
          <p:cNvSpPr/>
          <p:nvPr/>
        </p:nvSpPr>
        <p:spPr>
          <a:xfrm>
            <a:off x="7479889" y="4837130"/>
            <a:ext cx="3754879" cy="1433968"/>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2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We will wrestle with sin for as long as we live in these mortal bodies.</a:t>
            </a:r>
          </a:p>
        </p:txBody>
      </p:sp>
    </p:spTree>
    <p:extLst>
      <p:ext uri="{BB962C8B-B14F-4D97-AF65-F5344CB8AC3E}">
        <p14:creationId xmlns:p14="http://schemas.microsoft.com/office/powerpoint/2010/main" val="2918100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3" grpId="0" animBg="1"/>
      <p:bldP spid="1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7:24 </a:t>
            </a:r>
            <a:r>
              <a:rPr lang="en-US" sz="2800" b="0" dirty="0">
                <a:latin typeface="Segoe UI" panose="020B0502040204020203" pitchFamily="34" charset="0"/>
                <a:cs typeface="Segoe UI" panose="020B0502040204020203" pitchFamily="34" charset="0"/>
              </a:rPr>
              <a:t>(NLT)</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3146798" y="4078809"/>
            <a:ext cx="5896010" cy="1321905"/>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defPPr>
              <a:defRPr lang="en-US"/>
            </a:defPPr>
            <a:lvl1pPr algn="ctr">
              <a:lnSpc>
                <a:spcPct val="125000"/>
              </a:lnSpc>
              <a:defRPr sz="2400" b="1">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baseline="30000" dirty="0"/>
              <a:t>25</a:t>
            </a:r>
            <a:r>
              <a:rPr lang="en-US" sz="2800" dirty="0"/>
              <a:t>Thank God! The answer is in Jesus Christ our Lord.</a:t>
            </a:r>
          </a:p>
        </p:txBody>
      </p:sp>
      <p:sp>
        <p:nvSpPr>
          <p:cNvPr id="7" name="Verse - Plain Text">
            <a:extLst>
              <a:ext uri="{FF2B5EF4-FFF2-40B4-BE49-F238E27FC236}">
                <a16:creationId xmlns:a16="http://schemas.microsoft.com/office/drawing/2014/main" id="{7770E2A5-5997-416E-BEC6-914CFE505D0F}"/>
              </a:ext>
            </a:extLst>
          </p:cNvPr>
          <p:cNvSpPr txBox="1">
            <a:spLocks/>
          </p:cNvSpPr>
          <p:nvPr/>
        </p:nvSpPr>
        <p:spPr>
          <a:xfrm>
            <a:off x="1096699" y="1562101"/>
            <a:ext cx="9996655" cy="2086707"/>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200000"/>
              </a:lnSpc>
              <a:spcBef>
                <a:spcPts val="0"/>
              </a:spcBef>
              <a:buNone/>
            </a:pPr>
            <a:r>
              <a:rPr lang="en-US" baseline="30000" dirty="0">
                <a:solidFill>
                  <a:schemeClr val="accent1"/>
                </a:solidFill>
              </a:rPr>
              <a:t>24</a:t>
            </a:r>
            <a:r>
              <a:rPr lang="en-US" b="0" dirty="0"/>
              <a:t>Oh, what a miserable person I am! </a:t>
            </a:r>
            <a:r>
              <a:rPr lang="en-US" dirty="0"/>
              <a:t>Who will free me from this life that is dominated by sin and death?</a:t>
            </a:r>
            <a:endParaRPr lang="en-US" b="0" dirty="0"/>
          </a:p>
        </p:txBody>
      </p:sp>
    </p:spTree>
    <p:extLst>
      <p:ext uri="{BB962C8B-B14F-4D97-AF65-F5344CB8AC3E}">
        <p14:creationId xmlns:p14="http://schemas.microsoft.com/office/powerpoint/2010/main" val="107089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853514" y="590736"/>
            <a:ext cx="6906907" cy="5831475"/>
          </a:xfrm>
        </p:spPr>
        <p:txBody>
          <a:bodyPr>
            <a:noAutofit/>
          </a:bodyPr>
          <a:lstStyle/>
          <a:p>
            <a:pPr>
              <a:lnSpc>
                <a:spcPct val="100000"/>
              </a:lnSpc>
              <a:spcBef>
                <a:spcPts val="0"/>
              </a:spcBef>
              <a:spcAft>
                <a:spcPts val="2400"/>
              </a:spcAft>
            </a:pPr>
            <a:r>
              <a:rPr lang="en-US" sz="2400" dirty="0"/>
              <a:t>The Apostle Paul is not alone in expressing his frustration and exasperation with sin.</a:t>
            </a:r>
          </a:p>
          <a:p>
            <a:pPr lvl="1">
              <a:lnSpc>
                <a:spcPct val="100000"/>
              </a:lnSpc>
              <a:spcBef>
                <a:spcPts val="0"/>
              </a:spcBef>
              <a:spcAft>
                <a:spcPts val="2400"/>
              </a:spcAft>
            </a:pPr>
            <a:r>
              <a:rPr lang="en-US" dirty="0"/>
              <a:t>Many of us have found ourselves in the exact same place.</a:t>
            </a:r>
          </a:p>
          <a:p>
            <a:pPr lvl="1">
              <a:lnSpc>
                <a:spcPct val="100000"/>
              </a:lnSpc>
              <a:spcBef>
                <a:spcPts val="0"/>
              </a:spcBef>
              <a:spcAft>
                <a:spcPts val="2400"/>
              </a:spcAft>
            </a:pPr>
            <a:r>
              <a:rPr lang="en-US" dirty="0"/>
              <a:t>In the flesh, we will never conquer our sin nature, nothing good lives in us, as Paul said. </a:t>
            </a:r>
          </a:p>
          <a:p>
            <a:pPr>
              <a:lnSpc>
                <a:spcPct val="100000"/>
              </a:lnSpc>
              <a:spcBef>
                <a:spcPts val="0"/>
              </a:spcBef>
              <a:spcAft>
                <a:spcPts val="3600"/>
              </a:spcAft>
            </a:pPr>
            <a:r>
              <a:rPr lang="en-US" sz="2400" dirty="0"/>
              <a:t>Victory over sin comes only through a relationship with Jesus Christ and the power of the indwelling Holy Spirit.</a:t>
            </a:r>
          </a:p>
          <a:p>
            <a:pPr>
              <a:lnSpc>
                <a:spcPct val="100000"/>
              </a:lnSpc>
              <a:spcBef>
                <a:spcPts val="0"/>
              </a:spcBef>
              <a:spcAft>
                <a:spcPts val="3600"/>
              </a:spcAft>
            </a:pPr>
            <a:r>
              <a:rPr lang="en-US" sz="2400" dirty="0"/>
              <a:t>We will learn more about the life-giving Spirit next week, I hope you will join us.</a:t>
            </a:r>
          </a:p>
        </p:txBody>
      </p:sp>
    </p:spTree>
    <p:extLst>
      <p:ext uri="{BB962C8B-B14F-4D97-AF65-F5344CB8AC3E}">
        <p14:creationId xmlns:p14="http://schemas.microsoft.com/office/powerpoint/2010/main" val="210315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A181-38F4-486B-9BC4-D946A311174E}"/>
              </a:ext>
            </a:extLst>
          </p:cNvPr>
          <p:cNvSpPr>
            <a:spLocks noGrp="1"/>
          </p:cNvSpPr>
          <p:nvPr>
            <p:ph type="title"/>
          </p:nvPr>
        </p:nvSpPr>
        <p:spPr/>
        <p:txBody>
          <a:bodyPr>
            <a:normAutofit/>
          </a:bodyPr>
          <a:lstStyle/>
          <a:p>
            <a:r>
              <a:rPr lang="en-US" sz="10800" dirty="0">
                <a:latin typeface="+mj-lt"/>
              </a:rPr>
              <a:t>Struggling </a:t>
            </a:r>
            <a:br>
              <a:rPr lang="en-US" sz="10800" dirty="0">
                <a:latin typeface="+mj-lt"/>
              </a:rPr>
            </a:br>
            <a:r>
              <a:rPr lang="en-US" sz="10800" dirty="0">
                <a:latin typeface="+mj-lt"/>
              </a:rPr>
              <a:t>with Sin</a:t>
            </a:r>
          </a:p>
        </p:txBody>
      </p:sp>
      <p:sp>
        <p:nvSpPr>
          <p:cNvPr id="3" name="Text Placeholder 2">
            <a:extLst>
              <a:ext uri="{FF2B5EF4-FFF2-40B4-BE49-F238E27FC236}">
                <a16:creationId xmlns:a16="http://schemas.microsoft.com/office/drawing/2014/main" id="{A4C2B8D8-6E2F-483F-8008-29B1D08178F0}"/>
              </a:ext>
            </a:extLst>
          </p:cNvPr>
          <p:cNvSpPr>
            <a:spLocks noGrp="1"/>
          </p:cNvSpPr>
          <p:nvPr>
            <p:ph type="body" idx="1"/>
          </p:nvPr>
        </p:nvSpPr>
        <p:spPr/>
        <p:txBody>
          <a:bodyPr>
            <a:noAutofit/>
            <a:scene3d>
              <a:camera prst="orthographicFront"/>
              <a:lightRig rig="threePt" dir="t"/>
            </a:scene3d>
            <a:sp3d extrusionH="57150">
              <a:bevelT w="69850" h="69850" prst="divot"/>
            </a:sp3d>
          </a:bodyPr>
          <a:lstStyle/>
          <a:p>
            <a:r>
              <a:rPr lang="en-US" sz="4400" spc="500" dirty="0">
                <a:solidFill>
                  <a:srgbClr val="FFCA08"/>
                </a:solidFill>
                <a:effectLst>
                  <a:outerShdw blurRad="38100" dist="38100" dir="2700000" algn="tl">
                    <a:srgbClr val="000000">
                      <a:alpha val="43137"/>
                    </a:srgbClr>
                  </a:outerShdw>
                </a:effectLst>
                <a:latin typeface="LEMON MILK Bold" panose="00000800000000000000" pitchFamily="50" charset="0"/>
              </a:rPr>
              <a:t>Romans 7:1-25</a:t>
            </a:r>
          </a:p>
        </p:txBody>
      </p:sp>
    </p:spTree>
    <p:extLst>
      <p:ext uri="{BB962C8B-B14F-4D97-AF65-F5344CB8AC3E}">
        <p14:creationId xmlns:p14="http://schemas.microsoft.com/office/powerpoint/2010/main" val="1796045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786033" y="828263"/>
            <a:ext cx="6896530" cy="5367130"/>
          </a:xfrm>
        </p:spPr>
        <p:txBody>
          <a:bodyPr>
            <a:noAutofit/>
            <a:scene3d>
              <a:camera prst="orthographicFront"/>
              <a:lightRig rig="threePt" dir="t"/>
            </a:scene3d>
            <a:sp3d extrusionH="57150">
              <a:bevelT w="69850" h="69850" prst="divot"/>
            </a:sp3d>
          </a:bodyPr>
          <a:lstStyle/>
          <a:p>
            <a:pPr marL="0" indent="0">
              <a:lnSpc>
                <a:spcPct val="100000"/>
              </a:lnSpc>
              <a:spcBef>
                <a:spcPts val="0"/>
              </a:spcBef>
              <a:spcAft>
                <a:spcPts val="2400"/>
              </a:spcAft>
              <a:buNone/>
            </a:pPr>
            <a:r>
              <a:rPr lang="en-US" sz="4000" cap="small" dirty="0">
                <a:latin typeface="Segoe UI Black" panose="020B0A02040204020203" pitchFamily="34" charset="0"/>
                <a:ea typeface="Segoe UI Black" panose="020B0A02040204020203" pitchFamily="34" charset="0"/>
                <a:cs typeface="Segoe UI Semibold" panose="020B0702040204020203" pitchFamily="34" charset="0"/>
              </a:rPr>
              <a:t>Focal Passages for Today:</a:t>
            </a:r>
            <a:br>
              <a:rPr lang="en-US" sz="4000" cap="small" dirty="0">
                <a:latin typeface="Segoe UI Black" panose="020B0A02040204020203" pitchFamily="34" charset="0"/>
                <a:ea typeface="Segoe UI Black" panose="020B0A02040204020203" pitchFamily="34" charset="0"/>
                <a:cs typeface="Segoe UI Semibold" panose="020B0702040204020203" pitchFamily="34" charset="0"/>
              </a:rPr>
            </a:br>
            <a:endParaRPr lang="en-US" sz="4000" cap="small" dirty="0">
              <a:latin typeface="Segoe UI Black" panose="020B0A02040204020203" pitchFamily="34" charset="0"/>
              <a:ea typeface="Segoe UI Black" panose="020B0A02040204020203" pitchFamily="34" charset="0"/>
              <a:cs typeface="Segoe UI Semibold" panose="020B0702040204020203" pitchFamily="34" charset="0"/>
            </a:endParaRPr>
          </a:p>
          <a:p>
            <a:pPr marL="687388" indent="-687388">
              <a:lnSpc>
                <a:spcPct val="100000"/>
              </a:lnSpc>
              <a:spcBef>
                <a:spcPts val="0"/>
              </a:spcBef>
              <a:spcAft>
                <a:spcPts val="5400"/>
              </a:spcAft>
              <a:buClrTx/>
              <a:buFont typeface="Wingdings" panose="05000000000000000000" pitchFamily="2" charset="2"/>
              <a:buChar char="v"/>
            </a:pPr>
            <a:r>
              <a:rPr lang="en-US" sz="4400" dirty="0">
                <a:solidFill>
                  <a:srgbClr val="FFCA08"/>
                </a:solidFill>
                <a:effectLst>
                  <a:outerShdw blurRad="38100" dist="38100" dir="2700000" algn="tl">
                    <a:srgbClr val="000000">
                      <a:alpha val="43137"/>
                    </a:srgbClr>
                  </a:outerShdw>
                </a:effectLst>
                <a:latin typeface="LEMON MILK Bold" panose="00000800000000000000" pitchFamily="50" charset="0"/>
              </a:rPr>
              <a:t>Romans 7:1-6</a:t>
            </a:r>
          </a:p>
          <a:p>
            <a:pPr marL="687388" indent="-687388">
              <a:lnSpc>
                <a:spcPct val="100000"/>
              </a:lnSpc>
              <a:spcBef>
                <a:spcPts val="0"/>
              </a:spcBef>
              <a:spcAft>
                <a:spcPts val="5400"/>
              </a:spcAft>
              <a:buClrTx/>
            </a:pPr>
            <a:r>
              <a:rPr lang="en-US" sz="4400" dirty="0">
                <a:solidFill>
                  <a:srgbClr val="FFCA08"/>
                </a:solidFill>
                <a:effectLst>
                  <a:outerShdw blurRad="38100" dist="38100" dir="2700000" algn="tl">
                    <a:srgbClr val="000000">
                      <a:alpha val="43137"/>
                    </a:srgbClr>
                  </a:outerShdw>
                </a:effectLst>
                <a:latin typeface="LEMON MILK Bold" panose="00000800000000000000" pitchFamily="50" charset="0"/>
              </a:rPr>
              <a:t>Romans 7:7-13</a:t>
            </a:r>
          </a:p>
          <a:p>
            <a:pPr marL="687388" indent="-687388">
              <a:lnSpc>
                <a:spcPct val="100000"/>
              </a:lnSpc>
              <a:spcBef>
                <a:spcPts val="0"/>
              </a:spcBef>
              <a:spcAft>
                <a:spcPts val="5400"/>
              </a:spcAft>
              <a:buClrTx/>
            </a:pPr>
            <a:r>
              <a:rPr lang="en-US" sz="4400" dirty="0">
                <a:solidFill>
                  <a:srgbClr val="FFCA08"/>
                </a:solidFill>
                <a:effectLst>
                  <a:outerShdw blurRad="38100" dist="38100" dir="2700000" algn="tl">
                    <a:srgbClr val="000000">
                      <a:alpha val="43137"/>
                    </a:srgbClr>
                  </a:outerShdw>
                </a:effectLst>
                <a:latin typeface="LEMON MILK Bold" panose="00000800000000000000" pitchFamily="50" charset="0"/>
              </a:rPr>
              <a:t>Romans 7:14-25</a:t>
            </a:r>
          </a:p>
        </p:txBody>
      </p:sp>
    </p:spTree>
    <p:extLst>
      <p:ext uri="{BB962C8B-B14F-4D97-AF65-F5344CB8AC3E}">
        <p14:creationId xmlns:p14="http://schemas.microsoft.com/office/powerpoint/2010/main" val="1726772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6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C472220-6ED4-4778-8B48-80BFC87F1FC3}"/>
              </a:ext>
            </a:extLst>
          </p:cNvPr>
          <p:cNvSpPr>
            <a:spLocks noGrp="1"/>
          </p:cNvSpPr>
          <p:nvPr>
            <p:ph type="title"/>
          </p:nvPr>
        </p:nvSpPr>
        <p:spPr>
          <a:xfrm>
            <a:off x="841248" y="426720"/>
            <a:ext cx="10506456" cy="1554061"/>
          </a:xfrm>
        </p:spPr>
        <p:txBody>
          <a:bodyPr anchor="b">
            <a:normAutofit/>
          </a:bodyPr>
          <a:lstStyle/>
          <a:p>
            <a:r>
              <a:rPr lang="en-US" sz="5400" b="0" dirty="0">
                <a:latin typeface="LEMON MILK" panose="00000500000000000000" pitchFamily="50" charset="0"/>
              </a:rPr>
              <a:t>Romans 12:2</a:t>
            </a:r>
            <a:r>
              <a:rPr lang="en-US" sz="8800" b="0" dirty="0">
                <a:latin typeface="LEMON MILK" panose="00000500000000000000" pitchFamily="50" charset="0"/>
              </a:rPr>
              <a:t> </a:t>
            </a:r>
            <a:r>
              <a:rPr lang="en-US" sz="2800" b="0" dirty="0">
                <a:latin typeface="Segoe UI" panose="020B0502040204020203" pitchFamily="34" charset="0"/>
                <a:cs typeface="Segoe UI" panose="020B0502040204020203" pitchFamily="34" charset="0"/>
              </a:rPr>
              <a:t>(CSB)</a:t>
            </a:r>
            <a:endParaRPr lang="en-US" sz="2800" b="0" dirty="0">
              <a:latin typeface="LEMON MILK" panose="00000500000000000000" pitchFamily="50" charset="0"/>
            </a:endParaRPr>
          </a:p>
        </p:txBody>
      </p:sp>
      <p:sp>
        <p:nvSpPr>
          <p:cNvPr id="6" name="Rectangle 5">
            <a:extLst>
              <a:ext uri="{FF2B5EF4-FFF2-40B4-BE49-F238E27FC236}">
                <a16:creationId xmlns:a16="http://schemas.microsoft.com/office/drawing/2014/main" id="{D893AF2E-6BCD-4A5E-97C4-88A86C2E59F1}"/>
              </a:ext>
            </a:extLst>
          </p:cNvPr>
          <p:cNvSpPr/>
          <p:nvPr/>
        </p:nvSpPr>
        <p:spPr>
          <a:xfrm>
            <a:off x="840185" y="2118888"/>
            <a:ext cx="10506456"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3A98238-DCFF-4505-8FA1-778CF284E0DB}"/>
              </a:ext>
            </a:extLst>
          </p:cNvPr>
          <p:cNvSpPr/>
          <p:nvPr/>
        </p:nvSpPr>
        <p:spPr>
          <a:xfrm>
            <a:off x="840185" y="2004682"/>
            <a:ext cx="1874520" cy="13716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Content Placeholder 4">
            <a:extLst>
              <a:ext uri="{FF2B5EF4-FFF2-40B4-BE49-F238E27FC236}">
                <a16:creationId xmlns:a16="http://schemas.microsoft.com/office/drawing/2014/main" id="{128DE03B-47BF-4555-8BDD-CE67080E30B0}"/>
              </a:ext>
            </a:extLst>
          </p:cNvPr>
          <p:cNvSpPr>
            <a:spLocks noGrp="1"/>
          </p:cNvSpPr>
          <p:nvPr>
            <p:ph idx="1"/>
          </p:nvPr>
        </p:nvSpPr>
        <p:spPr>
          <a:xfrm>
            <a:off x="841248" y="2139093"/>
            <a:ext cx="10509504" cy="4027329"/>
          </a:xfrm>
          <a:scene3d>
            <a:camera prst="orthographicFront"/>
            <a:lightRig rig="threePt" dir="t"/>
          </a:scene3d>
          <a:sp3d>
            <a:bevelT w="139700" h="139700" prst="divot"/>
          </a:sp3d>
        </p:spPr>
        <p:txBody>
          <a:bodyPr tIns="0" rIns="0" anchor="t">
            <a:noAutofit/>
            <a:sp3d extrusionH="57150">
              <a:bevelT w="69850" h="69850" prst="divot"/>
            </a:sp3d>
          </a:bodyPr>
          <a:lstStyle/>
          <a:p>
            <a:pPr marL="0" indent="0">
              <a:lnSpc>
                <a:spcPct val="250000"/>
              </a:lnSpc>
              <a:buNone/>
            </a:pPr>
            <a:r>
              <a:rPr lang="en-US" dirty="0">
                <a:latin typeface="AvenirLT-Roman" panose="020B0503020203020204" pitchFamily="34" charset="0"/>
              </a:rPr>
              <a:t>Do not be conformed to this age, but be </a:t>
            </a:r>
            <a:r>
              <a:rPr lang="en-US" sz="3500" b="1" cap="all" dirty="0">
                <a:solidFill>
                  <a:srgbClr val="FFCA08"/>
                </a:solidFill>
                <a:effectLst>
                  <a:outerShdw blurRad="38100" dist="38100" dir="2700000" algn="tl">
                    <a:srgbClr val="000000">
                      <a:alpha val="43137"/>
                    </a:srgbClr>
                  </a:outerShdw>
                </a:effectLst>
                <a:latin typeface="LEMON MILK Bold" panose="00000800000000000000" pitchFamily="50" charset="0"/>
              </a:rPr>
              <a:t>transformed</a:t>
            </a:r>
            <a:r>
              <a:rPr lang="en-US" sz="3500" b="1" dirty="0">
                <a:effectLst>
                  <a:outerShdw blurRad="38100" dist="38100" dir="2700000" algn="tl">
                    <a:srgbClr val="000000">
                      <a:alpha val="43137"/>
                    </a:srgbClr>
                  </a:outerShdw>
                </a:effectLst>
                <a:latin typeface="AvenirLT-Roman" panose="020B0503020203020204" pitchFamily="34" charset="0"/>
              </a:rPr>
              <a:t> </a:t>
            </a:r>
            <a:r>
              <a:rPr lang="en-US" dirty="0">
                <a:latin typeface="AvenirLT-Roman" panose="020B0503020203020204" pitchFamily="34" charset="0"/>
              </a:rPr>
              <a:t>by the renewing of your mind, </a:t>
            </a:r>
            <a:r>
              <a:rPr lang="en-US" b="1" dirty="0">
                <a:latin typeface="Avenir Next LT Pro" panose="020B0504020202020204" pitchFamily="34" charset="0"/>
              </a:rPr>
              <a:t>so that you may discern what is the good, pleasing, and perfect will of God</a:t>
            </a:r>
            <a:r>
              <a:rPr lang="en-US" b="1" dirty="0">
                <a:latin typeface="AvenirLT-Roman" panose="020B0503020203020204" pitchFamily="34" charset="0"/>
              </a:rPr>
              <a:t>. </a:t>
            </a:r>
          </a:p>
        </p:txBody>
      </p:sp>
      <p:sp>
        <p:nvSpPr>
          <p:cNvPr id="12" name="Rectangle 6">
            <a:extLst>
              <a:ext uri="{FF2B5EF4-FFF2-40B4-BE49-F238E27FC236}">
                <a16:creationId xmlns:a16="http://schemas.microsoft.com/office/drawing/2014/main" id="{48EC1367-8DA8-4539-9E16-617526BB15FC}"/>
              </a:ext>
            </a:extLst>
          </p:cNvPr>
          <p:cNvSpPr>
            <a:spLocks noGrp="1" noChangeArrowheads="1"/>
          </p:cNvSpPr>
          <p:nvPr>
            <p:ph type="sldNum" sz="quarter" idx="4294967295"/>
          </p:nvPr>
        </p:nvSpPr>
        <p:spPr>
          <a:xfrm>
            <a:off x="11737272" y="6496854"/>
            <a:ext cx="448056" cy="365125"/>
          </a:xfrm>
          <a:prstGeom prst="rect">
            <a:avLst/>
          </a:prstGeom>
        </p:spPr>
        <p:txBody>
          <a:bodyPr vert="horz" lIns="91440" tIns="45720" rIns="91440" bIns="45720" rtlCol="0" anchor="ctr">
            <a:normAutofit/>
          </a:bodyPr>
          <a:lstStyle>
            <a:lvl1pPr>
              <a:defRPr sz="1200" b="1">
                <a:solidFill>
                  <a:schemeClr val="bg1"/>
                </a:solidFill>
                <a:latin typeface="+mn-lt"/>
              </a:defRPr>
            </a:lvl1pPr>
          </a:lstStyle>
          <a:p>
            <a:pPr algn="ctr" defTabSz="914400">
              <a:spcAft>
                <a:spcPts val="600"/>
              </a:spcAft>
              <a:defRPr/>
            </a:pPr>
            <a:fld id="{525D6D22-F3CC-406C-AB7C-C30BB762FCEA}" type="slidenum">
              <a:rPr lang="en-US" altLang="en-US" sz="1100">
                <a:solidFill>
                  <a:schemeClr val="tx1"/>
                </a:solidFill>
              </a:rPr>
              <a:pPr algn="ctr" defTabSz="914400">
                <a:spcAft>
                  <a:spcPts val="600"/>
                </a:spcAft>
                <a:defRPr/>
              </a:pPr>
              <a:t>5</a:t>
            </a:fld>
            <a:endParaRPr lang="en-US" altLang="en-US" sz="1100">
              <a:solidFill>
                <a:schemeClr val="tx1"/>
              </a:solidFill>
            </a:endParaRPr>
          </a:p>
        </p:txBody>
      </p:sp>
      <p:sp>
        <p:nvSpPr>
          <p:cNvPr id="13" name="Rectangle 4">
            <a:extLst>
              <a:ext uri="{FF2B5EF4-FFF2-40B4-BE49-F238E27FC236}">
                <a16:creationId xmlns:a16="http://schemas.microsoft.com/office/drawing/2014/main" id="{2B5606B0-606F-4C58-87F8-F83736DE415D}"/>
              </a:ext>
            </a:extLst>
          </p:cNvPr>
          <p:cNvSpPr>
            <a:spLocks noGrp="1" noChangeArrowheads="1"/>
          </p:cNvSpPr>
          <p:nvPr>
            <p:ph type="dt" sz="half" idx="4294967295"/>
          </p:nvPr>
        </p:nvSpPr>
        <p:spPr>
          <a:xfrm>
            <a:off x="10296" y="6594390"/>
            <a:ext cx="1431255" cy="258077"/>
          </a:xfrm>
          <a:prstGeom prst="rect">
            <a:avLst/>
          </a:prstGeom>
          <a:ln/>
        </p:spPr>
        <p:txBody>
          <a:bodyPr anchor="b"/>
          <a:lstStyle>
            <a:lvl1pPr>
              <a:defRPr sz="900" b="1">
                <a:solidFill>
                  <a:schemeClr val="bg1"/>
                </a:solidFill>
                <a:latin typeface="+mn-lt"/>
              </a:defRPr>
            </a:lvl1pPr>
          </a:lstStyle>
          <a:p>
            <a:pPr>
              <a:defRPr/>
            </a:pPr>
            <a:r>
              <a:rPr lang="en-US" altLang="en-US" sz="800">
                <a:solidFill>
                  <a:schemeClr val="tx1"/>
                </a:solidFill>
              </a:rPr>
              <a:t>© Eric F. Glover 2021</a:t>
            </a:r>
            <a:endParaRPr lang="en-US" altLang="en-US" sz="800" b="1">
              <a:solidFill>
                <a:schemeClr val="tx1"/>
              </a:solidFill>
            </a:endParaRPr>
          </a:p>
        </p:txBody>
      </p:sp>
    </p:spTree>
    <p:extLst>
      <p:ext uri="{BB962C8B-B14F-4D97-AF65-F5344CB8AC3E}">
        <p14:creationId xmlns:p14="http://schemas.microsoft.com/office/powerpoint/2010/main" val="2222412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A181-38F4-486B-9BC4-D946A311174E}"/>
              </a:ext>
            </a:extLst>
          </p:cNvPr>
          <p:cNvSpPr>
            <a:spLocks noGrp="1"/>
          </p:cNvSpPr>
          <p:nvPr>
            <p:ph type="title"/>
          </p:nvPr>
        </p:nvSpPr>
        <p:spPr/>
        <p:txBody>
          <a:bodyPr>
            <a:normAutofit/>
          </a:bodyPr>
          <a:lstStyle/>
          <a:p>
            <a:pPr>
              <a:lnSpc>
                <a:spcPct val="100000"/>
              </a:lnSpc>
            </a:pPr>
            <a:r>
              <a:rPr lang="en-US" sz="7200" dirty="0">
                <a:latin typeface="+mj-lt"/>
              </a:rPr>
              <a:t>Released from the Law</a:t>
            </a:r>
            <a:endParaRPr lang="en-US" sz="5400" b="0" dirty="0">
              <a:latin typeface="+mj-lt"/>
            </a:endParaRPr>
          </a:p>
        </p:txBody>
      </p:sp>
      <p:sp>
        <p:nvSpPr>
          <p:cNvPr id="3" name="Text Placeholder 2">
            <a:extLst>
              <a:ext uri="{FF2B5EF4-FFF2-40B4-BE49-F238E27FC236}">
                <a16:creationId xmlns:a16="http://schemas.microsoft.com/office/drawing/2014/main" id="{A4C2B8D8-6E2F-483F-8008-29B1D08178F0}"/>
              </a:ext>
            </a:extLst>
          </p:cNvPr>
          <p:cNvSpPr>
            <a:spLocks noGrp="1"/>
          </p:cNvSpPr>
          <p:nvPr>
            <p:ph type="body" idx="1"/>
          </p:nvPr>
        </p:nvSpPr>
        <p:spPr/>
        <p:txBody>
          <a:bodyPr>
            <a:noAutofit/>
            <a:scene3d>
              <a:camera prst="orthographicFront"/>
              <a:lightRig rig="threePt" dir="t"/>
            </a:scene3d>
            <a:sp3d extrusionH="57150">
              <a:bevelT w="69850" h="69850" prst="divot"/>
            </a:sp3d>
          </a:bodyPr>
          <a:lstStyle/>
          <a:p>
            <a:r>
              <a:rPr lang="en-US" sz="4400" spc="500" dirty="0">
                <a:solidFill>
                  <a:srgbClr val="FFCA08"/>
                </a:solidFill>
                <a:effectLst>
                  <a:outerShdw blurRad="38100" dist="38100" dir="2700000" algn="tl">
                    <a:srgbClr val="000000">
                      <a:alpha val="43137"/>
                    </a:srgbClr>
                  </a:outerShdw>
                </a:effectLst>
                <a:latin typeface="LEMON MILK Bold" panose="00000800000000000000" pitchFamily="50" charset="0"/>
              </a:rPr>
              <a:t>Romans 7:1-6</a:t>
            </a:r>
          </a:p>
        </p:txBody>
      </p:sp>
    </p:spTree>
    <p:extLst>
      <p:ext uri="{BB962C8B-B14F-4D97-AF65-F5344CB8AC3E}">
        <p14:creationId xmlns:p14="http://schemas.microsoft.com/office/powerpoint/2010/main" val="402143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7:1-6 </a:t>
            </a:r>
            <a:r>
              <a:rPr lang="en-US" sz="2800" b="0" dirty="0">
                <a:latin typeface="Segoe UI" panose="020B0502040204020203" pitchFamily="34" charset="0"/>
                <a:cs typeface="Segoe UI" panose="020B0502040204020203" pitchFamily="34" charset="0"/>
              </a:rPr>
              <a:t>(NLT)</a:t>
            </a:r>
            <a:endParaRPr lang="en-US" sz="5400" b="0" dirty="0">
              <a:latin typeface="Segoe UI" panose="020B0502040204020203" pitchFamily="34" charset="0"/>
              <a:cs typeface="Segoe UI" panose="020B0502040204020203" pitchFamily="34"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1248" y="1378631"/>
            <a:ext cx="10409503" cy="4924413"/>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50000"/>
              </a:lnSpc>
              <a:spcBef>
                <a:spcPts val="0"/>
              </a:spcBef>
              <a:spcAft>
                <a:spcPts val="600"/>
              </a:spcAft>
              <a:buNone/>
            </a:pPr>
            <a:r>
              <a:rPr lang="en-US" sz="2400" baseline="30000" dirty="0">
                <a:solidFill>
                  <a:srgbClr val="FFCA08"/>
                </a:solidFill>
              </a:rPr>
              <a:t>1</a:t>
            </a:r>
            <a:r>
              <a:rPr lang="en-US" sz="2400" b="0" dirty="0"/>
              <a:t>Now, dear brothers and sisters—you who are familiar with the law—don’t you know that the law applies only while a person is living? </a:t>
            </a:r>
            <a:r>
              <a:rPr lang="en-US" sz="2400" baseline="30000" dirty="0">
                <a:solidFill>
                  <a:srgbClr val="FFCA08"/>
                </a:solidFill>
              </a:rPr>
              <a:t>2</a:t>
            </a:r>
            <a:r>
              <a:rPr lang="en-US" sz="2400" b="0" dirty="0"/>
              <a:t>For example, when a woman marries, the law binds her to her husband as long as he is alive. But if he dies, the laws of marriage no longer apply to her. </a:t>
            </a:r>
            <a:r>
              <a:rPr lang="en-US" sz="2400" baseline="30000" dirty="0">
                <a:solidFill>
                  <a:srgbClr val="FFCA08"/>
                </a:solidFill>
              </a:rPr>
              <a:t>3</a:t>
            </a:r>
            <a:r>
              <a:rPr lang="en-US" sz="2400" b="0" dirty="0"/>
              <a:t>So while her husband is alive, she would be committing adultery if she married another man. But if her husband dies, she is free from that law and does not commit adultery when she remarries.</a:t>
            </a:r>
          </a:p>
          <a:p>
            <a:pPr marL="0" indent="463550" algn="just">
              <a:lnSpc>
                <a:spcPct val="150000"/>
              </a:lnSpc>
              <a:spcBef>
                <a:spcPts val="0"/>
              </a:spcBef>
              <a:spcAft>
                <a:spcPts val="600"/>
              </a:spcAft>
              <a:buNone/>
            </a:pPr>
            <a:r>
              <a:rPr lang="en-US" sz="2400" baseline="30000" dirty="0">
                <a:solidFill>
                  <a:srgbClr val="FFCA08"/>
                </a:solidFill>
              </a:rPr>
              <a:t>4</a:t>
            </a:r>
            <a:r>
              <a:rPr lang="en-US" sz="2400" b="0" dirty="0"/>
              <a:t>So, my dear brothers and sisters, this is the point: You died to the power of the law when you died with Christ. And now you are united with the one </a:t>
            </a:r>
          </a:p>
        </p:txBody>
      </p:sp>
    </p:spTree>
    <p:extLst>
      <p:ext uri="{BB962C8B-B14F-4D97-AF65-F5344CB8AC3E}">
        <p14:creationId xmlns:p14="http://schemas.microsoft.com/office/powerpoint/2010/main" val="1504222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7:1-6 </a:t>
            </a:r>
            <a:r>
              <a:rPr lang="en-US" sz="2800" b="0" dirty="0">
                <a:latin typeface="Segoe UI" panose="020B0502040204020203" pitchFamily="34" charset="0"/>
                <a:cs typeface="Segoe UI" panose="020B0502040204020203" pitchFamily="34" charset="0"/>
              </a:rPr>
              <a:t>(NLT)</a:t>
            </a:r>
            <a:endParaRPr lang="en-US" sz="28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1248" y="1500768"/>
            <a:ext cx="10409503" cy="4727465"/>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ts val="0"/>
              </a:spcBef>
              <a:buNone/>
            </a:pPr>
            <a:r>
              <a:rPr lang="en-US" sz="2400" b="0" dirty="0"/>
              <a:t>who was raised from the dead. As a result, we can produce a harvest of good deeds for God. </a:t>
            </a:r>
            <a:r>
              <a:rPr lang="en-US" sz="2400" baseline="30000" dirty="0">
                <a:solidFill>
                  <a:srgbClr val="FFCA08"/>
                </a:solidFill>
              </a:rPr>
              <a:t>5</a:t>
            </a:r>
            <a:r>
              <a:rPr lang="en-US" sz="2400" b="0" dirty="0"/>
              <a:t>When we were controlled by our old nature, sinful desires were at work within us, and the law aroused these evil desires that produced a harvest of sinful deeds, resulting in death. </a:t>
            </a:r>
            <a:r>
              <a:rPr lang="en-US" sz="2400" baseline="30000" dirty="0">
                <a:solidFill>
                  <a:srgbClr val="FFCA08"/>
                </a:solidFill>
              </a:rPr>
              <a:t>6</a:t>
            </a:r>
            <a:r>
              <a:rPr lang="en-US" sz="2400" b="0" dirty="0"/>
              <a:t>But now we have been released from the law, for we died to it and are no longer captive to its power. Now we can serve God, not in the old way of obeying the letter of the law, but in the new way of living in the Spirit. </a:t>
            </a:r>
          </a:p>
        </p:txBody>
      </p:sp>
    </p:spTree>
    <p:extLst>
      <p:ext uri="{BB962C8B-B14F-4D97-AF65-F5344CB8AC3E}">
        <p14:creationId xmlns:p14="http://schemas.microsoft.com/office/powerpoint/2010/main" val="4197335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7:1-6</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772841" y="1470074"/>
            <a:ext cx="5317300" cy="4924413"/>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50000"/>
              </a:lnSpc>
              <a:spcBef>
                <a:spcPts val="0"/>
              </a:spcBef>
              <a:spcAft>
                <a:spcPts val="600"/>
              </a:spcAft>
              <a:buNone/>
            </a:pPr>
            <a:r>
              <a:rPr lang="en-US" sz="2400" b="0" baseline="30000" dirty="0">
                <a:solidFill>
                  <a:srgbClr val="FFCA08"/>
                </a:solidFill>
                <a:latin typeface="Segoe UI Semibold" panose="020B0702040204020203" pitchFamily="34" charset="0"/>
                <a:cs typeface="Segoe UI Semibold" panose="020B0702040204020203" pitchFamily="34" charset="0"/>
              </a:rPr>
              <a:t>1</a:t>
            </a:r>
            <a:r>
              <a:rPr lang="en-US" sz="2400" b="0" dirty="0">
                <a:latin typeface="Segoe UI Semibold" panose="020B0702040204020203" pitchFamily="34" charset="0"/>
                <a:cs typeface="Segoe UI Semibold" panose="020B0702040204020203" pitchFamily="34" charset="0"/>
              </a:rPr>
              <a:t>Now, dear brothers and sisters—you who are familiar with the law—don’t you know that the law applies only while a person is living? </a:t>
            </a:r>
          </a:p>
        </p:txBody>
      </p:sp>
      <p:sp>
        <p:nvSpPr>
          <p:cNvPr id="2" name="Rectangle: Rounded Corners 1">
            <a:extLst>
              <a:ext uri="{FF2B5EF4-FFF2-40B4-BE49-F238E27FC236}">
                <a16:creationId xmlns:a16="http://schemas.microsoft.com/office/drawing/2014/main" id="{EDB9C5B0-CD21-4252-AD41-11E29ACCF8C3}"/>
              </a:ext>
            </a:extLst>
          </p:cNvPr>
          <p:cNvSpPr/>
          <p:nvPr/>
        </p:nvSpPr>
        <p:spPr>
          <a:xfrm>
            <a:off x="6814697" y="1761838"/>
            <a:ext cx="4539673" cy="1547446"/>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Paul has just argued that the believer is no longer under the rule of sin.</a:t>
            </a:r>
          </a:p>
        </p:txBody>
      </p:sp>
      <p:sp>
        <p:nvSpPr>
          <p:cNvPr id="13" name="Rectangle: Rounded Corners 12">
            <a:extLst>
              <a:ext uri="{FF2B5EF4-FFF2-40B4-BE49-F238E27FC236}">
                <a16:creationId xmlns:a16="http://schemas.microsoft.com/office/drawing/2014/main" id="{0166569D-FEDD-49DD-B66D-FD64A278D2EF}"/>
              </a:ext>
            </a:extLst>
          </p:cNvPr>
          <p:cNvSpPr/>
          <p:nvPr/>
        </p:nvSpPr>
        <p:spPr>
          <a:xfrm>
            <a:off x="6814697" y="3991451"/>
            <a:ext cx="4539673" cy="1648507"/>
          </a:xfrm>
          <a:prstGeom prst="roundRect">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tIns="0" bIns="91440" rtlCol="0" anchor="ctr"/>
          <a:lstStyle/>
          <a:p>
            <a:pPr algn="ctr">
              <a:lnSpc>
                <a:spcPct val="125000"/>
              </a:lnSpc>
            </a:pP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Now he adds that</a:t>
            </a:r>
            <a:b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br>
            <a:r>
              <a:rPr lang="en-US" sz="2400" b="1" dirty="0">
                <a:solidFill>
                  <a:schemeClr val="bg1"/>
                </a:solidFill>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rPr>
              <a:t>believers are no longer under the rule of law either.</a:t>
            </a:r>
          </a:p>
        </p:txBody>
      </p:sp>
    </p:spTree>
    <p:extLst>
      <p:ext uri="{BB962C8B-B14F-4D97-AF65-F5344CB8AC3E}">
        <p14:creationId xmlns:p14="http://schemas.microsoft.com/office/powerpoint/2010/main" val="151853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theme/theme1.xml><?xml version="1.0" encoding="utf-8"?>
<a:theme xmlns:a="http://schemas.openxmlformats.org/drawingml/2006/main" name="AccentBoxVTI">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898</TotalTime>
  <Words>1962</Words>
  <Application>Microsoft Office PowerPoint</Application>
  <PresentationFormat>Widescreen</PresentationFormat>
  <Paragraphs>92</Paragraphs>
  <Slides>26</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26</vt:i4>
      </vt:variant>
    </vt:vector>
  </HeadingPairs>
  <TitlesOfParts>
    <vt:vector size="41" baseType="lpstr">
      <vt:lpstr>Arial</vt:lpstr>
      <vt:lpstr>Avenir Next LT Pro</vt:lpstr>
      <vt:lpstr>AvenirLT-Roman</vt:lpstr>
      <vt:lpstr>Bradley Hand ITC</vt:lpstr>
      <vt:lpstr>Calibri</vt:lpstr>
      <vt:lpstr>Courier New</vt:lpstr>
      <vt:lpstr>LEMON MILK</vt:lpstr>
      <vt:lpstr>LEMON MILK Bold</vt:lpstr>
      <vt:lpstr>LEMON MILK Light</vt:lpstr>
      <vt:lpstr>Segoe UI</vt:lpstr>
      <vt:lpstr>Segoe UI Black</vt:lpstr>
      <vt:lpstr>Segoe UI Semibold</vt:lpstr>
      <vt:lpstr>Stanley Roots Personal Use</vt:lpstr>
      <vt:lpstr>Wingdings</vt:lpstr>
      <vt:lpstr>AccentBoxVTI</vt:lpstr>
      <vt:lpstr>Transformed!</vt:lpstr>
      <vt:lpstr>PowerPoint Presentation</vt:lpstr>
      <vt:lpstr>Struggling  with Sin</vt:lpstr>
      <vt:lpstr>Transformed! Knowing &amp; Doing God’s Will</vt:lpstr>
      <vt:lpstr>Romans 12:2 (CSB)</vt:lpstr>
      <vt:lpstr>Released from the Law</vt:lpstr>
      <vt:lpstr>Romans 7:1-6 (NLT)</vt:lpstr>
      <vt:lpstr>Romans 7:1-6 (NLT)</vt:lpstr>
      <vt:lpstr>Romans 7:1-6</vt:lpstr>
      <vt:lpstr>Romans 7:1-6</vt:lpstr>
      <vt:lpstr>Romans 7:1-6</vt:lpstr>
      <vt:lpstr>Romans 7:1-6 (NLT)</vt:lpstr>
      <vt:lpstr>Romans 7:1-6 (NLT)</vt:lpstr>
      <vt:lpstr>The Law Reveals Sin</vt:lpstr>
      <vt:lpstr>Romans 7:7-13 (NLT)</vt:lpstr>
      <vt:lpstr>Romans 7:7-13 (NLT)</vt:lpstr>
      <vt:lpstr>Romans 7:7 (NLT)</vt:lpstr>
      <vt:lpstr>Romans 7:13 (NLT)</vt:lpstr>
      <vt:lpstr>Struggling with Sin The Conflict of Two Natures</vt:lpstr>
      <vt:lpstr>Romans 7:14-25 (NLT)</vt:lpstr>
      <vt:lpstr>Romans 7:14-25 (NLT)</vt:lpstr>
      <vt:lpstr>Romans 7:14 (NLT)</vt:lpstr>
      <vt:lpstr>Romans 7:15-17 (NLT)</vt:lpstr>
      <vt:lpstr>Romans 7:18-20 (NLT)</vt:lpstr>
      <vt:lpstr>Romans 7:24 (NLT)</vt:lpstr>
      <vt:lpstr>Transformed! Knowing &amp; Doing God’s Will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True Worship</dc:title>
  <dc:creator>Eric Glover</dc:creator>
  <cp:lastModifiedBy>Eric Glover</cp:lastModifiedBy>
  <cp:revision>3</cp:revision>
  <cp:lastPrinted>2022-01-15T22:39:19Z</cp:lastPrinted>
  <dcterms:created xsi:type="dcterms:W3CDTF">2021-10-01T18:35:22Z</dcterms:created>
  <dcterms:modified xsi:type="dcterms:W3CDTF">2022-01-16T14:53:11Z</dcterms:modified>
</cp:coreProperties>
</file>