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26"/>
  </p:notesMasterIdLst>
  <p:sldIdLst>
    <p:sldId id="256" r:id="rId2"/>
    <p:sldId id="345" r:id="rId3"/>
    <p:sldId id="306" r:id="rId4"/>
    <p:sldId id="257" r:id="rId5"/>
    <p:sldId id="274" r:id="rId6"/>
    <p:sldId id="347" r:id="rId7"/>
    <p:sldId id="340" r:id="rId8"/>
    <p:sldId id="346" r:id="rId9"/>
    <p:sldId id="291" r:id="rId10"/>
    <p:sldId id="348" r:id="rId11"/>
    <p:sldId id="350" r:id="rId12"/>
    <p:sldId id="362" r:id="rId13"/>
    <p:sldId id="351" r:id="rId14"/>
    <p:sldId id="363" r:id="rId15"/>
    <p:sldId id="354" r:id="rId16"/>
    <p:sldId id="361" r:id="rId17"/>
    <p:sldId id="364" r:id="rId18"/>
    <p:sldId id="349" r:id="rId19"/>
    <p:sldId id="355" r:id="rId20"/>
    <p:sldId id="359" r:id="rId21"/>
    <p:sldId id="356" r:id="rId22"/>
    <p:sldId id="360" r:id="rId23"/>
    <p:sldId id="358" r:id="rId24"/>
    <p:sldId id="273" r:id="rId25"/>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A08"/>
    <a:srgbClr val="799C30"/>
    <a:srgbClr val="ECE70F"/>
    <a:srgbClr val="9DA133"/>
    <a:srgbClr val="3D352A"/>
    <a:srgbClr val="A96238"/>
    <a:srgbClr val="DD243F"/>
    <a:srgbClr val="FE5076"/>
    <a:srgbClr val="E6E6E6"/>
    <a:srgbClr val="EA3C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BB20DD-86A8-4D6D-AC48-CA00579AB9F2}" v="1436" dt="2022-01-09T14:17:20.1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162" y="48"/>
      </p:cViewPr>
      <p:guideLst>
        <p:guide orient="horz" pos="2160"/>
        <p:guide pos="3840"/>
      </p:guideLst>
    </p:cSldViewPr>
  </p:slideViewPr>
  <p:notesTextViewPr>
    <p:cViewPr>
      <p:scale>
        <a:sx n="1" d="1"/>
        <a:sy n="1" d="1"/>
      </p:scale>
      <p:origin x="0" y="0"/>
    </p:cViewPr>
  </p:notesTextViewPr>
  <p:sorterViewPr>
    <p:cViewPr>
      <p:scale>
        <a:sx n="100" d="100"/>
        <a:sy n="100" d="100"/>
      </p:scale>
      <p:origin x="0" y="-31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c Glover" userId="47c2a8b81aae47a8" providerId="LiveId" clId="{D8BB20DD-86A8-4D6D-AC48-CA00579AB9F2}"/>
    <pc:docChg chg="undo redo custSel addSld delSld modSld sldOrd">
      <pc:chgData name="Eric Glover" userId="47c2a8b81aae47a8" providerId="LiveId" clId="{D8BB20DD-86A8-4D6D-AC48-CA00579AB9F2}" dt="2022-01-09T14:17:42.515" v="3965" actId="20577"/>
      <pc:docMkLst>
        <pc:docMk/>
      </pc:docMkLst>
      <pc:sldChg chg="addSp delSp modSp mod delAnim modAnim">
        <pc:chgData name="Eric Glover" userId="47c2a8b81aae47a8" providerId="LiveId" clId="{D8BB20DD-86A8-4D6D-AC48-CA00579AB9F2}" dt="2022-01-08T18:21:15.252" v="3644" actId="1076"/>
        <pc:sldMkLst>
          <pc:docMk/>
          <pc:sldMk cId="2103158732" sldId="273"/>
        </pc:sldMkLst>
        <pc:spChg chg="mod">
          <ac:chgData name="Eric Glover" userId="47c2a8b81aae47a8" providerId="LiveId" clId="{D8BB20DD-86A8-4D6D-AC48-CA00579AB9F2}" dt="2022-01-08T18:00:46.041" v="3412" actId="1036"/>
          <ac:spMkLst>
            <pc:docMk/>
            <pc:sldMk cId="2103158732" sldId="273"/>
            <ac:spMk id="3" creationId="{E4A29B43-CD39-4D37-9B76-7FE3B309BB46}"/>
          </ac:spMkLst>
        </pc:spChg>
        <pc:spChg chg="add mod">
          <ac:chgData name="Eric Glover" userId="47c2a8b81aae47a8" providerId="LiveId" clId="{D8BB20DD-86A8-4D6D-AC48-CA00579AB9F2}" dt="2022-01-08T18:21:04.444" v="3642" actId="20577"/>
          <ac:spMkLst>
            <pc:docMk/>
            <pc:sldMk cId="2103158732" sldId="273"/>
            <ac:spMk id="4" creationId="{8E66D1F8-C28A-4EF7-A263-910AD5F9522A}"/>
          </ac:spMkLst>
        </pc:spChg>
        <pc:spChg chg="del">
          <ac:chgData name="Eric Glover" userId="47c2a8b81aae47a8" providerId="LiveId" clId="{D8BB20DD-86A8-4D6D-AC48-CA00579AB9F2}" dt="2022-01-08T17:48:16.989" v="2588" actId="478"/>
          <ac:spMkLst>
            <pc:docMk/>
            <pc:sldMk cId="2103158732" sldId="273"/>
            <ac:spMk id="5" creationId="{007877A6-6EDE-4408-B6C3-7BAF5D4D9E12}"/>
          </ac:spMkLst>
        </pc:spChg>
        <pc:spChg chg="add mod">
          <ac:chgData name="Eric Glover" userId="47c2a8b81aae47a8" providerId="LiveId" clId="{D8BB20DD-86A8-4D6D-AC48-CA00579AB9F2}" dt="2022-01-08T18:21:15.252" v="3644" actId="1076"/>
          <ac:spMkLst>
            <pc:docMk/>
            <pc:sldMk cId="2103158732" sldId="273"/>
            <ac:spMk id="6" creationId="{2A262D84-EBBD-47F2-9A0B-175319444C14}"/>
          </ac:spMkLst>
        </pc:spChg>
      </pc:sldChg>
      <pc:sldChg chg="modSp mod ord">
        <pc:chgData name="Eric Glover" userId="47c2a8b81aae47a8" providerId="LiveId" clId="{D8BB20DD-86A8-4D6D-AC48-CA00579AB9F2}" dt="2022-01-08T18:04:58.759" v="3432" actId="20577"/>
        <pc:sldMkLst>
          <pc:docMk/>
          <pc:sldMk cId="1726772868" sldId="274"/>
        </pc:sldMkLst>
        <pc:spChg chg="mod">
          <ac:chgData name="Eric Glover" userId="47c2a8b81aae47a8" providerId="LiveId" clId="{D8BB20DD-86A8-4D6D-AC48-CA00579AB9F2}" dt="2022-01-08T18:04:58.759" v="3432" actId="20577"/>
          <ac:spMkLst>
            <pc:docMk/>
            <pc:sldMk cId="1726772868" sldId="274"/>
            <ac:spMk id="3" creationId="{E4A29B43-CD39-4D37-9B76-7FE3B309BB46}"/>
          </ac:spMkLst>
        </pc:spChg>
      </pc:sldChg>
      <pc:sldChg chg="delSp modSp mod delAnim">
        <pc:chgData name="Eric Glover" userId="47c2a8b81aae47a8" providerId="LiveId" clId="{D8BB20DD-86A8-4D6D-AC48-CA00579AB9F2}" dt="2022-01-08T16:57:03.868" v="1350" actId="6549"/>
        <pc:sldMkLst>
          <pc:docMk/>
          <pc:sldMk cId="1504222853" sldId="291"/>
        </pc:sldMkLst>
        <pc:spChg chg="mod">
          <ac:chgData name="Eric Glover" userId="47c2a8b81aae47a8" providerId="LiveId" clId="{D8BB20DD-86A8-4D6D-AC48-CA00579AB9F2}" dt="2022-01-08T16:57:03.868" v="1350" actId="6549"/>
          <ac:spMkLst>
            <pc:docMk/>
            <pc:sldMk cId="1504222853" sldId="291"/>
            <ac:spMk id="4" creationId="{EC472220-6ED4-4778-8B48-80BFC87F1FC3}"/>
          </ac:spMkLst>
        </pc:spChg>
        <pc:spChg chg="del">
          <ac:chgData name="Eric Glover" userId="47c2a8b81aae47a8" providerId="LiveId" clId="{D8BB20DD-86A8-4D6D-AC48-CA00579AB9F2}" dt="2022-01-08T16:22:49.493" v="859" actId="478"/>
          <ac:spMkLst>
            <pc:docMk/>
            <pc:sldMk cId="1504222853" sldId="291"/>
            <ac:spMk id="7" creationId="{02552B8E-7DBE-4F9B-9705-796004258675}"/>
          </ac:spMkLst>
        </pc:spChg>
        <pc:spChg chg="del">
          <ac:chgData name="Eric Glover" userId="47c2a8b81aae47a8" providerId="LiveId" clId="{D8BB20DD-86A8-4D6D-AC48-CA00579AB9F2}" dt="2022-01-08T16:22:45.847" v="856" actId="478"/>
          <ac:spMkLst>
            <pc:docMk/>
            <pc:sldMk cId="1504222853" sldId="291"/>
            <ac:spMk id="8" creationId="{331F9B98-44BE-42BF-A992-BD680C6C6439}"/>
          </ac:spMkLst>
        </pc:spChg>
        <pc:spChg chg="del">
          <ac:chgData name="Eric Glover" userId="47c2a8b81aae47a8" providerId="LiveId" clId="{D8BB20DD-86A8-4D6D-AC48-CA00579AB9F2}" dt="2022-01-08T16:22:48.270" v="858" actId="478"/>
          <ac:spMkLst>
            <pc:docMk/>
            <pc:sldMk cId="1504222853" sldId="291"/>
            <ac:spMk id="9" creationId="{0839A939-C3F4-4EDC-BA29-B1183BF0A923}"/>
          </ac:spMkLst>
        </pc:spChg>
        <pc:spChg chg="mod">
          <ac:chgData name="Eric Glover" userId="47c2a8b81aae47a8" providerId="LiveId" clId="{D8BB20DD-86A8-4D6D-AC48-CA00579AB9F2}" dt="2022-01-08T16:26:30.463" v="898" actId="6549"/>
          <ac:spMkLst>
            <pc:docMk/>
            <pc:sldMk cId="1504222853" sldId="291"/>
            <ac:spMk id="15" creationId="{C96CD271-C05F-4792-932F-0759D2462B49}"/>
          </ac:spMkLst>
        </pc:spChg>
        <pc:spChg chg="del">
          <ac:chgData name="Eric Glover" userId="47c2a8b81aae47a8" providerId="LiveId" clId="{D8BB20DD-86A8-4D6D-AC48-CA00579AB9F2}" dt="2022-01-08T16:22:42.945" v="854" actId="478"/>
          <ac:spMkLst>
            <pc:docMk/>
            <pc:sldMk cId="1504222853" sldId="291"/>
            <ac:spMk id="18" creationId="{61CB95A5-2B9B-4E4B-9E8E-CCE55B126DC3}"/>
          </ac:spMkLst>
        </pc:spChg>
        <pc:spChg chg="del">
          <ac:chgData name="Eric Glover" userId="47c2a8b81aae47a8" providerId="LiveId" clId="{D8BB20DD-86A8-4D6D-AC48-CA00579AB9F2}" dt="2022-01-08T16:22:46.652" v="857" actId="478"/>
          <ac:spMkLst>
            <pc:docMk/>
            <pc:sldMk cId="1504222853" sldId="291"/>
            <ac:spMk id="19" creationId="{60AD8007-1534-46F2-AFB2-4F356CB0AC17}"/>
          </ac:spMkLst>
        </pc:spChg>
        <pc:spChg chg="del">
          <ac:chgData name="Eric Glover" userId="47c2a8b81aae47a8" providerId="LiveId" clId="{D8BB20DD-86A8-4D6D-AC48-CA00579AB9F2}" dt="2022-01-08T16:22:43.902" v="855" actId="478"/>
          <ac:spMkLst>
            <pc:docMk/>
            <pc:sldMk cId="1504222853" sldId="291"/>
            <ac:spMk id="20" creationId="{7F2DF72C-9AE4-400F-AD9B-3AEF632B236E}"/>
          </ac:spMkLst>
        </pc:spChg>
        <pc:spChg chg="del">
          <ac:chgData name="Eric Glover" userId="47c2a8b81aae47a8" providerId="LiveId" clId="{D8BB20DD-86A8-4D6D-AC48-CA00579AB9F2}" dt="2022-01-08T16:22:40.279" v="853" actId="478"/>
          <ac:spMkLst>
            <pc:docMk/>
            <pc:sldMk cId="1504222853" sldId="291"/>
            <ac:spMk id="21" creationId="{07980A36-D19D-45C3-AA42-924E334D086A}"/>
          </ac:spMkLst>
        </pc:spChg>
      </pc:sldChg>
      <pc:sldChg chg="del">
        <pc:chgData name="Eric Glover" userId="47c2a8b81aae47a8" providerId="LiveId" clId="{D8BB20DD-86A8-4D6D-AC48-CA00579AB9F2}" dt="2022-01-08T17:20:13.891" v="2026" actId="47"/>
        <pc:sldMkLst>
          <pc:docMk/>
          <pc:sldMk cId="2800443776" sldId="295"/>
        </pc:sldMkLst>
      </pc:sldChg>
      <pc:sldChg chg="modSp mod">
        <pc:chgData name="Eric Glover" userId="47c2a8b81aae47a8" providerId="LiveId" clId="{D8BB20DD-86A8-4D6D-AC48-CA00579AB9F2}" dt="2022-01-08T15:21:13.607" v="14" actId="6549"/>
        <pc:sldMkLst>
          <pc:docMk/>
          <pc:sldMk cId="1796045760" sldId="306"/>
        </pc:sldMkLst>
        <pc:spChg chg="mod">
          <ac:chgData name="Eric Glover" userId="47c2a8b81aae47a8" providerId="LiveId" clId="{D8BB20DD-86A8-4D6D-AC48-CA00579AB9F2}" dt="2022-01-08T15:21:06.878" v="10" actId="20577"/>
          <ac:spMkLst>
            <pc:docMk/>
            <pc:sldMk cId="1796045760" sldId="306"/>
            <ac:spMk id="2" creationId="{769AA181-38F4-486B-9BC4-D946A311174E}"/>
          </ac:spMkLst>
        </pc:spChg>
        <pc:spChg chg="mod">
          <ac:chgData name="Eric Glover" userId="47c2a8b81aae47a8" providerId="LiveId" clId="{D8BB20DD-86A8-4D6D-AC48-CA00579AB9F2}" dt="2022-01-08T15:21:13.607" v="14" actId="6549"/>
          <ac:spMkLst>
            <pc:docMk/>
            <pc:sldMk cId="1796045760" sldId="306"/>
            <ac:spMk id="3" creationId="{A4C2B8D8-6E2F-483F-8008-29B1D08178F0}"/>
          </ac:spMkLst>
        </pc:spChg>
      </pc:sldChg>
      <pc:sldChg chg="del">
        <pc:chgData name="Eric Glover" userId="47c2a8b81aae47a8" providerId="LiveId" clId="{D8BB20DD-86A8-4D6D-AC48-CA00579AB9F2}" dt="2022-01-08T15:57:09.506" v="51" actId="47"/>
        <pc:sldMkLst>
          <pc:docMk/>
          <pc:sldMk cId="1938607896" sldId="310"/>
        </pc:sldMkLst>
      </pc:sldChg>
      <pc:sldChg chg="del">
        <pc:chgData name="Eric Glover" userId="47c2a8b81aae47a8" providerId="LiveId" clId="{D8BB20DD-86A8-4D6D-AC48-CA00579AB9F2}" dt="2022-01-08T17:20:07.182" v="2025" actId="47"/>
        <pc:sldMkLst>
          <pc:docMk/>
          <pc:sldMk cId="214658782" sldId="324"/>
        </pc:sldMkLst>
      </pc:sldChg>
      <pc:sldChg chg="del">
        <pc:chgData name="Eric Glover" userId="47c2a8b81aae47a8" providerId="LiveId" clId="{D8BB20DD-86A8-4D6D-AC48-CA00579AB9F2}" dt="2022-01-08T15:20:58.476" v="1" actId="47"/>
        <pc:sldMkLst>
          <pc:docMk/>
          <pc:sldMk cId="2825259770" sldId="329"/>
        </pc:sldMkLst>
      </pc:sldChg>
      <pc:sldChg chg="del">
        <pc:chgData name="Eric Glover" userId="47c2a8b81aae47a8" providerId="LiveId" clId="{D8BB20DD-86A8-4D6D-AC48-CA00579AB9F2}" dt="2022-01-08T17:20:07.182" v="2025" actId="47"/>
        <pc:sldMkLst>
          <pc:docMk/>
          <pc:sldMk cId="1962400244" sldId="330"/>
        </pc:sldMkLst>
      </pc:sldChg>
      <pc:sldChg chg="del">
        <pc:chgData name="Eric Glover" userId="47c2a8b81aae47a8" providerId="LiveId" clId="{D8BB20DD-86A8-4D6D-AC48-CA00579AB9F2}" dt="2022-01-08T17:20:13.891" v="2026" actId="47"/>
        <pc:sldMkLst>
          <pc:docMk/>
          <pc:sldMk cId="530122425" sldId="331"/>
        </pc:sldMkLst>
      </pc:sldChg>
      <pc:sldChg chg="del">
        <pc:chgData name="Eric Glover" userId="47c2a8b81aae47a8" providerId="LiveId" clId="{D8BB20DD-86A8-4D6D-AC48-CA00579AB9F2}" dt="2022-01-08T17:20:07.182" v="2025" actId="47"/>
        <pc:sldMkLst>
          <pc:docMk/>
          <pc:sldMk cId="2317459661" sldId="332"/>
        </pc:sldMkLst>
      </pc:sldChg>
      <pc:sldChg chg="del">
        <pc:chgData name="Eric Glover" userId="47c2a8b81aae47a8" providerId="LiveId" clId="{D8BB20DD-86A8-4D6D-AC48-CA00579AB9F2}" dt="2022-01-08T17:20:13.891" v="2026" actId="47"/>
        <pc:sldMkLst>
          <pc:docMk/>
          <pc:sldMk cId="2362564749" sldId="334"/>
        </pc:sldMkLst>
      </pc:sldChg>
      <pc:sldChg chg="del">
        <pc:chgData name="Eric Glover" userId="47c2a8b81aae47a8" providerId="LiveId" clId="{D8BB20DD-86A8-4D6D-AC48-CA00579AB9F2}" dt="2022-01-08T17:20:13.891" v="2026" actId="47"/>
        <pc:sldMkLst>
          <pc:docMk/>
          <pc:sldMk cId="3385030647" sldId="336"/>
        </pc:sldMkLst>
      </pc:sldChg>
      <pc:sldChg chg="del">
        <pc:chgData name="Eric Glover" userId="47c2a8b81aae47a8" providerId="LiveId" clId="{D8BB20DD-86A8-4D6D-AC48-CA00579AB9F2}" dt="2022-01-08T17:20:07.182" v="2025" actId="47"/>
        <pc:sldMkLst>
          <pc:docMk/>
          <pc:sldMk cId="2285376389" sldId="338"/>
        </pc:sldMkLst>
      </pc:sldChg>
      <pc:sldChg chg="del">
        <pc:chgData name="Eric Glover" userId="47c2a8b81aae47a8" providerId="LiveId" clId="{D8BB20DD-86A8-4D6D-AC48-CA00579AB9F2}" dt="2022-01-08T17:20:13.891" v="2026" actId="47"/>
        <pc:sldMkLst>
          <pc:docMk/>
          <pc:sldMk cId="3177736003" sldId="339"/>
        </pc:sldMkLst>
      </pc:sldChg>
      <pc:sldChg chg="addSp delSp modSp mod modAnim">
        <pc:chgData name="Eric Glover" userId="47c2a8b81aae47a8" providerId="LiveId" clId="{D8BB20DD-86A8-4D6D-AC48-CA00579AB9F2}" dt="2022-01-08T18:05:42.154" v="3433"/>
        <pc:sldMkLst>
          <pc:docMk/>
          <pc:sldMk cId="2332383126" sldId="340"/>
        </pc:sldMkLst>
        <pc:spChg chg="mod">
          <ac:chgData name="Eric Glover" userId="47c2a8b81aae47a8" providerId="LiveId" clId="{D8BB20DD-86A8-4D6D-AC48-CA00579AB9F2}" dt="2022-01-08T15:58:41.494" v="60" actId="6549"/>
          <ac:spMkLst>
            <pc:docMk/>
            <pc:sldMk cId="2332383126" sldId="340"/>
            <ac:spMk id="4" creationId="{EC472220-6ED4-4778-8B48-80BFC87F1FC3}"/>
          </ac:spMkLst>
        </pc:spChg>
        <pc:spChg chg="add del mod ord">
          <ac:chgData name="Eric Glover" userId="47c2a8b81aae47a8" providerId="LiveId" clId="{D8BB20DD-86A8-4D6D-AC48-CA00579AB9F2}" dt="2022-01-08T16:14:32" v="603" actId="478"/>
          <ac:spMkLst>
            <pc:docMk/>
            <pc:sldMk cId="2332383126" sldId="340"/>
            <ac:spMk id="7" creationId="{E9CF1A46-C529-4B73-B02E-94114FE84BB2}"/>
          </ac:spMkLst>
        </pc:spChg>
        <pc:spChg chg="mod">
          <ac:chgData name="Eric Glover" userId="47c2a8b81aae47a8" providerId="LiveId" clId="{D8BB20DD-86A8-4D6D-AC48-CA00579AB9F2}" dt="2022-01-08T16:08:04.664" v="213" actId="115"/>
          <ac:spMkLst>
            <pc:docMk/>
            <pc:sldMk cId="2332383126" sldId="340"/>
            <ac:spMk id="15" creationId="{C96CD271-C05F-4792-932F-0759D2462B49}"/>
          </ac:spMkLst>
        </pc:spChg>
        <pc:spChg chg="add mod">
          <ac:chgData name="Eric Glover" userId="47c2a8b81aae47a8" providerId="LiveId" clId="{D8BB20DD-86A8-4D6D-AC48-CA00579AB9F2}" dt="2022-01-08T16:14:45.634" v="617" actId="1037"/>
          <ac:spMkLst>
            <pc:docMk/>
            <pc:sldMk cId="2332383126" sldId="340"/>
            <ac:spMk id="16" creationId="{019D67FC-E0E3-42C8-9EB3-D82061EDBAEE}"/>
          </ac:spMkLst>
        </pc:spChg>
        <pc:spChg chg="add mod">
          <ac:chgData name="Eric Glover" userId="47c2a8b81aae47a8" providerId="LiveId" clId="{D8BB20DD-86A8-4D6D-AC48-CA00579AB9F2}" dt="2022-01-08T16:15:07.033" v="714" actId="1037"/>
          <ac:spMkLst>
            <pc:docMk/>
            <pc:sldMk cId="2332383126" sldId="340"/>
            <ac:spMk id="17" creationId="{2F3507E6-2EC9-4A97-8339-C9190CCACF87}"/>
          </ac:spMkLst>
        </pc:spChg>
        <pc:cxnChg chg="add mod">
          <ac:chgData name="Eric Glover" userId="47c2a8b81aae47a8" providerId="LiveId" clId="{D8BB20DD-86A8-4D6D-AC48-CA00579AB9F2}" dt="2022-01-08T16:08:42.058" v="219" actId="1036"/>
          <ac:cxnSpMkLst>
            <pc:docMk/>
            <pc:sldMk cId="2332383126" sldId="340"/>
            <ac:cxnSpMk id="5" creationId="{BC1F4CA2-2B88-4BD1-8116-C54296486C14}"/>
          </ac:cxnSpMkLst>
        </pc:cxnChg>
        <pc:cxnChg chg="add mod">
          <ac:chgData name="Eric Glover" userId="47c2a8b81aae47a8" providerId="LiveId" clId="{D8BB20DD-86A8-4D6D-AC48-CA00579AB9F2}" dt="2022-01-08T16:11:47.878" v="523" actId="14100"/>
          <ac:cxnSpMkLst>
            <pc:docMk/>
            <pc:sldMk cId="2332383126" sldId="340"/>
            <ac:cxnSpMk id="8" creationId="{65330413-C987-482D-8789-4BE4B5B4EA3D}"/>
          </ac:cxnSpMkLst>
        </pc:cxnChg>
        <pc:cxnChg chg="add mod">
          <ac:chgData name="Eric Glover" userId="47c2a8b81aae47a8" providerId="LiveId" clId="{D8BB20DD-86A8-4D6D-AC48-CA00579AB9F2}" dt="2022-01-08T16:42:52.190" v="1074" actId="1036"/>
          <ac:cxnSpMkLst>
            <pc:docMk/>
            <pc:sldMk cId="2332383126" sldId="340"/>
            <ac:cxnSpMk id="9" creationId="{15BD4876-B268-4D1B-B092-90B8AB89A681}"/>
          </ac:cxnSpMkLst>
        </pc:cxnChg>
        <pc:cxnChg chg="add mod">
          <ac:chgData name="Eric Glover" userId="47c2a8b81aae47a8" providerId="LiveId" clId="{D8BB20DD-86A8-4D6D-AC48-CA00579AB9F2}" dt="2022-01-08T16:10:24.698" v="357" actId="208"/>
          <ac:cxnSpMkLst>
            <pc:docMk/>
            <pc:sldMk cId="2332383126" sldId="340"/>
            <ac:cxnSpMk id="10" creationId="{F20FB7B9-CA41-42D9-BD7B-EEC304BD04D2}"/>
          </ac:cxnSpMkLst>
        </pc:cxnChg>
        <pc:cxnChg chg="add mod">
          <ac:chgData name="Eric Glover" userId="47c2a8b81aae47a8" providerId="LiveId" clId="{D8BB20DD-86A8-4D6D-AC48-CA00579AB9F2}" dt="2022-01-08T16:10:41.087" v="454" actId="1038"/>
          <ac:cxnSpMkLst>
            <pc:docMk/>
            <pc:sldMk cId="2332383126" sldId="340"/>
            <ac:cxnSpMk id="11" creationId="{4030720A-F85C-40D1-A7E6-F7F4E0C6AE3A}"/>
          </ac:cxnSpMkLst>
        </pc:cxnChg>
        <pc:cxnChg chg="add mod">
          <ac:chgData name="Eric Glover" userId="47c2a8b81aae47a8" providerId="LiveId" clId="{D8BB20DD-86A8-4D6D-AC48-CA00579AB9F2}" dt="2022-01-08T16:42:52.190" v="1074" actId="1036"/>
          <ac:cxnSpMkLst>
            <pc:docMk/>
            <pc:sldMk cId="2332383126" sldId="340"/>
            <ac:cxnSpMk id="12" creationId="{26E3785F-20E4-4BD6-BC00-1F9C1B64FF21}"/>
          </ac:cxnSpMkLst>
        </pc:cxnChg>
        <pc:cxnChg chg="add mod">
          <ac:chgData name="Eric Glover" userId="47c2a8b81aae47a8" providerId="LiveId" clId="{D8BB20DD-86A8-4D6D-AC48-CA00579AB9F2}" dt="2022-01-08T16:12:13.477" v="536" actId="14100"/>
          <ac:cxnSpMkLst>
            <pc:docMk/>
            <pc:sldMk cId="2332383126" sldId="340"/>
            <ac:cxnSpMk id="13" creationId="{46AE6499-5E3D-4B7F-93EB-1CCA34F3E06E}"/>
          </ac:cxnSpMkLst>
        </pc:cxnChg>
      </pc:sldChg>
      <pc:sldChg chg="del">
        <pc:chgData name="Eric Glover" userId="47c2a8b81aae47a8" providerId="LiveId" clId="{D8BB20DD-86A8-4D6D-AC48-CA00579AB9F2}" dt="2022-01-08T17:20:07.182" v="2025" actId="47"/>
        <pc:sldMkLst>
          <pc:docMk/>
          <pc:sldMk cId="1844762344" sldId="341"/>
        </pc:sldMkLst>
      </pc:sldChg>
      <pc:sldChg chg="del">
        <pc:chgData name="Eric Glover" userId="47c2a8b81aae47a8" providerId="LiveId" clId="{D8BB20DD-86A8-4D6D-AC48-CA00579AB9F2}" dt="2022-01-08T17:20:13.891" v="2026" actId="47"/>
        <pc:sldMkLst>
          <pc:docMk/>
          <pc:sldMk cId="4211589939" sldId="342"/>
        </pc:sldMkLst>
      </pc:sldChg>
      <pc:sldChg chg="del">
        <pc:chgData name="Eric Glover" userId="47c2a8b81aae47a8" providerId="LiveId" clId="{D8BB20DD-86A8-4D6D-AC48-CA00579AB9F2}" dt="2022-01-08T17:20:07.182" v="2025" actId="47"/>
        <pc:sldMkLst>
          <pc:docMk/>
          <pc:sldMk cId="2107169024" sldId="343"/>
        </pc:sldMkLst>
      </pc:sldChg>
      <pc:sldChg chg="del">
        <pc:chgData name="Eric Glover" userId="47c2a8b81aae47a8" providerId="LiveId" clId="{D8BB20DD-86A8-4D6D-AC48-CA00579AB9F2}" dt="2022-01-08T17:20:13.891" v="2026" actId="47"/>
        <pc:sldMkLst>
          <pc:docMk/>
          <pc:sldMk cId="1069557604" sldId="344"/>
        </pc:sldMkLst>
      </pc:sldChg>
      <pc:sldChg chg="addSp delSp modSp new mod setBg modAnim">
        <pc:chgData name="Eric Glover" userId="47c2a8b81aae47a8" providerId="LiveId" clId="{D8BB20DD-86A8-4D6D-AC48-CA00579AB9F2}" dt="2022-01-08T18:02:02.646" v="3431"/>
        <pc:sldMkLst>
          <pc:docMk/>
          <pc:sldMk cId="3454486909" sldId="345"/>
        </pc:sldMkLst>
        <pc:spChg chg="add del">
          <ac:chgData name="Eric Glover" userId="47c2a8b81aae47a8" providerId="LiveId" clId="{D8BB20DD-86A8-4D6D-AC48-CA00579AB9F2}" dt="2022-01-08T15:22:52.108" v="17" actId="26606"/>
          <ac:spMkLst>
            <pc:docMk/>
            <pc:sldMk cId="3454486909" sldId="345"/>
            <ac:spMk id="70" creationId="{726908CC-6AC4-4222-8250-B90B6072E8AC}"/>
          </ac:spMkLst>
        </pc:spChg>
        <pc:spChg chg="add del">
          <ac:chgData name="Eric Glover" userId="47c2a8b81aae47a8" providerId="LiveId" clId="{D8BB20DD-86A8-4D6D-AC48-CA00579AB9F2}" dt="2022-01-08T15:22:52.108" v="17" actId="26606"/>
          <ac:spMkLst>
            <pc:docMk/>
            <pc:sldMk cId="3454486909" sldId="345"/>
            <ac:spMk id="72" creationId="{F2F606D8-696E-4B76-BB10-43672AA1475A}"/>
          </ac:spMkLst>
        </pc:spChg>
        <pc:spChg chg="add del">
          <ac:chgData name="Eric Glover" userId="47c2a8b81aae47a8" providerId="LiveId" clId="{D8BB20DD-86A8-4D6D-AC48-CA00579AB9F2}" dt="2022-01-08T15:22:52.108" v="17" actId="26606"/>
          <ac:spMkLst>
            <pc:docMk/>
            <pc:sldMk cId="3454486909" sldId="345"/>
            <ac:spMk id="74" creationId="{3ABF1881-5AFD-48F9-979A-19EE2FE30A33}"/>
          </ac:spMkLst>
        </pc:spChg>
        <pc:spChg chg="add del">
          <ac:chgData name="Eric Glover" userId="47c2a8b81aae47a8" providerId="LiveId" clId="{D8BB20DD-86A8-4D6D-AC48-CA00579AB9F2}" dt="2022-01-08T15:22:53.624" v="19" actId="26606"/>
          <ac:spMkLst>
            <pc:docMk/>
            <pc:sldMk cId="3454486909" sldId="345"/>
            <ac:spMk id="1027" creationId="{693B08FD-5ECC-4728-AA84-CD6AC875BF8E}"/>
          </ac:spMkLst>
        </pc:spChg>
        <pc:spChg chg="add del">
          <ac:chgData name="Eric Glover" userId="47c2a8b81aae47a8" providerId="LiveId" clId="{D8BB20DD-86A8-4D6D-AC48-CA00579AB9F2}" dt="2022-01-08T15:22:53.624" v="19" actId="26606"/>
          <ac:spMkLst>
            <pc:docMk/>
            <pc:sldMk cId="3454486909" sldId="345"/>
            <ac:spMk id="1028" creationId="{2549107E-EC98-4933-8F8F-A1713C393B7E}"/>
          </ac:spMkLst>
        </pc:spChg>
        <pc:spChg chg="add del">
          <ac:chgData name="Eric Glover" userId="47c2a8b81aae47a8" providerId="LiveId" clId="{D8BB20DD-86A8-4D6D-AC48-CA00579AB9F2}" dt="2022-01-08T15:22:59.418" v="21" actId="26606"/>
          <ac:spMkLst>
            <pc:docMk/>
            <pc:sldMk cId="3454486909" sldId="345"/>
            <ac:spMk id="1030" creationId="{69E6EFEE-6516-482C-B143-F97F9BF89D0E}"/>
          </ac:spMkLst>
        </pc:spChg>
        <pc:spChg chg="add del">
          <ac:chgData name="Eric Glover" userId="47c2a8b81aae47a8" providerId="LiveId" clId="{D8BB20DD-86A8-4D6D-AC48-CA00579AB9F2}" dt="2022-01-08T15:22:59.418" v="21" actId="26606"/>
          <ac:spMkLst>
            <pc:docMk/>
            <pc:sldMk cId="3454486909" sldId="345"/>
            <ac:spMk id="1031" creationId="{3DF0D2C0-CD0C-470C-8851-D8B2CC417CB9}"/>
          </ac:spMkLst>
        </pc:spChg>
        <pc:spChg chg="add del">
          <ac:chgData name="Eric Glover" userId="47c2a8b81aae47a8" providerId="LiveId" clId="{D8BB20DD-86A8-4D6D-AC48-CA00579AB9F2}" dt="2022-01-08T15:23:00.917" v="23" actId="26606"/>
          <ac:spMkLst>
            <pc:docMk/>
            <pc:sldMk cId="3454486909" sldId="345"/>
            <ac:spMk id="1033" creationId="{433FE54A-A994-42FB-94E0-168474F6B9D8}"/>
          </ac:spMkLst>
        </pc:spChg>
        <pc:spChg chg="add del">
          <ac:chgData name="Eric Glover" userId="47c2a8b81aae47a8" providerId="LiveId" clId="{D8BB20DD-86A8-4D6D-AC48-CA00579AB9F2}" dt="2022-01-08T15:23:00.917" v="23" actId="26606"/>
          <ac:spMkLst>
            <pc:docMk/>
            <pc:sldMk cId="3454486909" sldId="345"/>
            <ac:spMk id="1034" creationId="{FFD7B477-8513-4219-81DB-3A481B53EC7E}"/>
          </ac:spMkLst>
        </pc:spChg>
        <pc:spChg chg="add del">
          <ac:chgData name="Eric Glover" userId="47c2a8b81aae47a8" providerId="LiveId" clId="{D8BB20DD-86A8-4D6D-AC48-CA00579AB9F2}" dt="2022-01-08T15:23:00.917" v="23" actId="26606"/>
          <ac:spMkLst>
            <pc:docMk/>
            <pc:sldMk cId="3454486909" sldId="345"/>
            <ac:spMk id="1035" creationId="{F16BB282-D67A-4262-B395-9B9E59382957}"/>
          </ac:spMkLst>
        </pc:spChg>
        <pc:spChg chg="add del">
          <ac:chgData name="Eric Glover" userId="47c2a8b81aae47a8" providerId="LiveId" clId="{D8BB20DD-86A8-4D6D-AC48-CA00579AB9F2}" dt="2022-01-08T15:23:11.993" v="25" actId="26606"/>
          <ac:spMkLst>
            <pc:docMk/>
            <pc:sldMk cId="3454486909" sldId="345"/>
            <ac:spMk id="1037" creationId="{E8692C0E-60E1-439F-A1D6-F1CABA5F9653}"/>
          </ac:spMkLst>
        </pc:spChg>
        <pc:spChg chg="add del">
          <ac:chgData name="Eric Glover" userId="47c2a8b81aae47a8" providerId="LiveId" clId="{D8BB20DD-86A8-4D6D-AC48-CA00579AB9F2}" dt="2022-01-08T15:23:11.993" v="25" actId="26606"/>
          <ac:spMkLst>
            <pc:docMk/>
            <pc:sldMk cId="3454486909" sldId="345"/>
            <ac:spMk id="1038" creationId="{11DC99DB-7E80-4D1E-9069-4489287AE7A6}"/>
          </ac:spMkLst>
        </pc:spChg>
        <pc:spChg chg="add del">
          <ac:chgData name="Eric Glover" userId="47c2a8b81aae47a8" providerId="LiveId" clId="{D8BB20DD-86A8-4D6D-AC48-CA00579AB9F2}" dt="2022-01-08T15:23:11.993" v="25" actId="26606"/>
          <ac:spMkLst>
            <pc:docMk/>
            <pc:sldMk cId="3454486909" sldId="345"/>
            <ac:spMk id="1039" creationId="{E1B0B4C7-ED1F-47FB-AA86-5C0CF97DC40A}"/>
          </ac:spMkLst>
        </pc:spChg>
        <pc:spChg chg="add del">
          <ac:chgData name="Eric Glover" userId="47c2a8b81aae47a8" providerId="LiveId" clId="{D8BB20DD-86A8-4D6D-AC48-CA00579AB9F2}" dt="2022-01-08T15:23:13.963" v="27" actId="26606"/>
          <ac:spMkLst>
            <pc:docMk/>
            <pc:sldMk cId="3454486909" sldId="345"/>
            <ac:spMk id="1041" creationId="{726908CC-6AC4-4222-8250-B90B6072E8AC}"/>
          </ac:spMkLst>
        </pc:spChg>
        <pc:spChg chg="add del">
          <ac:chgData name="Eric Glover" userId="47c2a8b81aae47a8" providerId="LiveId" clId="{D8BB20DD-86A8-4D6D-AC48-CA00579AB9F2}" dt="2022-01-08T15:23:13.963" v="27" actId="26606"/>
          <ac:spMkLst>
            <pc:docMk/>
            <pc:sldMk cId="3454486909" sldId="345"/>
            <ac:spMk id="1042" creationId="{F2F606D8-696E-4B76-BB10-43672AA1475A}"/>
          </ac:spMkLst>
        </pc:spChg>
        <pc:spChg chg="add del">
          <ac:chgData name="Eric Glover" userId="47c2a8b81aae47a8" providerId="LiveId" clId="{D8BB20DD-86A8-4D6D-AC48-CA00579AB9F2}" dt="2022-01-08T15:23:13.963" v="27" actId="26606"/>
          <ac:spMkLst>
            <pc:docMk/>
            <pc:sldMk cId="3454486909" sldId="345"/>
            <ac:spMk id="1043" creationId="{3ABF1881-5AFD-48F9-979A-19EE2FE30A33}"/>
          </ac:spMkLst>
        </pc:spChg>
        <pc:spChg chg="add del">
          <ac:chgData name="Eric Glover" userId="47c2a8b81aae47a8" providerId="LiveId" clId="{D8BB20DD-86A8-4D6D-AC48-CA00579AB9F2}" dt="2022-01-08T15:23:15.492" v="29" actId="26606"/>
          <ac:spMkLst>
            <pc:docMk/>
            <pc:sldMk cId="3454486909" sldId="345"/>
            <ac:spMk id="1045" creationId="{693B08FD-5ECC-4728-AA84-CD6AC875BF8E}"/>
          </ac:spMkLst>
        </pc:spChg>
        <pc:spChg chg="add del">
          <ac:chgData name="Eric Glover" userId="47c2a8b81aae47a8" providerId="LiveId" clId="{D8BB20DD-86A8-4D6D-AC48-CA00579AB9F2}" dt="2022-01-08T15:23:15.492" v="29" actId="26606"/>
          <ac:spMkLst>
            <pc:docMk/>
            <pc:sldMk cId="3454486909" sldId="345"/>
            <ac:spMk id="1046" creationId="{2549107E-EC98-4933-8F8F-A1713C393B7E}"/>
          </ac:spMkLst>
        </pc:spChg>
        <pc:spChg chg="add">
          <ac:chgData name="Eric Glover" userId="47c2a8b81aae47a8" providerId="LiveId" clId="{D8BB20DD-86A8-4D6D-AC48-CA00579AB9F2}" dt="2022-01-08T15:23:15.495" v="30" actId="26606"/>
          <ac:spMkLst>
            <pc:docMk/>
            <pc:sldMk cId="3454486909" sldId="345"/>
            <ac:spMk id="1048" creationId="{69E6EFEE-6516-482C-B143-F97F9BF89D0E}"/>
          </ac:spMkLst>
        </pc:spChg>
        <pc:spChg chg="add">
          <ac:chgData name="Eric Glover" userId="47c2a8b81aae47a8" providerId="LiveId" clId="{D8BB20DD-86A8-4D6D-AC48-CA00579AB9F2}" dt="2022-01-08T15:23:15.495" v="30" actId="26606"/>
          <ac:spMkLst>
            <pc:docMk/>
            <pc:sldMk cId="3454486909" sldId="345"/>
            <ac:spMk id="1049" creationId="{3DF0D2C0-CD0C-470C-8851-D8B2CC417CB9}"/>
          </ac:spMkLst>
        </pc:spChg>
        <pc:picChg chg="add mod">
          <ac:chgData name="Eric Glover" userId="47c2a8b81aae47a8" providerId="LiveId" clId="{D8BB20DD-86A8-4D6D-AC48-CA00579AB9F2}" dt="2022-01-08T15:54:17.662" v="48"/>
          <ac:picMkLst>
            <pc:docMk/>
            <pc:sldMk cId="3454486909" sldId="345"/>
            <ac:picMk id="2" creationId="{954BEAF0-4724-40A7-836C-418AC3926778}"/>
          </ac:picMkLst>
        </pc:picChg>
        <pc:picChg chg="add mod">
          <ac:chgData name="Eric Glover" userId="47c2a8b81aae47a8" providerId="LiveId" clId="{D8BB20DD-86A8-4D6D-AC48-CA00579AB9F2}" dt="2022-01-08T15:23:46.181" v="31" actId="14826"/>
          <ac:picMkLst>
            <pc:docMk/>
            <pc:sldMk cId="3454486909" sldId="345"/>
            <ac:picMk id="1025" creationId="{B237AB73-9558-4B13-B6FD-3758BC4730CA}"/>
          </ac:picMkLst>
        </pc:picChg>
      </pc:sldChg>
      <pc:sldChg chg="addSp delSp modSp add mod modAnim">
        <pc:chgData name="Eric Glover" userId="47c2a8b81aae47a8" providerId="LiveId" clId="{D8BB20DD-86A8-4D6D-AC48-CA00579AB9F2}" dt="2022-01-08T17:19:11.474" v="2021" actId="20577"/>
        <pc:sldMkLst>
          <pc:docMk/>
          <pc:sldMk cId="3335797879" sldId="346"/>
        </pc:sldMkLst>
        <pc:spChg chg="add del mod">
          <ac:chgData name="Eric Glover" userId="47c2a8b81aae47a8" providerId="LiveId" clId="{D8BB20DD-86A8-4D6D-AC48-CA00579AB9F2}" dt="2022-01-08T16:36:18.983" v="920" actId="478"/>
          <ac:spMkLst>
            <pc:docMk/>
            <pc:sldMk cId="3335797879" sldId="346"/>
            <ac:spMk id="2" creationId="{51402C34-7B14-4564-981C-1F8788D92F4C}"/>
          </ac:spMkLst>
        </pc:spChg>
        <pc:spChg chg="mod">
          <ac:chgData name="Eric Glover" userId="47c2a8b81aae47a8" providerId="LiveId" clId="{D8BB20DD-86A8-4D6D-AC48-CA00579AB9F2}" dt="2022-01-08T17:19:11.474" v="2021" actId="20577"/>
          <ac:spMkLst>
            <pc:docMk/>
            <pc:sldMk cId="3335797879" sldId="346"/>
            <ac:spMk id="4" creationId="{EC472220-6ED4-4778-8B48-80BFC87F1FC3}"/>
          </ac:spMkLst>
        </pc:spChg>
        <pc:spChg chg="add del mod">
          <ac:chgData name="Eric Glover" userId="47c2a8b81aae47a8" providerId="LiveId" clId="{D8BB20DD-86A8-4D6D-AC48-CA00579AB9F2}" dt="2022-01-08T16:38:22.644" v="1003"/>
          <ac:spMkLst>
            <pc:docMk/>
            <pc:sldMk cId="3335797879" sldId="346"/>
            <ac:spMk id="7" creationId="{5993D0CD-D77A-48F2-BA64-8E019A72F88D}"/>
          </ac:spMkLst>
        </pc:spChg>
        <pc:spChg chg="mod">
          <ac:chgData name="Eric Glover" userId="47c2a8b81aae47a8" providerId="LiveId" clId="{D8BB20DD-86A8-4D6D-AC48-CA00579AB9F2}" dt="2022-01-08T17:18:18.275" v="1987" actId="113"/>
          <ac:spMkLst>
            <pc:docMk/>
            <pc:sldMk cId="3335797879" sldId="346"/>
            <ac:spMk id="15" creationId="{C96CD271-C05F-4792-932F-0759D2462B49}"/>
          </ac:spMkLst>
        </pc:spChg>
      </pc:sldChg>
      <pc:sldChg chg="addSp modSp add mod ord">
        <pc:chgData name="Eric Glover" userId="47c2a8b81aae47a8" providerId="LiveId" clId="{D8BB20DD-86A8-4D6D-AC48-CA00579AB9F2}" dt="2022-01-08T16:40:54.324" v="1064" actId="1035"/>
        <pc:sldMkLst>
          <pc:docMk/>
          <pc:sldMk cId="1348462993" sldId="347"/>
        </pc:sldMkLst>
        <pc:spChg chg="add mod">
          <ac:chgData name="Eric Glover" userId="47c2a8b81aae47a8" providerId="LiveId" clId="{D8BB20DD-86A8-4D6D-AC48-CA00579AB9F2}" dt="2022-01-08T16:40:54.324" v="1064" actId="1035"/>
          <ac:spMkLst>
            <pc:docMk/>
            <pc:sldMk cId="1348462993" sldId="347"/>
            <ac:spMk id="2" creationId="{91B91A66-A468-46B7-8249-5EF77310B606}"/>
          </ac:spMkLst>
        </pc:spChg>
        <pc:spChg chg="mod">
          <ac:chgData name="Eric Glover" userId="47c2a8b81aae47a8" providerId="LiveId" clId="{D8BB20DD-86A8-4D6D-AC48-CA00579AB9F2}" dt="2022-01-08T16:01:26.479" v="82" actId="6549"/>
          <ac:spMkLst>
            <pc:docMk/>
            <pc:sldMk cId="1348462993" sldId="347"/>
            <ac:spMk id="4" creationId="{EC472220-6ED4-4778-8B48-80BFC87F1FC3}"/>
          </ac:spMkLst>
        </pc:spChg>
        <pc:spChg chg="mod">
          <ac:chgData name="Eric Glover" userId="47c2a8b81aae47a8" providerId="LiveId" clId="{D8BB20DD-86A8-4D6D-AC48-CA00579AB9F2}" dt="2022-01-08T16:02:09.391" v="90" actId="20577"/>
          <ac:spMkLst>
            <pc:docMk/>
            <pc:sldMk cId="1348462993" sldId="347"/>
            <ac:spMk id="15" creationId="{C96CD271-C05F-4792-932F-0759D2462B49}"/>
          </ac:spMkLst>
        </pc:spChg>
      </pc:sldChg>
      <pc:sldChg chg="modSp add mod ord">
        <pc:chgData name="Eric Glover" userId="47c2a8b81aae47a8" providerId="LiveId" clId="{D8BB20DD-86A8-4D6D-AC48-CA00579AB9F2}" dt="2022-01-08T16:57:07.670" v="1353" actId="6549"/>
        <pc:sldMkLst>
          <pc:docMk/>
          <pc:sldMk cId="1163225204" sldId="348"/>
        </pc:sldMkLst>
        <pc:spChg chg="mod">
          <ac:chgData name="Eric Glover" userId="47c2a8b81aae47a8" providerId="LiveId" clId="{D8BB20DD-86A8-4D6D-AC48-CA00579AB9F2}" dt="2022-01-08T16:57:07.670" v="1353" actId="6549"/>
          <ac:spMkLst>
            <pc:docMk/>
            <pc:sldMk cId="1163225204" sldId="348"/>
            <ac:spMk id="4" creationId="{EC472220-6ED4-4778-8B48-80BFC87F1FC3}"/>
          </ac:spMkLst>
        </pc:spChg>
        <pc:spChg chg="mod">
          <ac:chgData name="Eric Glover" userId="47c2a8b81aae47a8" providerId="LiveId" clId="{D8BB20DD-86A8-4D6D-AC48-CA00579AB9F2}" dt="2022-01-08T16:27:10.206" v="918" actId="6549"/>
          <ac:spMkLst>
            <pc:docMk/>
            <pc:sldMk cId="1163225204" sldId="348"/>
            <ac:spMk id="15" creationId="{C96CD271-C05F-4792-932F-0759D2462B49}"/>
          </ac:spMkLst>
        </pc:spChg>
      </pc:sldChg>
      <pc:sldChg chg="addSp modSp add mod ord modAnim">
        <pc:chgData name="Eric Glover" userId="47c2a8b81aae47a8" providerId="LiveId" clId="{D8BB20DD-86A8-4D6D-AC48-CA00579AB9F2}" dt="2022-01-09T14:13:51.735" v="3892" actId="21"/>
        <pc:sldMkLst>
          <pc:docMk/>
          <pc:sldMk cId="3901887670" sldId="349"/>
        </pc:sldMkLst>
        <pc:spChg chg="add mod">
          <ac:chgData name="Eric Glover" userId="47c2a8b81aae47a8" providerId="LiveId" clId="{D8BB20DD-86A8-4D6D-AC48-CA00579AB9F2}" dt="2022-01-08T18:15:15.679" v="3495" actId="339"/>
          <ac:spMkLst>
            <pc:docMk/>
            <pc:sldMk cId="3901887670" sldId="349"/>
            <ac:spMk id="2" creationId="{15603301-4D67-4681-A158-B39C224B87D7}"/>
          </ac:spMkLst>
        </pc:spChg>
        <pc:spChg chg="mod">
          <ac:chgData name="Eric Glover" userId="47c2a8b81aae47a8" providerId="LiveId" clId="{D8BB20DD-86A8-4D6D-AC48-CA00579AB9F2}" dt="2022-01-09T14:13:51.735" v="3892" actId="21"/>
          <ac:spMkLst>
            <pc:docMk/>
            <pc:sldMk cId="3901887670" sldId="349"/>
            <ac:spMk id="4" creationId="{EC472220-6ED4-4778-8B48-80BFC87F1FC3}"/>
          </ac:spMkLst>
        </pc:spChg>
        <pc:spChg chg="add mod">
          <ac:chgData name="Eric Glover" userId="47c2a8b81aae47a8" providerId="LiveId" clId="{D8BB20DD-86A8-4D6D-AC48-CA00579AB9F2}" dt="2022-01-08T17:14:55.698" v="1902" actId="14100"/>
          <ac:spMkLst>
            <pc:docMk/>
            <pc:sldMk cId="3901887670" sldId="349"/>
            <ac:spMk id="8" creationId="{05A05774-BD7A-4908-81A0-A2CDA337B7B9}"/>
          </ac:spMkLst>
        </pc:spChg>
        <pc:spChg chg="add mod">
          <ac:chgData name="Eric Glover" userId="47c2a8b81aae47a8" providerId="LiveId" clId="{D8BB20DD-86A8-4D6D-AC48-CA00579AB9F2}" dt="2022-01-08T17:15:02.078" v="1909" actId="1035"/>
          <ac:spMkLst>
            <pc:docMk/>
            <pc:sldMk cId="3901887670" sldId="349"/>
            <ac:spMk id="9" creationId="{FFEE123C-DA24-4C0B-B062-63DD4D0C2655}"/>
          </ac:spMkLst>
        </pc:spChg>
        <pc:spChg chg="add mod">
          <ac:chgData name="Eric Glover" userId="47c2a8b81aae47a8" providerId="LiveId" clId="{D8BB20DD-86A8-4D6D-AC48-CA00579AB9F2}" dt="2022-01-08T17:16:18.091" v="1967" actId="1038"/>
          <ac:spMkLst>
            <pc:docMk/>
            <pc:sldMk cId="3901887670" sldId="349"/>
            <ac:spMk id="10" creationId="{3C66C1D0-268A-45FB-8797-E398F07995D9}"/>
          </ac:spMkLst>
        </pc:spChg>
        <pc:spChg chg="mod">
          <ac:chgData name="Eric Glover" userId="47c2a8b81aae47a8" providerId="LiveId" clId="{D8BB20DD-86A8-4D6D-AC48-CA00579AB9F2}" dt="2022-01-08T17:14:32.291" v="1873" actId="948"/>
          <ac:spMkLst>
            <pc:docMk/>
            <pc:sldMk cId="3901887670" sldId="349"/>
            <ac:spMk id="15" creationId="{C96CD271-C05F-4792-932F-0759D2462B49}"/>
          </ac:spMkLst>
        </pc:spChg>
        <pc:cxnChg chg="add mod">
          <ac:chgData name="Eric Glover" userId="47c2a8b81aae47a8" providerId="LiveId" clId="{D8BB20DD-86A8-4D6D-AC48-CA00579AB9F2}" dt="2022-01-08T17:15:11.838" v="1923" actId="14100"/>
          <ac:cxnSpMkLst>
            <pc:docMk/>
            <pc:sldMk cId="3901887670" sldId="349"/>
            <ac:cxnSpMk id="7" creationId="{3928B863-AF3E-4CD2-89B7-AE8A43A5E525}"/>
          </ac:cxnSpMkLst>
        </pc:cxnChg>
      </pc:sldChg>
      <pc:sldChg chg="addSp modSp add mod modAnim">
        <pc:chgData name="Eric Glover" userId="47c2a8b81aae47a8" providerId="LiveId" clId="{D8BB20DD-86A8-4D6D-AC48-CA00579AB9F2}" dt="2022-01-08T18:16:49.914" v="3514" actId="20577"/>
        <pc:sldMkLst>
          <pc:docMk/>
          <pc:sldMk cId="1774902104" sldId="350"/>
        </pc:sldMkLst>
        <pc:spChg chg="add mod">
          <ac:chgData name="Eric Glover" userId="47c2a8b81aae47a8" providerId="LiveId" clId="{D8BB20DD-86A8-4D6D-AC48-CA00579AB9F2}" dt="2022-01-08T18:08:58.970" v="3443" actId="14100"/>
          <ac:spMkLst>
            <pc:docMk/>
            <pc:sldMk cId="1774902104" sldId="350"/>
            <ac:spMk id="2" creationId="{875A664A-D080-4E9F-BD11-5A4DC591D678}"/>
          </ac:spMkLst>
        </pc:spChg>
        <pc:spChg chg="mod">
          <ac:chgData name="Eric Glover" userId="47c2a8b81aae47a8" providerId="LiveId" clId="{D8BB20DD-86A8-4D6D-AC48-CA00579AB9F2}" dt="2022-01-08T18:16:49.914" v="3514" actId="20577"/>
          <ac:spMkLst>
            <pc:docMk/>
            <pc:sldMk cId="1774902104" sldId="350"/>
            <ac:spMk id="4" creationId="{EC472220-6ED4-4778-8B48-80BFC87F1FC3}"/>
          </ac:spMkLst>
        </pc:spChg>
        <pc:spChg chg="add mod">
          <ac:chgData name="Eric Glover" userId="47c2a8b81aae47a8" providerId="LiveId" clId="{D8BB20DD-86A8-4D6D-AC48-CA00579AB9F2}" dt="2022-01-08T18:08:55.145" v="3440" actId="14100"/>
          <ac:spMkLst>
            <pc:docMk/>
            <pc:sldMk cId="1774902104" sldId="350"/>
            <ac:spMk id="7" creationId="{21BC3EFC-66F3-4A4A-9A61-F44508C29DE2}"/>
          </ac:spMkLst>
        </pc:spChg>
        <pc:spChg chg="add mod">
          <ac:chgData name="Eric Glover" userId="47c2a8b81aae47a8" providerId="LiveId" clId="{D8BB20DD-86A8-4D6D-AC48-CA00579AB9F2}" dt="2022-01-08T18:09:26.820" v="3453" actId="6549"/>
          <ac:spMkLst>
            <pc:docMk/>
            <pc:sldMk cId="1774902104" sldId="350"/>
            <ac:spMk id="8" creationId="{4075A7A3-7494-41C0-A2A2-AE1BCE771A01}"/>
          </ac:spMkLst>
        </pc:spChg>
        <pc:spChg chg="mod">
          <ac:chgData name="Eric Glover" userId="47c2a8b81aae47a8" providerId="LiveId" clId="{D8BB20DD-86A8-4D6D-AC48-CA00579AB9F2}" dt="2022-01-08T18:09:03.446" v="3444" actId="122"/>
          <ac:spMkLst>
            <pc:docMk/>
            <pc:sldMk cId="1774902104" sldId="350"/>
            <ac:spMk id="15" creationId="{C96CD271-C05F-4792-932F-0759D2462B49}"/>
          </ac:spMkLst>
        </pc:spChg>
      </pc:sldChg>
      <pc:sldChg chg="addSp delSp modSp add mod modAnim">
        <pc:chgData name="Eric Glover" userId="47c2a8b81aae47a8" providerId="LiveId" clId="{D8BB20DD-86A8-4D6D-AC48-CA00579AB9F2}" dt="2022-01-09T14:07:27.995" v="3860"/>
        <pc:sldMkLst>
          <pc:docMk/>
          <pc:sldMk cId="3419718760" sldId="351"/>
        </pc:sldMkLst>
        <pc:spChg chg="del">
          <ac:chgData name="Eric Glover" userId="47c2a8b81aae47a8" providerId="LiveId" clId="{D8BB20DD-86A8-4D6D-AC48-CA00579AB9F2}" dt="2022-01-08T16:55:56.375" v="1324" actId="478"/>
          <ac:spMkLst>
            <pc:docMk/>
            <pc:sldMk cId="3419718760" sldId="351"/>
            <ac:spMk id="2" creationId="{875A664A-D080-4E9F-BD11-5A4DC591D678}"/>
          </ac:spMkLst>
        </pc:spChg>
        <pc:spChg chg="mod">
          <ac:chgData name="Eric Glover" userId="47c2a8b81aae47a8" providerId="LiveId" clId="{D8BB20DD-86A8-4D6D-AC48-CA00579AB9F2}" dt="2022-01-09T14:06:08.865" v="3840" actId="6549"/>
          <ac:spMkLst>
            <pc:docMk/>
            <pc:sldMk cId="3419718760" sldId="351"/>
            <ac:spMk id="4" creationId="{EC472220-6ED4-4778-8B48-80BFC87F1FC3}"/>
          </ac:spMkLst>
        </pc:spChg>
        <pc:spChg chg="add mod">
          <ac:chgData name="Eric Glover" userId="47c2a8b81aae47a8" providerId="LiveId" clId="{D8BB20DD-86A8-4D6D-AC48-CA00579AB9F2}" dt="2022-01-08T18:10:45.994" v="3461" actId="14100"/>
          <ac:spMkLst>
            <pc:docMk/>
            <pc:sldMk cId="3419718760" sldId="351"/>
            <ac:spMk id="5" creationId="{1D63478A-70F4-42D7-8CA8-D1503F8A3DFA}"/>
          </ac:spMkLst>
        </pc:spChg>
        <pc:spChg chg="del">
          <ac:chgData name="Eric Glover" userId="47c2a8b81aae47a8" providerId="LiveId" clId="{D8BB20DD-86A8-4D6D-AC48-CA00579AB9F2}" dt="2022-01-08T16:55:57.585" v="1325" actId="478"/>
          <ac:spMkLst>
            <pc:docMk/>
            <pc:sldMk cId="3419718760" sldId="351"/>
            <ac:spMk id="7" creationId="{21BC3EFC-66F3-4A4A-9A61-F44508C29DE2}"/>
          </ac:spMkLst>
        </pc:spChg>
        <pc:spChg chg="del">
          <ac:chgData name="Eric Glover" userId="47c2a8b81aae47a8" providerId="LiveId" clId="{D8BB20DD-86A8-4D6D-AC48-CA00579AB9F2}" dt="2022-01-08T17:00:21.712" v="1376" actId="478"/>
          <ac:spMkLst>
            <pc:docMk/>
            <pc:sldMk cId="3419718760" sldId="351"/>
            <ac:spMk id="8" creationId="{4075A7A3-7494-41C0-A2A2-AE1BCE771A01}"/>
          </ac:spMkLst>
        </pc:spChg>
        <pc:spChg chg="add del mod">
          <ac:chgData name="Eric Glover" userId="47c2a8b81aae47a8" providerId="LiveId" clId="{D8BB20DD-86A8-4D6D-AC48-CA00579AB9F2}" dt="2022-01-08T17:01:07.654" v="1384" actId="478"/>
          <ac:spMkLst>
            <pc:docMk/>
            <pc:sldMk cId="3419718760" sldId="351"/>
            <ac:spMk id="9" creationId="{2E75BB6A-7FAB-437D-9085-9CF5265A86C2}"/>
          </ac:spMkLst>
        </pc:spChg>
        <pc:spChg chg="mod">
          <ac:chgData name="Eric Glover" userId="47c2a8b81aae47a8" providerId="LiveId" clId="{D8BB20DD-86A8-4D6D-AC48-CA00579AB9F2}" dt="2022-01-09T14:06:26.331" v="3841" actId="108"/>
          <ac:spMkLst>
            <pc:docMk/>
            <pc:sldMk cId="3419718760" sldId="351"/>
            <ac:spMk id="15" creationId="{C96CD271-C05F-4792-932F-0759D2462B49}"/>
          </ac:spMkLst>
        </pc:spChg>
        <pc:cxnChg chg="add mod">
          <ac:chgData name="Eric Glover" userId="47c2a8b81aae47a8" providerId="LiveId" clId="{D8BB20DD-86A8-4D6D-AC48-CA00579AB9F2}" dt="2022-01-09T14:07:00.116" v="3857" actId="14100"/>
          <ac:cxnSpMkLst>
            <pc:docMk/>
            <pc:sldMk cId="3419718760" sldId="351"/>
            <ac:cxnSpMk id="7" creationId="{B842FF41-BE2A-4E23-9567-2125286B1C0C}"/>
          </ac:cxnSpMkLst>
        </pc:cxnChg>
      </pc:sldChg>
      <pc:sldChg chg="addSp delSp modSp add del mod ord modAnim">
        <pc:chgData name="Eric Glover" userId="47c2a8b81aae47a8" providerId="LiveId" clId="{D8BB20DD-86A8-4D6D-AC48-CA00579AB9F2}" dt="2022-01-09T14:02:03.980" v="3783" actId="47"/>
        <pc:sldMkLst>
          <pc:docMk/>
          <pc:sldMk cId="2238768439" sldId="352"/>
        </pc:sldMkLst>
        <pc:spChg chg="add del mod">
          <ac:chgData name="Eric Glover" userId="47c2a8b81aae47a8" providerId="LiveId" clId="{D8BB20DD-86A8-4D6D-AC48-CA00579AB9F2}" dt="2022-01-08T17:24:20.455" v="2065" actId="478"/>
          <ac:spMkLst>
            <pc:docMk/>
            <pc:sldMk cId="2238768439" sldId="352"/>
            <ac:spMk id="2" creationId="{3FA448D3-78D4-4F9C-A7FF-3ECE57676716}"/>
          </ac:spMkLst>
        </pc:spChg>
        <pc:spChg chg="mod">
          <ac:chgData name="Eric Glover" userId="47c2a8b81aae47a8" providerId="LiveId" clId="{D8BB20DD-86A8-4D6D-AC48-CA00579AB9F2}" dt="2022-01-08T17:04:19.181" v="1516" actId="6549"/>
          <ac:spMkLst>
            <pc:docMk/>
            <pc:sldMk cId="2238768439" sldId="352"/>
            <ac:spMk id="4" creationId="{EC472220-6ED4-4778-8B48-80BFC87F1FC3}"/>
          </ac:spMkLst>
        </pc:spChg>
        <pc:spChg chg="mod">
          <ac:chgData name="Eric Glover" userId="47c2a8b81aae47a8" providerId="LiveId" clId="{D8BB20DD-86A8-4D6D-AC48-CA00579AB9F2}" dt="2022-01-09T14:01:38.728" v="3781" actId="14100"/>
          <ac:spMkLst>
            <pc:docMk/>
            <pc:sldMk cId="2238768439" sldId="352"/>
            <ac:spMk id="5" creationId="{1D63478A-70F4-42D7-8CA8-D1503F8A3DFA}"/>
          </ac:spMkLst>
        </pc:spChg>
        <pc:spChg chg="del mod">
          <ac:chgData name="Eric Glover" userId="47c2a8b81aae47a8" providerId="LiveId" clId="{D8BB20DD-86A8-4D6D-AC48-CA00579AB9F2}" dt="2022-01-09T13:59:39.424" v="3711" actId="478"/>
          <ac:spMkLst>
            <pc:docMk/>
            <pc:sldMk cId="2238768439" sldId="352"/>
            <ac:spMk id="15" creationId="{C96CD271-C05F-4792-932F-0759D2462B49}"/>
          </ac:spMkLst>
        </pc:spChg>
      </pc:sldChg>
      <pc:sldChg chg="new del">
        <pc:chgData name="Eric Glover" userId="47c2a8b81aae47a8" providerId="LiveId" clId="{D8BB20DD-86A8-4D6D-AC48-CA00579AB9F2}" dt="2022-01-08T17:48:11.107" v="2587" actId="47"/>
        <pc:sldMkLst>
          <pc:docMk/>
          <pc:sldMk cId="1507392425" sldId="353"/>
        </pc:sldMkLst>
      </pc:sldChg>
      <pc:sldChg chg="addSp delSp modSp add mod ord delAnim modAnim">
        <pc:chgData name="Eric Glover" userId="47c2a8b81aae47a8" providerId="LiveId" clId="{D8BB20DD-86A8-4D6D-AC48-CA00579AB9F2}" dt="2022-01-09T14:17:20.126" v="3952" actId="339"/>
        <pc:sldMkLst>
          <pc:docMk/>
          <pc:sldMk cId="3456500114" sldId="354"/>
        </pc:sldMkLst>
        <pc:spChg chg="add mod">
          <ac:chgData name="Eric Glover" userId="47c2a8b81aae47a8" providerId="LiveId" clId="{D8BB20DD-86A8-4D6D-AC48-CA00579AB9F2}" dt="2022-01-09T14:17:20.126" v="3952" actId="339"/>
          <ac:spMkLst>
            <pc:docMk/>
            <pc:sldMk cId="3456500114" sldId="354"/>
            <ac:spMk id="3" creationId="{F6F357F7-6D66-4B6B-A5CC-ABD0C4ABD1F1}"/>
          </ac:spMkLst>
        </pc:spChg>
        <pc:picChg chg="del">
          <ac:chgData name="Eric Glover" userId="47c2a8b81aae47a8" providerId="LiveId" clId="{D8BB20DD-86A8-4D6D-AC48-CA00579AB9F2}" dt="2022-01-08T17:07:52.086" v="1601" actId="478"/>
          <ac:picMkLst>
            <pc:docMk/>
            <pc:sldMk cId="3456500114" sldId="354"/>
            <ac:picMk id="2" creationId="{954BEAF0-4724-40A7-836C-418AC3926778}"/>
          </ac:picMkLst>
        </pc:picChg>
      </pc:sldChg>
      <pc:sldChg chg="modSp add mod ord modAnim">
        <pc:chgData name="Eric Glover" userId="47c2a8b81aae47a8" providerId="LiveId" clId="{D8BB20DD-86A8-4D6D-AC48-CA00579AB9F2}" dt="2022-01-08T18:15:50.961" v="3497"/>
        <pc:sldMkLst>
          <pc:docMk/>
          <pc:sldMk cId="3640207553" sldId="355"/>
        </pc:sldMkLst>
        <pc:spChg chg="mod">
          <ac:chgData name="Eric Glover" userId="47c2a8b81aae47a8" providerId="LiveId" clId="{D8BB20DD-86A8-4D6D-AC48-CA00579AB9F2}" dt="2022-01-08T17:17:28.013" v="1974" actId="6549"/>
          <ac:spMkLst>
            <pc:docMk/>
            <pc:sldMk cId="3640207553" sldId="355"/>
            <ac:spMk id="4" creationId="{EC472220-6ED4-4778-8B48-80BFC87F1FC3}"/>
          </ac:spMkLst>
        </pc:spChg>
        <pc:spChg chg="mod">
          <ac:chgData name="Eric Glover" userId="47c2a8b81aae47a8" providerId="LiveId" clId="{D8BB20DD-86A8-4D6D-AC48-CA00579AB9F2}" dt="2022-01-08T17:20:33.460" v="2027" actId="255"/>
          <ac:spMkLst>
            <pc:docMk/>
            <pc:sldMk cId="3640207553" sldId="355"/>
            <ac:spMk id="15" creationId="{C96CD271-C05F-4792-932F-0759D2462B49}"/>
          </ac:spMkLst>
        </pc:spChg>
      </pc:sldChg>
      <pc:sldChg chg="modSp add mod ord">
        <pc:chgData name="Eric Glover" userId="47c2a8b81aae47a8" providerId="LiveId" clId="{D8BB20DD-86A8-4D6D-AC48-CA00579AB9F2}" dt="2022-01-08T17:46:21.707" v="2586" actId="6549"/>
        <pc:sldMkLst>
          <pc:docMk/>
          <pc:sldMk cId="3860988195" sldId="356"/>
        </pc:sldMkLst>
        <pc:spChg chg="mod">
          <ac:chgData name="Eric Glover" userId="47c2a8b81aae47a8" providerId="LiveId" clId="{D8BB20DD-86A8-4D6D-AC48-CA00579AB9F2}" dt="2022-01-08T17:46:21.707" v="2586" actId="6549"/>
          <ac:spMkLst>
            <pc:docMk/>
            <pc:sldMk cId="3860988195" sldId="356"/>
            <ac:spMk id="4" creationId="{EC472220-6ED4-4778-8B48-80BFC87F1FC3}"/>
          </ac:spMkLst>
        </pc:spChg>
        <pc:spChg chg="mod">
          <ac:chgData name="Eric Glover" userId="47c2a8b81aae47a8" providerId="LiveId" clId="{D8BB20DD-86A8-4D6D-AC48-CA00579AB9F2}" dt="2022-01-08T17:46:10.413" v="2582" actId="113"/>
          <ac:spMkLst>
            <pc:docMk/>
            <pc:sldMk cId="3860988195" sldId="356"/>
            <ac:spMk id="15" creationId="{C96CD271-C05F-4792-932F-0759D2462B49}"/>
          </ac:spMkLst>
        </pc:spChg>
      </pc:sldChg>
      <pc:sldChg chg="modSp add del mod ord modAnim">
        <pc:chgData name="Eric Glover" userId="47c2a8b81aae47a8" providerId="LiveId" clId="{D8BB20DD-86A8-4D6D-AC48-CA00579AB9F2}" dt="2022-01-08T17:45:15.716" v="2575" actId="47"/>
        <pc:sldMkLst>
          <pc:docMk/>
          <pc:sldMk cId="1185295972" sldId="357"/>
        </pc:sldMkLst>
        <pc:spChg chg="mod">
          <ac:chgData name="Eric Glover" userId="47c2a8b81aae47a8" providerId="LiveId" clId="{D8BB20DD-86A8-4D6D-AC48-CA00579AB9F2}" dt="2022-01-08T17:43:01.370" v="2512" actId="404"/>
          <ac:spMkLst>
            <pc:docMk/>
            <pc:sldMk cId="1185295972" sldId="357"/>
            <ac:spMk id="15" creationId="{C96CD271-C05F-4792-932F-0759D2462B49}"/>
          </ac:spMkLst>
        </pc:spChg>
      </pc:sldChg>
      <pc:sldChg chg="modSp add mod">
        <pc:chgData name="Eric Glover" userId="47c2a8b81aae47a8" providerId="LiveId" clId="{D8BB20DD-86A8-4D6D-AC48-CA00579AB9F2}" dt="2022-01-08T18:20:15.017" v="3620" actId="1037"/>
        <pc:sldMkLst>
          <pc:docMk/>
          <pc:sldMk cId="1952579592" sldId="358"/>
        </pc:sldMkLst>
        <pc:spChg chg="mod">
          <ac:chgData name="Eric Glover" userId="47c2a8b81aae47a8" providerId="LiveId" clId="{D8BB20DD-86A8-4D6D-AC48-CA00579AB9F2}" dt="2022-01-08T18:19:13.557" v="3609" actId="20577"/>
          <ac:spMkLst>
            <pc:docMk/>
            <pc:sldMk cId="1952579592" sldId="358"/>
            <ac:spMk id="4" creationId="{EC472220-6ED4-4778-8B48-80BFC87F1FC3}"/>
          </ac:spMkLst>
        </pc:spChg>
        <pc:spChg chg="mod">
          <ac:chgData name="Eric Glover" userId="47c2a8b81aae47a8" providerId="LiveId" clId="{D8BB20DD-86A8-4D6D-AC48-CA00579AB9F2}" dt="2022-01-08T18:20:15.017" v="3620" actId="1037"/>
          <ac:spMkLst>
            <pc:docMk/>
            <pc:sldMk cId="1952579592" sldId="358"/>
            <ac:spMk id="15" creationId="{C96CD271-C05F-4792-932F-0759D2462B49}"/>
          </ac:spMkLst>
        </pc:spChg>
      </pc:sldChg>
      <pc:sldChg chg="add del">
        <pc:chgData name="Eric Glover" userId="47c2a8b81aae47a8" providerId="LiveId" clId="{D8BB20DD-86A8-4D6D-AC48-CA00579AB9F2}" dt="2022-01-08T17:32:49.272" v="2163" actId="47"/>
        <pc:sldMkLst>
          <pc:docMk/>
          <pc:sldMk cId="355473508" sldId="359"/>
        </pc:sldMkLst>
      </pc:sldChg>
      <pc:sldChg chg="modSp add mod ord">
        <pc:chgData name="Eric Glover" userId="47c2a8b81aae47a8" providerId="LiveId" clId="{D8BB20DD-86A8-4D6D-AC48-CA00579AB9F2}" dt="2022-01-08T17:46:18.292" v="2584" actId="6549"/>
        <pc:sldMkLst>
          <pc:docMk/>
          <pc:sldMk cId="3636306768" sldId="359"/>
        </pc:sldMkLst>
        <pc:spChg chg="mod">
          <ac:chgData name="Eric Glover" userId="47c2a8b81aae47a8" providerId="LiveId" clId="{D8BB20DD-86A8-4D6D-AC48-CA00579AB9F2}" dt="2022-01-08T17:46:18.292" v="2584" actId="6549"/>
          <ac:spMkLst>
            <pc:docMk/>
            <pc:sldMk cId="3636306768" sldId="359"/>
            <ac:spMk id="4" creationId="{EC472220-6ED4-4778-8B48-80BFC87F1FC3}"/>
          </ac:spMkLst>
        </pc:spChg>
        <pc:spChg chg="mod">
          <ac:chgData name="Eric Glover" userId="47c2a8b81aae47a8" providerId="LiveId" clId="{D8BB20DD-86A8-4D6D-AC48-CA00579AB9F2}" dt="2022-01-08T17:32:58.145" v="2165" actId="6549"/>
          <ac:spMkLst>
            <pc:docMk/>
            <pc:sldMk cId="3636306768" sldId="359"/>
            <ac:spMk id="15" creationId="{C96CD271-C05F-4792-932F-0759D2462B49}"/>
          </ac:spMkLst>
        </pc:spChg>
      </pc:sldChg>
      <pc:sldChg chg="delSp modSp add mod ord delAnim modAnim">
        <pc:chgData name="Eric Glover" userId="47c2a8b81aae47a8" providerId="LiveId" clId="{D8BB20DD-86A8-4D6D-AC48-CA00579AB9F2}" dt="2022-01-08T18:18:23.209" v="3584" actId="20577"/>
        <pc:sldMkLst>
          <pc:docMk/>
          <pc:sldMk cId="3732708795" sldId="360"/>
        </pc:sldMkLst>
        <pc:spChg chg="mod">
          <ac:chgData name="Eric Glover" userId="47c2a8b81aae47a8" providerId="LiveId" clId="{D8BB20DD-86A8-4D6D-AC48-CA00579AB9F2}" dt="2022-01-08T18:16:20.838" v="3502" actId="14100"/>
          <ac:spMkLst>
            <pc:docMk/>
            <pc:sldMk cId="3732708795" sldId="360"/>
            <ac:spMk id="2" creationId="{875A664A-D080-4E9F-BD11-5A4DC591D678}"/>
          </ac:spMkLst>
        </pc:spChg>
        <pc:spChg chg="mod">
          <ac:chgData name="Eric Glover" userId="47c2a8b81aae47a8" providerId="LiveId" clId="{D8BB20DD-86A8-4D6D-AC48-CA00579AB9F2}" dt="2022-01-08T18:17:01.978" v="3530" actId="20577"/>
          <ac:spMkLst>
            <pc:docMk/>
            <pc:sldMk cId="3732708795" sldId="360"/>
            <ac:spMk id="4" creationId="{EC472220-6ED4-4778-8B48-80BFC87F1FC3}"/>
          </ac:spMkLst>
        </pc:spChg>
        <pc:spChg chg="del">
          <ac:chgData name="Eric Glover" userId="47c2a8b81aae47a8" providerId="LiveId" clId="{D8BB20DD-86A8-4D6D-AC48-CA00579AB9F2}" dt="2022-01-08T17:43:12.807" v="2513" actId="478"/>
          <ac:spMkLst>
            <pc:docMk/>
            <pc:sldMk cId="3732708795" sldId="360"/>
            <ac:spMk id="7" creationId="{21BC3EFC-66F3-4A4A-9A61-F44508C29DE2}"/>
          </ac:spMkLst>
        </pc:spChg>
        <pc:spChg chg="mod">
          <ac:chgData name="Eric Glover" userId="47c2a8b81aae47a8" providerId="LiveId" clId="{D8BB20DD-86A8-4D6D-AC48-CA00579AB9F2}" dt="2022-01-08T18:18:23.209" v="3584" actId="20577"/>
          <ac:spMkLst>
            <pc:docMk/>
            <pc:sldMk cId="3732708795" sldId="360"/>
            <ac:spMk id="8" creationId="{4075A7A3-7494-41C0-A2A2-AE1BCE771A01}"/>
          </ac:spMkLst>
        </pc:spChg>
        <pc:spChg chg="mod">
          <ac:chgData name="Eric Glover" userId="47c2a8b81aae47a8" providerId="LiveId" clId="{D8BB20DD-86A8-4D6D-AC48-CA00579AB9F2}" dt="2022-01-08T18:16:12.083" v="3499" actId="14100"/>
          <ac:spMkLst>
            <pc:docMk/>
            <pc:sldMk cId="3732708795" sldId="360"/>
            <ac:spMk id="15" creationId="{C96CD271-C05F-4792-932F-0759D2462B49}"/>
          </ac:spMkLst>
        </pc:spChg>
      </pc:sldChg>
      <pc:sldChg chg="delSp modSp add mod ord delAnim">
        <pc:chgData name="Eric Glover" userId="47c2a8b81aae47a8" providerId="LiveId" clId="{D8BB20DD-86A8-4D6D-AC48-CA00579AB9F2}" dt="2022-01-09T13:57:35.887" v="3704"/>
        <pc:sldMkLst>
          <pc:docMk/>
          <pc:sldMk cId="633628619" sldId="361"/>
        </pc:sldMkLst>
        <pc:spChg chg="del">
          <ac:chgData name="Eric Glover" userId="47c2a8b81aae47a8" providerId="LiveId" clId="{D8BB20DD-86A8-4D6D-AC48-CA00579AB9F2}" dt="2022-01-09T13:55:10.569" v="3647" actId="478"/>
          <ac:spMkLst>
            <pc:docMk/>
            <pc:sldMk cId="633628619" sldId="361"/>
            <ac:spMk id="2" creationId="{875A664A-D080-4E9F-BD11-5A4DC591D678}"/>
          </ac:spMkLst>
        </pc:spChg>
        <pc:spChg chg="mod">
          <ac:chgData name="Eric Glover" userId="47c2a8b81aae47a8" providerId="LiveId" clId="{D8BB20DD-86A8-4D6D-AC48-CA00579AB9F2}" dt="2022-01-09T13:55:24.214" v="3669" actId="27636"/>
          <ac:spMkLst>
            <pc:docMk/>
            <pc:sldMk cId="633628619" sldId="361"/>
            <ac:spMk id="4" creationId="{EC472220-6ED4-4778-8B48-80BFC87F1FC3}"/>
          </ac:spMkLst>
        </pc:spChg>
        <pc:spChg chg="del">
          <ac:chgData name="Eric Glover" userId="47c2a8b81aae47a8" providerId="LiveId" clId="{D8BB20DD-86A8-4D6D-AC48-CA00579AB9F2}" dt="2022-01-09T13:55:11.673" v="3648" actId="478"/>
          <ac:spMkLst>
            <pc:docMk/>
            <pc:sldMk cId="633628619" sldId="361"/>
            <ac:spMk id="7" creationId="{21BC3EFC-66F3-4A4A-9A61-F44508C29DE2}"/>
          </ac:spMkLst>
        </pc:spChg>
        <pc:spChg chg="del">
          <ac:chgData name="Eric Glover" userId="47c2a8b81aae47a8" providerId="LiveId" clId="{D8BB20DD-86A8-4D6D-AC48-CA00579AB9F2}" dt="2022-01-09T13:54:59.577" v="3646" actId="478"/>
          <ac:spMkLst>
            <pc:docMk/>
            <pc:sldMk cId="633628619" sldId="361"/>
            <ac:spMk id="8" creationId="{4075A7A3-7494-41C0-A2A2-AE1BCE771A01}"/>
          </ac:spMkLst>
        </pc:spChg>
        <pc:spChg chg="mod">
          <ac:chgData name="Eric Glover" userId="47c2a8b81aae47a8" providerId="LiveId" clId="{D8BB20DD-86A8-4D6D-AC48-CA00579AB9F2}" dt="2022-01-09T13:56:33.980" v="3702" actId="14838"/>
          <ac:spMkLst>
            <pc:docMk/>
            <pc:sldMk cId="633628619" sldId="361"/>
            <ac:spMk id="15" creationId="{C96CD271-C05F-4792-932F-0759D2462B49}"/>
          </ac:spMkLst>
        </pc:spChg>
      </pc:sldChg>
      <pc:sldChg chg="modSp add mod setBg">
        <pc:chgData name="Eric Glover" userId="47c2a8b81aae47a8" providerId="LiveId" clId="{D8BB20DD-86A8-4D6D-AC48-CA00579AB9F2}" dt="2022-01-09T14:09:43.572" v="3886" actId="2711"/>
        <pc:sldMkLst>
          <pc:docMk/>
          <pc:sldMk cId="1303195886" sldId="362"/>
        </pc:sldMkLst>
        <pc:spChg chg="mod">
          <ac:chgData name="Eric Glover" userId="47c2a8b81aae47a8" providerId="LiveId" clId="{D8BB20DD-86A8-4D6D-AC48-CA00579AB9F2}" dt="2022-01-09T14:08:01.495" v="3883" actId="1035"/>
          <ac:spMkLst>
            <pc:docMk/>
            <pc:sldMk cId="1303195886" sldId="362"/>
            <ac:spMk id="5" creationId="{1D63478A-70F4-42D7-8CA8-D1503F8A3DFA}"/>
          </ac:spMkLst>
        </pc:spChg>
        <pc:spChg chg="mod">
          <ac:chgData name="Eric Glover" userId="47c2a8b81aae47a8" providerId="LiveId" clId="{D8BB20DD-86A8-4D6D-AC48-CA00579AB9F2}" dt="2022-01-09T14:09:43.572" v="3886" actId="2711"/>
          <ac:spMkLst>
            <pc:docMk/>
            <pc:sldMk cId="1303195886" sldId="362"/>
            <ac:spMk id="15" creationId="{C96CD271-C05F-4792-932F-0759D2462B49}"/>
          </ac:spMkLst>
        </pc:spChg>
      </pc:sldChg>
      <pc:sldChg chg="add ord">
        <pc:chgData name="Eric Glover" userId="47c2a8b81aae47a8" providerId="LiveId" clId="{D8BB20DD-86A8-4D6D-AC48-CA00579AB9F2}" dt="2022-01-09T14:10:38.908" v="3889"/>
        <pc:sldMkLst>
          <pc:docMk/>
          <pc:sldMk cId="1620872927" sldId="363"/>
        </pc:sldMkLst>
      </pc:sldChg>
      <pc:sldChg chg="addSp delSp modSp new mod setBg setClrOvrMap">
        <pc:chgData name="Eric Glover" userId="47c2a8b81aae47a8" providerId="LiveId" clId="{D8BB20DD-86A8-4D6D-AC48-CA00579AB9F2}" dt="2022-01-09T14:17:42.515" v="3965" actId="20577"/>
        <pc:sldMkLst>
          <pc:docMk/>
          <pc:sldMk cId="3356403451" sldId="364"/>
        </pc:sldMkLst>
        <pc:spChg chg="add mod">
          <ac:chgData name="Eric Glover" userId="47c2a8b81aae47a8" providerId="LiveId" clId="{D8BB20DD-86A8-4D6D-AC48-CA00579AB9F2}" dt="2022-01-09T14:17:42.515" v="3965" actId="20577"/>
          <ac:spMkLst>
            <pc:docMk/>
            <pc:sldMk cId="3356403451" sldId="364"/>
            <ac:spMk id="2" creationId="{5457CBCF-0C08-4E0B-8A30-60B7561B6837}"/>
          </ac:spMkLst>
        </pc:spChg>
        <pc:spChg chg="add del">
          <ac:chgData name="Eric Glover" userId="47c2a8b81aae47a8" providerId="LiveId" clId="{D8BB20DD-86A8-4D6D-AC48-CA00579AB9F2}" dt="2022-01-09T14:14:47.121" v="3912" actId="26606"/>
          <ac:spMkLst>
            <pc:docMk/>
            <pc:sldMk cId="3356403451" sldId="364"/>
            <ac:spMk id="71" creationId="{8D06CE56-3881-4ADA-8CEF-D18B02C242A3}"/>
          </ac:spMkLst>
        </pc:spChg>
        <pc:spChg chg="add del">
          <ac:chgData name="Eric Glover" userId="47c2a8b81aae47a8" providerId="LiveId" clId="{D8BB20DD-86A8-4D6D-AC48-CA00579AB9F2}" dt="2022-01-09T14:14:47.121" v="3912" actId="26606"/>
          <ac:spMkLst>
            <pc:docMk/>
            <pc:sldMk cId="3356403451" sldId="364"/>
            <ac:spMk id="73" creationId="{79F3C543-62EC-4433-9C93-A2CD8764E9B4}"/>
          </ac:spMkLst>
        </pc:spChg>
        <pc:spChg chg="add del">
          <ac:chgData name="Eric Glover" userId="47c2a8b81aae47a8" providerId="LiveId" clId="{D8BB20DD-86A8-4D6D-AC48-CA00579AB9F2}" dt="2022-01-09T14:14:47.121" v="3912" actId="26606"/>
          <ac:spMkLst>
            <pc:docMk/>
            <pc:sldMk cId="3356403451" sldId="364"/>
            <ac:spMk id="75" creationId="{0671A8AE-40A1-4631-A6B8-581AFF065482}"/>
          </ac:spMkLst>
        </pc:spChg>
        <pc:spChg chg="add del">
          <ac:chgData name="Eric Glover" userId="47c2a8b81aae47a8" providerId="LiveId" clId="{D8BB20DD-86A8-4D6D-AC48-CA00579AB9F2}" dt="2022-01-09T14:14:47.121" v="3912" actId="26606"/>
          <ac:spMkLst>
            <pc:docMk/>
            <pc:sldMk cId="3356403451" sldId="364"/>
            <ac:spMk id="77" creationId="{A44CD100-6267-4E62-AA64-2182A3A6A1C0}"/>
          </ac:spMkLst>
        </pc:spChg>
        <pc:spChg chg="add del">
          <ac:chgData name="Eric Glover" userId="47c2a8b81aae47a8" providerId="LiveId" clId="{D8BB20DD-86A8-4D6D-AC48-CA00579AB9F2}" dt="2022-01-09T14:14:47.121" v="3912" actId="26606"/>
          <ac:spMkLst>
            <pc:docMk/>
            <pc:sldMk cId="3356403451" sldId="364"/>
            <ac:spMk id="79" creationId="{AF2F604E-43BE-4DC3-B983-E071523364F8}"/>
          </ac:spMkLst>
        </pc:spChg>
        <pc:spChg chg="add del">
          <ac:chgData name="Eric Glover" userId="47c2a8b81aae47a8" providerId="LiveId" clId="{D8BB20DD-86A8-4D6D-AC48-CA00579AB9F2}" dt="2022-01-09T14:14:47.121" v="3912" actId="26606"/>
          <ac:spMkLst>
            <pc:docMk/>
            <pc:sldMk cId="3356403451" sldId="364"/>
            <ac:spMk id="81" creationId="{08C9B587-E65E-4B52-B37C-ABEBB6E87928}"/>
          </ac:spMkLst>
        </pc:spChg>
        <pc:spChg chg="add">
          <ac:chgData name="Eric Glover" userId="47c2a8b81aae47a8" providerId="LiveId" clId="{D8BB20DD-86A8-4D6D-AC48-CA00579AB9F2}" dt="2022-01-09T14:14:47.136" v="3913" actId="26606"/>
          <ac:spMkLst>
            <pc:docMk/>
            <pc:sldMk cId="3356403451" sldId="364"/>
            <ac:spMk id="83" creationId="{08C9B587-E65E-4B52-B37C-ABEBB6E87928}"/>
          </ac:spMkLst>
        </pc:spChg>
        <pc:spChg chg="add">
          <ac:chgData name="Eric Glover" userId="47c2a8b81aae47a8" providerId="LiveId" clId="{D8BB20DD-86A8-4D6D-AC48-CA00579AB9F2}" dt="2022-01-09T14:14:47.136" v="3913" actId="26606"/>
          <ac:spMkLst>
            <pc:docMk/>
            <pc:sldMk cId="3356403451" sldId="364"/>
            <ac:spMk id="1028" creationId="{8D06CE56-3881-4ADA-8CEF-D18B02C242A3}"/>
          </ac:spMkLst>
        </pc:spChg>
        <pc:spChg chg="add">
          <ac:chgData name="Eric Glover" userId="47c2a8b81aae47a8" providerId="LiveId" clId="{D8BB20DD-86A8-4D6D-AC48-CA00579AB9F2}" dt="2022-01-09T14:14:47.136" v="3913" actId="26606"/>
          <ac:spMkLst>
            <pc:docMk/>
            <pc:sldMk cId="3356403451" sldId="364"/>
            <ac:spMk id="1029" creationId="{79F3C543-62EC-4433-9C93-A2CD8764E9B4}"/>
          </ac:spMkLst>
        </pc:spChg>
        <pc:spChg chg="add">
          <ac:chgData name="Eric Glover" userId="47c2a8b81aae47a8" providerId="LiveId" clId="{D8BB20DD-86A8-4D6D-AC48-CA00579AB9F2}" dt="2022-01-09T14:14:47.136" v="3913" actId="26606"/>
          <ac:spMkLst>
            <pc:docMk/>
            <pc:sldMk cId="3356403451" sldId="364"/>
            <ac:spMk id="1030" creationId="{55666830-9A19-4E01-8505-D6C7F9AC5665}"/>
          </ac:spMkLst>
        </pc:spChg>
        <pc:spChg chg="add">
          <ac:chgData name="Eric Glover" userId="47c2a8b81aae47a8" providerId="LiveId" clId="{D8BB20DD-86A8-4D6D-AC48-CA00579AB9F2}" dt="2022-01-09T14:14:47.136" v="3913" actId="26606"/>
          <ac:spMkLst>
            <pc:docMk/>
            <pc:sldMk cId="3356403451" sldId="364"/>
            <ac:spMk id="1031" creationId="{AE9FC877-7FB6-4D22-9988-35420644E202}"/>
          </ac:spMkLst>
        </pc:spChg>
        <pc:spChg chg="add">
          <ac:chgData name="Eric Glover" userId="47c2a8b81aae47a8" providerId="LiveId" clId="{D8BB20DD-86A8-4D6D-AC48-CA00579AB9F2}" dt="2022-01-09T14:14:47.136" v="3913" actId="26606"/>
          <ac:spMkLst>
            <pc:docMk/>
            <pc:sldMk cId="3356403451" sldId="364"/>
            <ac:spMk id="1032" creationId="{E41809D1-F12E-46BB-B804-5F209D325E8B}"/>
          </ac:spMkLst>
        </pc:spChg>
        <pc:spChg chg="add">
          <ac:chgData name="Eric Glover" userId="47c2a8b81aae47a8" providerId="LiveId" clId="{D8BB20DD-86A8-4D6D-AC48-CA00579AB9F2}" dt="2022-01-09T14:14:47.136" v="3913" actId="26606"/>
          <ac:spMkLst>
            <pc:docMk/>
            <pc:sldMk cId="3356403451" sldId="364"/>
            <ac:spMk id="1033" creationId="{AF2F604E-43BE-4DC3-B983-E071523364F8}"/>
          </ac:spMkLst>
        </pc:spChg>
        <pc:picChg chg="add mod">
          <ac:chgData name="Eric Glover" userId="47c2a8b81aae47a8" providerId="LiveId" clId="{D8BB20DD-86A8-4D6D-AC48-CA00579AB9F2}" dt="2022-01-09T14:14:47.136" v="3913" actId="26606"/>
          <ac:picMkLst>
            <pc:docMk/>
            <pc:sldMk cId="3356403451" sldId="364"/>
            <ac:picMk id="1026" creationId="{16982101-EF3F-4ABC-AACC-0253C8A39191}"/>
          </ac:picMkLst>
        </pc:picChg>
      </pc:sldChg>
    </pc:docChg>
  </pc:docChgLst>
  <pc:docChgLst>
    <pc:chgData name="Eric Glover" userId="47c2a8b81aae47a8" providerId="LiveId" clId="{EF6705E5-006C-47D6-9F8F-2622A6AD890A}"/>
    <pc:docChg chg="undo custSel modSld">
      <pc:chgData name="Eric Glover" userId="47c2a8b81aae47a8" providerId="LiveId" clId="{EF6705E5-006C-47D6-9F8F-2622A6AD890A}" dt="2022-01-09T15:11:00.783" v="1" actId="478"/>
      <pc:docMkLst>
        <pc:docMk/>
      </pc:docMkLst>
      <pc:sldChg chg="addSp delSp mod addAnim delAnim">
        <pc:chgData name="Eric Glover" userId="47c2a8b81aae47a8" providerId="LiveId" clId="{EF6705E5-006C-47D6-9F8F-2622A6AD890A}" dt="2022-01-09T15:11:00.783" v="1" actId="478"/>
        <pc:sldMkLst>
          <pc:docMk/>
          <pc:sldMk cId="3454486909" sldId="345"/>
        </pc:sldMkLst>
        <pc:picChg chg="add del">
          <ac:chgData name="Eric Glover" userId="47c2a8b81aae47a8" providerId="LiveId" clId="{EF6705E5-006C-47D6-9F8F-2622A6AD890A}" dt="2022-01-09T15:11:00.783" v="1" actId="478"/>
          <ac:picMkLst>
            <pc:docMk/>
            <pc:sldMk cId="3454486909" sldId="345"/>
            <ac:picMk id="2" creationId="{954BEAF0-4724-40A7-836C-418AC392677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143375" y="0"/>
            <a:ext cx="3170238" cy="481013"/>
          </a:xfrm>
          <a:prstGeom prst="rect">
            <a:avLst/>
          </a:prstGeom>
        </p:spPr>
        <p:txBody>
          <a:bodyPr vert="horz" lIns="91440" tIns="45720" rIns="91440" bIns="45720" rtlCol="0"/>
          <a:lstStyle>
            <a:lvl1pPr algn="r">
              <a:defRPr sz="1200"/>
            </a:lvl1pPr>
          </a:lstStyle>
          <a:p>
            <a:fld id="{C4CED08A-F493-4034-BE3E-F922C11B67E3}" type="datetimeFigureOut">
              <a:rPr lang="en-US" smtClean="0"/>
              <a:t>1/9/2022</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31838" y="4621213"/>
            <a:ext cx="5851525" cy="37798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40" tIns="45720" rIns="91440" bIns="45720" rtlCol="0" anchor="b"/>
          <a:lstStyle>
            <a:lvl1pPr algn="r">
              <a:defRPr sz="1200"/>
            </a:lvl1pPr>
          </a:lstStyle>
          <a:p>
            <a:fld id="{3F8B3D71-61EB-464E-A873-042A7DB5DD4A}" type="slidenum">
              <a:rPr lang="en-US" smtClean="0"/>
              <a:t>‹#›</a:t>
            </a:fld>
            <a:endParaRPr lang="en-US"/>
          </a:p>
        </p:txBody>
      </p:sp>
    </p:spTree>
    <p:extLst>
      <p:ext uri="{BB962C8B-B14F-4D97-AF65-F5344CB8AC3E}">
        <p14:creationId xmlns:p14="http://schemas.microsoft.com/office/powerpoint/2010/main" val="1917736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7200"/>
            </a:lvl1pPr>
          </a:lstStyle>
          <a:p>
            <a:r>
              <a:rPr lang="en-US"/>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430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243770"/>
            <a:ext cx="11167447" cy="166843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246714"/>
            <a:ext cx="11155680" cy="1662546"/>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25943"/>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488199"/>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114770"/>
            <a:ext cx="10168128"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19058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69850" h="69850" prst="divot"/>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atin typeface="LEMON MILK" panose="00000500000000000000" pitchFamily="50" charset="0"/>
              </a:defRPr>
            </a:lvl1pPr>
          </a:lstStyle>
          <a:p>
            <a:r>
              <a:rPr lang="en-US"/>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Autofit/>
            <a:scene3d>
              <a:camera prst="orthographicFront"/>
              <a:lightRig rig="threePt" dir="t"/>
            </a:scene3d>
            <a:sp3d extrusionH="57150">
              <a:bevelT w="69850" h="69850" prst="divot"/>
            </a:sp3d>
          </a:bodyPr>
          <a:lstStyle>
            <a:lvl1pPr marL="0" indent="0">
              <a:buNone/>
              <a:defRPr sz="3200" spc="500" baseline="0">
                <a:solidFill>
                  <a:srgbClr val="FFCA08"/>
                </a:solidFill>
                <a:latin typeface="LEMON MILK Bold" panose="00000800000000000000" pitchFamily="50"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425976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13307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2970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a:t>Click to edit Master title style</a:t>
            </a:r>
          </a:p>
        </p:txBody>
      </p:sp>
    </p:spTree>
    <p:extLst>
      <p:ext uri="{BB962C8B-B14F-4D97-AF65-F5344CB8AC3E}">
        <p14:creationId xmlns:p14="http://schemas.microsoft.com/office/powerpoint/2010/main" val="759492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4725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FA417FE-CD1A-486F-A4AC-E4000A2FB18E}"/>
              </a:ext>
            </a:extLst>
          </p:cNvPr>
          <p:cNvSpPr/>
          <p:nvPr/>
        </p:nvSpPr>
        <p:spPr>
          <a:xfrm>
            <a:off x="571987" y="625647"/>
            <a:ext cx="3546722" cy="1716505"/>
          </a:xfrm>
          <a:prstGeom prst="rect">
            <a:avLst/>
          </a:prstGeom>
          <a:solidFill>
            <a:schemeClr val="bg1">
              <a:lumMod val="95000"/>
            </a:schemeClr>
          </a:solidFill>
          <a:ln w="127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750752"/>
            <a:ext cx="146304" cy="1457925"/>
          </a:xfrm>
          <a:prstGeom prst="rect">
            <a:avLst/>
          </a:prstGeom>
          <a:solidFill>
            <a:schemeClr val="accent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1">
            <a:extLst>
              <a:ext uri="{FF2B5EF4-FFF2-40B4-BE49-F238E27FC236}">
                <a16:creationId xmlns:a16="http://schemas.microsoft.com/office/drawing/2014/main" id="{A6FC3E2A-2760-4CA6-B212-1231F394706A}"/>
              </a:ext>
            </a:extLst>
          </p:cNvPr>
          <p:cNvSpPr>
            <a:spLocks noGrp="1"/>
          </p:cNvSpPr>
          <p:nvPr>
            <p:ph type="title"/>
          </p:nvPr>
        </p:nvSpPr>
        <p:spPr>
          <a:xfrm>
            <a:off x="860865" y="694599"/>
            <a:ext cx="3197994" cy="1709928"/>
          </a:xfrm>
        </p:spPr>
        <p:txBody>
          <a:bodyPr lIns="0" tIns="0" rIns="0" bIns="0">
            <a:noAutofit/>
            <a:scene3d>
              <a:camera prst="orthographicFront"/>
              <a:lightRig rig="threePt" dir="t"/>
            </a:scene3d>
            <a:sp3d extrusionH="57150">
              <a:bevelT w="38100" h="38100"/>
            </a:sp3d>
          </a:bodyPr>
          <a:lstStyle/>
          <a:p>
            <a:r>
              <a:rPr lang="en-US" sz="3600" b="0" cap="small"/>
              <a:t>Transformed!</a:t>
            </a:r>
            <a:br>
              <a:rPr lang="en-US" b="0"/>
            </a:br>
            <a:r>
              <a:rPr lang="en-US" sz="2800" i="1">
                <a:solidFill>
                  <a:srgbClr val="FFCA08"/>
                </a:solidFill>
                <a:latin typeface="Segoe UI" panose="020B0502040204020203" pitchFamily="34" charset="0"/>
                <a:cs typeface="Segoe UI" panose="020B0502040204020203" pitchFamily="34" charset="0"/>
              </a:rPr>
              <a:t>Knowing &amp; Doing God’s Will</a:t>
            </a:r>
          </a:p>
        </p:txBody>
      </p:sp>
    </p:spTree>
    <p:extLst>
      <p:ext uri="{BB962C8B-B14F-4D97-AF65-F5344CB8AC3E}">
        <p14:creationId xmlns:p14="http://schemas.microsoft.com/office/powerpoint/2010/main" val="4257210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96507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3261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2061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DA209F25-4E82-45CD-A3BD-645D40F11266}"/>
              </a:ext>
            </a:extLst>
          </p:cNvPr>
          <p:cNvSpPr txBox="1">
            <a:spLocks noChangeArrowheads="1"/>
          </p:cNvSpPr>
          <p:nvPr userDrawn="1"/>
        </p:nvSpPr>
        <p:spPr>
          <a:xfrm>
            <a:off x="11737272" y="6496854"/>
            <a:ext cx="448056" cy="365125"/>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2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600"/>
              </a:spcAft>
              <a:defRPr/>
            </a:pPr>
            <a:fld id="{525D6D22-F3CC-406C-AB7C-C30BB762FCEA}" type="slidenum">
              <a:rPr lang="en-US" altLang="en-US" sz="1100" smtClean="0">
                <a:solidFill>
                  <a:schemeClr val="tx1"/>
                </a:solidFill>
              </a:rPr>
              <a:pPr algn="ctr">
                <a:spcAft>
                  <a:spcPts val="600"/>
                </a:spcAft>
                <a:defRPr/>
              </a:pPr>
              <a:t>‹#›</a:t>
            </a:fld>
            <a:endParaRPr lang="en-US" altLang="en-US" sz="1100">
              <a:solidFill>
                <a:schemeClr val="tx1"/>
              </a:solidFill>
            </a:endParaRPr>
          </a:p>
        </p:txBody>
      </p:sp>
      <p:sp>
        <p:nvSpPr>
          <p:cNvPr id="8" name="Rectangle 4">
            <a:extLst>
              <a:ext uri="{FF2B5EF4-FFF2-40B4-BE49-F238E27FC236}">
                <a16:creationId xmlns:a16="http://schemas.microsoft.com/office/drawing/2014/main" id="{5B71E275-FF90-4045-9FB5-C51489B2EEA0}"/>
              </a:ext>
            </a:extLst>
          </p:cNvPr>
          <p:cNvSpPr txBox="1">
            <a:spLocks noChangeArrowheads="1"/>
          </p:cNvSpPr>
          <p:nvPr userDrawn="1"/>
        </p:nvSpPr>
        <p:spPr>
          <a:xfrm>
            <a:off x="10296" y="6594390"/>
            <a:ext cx="1431255" cy="258077"/>
          </a:xfrm>
          <a:prstGeom prst="rect">
            <a:avLst/>
          </a:prstGeom>
          <a:ln/>
        </p:spPr>
        <p:txBody>
          <a:bodyPr vert="horz" lIns="91440" tIns="45720" rIns="91440" bIns="45720" rtlCol="0" anchor="b"/>
          <a:lstStyle>
            <a:defPPr>
              <a:defRPr lang="en-US"/>
            </a:defPPr>
            <a:lvl1pPr marL="0" algn="l" defTabSz="914400" rtl="0" eaLnBrk="1" latinLnBrk="0" hangingPunct="1">
              <a:defRPr sz="9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en-US" sz="800" b="0">
                <a:solidFill>
                  <a:schemeClr val="tx1"/>
                </a:solidFill>
              </a:rPr>
              <a:t>© Eric F. Glover 2021</a:t>
            </a:r>
          </a:p>
        </p:txBody>
      </p:sp>
    </p:spTree>
    <p:extLst>
      <p:ext uri="{BB962C8B-B14F-4D97-AF65-F5344CB8AC3E}">
        <p14:creationId xmlns:p14="http://schemas.microsoft.com/office/powerpoint/2010/main" val="3954883879"/>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16" r:id="rId6"/>
    <p:sldLayoutId id="2147483712" r:id="rId7"/>
    <p:sldLayoutId id="2147483713" r:id="rId8"/>
    <p:sldLayoutId id="2147483714" r:id="rId9"/>
    <p:sldLayoutId id="2147483715" r:id="rId10"/>
    <p:sldLayoutId id="2147483717" r:id="rId11"/>
  </p:sldLayoutIdLst>
  <p:txStyles>
    <p:titleStyle>
      <a:lvl1pPr algn="l" defTabSz="914400" rtl="0" eaLnBrk="1" latinLnBrk="0" hangingPunct="1">
        <a:lnSpc>
          <a:spcPct val="90000"/>
        </a:lnSpc>
        <a:spcBef>
          <a:spcPct val="0"/>
        </a:spcBef>
        <a:buNone/>
        <a:defRPr sz="4400" b="1" kern="1200">
          <a:solidFill>
            <a:schemeClr val="tx1"/>
          </a:solidFill>
          <a:latin typeface="Segoe UI Black" panose="020B0A02040204020203" pitchFamily="34" charset="0"/>
          <a:ea typeface="Segoe UI Black" panose="020B0A02040204020203" pitchFamily="34" charset="0"/>
          <a:cs typeface="+mj-cs"/>
        </a:defRPr>
      </a:lvl1pPr>
    </p:titleStyle>
    <p:bodyStyle>
      <a:lvl1pPr marL="457200" indent="-457200" algn="l" defTabSz="914400" rtl="0" eaLnBrk="1" latinLnBrk="0" hangingPunct="1">
        <a:lnSpc>
          <a:spcPct val="110000"/>
        </a:lnSpc>
        <a:spcBef>
          <a:spcPts val="1000"/>
        </a:spcBef>
        <a:buClr>
          <a:schemeClr val="tx1"/>
        </a:buClr>
        <a:buFont typeface="Wingdings" panose="05000000000000000000" pitchFamily="2" charset="2"/>
        <a:buChar char="v"/>
        <a:defRPr sz="2800" b="1" kern="1200">
          <a:solidFill>
            <a:schemeClr val="tx1"/>
          </a:solidFill>
          <a:latin typeface="Segoe UI" panose="020B0502040204020203" pitchFamily="34" charset="0"/>
          <a:ea typeface="+mn-ea"/>
          <a:cs typeface="Segoe UI" panose="020B0502040204020203" pitchFamily="34" charset="0"/>
        </a:defRPr>
      </a:lvl1pPr>
      <a:lvl2pPr marL="914400" indent="-457200" algn="l" defTabSz="914400" rtl="0" eaLnBrk="1" latinLnBrk="0" hangingPunct="1">
        <a:lnSpc>
          <a:spcPct val="110000"/>
        </a:lnSpc>
        <a:spcBef>
          <a:spcPts val="500"/>
        </a:spcBef>
        <a:buFont typeface="Courier New" panose="02070309020205020404" pitchFamily="49" charset="0"/>
        <a:buChar char="o"/>
        <a:defRPr sz="2400" kern="1200">
          <a:solidFill>
            <a:schemeClr val="tx1"/>
          </a:solidFill>
          <a:latin typeface="Segoe UI Semibold" panose="020B0702040204020203" pitchFamily="34" charset="0"/>
          <a:ea typeface="+mn-ea"/>
          <a:cs typeface="Segoe UI Semibold" panose="020B0702040204020203" pitchFamily="34" charset="0"/>
        </a:defRPr>
      </a:lvl2pPr>
      <a:lvl3pPr marL="1371600" indent="-457200" algn="l" defTabSz="914400" rtl="0" eaLnBrk="1" latinLnBrk="0" hangingPunct="1">
        <a:lnSpc>
          <a:spcPct val="110000"/>
        </a:lnSpc>
        <a:spcBef>
          <a:spcPts val="500"/>
        </a:spcBef>
        <a:buFont typeface="Wingdings" panose="05000000000000000000" pitchFamily="2" charset="2"/>
        <a:buChar char="ü"/>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1.m4a"/><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tack of machine gears focusing on one gear">
            <a:extLst>
              <a:ext uri="{FF2B5EF4-FFF2-40B4-BE49-F238E27FC236}">
                <a16:creationId xmlns:a16="http://schemas.microsoft.com/office/drawing/2014/main" id="{4A1D9511-E8B7-4271-9A6E-8EF4DED9D06A}"/>
              </a:ext>
            </a:extLst>
          </p:cNvPr>
          <p:cNvPicPr>
            <a:picLocks noChangeAspect="1"/>
          </p:cNvPicPr>
          <p:nvPr/>
        </p:nvPicPr>
        <p:blipFill rotWithShape="1">
          <a:blip r:embed="rId2"/>
          <a:srcRect t="15730"/>
          <a:stretch/>
        </p:blipFill>
        <p:spPr>
          <a:xfrm>
            <a:off x="20" y="10"/>
            <a:ext cx="12191981" cy="6857990"/>
          </a:xfrm>
          <a:prstGeom prst="rect">
            <a:avLst/>
          </a:prstGeom>
        </p:spPr>
      </p:pic>
      <p:sp>
        <p:nvSpPr>
          <p:cNvPr id="18" name="Rectangle 17">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250488-24F5-40C6-9CDD-CA7D87837CA3}"/>
              </a:ext>
            </a:extLst>
          </p:cNvPr>
          <p:cNvSpPr>
            <a:spLocks noGrp="1"/>
          </p:cNvSpPr>
          <p:nvPr>
            <p:ph type="ctrTitle"/>
          </p:nvPr>
        </p:nvSpPr>
        <p:spPr>
          <a:xfrm>
            <a:off x="404552" y="3091928"/>
            <a:ext cx="9830421" cy="2387600"/>
          </a:xfrm>
        </p:spPr>
        <p:txBody>
          <a:bodyPr>
            <a:noAutofit/>
          </a:bodyPr>
          <a:lstStyle/>
          <a:p>
            <a:r>
              <a:rPr lang="en-US" sz="8800">
                <a:effectLst>
                  <a:outerShdw blurRad="38100" dist="38100" dir="2700000" algn="tl">
                    <a:srgbClr val="000000">
                      <a:alpha val="43137"/>
                    </a:srgbClr>
                  </a:outerShdw>
                </a:effectLst>
                <a:latin typeface="LEMON MILK" panose="00000500000000000000" pitchFamily="50" charset="0"/>
              </a:rPr>
              <a:t>Transformed!</a:t>
            </a:r>
          </a:p>
        </p:txBody>
      </p:sp>
      <p:sp>
        <p:nvSpPr>
          <p:cNvPr id="20" name="Rectangle: Rounded Corners 1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3D19C89D-AEF7-42B4-8DEB-021211B55E65}"/>
              </a:ext>
            </a:extLst>
          </p:cNvPr>
          <p:cNvSpPr>
            <a:spLocks noGrp="1"/>
          </p:cNvSpPr>
          <p:nvPr>
            <p:ph type="subTitle" idx="1"/>
          </p:nvPr>
        </p:nvSpPr>
        <p:spPr>
          <a:xfrm>
            <a:off x="429777" y="5624945"/>
            <a:ext cx="9381344" cy="592975"/>
          </a:xfrm>
        </p:spPr>
        <p:txBody>
          <a:bodyPr tIns="91440" bIns="0" anchor="ctr">
            <a:normAutofit fontScale="92500" lnSpcReduction="20000"/>
          </a:bodyPr>
          <a:lstStyle/>
          <a:p>
            <a:r>
              <a:rPr lang="en-US" sz="3600" spc="550">
                <a:effectLst>
                  <a:outerShdw blurRad="38100" dist="38100" dir="2700000" algn="tl">
                    <a:srgbClr val="000000">
                      <a:alpha val="43137"/>
                    </a:srgbClr>
                  </a:outerShdw>
                </a:effectLst>
                <a:latin typeface="Stanley Roots Personal Use" pitchFamily="2" charset="2"/>
              </a:rPr>
              <a:t> </a:t>
            </a:r>
            <a:r>
              <a:rPr lang="en-US" sz="3600" b="1" spc="550">
                <a:effectLst>
                  <a:outerShdw blurRad="38100" dist="38100" dir="2700000" algn="tl">
                    <a:srgbClr val="000000">
                      <a:alpha val="43137"/>
                    </a:srgbClr>
                  </a:outerShdw>
                </a:effectLst>
                <a:latin typeface="LEMON MILK Light" panose="00000400000000000000" pitchFamily="50" charset="0"/>
                <a:ea typeface="FangSong" panose="020B0503020204020204" pitchFamily="49" charset="-122"/>
              </a:rPr>
              <a:t>Knowing &amp; Doing God’s Will</a:t>
            </a:r>
          </a:p>
        </p:txBody>
      </p:sp>
      <p:sp>
        <p:nvSpPr>
          <p:cNvPr id="5" name="TextBox 4">
            <a:extLst>
              <a:ext uri="{FF2B5EF4-FFF2-40B4-BE49-F238E27FC236}">
                <a16:creationId xmlns:a16="http://schemas.microsoft.com/office/drawing/2014/main" id="{88C59F81-B43C-4DD3-8462-65D55B066FCA}"/>
              </a:ext>
            </a:extLst>
          </p:cNvPr>
          <p:cNvSpPr txBox="1"/>
          <p:nvPr/>
        </p:nvSpPr>
        <p:spPr>
          <a:xfrm>
            <a:off x="643237" y="6274677"/>
            <a:ext cx="9036790" cy="400110"/>
          </a:xfrm>
          <a:prstGeom prst="rect">
            <a:avLst/>
          </a:prstGeom>
          <a:noFill/>
        </p:spPr>
        <p:txBody>
          <a:bodyPr wrap="square" rtlCol="0">
            <a:spAutoFit/>
          </a:bodyPr>
          <a:lstStyle/>
          <a:p>
            <a:r>
              <a:rPr lang="en-US" sz="2000" i="1">
                <a:solidFill>
                  <a:srgbClr val="FFCA08"/>
                </a:solidFill>
              </a:rPr>
              <a:t>An In-depth Study of Paul’s Letter to the Church in Rome</a:t>
            </a:r>
            <a:endParaRPr lang="en-US" i="1">
              <a:solidFill>
                <a:srgbClr val="FFCA08"/>
              </a:solidFill>
            </a:endParaRPr>
          </a:p>
        </p:txBody>
      </p:sp>
    </p:spTree>
    <p:extLst>
      <p:ext uri="{BB962C8B-B14F-4D97-AF65-F5344CB8AC3E}">
        <p14:creationId xmlns:p14="http://schemas.microsoft.com/office/powerpoint/2010/main" val="106031187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 name="Rectangle 69">
            <a:extLst>
              <a:ext uri="{FF2B5EF4-FFF2-40B4-BE49-F238E27FC236}">
                <a16:creationId xmlns:a16="http://schemas.microsoft.com/office/drawing/2014/main" id="{69E6EFEE-6516-482C-B143-F97F9BF89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9" name="Rectangle 71">
            <a:extLst>
              <a:ext uri="{FF2B5EF4-FFF2-40B4-BE49-F238E27FC236}">
                <a16:creationId xmlns:a16="http://schemas.microsoft.com/office/drawing/2014/main" id="{3DF0D2C0-CD0C-470C-8851-D8B2CC417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8766" y="3248002"/>
            <a:ext cx="5688917" cy="1913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5" name="Picture 1">
            <a:extLst>
              <a:ext uri="{FF2B5EF4-FFF2-40B4-BE49-F238E27FC236}">
                <a16:creationId xmlns:a16="http://schemas.microsoft.com/office/drawing/2014/main" id="{B237AB73-9558-4B13-B6FD-3758BC4730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1200" b="11200"/>
          <a:stretch/>
        </p:blipFill>
        <p:spPr bwMode="auto">
          <a:xfrm>
            <a:off x="583656" y="499236"/>
            <a:ext cx="11024687" cy="5688918"/>
          </a:xfrm>
          <a:prstGeom prst="rect">
            <a:avLst/>
          </a:prstGeom>
          <a:noFill/>
          <a:extLst>
            <a:ext uri="{909E8E84-426E-40DD-AFC4-6F175D3DCCD1}">
              <a14:hiddenFill xmlns:a14="http://schemas.microsoft.com/office/drawing/2010/main">
                <a:solidFill>
                  <a:srgbClr val="FFFFFF"/>
                </a:solidFill>
              </a14:hiddenFill>
            </a:ext>
          </a:extLst>
        </p:spPr>
      </p:pic>
      <p:pic>
        <p:nvPicPr>
          <p:cNvPr id="2" name="04 Who Am I">
            <a:hlinkClick r:id="" action="ppaction://media"/>
            <a:extLst>
              <a:ext uri="{FF2B5EF4-FFF2-40B4-BE49-F238E27FC236}">
                <a16:creationId xmlns:a16="http://schemas.microsoft.com/office/drawing/2014/main" id="{954BEAF0-4724-40A7-836C-418AC3926778}"/>
              </a:ext>
            </a:extLst>
          </p:cNvPr>
          <p:cNvPicPr>
            <a:picLocks noChangeAspect="1"/>
          </p:cNvPicPr>
          <p:nvPr>
            <a:audioFile r:link="rId1"/>
            <p:extLst>
              <p:ext uri="{DAA4B4D4-6D71-4841-9C94-3DE7FCFB9230}">
                <p14:media xmlns:p14="http://schemas.microsoft.com/office/powerpoint/2010/main" r:embed="rId2">
                  <p14:trim end="232815.9637"/>
                  <p14:fade out="3000"/>
                </p14:media>
              </p:ext>
            </p:extLst>
          </p:nvPr>
        </p:nvPicPr>
        <p:blipFill>
          <a:blip r:embed="rId5"/>
          <a:stretch>
            <a:fillRect/>
          </a:stretch>
        </p:blipFill>
        <p:spPr>
          <a:xfrm>
            <a:off x="11120980" y="6279395"/>
            <a:ext cx="487363" cy="487363"/>
          </a:xfrm>
          <a:prstGeom prst="rect">
            <a:avLst/>
          </a:prstGeom>
        </p:spPr>
      </p:pic>
    </p:spTree>
    <p:extLst>
      <p:ext uri="{BB962C8B-B14F-4D97-AF65-F5344CB8AC3E}">
        <p14:creationId xmlns:p14="http://schemas.microsoft.com/office/powerpoint/2010/main" val="3454486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2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AA181-38F4-486B-9BC4-D946A311174E}"/>
              </a:ext>
            </a:extLst>
          </p:cNvPr>
          <p:cNvSpPr>
            <a:spLocks noGrp="1"/>
          </p:cNvSpPr>
          <p:nvPr>
            <p:ph type="title"/>
          </p:nvPr>
        </p:nvSpPr>
        <p:spPr/>
        <p:txBody>
          <a:bodyPr>
            <a:normAutofit/>
          </a:bodyPr>
          <a:lstStyle/>
          <a:p>
            <a:r>
              <a:rPr lang="en-US" sz="10800" dirty="0">
                <a:latin typeface="+mj-lt"/>
              </a:rPr>
              <a:t>New Life!</a:t>
            </a:r>
          </a:p>
        </p:txBody>
      </p:sp>
      <p:sp>
        <p:nvSpPr>
          <p:cNvPr id="3" name="Text Placeholder 2">
            <a:extLst>
              <a:ext uri="{FF2B5EF4-FFF2-40B4-BE49-F238E27FC236}">
                <a16:creationId xmlns:a16="http://schemas.microsoft.com/office/drawing/2014/main" id="{A4C2B8D8-6E2F-483F-8008-29B1D08178F0}"/>
              </a:ext>
            </a:extLst>
          </p:cNvPr>
          <p:cNvSpPr>
            <a:spLocks noGrp="1"/>
          </p:cNvSpPr>
          <p:nvPr>
            <p:ph type="body" idx="1"/>
          </p:nvPr>
        </p:nvSpPr>
        <p:spPr/>
        <p:txBody>
          <a:bodyPr>
            <a:noAutofit/>
            <a:scene3d>
              <a:camera prst="orthographicFront"/>
              <a:lightRig rig="threePt" dir="t"/>
            </a:scene3d>
            <a:sp3d extrusionH="57150">
              <a:bevelT w="69850" h="69850" prst="divot"/>
            </a:sp3d>
          </a:bodyPr>
          <a:lstStyle/>
          <a:p>
            <a:r>
              <a:rPr lang="en-US" sz="4400" spc="500" dirty="0">
                <a:solidFill>
                  <a:srgbClr val="FFCA08"/>
                </a:solidFill>
                <a:effectLst>
                  <a:outerShdw blurRad="38100" dist="38100" dir="2700000" algn="tl">
                    <a:srgbClr val="000000">
                      <a:alpha val="43137"/>
                    </a:srgbClr>
                  </a:outerShdw>
                </a:effectLst>
                <a:latin typeface="LEMON MILK Bold" panose="00000800000000000000" pitchFamily="50" charset="0"/>
              </a:rPr>
              <a:t>Romans 6:1-23</a:t>
            </a:r>
          </a:p>
        </p:txBody>
      </p:sp>
    </p:spTree>
    <p:extLst>
      <p:ext uri="{BB962C8B-B14F-4D97-AF65-F5344CB8AC3E}">
        <p14:creationId xmlns:p14="http://schemas.microsoft.com/office/powerpoint/2010/main" val="1796045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67">
            <a:extLst>
              <a:ext uri="{FF2B5EF4-FFF2-40B4-BE49-F238E27FC236}">
                <a16:creationId xmlns:a16="http://schemas.microsoft.com/office/drawing/2014/main" id="{CBB2B1F0-0DD6-4744-9A46-7A344FB48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EC472220-6ED4-4778-8B48-80BFC87F1FC3}"/>
              </a:ext>
            </a:extLst>
          </p:cNvPr>
          <p:cNvSpPr>
            <a:spLocks noGrp="1"/>
          </p:cNvSpPr>
          <p:nvPr>
            <p:ph type="title"/>
          </p:nvPr>
        </p:nvSpPr>
        <p:spPr>
          <a:xfrm>
            <a:off x="841248" y="426720"/>
            <a:ext cx="10506456" cy="1554061"/>
          </a:xfrm>
        </p:spPr>
        <p:txBody>
          <a:bodyPr anchor="b">
            <a:normAutofit/>
          </a:bodyPr>
          <a:lstStyle/>
          <a:p>
            <a:r>
              <a:rPr lang="en-US" sz="5400" b="0">
                <a:latin typeface="LEMON MILK" panose="00000500000000000000" pitchFamily="50" charset="0"/>
              </a:rPr>
              <a:t>Romans 12:2</a:t>
            </a:r>
          </a:p>
        </p:txBody>
      </p:sp>
      <p:sp>
        <p:nvSpPr>
          <p:cNvPr id="6" name="Rectangle 5">
            <a:extLst>
              <a:ext uri="{FF2B5EF4-FFF2-40B4-BE49-F238E27FC236}">
                <a16:creationId xmlns:a16="http://schemas.microsoft.com/office/drawing/2014/main" id="{D893AF2E-6BCD-4A5E-97C4-88A86C2E59F1}"/>
              </a:ext>
            </a:extLst>
          </p:cNvPr>
          <p:cNvSpPr/>
          <p:nvPr/>
        </p:nvSpPr>
        <p:spPr>
          <a:xfrm>
            <a:off x="840185" y="2118888"/>
            <a:ext cx="10506456"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3A98238-DCFF-4505-8FA1-778CF284E0DB}"/>
              </a:ext>
            </a:extLst>
          </p:cNvPr>
          <p:cNvSpPr/>
          <p:nvPr/>
        </p:nvSpPr>
        <p:spPr>
          <a:xfrm>
            <a:off x="840185" y="2004682"/>
            <a:ext cx="1874520" cy="13716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1" name="Content Placeholder 4">
            <a:extLst>
              <a:ext uri="{FF2B5EF4-FFF2-40B4-BE49-F238E27FC236}">
                <a16:creationId xmlns:a16="http://schemas.microsoft.com/office/drawing/2014/main" id="{128DE03B-47BF-4555-8BDD-CE67080E30B0}"/>
              </a:ext>
            </a:extLst>
          </p:cNvPr>
          <p:cNvSpPr>
            <a:spLocks noGrp="1"/>
          </p:cNvSpPr>
          <p:nvPr>
            <p:ph idx="1"/>
          </p:nvPr>
        </p:nvSpPr>
        <p:spPr>
          <a:xfrm>
            <a:off x="841248" y="2139093"/>
            <a:ext cx="10509504" cy="4027329"/>
          </a:xfrm>
          <a:scene3d>
            <a:camera prst="orthographicFront"/>
            <a:lightRig rig="threePt" dir="t"/>
          </a:scene3d>
          <a:sp3d>
            <a:bevelT w="139700" h="139700" prst="divot"/>
          </a:sp3d>
        </p:spPr>
        <p:txBody>
          <a:bodyPr tIns="0" rIns="0" anchor="t">
            <a:noAutofit/>
            <a:sp3d extrusionH="57150">
              <a:bevelT w="69850" h="69850" prst="divot"/>
            </a:sp3d>
          </a:bodyPr>
          <a:lstStyle/>
          <a:p>
            <a:pPr marL="0" indent="0">
              <a:lnSpc>
                <a:spcPct val="250000"/>
              </a:lnSpc>
              <a:buNone/>
            </a:pPr>
            <a:r>
              <a:rPr lang="en-US" dirty="0">
                <a:latin typeface="AvenirLT-Roman" panose="020B0503020203020204" pitchFamily="34" charset="0"/>
              </a:rPr>
              <a:t>Do not be conformed to this age, but be </a:t>
            </a:r>
            <a:r>
              <a:rPr lang="en-US" sz="3500" b="1" cap="all" dirty="0">
                <a:solidFill>
                  <a:srgbClr val="FFCA08"/>
                </a:solidFill>
                <a:effectLst>
                  <a:outerShdw blurRad="38100" dist="38100" dir="2700000" algn="tl">
                    <a:srgbClr val="000000">
                      <a:alpha val="43137"/>
                    </a:srgbClr>
                  </a:outerShdw>
                </a:effectLst>
                <a:latin typeface="LEMON MILK Bold" panose="00000800000000000000" pitchFamily="50" charset="0"/>
              </a:rPr>
              <a:t>transformed</a:t>
            </a:r>
            <a:r>
              <a:rPr lang="en-US" sz="3500" b="1" dirty="0">
                <a:effectLst>
                  <a:outerShdw blurRad="38100" dist="38100" dir="2700000" algn="tl">
                    <a:srgbClr val="000000">
                      <a:alpha val="43137"/>
                    </a:srgbClr>
                  </a:outerShdw>
                </a:effectLst>
                <a:latin typeface="AvenirLT-Roman" panose="020B0503020203020204" pitchFamily="34" charset="0"/>
              </a:rPr>
              <a:t> </a:t>
            </a:r>
            <a:r>
              <a:rPr lang="en-US" dirty="0">
                <a:latin typeface="AvenirLT-Roman" panose="020B0503020203020204" pitchFamily="34" charset="0"/>
              </a:rPr>
              <a:t>by the renewing of your mind, </a:t>
            </a:r>
            <a:r>
              <a:rPr lang="en-US" b="1" dirty="0">
                <a:latin typeface="Avenir Next LT Pro" panose="020B0504020202020204" pitchFamily="34" charset="0"/>
              </a:rPr>
              <a:t>so that you may discern what is the good, pleasing, and perfect will of God</a:t>
            </a:r>
            <a:r>
              <a:rPr lang="en-US" b="1" dirty="0">
                <a:latin typeface="AvenirLT-Roman" panose="020B0503020203020204" pitchFamily="34" charset="0"/>
              </a:rPr>
              <a:t>. </a:t>
            </a:r>
          </a:p>
        </p:txBody>
      </p:sp>
      <p:sp>
        <p:nvSpPr>
          <p:cNvPr id="12" name="Rectangle 6">
            <a:extLst>
              <a:ext uri="{FF2B5EF4-FFF2-40B4-BE49-F238E27FC236}">
                <a16:creationId xmlns:a16="http://schemas.microsoft.com/office/drawing/2014/main" id="{48EC1367-8DA8-4539-9E16-617526BB15FC}"/>
              </a:ext>
            </a:extLst>
          </p:cNvPr>
          <p:cNvSpPr>
            <a:spLocks noGrp="1" noChangeArrowheads="1"/>
          </p:cNvSpPr>
          <p:nvPr>
            <p:ph type="sldNum" sz="quarter" idx="4294967295"/>
          </p:nvPr>
        </p:nvSpPr>
        <p:spPr>
          <a:xfrm>
            <a:off x="11737272" y="6496854"/>
            <a:ext cx="448056" cy="365125"/>
          </a:xfrm>
          <a:prstGeom prst="rect">
            <a:avLst/>
          </a:prstGeom>
        </p:spPr>
        <p:txBody>
          <a:bodyPr vert="horz" lIns="91440" tIns="45720" rIns="91440" bIns="45720" rtlCol="0" anchor="ctr">
            <a:normAutofit/>
          </a:bodyPr>
          <a:lstStyle>
            <a:lvl1pPr>
              <a:defRPr sz="1200" b="1">
                <a:solidFill>
                  <a:schemeClr val="bg1"/>
                </a:solidFill>
                <a:latin typeface="+mn-lt"/>
              </a:defRPr>
            </a:lvl1pPr>
          </a:lstStyle>
          <a:p>
            <a:pPr algn="ctr" defTabSz="914400">
              <a:spcAft>
                <a:spcPts val="600"/>
              </a:spcAft>
              <a:defRPr/>
            </a:pPr>
            <a:fld id="{525D6D22-F3CC-406C-AB7C-C30BB762FCEA}" type="slidenum">
              <a:rPr lang="en-US" altLang="en-US" sz="1100">
                <a:solidFill>
                  <a:schemeClr val="tx1"/>
                </a:solidFill>
              </a:rPr>
              <a:pPr algn="ctr" defTabSz="914400">
                <a:spcAft>
                  <a:spcPts val="600"/>
                </a:spcAft>
                <a:defRPr/>
              </a:pPr>
              <a:t>4</a:t>
            </a:fld>
            <a:endParaRPr lang="en-US" altLang="en-US" sz="1100">
              <a:solidFill>
                <a:schemeClr val="tx1"/>
              </a:solidFill>
            </a:endParaRPr>
          </a:p>
        </p:txBody>
      </p:sp>
      <p:sp>
        <p:nvSpPr>
          <p:cNvPr id="13" name="Rectangle 4">
            <a:extLst>
              <a:ext uri="{FF2B5EF4-FFF2-40B4-BE49-F238E27FC236}">
                <a16:creationId xmlns:a16="http://schemas.microsoft.com/office/drawing/2014/main" id="{2B5606B0-606F-4C58-87F8-F83736DE415D}"/>
              </a:ext>
            </a:extLst>
          </p:cNvPr>
          <p:cNvSpPr>
            <a:spLocks noGrp="1" noChangeArrowheads="1"/>
          </p:cNvSpPr>
          <p:nvPr>
            <p:ph type="dt" sz="half" idx="4294967295"/>
          </p:nvPr>
        </p:nvSpPr>
        <p:spPr>
          <a:xfrm>
            <a:off x="10296" y="6594390"/>
            <a:ext cx="1431255" cy="258077"/>
          </a:xfrm>
          <a:prstGeom prst="rect">
            <a:avLst/>
          </a:prstGeom>
          <a:ln/>
        </p:spPr>
        <p:txBody>
          <a:bodyPr anchor="b"/>
          <a:lstStyle>
            <a:lvl1pPr>
              <a:defRPr sz="900" b="1">
                <a:solidFill>
                  <a:schemeClr val="bg1"/>
                </a:solidFill>
                <a:latin typeface="+mn-lt"/>
              </a:defRPr>
            </a:lvl1pPr>
          </a:lstStyle>
          <a:p>
            <a:pPr>
              <a:defRPr/>
            </a:pPr>
            <a:r>
              <a:rPr lang="en-US" altLang="en-US" sz="800">
                <a:solidFill>
                  <a:schemeClr val="tx1"/>
                </a:solidFill>
              </a:rPr>
              <a:t>© Eric F. Glover 2021</a:t>
            </a:r>
            <a:endParaRPr lang="en-US" altLang="en-US" sz="800" b="1">
              <a:solidFill>
                <a:schemeClr val="tx1"/>
              </a:solidFill>
            </a:endParaRPr>
          </a:p>
        </p:txBody>
      </p:sp>
    </p:spTree>
    <p:extLst>
      <p:ext uri="{BB962C8B-B14F-4D97-AF65-F5344CB8AC3E}">
        <p14:creationId xmlns:p14="http://schemas.microsoft.com/office/powerpoint/2010/main" val="2222412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6DDFF-DEFA-44B9-A86A-519D826EE8B0}"/>
              </a:ext>
            </a:extLst>
          </p:cNvPr>
          <p:cNvSpPr>
            <a:spLocks noGrp="1"/>
          </p:cNvSpPr>
          <p:nvPr>
            <p:ph type="title"/>
          </p:nvPr>
        </p:nvSpPr>
        <p:spPr>
          <a:xfrm>
            <a:off x="665749" y="634696"/>
            <a:ext cx="3344778" cy="1709928"/>
          </a:xfrm>
        </p:spPr>
        <p:txBody>
          <a:bodyPr lIns="0" tIns="0" rIns="0" bIns="0">
            <a:noAutofit/>
            <a:scene3d>
              <a:camera prst="orthographicFront"/>
              <a:lightRig rig="threePt" dir="t"/>
            </a:scene3d>
            <a:sp3d extrusionH="57150">
              <a:bevelT w="38100" h="38100"/>
            </a:sp3d>
          </a:bodyPr>
          <a:lstStyle/>
          <a:p>
            <a:pPr algn="ctr"/>
            <a:r>
              <a:rPr lang="en-US" sz="3600" b="0" cap="small"/>
              <a:t>Transformed!</a:t>
            </a:r>
            <a:br>
              <a:rPr lang="en-US" b="0"/>
            </a:br>
            <a:r>
              <a:rPr lang="en-US" sz="2800" i="1">
                <a:solidFill>
                  <a:srgbClr val="FFCA08"/>
                </a:solidFill>
                <a:latin typeface="Segoe UI" panose="020B0502040204020203" pitchFamily="34" charset="0"/>
                <a:cs typeface="Segoe UI" panose="020B0502040204020203" pitchFamily="34" charset="0"/>
              </a:rPr>
              <a:t>Knowing &amp; Doing God’s Will</a:t>
            </a:r>
          </a:p>
        </p:txBody>
      </p:sp>
      <p:sp>
        <p:nvSpPr>
          <p:cNvPr id="3" name="Content Placeholder 2">
            <a:extLst>
              <a:ext uri="{FF2B5EF4-FFF2-40B4-BE49-F238E27FC236}">
                <a16:creationId xmlns:a16="http://schemas.microsoft.com/office/drawing/2014/main" id="{E4A29B43-CD39-4D37-9B76-7FE3B309BB46}"/>
              </a:ext>
            </a:extLst>
          </p:cNvPr>
          <p:cNvSpPr>
            <a:spLocks noGrp="1"/>
          </p:cNvSpPr>
          <p:nvPr>
            <p:ph idx="1"/>
          </p:nvPr>
        </p:nvSpPr>
        <p:spPr>
          <a:xfrm>
            <a:off x="4786033" y="828263"/>
            <a:ext cx="6896530" cy="5367130"/>
          </a:xfrm>
        </p:spPr>
        <p:txBody>
          <a:bodyPr>
            <a:noAutofit/>
            <a:scene3d>
              <a:camera prst="orthographicFront"/>
              <a:lightRig rig="threePt" dir="t"/>
            </a:scene3d>
            <a:sp3d extrusionH="57150">
              <a:bevelT w="69850" h="69850" prst="divot"/>
            </a:sp3d>
          </a:bodyPr>
          <a:lstStyle/>
          <a:p>
            <a:pPr marL="0" indent="0">
              <a:lnSpc>
                <a:spcPct val="100000"/>
              </a:lnSpc>
              <a:spcBef>
                <a:spcPts val="0"/>
              </a:spcBef>
              <a:spcAft>
                <a:spcPts val="3600"/>
              </a:spcAft>
              <a:buNone/>
            </a:pPr>
            <a:r>
              <a:rPr lang="en-US" sz="4000" cap="small" dirty="0">
                <a:latin typeface="Segoe UI Black" panose="020B0A02040204020203" pitchFamily="34" charset="0"/>
                <a:ea typeface="Segoe UI Black" panose="020B0A02040204020203" pitchFamily="34" charset="0"/>
                <a:cs typeface="Segoe UI Semibold" panose="020B0702040204020203" pitchFamily="34" charset="0"/>
              </a:rPr>
              <a:t>Focal Passages for Today:</a:t>
            </a:r>
            <a:br>
              <a:rPr lang="en-US" sz="4000" cap="small" dirty="0">
                <a:latin typeface="Segoe UI Black" panose="020B0A02040204020203" pitchFamily="34" charset="0"/>
                <a:ea typeface="Segoe UI Black" panose="020B0A02040204020203" pitchFamily="34" charset="0"/>
                <a:cs typeface="Segoe UI Semibold" panose="020B0702040204020203" pitchFamily="34" charset="0"/>
              </a:rPr>
            </a:br>
            <a:endParaRPr lang="en-US" sz="4000" cap="small" dirty="0">
              <a:latin typeface="Segoe UI Black" panose="020B0A02040204020203" pitchFamily="34" charset="0"/>
              <a:ea typeface="Segoe UI Black" panose="020B0A02040204020203" pitchFamily="34" charset="0"/>
              <a:cs typeface="Segoe UI Semibold" panose="020B0702040204020203" pitchFamily="34" charset="0"/>
            </a:endParaRPr>
          </a:p>
          <a:p>
            <a:pPr marL="687388" indent="-687388">
              <a:lnSpc>
                <a:spcPct val="100000"/>
              </a:lnSpc>
              <a:spcBef>
                <a:spcPts val="0"/>
              </a:spcBef>
              <a:spcAft>
                <a:spcPts val="6600"/>
              </a:spcAft>
              <a:buClrTx/>
              <a:buFont typeface="Wingdings" panose="05000000000000000000" pitchFamily="2" charset="2"/>
              <a:buChar char="v"/>
            </a:pPr>
            <a:r>
              <a:rPr lang="en-US" sz="4400" dirty="0">
                <a:solidFill>
                  <a:srgbClr val="FFCA08"/>
                </a:solidFill>
                <a:effectLst>
                  <a:outerShdw blurRad="38100" dist="38100" dir="2700000" algn="tl">
                    <a:srgbClr val="000000">
                      <a:alpha val="43137"/>
                    </a:srgbClr>
                  </a:outerShdw>
                </a:effectLst>
                <a:latin typeface="LEMON MILK Bold" panose="00000800000000000000" pitchFamily="50" charset="0"/>
              </a:rPr>
              <a:t>Romans 6:2-11</a:t>
            </a:r>
          </a:p>
          <a:p>
            <a:pPr marL="687388" indent="-687388">
              <a:lnSpc>
                <a:spcPct val="100000"/>
              </a:lnSpc>
              <a:spcBef>
                <a:spcPts val="0"/>
              </a:spcBef>
              <a:spcAft>
                <a:spcPts val="6600"/>
              </a:spcAft>
              <a:buClrTx/>
            </a:pPr>
            <a:r>
              <a:rPr lang="en-US" sz="4400" dirty="0">
                <a:solidFill>
                  <a:srgbClr val="FFCA08"/>
                </a:solidFill>
                <a:effectLst>
                  <a:outerShdw blurRad="38100" dist="38100" dir="2700000" algn="tl">
                    <a:srgbClr val="000000">
                      <a:alpha val="43137"/>
                    </a:srgbClr>
                  </a:outerShdw>
                </a:effectLst>
                <a:latin typeface="LEMON MILK Bold" panose="00000800000000000000" pitchFamily="50" charset="0"/>
              </a:rPr>
              <a:t>Romans 6:15-21</a:t>
            </a:r>
          </a:p>
        </p:txBody>
      </p:sp>
    </p:spTree>
    <p:extLst>
      <p:ext uri="{BB962C8B-B14F-4D97-AF65-F5344CB8AC3E}">
        <p14:creationId xmlns:p14="http://schemas.microsoft.com/office/powerpoint/2010/main" val="1726772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5:8</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89556" y="1748118"/>
            <a:ext cx="10409503" cy="4644319"/>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63550" algn="just">
              <a:lnSpc>
                <a:spcPct val="175000"/>
              </a:lnSpc>
              <a:spcBef>
                <a:spcPts val="0"/>
              </a:spcBef>
              <a:buNone/>
            </a:pPr>
            <a:r>
              <a:rPr lang="en-US" sz="4000" baseline="30000" dirty="0">
                <a:solidFill>
                  <a:srgbClr val="FFCA08"/>
                </a:solidFill>
              </a:rPr>
              <a:t>18</a:t>
            </a:r>
            <a:r>
              <a:rPr lang="en-US" sz="4000" b="0" dirty="0"/>
              <a:t>But God proves his own love for us in that </a:t>
            </a:r>
            <a:r>
              <a:rPr lang="en-US" sz="4000" b="0" dirty="0">
                <a:effectLst>
                  <a:glow rad="228600">
                    <a:srgbClr val="FFCA08">
                      <a:alpha val="40000"/>
                    </a:srgbClr>
                  </a:glow>
                </a:effectLst>
              </a:rPr>
              <a:t>while we were still sinners, Christ died for us.</a:t>
            </a:r>
          </a:p>
        </p:txBody>
      </p:sp>
      <p:sp>
        <p:nvSpPr>
          <p:cNvPr id="2" name="Callout: Up Arrow 1">
            <a:extLst>
              <a:ext uri="{FF2B5EF4-FFF2-40B4-BE49-F238E27FC236}">
                <a16:creationId xmlns:a16="http://schemas.microsoft.com/office/drawing/2014/main" id="{91B91A66-A468-46B7-8249-5EF77310B606}"/>
              </a:ext>
            </a:extLst>
          </p:cNvPr>
          <p:cNvSpPr/>
          <p:nvPr/>
        </p:nvSpPr>
        <p:spPr>
          <a:xfrm>
            <a:off x="7215291" y="3840297"/>
            <a:ext cx="3312342" cy="2355964"/>
          </a:xfrm>
          <a:prstGeom prst="upArrowCallou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sz="2400"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We can have peace with God because Christ died for us!</a:t>
            </a:r>
          </a:p>
        </p:txBody>
      </p:sp>
    </p:spTree>
    <p:extLst>
      <p:ext uri="{BB962C8B-B14F-4D97-AF65-F5344CB8AC3E}">
        <p14:creationId xmlns:p14="http://schemas.microsoft.com/office/powerpoint/2010/main" val="1348462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5:18-21</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89556" y="1343868"/>
            <a:ext cx="10409503" cy="5048569"/>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63550" algn="just">
              <a:lnSpc>
                <a:spcPct val="175000"/>
              </a:lnSpc>
              <a:spcBef>
                <a:spcPts val="0"/>
              </a:spcBef>
              <a:buNone/>
            </a:pPr>
            <a:r>
              <a:rPr lang="en-US" sz="2400" baseline="30000" dirty="0">
                <a:solidFill>
                  <a:srgbClr val="FFCA08"/>
                </a:solidFill>
              </a:rPr>
              <a:t>18</a:t>
            </a:r>
            <a:r>
              <a:rPr lang="en-US" sz="2400" b="0" dirty="0"/>
              <a:t>So then, </a:t>
            </a:r>
            <a:r>
              <a:rPr lang="en-US" sz="2400" b="0" dirty="0">
                <a:effectLst/>
              </a:rPr>
              <a:t>as </a:t>
            </a:r>
            <a:r>
              <a:rPr lang="en-US" sz="2400" b="0" dirty="0">
                <a:effectLst/>
                <a:uFill>
                  <a:solidFill>
                    <a:srgbClr val="FF0000"/>
                  </a:solidFill>
                </a:uFill>
              </a:rPr>
              <a:t>through one trespass there is condemnation for everyone</a:t>
            </a:r>
            <a:r>
              <a:rPr lang="en-US" sz="2400" b="0" dirty="0">
                <a:effectLst/>
              </a:rPr>
              <a:t>, so also through one righteous act there is justification leading to life for everyone. </a:t>
            </a:r>
            <a:r>
              <a:rPr lang="en-US" sz="2400" baseline="30000" dirty="0">
                <a:solidFill>
                  <a:srgbClr val="FFCA08"/>
                </a:solidFill>
                <a:effectLst/>
              </a:rPr>
              <a:t>19</a:t>
            </a:r>
            <a:r>
              <a:rPr lang="en-US" sz="2400" b="0" dirty="0">
                <a:effectLst/>
              </a:rPr>
              <a:t>For just as </a:t>
            </a:r>
            <a:r>
              <a:rPr lang="en-US" sz="2400" b="0" dirty="0">
                <a:effectLst/>
                <a:uFill>
                  <a:solidFill>
                    <a:srgbClr val="FF0000"/>
                  </a:solidFill>
                </a:uFill>
              </a:rPr>
              <a:t>through one man’s disobedience the many were made sinners</a:t>
            </a:r>
            <a:r>
              <a:rPr lang="en-US" sz="2400" b="0" dirty="0">
                <a:effectLst/>
              </a:rPr>
              <a:t>, so also </a:t>
            </a:r>
            <a:r>
              <a:rPr lang="en-US" sz="2400" b="0" dirty="0">
                <a:effectLst/>
                <a:uFill>
                  <a:solidFill>
                    <a:srgbClr val="339933"/>
                  </a:solidFill>
                </a:uFill>
              </a:rPr>
              <a:t>through the one man’s obedience the many will be made righteous</a:t>
            </a:r>
            <a:r>
              <a:rPr lang="en-US" sz="2400" b="0" dirty="0">
                <a:effectLst/>
              </a:rPr>
              <a:t>. </a:t>
            </a:r>
            <a:r>
              <a:rPr lang="en-US" sz="2400" baseline="30000" dirty="0">
                <a:solidFill>
                  <a:srgbClr val="FFCA08"/>
                </a:solidFill>
                <a:effectLst/>
              </a:rPr>
              <a:t>20</a:t>
            </a:r>
            <a:r>
              <a:rPr lang="en-US" sz="2400" b="0" dirty="0">
                <a:effectLst/>
              </a:rPr>
              <a:t>The law came along to multiply the trespass. But where sin multiplied, grace multiplied even more </a:t>
            </a:r>
            <a:r>
              <a:rPr lang="en-US" sz="2400" baseline="30000" dirty="0">
                <a:solidFill>
                  <a:srgbClr val="FFCA08"/>
                </a:solidFill>
                <a:effectLst/>
              </a:rPr>
              <a:t>21</a:t>
            </a:r>
            <a:r>
              <a:rPr lang="en-US" sz="2400" b="0" dirty="0">
                <a:effectLst/>
              </a:rPr>
              <a:t>so that, just as sin reigned in death, so also grace will reign through righteousness, resulting in eternal life through Jesus Christ our Lord.</a:t>
            </a:r>
          </a:p>
        </p:txBody>
      </p:sp>
      <p:cxnSp>
        <p:nvCxnSpPr>
          <p:cNvPr id="5" name="Straight Connector 4">
            <a:extLst>
              <a:ext uri="{FF2B5EF4-FFF2-40B4-BE49-F238E27FC236}">
                <a16:creationId xmlns:a16="http://schemas.microsoft.com/office/drawing/2014/main" id="{BC1F4CA2-2B88-4BD1-8116-C54296486C14}"/>
              </a:ext>
            </a:extLst>
          </p:cNvPr>
          <p:cNvCxnSpPr/>
          <p:nvPr/>
        </p:nvCxnSpPr>
        <p:spPr>
          <a:xfrm>
            <a:off x="3314700" y="1943100"/>
            <a:ext cx="78867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5330413-C987-482D-8789-4BE4B5B4EA3D}"/>
              </a:ext>
            </a:extLst>
          </p:cNvPr>
          <p:cNvCxnSpPr/>
          <p:nvPr/>
        </p:nvCxnSpPr>
        <p:spPr>
          <a:xfrm>
            <a:off x="4328160" y="3238500"/>
            <a:ext cx="694944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15BD4876-B268-4D1B-B092-90B8AB89A681}"/>
              </a:ext>
            </a:extLst>
          </p:cNvPr>
          <p:cNvCxnSpPr/>
          <p:nvPr/>
        </p:nvCxnSpPr>
        <p:spPr>
          <a:xfrm>
            <a:off x="980996" y="3884196"/>
            <a:ext cx="18288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20FB7B9-CA41-42D9-BD7B-EEC304BD04D2}"/>
              </a:ext>
            </a:extLst>
          </p:cNvPr>
          <p:cNvCxnSpPr/>
          <p:nvPr/>
        </p:nvCxnSpPr>
        <p:spPr>
          <a:xfrm>
            <a:off x="2118783" y="2603500"/>
            <a:ext cx="9144000"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030720A-F85C-40D1-A7E6-F7F4E0C6AE3A}"/>
              </a:ext>
            </a:extLst>
          </p:cNvPr>
          <p:cNvCxnSpPr/>
          <p:nvPr/>
        </p:nvCxnSpPr>
        <p:spPr>
          <a:xfrm>
            <a:off x="991157" y="3238500"/>
            <a:ext cx="1280160"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6E3785F-20E4-4BD6-BC00-1F9C1B64FF21}"/>
              </a:ext>
            </a:extLst>
          </p:cNvPr>
          <p:cNvCxnSpPr/>
          <p:nvPr/>
        </p:nvCxnSpPr>
        <p:spPr>
          <a:xfrm>
            <a:off x="4099981" y="3885607"/>
            <a:ext cx="7132320"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6AE6499-5E3D-4B7F-93EB-1CCA34F3E06E}"/>
              </a:ext>
            </a:extLst>
          </p:cNvPr>
          <p:cNvCxnSpPr/>
          <p:nvPr/>
        </p:nvCxnSpPr>
        <p:spPr>
          <a:xfrm>
            <a:off x="980996" y="4531077"/>
            <a:ext cx="2194560"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019D67FC-E0E3-42C8-9EB3-D82061EDBAEE}"/>
              </a:ext>
            </a:extLst>
          </p:cNvPr>
          <p:cNvSpPr/>
          <p:nvPr/>
        </p:nvSpPr>
        <p:spPr>
          <a:xfrm>
            <a:off x="10390584" y="4072921"/>
            <a:ext cx="992657" cy="435006"/>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F3507E6-2EC9-4A97-8339-C9190CCACF87}"/>
              </a:ext>
            </a:extLst>
          </p:cNvPr>
          <p:cNvSpPr/>
          <p:nvPr/>
        </p:nvSpPr>
        <p:spPr>
          <a:xfrm>
            <a:off x="860269" y="4726806"/>
            <a:ext cx="6071008" cy="435006"/>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238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8"/>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0"/>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11"/>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12"/>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13"/>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pPr>
              <a:tabLst>
                <a:tab pos="10521950" algn="r"/>
              </a:tabLst>
            </a:pPr>
            <a:r>
              <a:rPr lang="en-US" sz="5400" b="0" dirty="0">
                <a:latin typeface="LEMON MILK" panose="00000500000000000000" pitchFamily="50" charset="0"/>
              </a:rPr>
              <a:t>Romans 6 	</a:t>
            </a:r>
            <a:r>
              <a:rPr lang="en-US" sz="4800" b="0" dirty="0">
                <a:solidFill>
                  <a:srgbClr val="FFCA08"/>
                </a:solidFill>
                <a:effectLst>
                  <a:outerShdw blurRad="38100" dist="38100" dir="2700000" algn="tl">
                    <a:srgbClr val="000000">
                      <a:alpha val="43137"/>
                    </a:srgbClr>
                  </a:outerShdw>
                </a:effectLst>
                <a:latin typeface="LEMON MILK" panose="00000500000000000000" pitchFamily="50" charset="0"/>
              </a:rPr>
              <a:t>Key Question #1</a:t>
            </a:r>
            <a:endParaRPr lang="en-US" sz="5400" b="0" dirty="0">
              <a:solidFill>
                <a:srgbClr val="FFCA08"/>
              </a:solidFill>
              <a:effectLst>
                <a:outerShdw blurRad="38100" dist="38100" dir="2700000" algn="tl">
                  <a:srgbClr val="000000">
                    <a:alpha val="43137"/>
                  </a:srgbClr>
                </a:outerShdw>
              </a:effectLst>
              <a:latin typeface="LEMON MILK" panose="00000500000000000000" pitchFamily="50" charset="0"/>
            </a:endParaRP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900845" y="1998136"/>
            <a:ext cx="10409503" cy="3973686"/>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spcBef>
                <a:spcPts val="0"/>
              </a:spcBef>
              <a:spcAft>
                <a:spcPts val="4200"/>
              </a:spcAft>
              <a:buNone/>
            </a:pPr>
            <a:r>
              <a:rPr lang="en-US" sz="4800" baseline="30000" dirty="0">
                <a:solidFill>
                  <a:srgbClr val="FFCA08"/>
                </a:solidFill>
              </a:rPr>
              <a:t>1</a:t>
            </a:r>
            <a:r>
              <a:rPr lang="en-US" sz="4800" dirty="0"/>
              <a:t>Should we continue in sin so that grace may multiply?</a:t>
            </a:r>
          </a:p>
        </p:txBody>
      </p:sp>
    </p:spTree>
    <p:extLst>
      <p:ext uri="{BB962C8B-B14F-4D97-AF65-F5344CB8AC3E}">
        <p14:creationId xmlns:p14="http://schemas.microsoft.com/office/powerpoint/2010/main" val="3335797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6:2-11</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89556" y="1343868"/>
            <a:ext cx="10409503" cy="5048569"/>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63550" algn="just">
              <a:lnSpc>
                <a:spcPct val="175000"/>
              </a:lnSpc>
              <a:spcBef>
                <a:spcPts val="0"/>
              </a:spcBef>
              <a:buNone/>
            </a:pPr>
            <a:r>
              <a:rPr lang="en-US" sz="2400" baseline="30000" dirty="0">
                <a:solidFill>
                  <a:srgbClr val="FFCA08"/>
                </a:solidFill>
              </a:rPr>
              <a:t>2</a:t>
            </a:r>
            <a:r>
              <a:rPr lang="en-US" sz="2400" b="0" dirty="0"/>
              <a:t>Absolutely not! How can we who died to sin still live in it? </a:t>
            </a:r>
            <a:r>
              <a:rPr lang="en-US" sz="2400" baseline="30000" dirty="0">
                <a:solidFill>
                  <a:srgbClr val="FFCA08"/>
                </a:solidFill>
              </a:rPr>
              <a:t>3</a:t>
            </a:r>
            <a:r>
              <a:rPr lang="en-US" sz="2400" b="0" dirty="0"/>
              <a:t>Or are you unaware that all of us who were baptized into Christ Jesus were baptized into his death? </a:t>
            </a:r>
            <a:r>
              <a:rPr lang="en-US" sz="2400" baseline="30000" dirty="0">
                <a:solidFill>
                  <a:srgbClr val="FFCA08"/>
                </a:solidFill>
              </a:rPr>
              <a:t>4</a:t>
            </a:r>
            <a:r>
              <a:rPr lang="en-US" sz="2400" b="0" dirty="0"/>
              <a:t>Therefore we were buried with him by baptism into death, in order that, just as Christ was raised from the dead by the glory of the Father, so we too may walk in newness of life. </a:t>
            </a:r>
            <a:r>
              <a:rPr lang="en-US" sz="2400" baseline="30000" dirty="0">
                <a:solidFill>
                  <a:srgbClr val="FFCA08"/>
                </a:solidFill>
              </a:rPr>
              <a:t>5</a:t>
            </a:r>
            <a:r>
              <a:rPr lang="en-US" sz="2400" b="0" dirty="0"/>
              <a:t>For if we have been united with him in the likeness of his death, we will certainly also be in the likeness of his resurrection. </a:t>
            </a:r>
            <a:r>
              <a:rPr lang="en-US" sz="2400" baseline="30000" dirty="0">
                <a:solidFill>
                  <a:srgbClr val="FFCA08"/>
                </a:solidFill>
              </a:rPr>
              <a:t>6</a:t>
            </a:r>
            <a:r>
              <a:rPr lang="en-US" sz="2400" b="0" dirty="0"/>
              <a:t>For we know that our old self, was crucified with him so that the body ruled by sin might be rendered powerless so that</a:t>
            </a:r>
          </a:p>
        </p:txBody>
      </p:sp>
    </p:spTree>
    <p:extLst>
      <p:ext uri="{BB962C8B-B14F-4D97-AF65-F5344CB8AC3E}">
        <p14:creationId xmlns:p14="http://schemas.microsoft.com/office/powerpoint/2010/main" val="1504222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6:2-11</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89556" y="1343868"/>
            <a:ext cx="10409503" cy="5048569"/>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75000"/>
              </a:lnSpc>
              <a:spcBef>
                <a:spcPts val="0"/>
              </a:spcBef>
              <a:buNone/>
            </a:pPr>
            <a:r>
              <a:rPr lang="en-US" sz="2400" b="0" dirty="0"/>
              <a:t>we may no longer be enslaved to sin, </a:t>
            </a:r>
            <a:r>
              <a:rPr lang="en-US" sz="2400" baseline="30000" dirty="0">
                <a:solidFill>
                  <a:srgbClr val="FFCA08"/>
                </a:solidFill>
              </a:rPr>
              <a:t>7</a:t>
            </a:r>
            <a:r>
              <a:rPr lang="en-US" sz="2400" b="0" dirty="0"/>
              <a:t>since a person who has died is freed from sin. </a:t>
            </a:r>
            <a:r>
              <a:rPr lang="en-US" sz="2400" baseline="30000" dirty="0">
                <a:solidFill>
                  <a:srgbClr val="FFCA08"/>
                </a:solidFill>
              </a:rPr>
              <a:t>8</a:t>
            </a:r>
            <a:r>
              <a:rPr lang="en-US" sz="2400" b="0" dirty="0"/>
              <a:t>Now if we died with Christ, we believe that we will also live with him, </a:t>
            </a:r>
            <a:r>
              <a:rPr lang="en-US" sz="2400" baseline="30000" dirty="0">
                <a:solidFill>
                  <a:srgbClr val="FFCA08"/>
                </a:solidFill>
              </a:rPr>
              <a:t>9</a:t>
            </a:r>
            <a:r>
              <a:rPr lang="en-US" sz="2400" b="0" dirty="0"/>
              <a:t>because we know that Christ, having been raised from the dead, will not die again. Death no longer rules over him. </a:t>
            </a:r>
            <a:r>
              <a:rPr lang="en-US" sz="2400" baseline="30000" dirty="0">
                <a:solidFill>
                  <a:srgbClr val="FFCA08"/>
                </a:solidFill>
              </a:rPr>
              <a:t>10</a:t>
            </a:r>
            <a:r>
              <a:rPr lang="en-US" sz="2400" b="0" dirty="0"/>
              <a:t>For the death he died, he died to sin once for all time; but the life he lives, he lives to God. </a:t>
            </a:r>
            <a:r>
              <a:rPr lang="en-US" sz="2400" baseline="30000" dirty="0">
                <a:solidFill>
                  <a:srgbClr val="FFCA08"/>
                </a:solidFill>
              </a:rPr>
              <a:t>11</a:t>
            </a:r>
            <a:r>
              <a:rPr lang="en-US" sz="2400" b="0" dirty="0"/>
              <a:t>So, you too consider yourselves dead to sin and alive to God in Christ Jesus.</a:t>
            </a:r>
          </a:p>
        </p:txBody>
      </p:sp>
    </p:spTree>
    <p:extLst>
      <p:ext uri="{BB962C8B-B14F-4D97-AF65-F5344CB8AC3E}">
        <p14:creationId xmlns:p14="http://schemas.microsoft.com/office/powerpoint/2010/main" val="1163225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Question #1</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07966" y="1768642"/>
            <a:ext cx="5042012" cy="1046747"/>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5000"/>
              </a:lnSpc>
              <a:spcBef>
                <a:spcPts val="0"/>
              </a:spcBef>
              <a:spcAft>
                <a:spcPts val="4200"/>
              </a:spcAft>
              <a:buNone/>
            </a:pPr>
            <a:r>
              <a:rPr lang="en-US" sz="2400" baseline="30000" dirty="0">
                <a:solidFill>
                  <a:srgbClr val="FFCA08"/>
                </a:solidFill>
              </a:rPr>
              <a:t>1</a:t>
            </a:r>
            <a:r>
              <a:rPr lang="en-US" sz="2400" dirty="0"/>
              <a:t>Should we continue in sin so that grace may multiply?</a:t>
            </a:r>
          </a:p>
        </p:txBody>
      </p:sp>
      <p:sp>
        <p:nvSpPr>
          <p:cNvPr id="2" name="Rectangle: Rounded Corners 1">
            <a:extLst>
              <a:ext uri="{FF2B5EF4-FFF2-40B4-BE49-F238E27FC236}">
                <a16:creationId xmlns:a16="http://schemas.microsoft.com/office/drawing/2014/main" id="{875A664A-D080-4E9F-BD11-5A4DC591D678}"/>
              </a:ext>
            </a:extLst>
          </p:cNvPr>
          <p:cNvSpPr/>
          <p:nvPr/>
        </p:nvSpPr>
        <p:spPr>
          <a:xfrm>
            <a:off x="1300010" y="3498742"/>
            <a:ext cx="4057923" cy="7255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tIns="0" bIns="91440" rtlCol="0" anchor="ctr"/>
          <a:lstStyle/>
          <a:p>
            <a:pPr algn="ctr"/>
            <a:r>
              <a:rPr lang="en-US" sz="3600" b="1"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Absolutely not!</a:t>
            </a:r>
          </a:p>
        </p:txBody>
      </p:sp>
      <p:sp>
        <p:nvSpPr>
          <p:cNvPr id="7" name="Rectangle: Rounded Corners 6">
            <a:extLst>
              <a:ext uri="{FF2B5EF4-FFF2-40B4-BE49-F238E27FC236}">
                <a16:creationId xmlns:a16="http://schemas.microsoft.com/office/drawing/2014/main" id="{21BC3EFC-66F3-4A4A-9A61-F44508C29DE2}"/>
              </a:ext>
            </a:extLst>
          </p:cNvPr>
          <p:cNvSpPr/>
          <p:nvPr/>
        </p:nvSpPr>
        <p:spPr>
          <a:xfrm>
            <a:off x="1804583" y="4909801"/>
            <a:ext cx="3048777" cy="6595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tIns="0" bIns="91440" rtlCol="0" anchor="ctr"/>
          <a:lstStyle/>
          <a:p>
            <a:pPr algn="ctr"/>
            <a:r>
              <a:rPr lang="en-US" sz="3600" b="1"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Why not?</a:t>
            </a:r>
          </a:p>
        </p:txBody>
      </p:sp>
      <p:sp>
        <p:nvSpPr>
          <p:cNvPr id="8" name="Verse - Plain Text">
            <a:extLst>
              <a:ext uri="{FF2B5EF4-FFF2-40B4-BE49-F238E27FC236}">
                <a16:creationId xmlns:a16="http://schemas.microsoft.com/office/drawing/2014/main" id="{4075A7A3-7494-41C0-A2A2-AE1BCE771A01}"/>
              </a:ext>
            </a:extLst>
          </p:cNvPr>
          <p:cNvSpPr txBox="1">
            <a:spLocks/>
          </p:cNvSpPr>
          <p:nvPr/>
        </p:nvSpPr>
        <p:spPr>
          <a:xfrm>
            <a:off x="6332107" y="1768642"/>
            <a:ext cx="4966952" cy="4623795"/>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spcBef>
                <a:spcPts val="0"/>
              </a:spcBef>
              <a:spcAft>
                <a:spcPts val="1800"/>
              </a:spcAft>
              <a:buFont typeface="Wingdings" panose="05000000000000000000" pitchFamily="2" charset="2"/>
              <a:buChar char="Ø"/>
            </a:pPr>
            <a:r>
              <a:rPr lang="en-US" sz="2400" dirty="0"/>
              <a:t>How can we who </a:t>
            </a:r>
            <a:r>
              <a:rPr lang="en-US" sz="2400" u="sng" dirty="0"/>
              <a:t>died to sin</a:t>
            </a:r>
            <a:r>
              <a:rPr lang="en-US" sz="2400" dirty="0"/>
              <a:t> still live in it?</a:t>
            </a:r>
          </a:p>
          <a:p>
            <a:pPr marL="914400" lvl="1" indent="-457200">
              <a:lnSpc>
                <a:spcPct val="100000"/>
              </a:lnSpc>
              <a:spcBef>
                <a:spcPts val="0"/>
              </a:spcBef>
              <a:spcAft>
                <a:spcPts val="1800"/>
              </a:spcAft>
            </a:pPr>
            <a:r>
              <a:rPr lang="en-US" dirty="0">
                <a:latin typeface="Segoe UI Semibold" panose="020B0702040204020203" pitchFamily="34" charset="0"/>
                <a:cs typeface="Segoe UI Semibold" panose="020B0702040204020203" pitchFamily="34" charset="0"/>
              </a:rPr>
              <a:t>Our old self was </a:t>
            </a:r>
            <a:r>
              <a:rPr lang="en-US" u="sng" dirty="0">
                <a:latin typeface="Segoe UI Semibold" panose="020B0702040204020203" pitchFamily="34" charset="0"/>
                <a:cs typeface="Segoe UI Semibold" panose="020B0702040204020203" pitchFamily="34" charset="0"/>
              </a:rPr>
              <a:t>crucified</a:t>
            </a:r>
            <a:r>
              <a:rPr lang="en-US" dirty="0">
                <a:latin typeface="Segoe UI Semibold" panose="020B0702040204020203" pitchFamily="34" charset="0"/>
                <a:cs typeface="Segoe UI Semibold" panose="020B0702040204020203" pitchFamily="34" charset="0"/>
              </a:rPr>
              <a:t> with Christ. </a:t>
            </a:r>
          </a:p>
          <a:p>
            <a:pPr marL="914400" lvl="1" indent="-457200">
              <a:lnSpc>
                <a:spcPct val="100000"/>
              </a:lnSpc>
              <a:spcBef>
                <a:spcPts val="0"/>
              </a:spcBef>
              <a:spcAft>
                <a:spcPts val="1800"/>
              </a:spcAft>
            </a:pPr>
            <a:r>
              <a:rPr lang="en-US" dirty="0">
                <a:latin typeface="Segoe UI Semibold" panose="020B0702040204020203" pitchFamily="34" charset="0"/>
                <a:cs typeface="Segoe UI Semibold" panose="020B0702040204020203" pitchFamily="34" charset="0"/>
              </a:rPr>
              <a:t>The body ruled by sin was </a:t>
            </a:r>
            <a:r>
              <a:rPr lang="en-US" u="sng" dirty="0">
                <a:latin typeface="Segoe UI Semibold" panose="020B0702040204020203" pitchFamily="34" charset="0"/>
                <a:cs typeface="Segoe UI Semibold" panose="020B0702040204020203" pitchFamily="34" charset="0"/>
              </a:rPr>
              <a:t>rendered powerless</a:t>
            </a:r>
            <a:r>
              <a:rPr lang="en-US" dirty="0">
                <a:latin typeface="Segoe UI Semibold" panose="020B0702040204020203" pitchFamily="34" charset="0"/>
                <a:cs typeface="Segoe UI Semibold" panose="020B0702040204020203" pitchFamily="34" charset="0"/>
              </a:rPr>
              <a:t>.</a:t>
            </a:r>
          </a:p>
          <a:p>
            <a:pPr marL="914400" lvl="1" indent="-457200">
              <a:lnSpc>
                <a:spcPct val="100000"/>
              </a:lnSpc>
              <a:spcBef>
                <a:spcPts val="0"/>
              </a:spcBef>
              <a:spcAft>
                <a:spcPts val="1800"/>
              </a:spcAft>
            </a:pPr>
            <a:r>
              <a:rPr lang="en-US" dirty="0">
                <a:latin typeface="Segoe UI Semibold" panose="020B0702040204020203" pitchFamily="34" charset="0"/>
                <a:cs typeface="Segoe UI Semibold" panose="020B0702040204020203" pitchFamily="34" charset="0"/>
              </a:rPr>
              <a:t>We are </a:t>
            </a:r>
            <a:r>
              <a:rPr lang="en-US" u="sng" dirty="0">
                <a:latin typeface="Segoe UI Semibold" panose="020B0702040204020203" pitchFamily="34" charset="0"/>
                <a:cs typeface="Segoe UI Semibold" panose="020B0702040204020203" pitchFamily="34" charset="0"/>
              </a:rPr>
              <a:t>no longer enslaved</a:t>
            </a:r>
            <a:r>
              <a:rPr lang="en-US" dirty="0">
                <a:latin typeface="Segoe UI Semibold" panose="020B0702040204020203" pitchFamily="34" charset="0"/>
                <a:cs typeface="Segoe UI Semibold" panose="020B0702040204020203" pitchFamily="34" charset="0"/>
              </a:rPr>
              <a:t> to sin.</a:t>
            </a:r>
          </a:p>
          <a:p>
            <a:pPr marL="914400" lvl="1" indent="-457200">
              <a:lnSpc>
                <a:spcPct val="100000"/>
              </a:lnSpc>
              <a:spcBef>
                <a:spcPts val="0"/>
              </a:spcBef>
              <a:spcAft>
                <a:spcPts val="1800"/>
              </a:spcAft>
            </a:pPr>
            <a:r>
              <a:rPr lang="en-US" dirty="0">
                <a:latin typeface="Segoe UI Semibold" panose="020B0702040204020203" pitchFamily="34" charset="0"/>
                <a:cs typeface="Segoe UI Semibold" panose="020B0702040204020203" pitchFamily="34" charset="0"/>
              </a:rPr>
              <a:t>A person who has died is </a:t>
            </a:r>
            <a:r>
              <a:rPr lang="en-US" u="sng" dirty="0">
                <a:latin typeface="Segoe UI Semibold" panose="020B0702040204020203" pitchFamily="34" charset="0"/>
                <a:cs typeface="Segoe UI Semibold" panose="020B0702040204020203" pitchFamily="34" charset="0"/>
              </a:rPr>
              <a:t>freed</a:t>
            </a:r>
            <a:r>
              <a:rPr lang="en-US" dirty="0">
                <a:latin typeface="Segoe UI Semibold" panose="020B0702040204020203" pitchFamily="34" charset="0"/>
                <a:cs typeface="Segoe UI Semibold" panose="020B0702040204020203" pitchFamily="34" charset="0"/>
              </a:rPr>
              <a:t> from sin.</a:t>
            </a:r>
          </a:p>
        </p:txBody>
      </p:sp>
    </p:spTree>
    <p:extLst>
      <p:ext uri="{BB962C8B-B14F-4D97-AF65-F5344CB8AC3E}">
        <p14:creationId xmlns:p14="http://schemas.microsoft.com/office/powerpoint/2010/main" val="177490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6:4</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72122" y="1611018"/>
            <a:ext cx="10461506" cy="2438465"/>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60375" algn="just">
              <a:lnSpc>
                <a:spcPct val="125000"/>
              </a:lnSpc>
              <a:spcBef>
                <a:spcPts val="0"/>
              </a:spcBef>
              <a:spcAft>
                <a:spcPts val="4200"/>
              </a:spcAft>
              <a:buNone/>
            </a:pPr>
            <a:r>
              <a:rPr lang="en-US" sz="3600" b="0" baseline="30000" dirty="0">
                <a:latin typeface="Segoe UI Semibold" panose="020B0702040204020203" pitchFamily="34" charset="0"/>
                <a:cs typeface="Segoe UI Semibold" panose="020B0702040204020203" pitchFamily="34" charset="0"/>
              </a:rPr>
              <a:t>3</a:t>
            </a:r>
            <a:r>
              <a:rPr lang="en-US" sz="3600" b="0" dirty="0">
                <a:latin typeface="Segoe UI Semibold" panose="020B0702040204020203" pitchFamily="34" charset="0"/>
                <a:cs typeface="Segoe UI Semibold" panose="020B0702040204020203" pitchFamily="34" charset="0"/>
              </a:rPr>
              <a:t>Or are you unaware that all of us who were baptized into Christ Jesus were baptized into his death? </a:t>
            </a:r>
            <a:r>
              <a:rPr lang="en-US" sz="3600" b="0" baseline="30000" dirty="0">
                <a:latin typeface="Segoe UI Semibold" panose="020B0702040204020203" pitchFamily="34" charset="0"/>
                <a:cs typeface="Segoe UI Semibold" panose="020B0702040204020203" pitchFamily="34" charset="0"/>
              </a:rPr>
              <a:t>4 </a:t>
            </a:r>
            <a:r>
              <a:rPr lang="en-US" sz="3600" b="0" dirty="0">
                <a:latin typeface="Segoe UI Semibold" panose="020B0702040204020203" pitchFamily="34" charset="0"/>
                <a:cs typeface="Segoe UI Semibold" panose="020B0702040204020203" pitchFamily="34" charset="0"/>
              </a:rPr>
              <a:t> Therefore </a:t>
            </a:r>
            <a:r>
              <a:rPr lang="en-US" sz="3600" b="0" dirty="0">
                <a:effectLst>
                  <a:glow rad="228600">
                    <a:srgbClr val="FFCA08">
                      <a:alpha val="40000"/>
                    </a:srgbClr>
                  </a:glow>
                </a:effectLst>
                <a:latin typeface="Segoe UI Semibold" panose="020B0702040204020203" pitchFamily="34" charset="0"/>
                <a:cs typeface="Segoe UI Semibold" panose="020B0702040204020203" pitchFamily="34" charset="0"/>
              </a:rPr>
              <a:t>we were buried with him</a:t>
            </a:r>
            <a:r>
              <a:rPr lang="en-US" sz="3600" b="0" dirty="0">
                <a:latin typeface="Segoe UI Semibold" panose="020B0702040204020203" pitchFamily="34" charset="0"/>
                <a:cs typeface="Segoe UI Semibold" panose="020B0702040204020203" pitchFamily="34" charset="0"/>
              </a:rPr>
              <a:t> by baptism into death…</a:t>
            </a:r>
            <a:endParaRPr lang="en-US" sz="8000" b="0" dirty="0">
              <a:latin typeface="Segoe UI Semibold" panose="020B0702040204020203" pitchFamily="34" charset="0"/>
              <a:cs typeface="Segoe UI Semibold" panose="020B0702040204020203" pitchFamily="34" charset="0"/>
            </a:endParaRPr>
          </a:p>
        </p:txBody>
      </p:sp>
      <p:sp>
        <p:nvSpPr>
          <p:cNvPr id="5" name="Rectangle: Rounded Corners 4">
            <a:extLst>
              <a:ext uri="{FF2B5EF4-FFF2-40B4-BE49-F238E27FC236}">
                <a16:creationId xmlns:a16="http://schemas.microsoft.com/office/drawing/2014/main" id="{1D63478A-70F4-42D7-8CA8-D1503F8A3DFA}"/>
              </a:ext>
            </a:extLst>
          </p:cNvPr>
          <p:cNvSpPr/>
          <p:nvPr/>
        </p:nvSpPr>
        <p:spPr>
          <a:xfrm>
            <a:off x="1754680" y="4758972"/>
            <a:ext cx="8696390" cy="997319"/>
          </a:xfrm>
          <a:prstGeom prst="roundRect">
            <a:avLst/>
          </a:prstGeom>
          <a:solidFill>
            <a:srgbClr val="FFCA08"/>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tIns="91440" bIns="0" rtlCol="0" anchor="ctr"/>
          <a:lstStyle/>
          <a:p>
            <a:pPr marL="0" indent="0" algn="ctr">
              <a:lnSpc>
                <a:spcPct val="125000"/>
              </a:lnSpc>
              <a:spcBef>
                <a:spcPts val="0"/>
              </a:spcBef>
              <a:spcAft>
                <a:spcPts val="4200"/>
              </a:spcAft>
              <a:buNone/>
            </a:pPr>
            <a:r>
              <a:rPr lang="en-US" sz="7200" baseline="30000" dirty="0">
                <a:solidFill>
                  <a:schemeClr val="bg1"/>
                </a:solidFill>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Walk in newness of life.</a:t>
            </a:r>
            <a:endParaRPr lang="en-US" sz="7200"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130319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6:10-11</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1323215" y="1845176"/>
            <a:ext cx="9565372" cy="2257590"/>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5000"/>
              </a:lnSpc>
              <a:spcBef>
                <a:spcPts val="0"/>
              </a:spcBef>
              <a:spcAft>
                <a:spcPts val="4200"/>
              </a:spcAft>
              <a:buNone/>
            </a:pPr>
            <a:r>
              <a:rPr lang="en-US" sz="3600" baseline="30000" dirty="0">
                <a:solidFill>
                  <a:srgbClr val="FFCA08"/>
                </a:solidFill>
              </a:rPr>
              <a:t>10</a:t>
            </a:r>
            <a:r>
              <a:rPr lang="en-US" sz="3600" dirty="0"/>
              <a:t>For the death He died, </a:t>
            </a:r>
            <a:br>
              <a:rPr lang="en-US" sz="3600" dirty="0"/>
            </a:br>
            <a:r>
              <a:rPr lang="en-US" sz="4400" dirty="0">
                <a:solidFill>
                  <a:srgbClr val="FFCA08"/>
                </a:solidFill>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he died to sin once for all time.</a:t>
            </a:r>
          </a:p>
        </p:txBody>
      </p:sp>
      <p:sp>
        <p:nvSpPr>
          <p:cNvPr id="5" name="Rectangle: Rounded Corners 4">
            <a:extLst>
              <a:ext uri="{FF2B5EF4-FFF2-40B4-BE49-F238E27FC236}">
                <a16:creationId xmlns:a16="http://schemas.microsoft.com/office/drawing/2014/main" id="{1D63478A-70F4-42D7-8CA8-D1503F8A3DFA}"/>
              </a:ext>
            </a:extLst>
          </p:cNvPr>
          <p:cNvSpPr/>
          <p:nvPr/>
        </p:nvSpPr>
        <p:spPr>
          <a:xfrm>
            <a:off x="1751817" y="4166961"/>
            <a:ext cx="8696390" cy="13274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25000"/>
              </a:lnSpc>
              <a:spcBef>
                <a:spcPts val="0"/>
              </a:spcBef>
              <a:spcAft>
                <a:spcPts val="4200"/>
              </a:spcAft>
              <a:buNone/>
            </a:pPr>
            <a:r>
              <a:rPr lang="en-US" sz="3200" baseline="30000" dirty="0">
                <a:solidFill>
                  <a:schemeClr val="bg1"/>
                </a:solidFill>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11</a:t>
            </a:r>
            <a:r>
              <a:rPr lang="en-US" sz="3200"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So, you too consider yourselves dead to sin and alive to God in Christ Jesus</a:t>
            </a:r>
          </a:p>
        </p:txBody>
      </p:sp>
      <p:cxnSp>
        <p:nvCxnSpPr>
          <p:cNvPr id="7" name="Straight Connector 6">
            <a:extLst>
              <a:ext uri="{FF2B5EF4-FFF2-40B4-BE49-F238E27FC236}">
                <a16:creationId xmlns:a16="http://schemas.microsoft.com/office/drawing/2014/main" id="{B842FF41-BE2A-4E23-9567-2125286B1C0C}"/>
              </a:ext>
            </a:extLst>
          </p:cNvPr>
          <p:cNvCxnSpPr/>
          <p:nvPr/>
        </p:nvCxnSpPr>
        <p:spPr>
          <a:xfrm>
            <a:off x="5759252" y="3320430"/>
            <a:ext cx="310896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9718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pPr>
              <a:tabLst>
                <a:tab pos="10521950" algn="r"/>
              </a:tabLst>
            </a:pPr>
            <a:r>
              <a:rPr lang="en-US" sz="5400" b="0" dirty="0">
                <a:latin typeface="LEMON MILK" panose="00000500000000000000" pitchFamily="50" charset="0"/>
              </a:rPr>
              <a:t>Romans 6 	</a:t>
            </a:r>
            <a:r>
              <a:rPr lang="en-US" sz="4800" b="0" dirty="0">
                <a:solidFill>
                  <a:srgbClr val="FFCA08"/>
                </a:solidFill>
                <a:effectLst>
                  <a:outerShdw blurRad="38100" dist="38100" dir="2700000" algn="tl">
                    <a:srgbClr val="000000">
                      <a:alpha val="43137"/>
                    </a:srgbClr>
                  </a:outerShdw>
                </a:effectLst>
                <a:latin typeface="LEMON MILK" panose="00000500000000000000" pitchFamily="50" charset="0"/>
              </a:rPr>
              <a:t>Key Question #1</a:t>
            </a:r>
            <a:endParaRPr lang="en-US" sz="5400" b="0" dirty="0">
              <a:solidFill>
                <a:srgbClr val="FFCA08"/>
              </a:solidFill>
              <a:effectLst>
                <a:outerShdw blurRad="38100" dist="38100" dir="2700000" algn="tl">
                  <a:srgbClr val="000000">
                    <a:alpha val="43137"/>
                  </a:srgbClr>
                </a:outerShdw>
              </a:effectLst>
              <a:latin typeface="LEMON MILK" panose="00000500000000000000" pitchFamily="50" charset="0"/>
            </a:endParaRP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900845" y="1998136"/>
            <a:ext cx="10409503" cy="3973686"/>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spcBef>
                <a:spcPts val="0"/>
              </a:spcBef>
              <a:spcAft>
                <a:spcPts val="4200"/>
              </a:spcAft>
              <a:buNone/>
            </a:pPr>
            <a:r>
              <a:rPr lang="en-US" sz="4800" baseline="30000" dirty="0">
                <a:solidFill>
                  <a:srgbClr val="FFCA08"/>
                </a:solidFill>
              </a:rPr>
              <a:t>1</a:t>
            </a:r>
            <a:r>
              <a:rPr lang="en-US" sz="4800" dirty="0"/>
              <a:t>Should we continue in sin so that grace may multiply?</a:t>
            </a:r>
          </a:p>
        </p:txBody>
      </p:sp>
    </p:spTree>
    <p:extLst>
      <p:ext uri="{BB962C8B-B14F-4D97-AF65-F5344CB8AC3E}">
        <p14:creationId xmlns:p14="http://schemas.microsoft.com/office/powerpoint/2010/main" val="1620872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 name="Rectangle 69">
            <a:extLst>
              <a:ext uri="{FF2B5EF4-FFF2-40B4-BE49-F238E27FC236}">
                <a16:creationId xmlns:a16="http://schemas.microsoft.com/office/drawing/2014/main" id="{69E6EFEE-6516-482C-B143-F97F9BF89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9" name="Rectangle 71">
            <a:extLst>
              <a:ext uri="{FF2B5EF4-FFF2-40B4-BE49-F238E27FC236}">
                <a16:creationId xmlns:a16="http://schemas.microsoft.com/office/drawing/2014/main" id="{3DF0D2C0-CD0C-470C-8851-D8B2CC417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8766" y="3248002"/>
            <a:ext cx="5688917" cy="1913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5" name="Picture 1">
            <a:extLst>
              <a:ext uri="{FF2B5EF4-FFF2-40B4-BE49-F238E27FC236}">
                <a16:creationId xmlns:a16="http://schemas.microsoft.com/office/drawing/2014/main" id="{B237AB73-9558-4B13-B6FD-3758BC4730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1200" b="11200"/>
          <a:stretch/>
        </p:blipFill>
        <p:spPr bwMode="auto">
          <a:xfrm>
            <a:off x="583656" y="499236"/>
            <a:ext cx="11024687" cy="568891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F6F357F7-6D66-4B6B-A5CC-ABD0C4ABD1F1}"/>
              </a:ext>
            </a:extLst>
          </p:cNvPr>
          <p:cNvSpPr/>
          <p:nvPr/>
        </p:nvSpPr>
        <p:spPr>
          <a:xfrm>
            <a:off x="5317953" y="5029200"/>
            <a:ext cx="6075951" cy="842211"/>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You Are a New Creation!</a:t>
            </a:r>
          </a:p>
        </p:txBody>
      </p:sp>
    </p:spTree>
    <p:extLst>
      <p:ext uri="{BB962C8B-B14F-4D97-AF65-F5344CB8AC3E}">
        <p14:creationId xmlns:p14="http://schemas.microsoft.com/office/powerpoint/2010/main" val="3456500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2 Corinthians 5:17</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1014219" y="1768642"/>
            <a:ext cx="10178584" cy="1046747"/>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spcBef>
                <a:spcPts val="0"/>
              </a:spcBef>
              <a:spcAft>
                <a:spcPts val="4200"/>
              </a:spcAft>
              <a:buNone/>
            </a:pPr>
            <a:r>
              <a:rPr lang="en-US" sz="3600" baseline="30000" dirty="0">
                <a:solidFill>
                  <a:srgbClr val="FFCA08"/>
                </a:solidFill>
              </a:rPr>
              <a:t>17</a:t>
            </a:r>
            <a:r>
              <a:rPr lang="en-US" sz="3600" dirty="0"/>
              <a:t>Therefore, if anyone is in Christ, </a:t>
            </a:r>
            <a:r>
              <a:rPr lang="en-US" sz="3600" dirty="0">
                <a:effectLst>
                  <a:glow rad="228600">
                    <a:srgbClr val="FFCA08">
                      <a:alpha val="40000"/>
                    </a:srgbClr>
                  </a:glow>
                </a:effectLst>
              </a:rPr>
              <a:t>he is a new creation</a:t>
            </a:r>
            <a:r>
              <a:rPr lang="en-US" sz="3600" dirty="0"/>
              <a:t>; the old has passed away, and see, </a:t>
            </a:r>
            <a:br>
              <a:rPr lang="en-US" sz="3600" dirty="0"/>
            </a:br>
            <a:r>
              <a:rPr lang="en-US" sz="3600" dirty="0"/>
              <a:t>the new has come! </a:t>
            </a:r>
          </a:p>
          <a:p>
            <a:pPr marL="0" indent="0" algn="ctr">
              <a:lnSpc>
                <a:spcPct val="200000"/>
              </a:lnSpc>
              <a:spcBef>
                <a:spcPts val="0"/>
              </a:spcBef>
              <a:spcAft>
                <a:spcPts val="4200"/>
              </a:spcAft>
              <a:buNone/>
            </a:pPr>
            <a:endParaRPr lang="en-US" sz="3600" dirty="0"/>
          </a:p>
        </p:txBody>
      </p:sp>
    </p:spTree>
    <p:extLst>
      <p:ext uri="{BB962C8B-B14F-4D97-AF65-F5344CB8AC3E}">
        <p14:creationId xmlns:p14="http://schemas.microsoft.com/office/powerpoint/2010/main" val="633628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70">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9" name="Rectangle 72">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0" name="Rectangle 74">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saiah 49:8 and Three Ways Jesus Has Begun to Fulfill the Land Promises |  Hapax Blogomena">
            <a:extLst>
              <a:ext uri="{FF2B5EF4-FFF2-40B4-BE49-F238E27FC236}">
                <a16:creationId xmlns:a16="http://schemas.microsoft.com/office/drawing/2014/main" id="{16982101-EF3F-4ABC-AACC-0253C8A391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354" r="5982" b="-1"/>
          <a:stretch/>
        </p:blipFill>
        <p:spPr bwMode="auto">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031" name="Freeform: Shape 76">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2" name="Freeform: Shape 78">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457CBCF-0C08-4E0B-8A30-60B7561B6837}"/>
              </a:ext>
            </a:extLst>
          </p:cNvPr>
          <p:cNvSpPr txBox="1"/>
          <p:nvPr/>
        </p:nvSpPr>
        <p:spPr>
          <a:xfrm>
            <a:off x="477981" y="1122363"/>
            <a:ext cx="4023360" cy="3378838"/>
          </a:xfrm>
          <a:prstGeom prst="rect">
            <a:avLst/>
          </a:prstGeom>
        </p:spPr>
        <p:txBody>
          <a:bodyPr vert="horz" lIns="91440" tIns="45720" rIns="91440" bIns="45720" rtlCol="0" anchor="b">
            <a:normAutofit fontScale="85000" lnSpcReduction="10000"/>
            <a:scene3d>
              <a:camera prst="orthographicFront"/>
              <a:lightRig rig="threePt" dir="t"/>
            </a:scene3d>
            <a:sp3d extrusionH="57150">
              <a:bevelT w="38100" h="38100"/>
            </a:sp3d>
          </a:bodyPr>
          <a:lstStyle/>
          <a:p>
            <a:pPr>
              <a:lnSpc>
                <a:spcPct val="120000"/>
              </a:lnSpc>
              <a:spcBef>
                <a:spcPct val="0"/>
              </a:spcBef>
              <a:spcAft>
                <a:spcPts val="600"/>
              </a:spcAft>
            </a:pPr>
            <a:r>
              <a:rPr lang="en-US" sz="9600" b="0" dirty="0">
                <a:solidFill>
                  <a:srgbClr val="FFCA08"/>
                </a:solidFill>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cs typeface="+mj-cs"/>
              </a:rPr>
              <a:t>Act</a:t>
            </a:r>
          </a:p>
          <a:p>
            <a:pPr>
              <a:lnSpc>
                <a:spcPct val="120000"/>
              </a:lnSpc>
              <a:spcBef>
                <a:spcPct val="0"/>
              </a:spcBef>
              <a:spcAft>
                <a:spcPts val="600"/>
              </a:spcAft>
            </a:pPr>
            <a:r>
              <a:rPr lang="en-US" sz="9600" b="0" dirty="0">
                <a:solidFill>
                  <a:srgbClr val="FFCA08"/>
                </a:solidFill>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cs typeface="+mj-cs"/>
              </a:rPr>
              <a:t>Like It!</a:t>
            </a:r>
            <a:endParaRPr lang="en-US" sz="9600" dirty="0">
              <a:solidFill>
                <a:srgbClr val="FFCA08"/>
              </a:solidFill>
              <a:latin typeface="Segoe UI Black" panose="020B0A02040204020203" pitchFamily="34" charset="0"/>
              <a:ea typeface="Segoe UI Black" panose="020B0A02040204020203" pitchFamily="34" charset="0"/>
              <a:cs typeface="+mj-cs"/>
            </a:endParaRPr>
          </a:p>
        </p:txBody>
      </p:sp>
      <p:sp>
        <p:nvSpPr>
          <p:cNvPr id="1033" name="Rectangle 8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 name="Rectangle 8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6403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pPr>
              <a:tabLst>
                <a:tab pos="10521950" algn="r"/>
              </a:tabLst>
            </a:pPr>
            <a:r>
              <a:rPr lang="en-US" sz="4800" b="0" dirty="0">
                <a:latin typeface="LEMON MILK" panose="00000500000000000000" pitchFamily="50" charset="0"/>
              </a:rPr>
              <a:t>Romans 6:12-14 </a:t>
            </a:r>
            <a:r>
              <a:rPr lang="en-US" sz="5400" b="0" dirty="0">
                <a:latin typeface="LEMON MILK" panose="00000500000000000000" pitchFamily="50" charset="0"/>
              </a:rPr>
              <a:t>	</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89556" y="1515979"/>
            <a:ext cx="10409503" cy="4876458"/>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63550" algn="just">
              <a:lnSpc>
                <a:spcPct val="175000"/>
              </a:lnSpc>
              <a:spcBef>
                <a:spcPts val="0"/>
              </a:spcBef>
              <a:buNone/>
            </a:pPr>
            <a:r>
              <a:rPr lang="en-US" baseline="30000" dirty="0">
                <a:solidFill>
                  <a:srgbClr val="FFCA08"/>
                </a:solidFill>
              </a:rPr>
              <a:t>12</a:t>
            </a:r>
            <a:r>
              <a:rPr lang="en-US" b="0" dirty="0">
                <a:uFill>
                  <a:solidFill>
                    <a:srgbClr val="FF0000"/>
                  </a:solidFill>
                </a:uFill>
              </a:rPr>
              <a:t>Therefore</a:t>
            </a:r>
            <a:r>
              <a:rPr lang="en-US" b="0" dirty="0"/>
              <a:t> do not let sin reign in your mortal body, so that you obey its desires. </a:t>
            </a:r>
            <a:r>
              <a:rPr lang="en-US" baseline="30000" dirty="0">
                <a:solidFill>
                  <a:srgbClr val="FFCA08"/>
                </a:solidFill>
              </a:rPr>
              <a:t>13</a:t>
            </a:r>
            <a:r>
              <a:rPr lang="en-US" b="0" dirty="0"/>
              <a:t>And do not offer any parts of it to sin as weapons for unrighteousness. But as those who are alive from the dead, offer yourselves to God, and all the parts of yourselves to God as weapons for righteousness. </a:t>
            </a:r>
            <a:r>
              <a:rPr lang="en-US" baseline="30000" dirty="0">
                <a:solidFill>
                  <a:srgbClr val="FFCA08"/>
                </a:solidFill>
              </a:rPr>
              <a:t>14</a:t>
            </a:r>
            <a:r>
              <a:rPr lang="en-US" b="0" dirty="0"/>
              <a:t>For sin will not rule over you, because you are not under the law but under grace.</a:t>
            </a:r>
          </a:p>
        </p:txBody>
      </p:sp>
      <p:cxnSp>
        <p:nvCxnSpPr>
          <p:cNvPr id="7" name="Straight Connector 6">
            <a:extLst>
              <a:ext uri="{FF2B5EF4-FFF2-40B4-BE49-F238E27FC236}">
                <a16:creationId xmlns:a16="http://schemas.microsoft.com/office/drawing/2014/main" id="{3928B863-AF3E-4CD2-89B7-AE8A43A5E525}"/>
              </a:ext>
            </a:extLst>
          </p:cNvPr>
          <p:cNvCxnSpPr/>
          <p:nvPr/>
        </p:nvCxnSpPr>
        <p:spPr>
          <a:xfrm>
            <a:off x="1725527" y="2163681"/>
            <a:ext cx="146304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05A05774-BD7A-4908-81A0-A2CDA337B7B9}"/>
              </a:ext>
            </a:extLst>
          </p:cNvPr>
          <p:cNvSpPr/>
          <p:nvPr/>
        </p:nvSpPr>
        <p:spPr>
          <a:xfrm>
            <a:off x="3259606" y="1718582"/>
            <a:ext cx="1828800" cy="457200"/>
          </a:xfrm>
          <a:prstGeom prst="rect">
            <a:avLst/>
          </a:prstGeom>
          <a:solidFill>
            <a:schemeClr val="accent5">
              <a:alpha val="3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FEE123C-DA24-4C0B-B062-63DD4D0C2655}"/>
              </a:ext>
            </a:extLst>
          </p:cNvPr>
          <p:cNvSpPr/>
          <p:nvPr/>
        </p:nvSpPr>
        <p:spPr>
          <a:xfrm>
            <a:off x="5337059" y="2474119"/>
            <a:ext cx="2134552" cy="457200"/>
          </a:xfrm>
          <a:prstGeom prst="rect">
            <a:avLst/>
          </a:prstGeom>
          <a:solidFill>
            <a:schemeClr val="accent5">
              <a:alpha val="3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C66C1D0-268A-45FB-8797-E398F07995D9}"/>
              </a:ext>
            </a:extLst>
          </p:cNvPr>
          <p:cNvSpPr/>
          <p:nvPr/>
        </p:nvSpPr>
        <p:spPr>
          <a:xfrm>
            <a:off x="1871010" y="3978272"/>
            <a:ext cx="4023360" cy="457200"/>
          </a:xfrm>
          <a:prstGeom prst="rect">
            <a:avLst/>
          </a:prstGeom>
          <a:solidFill>
            <a:srgbClr val="92D050">
              <a:alpha val="3500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allout: Left Arrow 1">
            <a:extLst>
              <a:ext uri="{FF2B5EF4-FFF2-40B4-BE49-F238E27FC236}">
                <a16:creationId xmlns:a16="http://schemas.microsoft.com/office/drawing/2014/main" id="{15603301-4D67-4681-A158-B39C224B87D7}"/>
              </a:ext>
            </a:extLst>
          </p:cNvPr>
          <p:cNvSpPr/>
          <p:nvPr/>
        </p:nvSpPr>
        <p:spPr>
          <a:xfrm>
            <a:off x="6230202" y="3514248"/>
            <a:ext cx="3275463" cy="1385247"/>
          </a:xfrm>
          <a:prstGeom prst="leftArrowCallout">
            <a:avLst>
              <a:gd name="adj1" fmla="val 25000"/>
              <a:gd name="adj2" fmla="val 25000"/>
              <a:gd name="adj3" fmla="val 25000"/>
              <a:gd name="adj4" fmla="val 78620"/>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How do we do that?</a:t>
            </a:r>
          </a:p>
        </p:txBody>
      </p:sp>
    </p:spTree>
    <p:extLst>
      <p:ext uri="{BB962C8B-B14F-4D97-AF65-F5344CB8AC3E}">
        <p14:creationId xmlns:p14="http://schemas.microsoft.com/office/powerpoint/2010/main" val="390188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pPr>
              <a:tabLst>
                <a:tab pos="10521950" algn="r"/>
              </a:tabLst>
            </a:pPr>
            <a:r>
              <a:rPr lang="en-US" sz="5400" b="0" dirty="0">
                <a:latin typeface="LEMON MILK" panose="00000500000000000000" pitchFamily="50" charset="0"/>
              </a:rPr>
              <a:t>Romans 6 	</a:t>
            </a:r>
            <a:r>
              <a:rPr lang="en-US" sz="4800" b="0" dirty="0">
                <a:solidFill>
                  <a:srgbClr val="FFCA08"/>
                </a:solidFill>
                <a:effectLst>
                  <a:outerShdw blurRad="38100" dist="38100" dir="2700000" algn="tl">
                    <a:srgbClr val="000000">
                      <a:alpha val="43137"/>
                    </a:srgbClr>
                  </a:outerShdw>
                </a:effectLst>
                <a:latin typeface="LEMON MILK" panose="00000500000000000000" pitchFamily="50" charset="0"/>
              </a:rPr>
              <a:t>Key Question #2</a:t>
            </a:r>
            <a:endParaRPr lang="en-US" sz="5400" b="0" dirty="0">
              <a:solidFill>
                <a:srgbClr val="FFCA08"/>
              </a:solidFill>
              <a:effectLst>
                <a:outerShdw blurRad="38100" dist="38100" dir="2700000" algn="tl">
                  <a:srgbClr val="000000">
                    <a:alpha val="43137"/>
                  </a:srgbClr>
                </a:outerShdw>
              </a:effectLst>
              <a:latin typeface="LEMON MILK" panose="00000500000000000000" pitchFamily="50" charset="0"/>
            </a:endParaRP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900845" y="1998136"/>
            <a:ext cx="10409503" cy="3973686"/>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spcBef>
                <a:spcPts val="0"/>
              </a:spcBef>
              <a:buNone/>
            </a:pPr>
            <a:r>
              <a:rPr lang="en-US" sz="4800" baseline="30000" dirty="0">
                <a:solidFill>
                  <a:srgbClr val="FFCA08"/>
                </a:solidFill>
              </a:rPr>
              <a:t>15</a:t>
            </a:r>
            <a:r>
              <a:rPr lang="en-US" sz="4800" dirty="0"/>
              <a:t>Should we sin because we are not under the law but under grace?</a:t>
            </a:r>
          </a:p>
        </p:txBody>
      </p:sp>
    </p:spTree>
    <p:extLst>
      <p:ext uri="{BB962C8B-B14F-4D97-AF65-F5344CB8AC3E}">
        <p14:creationId xmlns:p14="http://schemas.microsoft.com/office/powerpoint/2010/main" val="3640207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6:15-22</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89556" y="1343868"/>
            <a:ext cx="10409503" cy="5048569"/>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63550" algn="just">
              <a:lnSpc>
                <a:spcPct val="175000"/>
              </a:lnSpc>
              <a:spcBef>
                <a:spcPts val="0"/>
              </a:spcBef>
              <a:buNone/>
            </a:pPr>
            <a:r>
              <a:rPr lang="en-US" sz="2400" baseline="30000" dirty="0">
                <a:solidFill>
                  <a:srgbClr val="FFCA08"/>
                </a:solidFill>
              </a:rPr>
              <a:t>15…</a:t>
            </a:r>
            <a:r>
              <a:rPr lang="en-US" sz="2400" b="0" dirty="0"/>
              <a:t>Absolutely not! </a:t>
            </a:r>
            <a:r>
              <a:rPr lang="en-US" sz="2400" baseline="30000" dirty="0">
                <a:solidFill>
                  <a:srgbClr val="FFCA08"/>
                </a:solidFill>
              </a:rPr>
              <a:t>16</a:t>
            </a:r>
            <a:r>
              <a:rPr lang="en-US" sz="2400" b="0" dirty="0"/>
              <a:t>Don’t you know that if you offer yourselves to someone as obedient slaves, you are slaves of that one you obey—either of sin leading to death or of obedience leading to righteousness? </a:t>
            </a:r>
            <a:r>
              <a:rPr lang="en-US" sz="2400" baseline="30000" dirty="0">
                <a:solidFill>
                  <a:srgbClr val="FFCA08"/>
                </a:solidFill>
              </a:rPr>
              <a:t>17</a:t>
            </a:r>
            <a:r>
              <a:rPr lang="en-US" sz="2400" b="0" dirty="0"/>
              <a:t>But thank God that, although you used to be slaves of sin, you obeyed from the heart that pattern of teaching to which you were handed over, </a:t>
            </a:r>
            <a:r>
              <a:rPr lang="en-US" sz="2400" baseline="30000" dirty="0">
                <a:solidFill>
                  <a:srgbClr val="FFCA08"/>
                </a:solidFill>
              </a:rPr>
              <a:t>18</a:t>
            </a:r>
            <a:r>
              <a:rPr lang="en-US" sz="2400" b="0" dirty="0"/>
              <a:t>and having been set free from sin, you became enslaved to righteousness. </a:t>
            </a:r>
            <a:r>
              <a:rPr lang="en-US" sz="2400" baseline="30000" dirty="0">
                <a:solidFill>
                  <a:srgbClr val="FFCA08"/>
                </a:solidFill>
              </a:rPr>
              <a:t>19</a:t>
            </a:r>
            <a:r>
              <a:rPr lang="en-US" sz="2400" b="0" dirty="0"/>
              <a:t>I am using a human analogy because of the weakness of your flesh. For just as you offered the parts of yourselves as slaves to impurity, and to greater and</a:t>
            </a:r>
          </a:p>
        </p:txBody>
      </p:sp>
    </p:spTree>
    <p:extLst>
      <p:ext uri="{BB962C8B-B14F-4D97-AF65-F5344CB8AC3E}">
        <p14:creationId xmlns:p14="http://schemas.microsoft.com/office/powerpoint/2010/main" val="36363067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Romans 6:15-22</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89556" y="1343868"/>
            <a:ext cx="10409503" cy="5048569"/>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63550" algn="just">
              <a:lnSpc>
                <a:spcPct val="175000"/>
              </a:lnSpc>
              <a:spcBef>
                <a:spcPts val="0"/>
              </a:spcBef>
              <a:buNone/>
            </a:pPr>
            <a:r>
              <a:rPr lang="en-US" sz="2400" b="0" dirty="0"/>
              <a:t>greater lawlessness, so now offer them as slaves to righteousness, which results in sanctification. </a:t>
            </a:r>
            <a:r>
              <a:rPr lang="en-US" sz="2400" baseline="30000" dirty="0">
                <a:solidFill>
                  <a:srgbClr val="FFCA08"/>
                </a:solidFill>
              </a:rPr>
              <a:t>20</a:t>
            </a:r>
            <a:r>
              <a:rPr lang="en-US" sz="2400" b="0" dirty="0"/>
              <a:t>For when you were slaves of sin, you were free with regard to righteousness. </a:t>
            </a:r>
            <a:r>
              <a:rPr lang="en-US" sz="2400" baseline="30000" dirty="0">
                <a:solidFill>
                  <a:srgbClr val="FFCA08"/>
                </a:solidFill>
              </a:rPr>
              <a:t>21</a:t>
            </a:r>
            <a:r>
              <a:rPr lang="en-US" sz="2400" b="0" dirty="0"/>
              <a:t>So what fruit was produced then from the things you are now ashamed of? The outcome of those things is death. </a:t>
            </a:r>
            <a:r>
              <a:rPr lang="en-US" sz="2400" baseline="30000" dirty="0">
                <a:solidFill>
                  <a:srgbClr val="FFCA08"/>
                </a:solidFill>
              </a:rPr>
              <a:t>22</a:t>
            </a:r>
            <a:r>
              <a:rPr lang="en-US" sz="2400" b="0" dirty="0"/>
              <a:t>But now, since you have been set free from sin and have become enslaved to God, you have your fruit, which results in sanctification—and the outcome is eternal life!</a:t>
            </a:r>
          </a:p>
        </p:txBody>
      </p:sp>
    </p:spTree>
    <p:extLst>
      <p:ext uri="{BB962C8B-B14F-4D97-AF65-F5344CB8AC3E}">
        <p14:creationId xmlns:p14="http://schemas.microsoft.com/office/powerpoint/2010/main" val="3860988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r>
              <a:rPr lang="en-US" sz="5400" b="0" dirty="0">
                <a:latin typeface="LEMON MILK" panose="00000500000000000000" pitchFamily="50" charset="0"/>
              </a:rPr>
              <a:t>Question #2</a:t>
            </a: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07966" y="1768642"/>
            <a:ext cx="4582181" cy="1046747"/>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5000"/>
              </a:lnSpc>
              <a:spcBef>
                <a:spcPts val="0"/>
              </a:spcBef>
              <a:spcAft>
                <a:spcPts val="4200"/>
              </a:spcAft>
              <a:buNone/>
            </a:pPr>
            <a:r>
              <a:rPr lang="en-US" baseline="30000" dirty="0">
                <a:solidFill>
                  <a:srgbClr val="FFCA08"/>
                </a:solidFill>
              </a:rPr>
              <a:t>15</a:t>
            </a:r>
            <a:r>
              <a:rPr lang="en-US" dirty="0"/>
              <a:t>Should we sin because we are not under the law but under grace?</a:t>
            </a:r>
          </a:p>
        </p:txBody>
      </p:sp>
      <p:sp>
        <p:nvSpPr>
          <p:cNvPr id="2" name="Rectangle: Rounded Corners 1">
            <a:extLst>
              <a:ext uri="{FF2B5EF4-FFF2-40B4-BE49-F238E27FC236}">
                <a16:creationId xmlns:a16="http://schemas.microsoft.com/office/drawing/2014/main" id="{875A664A-D080-4E9F-BD11-5A4DC591D678}"/>
              </a:ext>
            </a:extLst>
          </p:cNvPr>
          <p:cNvSpPr/>
          <p:nvPr/>
        </p:nvSpPr>
        <p:spPr>
          <a:xfrm>
            <a:off x="1070094" y="4126415"/>
            <a:ext cx="4057923" cy="7981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tIns="0" bIns="91440" rtlCol="0" anchor="ctr"/>
          <a:lstStyle/>
          <a:p>
            <a:pPr algn="ctr"/>
            <a:r>
              <a:rPr lang="en-US" sz="3600" b="1"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Absolutely not!</a:t>
            </a:r>
          </a:p>
        </p:txBody>
      </p:sp>
      <p:sp>
        <p:nvSpPr>
          <p:cNvPr id="8" name="Verse - Plain Text">
            <a:extLst>
              <a:ext uri="{FF2B5EF4-FFF2-40B4-BE49-F238E27FC236}">
                <a16:creationId xmlns:a16="http://schemas.microsoft.com/office/drawing/2014/main" id="{4075A7A3-7494-41C0-A2A2-AE1BCE771A01}"/>
              </a:ext>
            </a:extLst>
          </p:cNvPr>
          <p:cNvSpPr txBox="1">
            <a:spLocks/>
          </p:cNvSpPr>
          <p:nvPr/>
        </p:nvSpPr>
        <p:spPr>
          <a:xfrm>
            <a:off x="5928187" y="1768642"/>
            <a:ext cx="5627282" cy="4623795"/>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spcBef>
                <a:spcPts val="0"/>
              </a:spcBef>
              <a:spcAft>
                <a:spcPts val="1800"/>
              </a:spcAft>
              <a:buFont typeface="Wingdings" panose="05000000000000000000" pitchFamily="2" charset="2"/>
              <a:buChar char="Ø"/>
            </a:pPr>
            <a:r>
              <a:rPr lang="en-US" sz="2400" dirty="0"/>
              <a:t>Don’t you know that </a:t>
            </a:r>
            <a:r>
              <a:rPr lang="en-US" sz="2400" dirty="0">
                <a:effectLst>
                  <a:glow rad="228600">
                    <a:srgbClr val="FFCA08">
                      <a:alpha val="40000"/>
                    </a:srgbClr>
                  </a:glow>
                </a:effectLst>
              </a:rPr>
              <a:t>if you offer yourselves to someone as obedient slaves, you are slaves</a:t>
            </a:r>
            <a:r>
              <a:rPr lang="en-US" sz="2400" dirty="0"/>
              <a:t> of that one you obey.</a:t>
            </a:r>
          </a:p>
          <a:p>
            <a:pPr marL="914400" lvl="1" indent="-457200">
              <a:lnSpc>
                <a:spcPct val="100000"/>
              </a:lnSpc>
              <a:spcBef>
                <a:spcPts val="0"/>
              </a:spcBef>
              <a:spcAft>
                <a:spcPts val="1800"/>
              </a:spcAft>
            </a:pPr>
            <a:r>
              <a:rPr lang="en-US" dirty="0">
                <a:latin typeface="Segoe UI Semibold" panose="020B0702040204020203" pitchFamily="34" charset="0"/>
                <a:cs typeface="Segoe UI Semibold" panose="020B0702040204020203" pitchFamily="34" charset="0"/>
              </a:rPr>
              <a:t>You used to be slaves to sin.</a:t>
            </a:r>
          </a:p>
          <a:p>
            <a:pPr marL="914400" lvl="1" indent="-457200">
              <a:lnSpc>
                <a:spcPct val="100000"/>
              </a:lnSpc>
              <a:spcBef>
                <a:spcPts val="0"/>
              </a:spcBef>
              <a:spcAft>
                <a:spcPts val="1800"/>
              </a:spcAft>
            </a:pPr>
            <a:r>
              <a:rPr lang="en-US" dirty="0"/>
              <a:t>You obeyed Jesus from the heart.</a:t>
            </a:r>
          </a:p>
          <a:p>
            <a:pPr marL="914400" lvl="1" indent="-457200">
              <a:lnSpc>
                <a:spcPct val="100000"/>
              </a:lnSpc>
              <a:spcBef>
                <a:spcPts val="0"/>
              </a:spcBef>
              <a:spcAft>
                <a:spcPts val="1800"/>
              </a:spcAft>
            </a:pPr>
            <a:r>
              <a:rPr lang="en-US" dirty="0">
                <a:latin typeface="Segoe UI Semibold" panose="020B0702040204020203" pitchFamily="34" charset="0"/>
                <a:cs typeface="Segoe UI Semibold" panose="020B0702040204020203" pitchFamily="34" charset="0"/>
              </a:rPr>
              <a:t>You have been set free from the bondage of sin.</a:t>
            </a:r>
          </a:p>
          <a:p>
            <a:pPr marL="914400" lvl="1" indent="-457200">
              <a:lnSpc>
                <a:spcPct val="100000"/>
              </a:lnSpc>
              <a:spcBef>
                <a:spcPts val="0"/>
              </a:spcBef>
              <a:spcAft>
                <a:spcPts val="1800"/>
              </a:spcAft>
            </a:pPr>
            <a:r>
              <a:rPr lang="en-US" dirty="0"/>
              <a:t>Now offer yourself to God as slaves to righteousness.</a:t>
            </a:r>
            <a:endParaRPr lang="en-US"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732708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C472220-6ED4-4778-8B48-80BFC87F1FC3}"/>
              </a:ext>
            </a:extLst>
          </p:cNvPr>
          <p:cNvSpPr>
            <a:spLocks noGrp="1"/>
          </p:cNvSpPr>
          <p:nvPr>
            <p:ph type="title" idx="4294967295"/>
          </p:nvPr>
        </p:nvSpPr>
        <p:spPr>
          <a:xfrm>
            <a:off x="744075" y="199599"/>
            <a:ext cx="10824419" cy="1167665"/>
          </a:xfrm>
        </p:spPr>
        <p:txBody>
          <a:bodyPr anchor="b">
            <a:normAutofit/>
          </a:bodyPr>
          <a:lstStyle/>
          <a:p>
            <a:pPr>
              <a:tabLst>
                <a:tab pos="10521950" algn="r"/>
              </a:tabLst>
            </a:pPr>
            <a:r>
              <a:rPr lang="en-US" sz="5400" b="0" dirty="0">
                <a:latin typeface="LEMON MILK" panose="00000500000000000000" pitchFamily="50" charset="0"/>
              </a:rPr>
              <a:t>Don’t be slaves to sin</a:t>
            </a:r>
            <a:endParaRPr lang="en-US" sz="5400" b="0" dirty="0">
              <a:solidFill>
                <a:srgbClr val="FFCA08"/>
              </a:solidFill>
              <a:effectLst>
                <a:outerShdw blurRad="38100" dist="38100" dir="2700000" algn="tl">
                  <a:srgbClr val="000000">
                    <a:alpha val="43137"/>
                  </a:srgbClr>
                </a:outerShdw>
              </a:effectLst>
              <a:latin typeface="LEMON MILK" panose="00000500000000000000" pitchFamily="50" charset="0"/>
            </a:endParaRPr>
          </a:p>
        </p:txBody>
      </p:sp>
      <p:sp>
        <p:nvSpPr>
          <p:cNvPr id="6" name="Title Bar">
            <a:extLst>
              <a:ext uri="{FF2B5EF4-FFF2-40B4-BE49-F238E27FC236}">
                <a16:creationId xmlns:a16="http://schemas.microsoft.com/office/drawing/2014/main" id="{D893AF2E-6BCD-4A5E-97C4-88A86C2E59F1}"/>
              </a:ext>
            </a:extLst>
          </p:cNvPr>
          <p:cNvSpPr/>
          <p:nvPr/>
        </p:nvSpPr>
        <p:spPr>
          <a:xfrm>
            <a:off x="817883" y="1318486"/>
            <a:ext cx="10607040" cy="27432"/>
          </a:xfrm>
          <a:prstGeom prst="rect">
            <a:avLst/>
          </a:prstGeom>
          <a:solidFill>
            <a:srgbClr val="D3CA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Block">
            <a:extLst>
              <a:ext uri="{FF2B5EF4-FFF2-40B4-BE49-F238E27FC236}">
                <a16:creationId xmlns:a16="http://schemas.microsoft.com/office/drawing/2014/main" id="{D3A98238-DCFF-4505-8FA1-778CF284E0DB}"/>
              </a:ext>
            </a:extLst>
          </p:cNvPr>
          <p:cNvSpPr/>
          <p:nvPr/>
        </p:nvSpPr>
        <p:spPr>
          <a:xfrm rot="16200000" flipH="1">
            <a:off x="217388" y="820138"/>
            <a:ext cx="822960" cy="2286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5" name="Verse - Plain Text">
            <a:extLst>
              <a:ext uri="{FF2B5EF4-FFF2-40B4-BE49-F238E27FC236}">
                <a16:creationId xmlns:a16="http://schemas.microsoft.com/office/drawing/2014/main" id="{C96CD271-C05F-4792-932F-0759D2462B49}"/>
              </a:ext>
            </a:extLst>
          </p:cNvPr>
          <p:cNvSpPr txBox="1">
            <a:spLocks/>
          </p:cNvSpPr>
          <p:nvPr/>
        </p:nvSpPr>
        <p:spPr>
          <a:xfrm>
            <a:off x="893970" y="1533761"/>
            <a:ext cx="10409503" cy="4357511"/>
          </a:xfrm>
          <a:prstGeom prst="rect">
            <a:avLst/>
          </a:prstGeom>
          <a:solidFill>
            <a:schemeClr val="bg1"/>
          </a:solidFill>
        </p:spPr>
        <p:txBody>
          <a:bodyPr vert="horz" lIns="91440" tIns="0" rIns="0" bIns="45720" rtlCol="0" anchor="t">
            <a:noAutofit/>
            <a:sp3d extrusionH="57150">
              <a:bevelT w="69850" h="69850" prst="divot"/>
            </a:sp3d>
          </a:bodyPr>
          <a:lstStyle>
            <a:lvl1pPr marL="228600" indent="-228600" algn="l" defTabSz="914400" rtl="0" eaLnBrk="1" latinLnBrk="0" hangingPunct="1">
              <a:lnSpc>
                <a:spcPct val="110000"/>
              </a:lnSpc>
              <a:spcBef>
                <a:spcPts val="1000"/>
              </a:spcBef>
              <a:buFont typeface="Arial" panose="020B0604020202020204" pitchFamily="34" charset="0"/>
              <a:buChar char="•"/>
              <a:defRPr sz="2800" b="1"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Segoe UI Semibold" panose="020B0702040204020203" pitchFamily="34" charset="0"/>
                <a:ea typeface="+mn-ea"/>
                <a:cs typeface="Segoe UI Semibold" panose="020B0702040204020203" pitchFamily="34" charset="0"/>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spcBef>
                <a:spcPts val="0"/>
              </a:spcBef>
              <a:buNone/>
            </a:pPr>
            <a:r>
              <a:rPr lang="en-US" sz="4800" baseline="30000" dirty="0">
                <a:solidFill>
                  <a:srgbClr val="FFCA08"/>
                </a:solidFill>
              </a:rPr>
              <a:t>23</a:t>
            </a:r>
            <a:r>
              <a:rPr lang="en-US" sz="4800" dirty="0"/>
              <a:t>For the wages of sin is death, but </a:t>
            </a:r>
            <a:r>
              <a:rPr lang="en-US" sz="4800" dirty="0">
                <a:effectLst>
                  <a:glow rad="228600">
                    <a:srgbClr val="FFCA08">
                      <a:alpha val="40000"/>
                    </a:srgbClr>
                  </a:glow>
                </a:effectLst>
              </a:rPr>
              <a:t>the gift of God</a:t>
            </a:r>
            <a:r>
              <a:rPr lang="en-US" sz="4800" dirty="0"/>
              <a:t> is eternal life in Christ Jesus our Lord.</a:t>
            </a:r>
          </a:p>
        </p:txBody>
      </p:sp>
    </p:spTree>
    <p:extLst>
      <p:ext uri="{BB962C8B-B14F-4D97-AF65-F5344CB8AC3E}">
        <p14:creationId xmlns:p14="http://schemas.microsoft.com/office/powerpoint/2010/main" val="1952579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6DDFF-DEFA-44B9-A86A-519D826EE8B0}"/>
              </a:ext>
            </a:extLst>
          </p:cNvPr>
          <p:cNvSpPr>
            <a:spLocks noGrp="1"/>
          </p:cNvSpPr>
          <p:nvPr>
            <p:ph type="title"/>
          </p:nvPr>
        </p:nvSpPr>
        <p:spPr>
          <a:xfrm>
            <a:off x="665749" y="634696"/>
            <a:ext cx="3344778" cy="1709928"/>
          </a:xfrm>
        </p:spPr>
        <p:txBody>
          <a:bodyPr lIns="0" tIns="0" rIns="0" bIns="0">
            <a:noAutofit/>
            <a:scene3d>
              <a:camera prst="orthographicFront"/>
              <a:lightRig rig="threePt" dir="t"/>
            </a:scene3d>
            <a:sp3d extrusionH="57150">
              <a:bevelT w="38100" h="38100"/>
            </a:sp3d>
          </a:bodyPr>
          <a:lstStyle/>
          <a:p>
            <a:pPr algn="ctr"/>
            <a:r>
              <a:rPr lang="en-US" sz="3600" b="0" cap="small"/>
              <a:t>Transformed!</a:t>
            </a:r>
            <a:br>
              <a:rPr lang="en-US" b="0"/>
            </a:br>
            <a:r>
              <a:rPr lang="en-US" sz="2800" i="1">
                <a:solidFill>
                  <a:srgbClr val="FFCA08"/>
                </a:solidFill>
                <a:latin typeface="Segoe UI" panose="020B0502040204020203" pitchFamily="34" charset="0"/>
                <a:cs typeface="Segoe UI" panose="020B0502040204020203" pitchFamily="34" charset="0"/>
              </a:rPr>
              <a:t>Knowing &amp; Doing God’s Will</a:t>
            </a:r>
          </a:p>
        </p:txBody>
      </p:sp>
      <p:sp>
        <p:nvSpPr>
          <p:cNvPr id="3" name="Content Placeholder 2">
            <a:extLst>
              <a:ext uri="{FF2B5EF4-FFF2-40B4-BE49-F238E27FC236}">
                <a16:creationId xmlns:a16="http://schemas.microsoft.com/office/drawing/2014/main" id="{E4A29B43-CD39-4D37-9B76-7FE3B309BB46}"/>
              </a:ext>
            </a:extLst>
          </p:cNvPr>
          <p:cNvSpPr>
            <a:spLocks noGrp="1"/>
          </p:cNvSpPr>
          <p:nvPr>
            <p:ph idx="1"/>
          </p:nvPr>
        </p:nvSpPr>
        <p:spPr>
          <a:xfrm>
            <a:off x="4923849" y="666040"/>
            <a:ext cx="6906907" cy="4741334"/>
          </a:xfrm>
        </p:spPr>
        <p:txBody>
          <a:bodyPr>
            <a:noAutofit/>
          </a:bodyPr>
          <a:lstStyle/>
          <a:p>
            <a:pPr>
              <a:lnSpc>
                <a:spcPct val="100000"/>
              </a:lnSpc>
              <a:spcBef>
                <a:spcPts val="0"/>
              </a:spcBef>
              <a:spcAft>
                <a:spcPts val="2400"/>
              </a:spcAft>
            </a:pPr>
            <a:r>
              <a:rPr lang="en-US" sz="2400" dirty="0"/>
              <a:t>Who are you today and who do you want to be in this new year ahead?</a:t>
            </a:r>
          </a:p>
          <a:p>
            <a:pPr lvl="1">
              <a:lnSpc>
                <a:spcPct val="100000"/>
              </a:lnSpc>
              <a:spcBef>
                <a:spcPts val="0"/>
              </a:spcBef>
              <a:spcAft>
                <a:spcPts val="2400"/>
              </a:spcAft>
            </a:pPr>
            <a:r>
              <a:rPr lang="en-US" sz="2000" dirty="0"/>
              <a:t>If you have accepted Christ as your Lord and Savior, then you are a new creation.</a:t>
            </a:r>
          </a:p>
          <a:p>
            <a:pPr lvl="1">
              <a:lnSpc>
                <a:spcPct val="100000"/>
              </a:lnSpc>
              <a:spcBef>
                <a:spcPts val="0"/>
              </a:spcBef>
              <a:spcAft>
                <a:spcPts val="2400"/>
              </a:spcAft>
            </a:pPr>
            <a:r>
              <a:rPr lang="en-US" sz="2000" dirty="0"/>
              <a:t>The old has passed away. You are no longer a slave to sin!</a:t>
            </a:r>
          </a:p>
          <a:p>
            <a:pPr>
              <a:lnSpc>
                <a:spcPct val="100000"/>
              </a:lnSpc>
              <a:spcBef>
                <a:spcPts val="0"/>
              </a:spcBef>
              <a:spcAft>
                <a:spcPts val="3600"/>
              </a:spcAft>
            </a:pPr>
            <a:r>
              <a:rPr lang="en-US" sz="2400" dirty="0"/>
              <a:t>Present yourself to the Lord as a living sacrifice!</a:t>
            </a:r>
          </a:p>
          <a:p>
            <a:pPr>
              <a:lnSpc>
                <a:spcPct val="100000"/>
              </a:lnSpc>
              <a:spcBef>
                <a:spcPts val="0"/>
              </a:spcBef>
              <a:spcAft>
                <a:spcPts val="3600"/>
              </a:spcAft>
            </a:pPr>
            <a:r>
              <a:rPr lang="en-US" sz="2400" dirty="0"/>
              <a:t>Do not be conformed to this age! </a:t>
            </a:r>
            <a:br>
              <a:rPr lang="en-US" sz="2400" dirty="0"/>
            </a:br>
            <a:endParaRPr lang="en-US" sz="2400" dirty="0"/>
          </a:p>
        </p:txBody>
      </p:sp>
      <p:sp>
        <p:nvSpPr>
          <p:cNvPr id="4" name="Rectangle: Rounded Corners 3">
            <a:extLst>
              <a:ext uri="{FF2B5EF4-FFF2-40B4-BE49-F238E27FC236}">
                <a16:creationId xmlns:a16="http://schemas.microsoft.com/office/drawing/2014/main" id="{8E66D1F8-C28A-4EF7-A263-910AD5F9522A}"/>
              </a:ext>
            </a:extLst>
          </p:cNvPr>
          <p:cNvSpPr/>
          <p:nvPr/>
        </p:nvSpPr>
        <p:spPr>
          <a:xfrm>
            <a:off x="706246" y="3297323"/>
            <a:ext cx="3263784" cy="2347121"/>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0"/>
              </a:spcBef>
              <a:spcAft>
                <a:spcPts val="3600"/>
              </a:spcAft>
            </a:pPr>
            <a:r>
              <a:rPr lang="en-US" sz="3600"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Go, and walk in the newness </a:t>
            </a:r>
            <a:br>
              <a:rPr lang="en-US" sz="3600"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br>
            <a:r>
              <a:rPr lang="en-US" sz="3600" dirty="0">
                <a:effectLst>
                  <a:outerShdw blurRad="38100" dist="38100" dir="2700000" algn="tl">
                    <a:srgbClr val="000000">
                      <a:alpha val="43137"/>
                    </a:srgbClr>
                  </a:outerShdw>
                </a:effectLst>
                <a:latin typeface="Segoe UI Black" panose="020B0A02040204020203" pitchFamily="34" charset="0"/>
                <a:ea typeface="Segoe UI Black" panose="020B0A02040204020203" pitchFamily="34" charset="0"/>
              </a:rPr>
              <a:t>of life!</a:t>
            </a:r>
          </a:p>
        </p:txBody>
      </p:sp>
      <p:sp>
        <p:nvSpPr>
          <p:cNvPr id="6" name="TextBox 5">
            <a:extLst>
              <a:ext uri="{FF2B5EF4-FFF2-40B4-BE49-F238E27FC236}">
                <a16:creationId xmlns:a16="http://schemas.microsoft.com/office/drawing/2014/main" id="{2A262D84-EBBD-47F2-9A0B-175319444C14}"/>
              </a:ext>
            </a:extLst>
          </p:cNvPr>
          <p:cNvSpPr txBox="1"/>
          <p:nvPr/>
        </p:nvSpPr>
        <p:spPr>
          <a:xfrm>
            <a:off x="5119694" y="5484074"/>
            <a:ext cx="5497689" cy="707886"/>
          </a:xfrm>
          <a:prstGeom prst="rect">
            <a:avLst/>
          </a:prstGeom>
          <a:noFill/>
        </p:spPr>
        <p:txBody>
          <a:bodyPr wrap="square" rtlCol="0">
            <a:spAutoFit/>
            <a:scene3d>
              <a:camera prst="orthographicFront"/>
              <a:lightRig rig="threePt" dir="t"/>
            </a:scene3d>
            <a:sp3d extrusionH="57150">
              <a:bevelT w="38100" h="38100"/>
            </a:sp3d>
          </a:bodyPr>
          <a:lstStyle/>
          <a:p>
            <a:pPr algn="ctr"/>
            <a:r>
              <a:rPr lang="en-US" sz="4000" dirty="0">
                <a:solidFill>
                  <a:srgbClr val="FFCA08"/>
                </a:solidFill>
                <a:latin typeface="Segoe UI Black" panose="020B0A02040204020203" pitchFamily="34" charset="0"/>
                <a:ea typeface="Segoe UI Black" panose="020B0A02040204020203" pitchFamily="34" charset="0"/>
              </a:rPr>
              <a:t>BE TRANSFORMED!</a:t>
            </a:r>
            <a:endParaRPr lang="en-US" sz="4000" b="1" dirty="0">
              <a:solidFill>
                <a:srgbClr val="FFCA08"/>
              </a:solidFill>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210315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AccentBoxVTI">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1199</Words>
  <Application>Microsoft Office PowerPoint</Application>
  <PresentationFormat>Widescreen</PresentationFormat>
  <Paragraphs>73</Paragraphs>
  <Slides>24</Slides>
  <Notes>0</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Arial</vt:lpstr>
      <vt:lpstr>Avenir Next LT Pro</vt:lpstr>
      <vt:lpstr>AvenirLT-Roman</vt:lpstr>
      <vt:lpstr>Calibri</vt:lpstr>
      <vt:lpstr>Courier New</vt:lpstr>
      <vt:lpstr>LEMON MILK</vt:lpstr>
      <vt:lpstr>LEMON MILK Bold</vt:lpstr>
      <vt:lpstr>LEMON MILK Light</vt:lpstr>
      <vt:lpstr>Segoe UI</vt:lpstr>
      <vt:lpstr>Segoe UI Black</vt:lpstr>
      <vt:lpstr>Segoe UI Semibold</vt:lpstr>
      <vt:lpstr>Stanley Roots Personal Use</vt:lpstr>
      <vt:lpstr>Wingdings</vt:lpstr>
      <vt:lpstr>AccentBoxVTI</vt:lpstr>
      <vt:lpstr>Transformed!</vt:lpstr>
      <vt:lpstr>PowerPoint Presentation</vt:lpstr>
      <vt:lpstr>New Life!</vt:lpstr>
      <vt:lpstr>Romans 12:2</vt:lpstr>
      <vt:lpstr>Transformed! Knowing &amp; Doing God’s Will</vt:lpstr>
      <vt:lpstr>Romans 5:8</vt:lpstr>
      <vt:lpstr>Romans 5:18-21</vt:lpstr>
      <vt:lpstr>Romans 6  Key Question #1</vt:lpstr>
      <vt:lpstr>Romans 6:2-11</vt:lpstr>
      <vt:lpstr>Romans 6:2-11</vt:lpstr>
      <vt:lpstr>Question #1</vt:lpstr>
      <vt:lpstr>Romans 6:4</vt:lpstr>
      <vt:lpstr>Romans 6:10-11</vt:lpstr>
      <vt:lpstr>Romans 6  Key Question #1</vt:lpstr>
      <vt:lpstr>PowerPoint Presentation</vt:lpstr>
      <vt:lpstr>2 Corinthians 5:17</vt:lpstr>
      <vt:lpstr>PowerPoint Presentation</vt:lpstr>
      <vt:lpstr>Romans 6:12-14  </vt:lpstr>
      <vt:lpstr>Romans 6  Key Question #2</vt:lpstr>
      <vt:lpstr>Romans 6:15-22</vt:lpstr>
      <vt:lpstr>Romans 6:15-22</vt:lpstr>
      <vt:lpstr>Question #2</vt:lpstr>
      <vt:lpstr>Don’t be slaves to sin</vt:lpstr>
      <vt:lpstr>Transformed! Knowing &amp; Doing God’s Will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True Worship</dc:title>
  <dc:creator>Eric Glover</dc:creator>
  <cp:lastModifiedBy>Eric Glover</cp:lastModifiedBy>
  <cp:revision>2</cp:revision>
  <cp:lastPrinted>2021-12-12T00:12:05Z</cp:lastPrinted>
  <dcterms:created xsi:type="dcterms:W3CDTF">2021-10-01T18:35:22Z</dcterms:created>
  <dcterms:modified xsi:type="dcterms:W3CDTF">2022-01-09T15:11:27Z</dcterms:modified>
</cp:coreProperties>
</file>