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24"/>
  </p:notesMasterIdLst>
  <p:sldIdLst>
    <p:sldId id="256" r:id="rId2"/>
    <p:sldId id="329" r:id="rId3"/>
    <p:sldId id="306" r:id="rId4"/>
    <p:sldId id="274" r:id="rId5"/>
    <p:sldId id="257" r:id="rId6"/>
    <p:sldId id="310" r:id="rId7"/>
    <p:sldId id="340" r:id="rId8"/>
    <p:sldId id="291" r:id="rId9"/>
    <p:sldId id="343" r:id="rId10"/>
    <p:sldId id="324" r:id="rId11"/>
    <p:sldId id="338" r:id="rId12"/>
    <p:sldId id="332" r:id="rId13"/>
    <p:sldId id="341" r:id="rId14"/>
    <p:sldId id="330" r:id="rId15"/>
    <p:sldId id="342" r:id="rId16"/>
    <p:sldId id="331" r:id="rId17"/>
    <p:sldId id="295" r:id="rId18"/>
    <p:sldId id="336" r:id="rId19"/>
    <p:sldId id="339" r:id="rId20"/>
    <p:sldId id="334" r:id="rId21"/>
    <p:sldId id="344" r:id="rId22"/>
    <p:sldId id="273" r:id="rId23"/>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A08"/>
    <a:srgbClr val="3D352A"/>
    <a:srgbClr val="A96238"/>
    <a:srgbClr val="DD243F"/>
    <a:srgbClr val="FE5076"/>
    <a:srgbClr val="E6E6E6"/>
    <a:srgbClr val="EA3C60"/>
    <a:srgbClr val="EBEBEB"/>
    <a:srgbClr val="FF000B"/>
    <a:srgbClr val="FF00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6DAA6B-AC4A-4C1F-9404-5E0FD170AB00}" v="43" dt="2021-12-11T13:01:24.164"/>
    <p1510:client id="{B36A100B-11A6-420E-8B33-2D31825DD041}" v="2322" dt="2021-12-12T14:21:12.2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B36A100B-11A6-420E-8B33-2D31825DD041}"/>
    <pc:docChg chg="undo custSel addSld delSld modSld sldOrd">
      <pc:chgData name="Eric Glover" userId="47c2a8b81aae47a8" providerId="LiveId" clId="{B36A100B-11A6-420E-8B33-2D31825DD041}" dt="2021-12-12T14:21:12.270" v="5017" actId="14100"/>
      <pc:docMkLst>
        <pc:docMk/>
      </pc:docMkLst>
      <pc:sldChg chg="addSp delSp modSp mod delAnim modAnim">
        <pc:chgData name="Eric Glover" userId="47c2a8b81aae47a8" providerId="LiveId" clId="{B36A100B-11A6-420E-8B33-2D31825DD041}" dt="2021-12-12T14:21:12.270" v="5017" actId="14100"/>
        <pc:sldMkLst>
          <pc:docMk/>
          <pc:sldMk cId="2103158732" sldId="273"/>
        </pc:sldMkLst>
        <pc:spChg chg="mod">
          <ac:chgData name="Eric Glover" userId="47c2a8b81aae47a8" providerId="LiveId" clId="{B36A100B-11A6-420E-8B33-2D31825DD041}" dt="2021-12-12T00:10:01.433" v="4981" actId="6549"/>
          <ac:spMkLst>
            <pc:docMk/>
            <pc:sldMk cId="2103158732" sldId="273"/>
            <ac:spMk id="3" creationId="{E4A29B43-CD39-4D37-9B76-7FE3B309BB46}"/>
          </ac:spMkLst>
        </pc:spChg>
        <pc:spChg chg="del">
          <ac:chgData name="Eric Glover" userId="47c2a8b81aae47a8" providerId="LiveId" clId="{B36A100B-11A6-420E-8B33-2D31825DD041}" dt="2021-12-11T23:45:56.138" v="3965" actId="478"/>
          <ac:spMkLst>
            <pc:docMk/>
            <pc:sldMk cId="2103158732" sldId="273"/>
            <ac:spMk id="4" creationId="{B9D5D7FD-E48B-453C-88A4-6162A4604C5F}"/>
          </ac:spMkLst>
        </pc:spChg>
        <pc:spChg chg="add mod">
          <ac:chgData name="Eric Glover" userId="47c2a8b81aae47a8" providerId="LiveId" clId="{B36A100B-11A6-420E-8B33-2D31825DD041}" dt="2021-12-12T14:21:12.270" v="5017" actId="14100"/>
          <ac:spMkLst>
            <pc:docMk/>
            <pc:sldMk cId="2103158732" sldId="273"/>
            <ac:spMk id="5" creationId="{007877A6-6EDE-4408-B6C3-7BAF5D4D9E12}"/>
          </ac:spMkLst>
        </pc:spChg>
      </pc:sldChg>
      <pc:sldChg chg="modSp mod">
        <pc:chgData name="Eric Glover" userId="47c2a8b81aae47a8" providerId="LiveId" clId="{B36A100B-11A6-420E-8B33-2D31825DD041}" dt="2021-12-11T21:49:57.808" v="139" actId="948"/>
        <pc:sldMkLst>
          <pc:docMk/>
          <pc:sldMk cId="1726772868" sldId="274"/>
        </pc:sldMkLst>
        <pc:spChg chg="mod">
          <ac:chgData name="Eric Glover" userId="47c2a8b81aae47a8" providerId="LiveId" clId="{B36A100B-11A6-420E-8B33-2D31825DD041}" dt="2021-12-11T21:49:57.808" v="139" actId="948"/>
          <ac:spMkLst>
            <pc:docMk/>
            <pc:sldMk cId="1726772868" sldId="274"/>
            <ac:spMk id="3" creationId="{E4A29B43-CD39-4D37-9B76-7FE3B309BB46}"/>
          </ac:spMkLst>
        </pc:spChg>
      </pc:sldChg>
      <pc:sldChg chg="addSp delSp modSp mod addAnim delAnim modAnim">
        <pc:chgData name="Eric Glover" userId="47c2a8b81aae47a8" providerId="LiveId" clId="{B36A100B-11A6-420E-8B33-2D31825DD041}" dt="2021-12-11T23:01:51.090" v="2424"/>
        <pc:sldMkLst>
          <pc:docMk/>
          <pc:sldMk cId="1504222853" sldId="291"/>
        </pc:sldMkLst>
        <pc:spChg chg="add del mod">
          <ac:chgData name="Eric Glover" userId="47c2a8b81aae47a8" providerId="LiveId" clId="{B36A100B-11A6-420E-8B33-2D31825DD041}" dt="2021-12-11T21:51:15.292" v="147" actId="478"/>
          <ac:spMkLst>
            <pc:docMk/>
            <pc:sldMk cId="1504222853" sldId="291"/>
            <ac:spMk id="2" creationId="{824871A8-1DE2-42B7-B9AC-880FAE13D79E}"/>
          </ac:spMkLst>
        </pc:spChg>
        <pc:spChg chg="add del mod">
          <ac:chgData name="Eric Glover" userId="47c2a8b81aae47a8" providerId="LiveId" clId="{B36A100B-11A6-420E-8B33-2D31825DD041}" dt="2021-12-11T22:55:08.240" v="2144" actId="478"/>
          <ac:spMkLst>
            <pc:docMk/>
            <pc:sldMk cId="1504222853" sldId="291"/>
            <ac:spMk id="5" creationId="{432C32D8-2B83-4A0D-8F0D-F368DE0D987A}"/>
          </ac:spMkLst>
        </pc:spChg>
        <pc:spChg chg="add del mod">
          <ac:chgData name="Eric Glover" userId="47c2a8b81aae47a8" providerId="LiveId" clId="{B36A100B-11A6-420E-8B33-2D31825DD041}" dt="2021-12-11T22:56:55.953" v="2162" actId="14100"/>
          <ac:spMkLst>
            <pc:docMk/>
            <pc:sldMk cId="1504222853" sldId="291"/>
            <ac:spMk id="7" creationId="{02552B8E-7DBE-4F9B-9705-796004258675}"/>
          </ac:spMkLst>
        </pc:spChg>
        <pc:spChg chg="add mod">
          <ac:chgData name="Eric Glover" userId="47c2a8b81aae47a8" providerId="LiveId" clId="{B36A100B-11A6-420E-8B33-2D31825DD041}" dt="2021-12-11T22:57:31.009" v="2204" actId="1037"/>
          <ac:spMkLst>
            <pc:docMk/>
            <pc:sldMk cId="1504222853" sldId="291"/>
            <ac:spMk id="8" creationId="{331F9B98-44BE-42BF-A992-BD680C6C6439}"/>
          </ac:spMkLst>
        </pc:spChg>
        <pc:spChg chg="add mod">
          <ac:chgData name="Eric Glover" userId="47c2a8b81aae47a8" providerId="LiveId" clId="{B36A100B-11A6-420E-8B33-2D31825DD041}" dt="2021-12-11T22:02:28.467" v="284" actId="1037"/>
          <ac:spMkLst>
            <pc:docMk/>
            <pc:sldMk cId="1504222853" sldId="291"/>
            <ac:spMk id="9" creationId="{0839A939-C3F4-4EDC-BA29-B1183BF0A923}"/>
          </ac:spMkLst>
        </pc:spChg>
        <pc:spChg chg="add del mod">
          <ac:chgData name="Eric Glover" userId="47c2a8b81aae47a8" providerId="LiveId" clId="{B36A100B-11A6-420E-8B33-2D31825DD041}" dt="2021-12-11T22:56:43.317" v="2160" actId="478"/>
          <ac:spMkLst>
            <pc:docMk/>
            <pc:sldMk cId="1504222853" sldId="291"/>
            <ac:spMk id="10" creationId="{C5F4B095-8CBF-4465-912D-A0AD28B611E6}"/>
          </ac:spMkLst>
        </pc:spChg>
        <pc:spChg chg="add del mod">
          <ac:chgData name="Eric Glover" userId="47c2a8b81aae47a8" providerId="LiveId" clId="{B36A100B-11A6-420E-8B33-2D31825DD041}" dt="2021-12-11T22:55:11.986" v="2146" actId="478"/>
          <ac:spMkLst>
            <pc:docMk/>
            <pc:sldMk cId="1504222853" sldId="291"/>
            <ac:spMk id="12" creationId="{6654920B-3884-4C31-9F79-1F894A423E25}"/>
          </ac:spMkLst>
        </pc:spChg>
        <pc:spChg chg="add del mod">
          <ac:chgData name="Eric Glover" userId="47c2a8b81aae47a8" providerId="LiveId" clId="{B36A100B-11A6-420E-8B33-2D31825DD041}" dt="2021-12-11T22:55:10.696" v="2145" actId="478"/>
          <ac:spMkLst>
            <pc:docMk/>
            <pc:sldMk cId="1504222853" sldId="291"/>
            <ac:spMk id="13" creationId="{704EC3A4-4C00-41BB-B651-6DE66AE46651}"/>
          </ac:spMkLst>
        </pc:spChg>
        <pc:spChg chg="add del mod">
          <ac:chgData name="Eric Glover" userId="47c2a8b81aae47a8" providerId="LiveId" clId="{B36A100B-11A6-420E-8B33-2D31825DD041}" dt="2021-12-11T22:55:05.920" v="2142" actId="478"/>
          <ac:spMkLst>
            <pc:docMk/>
            <pc:sldMk cId="1504222853" sldId="291"/>
            <ac:spMk id="14" creationId="{6813B278-2346-4AEE-81DC-9469A6D1D29E}"/>
          </ac:spMkLst>
        </pc:spChg>
        <pc:spChg chg="add del mod">
          <ac:chgData name="Eric Glover" userId="47c2a8b81aae47a8" providerId="LiveId" clId="{B36A100B-11A6-420E-8B33-2D31825DD041}" dt="2021-12-11T22:55:07.144" v="2143" actId="478"/>
          <ac:spMkLst>
            <pc:docMk/>
            <pc:sldMk cId="1504222853" sldId="291"/>
            <ac:spMk id="16" creationId="{8DAA81E8-141A-4250-9258-82516319A752}"/>
          </ac:spMkLst>
        </pc:spChg>
        <pc:spChg chg="add del mod">
          <ac:chgData name="Eric Glover" userId="47c2a8b81aae47a8" providerId="LiveId" clId="{B36A100B-11A6-420E-8B33-2D31825DD041}" dt="2021-12-11T22:38:22.625" v="1429" actId="478"/>
          <ac:spMkLst>
            <pc:docMk/>
            <pc:sldMk cId="1504222853" sldId="291"/>
            <ac:spMk id="17" creationId="{7E1C8B23-4CE0-4835-99ED-A480691628C9}"/>
          </ac:spMkLst>
        </pc:spChg>
        <pc:spChg chg="add mod">
          <ac:chgData name="Eric Glover" userId="47c2a8b81aae47a8" providerId="LiveId" clId="{B36A100B-11A6-420E-8B33-2D31825DD041}" dt="2021-12-11T23:00:58.521" v="2418" actId="408"/>
          <ac:spMkLst>
            <pc:docMk/>
            <pc:sldMk cId="1504222853" sldId="291"/>
            <ac:spMk id="18" creationId="{61CB95A5-2B9B-4E4B-9E8E-CCE55B126DC3}"/>
          </ac:spMkLst>
        </pc:spChg>
        <pc:spChg chg="add mod">
          <ac:chgData name="Eric Glover" userId="47c2a8b81aae47a8" providerId="LiveId" clId="{B36A100B-11A6-420E-8B33-2D31825DD041}" dt="2021-12-11T22:39:57.173" v="1632" actId="1035"/>
          <ac:spMkLst>
            <pc:docMk/>
            <pc:sldMk cId="1504222853" sldId="291"/>
            <ac:spMk id="19" creationId="{60AD8007-1534-46F2-AFB2-4F356CB0AC17}"/>
          </ac:spMkLst>
        </pc:spChg>
        <pc:spChg chg="add mod">
          <ac:chgData name="Eric Glover" userId="47c2a8b81aae47a8" providerId="LiveId" clId="{B36A100B-11A6-420E-8B33-2D31825DD041}" dt="2021-12-11T23:00:52.031" v="2417" actId="1076"/>
          <ac:spMkLst>
            <pc:docMk/>
            <pc:sldMk cId="1504222853" sldId="291"/>
            <ac:spMk id="20" creationId="{7F2DF72C-9AE4-400F-AD9B-3AEF632B236E}"/>
          </ac:spMkLst>
        </pc:spChg>
        <pc:spChg chg="add mod">
          <ac:chgData name="Eric Glover" userId="47c2a8b81aae47a8" providerId="LiveId" clId="{B36A100B-11A6-420E-8B33-2D31825DD041}" dt="2021-12-11T22:59:37.705" v="2347" actId="1076"/>
          <ac:spMkLst>
            <pc:docMk/>
            <pc:sldMk cId="1504222853" sldId="291"/>
            <ac:spMk id="21" creationId="{07980A36-D19D-45C3-AA42-924E334D086A}"/>
          </ac:spMkLst>
        </pc:spChg>
      </pc:sldChg>
      <pc:sldChg chg="addSp delSp modSp del mod ord delAnim modAnim">
        <pc:chgData name="Eric Glover" userId="47c2a8b81aae47a8" providerId="LiveId" clId="{B36A100B-11A6-420E-8B33-2D31825DD041}" dt="2021-12-11T23:57:54.646" v="4171"/>
        <pc:sldMkLst>
          <pc:docMk/>
          <pc:sldMk cId="2800443776" sldId="295"/>
        </pc:sldMkLst>
        <pc:spChg chg="mod">
          <ac:chgData name="Eric Glover" userId="47c2a8b81aae47a8" providerId="LiveId" clId="{B36A100B-11A6-420E-8B33-2D31825DD041}" dt="2021-12-11T22:43:51.779" v="1803" actId="6549"/>
          <ac:spMkLst>
            <pc:docMk/>
            <pc:sldMk cId="2800443776" sldId="295"/>
            <ac:spMk id="2" creationId="{CC66447B-AC42-4B0F-A8AC-FFC4DC75727D}"/>
          </ac:spMkLst>
        </pc:spChg>
        <pc:spChg chg="mod">
          <ac:chgData name="Eric Glover" userId="47c2a8b81aae47a8" providerId="LiveId" clId="{B36A100B-11A6-420E-8B33-2D31825DD041}" dt="2021-12-11T23:24:55.659" v="3198" actId="1036"/>
          <ac:spMkLst>
            <pc:docMk/>
            <pc:sldMk cId="2800443776" sldId="295"/>
            <ac:spMk id="4" creationId="{63CD0CB5-3866-4A6A-9ABB-248F60DA5E76}"/>
          </ac:spMkLst>
        </pc:spChg>
        <pc:spChg chg="add del mod">
          <ac:chgData name="Eric Glover" userId="47c2a8b81aae47a8" providerId="LiveId" clId="{B36A100B-11A6-420E-8B33-2D31825DD041}" dt="2021-12-11T22:30:21.369" v="1253" actId="478"/>
          <ac:spMkLst>
            <pc:docMk/>
            <pc:sldMk cId="2800443776" sldId="295"/>
            <ac:spMk id="5" creationId="{D802576A-26B8-452F-BA91-F6EE52392E77}"/>
          </ac:spMkLst>
        </pc:spChg>
        <pc:spChg chg="add mod">
          <ac:chgData name="Eric Glover" userId="47c2a8b81aae47a8" providerId="LiveId" clId="{B36A100B-11A6-420E-8B33-2D31825DD041}" dt="2021-12-11T23:24:21.169" v="3116" actId="1035"/>
          <ac:spMkLst>
            <pc:docMk/>
            <pc:sldMk cId="2800443776" sldId="295"/>
            <ac:spMk id="6" creationId="{CE7A5823-9266-4210-935F-5CE2179838E7}"/>
          </ac:spMkLst>
        </pc:spChg>
        <pc:spChg chg="add mod">
          <ac:chgData name="Eric Glover" userId="47c2a8b81aae47a8" providerId="LiveId" clId="{B36A100B-11A6-420E-8B33-2D31825DD041}" dt="2021-12-11T23:25:00.429" v="3212" actId="1036"/>
          <ac:spMkLst>
            <pc:docMk/>
            <pc:sldMk cId="2800443776" sldId="295"/>
            <ac:spMk id="7" creationId="{4E1EB0E8-CC08-479E-833F-8B079D8C93E6}"/>
          </ac:spMkLst>
        </pc:spChg>
        <pc:spChg chg="mod">
          <ac:chgData name="Eric Glover" userId="47c2a8b81aae47a8" providerId="LiveId" clId="{B36A100B-11A6-420E-8B33-2D31825DD041}" dt="2021-12-11T22:29:03.321" v="1152" actId="6549"/>
          <ac:spMkLst>
            <pc:docMk/>
            <pc:sldMk cId="2800443776" sldId="295"/>
            <ac:spMk id="8" creationId="{BA9C92F1-ACAC-4AF0-9F64-733D24584D58}"/>
          </ac:spMkLst>
        </pc:spChg>
        <pc:spChg chg="add mod">
          <ac:chgData name="Eric Glover" userId="47c2a8b81aae47a8" providerId="LiveId" clId="{B36A100B-11A6-420E-8B33-2D31825DD041}" dt="2021-12-11T23:24:50.292" v="3193" actId="1037"/>
          <ac:spMkLst>
            <pc:docMk/>
            <pc:sldMk cId="2800443776" sldId="295"/>
            <ac:spMk id="9" creationId="{60623EAD-1C5A-4DC2-B260-3C3C95ECDD61}"/>
          </ac:spMkLst>
        </pc:spChg>
      </pc:sldChg>
      <pc:sldChg chg="addSp delSp modSp mod modAnim">
        <pc:chgData name="Eric Glover" userId="47c2a8b81aae47a8" providerId="LiveId" clId="{B36A100B-11A6-420E-8B33-2D31825DD041}" dt="2021-12-11T23:03:05.712" v="2437"/>
        <pc:sldMkLst>
          <pc:docMk/>
          <pc:sldMk cId="1938607896" sldId="310"/>
        </pc:sldMkLst>
        <pc:spChg chg="mod">
          <ac:chgData name="Eric Glover" userId="47c2a8b81aae47a8" providerId="LiveId" clId="{B36A100B-11A6-420E-8B33-2D31825DD041}" dt="2021-12-11T23:02:43.789" v="2431" actId="14100"/>
          <ac:spMkLst>
            <pc:docMk/>
            <pc:sldMk cId="1938607896" sldId="310"/>
            <ac:spMk id="2" creationId="{E9A54C0B-6C19-49EA-9338-305D7180E7B4}"/>
          </ac:spMkLst>
        </pc:spChg>
        <pc:spChg chg="del">
          <ac:chgData name="Eric Glover" userId="47c2a8b81aae47a8" providerId="LiveId" clId="{B36A100B-11A6-420E-8B33-2D31825DD041}" dt="2021-12-11T21:55:06.403" v="170" actId="478"/>
          <ac:spMkLst>
            <pc:docMk/>
            <pc:sldMk cId="1938607896" sldId="310"/>
            <ac:spMk id="3" creationId="{1AD9FB5D-FF95-4B3F-8561-52B9096E375C}"/>
          </ac:spMkLst>
        </pc:spChg>
        <pc:spChg chg="add mod">
          <ac:chgData name="Eric Glover" userId="47c2a8b81aae47a8" providerId="LiveId" clId="{B36A100B-11A6-420E-8B33-2D31825DD041}" dt="2021-12-11T22:07:44.504" v="560" actId="339"/>
          <ac:spMkLst>
            <pc:docMk/>
            <pc:sldMk cId="1938607896" sldId="310"/>
            <ac:spMk id="4" creationId="{20F50AE0-0733-42BD-AF78-2A1AC42A1505}"/>
          </ac:spMkLst>
        </pc:spChg>
        <pc:spChg chg="add mod">
          <ac:chgData name="Eric Glover" userId="47c2a8b81aae47a8" providerId="LiveId" clId="{B36A100B-11A6-420E-8B33-2D31825DD041}" dt="2021-12-11T23:02:57.192" v="2435" actId="1076"/>
          <ac:spMkLst>
            <pc:docMk/>
            <pc:sldMk cId="1938607896" sldId="310"/>
            <ac:spMk id="5" creationId="{A42C91A8-D2B7-4858-8A23-A2CB2BCA26A2}"/>
          </ac:spMkLst>
        </pc:spChg>
      </pc:sldChg>
      <pc:sldChg chg="del">
        <pc:chgData name="Eric Glover" userId="47c2a8b81aae47a8" providerId="LiveId" clId="{B36A100B-11A6-420E-8B33-2D31825DD041}" dt="2021-12-11T22:25:45.100" v="1070" actId="47"/>
        <pc:sldMkLst>
          <pc:docMk/>
          <pc:sldMk cId="3861208631" sldId="318"/>
        </pc:sldMkLst>
      </pc:sldChg>
      <pc:sldChg chg="modSp mod">
        <pc:chgData name="Eric Glover" userId="47c2a8b81aae47a8" providerId="LiveId" clId="{B36A100B-11A6-420E-8B33-2D31825DD041}" dt="2021-12-11T22:53:08.536" v="2094" actId="20577"/>
        <pc:sldMkLst>
          <pc:docMk/>
          <pc:sldMk cId="214658782" sldId="324"/>
        </pc:sldMkLst>
        <pc:spChg chg="mod">
          <ac:chgData name="Eric Glover" userId="47c2a8b81aae47a8" providerId="LiveId" clId="{B36A100B-11A6-420E-8B33-2D31825DD041}" dt="2021-12-11T22:53:08.536" v="2094" actId="20577"/>
          <ac:spMkLst>
            <pc:docMk/>
            <pc:sldMk cId="214658782" sldId="324"/>
            <ac:spMk id="2" creationId="{E9A54C0B-6C19-49EA-9338-305D7180E7B4}"/>
          </ac:spMkLst>
        </pc:spChg>
      </pc:sldChg>
      <pc:sldChg chg="addSp delSp modSp mod setBg">
        <pc:chgData name="Eric Glover" userId="47c2a8b81aae47a8" providerId="LiveId" clId="{B36A100B-11A6-420E-8B33-2D31825DD041}" dt="2021-12-12T00:12:15.043" v="4983" actId="2"/>
        <pc:sldMkLst>
          <pc:docMk/>
          <pc:sldMk cId="2825259770" sldId="329"/>
        </pc:sldMkLst>
        <pc:spChg chg="add mod">
          <ac:chgData name="Eric Glover" userId="47c2a8b81aae47a8" providerId="LiveId" clId="{B36A100B-11A6-420E-8B33-2D31825DD041}" dt="2021-12-12T00:12:15.043" v="4983" actId="2"/>
          <ac:spMkLst>
            <pc:docMk/>
            <pc:sldMk cId="2825259770" sldId="329"/>
            <ac:spMk id="3" creationId="{A33DC104-31E5-47CE-A1B4-08F167896CCD}"/>
          </ac:spMkLst>
        </pc:spChg>
        <pc:spChg chg="add mod">
          <ac:chgData name="Eric Glover" userId="47c2a8b81aae47a8" providerId="LiveId" clId="{B36A100B-11A6-420E-8B33-2D31825DD041}" dt="2021-12-11T21:48:41.728" v="117" actId="1035"/>
          <ac:spMkLst>
            <pc:docMk/>
            <pc:sldMk cId="2825259770" sldId="329"/>
            <ac:spMk id="4" creationId="{4E4AFC8C-7114-4472-ABDE-305F3FB36FF3}"/>
          </ac:spMkLst>
        </pc:spChg>
        <pc:spChg chg="add del">
          <ac:chgData name="Eric Glover" userId="47c2a8b81aae47a8" providerId="LiveId" clId="{B36A100B-11A6-420E-8B33-2D31825DD041}" dt="2021-12-11T21:46:32.003" v="40" actId="26606"/>
          <ac:spMkLst>
            <pc:docMk/>
            <pc:sldMk cId="2825259770" sldId="329"/>
            <ac:spMk id="7" creationId="{726908CC-6AC4-4222-8250-B90B6072E8AC}"/>
          </ac:spMkLst>
        </pc:spChg>
        <pc:spChg chg="add del">
          <ac:chgData name="Eric Glover" userId="47c2a8b81aae47a8" providerId="LiveId" clId="{B36A100B-11A6-420E-8B33-2D31825DD041}" dt="2021-12-11T21:46:32.003" v="40" actId="26606"/>
          <ac:spMkLst>
            <pc:docMk/>
            <pc:sldMk cId="2825259770" sldId="329"/>
            <ac:spMk id="9" creationId="{F2F606D8-696E-4B76-BB10-43672AA1475A}"/>
          </ac:spMkLst>
        </pc:spChg>
        <pc:spChg chg="add del">
          <ac:chgData name="Eric Glover" userId="47c2a8b81aae47a8" providerId="LiveId" clId="{B36A100B-11A6-420E-8B33-2D31825DD041}" dt="2021-12-11T21:46:32.003" v="40" actId="26606"/>
          <ac:spMkLst>
            <pc:docMk/>
            <pc:sldMk cId="2825259770" sldId="329"/>
            <ac:spMk id="11" creationId="{3ABF1881-5AFD-48F9-979A-19EE2FE30A33}"/>
          </ac:spMkLst>
        </pc:spChg>
        <pc:spChg chg="add del">
          <ac:chgData name="Eric Glover" userId="47c2a8b81aae47a8" providerId="LiveId" clId="{B36A100B-11A6-420E-8B33-2D31825DD041}" dt="2021-12-11T21:46:33" v="42" actId="26606"/>
          <ac:spMkLst>
            <pc:docMk/>
            <pc:sldMk cId="2825259770" sldId="329"/>
            <ac:spMk id="13" creationId="{693B08FD-5ECC-4728-AA84-CD6AC875BF8E}"/>
          </ac:spMkLst>
        </pc:spChg>
        <pc:spChg chg="add del">
          <ac:chgData name="Eric Glover" userId="47c2a8b81aae47a8" providerId="LiveId" clId="{B36A100B-11A6-420E-8B33-2D31825DD041}" dt="2021-12-11T21:46:33" v="42" actId="26606"/>
          <ac:spMkLst>
            <pc:docMk/>
            <pc:sldMk cId="2825259770" sldId="329"/>
            <ac:spMk id="14" creationId="{2549107E-EC98-4933-8F8F-A1713C393B7E}"/>
          </ac:spMkLst>
        </pc:spChg>
        <pc:spChg chg="add">
          <ac:chgData name="Eric Glover" userId="47c2a8b81aae47a8" providerId="LiveId" clId="{B36A100B-11A6-420E-8B33-2D31825DD041}" dt="2021-12-11T21:46:33.003" v="43" actId="26606"/>
          <ac:spMkLst>
            <pc:docMk/>
            <pc:sldMk cId="2825259770" sldId="329"/>
            <ac:spMk id="16" creationId="{69E6EFEE-6516-482C-B143-F97F9BF89D0E}"/>
          </ac:spMkLst>
        </pc:spChg>
        <pc:spChg chg="add">
          <ac:chgData name="Eric Glover" userId="47c2a8b81aae47a8" providerId="LiveId" clId="{B36A100B-11A6-420E-8B33-2D31825DD041}" dt="2021-12-11T21:46:33.003" v="43" actId="26606"/>
          <ac:spMkLst>
            <pc:docMk/>
            <pc:sldMk cId="2825259770" sldId="329"/>
            <ac:spMk id="17" creationId="{3DF0D2C0-CD0C-470C-8851-D8B2CC417CB9}"/>
          </ac:spMkLst>
        </pc:spChg>
        <pc:picChg chg="add mod">
          <ac:chgData name="Eric Glover" userId="47c2a8b81aae47a8" providerId="LiveId" clId="{B36A100B-11A6-420E-8B33-2D31825DD041}" dt="2021-12-11T21:49:20.137" v="135" actId="1076"/>
          <ac:picMkLst>
            <pc:docMk/>
            <pc:sldMk cId="2825259770" sldId="329"/>
            <ac:picMk id="2" creationId="{383009EB-CC4D-446B-9FB9-9648E273A1E0}"/>
          </ac:picMkLst>
        </pc:picChg>
      </pc:sldChg>
      <pc:sldChg chg="addSp delSp modSp mod modAnim">
        <pc:chgData name="Eric Glover" userId="47c2a8b81aae47a8" providerId="LiveId" clId="{B36A100B-11A6-420E-8B33-2D31825DD041}" dt="2021-12-11T23:56:52.793" v="4169"/>
        <pc:sldMkLst>
          <pc:docMk/>
          <pc:sldMk cId="1962400244" sldId="330"/>
        </pc:sldMkLst>
        <pc:spChg chg="mod">
          <ac:chgData name="Eric Glover" userId="47c2a8b81aae47a8" providerId="LiveId" clId="{B36A100B-11A6-420E-8B33-2D31825DD041}" dt="2021-12-11T22:19:03.085" v="829" actId="20577"/>
          <ac:spMkLst>
            <pc:docMk/>
            <pc:sldMk cId="1962400244" sldId="330"/>
            <ac:spMk id="2" creationId="{B0B0EC8F-3D05-4D49-9C98-4281A347C1D6}"/>
          </ac:spMkLst>
        </pc:spChg>
        <pc:spChg chg="add mod">
          <ac:chgData name="Eric Glover" userId="47c2a8b81aae47a8" providerId="LiveId" clId="{B36A100B-11A6-420E-8B33-2D31825DD041}" dt="2021-12-11T22:19:39.511" v="933" actId="1036"/>
          <ac:spMkLst>
            <pc:docMk/>
            <pc:sldMk cId="1962400244" sldId="330"/>
            <ac:spMk id="3" creationId="{65AD68C3-4CF1-48AD-9E6D-8265D444276D}"/>
          </ac:spMkLst>
        </pc:spChg>
        <pc:spChg chg="del mod">
          <ac:chgData name="Eric Glover" userId="47c2a8b81aae47a8" providerId="LiveId" clId="{B36A100B-11A6-420E-8B33-2D31825DD041}" dt="2021-12-11T22:17:42.245" v="789" actId="478"/>
          <ac:spMkLst>
            <pc:docMk/>
            <pc:sldMk cId="1962400244" sldId="330"/>
            <ac:spMk id="5" creationId="{CD2E93CA-D41A-4A34-A35D-EC7841E4C368}"/>
          </ac:spMkLst>
        </pc:spChg>
        <pc:spChg chg="add mod">
          <ac:chgData name="Eric Glover" userId="47c2a8b81aae47a8" providerId="LiveId" clId="{B36A100B-11A6-420E-8B33-2D31825DD041}" dt="2021-12-11T23:53:48.638" v="4146" actId="20577"/>
          <ac:spMkLst>
            <pc:docMk/>
            <pc:sldMk cId="1962400244" sldId="330"/>
            <ac:spMk id="8" creationId="{B6732D47-FBAA-431A-8442-3B9369DAE3F4}"/>
          </ac:spMkLst>
        </pc:spChg>
        <pc:spChg chg="mod topLvl">
          <ac:chgData name="Eric Glover" userId="47c2a8b81aae47a8" providerId="LiveId" clId="{B36A100B-11A6-420E-8B33-2D31825DD041}" dt="2021-12-11T22:22:53.055" v="1057" actId="165"/>
          <ac:spMkLst>
            <pc:docMk/>
            <pc:sldMk cId="1962400244" sldId="330"/>
            <ac:spMk id="11" creationId="{D21F9FD7-A16E-4FBC-91A6-2E384E52DB36}"/>
          </ac:spMkLst>
        </pc:spChg>
        <pc:spChg chg="add mod">
          <ac:chgData name="Eric Glover" userId="47c2a8b81aae47a8" providerId="LiveId" clId="{B36A100B-11A6-420E-8B33-2D31825DD041}" dt="2021-12-11T22:14:32.908" v="681"/>
          <ac:spMkLst>
            <pc:docMk/>
            <pc:sldMk cId="1962400244" sldId="330"/>
            <ac:spMk id="13" creationId="{0E26B703-00C1-4B6D-A490-CFE71A851DEC}"/>
          </ac:spMkLst>
        </pc:spChg>
        <pc:spChg chg="add mod">
          <ac:chgData name="Eric Glover" userId="47c2a8b81aae47a8" providerId="LiveId" clId="{B36A100B-11A6-420E-8B33-2D31825DD041}" dt="2021-12-11T22:14:32.908" v="681"/>
          <ac:spMkLst>
            <pc:docMk/>
            <pc:sldMk cId="1962400244" sldId="330"/>
            <ac:spMk id="15" creationId="{3126D746-41FA-4193-AB9A-7A03EE378985}"/>
          </ac:spMkLst>
        </pc:spChg>
        <pc:spChg chg="mod topLvl">
          <ac:chgData name="Eric Glover" userId="47c2a8b81aae47a8" providerId="LiveId" clId="{B36A100B-11A6-420E-8B33-2D31825DD041}" dt="2021-12-11T22:22:53.055" v="1057" actId="165"/>
          <ac:spMkLst>
            <pc:docMk/>
            <pc:sldMk cId="1962400244" sldId="330"/>
            <ac:spMk id="16" creationId="{07250E92-47E1-47F0-9EFF-421183AD3A52}"/>
          </ac:spMkLst>
        </pc:spChg>
        <pc:spChg chg="mod topLvl">
          <ac:chgData name="Eric Glover" userId="47c2a8b81aae47a8" providerId="LiveId" clId="{B36A100B-11A6-420E-8B33-2D31825DD041}" dt="2021-12-11T22:22:53.055" v="1057" actId="165"/>
          <ac:spMkLst>
            <pc:docMk/>
            <pc:sldMk cId="1962400244" sldId="330"/>
            <ac:spMk id="17" creationId="{7464E048-AC95-4A92-BBEC-B146537034EF}"/>
          </ac:spMkLst>
        </pc:spChg>
        <pc:spChg chg="mod topLvl">
          <ac:chgData name="Eric Glover" userId="47c2a8b81aae47a8" providerId="LiveId" clId="{B36A100B-11A6-420E-8B33-2D31825DD041}" dt="2021-12-11T22:22:53.055" v="1057" actId="165"/>
          <ac:spMkLst>
            <pc:docMk/>
            <pc:sldMk cId="1962400244" sldId="330"/>
            <ac:spMk id="18" creationId="{17FAF355-8CAD-4D1D-A0CE-0D6346B54D77}"/>
          </ac:spMkLst>
        </pc:spChg>
        <pc:spChg chg="add del mod topLvl">
          <ac:chgData name="Eric Glover" userId="47c2a8b81aae47a8" providerId="LiveId" clId="{B36A100B-11A6-420E-8B33-2D31825DD041}" dt="2021-12-11T23:56:24.324" v="4164" actId="478"/>
          <ac:spMkLst>
            <pc:docMk/>
            <pc:sldMk cId="1962400244" sldId="330"/>
            <ac:spMk id="19" creationId="{3A2CEE59-5AE9-48A6-B895-73C33CEC01C3}"/>
          </ac:spMkLst>
        </pc:spChg>
        <pc:spChg chg="mod topLvl">
          <ac:chgData name="Eric Glover" userId="47c2a8b81aae47a8" providerId="LiveId" clId="{B36A100B-11A6-420E-8B33-2D31825DD041}" dt="2021-12-11T22:22:53.055" v="1057" actId="165"/>
          <ac:spMkLst>
            <pc:docMk/>
            <pc:sldMk cId="1962400244" sldId="330"/>
            <ac:spMk id="20" creationId="{06157BA7-E84A-43F7-8897-13FB40EE00DD}"/>
          </ac:spMkLst>
        </pc:spChg>
        <pc:spChg chg="mod topLvl">
          <ac:chgData name="Eric Glover" userId="47c2a8b81aae47a8" providerId="LiveId" clId="{B36A100B-11A6-420E-8B33-2D31825DD041}" dt="2021-12-11T22:22:53.055" v="1057" actId="165"/>
          <ac:spMkLst>
            <pc:docMk/>
            <pc:sldMk cId="1962400244" sldId="330"/>
            <ac:spMk id="21" creationId="{8B00A140-1D71-4E1F-BD3A-288DC2BCE9CE}"/>
          </ac:spMkLst>
        </pc:spChg>
        <pc:spChg chg="mod topLvl">
          <ac:chgData name="Eric Glover" userId="47c2a8b81aae47a8" providerId="LiveId" clId="{B36A100B-11A6-420E-8B33-2D31825DD041}" dt="2021-12-11T22:22:53.055" v="1057" actId="165"/>
          <ac:spMkLst>
            <pc:docMk/>
            <pc:sldMk cId="1962400244" sldId="330"/>
            <ac:spMk id="23" creationId="{A70B294B-9BD8-4EC0-AD6F-C6649D9A8301}"/>
          </ac:spMkLst>
        </pc:spChg>
        <pc:spChg chg="mod topLvl">
          <ac:chgData name="Eric Glover" userId="47c2a8b81aae47a8" providerId="LiveId" clId="{B36A100B-11A6-420E-8B33-2D31825DD041}" dt="2021-12-11T22:22:53.055" v="1057" actId="165"/>
          <ac:spMkLst>
            <pc:docMk/>
            <pc:sldMk cId="1962400244" sldId="330"/>
            <ac:spMk id="24" creationId="{8BB054E3-EF0C-486C-9F5C-17B4F9EDBE6C}"/>
          </ac:spMkLst>
        </pc:spChg>
        <pc:spChg chg="mod topLvl">
          <ac:chgData name="Eric Glover" userId="47c2a8b81aae47a8" providerId="LiveId" clId="{B36A100B-11A6-420E-8B33-2D31825DD041}" dt="2021-12-11T22:22:53.055" v="1057" actId="165"/>
          <ac:spMkLst>
            <pc:docMk/>
            <pc:sldMk cId="1962400244" sldId="330"/>
            <ac:spMk id="25" creationId="{BC7B0301-CAFD-40B3-80E6-6416AB2F04C3}"/>
          </ac:spMkLst>
        </pc:spChg>
        <pc:spChg chg="mod topLvl">
          <ac:chgData name="Eric Glover" userId="47c2a8b81aae47a8" providerId="LiveId" clId="{B36A100B-11A6-420E-8B33-2D31825DD041}" dt="2021-12-11T22:22:53.055" v="1057" actId="165"/>
          <ac:spMkLst>
            <pc:docMk/>
            <pc:sldMk cId="1962400244" sldId="330"/>
            <ac:spMk id="26" creationId="{3873962D-36EF-49CA-BF9F-A64BADE5F2AA}"/>
          </ac:spMkLst>
        </pc:spChg>
        <pc:spChg chg="add del mod">
          <ac:chgData name="Eric Glover" userId="47c2a8b81aae47a8" providerId="LiveId" clId="{B36A100B-11A6-420E-8B33-2D31825DD041}" dt="2021-12-11T23:56:18.990" v="4161" actId="478"/>
          <ac:spMkLst>
            <pc:docMk/>
            <pc:sldMk cId="1962400244" sldId="330"/>
            <ac:spMk id="27" creationId="{52C44866-4359-4B1D-9FA1-2C28BD2718C2}"/>
          </ac:spMkLst>
        </pc:spChg>
        <pc:spChg chg="add del mod">
          <ac:chgData name="Eric Glover" userId="47c2a8b81aae47a8" providerId="LiveId" clId="{B36A100B-11A6-420E-8B33-2D31825DD041}" dt="2021-12-11T23:56:20.399" v="4162" actId="478"/>
          <ac:spMkLst>
            <pc:docMk/>
            <pc:sldMk cId="1962400244" sldId="330"/>
            <ac:spMk id="28" creationId="{6A5FE6C1-5143-4FE3-B6AB-CC0F015780B6}"/>
          </ac:spMkLst>
        </pc:spChg>
        <pc:grpChg chg="del mod">
          <ac:chgData name="Eric Glover" userId="47c2a8b81aae47a8" providerId="LiveId" clId="{B36A100B-11A6-420E-8B33-2D31825DD041}" dt="2021-12-11T22:22:53.055" v="1057" actId="165"/>
          <ac:grpSpMkLst>
            <pc:docMk/>
            <pc:sldMk cId="1962400244" sldId="330"/>
            <ac:grpSpMk id="9" creationId="{5A971EF5-2C6F-4A6E-800A-090EEB776D4D}"/>
          </ac:grpSpMkLst>
        </pc:grpChg>
        <pc:graphicFrameChg chg="del mod">
          <ac:chgData name="Eric Glover" userId="47c2a8b81aae47a8" providerId="LiveId" clId="{B36A100B-11A6-420E-8B33-2D31825DD041}" dt="2021-12-11T22:22:47.212" v="1056" actId="18245"/>
          <ac:graphicFrameMkLst>
            <pc:docMk/>
            <pc:sldMk cId="1962400244" sldId="330"/>
            <ac:graphicFrameMk id="4" creationId="{A1196BF3-31D4-4FA7-ADD6-3E09B4240A4D}"/>
          </ac:graphicFrameMkLst>
        </pc:graphicFrameChg>
        <pc:picChg chg="add mod">
          <ac:chgData name="Eric Glover" userId="47c2a8b81aae47a8" providerId="LiveId" clId="{B36A100B-11A6-420E-8B33-2D31825DD041}" dt="2021-12-11T22:19:39.511" v="933" actId="1036"/>
          <ac:picMkLst>
            <pc:docMk/>
            <pc:sldMk cId="1962400244" sldId="330"/>
            <ac:picMk id="7" creationId="{6AFEE027-C68C-4933-9A15-4714FB753076}"/>
          </ac:picMkLst>
        </pc:picChg>
        <pc:picChg chg="mod">
          <ac:chgData name="Eric Glover" userId="47c2a8b81aae47a8" providerId="LiveId" clId="{B36A100B-11A6-420E-8B33-2D31825DD041}" dt="2021-12-11T22:19:39.511" v="933" actId="1036"/>
          <ac:picMkLst>
            <pc:docMk/>
            <pc:sldMk cId="1962400244" sldId="330"/>
            <ac:picMk id="22" creationId="{D94B0FE5-7544-4C6C-A59F-EE2104BFCC0E}"/>
          </ac:picMkLst>
        </pc:picChg>
      </pc:sldChg>
      <pc:sldChg chg="modSp add mod ord">
        <pc:chgData name="Eric Glover" userId="47c2a8b81aae47a8" providerId="LiveId" clId="{B36A100B-11A6-420E-8B33-2D31825DD041}" dt="2021-12-11T21:37:39.928" v="37" actId="6549"/>
        <pc:sldMkLst>
          <pc:docMk/>
          <pc:sldMk cId="530122425" sldId="331"/>
        </pc:sldMkLst>
        <pc:spChg chg="mod">
          <ac:chgData name="Eric Glover" userId="47c2a8b81aae47a8" providerId="LiveId" clId="{B36A100B-11A6-420E-8B33-2D31825DD041}" dt="2021-12-11T21:37:39.928" v="37" actId="6549"/>
          <ac:spMkLst>
            <pc:docMk/>
            <pc:sldMk cId="530122425" sldId="331"/>
            <ac:spMk id="4" creationId="{EC472220-6ED4-4778-8B48-80BFC87F1FC3}"/>
          </ac:spMkLst>
        </pc:spChg>
        <pc:spChg chg="mod">
          <ac:chgData name="Eric Glover" userId="47c2a8b81aae47a8" providerId="LiveId" clId="{B36A100B-11A6-420E-8B33-2D31825DD041}" dt="2021-12-11T21:37:22.560" v="32" actId="6549"/>
          <ac:spMkLst>
            <pc:docMk/>
            <pc:sldMk cId="530122425" sldId="331"/>
            <ac:spMk id="15" creationId="{C96CD271-C05F-4792-932F-0759D2462B49}"/>
          </ac:spMkLst>
        </pc:spChg>
      </pc:sldChg>
      <pc:sldChg chg="addSp delSp modSp add mod ord delAnim modAnim">
        <pc:chgData name="Eric Glover" userId="47c2a8b81aae47a8" providerId="LiveId" clId="{B36A100B-11A6-420E-8B33-2D31825DD041}" dt="2021-12-12T14:17:04.959" v="4990" actId="1035"/>
        <pc:sldMkLst>
          <pc:docMk/>
          <pc:sldMk cId="2317459661" sldId="332"/>
        </pc:sldMkLst>
        <pc:spChg chg="mod">
          <ac:chgData name="Eric Glover" userId="47c2a8b81aae47a8" providerId="LiveId" clId="{B36A100B-11A6-420E-8B33-2D31825DD041}" dt="2021-12-11T22:08:31.255" v="612" actId="14100"/>
          <ac:spMkLst>
            <pc:docMk/>
            <pc:sldMk cId="2317459661" sldId="332"/>
            <ac:spMk id="7" creationId="{02552B8E-7DBE-4F9B-9705-796004258675}"/>
          </ac:spMkLst>
        </pc:spChg>
        <pc:spChg chg="add mod">
          <ac:chgData name="Eric Glover" userId="47c2a8b81aae47a8" providerId="LiveId" clId="{B36A100B-11A6-420E-8B33-2D31825DD041}" dt="2021-12-11T23:17:58.915" v="2957" actId="1035"/>
          <ac:spMkLst>
            <pc:docMk/>
            <pc:sldMk cId="2317459661" sldId="332"/>
            <ac:spMk id="8" creationId="{7E92CDD0-CD2D-4B17-AE83-B7D11627EA7C}"/>
          </ac:spMkLst>
        </pc:spChg>
        <pc:spChg chg="add mod">
          <ac:chgData name="Eric Glover" userId="47c2a8b81aae47a8" providerId="LiveId" clId="{B36A100B-11A6-420E-8B33-2D31825DD041}" dt="2021-12-12T14:17:04.959" v="4990" actId="1035"/>
          <ac:spMkLst>
            <pc:docMk/>
            <pc:sldMk cId="2317459661" sldId="332"/>
            <ac:spMk id="9" creationId="{1D66340E-14BD-4C82-A022-2D6F7FD95130}"/>
          </ac:spMkLst>
        </pc:spChg>
        <pc:spChg chg="add del mod">
          <ac:chgData name="Eric Glover" userId="47c2a8b81aae47a8" providerId="LiveId" clId="{B36A100B-11A6-420E-8B33-2D31825DD041}" dt="2021-12-11T23:10:11.748" v="2576" actId="478"/>
          <ac:spMkLst>
            <pc:docMk/>
            <pc:sldMk cId="2317459661" sldId="332"/>
            <ac:spMk id="10" creationId="{0E5FC20F-D2C8-4E33-93C3-73B8CF193D72}"/>
          </ac:spMkLst>
        </pc:spChg>
        <pc:spChg chg="add del mod">
          <ac:chgData name="Eric Glover" userId="47c2a8b81aae47a8" providerId="LiveId" clId="{B36A100B-11A6-420E-8B33-2D31825DD041}" dt="2021-12-11T23:10:13.091" v="2577" actId="478"/>
          <ac:spMkLst>
            <pc:docMk/>
            <pc:sldMk cId="2317459661" sldId="332"/>
            <ac:spMk id="11" creationId="{E76CB468-D8B9-4528-96E1-2EEFAF6BB71F}"/>
          </ac:spMkLst>
        </pc:spChg>
        <pc:spChg chg="add del mod">
          <ac:chgData name="Eric Glover" userId="47c2a8b81aae47a8" providerId="LiveId" clId="{B36A100B-11A6-420E-8B33-2D31825DD041}" dt="2021-12-11T23:13:06.950" v="2689"/>
          <ac:spMkLst>
            <pc:docMk/>
            <pc:sldMk cId="2317459661" sldId="332"/>
            <ac:spMk id="12" creationId="{FEDA30E9-BEE4-4080-B60C-FA88C8B53822}"/>
          </ac:spMkLst>
        </pc:spChg>
        <pc:spChg chg="add mod">
          <ac:chgData name="Eric Glover" userId="47c2a8b81aae47a8" providerId="LiveId" clId="{B36A100B-11A6-420E-8B33-2D31825DD041}" dt="2021-12-11T23:18:17.892" v="2974" actId="20577"/>
          <ac:spMkLst>
            <pc:docMk/>
            <pc:sldMk cId="2317459661" sldId="332"/>
            <ac:spMk id="13" creationId="{68A04E7A-0F4A-444D-A64D-4B995E8EC9BE}"/>
          </ac:spMkLst>
        </pc:spChg>
        <pc:spChg chg="add mod">
          <ac:chgData name="Eric Glover" userId="47c2a8b81aae47a8" providerId="LiveId" clId="{B36A100B-11A6-420E-8B33-2D31825DD041}" dt="2021-12-11T23:17:03.779" v="2932" actId="14100"/>
          <ac:spMkLst>
            <pc:docMk/>
            <pc:sldMk cId="2317459661" sldId="332"/>
            <ac:spMk id="14" creationId="{258DB2CC-E8DE-4911-8429-67381FD1951C}"/>
          </ac:spMkLst>
        </pc:spChg>
        <pc:spChg chg="add mod">
          <ac:chgData name="Eric Glover" userId="47c2a8b81aae47a8" providerId="LiveId" clId="{B36A100B-11A6-420E-8B33-2D31825DD041}" dt="2021-12-11T23:16:36.851" v="2905" actId="14100"/>
          <ac:spMkLst>
            <pc:docMk/>
            <pc:sldMk cId="2317459661" sldId="332"/>
            <ac:spMk id="16" creationId="{F8C22379-DD11-4F10-A8A0-153562F1E815}"/>
          </ac:spMkLst>
        </pc:spChg>
      </pc:sldChg>
      <pc:sldChg chg="new del">
        <pc:chgData name="Eric Glover" userId="47c2a8b81aae47a8" providerId="LiveId" clId="{B36A100B-11A6-420E-8B33-2D31825DD041}" dt="2021-12-11T21:59:57.497" v="233" actId="2696"/>
        <pc:sldMkLst>
          <pc:docMk/>
          <pc:sldMk cId="94017115" sldId="333"/>
        </pc:sldMkLst>
      </pc:sldChg>
      <pc:sldChg chg="new del">
        <pc:chgData name="Eric Glover" userId="47c2a8b81aae47a8" providerId="LiveId" clId="{B36A100B-11A6-420E-8B33-2D31825DD041}" dt="2021-12-11T22:36:56.483" v="1426" actId="47"/>
        <pc:sldMkLst>
          <pc:docMk/>
          <pc:sldMk cId="4102060921" sldId="333"/>
        </pc:sldMkLst>
      </pc:sldChg>
      <pc:sldChg chg="addSp modSp add mod ord modAnim">
        <pc:chgData name="Eric Glover" userId="47c2a8b81aae47a8" providerId="LiveId" clId="{B36A100B-11A6-420E-8B33-2D31825DD041}" dt="2021-12-12T14:19:54.852" v="4994" actId="6549"/>
        <pc:sldMkLst>
          <pc:docMk/>
          <pc:sldMk cId="2362564749" sldId="334"/>
        </pc:sldMkLst>
        <pc:spChg chg="add mod">
          <ac:chgData name="Eric Glover" userId="47c2a8b81aae47a8" providerId="LiveId" clId="{B36A100B-11A6-420E-8B33-2D31825DD041}" dt="2021-12-11T23:36:08.162" v="3442" actId="1076"/>
          <ac:spMkLst>
            <pc:docMk/>
            <pc:sldMk cId="2362564749" sldId="334"/>
            <ac:spMk id="7" creationId="{9E0CB531-7CA8-44FC-B3CE-FF808EFC7A27}"/>
          </ac:spMkLst>
        </pc:spChg>
        <pc:spChg chg="add mod ord">
          <ac:chgData name="Eric Glover" userId="47c2a8b81aae47a8" providerId="LiveId" clId="{B36A100B-11A6-420E-8B33-2D31825DD041}" dt="2021-12-11T23:35:51.325" v="3435" actId="1037"/>
          <ac:spMkLst>
            <pc:docMk/>
            <pc:sldMk cId="2362564749" sldId="334"/>
            <ac:spMk id="8" creationId="{19A71EF6-ABDF-4E7D-A633-308D9FB2A463}"/>
          </ac:spMkLst>
        </pc:spChg>
        <pc:spChg chg="add mod ord">
          <ac:chgData name="Eric Glover" userId="47c2a8b81aae47a8" providerId="LiveId" clId="{B36A100B-11A6-420E-8B33-2D31825DD041}" dt="2021-12-12T14:19:54.852" v="4994" actId="6549"/>
          <ac:spMkLst>
            <pc:docMk/>
            <pc:sldMk cId="2362564749" sldId="334"/>
            <ac:spMk id="9" creationId="{52E0DA48-9CA5-4921-9EE4-2F2487099685}"/>
          </ac:spMkLst>
        </pc:spChg>
        <pc:spChg chg="add mod">
          <ac:chgData name="Eric Glover" userId="47c2a8b81aae47a8" providerId="LiveId" clId="{B36A100B-11A6-420E-8B33-2D31825DD041}" dt="2021-12-11T23:36:45.965" v="3444" actId="20577"/>
          <ac:spMkLst>
            <pc:docMk/>
            <pc:sldMk cId="2362564749" sldId="334"/>
            <ac:spMk id="10" creationId="{21BC2459-E080-4416-BA3C-638665FD2314}"/>
          </ac:spMkLst>
        </pc:spChg>
        <pc:spChg chg="mod">
          <ac:chgData name="Eric Glover" userId="47c2a8b81aae47a8" providerId="LiveId" clId="{B36A100B-11A6-420E-8B33-2D31825DD041}" dt="2021-12-11T23:34:18.782" v="3411" actId="1076"/>
          <ac:spMkLst>
            <pc:docMk/>
            <pc:sldMk cId="2362564749" sldId="334"/>
            <ac:spMk id="15" creationId="{C96CD271-C05F-4792-932F-0759D2462B49}"/>
          </ac:spMkLst>
        </pc:spChg>
      </pc:sldChg>
      <pc:sldChg chg="add del">
        <pc:chgData name="Eric Glover" userId="47c2a8b81aae47a8" providerId="LiveId" clId="{B36A100B-11A6-420E-8B33-2D31825DD041}" dt="2021-12-11T22:45:00.283" v="1808" actId="47"/>
        <pc:sldMkLst>
          <pc:docMk/>
          <pc:sldMk cId="3775164054" sldId="335"/>
        </pc:sldMkLst>
      </pc:sldChg>
      <pc:sldChg chg="addSp delSp modSp add mod ord delAnim modAnim">
        <pc:chgData name="Eric Glover" userId="47c2a8b81aae47a8" providerId="LiveId" clId="{B36A100B-11A6-420E-8B33-2D31825DD041}" dt="2021-12-11T23:33:09.848" v="3357" actId="478"/>
        <pc:sldMkLst>
          <pc:docMk/>
          <pc:sldMk cId="3385030647" sldId="336"/>
        </pc:sldMkLst>
        <pc:spChg chg="mod modVis">
          <ac:chgData name="Eric Glover" userId="47c2a8b81aae47a8" providerId="LiveId" clId="{B36A100B-11A6-420E-8B33-2D31825DD041}" dt="2021-12-11T23:28:01.817" v="3283" actId="14429"/>
          <ac:spMkLst>
            <pc:docMk/>
            <pc:sldMk cId="3385030647" sldId="336"/>
            <ac:spMk id="3" creationId="{D3A98238-DCFF-4505-8FA1-778CF284E0DB}"/>
          </ac:spMkLst>
        </pc:spChg>
        <pc:spChg chg="mod modVis">
          <ac:chgData name="Eric Glover" userId="47c2a8b81aae47a8" providerId="LiveId" clId="{B36A100B-11A6-420E-8B33-2D31825DD041}" dt="2021-12-11T23:28:00.640" v="3281" actId="14429"/>
          <ac:spMkLst>
            <pc:docMk/>
            <pc:sldMk cId="3385030647" sldId="336"/>
            <ac:spMk id="4" creationId="{EC472220-6ED4-4778-8B48-80BFC87F1FC3}"/>
          </ac:spMkLst>
        </pc:spChg>
        <pc:spChg chg="mod modVis">
          <ac:chgData name="Eric Glover" userId="47c2a8b81aae47a8" providerId="LiveId" clId="{B36A100B-11A6-420E-8B33-2D31825DD041}" dt="2021-12-11T23:28:01.179" v="3282" actId="14429"/>
          <ac:spMkLst>
            <pc:docMk/>
            <pc:sldMk cId="3385030647" sldId="336"/>
            <ac:spMk id="6" creationId="{D893AF2E-6BCD-4A5E-97C4-88A86C2E59F1}"/>
          </ac:spMkLst>
        </pc:spChg>
        <pc:spChg chg="add mod modVis">
          <ac:chgData name="Eric Glover" userId="47c2a8b81aae47a8" providerId="LiveId" clId="{B36A100B-11A6-420E-8B33-2D31825DD041}" dt="2021-12-11T23:32:41.827" v="3354" actId="1076"/>
          <ac:spMkLst>
            <pc:docMk/>
            <pc:sldMk cId="3385030647" sldId="336"/>
            <ac:spMk id="7" creationId="{37EAF9BB-9F45-46AF-8F56-D30C9C9337BB}"/>
          </ac:spMkLst>
        </pc:spChg>
        <pc:spChg chg="add mod ord modVis">
          <ac:chgData name="Eric Glover" userId="47c2a8b81aae47a8" providerId="LiveId" clId="{B36A100B-11A6-420E-8B33-2D31825DD041}" dt="2021-12-11T23:31:28.091" v="3341" actId="1038"/>
          <ac:spMkLst>
            <pc:docMk/>
            <pc:sldMk cId="3385030647" sldId="336"/>
            <ac:spMk id="8" creationId="{87153A82-00F0-4CBE-9D92-C6639F9C0931}"/>
          </ac:spMkLst>
        </pc:spChg>
        <pc:spChg chg="add del mod ord modVis">
          <ac:chgData name="Eric Glover" userId="47c2a8b81aae47a8" providerId="LiveId" clId="{B36A100B-11A6-420E-8B33-2D31825DD041}" dt="2021-12-11T23:33:09.848" v="3357" actId="478"/>
          <ac:spMkLst>
            <pc:docMk/>
            <pc:sldMk cId="3385030647" sldId="336"/>
            <ac:spMk id="9" creationId="{8B8DE365-1989-4A84-81E3-A5FBF85F53C8}"/>
          </ac:spMkLst>
        </pc:spChg>
        <pc:spChg chg="add del mod ord modVis">
          <ac:chgData name="Eric Glover" userId="47c2a8b81aae47a8" providerId="LiveId" clId="{B36A100B-11A6-420E-8B33-2D31825DD041}" dt="2021-12-11T23:29:54.440" v="3298" actId="21"/>
          <ac:spMkLst>
            <pc:docMk/>
            <pc:sldMk cId="3385030647" sldId="336"/>
            <ac:spMk id="10" creationId="{6D14A1D5-DE3E-4979-A4BC-7B0D94D96927}"/>
          </ac:spMkLst>
        </pc:spChg>
        <pc:spChg chg="add mod">
          <ac:chgData name="Eric Glover" userId="47c2a8b81aae47a8" providerId="LiveId" clId="{B36A100B-11A6-420E-8B33-2D31825DD041}" dt="2021-12-11T23:30:50.657" v="3326" actId="1076"/>
          <ac:spMkLst>
            <pc:docMk/>
            <pc:sldMk cId="3385030647" sldId="336"/>
            <ac:spMk id="11" creationId="{9C3E0711-0B29-4D8B-9E55-F1C2B5623830}"/>
          </ac:spMkLst>
        </pc:spChg>
        <pc:spChg chg="add mod">
          <ac:chgData name="Eric Glover" userId="47c2a8b81aae47a8" providerId="LiveId" clId="{B36A100B-11A6-420E-8B33-2D31825DD041}" dt="2021-12-11T23:32:46.216" v="3356" actId="1076"/>
          <ac:spMkLst>
            <pc:docMk/>
            <pc:sldMk cId="3385030647" sldId="336"/>
            <ac:spMk id="12" creationId="{722A7522-DEAB-4C5D-AD74-6EFDD26700D6}"/>
          </ac:spMkLst>
        </pc:spChg>
        <pc:spChg chg="mod modVis">
          <ac:chgData name="Eric Glover" userId="47c2a8b81aae47a8" providerId="LiveId" clId="{B36A100B-11A6-420E-8B33-2D31825DD041}" dt="2021-12-11T23:28:11.547" v="3285" actId="207"/>
          <ac:spMkLst>
            <pc:docMk/>
            <pc:sldMk cId="3385030647" sldId="336"/>
            <ac:spMk id="15" creationId="{C96CD271-C05F-4792-932F-0759D2462B49}"/>
          </ac:spMkLst>
        </pc:spChg>
      </pc:sldChg>
      <pc:sldChg chg="addSp modSp add del mod modAnim">
        <pc:chgData name="Eric Glover" userId="47c2a8b81aae47a8" providerId="LiveId" clId="{B36A100B-11A6-420E-8B33-2D31825DD041}" dt="2021-12-11T23:48:48.870" v="4003" actId="47"/>
        <pc:sldMkLst>
          <pc:docMk/>
          <pc:sldMk cId="1645293234" sldId="337"/>
        </pc:sldMkLst>
        <pc:spChg chg="mod">
          <ac:chgData name="Eric Glover" userId="47c2a8b81aae47a8" providerId="LiveId" clId="{B36A100B-11A6-420E-8B33-2D31825DD041}" dt="2021-12-11T23:38:49.217" v="3536" actId="1036"/>
          <ac:spMkLst>
            <pc:docMk/>
            <pc:sldMk cId="1645293234" sldId="337"/>
            <ac:spMk id="7" creationId="{9E0CB531-7CA8-44FC-B3CE-FF808EFC7A27}"/>
          </ac:spMkLst>
        </pc:spChg>
        <pc:spChg chg="mod">
          <ac:chgData name="Eric Glover" userId="47c2a8b81aae47a8" providerId="LiveId" clId="{B36A100B-11A6-420E-8B33-2D31825DD041}" dt="2021-12-11T22:50:16.195" v="2001" actId="14100"/>
          <ac:spMkLst>
            <pc:docMk/>
            <pc:sldMk cId="1645293234" sldId="337"/>
            <ac:spMk id="8" creationId="{19A71EF6-ABDF-4E7D-A633-308D9FB2A463}"/>
          </ac:spMkLst>
        </pc:spChg>
        <pc:spChg chg="add mod">
          <ac:chgData name="Eric Glover" userId="47c2a8b81aae47a8" providerId="LiveId" clId="{B36A100B-11A6-420E-8B33-2D31825DD041}" dt="2021-12-11T22:51:28.683" v="2037" actId="14100"/>
          <ac:spMkLst>
            <pc:docMk/>
            <pc:sldMk cId="1645293234" sldId="337"/>
            <ac:spMk id="9" creationId="{99F18067-8FD4-4416-9721-04E3DCFFA0F9}"/>
          </ac:spMkLst>
        </pc:spChg>
        <pc:spChg chg="mod">
          <ac:chgData name="Eric Glover" userId="47c2a8b81aae47a8" providerId="LiveId" clId="{B36A100B-11A6-420E-8B33-2D31825DD041}" dt="2021-12-11T22:50:49.402" v="2004" actId="207"/>
          <ac:spMkLst>
            <pc:docMk/>
            <pc:sldMk cId="1645293234" sldId="337"/>
            <ac:spMk id="15" creationId="{C96CD271-C05F-4792-932F-0759D2462B49}"/>
          </ac:spMkLst>
        </pc:spChg>
      </pc:sldChg>
      <pc:sldChg chg="addSp delSp modSp add mod delAnim modAnim">
        <pc:chgData name="Eric Glover" userId="47c2a8b81aae47a8" providerId="LiveId" clId="{B36A100B-11A6-420E-8B33-2D31825DD041}" dt="2021-12-12T14:15:50.177" v="4984"/>
        <pc:sldMkLst>
          <pc:docMk/>
          <pc:sldMk cId="2285376389" sldId="338"/>
        </pc:sldMkLst>
        <pc:spChg chg="del mod">
          <ac:chgData name="Eric Glover" userId="47c2a8b81aae47a8" providerId="LiveId" clId="{B36A100B-11A6-420E-8B33-2D31825DD041}" dt="2021-12-11T23:06:45.107" v="2490" actId="478"/>
          <ac:spMkLst>
            <pc:docMk/>
            <pc:sldMk cId="2285376389" sldId="338"/>
            <ac:spMk id="5" creationId="{432C32D8-2B83-4A0D-8F0D-F368DE0D987A}"/>
          </ac:spMkLst>
        </pc:spChg>
        <pc:spChg chg="del">
          <ac:chgData name="Eric Glover" userId="47c2a8b81aae47a8" providerId="LiveId" clId="{B36A100B-11A6-420E-8B33-2D31825DD041}" dt="2021-12-11T23:04:58.064" v="2438" actId="478"/>
          <ac:spMkLst>
            <pc:docMk/>
            <pc:sldMk cId="2285376389" sldId="338"/>
            <ac:spMk id="7" creationId="{02552B8E-7DBE-4F9B-9705-796004258675}"/>
          </ac:spMkLst>
        </pc:spChg>
        <pc:spChg chg="del">
          <ac:chgData name="Eric Glover" userId="47c2a8b81aae47a8" providerId="LiveId" clId="{B36A100B-11A6-420E-8B33-2D31825DD041}" dt="2021-12-11T23:04:59.433" v="2439" actId="478"/>
          <ac:spMkLst>
            <pc:docMk/>
            <pc:sldMk cId="2285376389" sldId="338"/>
            <ac:spMk id="8" creationId="{331F9B98-44BE-42BF-A992-BD680C6C6439}"/>
          </ac:spMkLst>
        </pc:spChg>
        <pc:spChg chg="del">
          <ac:chgData name="Eric Glover" userId="47c2a8b81aae47a8" providerId="LiveId" clId="{B36A100B-11A6-420E-8B33-2D31825DD041}" dt="2021-12-11T23:05:01.475" v="2441" actId="478"/>
          <ac:spMkLst>
            <pc:docMk/>
            <pc:sldMk cId="2285376389" sldId="338"/>
            <ac:spMk id="9" creationId="{0839A939-C3F4-4EDC-BA29-B1183BF0A923}"/>
          </ac:spMkLst>
        </pc:spChg>
        <pc:spChg chg="del">
          <ac:chgData name="Eric Glover" userId="47c2a8b81aae47a8" providerId="LiveId" clId="{B36A100B-11A6-420E-8B33-2D31825DD041}" dt="2021-12-11T23:06:20.378" v="2488" actId="478"/>
          <ac:spMkLst>
            <pc:docMk/>
            <pc:sldMk cId="2285376389" sldId="338"/>
            <ac:spMk id="12" creationId="{6654920B-3884-4C31-9F79-1F894A423E25}"/>
          </ac:spMkLst>
        </pc:spChg>
        <pc:spChg chg="add del mod">
          <ac:chgData name="Eric Glover" userId="47c2a8b81aae47a8" providerId="LiveId" clId="{B36A100B-11A6-420E-8B33-2D31825DD041}" dt="2021-12-11T23:06:18.998" v="2487" actId="478"/>
          <ac:spMkLst>
            <pc:docMk/>
            <pc:sldMk cId="2285376389" sldId="338"/>
            <ac:spMk id="13" creationId="{704EC3A4-4C00-41BB-B651-6DE66AE46651}"/>
          </ac:spMkLst>
        </pc:spChg>
        <pc:spChg chg="add del mod">
          <ac:chgData name="Eric Glover" userId="47c2a8b81aae47a8" providerId="LiveId" clId="{B36A100B-11A6-420E-8B33-2D31825DD041}" dt="2021-12-11T23:07:34.868" v="2520" actId="478"/>
          <ac:spMkLst>
            <pc:docMk/>
            <pc:sldMk cId="2285376389" sldId="338"/>
            <ac:spMk id="14" creationId="{6813B278-2346-4AEE-81DC-9469A6D1D29E}"/>
          </ac:spMkLst>
        </pc:spChg>
        <pc:spChg chg="del">
          <ac:chgData name="Eric Glover" userId="47c2a8b81aae47a8" providerId="LiveId" clId="{B36A100B-11A6-420E-8B33-2D31825DD041}" dt="2021-12-11T23:05:03.257" v="2442" actId="478"/>
          <ac:spMkLst>
            <pc:docMk/>
            <pc:sldMk cId="2285376389" sldId="338"/>
            <ac:spMk id="18" creationId="{61CB95A5-2B9B-4E4B-9E8E-CCE55B126DC3}"/>
          </ac:spMkLst>
        </pc:spChg>
        <pc:spChg chg="del">
          <ac:chgData name="Eric Glover" userId="47c2a8b81aae47a8" providerId="LiveId" clId="{B36A100B-11A6-420E-8B33-2D31825DD041}" dt="2021-12-11T23:05:00.495" v="2440" actId="478"/>
          <ac:spMkLst>
            <pc:docMk/>
            <pc:sldMk cId="2285376389" sldId="338"/>
            <ac:spMk id="19" creationId="{60AD8007-1534-46F2-AFB2-4F356CB0AC17}"/>
          </ac:spMkLst>
        </pc:spChg>
        <pc:spChg chg="del">
          <ac:chgData name="Eric Glover" userId="47c2a8b81aae47a8" providerId="LiveId" clId="{B36A100B-11A6-420E-8B33-2D31825DD041}" dt="2021-12-11T23:05:04.449" v="2443" actId="478"/>
          <ac:spMkLst>
            <pc:docMk/>
            <pc:sldMk cId="2285376389" sldId="338"/>
            <ac:spMk id="20" creationId="{7F2DF72C-9AE4-400F-AD9B-3AEF632B236E}"/>
          </ac:spMkLst>
        </pc:spChg>
        <pc:spChg chg="add del mod">
          <ac:chgData name="Eric Glover" userId="47c2a8b81aae47a8" providerId="LiveId" clId="{B36A100B-11A6-420E-8B33-2D31825DD041}" dt="2021-12-11T23:05:45.945" v="2476"/>
          <ac:spMkLst>
            <pc:docMk/>
            <pc:sldMk cId="2285376389" sldId="338"/>
            <ac:spMk id="21" creationId="{247900D5-B381-421F-9D3A-04C305ECD655}"/>
          </ac:spMkLst>
        </pc:spChg>
        <pc:spChg chg="add mod">
          <ac:chgData name="Eric Glover" userId="47c2a8b81aae47a8" providerId="LiveId" clId="{B36A100B-11A6-420E-8B33-2D31825DD041}" dt="2021-12-11T23:05:58.497" v="2483" actId="1038"/>
          <ac:spMkLst>
            <pc:docMk/>
            <pc:sldMk cId="2285376389" sldId="338"/>
            <ac:spMk id="22" creationId="{91DCED73-1389-4603-AB9D-97EDFBAD31BE}"/>
          </ac:spMkLst>
        </pc:spChg>
        <pc:spChg chg="add mod">
          <ac:chgData name="Eric Glover" userId="47c2a8b81aae47a8" providerId="LiveId" clId="{B36A100B-11A6-420E-8B33-2D31825DD041}" dt="2021-12-11T23:08:45.047" v="2572" actId="14100"/>
          <ac:spMkLst>
            <pc:docMk/>
            <pc:sldMk cId="2285376389" sldId="338"/>
            <ac:spMk id="23" creationId="{90823BDE-D0EA-48AF-AB67-8B91883D5B09}"/>
          </ac:spMkLst>
        </pc:spChg>
        <pc:spChg chg="add mod">
          <ac:chgData name="Eric Glover" userId="47c2a8b81aae47a8" providerId="LiveId" clId="{B36A100B-11A6-420E-8B33-2D31825DD041}" dt="2021-12-11T23:07:51.196" v="2525" actId="14100"/>
          <ac:spMkLst>
            <pc:docMk/>
            <pc:sldMk cId="2285376389" sldId="338"/>
            <ac:spMk id="24" creationId="{C94A78F2-8BCE-47EA-9BE3-1457B481E8F5}"/>
          </ac:spMkLst>
        </pc:spChg>
      </pc:sldChg>
      <pc:sldChg chg="modSp add mod">
        <pc:chgData name="Eric Glover" userId="47c2a8b81aae47a8" providerId="LiveId" clId="{B36A100B-11A6-420E-8B33-2D31825DD041}" dt="2021-12-11T22:53:50.777" v="2141" actId="20577"/>
        <pc:sldMkLst>
          <pc:docMk/>
          <pc:sldMk cId="3177736003" sldId="339"/>
        </pc:sldMkLst>
        <pc:spChg chg="mod">
          <ac:chgData name="Eric Glover" userId="47c2a8b81aae47a8" providerId="LiveId" clId="{B36A100B-11A6-420E-8B33-2D31825DD041}" dt="2021-12-11T22:53:50.777" v="2141" actId="20577"/>
          <ac:spMkLst>
            <pc:docMk/>
            <pc:sldMk cId="3177736003" sldId="339"/>
            <ac:spMk id="2" creationId="{E9A54C0B-6C19-49EA-9338-305D7180E7B4}"/>
          </ac:spMkLst>
        </pc:spChg>
      </pc:sldChg>
      <pc:sldChg chg="delSp modSp add mod ord delAnim">
        <pc:chgData name="Eric Glover" userId="47c2a8b81aae47a8" providerId="LiveId" clId="{B36A100B-11A6-420E-8B33-2D31825DD041}" dt="2021-12-11T22:55:54.170" v="2158" actId="478"/>
        <pc:sldMkLst>
          <pc:docMk/>
          <pc:sldMk cId="2332383126" sldId="340"/>
        </pc:sldMkLst>
        <pc:spChg chg="del">
          <ac:chgData name="Eric Glover" userId="47c2a8b81aae47a8" providerId="LiveId" clId="{B36A100B-11A6-420E-8B33-2D31825DD041}" dt="2021-12-11T22:55:39.609" v="2151" actId="478"/>
          <ac:spMkLst>
            <pc:docMk/>
            <pc:sldMk cId="2332383126" sldId="340"/>
            <ac:spMk id="7" creationId="{02552B8E-7DBE-4F9B-9705-796004258675}"/>
          </ac:spMkLst>
        </pc:spChg>
        <pc:spChg chg="del">
          <ac:chgData name="Eric Glover" userId="47c2a8b81aae47a8" providerId="LiveId" clId="{B36A100B-11A6-420E-8B33-2D31825DD041}" dt="2021-12-11T22:55:41.619" v="2152" actId="478"/>
          <ac:spMkLst>
            <pc:docMk/>
            <pc:sldMk cId="2332383126" sldId="340"/>
            <ac:spMk id="8" creationId="{331F9B98-44BE-42BF-A992-BD680C6C6439}"/>
          </ac:spMkLst>
        </pc:spChg>
        <pc:spChg chg="del">
          <ac:chgData name="Eric Glover" userId="47c2a8b81aae47a8" providerId="LiveId" clId="{B36A100B-11A6-420E-8B33-2D31825DD041}" dt="2021-12-11T22:55:43.208" v="2154" actId="478"/>
          <ac:spMkLst>
            <pc:docMk/>
            <pc:sldMk cId="2332383126" sldId="340"/>
            <ac:spMk id="9" creationId="{0839A939-C3F4-4EDC-BA29-B1183BF0A923}"/>
          </ac:spMkLst>
        </pc:spChg>
        <pc:spChg chg="del">
          <ac:chgData name="Eric Glover" userId="47c2a8b81aae47a8" providerId="LiveId" clId="{B36A100B-11A6-420E-8B33-2D31825DD041}" dt="2021-12-11T22:55:54.170" v="2158" actId="478"/>
          <ac:spMkLst>
            <pc:docMk/>
            <pc:sldMk cId="2332383126" sldId="340"/>
            <ac:spMk id="10" creationId="{C5F4B095-8CBF-4465-912D-A0AD28B611E6}"/>
          </ac:spMkLst>
        </pc:spChg>
        <pc:spChg chg="del">
          <ac:chgData name="Eric Glover" userId="47c2a8b81aae47a8" providerId="LiveId" clId="{B36A100B-11A6-420E-8B33-2D31825DD041}" dt="2021-12-11T22:55:51.679" v="2157" actId="478"/>
          <ac:spMkLst>
            <pc:docMk/>
            <pc:sldMk cId="2332383126" sldId="340"/>
            <ac:spMk id="18" creationId="{61CB95A5-2B9B-4E4B-9E8E-CCE55B126DC3}"/>
          </ac:spMkLst>
        </pc:spChg>
        <pc:spChg chg="del">
          <ac:chgData name="Eric Glover" userId="47c2a8b81aae47a8" providerId="LiveId" clId="{B36A100B-11A6-420E-8B33-2D31825DD041}" dt="2021-12-11T22:55:42.354" v="2153" actId="478"/>
          <ac:spMkLst>
            <pc:docMk/>
            <pc:sldMk cId="2332383126" sldId="340"/>
            <ac:spMk id="19" creationId="{60AD8007-1534-46F2-AFB2-4F356CB0AC17}"/>
          </ac:spMkLst>
        </pc:spChg>
        <pc:spChg chg="del mod">
          <ac:chgData name="Eric Glover" userId="47c2a8b81aae47a8" providerId="LiveId" clId="{B36A100B-11A6-420E-8B33-2D31825DD041}" dt="2021-12-11T22:55:50.649" v="2156" actId="478"/>
          <ac:spMkLst>
            <pc:docMk/>
            <pc:sldMk cId="2332383126" sldId="340"/>
            <ac:spMk id="20" creationId="{7F2DF72C-9AE4-400F-AD9B-3AEF632B236E}"/>
          </ac:spMkLst>
        </pc:spChg>
      </pc:sldChg>
      <pc:sldChg chg="delSp modSp add mod delAnim modAnim">
        <pc:chgData name="Eric Glover" userId="47c2a8b81aae47a8" providerId="LiveId" clId="{B36A100B-11A6-420E-8B33-2D31825DD041}" dt="2021-12-11T23:19:46.220" v="2997" actId="1076"/>
        <pc:sldMkLst>
          <pc:docMk/>
          <pc:sldMk cId="1844762344" sldId="341"/>
        </pc:sldMkLst>
        <pc:spChg chg="del">
          <ac:chgData name="Eric Glover" userId="47c2a8b81aae47a8" providerId="LiveId" clId="{B36A100B-11A6-420E-8B33-2D31825DD041}" dt="2021-12-11T23:19:06.052" v="2975" actId="478"/>
          <ac:spMkLst>
            <pc:docMk/>
            <pc:sldMk cId="1844762344" sldId="341"/>
            <ac:spMk id="7" creationId="{02552B8E-7DBE-4F9B-9705-796004258675}"/>
          </ac:spMkLst>
        </pc:spChg>
        <pc:spChg chg="del">
          <ac:chgData name="Eric Glover" userId="47c2a8b81aae47a8" providerId="LiveId" clId="{B36A100B-11A6-420E-8B33-2D31825DD041}" dt="2021-12-11T23:19:12.550" v="2977" actId="478"/>
          <ac:spMkLst>
            <pc:docMk/>
            <pc:sldMk cId="1844762344" sldId="341"/>
            <ac:spMk id="8" creationId="{7E92CDD0-CD2D-4B17-AE83-B7D11627EA7C}"/>
          </ac:spMkLst>
        </pc:spChg>
        <pc:spChg chg="del">
          <ac:chgData name="Eric Glover" userId="47c2a8b81aae47a8" providerId="LiveId" clId="{B36A100B-11A6-420E-8B33-2D31825DD041}" dt="2021-12-11T23:19:07.180" v="2976" actId="478"/>
          <ac:spMkLst>
            <pc:docMk/>
            <pc:sldMk cId="1844762344" sldId="341"/>
            <ac:spMk id="9" creationId="{1D66340E-14BD-4C82-A022-2D6F7FD95130}"/>
          </ac:spMkLst>
        </pc:spChg>
        <pc:spChg chg="mod">
          <ac:chgData name="Eric Glover" userId="47c2a8b81aae47a8" providerId="LiveId" clId="{B36A100B-11A6-420E-8B33-2D31825DD041}" dt="2021-12-11T23:19:46.220" v="2997" actId="1076"/>
          <ac:spMkLst>
            <pc:docMk/>
            <pc:sldMk cId="1844762344" sldId="341"/>
            <ac:spMk id="11" creationId="{E76CB468-D8B9-4528-96E1-2EEFAF6BB71F}"/>
          </ac:spMkLst>
        </pc:spChg>
      </pc:sldChg>
      <pc:sldChg chg="modSp add mod">
        <pc:chgData name="Eric Glover" userId="47c2a8b81aae47a8" providerId="LiveId" clId="{B36A100B-11A6-420E-8B33-2D31825DD041}" dt="2021-12-11T23:23:36.461" v="3102" actId="20577"/>
        <pc:sldMkLst>
          <pc:docMk/>
          <pc:sldMk cId="4211589939" sldId="342"/>
        </pc:sldMkLst>
        <pc:spChg chg="mod">
          <ac:chgData name="Eric Glover" userId="47c2a8b81aae47a8" providerId="LiveId" clId="{B36A100B-11A6-420E-8B33-2D31825DD041}" dt="2021-12-11T23:23:36.461" v="3102" actId="20577"/>
          <ac:spMkLst>
            <pc:docMk/>
            <pc:sldMk cId="4211589939" sldId="342"/>
            <ac:spMk id="2" creationId="{E9A54C0B-6C19-49EA-9338-305D7180E7B4}"/>
          </ac:spMkLst>
        </pc:spChg>
      </pc:sldChg>
      <pc:sldChg chg="modSp add mod ord">
        <pc:chgData name="Eric Glover" userId="47c2a8b81aae47a8" providerId="LiveId" clId="{B36A100B-11A6-420E-8B33-2D31825DD041}" dt="2021-12-11T23:50:24.294" v="4047"/>
        <pc:sldMkLst>
          <pc:docMk/>
          <pc:sldMk cId="2107169024" sldId="343"/>
        </pc:sldMkLst>
        <pc:spChg chg="mod">
          <ac:chgData name="Eric Glover" userId="47c2a8b81aae47a8" providerId="LiveId" clId="{B36A100B-11A6-420E-8B33-2D31825DD041}" dt="2021-12-11T23:50:03.935" v="4045" actId="20577"/>
          <ac:spMkLst>
            <pc:docMk/>
            <pc:sldMk cId="2107169024" sldId="343"/>
            <ac:spMk id="2" creationId="{E9A54C0B-6C19-49EA-9338-305D7180E7B4}"/>
          </ac:spMkLst>
        </pc:spChg>
      </pc:sldChg>
      <pc:sldChg chg="modSp add del mod">
        <pc:chgData name="Eric Glover" userId="47c2a8b81aae47a8" providerId="LiveId" clId="{B36A100B-11A6-420E-8B33-2D31825DD041}" dt="2021-12-11T23:48:19.392" v="4002" actId="47"/>
        <pc:sldMkLst>
          <pc:docMk/>
          <pc:sldMk cId="2347560692" sldId="343"/>
        </pc:sldMkLst>
        <pc:spChg chg="mod">
          <ac:chgData name="Eric Glover" userId="47c2a8b81aae47a8" providerId="LiveId" clId="{B36A100B-11A6-420E-8B33-2D31825DD041}" dt="2021-12-11T23:33:36.774" v="3406" actId="20577"/>
          <ac:spMkLst>
            <pc:docMk/>
            <pc:sldMk cId="2347560692" sldId="343"/>
            <ac:spMk id="2" creationId="{E9A54C0B-6C19-49EA-9338-305D7180E7B4}"/>
          </ac:spMkLst>
        </pc:spChg>
      </pc:sldChg>
      <pc:sldChg chg="modSp add mod ord">
        <pc:chgData name="Eric Glover" userId="47c2a8b81aae47a8" providerId="LiveId" clId="{B36A100B-11A6-420E-8B33-2D31825DD041}" dt="2021-12-12T00:07:39.807" v="4823" actId="20577"/>
        <pc:sldMkLst>
          <pc:docMk/>
          <pc:sldMk cId="1069557604" sldId="344"/>
        </pc:sldMkLst>
        <pc:spChg chg="mod">
          <ac:chgData name="Eric Glover" userId="47c2a8b81aae47a8" providerId="LiveId" clId="{B36A100B-11A6-420E-8B33-2D31825DD041}" dt="2021-12-12T00:07:39.807" v="4823" actId="20577"/>
          <ac:spMkLst>
            <pc:docMk/>
            <pc:sldMk cId="1069557604" sldId="344"/>
            <ac:spMk id="2" creationId="{E9A54C0B-6C19-49EA-9338-305D7180E7B4}"/>
          </ac:spMkLst>
        </pc:spChg>
      </pc:sldChg>
    </pc:docChg>
  </pc:docChgLst>
  <pc:docChgLst>
    <pc:chgData name="Eric Glover" userId="47c2a8b81aae47a8" providerId="LiveId" clId="{926DAA6B-AC4A-4C1F-9404-5E0FD170AB00}"/>
    <pc:docChg chg="undo custSel addSld delSld modSld sldOrd">
      <pc:chgData name="Eric Glover" userId="47c2a8b81aae47a8" providerId="LiveId" clId="{926DAA6B-AC4A-4C1F-9404-5E0FD170AB00}" dt="2021-12-11T13:01:24.164" v="198" actId="14826"/>
      <pc:docMkLst>
        <pc:docMk/>
      </pc:docMkLst>
      <pc:sldChg chg="modSp del modAnim">
        <pc:chgData name="Eric Glover" userId="47c2a8b81aae47a8" providerId="LiveId" clId="{926DAA6B-AC4A-4C1F-9404-5E0FD170AB00}" dt="2021-12-11T12:49:55.310" v="70" actId="47"/>
        <pc:sldMkLst>
          <pc:docMk/>
          <pc:sldMk cId="2103158732" sldId="273"/>
        </pc:sldMkLst>
        <pc:spChg chg="mod">
          <ac:chgData name="Eric Glover" userId="47c2a8b81aae47a8" providerId="LiveId" clId="{926DAA6B-AC4A-4C1F-9404-5E0FD170AB00}" dt="2021-12-11T12:49:03.515" v="61" actId="6549"/>
          <ac:spMkLst>
            <pc:docMk/>
            <pc:sldMk cId="2103158732" sldId="273"/>
            <ac:spMk id="3" creationId="{E4A29B43-CD39-4D37-9B76-7FE3B309BB46}"/>
          </ac:spMkLst>
        </pc:spChg>
        <pc:spChg chg="mod">
          <ac:chgData name="Eric Glover" userId="47c2a8b81aae47a8" providerId="LiveId" clId="{926DAA6B-AC4A-4C1F-9404-5E0FD170AB00}" dt="2021-12-11T12:49:08.806" v="62" actId="6549"/>
          <ac:spMkLst>
            <pc:docMk/>
            <pc:sldMk cId="2103158732" sldId="273"/>
            <ac:spMk id="4" creationId="{B9D5D7FD-E48B-453C-88A4-6162A4604C5F}"/>
          </ac:spMkLst>
        </pc:spChg>
      </pc:sldChg>
      <pc:sldChg chg="modSp mod">
        <pc:chgData name="Eric Glover" userId="47c2a8b81aae47a8" providerId="LiveId" clId="{926DAA6B-AC4A-4C1F-9404-5E0FD170AB00}" dt="2021-12-11T12:48:03.414" v="54" actId="6549"/>
        <pc:sldMkLst>
          <pc:docMk/>
          <pc:sldMk cId="1726772868" sldId="274"/>
        </pc:sldMkLst>
        <pc:spChg chg="mod">
          <ac:chgData name="Eric Glover" userId="47c2a8b81aae47a8" providerId="LiveId" clId="{926DAA6B-AC4A-4C1F-9404-5E0FD170AB00}" dt="2021-12-11T12:48:03.414" v="54" actId="6549"/>
          <ac:spMkLst>
            <pc:docMk/>
            <pc:sldMk cId="1726772868" sldId="274"/>
            <ac:spMk id="3" creationId="{E4A29B43-CD39-4D37-9B76-7FE3B309BB46}"/>
          </ac:spMkLst>
        </pc:spChg>
      </pc:sldChg>
      <pc:sldChg chg="delSp modSp mod delAnim">
        <pc:chgData name="Eric Glover" userId="47c2a8b81aae47a8" providerId="LiveId" clId="{926DAA6B-AC4A-4C1F-9404-5E0FD170AB00}" dt="2021-12-11T12:51:42.148" v="98" actId="6549"/>
        <pc:sldMkLst>
          <pc:docMk/>
          <pc:sldMk cId="1504222853" sldId="291"/>
        </pc:sldMkLst>
        <pc:spChg chg="del">
          <ac:chgData name="Eric Glover" userId="47c2a8b81aae47a8" providerId="LiveId" clId="{926DAA6B-AC4A-4C1F-9404-5E0FD170AB00}" dt="2021-12-11T12:49:31.014" v="66" actId="478"/>
          <ac:spMkLst>
            <pc:docMk/>
            <pc:sldMk cId="1504222853" sldId="291"/>
            <ac:spMk id="2" creationId="{24F6D5DB-E22D-49F0-86CD-173A9F23D544}"/>
          </ac:spMkLst>
        </pc:spChg>
        <pc:spChg chg="mod">
          <ac:chgData name="Eric Glover" userId="47c2a8b81aae47a8" providerId="LiveId" clId="{926DAA6B-AC4A-4C1F-9404-5E0FD170AB00}" dt="2021-12-11T12:50:05.850" v="76" actId="20577"/>
          <ac:spMkLst>
            <pc:docMk/>
            <pc:sldMk cId="1504222853" sldId="291"/>
            <ac:spMk id="4" creationId="{EC472220-6ED4-4778-8B48-80BFC87F1FC3}"/>
          </ac:spMkLst>
        </pc:spChg>
        <pc:spChg chg="mod">
          <ac:chgData name="Eric Glover" userId="47c2a8b81aae47a8" providerId="LiveId" clId="{926DAA6B-AC4A-4C1F-9404-5E0FD170AB00}" dt="2021-12-11T12:51:42.148" v="98" actId="6549"/>
          <ac:spMkLst>
            <pc:docMk/>
            <pc:sldMk cId="1504222853" sldId="291"/>
            <ac:spMk id="15" creationId="{C96CD271-C05F-4792-932F-0759D2462B49}"/>
          </ac:spMkLst>
        </pc:spChg>
        <pc:spChg chg="del">
          <ac:chgData name="Eric Glover" userId="47c2a8b81aae47a8" providerId="LiveId" clId="{926DAA6B-AC4A-4C1F-9404-5E0FD170AB00}" dt="2021-12-11T12:49:25.700" v="65" actId="478"/>
          <ac:spMkLst>
            <pc:docMk/>
            <pc:sldMk cId="1504222853" sldId="291"/>
            <ac:spMk id="20" creationId="{87AA1AA5-6283-42F2-B85A-7EE146592C89}"/>
          </ac:spMkLst>
        </pc:spChg>
        <pc:spChg chg="del">
          <ac:chgData name="Eric Glover" userId="47c2a8b81aae47a8" providerId="LiveId" clId="{926DAA6B-AC4A-4C1F-9404-5E0FD170AB00}" dt="2021-12-11T12:49:33.761" v="67" actId="478"/>
          <ac:spMkLst>
            <pc:docMk/>
            <pc:sldMk cId="1504222853" sldId="291"/>
            <ac:spMk id="21" creationId="{128ED507-4238-48C2-BCE3-AF38CC3215EA}"/>
          </ac:spMkLst>
        </pc:spChg>
        <pc:spChg chg="del">
          <ac:chgData name="Eric Glover" userId="47c2a8b81aae47a8" providerId="LiveId" clId="{926DAA6B-AC4A-4C1F-9404-5E0FD170AB00}" dt="2021-12-11T12:49:23.180" v="64" actId="478"/>
          <ac:spMkLst>
            <pc:docMk/>
            <pc:sldMk cId="1504222853" sldId="291"/>
            <ac:spMk id="22" creationId="{0897378C-63AC-43AA-BC28-51C210FB5836}"/>
          </ac:spMkLst>
        </pc:spChg>
      </pc:sldChg>
      <pc:sldChg chg="ord">
        <pc:chgData name="Eric Glover" userId="47c2a8b81aae47a8" providerId="LiveId" clId="{926DAA6B-AC4A-4C1F-9404-5E0FD170AB00}" dt="2021-12-11T12:50:02.343" v="74"/>
        <pc:sldMkLst>
          <pc:docMk/>
          <pc:sldMk cId="2800443776" sldId="295"/>
        </pc:sldMkLst>
      </pc:sldChg>
      <pc:sldChg chg="modSp mod">
        <pc:chgData name="Eric Glover" userId="47c2a8b81aae47a8" providerId="LiveId" clId="{926DAA6B-AC4A-4C1F-9404-5E0FD170AB00}" dt="2021-12-11T12:47:27.903" v="39" actId="255"/>
        <pc:sldMkLst>
          <pc:docMk/>
          <pc:sldMk cId="1796045760" sldId="306"/>
        </pc:sldMkLst>
        <pc:spChg chg="mod">
          <ac:chgData name="Eric Glover" userId="47c2a8b81aae47a8" providerId="LiveId" clId="{926DAA6B-AC4A-4C1F-9404-5E0FD170AB00}" dt="2021-12-11T12:47:27.903" v="39" actId="255"/>
          <ac:spMkLst>
            <pc:docMk/>
            <pc:sldMk cId="1796045760" sldId="306"/>
            <ac:spMk id="2" creationId="{769AA181-38F4-486B-9BC4-D946A311174E}"/>
          </ac:spMkLst>
        </pc:spChg>
        <pc:spChg chg="mod">
          <ac:chgData name="Eric Glover" userId="47c2a8b81aae47a8" providerId="LiveId" clId="{926DAA6B-AC4A-4C1F-9404-5E0FD170AB00}" dt="2021-12-11T12:47:12.256" v="36" actId="20577"/>
          <ac:spMkLst>
            <pc:docMk/>
            <pc:sldMk cId="1796045760" sldId="306"/>
            <ac:spMk id="3" creationId="{A4C2B8D8-6E2F-483F-8008-29B1D08178F0}"/>
          </ac:spMkLst>
        </pc:spChg>
      </pc:sldChg>
      <pc:sldChg chg="ord">
        <pc:chgData name="Eric Glover" userId="47c2a8b81aae47a8" providerId="LiveId" clId="{926DAA6B-AC4A-4C1F-9404-5E0FD170AB00}" dt="2021-12-11T12:49:58.919" v="72"/>
        <pc:sldMkLst>
          <pc:docMk/>
          <pc:sldMk cId="1938607896" sldId="310"/>
        </pc:sldMkLst>
      </pc:sldChg>
      <pc:sldChg chg="del">
        <pc:chgData name="Eric Glover" userId="47c2a8b81aae47a8" providerId="LiveId" clId="{926DAA6B-AC4A-4C1F-9404-5E0FD170AB00}" dt="2021-12-11T12:46:54.543" v="1" actId="47"/>
        <pc:sldMkLst>
          <pc:docMk/>
          <pc:sldMk cId="112308518" sldId="315"/>
        </pc:sldMkLst>
      </pc:sldChg>
      <pc:sldChg chg="del">
        <pc:chgData name="Eric Glover" userId="47c2a8b81aae47a8" providerId="LiveId" clId="{926DAA6B-AC4A-4C1F-9404-5E0FD170AB00}" dt="2021-12-11T12:48:37.080" v="55" actId="47"/>
        <pc:sldMkLst>
          <pc:docMk/>
          <pc:sldMk cId="2774607120" sldId="319"/>
        </pc:sldMkLst>
      </pc:sldChg>
      <pc:sldChg chg="del">
        <pc:chgData name="Eric Glover" userId="47c2a8b81aae47a8" providerId="LiveId" clId="{926DAA6B-AC4A-4C1F-9404-5E0FD170AB00}" dt="2021-12-11T12:48:42.212" v="56" actId="47"/>
        <pc:sldMkLst>
          <pc:docMk/>
          <pc:sldMk cId="2364082762" sldId="320"/>
        </pc:sldMkLst>
      </pc:sldChg>
      <pc:sldChg chg="del">
        <pc:chgData name="Eric Glover" userId="47c2a8b81aae47a8" providerId="LiveId" clId="{926DAA6B-AC4A-4C1F-9404-5E0FD170AB00}" dt="2021-12-11T12:48:45.766" v="57" actId="47"/>
        <pc:sldMkLst>
          <pc:docMk/>
          <pc:sldMk cId="4146937632" sldId="321"/>
        </pc:sldMkLst>
      </pc:sldChg>
      <pc:sldChg chg="del">
        <pc:chgData name="Eric Glover" userId="47c2a8b81aae47a8" providerId="LiveId" clId="{926DAA6B-AC4A-4C1F-9404-5E0FD170AB00}" dt="2021-12-11T12:48:48.920" v="58" actId="47"/>
        <pc:sldMkLst>
          <pc:docMk/>
          <pc:sldMk cId="543904082" sldId="322"/>
        </pc:sldMkLst>
      </pc:sldChg>
      <pc:sldChg chg="del">
        <pc:chgData name="Eric Glover" userId="47c2a8b81aae47a8" providerId="LiveId" clId="{926DAA6B-AC4A-4C1F-9404-5E0FD170AB00}" dt="2021-12-11T12:48:54.766" v="60" actId="47"/>
        <pc:sldMkLst>
          <pc:docMk/>
          <pc:sldMk cId="3720491333" sldId="323"/>
        </pc:sldMkLst>
      </pc:sldChg>
      <pc:sldChg chg="del">
        <pc:chgData name="Eric Glover" userId="47c2a8b81aae47a8" providerId="LiveId" clId="{926DAA6B-AC4A-4C1F-9404-5E0FD170AB00}" dt="2021-12-11T12:49:44.461" v="68" actId="47"/>
        <pc:sldMkLst>
          <pc:docMk/>
          <pc:sldMk cId="214658782" sldId="324"/>
        </pc:sldMkLst>
      </pc:sldChg>
      <pc:sldChg chg="del">
        <pc:chgData name="Eric Glover" userId="47c2a8b81aae47a8" providerId="LiveId" clId="{926DAA6B-AC4A-4C1F-9404-5E0FD170AB00}" dt="2021-12-11T12:49:50.880" v="69" actId="47"/>
        <pc:sldMkLst>
          <pc:docMk/>
          <pc:sldMk cId="2318064248" sldId="325"/>
        </pc:sldMkLst>
      </pc:sldChg>
      <pc:sldChg chg="del">
        <pc:chgData name="Eric Glover" userId="47c2a8b81aae47a8" providerId="LiveId" clId="{926DAA6B-AC4A-4C1F-9404-5E0FD170AB00}" dt="2021-12-11T12:48:53.986" v="59" actId="47"/>
        <pc:sldMkLst>
          <pc:docMk/>
          <pc:sldMk cId="3993457818" sldId="327"/>
        </pc:sldMkLst>
      </pc:sldChg>
      <pc:sldChg chg="del">
        <pc:chgData name="Eric Glover" userId="47c2a8b81aae47a8" providerId="LiveId" clId="{926DAA6B-AC4A-4C1F-9404-5E0FD170AB00}" dt="2021-12-11T12:49:13.595" v="63" actId="47"/>
        <pc:sldMkLst>
          <pc:docMk/>
          <pc:sldMk cId="4083940821" sldId="328"/>
        </pc:sldMkLst>
      </pc:sldChg>
      <pc:sldChg chg="new">
        <pc:chgData name="Eric Glover" userId="47c2a8b81aae47a8" providerId="LiveId" clId="{926DAA6B-AC4A-4C1F-9404-5E0FD170AB00}" dt="2021-12-11T12:46:52.316" v="0" actId="680"/>
        <pc:sldMkLst>
          <pc:docMk/>
          <pc:sldMk cId="2825259770" sldId="329"/>
        </pc:sldMkLst>
      </pc:sldChg>
      <pc:sldChg chg="addSp delSp modSp new mod setBg modClrScheme chgLayout">
        <pc:chgData name="Eric Glover" userId="47c2a8b81aae47a8" providerId="LiveId" clId="{926DAA6B-AC4A-4C1F-9404-5E0FD170AB00}" dt="2021-12-11T13:01:24.164" v="198" actId="14826"/>
        <pc:sldMkLst>
          <pc:docMk/>
          <pc:sldMk cId="1962400244" sldId="330"/>
        </pc:sldMkLst>
        <pc:spChg chg="add mod">
          <ac:chgData name="Eric Glover" userId="47c2a8b81aae47a8" providerId="LiveId" clId="{926DAA6B-AC4A-4C1F-9404-5E0FD170AB00}" dt="2021-12-11T12:54:35.219" v="151" actId="26606"/>
          <ac:spMkLst>
            <pc:docMk/>
            <pc:sldMk cId="1962400244" sldId="330"/>
            <ac:spMk id="2" creationId="{B0B0EC8F-3D05-4D49-9C98-4281A347C1D6}"/>
          </ac:spMkLst>
        </pc:spChg>
        <pc:spChg chg="add del mod">
          <ac:chgData name="Eric Glover" userId="47c2a8b81aae47a8" providerId="LiveId" clId="{926DAA6B-AC4A-4C1F-9404-5E0FD170AB00}" dt="2021-12-11T12:52:22.409" v="101" actId="1032"/>
          <ac:spMkLst>
            <pc:docMk/>
            <pc:sldMk cId="1962400244" sldId="330"/>
            <ac:spMk id="3" creationId="{48A03730-5AF5-486D-9E6F-C0278B02DA64}"/>
          </ac:spMkLst>
        </pc:spChg>
        <pc:spChg chg="add mod">
          <ac:chgData name="Eric Glover" userId="47c2a8b81aae47a8" providerId="LiveId" clId="{926DAA6B-AC4A-4C1F-9404-5E0FD170AB00}" dt="2021-12-11T12:59:44.960" v="192" actId="1076"/>
          <ac:spMkLst>
            <pc:docMk/>
            <pc:sldMk cId="1962400244" sldId="330"/>
            <ac:spMk id="5" creationId="{CD2E93CA-D41A-4A34-A35D-EC7841E4C368}"/>
          </ac:spMkLst>
        </pc:spChg>
        <pc:spChg chg="add del">
          <ac:chgData name="Eric Glover" userId="47c2a8b81aae47a8" providerId="LiveId" clId="{926DAA6B-AC4A-4C1F-9404-5E0FD170AB00}" dt="2021-12-11T12:54:35.199" v="150" actId="26606"/>
          <ac:spMkLst>
            <pc:docMk/>
            <pc:sldMk cId="1962400244" sldId="330"/>
            <ac:spMk id="6" creationId="{81E1224E-6618-482E-BE87-321A7FC1CDE8}"/>
          </ac:spMkLst>
        </pc:spChg>
        <pc:spChg chg="add del">
          <ac:chgData name="Eric Glover" userId="47c2a8b81aae47a8" providerId="LiveId" clId="{926DAA6B-AC4A-4C1F-9404-5E0FD170AB00}" dt="2021-12-11T12:54:35.199" v="150" actId="26606"/>
          <ac:spMkLst>
            <pc:docMk/>
            <pc:sldMk cId="1962400244" sldId="330"/>
            <ac:spMk id="7" creationId="{066346BE-FDB4-4772-A696-0719490ABD64}"/>
          </ac:spMkLst>
        </pc:spChg>
        <pc:spChg chg="add del">
          <ac:chgData name="Eric Glover" userId="47c2a8b81aae47a8" providerId="LiveId" clId="{926DAA6B-AC4A-4C1F-9404-5E0FD170AB00}" dt="2021-12-11T12:54:35.199" v="150" actId="26606"/>
          <ac:spMkLst>
            <pc:docMk/>
            <pc:sldMk cId="1962400244" sldId="330"/>
            <ac:spMk id="8" creationId="{FB92FFCE-0C90-454E-AA25-D4EE9A6C39C5}"/>
          </ac:spMkLst>
        </pc:spChg>
        <pc:spChg chg="add del">
          <ac:chgData name="Eric Glover" userId="47c2a8b81aae47a8" providerId="LiveId" clId="{926DAA6B-AC4A-4C1F-9404-5E0FD170AB00}" dt="2021-12-11T12:54:02.158" v="142" actId="26606"/>
          <ac:spMkLst>
            <pc:docMk/>
            <pc:sldMk cId="1962400244" sldId="330"/>
            <ac:spMk id="9" creationId="{81D377EB-C9D2-4ED0-86A6-740A297E3EAC}"/>
          </ac:spMkLst>
        </pc:spChg>
        <pc:spChg chg="add">
          <ac:chgData name="Eric Glover" userId="47c2a8b81aae47a8" providerId="LiveId" clId="{926DAA6B-AC4A-4C1F-9404-5E0FD170AB00}" dt="2021-12-11T12:54:35.219" v="151" actId="26606"/>
          <ac:spMkLst>
            <pc:docMk/>
            <pc:sldMk cId="1962400244" sldId="330"/>
            <ac:spMk id="10" creationId="{81D377EB-C9D2-4ED0-86A6-740A297E3EAC}"/>
          </ac:spMkLst>
        </pc:spChg>
        <pc:spChg chg="add del">
          <ac:chgData name="Eric Glover" userId="47c2a8b81aae47a8" providerId="LiveId" clId="{926DAA6B-AC4A-4C1F-9404-5E0FD170AB00}" dt="2021-12-11T12:54:02.158" v="142" actId="26606"/>
          <ac:spMkLst>
            <pc:docMk/>
            <pc:sldMk cId="1962400244" sldId="330"/>
            <ac:spMk id="11" creationId="{066346BE-FDB4-4772-A696-0719490ABD64}"/>
          </ac:spMkLst>
        </pc:spChg>
        <pc:spChg chg="add">
          <ac:chgData name="Eric Glover" userId="47c2a8b81aae47a8" providerId="LiveId" clId="{926DAA6B-AC4A-4C1F-9404-5E0FD170AB00}" dt="2021-12-11T12:54:35.219" v="151" actId="26606"/>
          <ac:spMkLst>
            <pc:docMk/>
            <pc:sldMk cId="1962400244" sldId="330"/>
            <ac:spMk id="12" creationId="{066346BE-FDB4-4772-A696-0719490ABD64}"/>
          </ac:spMkLst>
        </pc:spChg>
        <pc:spChg chg="add del">
          <ac:chgData name="Eric Glover" userId="47c2a8b81aae47a8" providerId="LiveId" clId="{926DAA6B-AC4A-4C1F-9404-5E0FD170AB00}" dt="2021-12-11T12:54:02.158" v="142" actId="26606"/>
          <ac:spMkLst>
            <pc:docMk/>
            <pc:sldMk cId="1962400244" sldId="330"/>
            <ac:spMk id="13" creationId="{FB92FFCE-0C90-454E-AA25-D4EE9A6C39C5}"/>
          </ac:spMkLst>
        </pc:spChg>
        <pc:spChg chg="add">
          <ac:chgData name="Eric Glover" userId="47c2a8b81aae47a8" providerId="LiveId" clId="{926DAA6B-AC4A-4C1F-9404-5E0FD170AB00}" dt="2021-12-11T12:54:35.219" v="151" actId="26606"/>
          <ac:spMkLst>
            <pc:docMk/>
            <pc:sldMk cId="1962400244" sldId="330"/>
            <ac:spMk id="14" creationId="{FB92FFCE-0C90-454E-AA25-D4EE9A6C39C5}"/>
          </ac:spMkLst>
        </pc:spChg>
        <pc:spChg chg="add del">
          <ac:chgData name="Eric Glover" userId="47c2a8b81aae47a8" providerId="LiveId" clId="{926DAA6B-AC4A-4C1F-9404-5E0FD170AB00}" dt="2021-12-11T12:54:04.848" v="144" actId="26606"/>
          <ac:spMkLst>
            <pc:docMk/>
            <pc:sldMk cId="1962400244" sldId="330"/>
            <ac:spMk id="15" creationId="{AFF8D2E5-2C4E-47B1-930B-6C82B7C31331}"/>
          </ac:spMkLst>
        </pc:spChg>
        <pc:spChg chg="add del">
          <ac:chgData name="Eric Glover" userId="47c2a8b81aae47a8" providerId="LiveId" clId="{926DAA6B-AC4A-4C1F-9404-5E0FD170AB00}" dt="2021-12-11T12:54:04.848" v="144" actId="26606"/>
          <ac:spMkLst>
            <pc:docMk/>
            <pc:sldMk cId="1962400244" sldId="330"/>
            <ac:spMk id="16" creationId="{801E4ADA-0EA9-4930-846E-3C11E8BED6DD}"/>
          </ac:spMkLst>
        </pc:spChg>
        <pc:spChg chg="add del">
          <ac:chgData name="Eric Glover" userId="47c2a8b81aae47a8" providerId="LiveId" clId="{926DAA6B-AC4A-4C1F-9404-5E0FD170AB00}" dt="2021-12-11T12:54:04.848" v="144" actId="26606"/>
          <ac:spMkLst>
            <pc:docMk/>
            <pc:sldMk cId="1962400244" sldId="330"/>
            <ac:spMk id="17" creationId="{FB92FFCE-0C90-454E-AA25-D4EE9A6C39C5}"/>
          </ac:spMkLst>
        </pc:spChg>
        <pc:spChg chg="add del">
          <ac:chgData name="Eric Glover" userId="47c2a8b81aae47a8" providerId="LiveId" clId="{926DAA6B-AC4A-4C1F-9404-5E0FD170AB00}" dt="2021-12-11T12:54:15.401" v="146" actId="26606"/>
          <ac:spMkLst>
            <pc:docMk/>
            <pc:sldMk cId="1962400244" sldId="330"/>
            <ac:spMk id="19" creationId="{81D377EB-C9D2-4ED0-86A6-740A297E3EAC}"/>
          </ac:spMkLst>
        </pc:spChg>
        <pc:spChg chg="add del">
          <ac:chgData name="Eric Glover" userId="47c2a8b81aae47a8" providerId="LiveId" clId="{926DAA6B-AC4A-4C1F-9404-5E0FD170AB00}" dt="2021-12-11T12:54:15.401" v="146" actId="26606"/>
          <ac:spMkLst>
            <pc:docMk/>
            <pc:sldMk cId="1962400244" sldId="330"/>
            <ac:spMk id="20" creationId="{066346BE-FDB4-4772-A696-0719490ABD64}"/>
          </ac:spMkLst>
        </pc:spChg>
        <pc:spChg chg="add del">
          <ac:chgData name="Eric Glover" userId="47c2a8b81aae47a8" providerId="LiveId" clId="{926DAA6B-AC4A-4C1F-9404-5E0FD170AB00}" dt="2021-12-11T12:54:15.401" v="146" actId="26606"/>
          <ac:spMkLst>
            <pc:docMk/>
            <pc:sldMk cId="1962400244" sldId="330"/>
            <ac:spMk id="21" creationId="{FB92FFCE-0C90-454E-AA25-D4EE9A6C39C5}"/>
          </ac:spMkLst>
        </pc:spChg>
        <pc:graphicFrameChg chg="add mod modGraphic">
          <ac:chgData name="Eric Glover" userId="47c2a8b81aae47a8" providerId="LiveId" clId="{926DAA6B-AC4A-4C1F-9404-5E0FD170AB00}" dt="2021-12-11T12:59:38.543" v="191" actId="1076"/>
          <ac:graphicFrameMkLst>
            <pc:docMk/>
            <pc:sldMk cId="1962400244" sldId="330"/>
            <ac:graphicFrameMk id="4" creationId="{A1196BF3-31D4-4FA7-ADD6-3E09B4240A4D}"/>
          </ac:graphicFrameMkLst>
        </pc:graphicFrameChg>
        <pc:picChg chg="add mod">
          <ac:chgData name="Eric Glover" userId="47c2a8b81aae47a8" providerId="LiveId" clId="{926DAA6B-AC4A-4C1F-9404-5E0FD170AB00}" dt="2021-12-11T13:01:24.164" v="198" actId="14826"/>
          <ac:picMkLst>
            <pc:docMk/>
            <pc:sldMk cId="1962400244" sldId="330"/>
            <ac:picMk id="22" creationId="{D94B0FE5-7544-4C6C-A59F-EE2104BFCC0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C4CED08A-F493-4034-BE3E-F922C11B67E3}" type="datetimeFigureOut">
              <a:rPr lang="en-US" smtClean="0"/>
              <a:t>12/12/2021</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3F8B3D71-61EB-464E-A873-042A7DB5DD4A}" type="slidenum">
              <a:rPr lang="en-US" smtClean="0"/>
              <a:t>‹#›</a:t>
            </a:fld>
            <a:endParaRPr lang="en-US"/>
          </a:p>
        </p:txBody>
      </p:sp>
    </p:spTree>
    <p:extLst>
      <p:ext uri="{BB962C8B-B14F-4D97-AF65-F5344CB8AC3E}">
        <p14:creationId xmlns:p14="http://schemas.microsoft.com/office/powerpoint/2010/main" val="1917736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F8B3D71-61EB-464E-A873-042A7DB5DD4A}" type="slidenum">
              <a:rPr lang="en-US" smtClean="0"/>
              <a:t>2</a:t>
            </a:fld>
            <a:endParaRPr lang="en-US"/>
          </a:p>
        </p:txBody>
      </p:sp>
    </p:spTree>
    <p:extLst>
      <p:ext uri="{BB962C8B-B14F-4D97-AF65-F5344CB8AC3E}">
        <p14:creationId xmlns:p14="http://schemas.microsoft.com/office/powerpoint/2010/main" val="32372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F8B3D71-61EB-464E-A873-042A7DB5DD4A}" type="slidenum">
              <a:rPr lang="en-US" smtClean="0"/>
              <a:t>6</a:t>
            </a:fld>
            <a:endParaRPr lang="en-US"/>
          </a:p>
        </p:txBody>
      </p:sp>
    </p:spTree>
    <p:extLst>
      <p:ext uri="{BB962C8B-B14F-4D97-AF65-F5344CB8AC3E}">
        <p14:creationId xmlns:p14="http://schemas.microsoft.com/office/powerpoint/2010/main" val="231120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B3D71-61EB-464E-A873-042A7DB5DD4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9481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B3D71-61EB-464E-A873-042A7DB5DD4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1107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B3D71-61EB-464E-A873-042A7DB5DD4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5621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B3D71-61EB-464E-A873-042A7DB5DD4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9647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8B3D71-61EB-464E-A873-042A7DB5DD4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0406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7200"/>
            </a:lvl1pPr>
          </a:lstStyle>
          <a:p>
            <a:r>
              <a:rPr lang="en-US"/>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430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26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2061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243770"/>
            <a:ext cx="11167447" cy="166843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246714"/>
            <a:ext cx="11155680" cy="1662546"/>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25943"/>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488199"/>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114770"/>
            <a:ext cx="10168128"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1905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69850" h="69850" prst="divot"/>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atin typeface="LEMON MILK" panose="00000500000000000000" pitchFamily="50" charset="0"/>
              </a:defRPr>
            </a:lvl1pPr>
          </a:lstStyle>
          <a:p>
            <a:r>
              <a:rPr lang="en-US"/>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Autofit/>
            <a:scene3d>
              <a:camera prst="orthographicFront"/>
              <a:lightRig rig="threePt" dir="t"/>
            </a:scene3d>
            <a:sp3d extrusionH="57150">
              <a:bevelT w="69850" h="69850" prst="divot"/>
            </a:sp3d>
          </a:bodyPr>
          <a:lstStyle>
            <a:lvl1pPr marL="0" indent="0">
              <a:buNone/>
              <a:defRPr sz="3200" spc="500" baseline="0">
                <a:solidFill>
                  <a:srgbClr val="FFCA08"/>
                </a:solidFill>
                <a:latin typeface="LEMON MILK Bold" panose="00000800000000000000" pitchFamily="5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25976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3307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970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a:t>Click to edit Master title style</a:t>
            </a:r>
          </a:p>
        </p:txBody>
      </p:sp>
    </p:spTree>
    <p:extLst>
      <p:ext uri="{BB962C8B-B14F-4D97-AF65-F5344CB8AC3E}">
        <p14:creationId xmlns:p14="http://schemas.microsoft.com/office/powerpoint/2010/main" val="75949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4725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FA417FE-CD1A-486F-A4AC-E4000A2FB18E}"/>
              </a:ext>
            </a:extLst>
          </p:cNvPr>
          <p:cNvSpPr/>
          <p:nvPr/>
        </p:nvSpPr>
        <p:spPr>
          <a:xfrm>
            <a:off x="571987" y="625647"/>
            <a:ext cx="3546722" cy="1716505"/>
          </a:xfrm>
          <a:prstGeom prst="rect">
            <a:avLst/>
          </a:prstGeom>
          <a:solidFill>
            <a:schemeClr val="bg1">
              <a:lumMod val="95000"/>
            </a:schemeClr>
          </a:solidFill>
          <a:ln w="127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750752"/>
            <a:ext cx="146304" cy="1457925"/>
          </a:xfrm>
          <a:prstGeom prst="rect">
            <a:avLst/>
          </a:prstGeom>
          <a:solidFill>
            <a:schemeClr val="accent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
            <a:extLst>
              <a:ext uri="{FF2B5EF4-FFF2-40B4-BE49-F238E27FC236}">
                <a16:creationId xmlns:a16="http://schemas.microsoft.com/office/drawing/2014/main" id="{A6FC3E2A-2760-4CA6-B212-1231F394706A}"/>
              </a:ext>
            </a:extLst>
          </p:cNvPr>
          <p:cNvSpPr>
            <a:spLocks noGrp="1"/>
          </p:cNvSpPr>
          <p:nvPr>
            <p:ph type="title"/>
          </p:nvPr>
        </p:nvSpPr>
        <p:spPr>
          <a:xfrm>
            <a:off x="860865" y="694599"/>
            <a:ext cx="3197994" cy="1709928"/>
          </a:xfrm>
        </p:spPr>
        <p:txBody>
          <a:bodyPr lIns="0" tIns="0" rIns="0" bIns="0">
            <a:noAutofit/>
            <a:scene3d>
              <a:camera prst="orthographicFront"/>
              <a:lightRig rig="threePt" dir="t"/>
            </a:scene3d>
            <a:sp3d extrusionH="57150">
              <a:bevelT w="38100" h="38100"/>
            </a:sp3d>
          </a:bodyPr>
          <a:lstStyle/>
          <a:p>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Tree>
    <p:extLst>
      <p:ext uri="{BB962C8B-B14F-4D97-AF65-F5344CB8AC3E}">
        <p14:creationId xmlns:p14="http://schemas.microsoft.com/office/powerpoint/2010/main" val="4257210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9650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A209F25-4E82-45CD-A3BD-645D40F11266}"/>
              </a:ext>
            </a:extLst>
          </p:cNvPr>
          <p:cNvSpPr txBox="1">
            <a:spLocks noChangeArrowheads="1"/>
          </p:cNvSpPr>
          <p:nvPr userDrawn="1"/>
        </p:nvSpPr>
        <p:spPr>
          <a:xfrm>
            <a:off x="11737272" y="6496854"/>
            <a:ext cx="448056" cy="365125"/>
          </a:xfrm>
          <a:prstGeom prst="rect">
            <a:avLst/>
          </a:prstGeom>
        </p:spPr>
        <p:txBody>
          <a:bodyPr vert="horz" lIns="91440" tIns="45720" rIns="91440" bIns="45720" rtlCol="0" anchor="ctr">
            <a:normAutofit/>
          </a:bodyP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600"/>
              </a:spcAft>
              <a:defRPr/>
            </a:pPr>
            <a:fld id="{525D6D22-F3CC-406C-AB7C-C30BB762FCEA}" type="slidenum">
              <a:rPr lang="en-US" altLang="en-US" sz="1100" smtClean="0">
                <a:solidFill>
                  <a:schemeClr val="tx1"/>
                </a:solidFill>
              </a:rPr>
              <a:pPr algn="ctr">
                <a:spcAft>
                  <a:spcPts val="600"/>
                </a:spcAft>
                <a:defRPr/>
              </a:pPr>
              <a:t>‹#›</a:t>
            </a:fld>
            <a:endParaRPr lang="en-US" altLang="en-US" sz="1100">
              <a:solidFill>
                <a:schemeClr val="tx1"/>
              </a:solidFill>
            </a:endParaRPr>
          </a:p>
        </p:txBody>
      </p:sp>
      <p:sp>
        <p:nvSpPr>
          <p:cNvPr id="8" name="Rectangle 4">
            <a:extLst>
              <a:ext uri="{FF2B5EF4-FFF2-40B4-BE49-F238E27FC236}">
                <a16:creationId xmlns:a16="http://schemas.microsoft.com/office/drawing/2014/main" id="{5B71E275-FF90-4045-9FB5-C51489B2EEA0}"/>
              </a:ext>
            </a:extLst>
          </p:cNvPr>
          <p:cNvSpPr txBox="1">
            <a:spLocks noChangeArrowheads="1"/>
          </p:cNvSpPr>
          <p:nvPr userDrawn="1"/>
        </p:nvSpPr>
        <p:spPr>
          <a:xfrm>
            <a:off x="10296" y="6594390"/>
            <a:ext cx="1431255" cy="258077"/>
          </a:xfrm>
          <a:prstGeom prst="rect">
            <a:avLst/>
          </a:prstGeom>
          <a:ln/>
        </p:spPr>
        <p:txBody>
          <a:bodyPr vert="horz" lIns="91440" tIns="45720" rIns="91440" bIns="45720" rtlCol="0" anchor="b"/>
          <a:lstStyle>
            <a:defPPr>
              <a:defRPr lang="en-US"/>
            </a:defPPr>
            <a:lvl1pPr marL="0" algn="l" defTabSz="914400" rtl="0" eaLnBrk="1" latinLnBrk="0" hangingPunct="1">
              <a:defRPr sz="9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altLang="en-US" sz="800" b="0">
                <a:solidFill>
                  <a:schemeClr val="tx1"/>
                </a:solidFill>
              </a:rPr>
              <a:t>© Eric F. Glover 2021</a:t>
            </a:r>
          </a:p>
        </p:txBody>
      </p:sp>
    </p:spTree>
    <p:extLst>
      <p:ext uri="{BB962C8B-B14F-4D97-AF65-F5344CB8AC3E}">
        <p14:creationId xmlns:p14="http://schemas.microsoft.com/office/powerpoint/2010/main" val="395488387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16" r:id="rId6"/>
    <p:sldLayoutId id="2147483712" r:id="rId7"/>
    <p:sldLayoutId id="2147483713" r:id="rId8"/>
    <p:sldLayoutId id="2147483714" r:id="rId9"/>
    <p:sldLayoutId id="2147483715" r:id="rId10"/>
    <p:sldLayoutId id="2147483717" r:id="rId11"/>
  </p:sldLayoutIdLst>
  <p:txStyles>
    <p:titleStyle>
      <a:lvl1pPr algn="l" defTabSz="914400" rtl="0" eaLnBrk="1" latinLnBrk="0" hangingPunct="1">
        <a:lnSpc>
          <a:spcPct val="90000"/>
        </a:lnSpc>
        <a:spcBef>
          <a:spcPct val="0"/>
        </a:spcBef>
        <a:buNone/>
        <a:defRPr sz="4400" b="1" kern="1200">
          <a:solidFill>
            <a:schemeClr val="tx1"/>
          </a:solidFill>
          <a:latin typeface="Segoe UI Black" panose="020B0A02040204020203" pitchFamily="34" charset="0"/>
          <a:ea typeface="Segoe UI Black" panose="020B0A02040204020203" pitchFamily="34" charset="0"/>
          <a:cs typeface="+mj-cs"/>
        </a:defRPr>
      </a:lvl1pPr>
    </p:titleStyle>
    <p:body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tx1"/>
          </a:solidFill>
          <a:latin typeface="Segoe UI Semibold" panose="020B0702040204020203" pitchFamily="34" charset="0"/>
          <a:ea typeface="+mn-ea"/>
          <a:cs typeface="Segoe UI Semibold" panose="020B0702040204020203" pitchFamily="34" charset="0"/>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tack of machine gears focusing on one gear">
            <a:extLst>
              <a:ext uri="{FF2B5EF4-FFF2-40B4-BE49-F238E27FC236}">
                <a16:creationId xmlns:a16="http://schemas.microsoft.com/office/drawing/2014/main" id="{4A1D9511-E8B7-4271-9A6E-8EF4DED9D06A}"/>
              </a:ext>
            </a:extLst>
          </p:cNvPr>
          <p:cNvPicPr>
            <a:picLocks noChangeAspect="1"/>
          </p:cNvPicPr>
          <p:nvPr/>
        </p:nvPicPr>
        <p:blipFill rotWithShape="1">
          <a:blip r:embed="rId2"/>
          <a:srcRect t="15730"/>
          <a:stretch/>
        </p:blipFill>
        <p:spPr>
          <a:xfrm>
            <a:off x="20" y="10"/>
            <a:ext cx="12191981" cy="6857990"/>
          </a:xfrm>
          <a:prstGeom prst="rect">
            <a:avLst/>
          </a:prstGeom>
        </p:spPr>
      </p:pic>
      <p:sp>
        <p:nvSpPr>
          <p:cNvPr id="18" name="Rectangle 17">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250488-24F5-40C6-9CDD-CA7D87837CA3}"/>
              </a:ext>
            </a:extLst>
          </p:cNvPr>
          <p:cNvSpPr>
            <a:spLocks noGrp="1"/>
          </p:cNvSpPr>
          <p:nvPr>
            <p:ph type="ctrTitle"/>
          </p:nvPr>
        </p:nvSpPr>
        <p:spPr>
          <a:xfrm>
            <a:off x="404552" y="3091928"/>
            <a:ext cx="9830421" cy="2387600"/>
          </a:xfrm>
        </p:spPr>
        <p:txBody>
          <a:bodyPr>
            <a:noAutofit/>
          </a:bodyPr>
          <a:lstStyle/>
          <a:p>
            <a:r>
              <a:rPr lang="en-US" sz="8800">
                <a:effectLst>
                  <a:outerShdw blurRad="38100" dist="38100" dir="2700000" algn="tl">
                    <a:srgbClr val="000000">
                      <a:alpha val="43137"/>
                    </a:srgbClr>
                  </a:outerShdw>
                </a:effectLst>
                <a:latin typeface="LEMON MILK" panose="00000500000000000000" pitchFamily="50" charset="0"/>
              </a:rPr>
              <a:t>Transformed!</a:t>
            </a:r>
          </a:p>
        </p:txBody>
      </p:sp>
      <p:sp>
        <p:nvSpPr>
          <p:cNvPr id="20" name="Rectangle: Rounded Corners 19">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D19C89D-AEF7-42B4-8DEB-021211B55E65}"/>
              </a:ext>
            </a:extLst>
          </p:cNvPr>
          <p:cNvSpPr>
            <a:spLocks noGrp="1"/>
          </p:cNvSpPr>
          <p:nvPr>
            <p:ph type="subTitle" idx="1"/>
          </p:nvPr>
        </p:nvSpPr>
        <p:spPr>
          <a:xfrm>
            <a:off x="429777" y="5624945"/>
            <a:ext cx="9381344" cy="592975"/>
          </a:xfrm>
        </p:spPr>
        <p:txBody>
          <a:bodyPr tIns="91440" bIns="0" anchor="ctr">
            <a:normAutofit fontScale="92500" lnSpcReduction="20000"/>
          </a:bodyPr>
          <a:lstStyle/>
          <a:p>
            <a:r>
              <a:rPr lang="en-US" sz="3600" spc="550">
                <a:effectLst>
                  <a:outerShdw blurRad="38100" dist="38100" dir="2700000" algn="tl">
                    <a:srgbClr val="000000">
                      <a:alpha val="43137"/>
                    </a:srgbClr>
                  </a:outerShdw>
                </a:effectLst>
                <a:latin typeface="Stanley Roots Personal Use" pitchFamily="2" charset="2"/>
              </a:rPr>
              <a:t> </a:t>
            </a:r>
            <a:r>
              <a:rPr lang="en-US" sz="3600" b="1" spc="550">
                <a:effectLst>
                  <a:outerShdw blurRad="38100" dist="38100" dir="2700000" algn="tl">
                    <a:srgbClr val="000000">
                      <a:alpha val="43137"/>
                    </a:srgbClr>
                  </a:outerShdw>
                </a:effectLst>
                <a:latin typeface="LEMON MILK Light" panose="00000400000000000000" pitchFamily="50" charset="0"/>
                <a:ea typeface="FangSong" panose="020B0503020204020204" pitchFamily="49" charset="-122"/>
              </a:rPr>
              <a:t>Knowing &amp; Doing God’s Will</a:t>
            </a:r>
          </a:p>
        </p:txBody>
      </p:sp>
      <p:sp>
        <p:nvSpPr>
          <p:cNvPr id="5" name="TextBox 4">
            <a:extLst>
              <a:ext uri="{FF2B5EF4-FFF2-40B4-BE49-F238E27FC236}">
                <a16:creationId xmlns:a16="http://schemas.microsoft.com/office/drawing/2014/main" id="{88C59F81-B43C-4DD3-8462-65D55B066FCA}"/>
              </a:ext>
            </a:extLst>
          </p:cNvPr>
          <p:cNvSpPr txBox="1"/>
          <p:nvPr/>
        </p:nvSpPr>
        <p:spPr>
          <a:xfrm>
            <a:off x="643237" y="6274677"/>
            <a:ext cx="9036790" cy="400110"/>
          </a:xfrm>
          <a:prstGeom prst="rect">
            <a:avLst/>
          </a:prstGeom>
          <a:noFill/>
        </p:spPr>
        <p:txBody>
          <a:bodyPr wrap="square" rtlCol="0">
            <a:spAutoFit/>
          </a:bodyPr>
          <a:lstStyle/>
          <a:p>
            <a:r>
              <a:rPr lang="en-US" sz="2000" i="1">
                <a:solidFill>
                  <a:srgbClr val="FFCA08"/>
                </a:solidFill>
              </a:rPr>
              <a:t>An In-depth Study of Paul’s Letter to the Church in Rome</a:t>
            </a:r>
            <a:endParaRPr lang="en-US" i="1">
              <a:solidFill>
                <a:srgbClr val="FFCA08"/>
              </a:solidFill>
            </a:endParaRPr>
          </a:p>
        </p:txBody>
      </p:sp>
    </p:spTree>
    <p:extLst>
      <p:ext uri="{BB962C8B-B14F-4D97-AF65-F5344CB8AC3E}">
        <p14:creationId xmlns:p14="http://schemas.microsoft.com/office/powerpoint/2010/main" val="106031187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4C0B-6C19-49EA-9338-305D7180E7B4}"/>
              </a:ext>
            </a:extLst>
          </p:cNvPr>
          <p:cNvSpPr>
            <a:spLocks noGrp="1"/>
          </p:cNvSpPr>
          <p:nvPr>
            <p:ph type="title"/>
          </p:nvPr>
        </p:nvSpPr>
        <p:spPr>
          <a:xfrm>
            <a:off x="1078992" y="1464366"/>
            <a:ext cx="10241280" cy="3650975"/>
          </a:xfrm>
        </p:spPr>
        <p:txBody>
          <a:bodyPr tIns="0" bIns="91440" anchor="t">
            <a:noAutofit/>
            <a:scene3d>
              <a:camera prst="orthographicFront"/>
              <a:lightRig rig="threePt" dir="t"/>
            </a:scene3d>
            <a:sp3d extrusionH="57150">
              <a:bevelT w="38100" h="38100"/>
            </a:sp3d>
          </a:bodyPr>
          <a:lstStyle/>
          <a:p>
            <a:pPr algn="ctr">
              <a:lnSpc>
                <a:spcPct val="100000"/>
              </a:lnSpc>
              <a:spcBef>
                <a:spcPts val="2400"/>
              </a:spcBef>
            </a:pPr>
            <a:r>
              <a:rPr lang="en-US" sz="13800" spc="1500">
                <a:solidFill>
                  <a:srgbClr val="FFCA08"/>
                </a:solidFill>
              </a:rPr>
              <a:t>Peace</a:t>
            </a:r>
            <a:br>
              <a:rPr lang="en-US" sz="9600">
                <a:solidFill>
                  <a:srgbClr val="FFCA08"/>
                </a:solidFill>
              </a:rPr>
            </a:br>
            <a:r>
              <a:rPr lang="en-US"/>
              <a:t>How is peace with God different than peace of mind?</a:t>
            </a:r>
            <a:endParaRPr lang="en-US" sz="7200"/>
          </a:p>
        </p:txBody>
      </p:sp>
    </p:spTree>
    <p:extLst>
      <p:ext uri="{BB962C8B-B14F-4D97-AF65-F5344CB8AC3E}">
        <p14:creationId xmlns:p14="http://schemas.microsoft.com/office/powerpoint/2010/main" val="214658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5:1-5</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34386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400" baseline="30000">
                <a:solidFill>
                  <a:srgbClr val="FFCA08"/>
                </a:solidFill>
              </a:rPr>
              <a:t>1</a:t>
            </a:r>
            <a:r>
              <a:rPr lang="en-US" sz="2400" b="0"/>
              <a:t>Therefore, since we have been justified by faith, we have peace with God through our Lord Jesus Christ. </a:t>
            </a:r>
            <a:r>
              <a:rPr lang="en-US" sz="2400" baseline="30000">
                <a:solidFill>
                  <a:srgbClr val="FFCA08"/>
                </a:solidFill>
              </a:rPr>
              <a:t>2</a:t>
            </a:r>
            <a:r>
              <a:rPr lang="en-US" sz="2400" b="0"/>
              <a:t>We have also obtained access through him by faith into this grace in which we stand, and we boast in the hope of the glory of God. </a:t>
            </a:r>
            <a:r>
              <a:rPr lang="en-US" sz="2400" baseline="30000">
                <a:solidFill>
                  <a:srgbClr val="FFCA08"/>
                </a:solidFill>
              </a:rPr>
              <a:t>3</a:t>
            </a:r>
            <a:r>
              <a:rPr lang="en-US" sz="2400" b="0"/>
              <a:t>And not only that, but we also boast in our afflictions, because we know that affliction produces endurance, </a:t>
            </a:r>
            <a:r>
              <a:rPr lang="en-US" sz="2400" baseline="30000">
                <a:solidFill>
                  <a:srgbClr val="FFCA08"/>
                </a:solidFill>
              </a:rPr>
              <a:t>4</a:t>
            </a:r>
            <a:r>
              <a:rPr lang="en-US" sz="2400" b="0"/>
              <a:t>endurance produces proven character, and proven character produces hope. </a:t>
            </a:r>
            <a:r>
              <a:rPr lang="en-US" sz="2400" baseline="30000">
                <a:solidFill>
                  <a:srgbClr val="FFCA08"/>
                </a:solidFill>
              </a:rPr>
              <a:t>5</a:t>
            </a:r>
            <a:r>
              <a:rPr lang="en-US" sz="2400" b="0"/>
              <a:t>This hope will not disappoint us, because God’s love has been poured out in our hearts through the Holy Spirit who was given to us.</a:t>
            </a:r>
          </a:p>
        </p:txBody>
      </p:sp>
      <p:sp>
        <p:nvSpPr>
          <p:cNvPr id="10" name="Rectangle 9">
            <a:extLst>
              <a:ext uri="{FF2B5EF4-FFF2-40B4-BE49-F238E27FC236}">
                <a16:creationId xmlns:a16="http://schemas.microsoft.com/office/drawing/2014/main" id="{C5F4B095-8CBF-4465-912D-A0AD28B611E6}"/>
              </a:ext>
            </a:extLst>
          </p:cNvPr>
          <p:cNvSpPr/>
          <p:nvPr/>
        </p:nvSpPr>
        <p:spPr>
          <a:xfrm>
            <a:off x="982487" y="2542667"/>
            <a:ext cx="411480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DAA81E8-141A-4250-9258-82516319A752}"/>
              </a:ext>
            </a:extLst>
          </p:cNvPr>
          <p:cNvSpPr/>
          <p:nvPr/>
        </p:nvSpPr>
        <p:spPr>
          <a:xfrm>
            <a:off x="885562" y="2791382"/>
            <a:ext cx="1201115"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1DCED73-1389-4603-AB9D-97EDFBAD31BE}"/>
              </a:ext>
            </a:extLst>
          </p:cNvPr>
          <p:cNvSpPr/>
          <p:nvPr/>
        </p:nvSpPr>
        <p:spPr>
          <a:xfrm>
            <a:off x="6773744" y="1519959"/>
            <a:ext cx="1201115"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Rounded Corners 22">
            <a:extLst>
              <a:ext uri="{FF2B5EF4-FFF2-40B4-BE49-F238E27FC236}">
                <a16:creationId xmlns:a16="http://schemas.microsoft.com/office/drawing/2014/main" id="{90823BDE-D0EA-48AF-AB67-8B91883D5B09}"/>
              </a:ext>
            </a:extLst>
          </p:cNvPr>
          <p:cNvSpPr/>
          <p:nvPr/>
        </p:nvSpPr>
        <p:spPr>
          <a:xfrm>
            <a:off x="4060706" y="3559145"/>
            <a:ext cx="4067202" cy="134389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tIns="0" bIns="91440" rtlCol="0" anchor="ctr"/>
          <a:lstStyle/>
          <a:p>
            <a:pPr algn="ctr">
              <a:lnSpc>
                <a:spcPct val="150000"/>
              </a:lnSpc>
            </a:pPr>
            <a:r>
              <a:rPr lang="en-US" sz="2400" b="1"/>
              <a:t>How do we obtain peace with God?</a:t>
            </a:r>
          </a:p>
        </p:txBody>
      </p:sp>
      <p:sp>
        <p:nvSpPr>
          <p:cNvPr id="24" name="Rectangle 23">
            <a:extLst>
              <a:ext uri="{FF2B5EF4-FFF2-40B4-BE49-F238E27FC236}">
                <a16:creationId xmlns:a16="http://schemas.microsoft.com/office/drawing/2014/main" id="{C94A78F2-8BCE-47EA-9BE3-1457B481E8F5}"/>
              </a:ext>
            </a:extLst>
          </p:cNvPr>
          <p:cNvSpPr/>
          <p:nvPr/>
        </p:nvSpPr>
        <p:spPr>
          <a:xfrm>
            <a:off x="7329740" y="2537678"/>
            <a:ext cx="402336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5376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5:1-5</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34386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400" baseline="30000">
                <a:solidFill>
                  <a:srgbClr val="FFCA08"/>
                </a:solidFill>
              </a:rPr>
              <a:t>1</a:t>
            </a:r>
            <a:r>
              <a:rPr lang="en-US" sz="2400" b="0"/>
              <a:t>Therefore, since we have been justified by faith, we have peace with God through our Lord Jesus Christ. </a:t>
            </a:r>
            <a:r>
              <a:rPr lang="en-US" sz="2400" baseline="30000">
                <a:solidFill>
                  <a:srgbClr val="FFCA08"/>
                </a:solidFill>
              </a:rPr>
              <a:t>2</a:t>
            </a:r>
            <a:r>
              <a:rPr lang="en-US" sz="2400" b="0"/>
              <a:t>We have also obtained access through him by faith into this grace in which we stand, and we boast in the hope of the glory of God. </a:t>
            </a:r>
            <a:r>
              <a:rPr lang="en-US" sz="2400" baseline="30000">
                <a:solidFill>
                  <a:srgbClr val="FFCA08"/>
                </a:solidFill>
              </a:rPr>
              <a:t>3</a:t>
            </a:r>
            <a:r>
              <a:rPr lang="en-US" sz="2400" b="0"/>
              <a:t>And not only that, but we also boast in our afflictions, because we know that affliction produces endurance, </a:t>
            </a:r>
            <a:r>
              <a:rPr lang="en-US" sz="2400" baseline="30000">
                <a:solidFill>
                  <a:srgbClr val="FFCA08"/>
                </a:solidFill>
              </a:rPr>
              <a:t>4</a:t>
            </a:r>
            <a:r>
              <a:rPr lang="en-US" sz="2400" b="0"/>
              <a:t>endurance produces proven character, and proven character produces hope. </a:t>
            </a:r>
            <a:r>
              <a:rPr lang="en-US" sz="2400" baseline="30000">
                <a:solidFill>
                  <a:srgbClr val="FFCA08"/>
                </a:solidFill>
              </a:rPr>
              <a:t>5</a:t>
            </a:r>
            <a:r>
              <a:rPr lang="en-US" sz="2400" b="0"/>
              <a:t>This hope will not disappoint us, because God’s love has been poured out in our hearts through the Holy Spirit who was given to us.</a:t>
            </a:r>
          </a:p>
        </p:txBody>
      </p:sp>
      <p:sp>
        <p:nvSpPr>
          <p:cNvPr id="7" name="Rectangle 6">
            <a:extLst>
              <a:ext uri="{FF2B5EF4-FFF2-40B4-BE49-F238E27FC236}">
                <a16:creationId xmlns:a16="http://schemas.microsoft.com/office/drawing/2014/main" id="{02552B8E-7DBE-4F9B-9705-796004258675}"/>
              </a:ext>
            </a:extLst>
          </p:cNvPr>
          <p:cNvSpPr/>
          <p:nvPr/>
        </p:nvSpPr>
        <p:spPr>
          <a:xfrm>
            <a:off x="7390659" y="2798968"/>
            <a:ext cx="3980073"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llout: Up Arrow 7">
            <a:extLst>
              <a:ext uri="{FF2B5EF4-FFF2-40B4-BE49-F238E27FC236}">
                <a16:creationId xmlns:a16="http://schemas.microsoft.com/office/drawing/2014/main" id="{7E92CDD0-CD2D-4B17-AE83-B7D11627EA7C}"/>
              </a:ext>
            </a:extLst>
          </p:cNvPr>
          <p:cNvSpPr/>
          <p:nvPr/>
        </p:nvSpPr>
        <p:spPr>
          <a:xfrm>
            <a:off x="6631282" y="3340751"/>
            <a:ext cx="3259070" cy="1849219"/>
          </a:xfrm>
          <a:prstGeom prst="upArrowCallou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tIns="0" bIns="91440" rtlCol="0" anchor="ctr"/>
          <a:lstStyle/>
          <a:p>
            <a:pPr algn="ctr"/>
            <a:r>
              <a:rPr lang="en-US" sz="2000" b="1">
                <a:effectLst>
                  <a:outerShdw blurRad="38100" dist="38100" dir="2700000" algn="tl">
                    <a:srgbClr val="000000">
                      <a:alpha val="43137"/>
                    </a:srgbClr>
                  </a:outerShdw>
                </a:effectLst>
              </a:rPr>
              <a:t>Boast in this case might be better translated </a:t>
            </a:r>
            <a:r>
              <a:rPr lang="en-US" sz="2000" b="1" i="1">
                <a:effectLst>
                  <a:outerShdw blurRad="38100" dist="38100" dir="2700000" algn="tl">
                    <a:srgbClr val="000000">
                      <a:alpha val="43137"/>
                    </a:srgbClr>
                  </a:outerShdw>
                </a:effectLst>
              </a:rPr>
              <a:t>rejoice</a:t>
            </a:r>
            <a:r>
              <a:rPr lang="en-US" sz="2000" b="1">
                <a:effectLst>
                  <a:outerShdw blurRad="38100" dist="38100" dir="2700000" algn="tl">
                    <a:srgbClr val="000000">
                      <a:alpha val="43137"/>
                    </a:srgbClr>
                  </a:outerShdw>
                </a:effectLst>
              </a:rPr>
              <a:t> or </a:t>
            </a:r>
            <a:r>
              <a:rPr lang="en-US" sz="2000" b="1" i="1">
                <a:effectLst>
                  <a:outerShdw blurRad="38100" dist="38100" dir="2700000" algn="tl">
                    <a:srgbClr val="000000">
                      <a:alpha val="43137"/>
                    </a:srgbClr>
                  </a:outerShdw>
                </a:effectLst>
              </a:rPr>
              <a:t>exult</a:t>
            </a:r>
            <a:r>
              <a:rPr lang="en-US" sz="2000" b="1">
                <a:effectLst>
                  <a:outerShdw blurRad="38100" dist="38100" dir="2700000" algn="tl">
                    <a:srgbClr val="000000">
                      <a:alpha val="43137"/>
                    </a:srgbClr>
                  </a:outerShdw>
                </a:effectLst>
              </a:rPr>
              <a:t>!</a:t>
            </a:r>
          </a:p>
        </p:txBody>
      </p:sp>
      <p:sp>
        <p:nvSpPr>
          <p:cNvPr id="9" name="Rectangle 8">
            <a:extLst>
              <a:ext uri="{FF2B5EF4-FFF2-40B4-BE49-F238E27FC236}">
                <a16:creationId xmlns:a16="http://schemas.microsoft.com/office/drawing/2014/main" id="{1D66340E-14BD-4C82-A022-2D6F7FD95130}"/>
              </a:ext>
            </a:extLst>
          </p:cNvPr>
          <p:cNvSpPr/>
          <p:nvPr/>
        </p:nvSpPr>
        <p:spPr>
          <a:xfrm>
            <a:off x="817883" y="3422818"/>
            <a:ext cx="2192017"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allout: Up Arrow 12">
            <a:extLst>
              <a:ext uri="{FF2B5EF4-FFF2-40B4-BE49-F238E27FC236}">
                <a16:creationId xmlns:a16="http://schemas.microsoft.com/office/drawing/2014/main" id="{68A04E7A-0F4A-444D-A64D-4B995E8EC9BE}"/>
              </a:ext>
            </a:extLst>
          </p:cNvPr>
          <p:cNvSpPr/>
          <p:nvPr/>
        </p:nvSpPr>
        <p:spPr>
          <a:xfrm>
            <a:off x="478049" y="3977874"/>
            <a:ext cx="2962791" cy="2237555"/>
          </a:xfrm>
          <a:prstGeom prst="upArrowCallou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tIns="0" bIns="91440" rtlCol="0" anchor="ctr"/>
          <a:lstStyle/>
          <a:p>
            <a:pPr algn="ctr"/>
            <a:r>
              <a:rPr lang="en-US" sz="2000" b="1">
                <a:effectLst>
                  <a:outerShdw blurRad="38100" dist="38100" dir="2700000" algn="tl">
                    <a:srgbClr val="000000">
                      <a:alpha val="43137"/>
                    </a:srgbClr>
                  </a:outerShdw>
                </a:effectLst>
              </a:rPr>
              <a:t>Left to ourselves we fall short of God’s glory, but the work of Christ altered that.</a:t>
            </a:r>
          </a:p>
        </p:txBody>
      </p:sp>
      <p:sp>
        <p:nvSpPr>
          <p:cNvPr id="14" name="Rectangle: Rounded Corners 13">
            <a:extLst>
              <a:ext uri="{FF2B5EF4-FFF2-40B4-BE49-F238E27FC236}">
                <a16:creationId xmlns:a16="http://schemas.microsoft.com/office/drawing/2014/main" id="{258DB2CC-E8DE-4911-8429-67381FD1951C}"/>
              </a:ext>
            </a:extLst>
          </p:cNvPr>
          <p:cNvSpPr/>
          <p:nvPr/>
        </p:nvSpPr>
        <p:spPr>
          <a:xfrm>
            <a:off x="7106055" y="314755"/>
            <a:ext cx="4299351" cy="917895"/>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tIns="0" bIns="91440" rtlCol="0" anchor="ctr"/>
          <a:lstStyle/>
          <a:p>
            <a:pPr algn="ctr"/>
            <a:r>
              <a:rPr lang="en-US" sz="2400" b="1"/>
              <a:t>How should we feel about God’s grace?</a:t>
            </a:r>
          </a:p>
        </p:txBody>
      </p:sp>
      <p:sp>
        <p:nvSpPr>
          <p:cNvPr id="16" name="Rectangle 15">
            <a:extLst>
              <a:ext uri="{FF2B5EF4-FFF2-40B4-BE49-F238E27FC236}">
                <a16:creationId xmlns:a16="http://schemas.microsoft.com/office/drawing/2014/main" id="{F8C22379-DD11-4F10-A8A0-153562F1E815}"/>
              </a:ext>
            </a:extLst>
          </p:cNvPr>
          <p:cNvSpPr/>
          <p:nvPr/>
        </p:nvSpPr>
        <p:spPr>
          <a:xfrm>
            <a:off x="2082708" y="3206542"/>
            <a:ext cx="201168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7459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5:1-5</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34386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400" baseline="30000">
                <a:solidFill>
                  <a:srgbClr val="FFCA08"/>
                </a:solidFill>
              </a:rPr>
              <a:t>1</a:t>
            </a:r>
            <a:r>
              <a:rPr lang="en-US" sz="2400" b="0"/>
              <a:t>Therefore, since we have been justified by faith, we have peace with God through our Lord Jesus Christ. </a:t>
            </a:r>
            <a:r>
              <a:rPr lang="en-US" sz="2400" baseline="30000">
                <a:solidFill>
                  <a:srgbClr val="FFCA08"/>
                </a:solidFill>
              </a:rPr>
              <a:t>2</a:t>
            </a:r>
            <a:r>
              <a:rPr lang="en-US" sz="2400" b="0"/>
              <a:t>We have also obtained access through him by faith into this grace in which we stand, and we boast in the hope of the glory of God. </a:t>
            </a:r>
            <a:r>
              <a:rPr lang="en-US" sz="2400" baseline="30000">
                <a:solidFill>
                  <a:srgbClr val="FFCA08"/>
                </a:solidFill>
              </a:rPr>
              <a:t>3</a:t>
            </a:r>
            <a:r>
              <a:rPr lang="en-US" sz="2400" b="0"/>
              <a:t>And not only that, but we also boast in our afflictions, because we know that affliction produces endurance, </a:t>
            </a:r>
            <a:r>
              <a:rPr lang="en-US" sz="2400" baseline="30000">
                <a:solidFill>
                  <a:srgbClr val="FFCA08"/>
                </a:solidFill>
              </a:rPr>
              <a:t>4</a:t>
            </a:r>
            <a:r>
              <a:rPr lang="en-US" sz="2400" b="0"/>
              <a:t>endurance produces proven character, and proven character produces hope. </a:t>
            </a:r>
            <a:r>
              <a:rPr lang="en-US" sz="2400" baseline="30000">
                <a:solidFill>
                  <a:srgbClr val="FFCA08"/>
                </a:solidFill>
              </a:rPr>
              <a:t>5</a:t>
            </a:r>
            <a:r>
              <a:rPr lang="en-US" sz="2400" b="0"/>
              <a:t>This hope will not disappoint us, because God’s love has been poured out in our hearts through the Holy Spirit who was given to us.</a:t>
            </a:r>
          </a:p>
        </p:txBody>
      </p:sp>
      <p:sp>
        <p:nvSpPr>
          <p:cNvPr id="10" name="Rectangle 9">
            <a:extLst>
              <a:ext uri="{FF2B5EF4-FFF2-40B4-BE49-F238E27FC236}">
                <a16:creationId xmlns:a16="http://schemas.microsoft.com/office/drawing/2014/main" id="{0E5FC20F-D2C8-4E33-93C3-73B8CF193D72}"/>
              </a:ext>
            </a:extLst>
          </p:cNvPr>
          <p:cNvSpPr/>
          <p:nvPr/>
        </p:nvSpPr>
        <p:spPr>
          <a:xfrm>
            <a:off x="7901199" y="3432094"/>
            <a:ext cx="3469533"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allout: Up Arrow 10">
            <a:extLst>
              <a:ext uri="{FF2B5EF4-FFF2-40B4-BE49-F238E27FC236}">
                <a16:creationId xmlns:a16="http://schemas.microsoft.com/office/drawing/2014/main" id="{E76CB468-D8B9-4528-96E1-2EEFAF6BB71F}"/>
              </a:ext>
            </a:extLst>
          </p:cNvPr>
          <p:cNvSpPr/>
          <p:nvPr/>
        </p:nvSpPr>
        <p:spPr>
          <a:xfrm>
            <a:off x="9237225" y="4004447"/>
            <a:ext cx="2423079" cy="1743409"/>
          </a:xfrm>
          <a:prstGeom prst="upArrowCallou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000" b="1">
                <a:latin typeface="Segoe UI" panose="020B0502040204020203" pitchFamily="34" charset="0"/>
                <a:cs typeface="Segoe UI" panose="020B0502040204020203" pitchFamily="34" charset="0"/>
              </a:rPr>
              <a:t>Why would anyone boast about afflictions?</a:t>
            </a:r>
          </a:p>
        </p:txBody>
      </p:sp>
    </p:spTree>
    <p:extLst>
      <p:ext uri="{BB962C8B-B14F-4D97-AF65-F5344CB8AC3E}">
        <p14:creationId xmlns:p14="http://schemas.microsoft.com/office/powerpoint/2010/main" val="1844762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8">
            <a:extLst>
              <a:ext uri="{FF2B5EF4-FFF2-40B4-BE49-F238E27FC236}">
                <a16:creationId xmlns:a16="http://schemas.microsoft.com/office/drawing/2014/main" id="{81D377EB-C9D2-4ED0-86A6-740A297E3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B0EC8F-3D05-4D49-9C98-4281A347C1D6}"/>
              </a:ext>
            </a:extLst>
          </p:cNvPr>
          <p:cNvSpPr>
            <a:spLocks noGrp="1"/>
          </p:cNvSpPr>
          <p:nvPr>
            <p:ph type="title"/>
          </p:nvPr>
        </p:nvSpPr>
        <p:spPr>
          <a:xfrm>
            <a:off x="841248" y="685800"/>
            <a:ext cx="10506456" cy="1157005"/>
          </a:xfrm>
        </p:spPr>
        <p:txBody>
          <a:bodyPr anchor="b">
            <a:normAutofit/>
          </a:bodyPr>
          <a:lstStyle/>
          <a:p>
            <a:r>
              <a:rPr lang="en-US" sz="4800"/>
              <a:t>Believer’s Hope</a:t>
            </a:r>
          </a:p>
        </p:txBody>
      </p:sp>
      <p:sp>
        <p:nvSpPr>
          <p:cNvPr id="12" name="Rectangle 10">
            <a:extLst>
              <a:ext uri="{FF2B5EF4-FFF2-40B4-BE49-F238E27FC236}">
                <a16:creationId xmlns:a16="http://schemas.microsoft.com/office/drawing/2014/main" id="{066346BE-FDB4-4772-A696-0719490AB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0140" y="34093"/>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2">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958056"/>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L-Shape 10">
            <a:extLst>
              <a:ext uri="{FF2B5EF4-FFF2-40B4-BE49-F238E27FC236}">
                <a16:creationId xmlns:a16="http://schemas.microsoft.com/office/drawing/2014/main" id="{D21F9FD7-A16E-4FBC-91A6-2E384E52DB36}"/>
              </a:ext>
            </a:extLst>
          </p:cNvPr>
          <p:cNvSpPr/>
          <p:nvPr/>
        </p:nvSpPr>
        <p:spPr>
          <a:xfrm rot="5400000">
            <a:off x="1449182" y="4199220"/>
            <a:ext cx="1028188" cy="1710882"/>
          </a:xfrm>
          <a:prstGeom prst="corner">
            <a:avLst>
              <a:gd name="adj1" fmla="val 16120"/>
              <a:gd name="adj2" fmla="val 1611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6" name="Freeform: Shape 15">
            <a:extLst>
              <a:ext uri="{FF2B5EF4-FFF2-40B4-BE49-F238E27FC236}">
                <a16:creationId xmlns:a16="http://schemas.microsoft.com/office/drawing/2014/main" id="{07250E92-47E1-47F0-9EFF-421183AD3A52}"/>
              </a:ext>
            </a:extLst>
          </p:cNvPr>
          <p:cNvSpPr/>
          <p:nvPr/>
        </p:nvSpPr>
        <p:spPr>
          <a:xfrm>
            <a:off x="1277552" y="4710405"/>
            <a:ext cx="1544594" cy="1353927"/>
          </a:xfrm>
          <a:custGeom>
            <a:avLst/>
            <a:gdLst>
              <a:gd name="connsiteX0" fmla="*/ 0 w 1544594"/>
              <a:gd name="connsiteY0" fmla="*/ 0 h 1353927"/>
              <a:gd name="connsiteX1" fmla="*/ 1544594 w 1544594"/>
              <a:gd name="connsiteY1" fmla="*/ 0 h 1353927"/>
              <a:gd name="connsiteX2" fmla="*/ 1544594 w 1544594"/>
              <a:gd name="connsiteY2" fmla="*/ 1353927 h 1353927"/>
              <a:gd name="connsiteX3" fmla="*/ 0 w 1544594"/>
              <a:gd name="connsiteY3" fmla="*/ 1353927 h 1353927"/>
              <a:gd name="connsiteX4" fmla="*/ 0 w 1544594"/>
              <a:gd name="connsiteY4" fmla="*/ 0 h 13539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4594" h="1353927">
                <a:moveTo>
                  <a:pt x="0" y="0"/>
                </a:moveTo>
                <a:lnTo>
                  <a:pt x="1544594" y="0"/>
                </a:lnTo>
                <a:lnTo>
                  <a:pt x="1544594" y="1353927"/>
                </a:lnTo>
                <a:lnTo>
                  <a:pt x="0" y="135392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Affliction</a:t>
            </a:r>
          </a:p>
        </p:txBody>
      </p:sp>
      <p:sp>
        <p:nvSpPr>
          <p:cNvPr id="17" name="Isosceles Triangle 16">
            <a:extLst>
              <a:ext uri="{FF2B5EF4-FFF2-40B4-BE49-F238E27FC236}">
                <a16:creationId xmlns:a16="http://schemas.microsoft.com/office/drawing/2014/main" id="{7464E048-AC95-4A92-BBEC-B146537034EF}"/>
              </a:ext>
            </a:extLst>
          </p:cNvPr>
          <p:cNvSpPr/>
          <p:nvPr/>
        </p:nvSpPr>
        <p:spPr>
          <a:xfrm>
            <a:off x="2530713" y="4073263"/>
            <a:ext cx="291432" cy="291432"/>
          </a:xfrm>
          <a:prstGeom prst="triangle">
            <a:avLst>
              <a:gd name="adj" fmla="val 10000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8" name="L-Shape 17">
            <a:extLst>
              <a:ext uri="{FF2B5EF4-FFF2-40B4-BE49-F238E27FC236}">
                <a16:creationId xmlns:a16="http://schemas.microsoft.com/office/drawing/2014/main" id="{17FAF355-8CAD-4D1D-A0CE-0D6346B54D77}"/>
              </a:ext>
            </a:extLst>
          </p:cNvPr>
          <p:cNvSpPr/>
          <p:nvPr/>
        </p:nvSpPr>
        <p:spPr>
          <a:xfrm rot="5400000">
            <a:off x="3340067" y="3731318"/>
            <a:ext cx="1028188" cy="1710882"/>
          </a:xfrm>
          <a:prstGeom prst="corner">
            <a:avLst>
              <a:gd name="adj1" fmla="val 16120"/>
              <a:gd name="adj2" fmla="val 16110"/>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9" name="Freeform: Shape 18">
            <a:extLst>
              <a:ext uri="{FF2B5EF4-FFF2-40B4-BE49-F238E27FC236}">
                <a16:creationId xmlns:a16="http://schemas.microsoft.com/office/drawing/2014/main" id="{3A2CEE59-5AE9-48A6-B895-73C33CEC01C3}"/>
              </a:ext>
            </a:extLst>
          </p:cNvPr>
          <p:cNvSpPr/>
          <p:nvPr/>
        </p:nvSpPr>
        <p:spPr>
          <a:xfrm>
            <a:off x="3168437" y="4242504"/>
            <a:ext cx="1544594" cy="1353927"/>
          </a:xfrm>
          <a:custGeom>
            <a:avLst/>
            <a:gdLst>
              <a:gd name="connsiteX0" fmla="*/ 0 w 1544594"/>
              <a:gd name="connsiteY0" fmla="*/ 0 h 1353927"/>
              <a:gd name="connsiteX1" fmla="*/ 1544594 w 1544594"/>
              <a:gd name="connsiteY1" fmla="*/ 0 h 1353927"/>
              <a:gd name="connsiteX2" fmla="*/ 1544594 w 1544594"/>
              <a:gd name="connsiteY2" fmla="*/ 1353927 h 1353927"/>
              <a:gd name="connsiteX3" fmla="*/ 0 w 1544594"/>
              <a:gd name="connsiteY3" fmla="*/ 1353927 h 1353927"/>
              <a:gd name="connsiteX4" fmla="*/ 0 w 1544594"/>
              <a:gd name="connsiteY4" fmla="*/ 0 h 13539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4594" h="1353927">
                <a:moveTo>
                  <a:pt x="0" y="0"/>
                </a:moveTo>
                <a:lnTo>
                  <a:pt x="1544594" y="0"/>
                </a:lnTo>
                <a:lnTo>
                  <a:pt x="1544594" y="1353927"/>
                </a:lnTo>
                <a:lnTo>
                  <a:pt x="0" y="135392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Endurance</a:t>
            </a:r>
          </a:p>
        </p:txBody>
      </p:sp>
      <p:sp>
        <p:nvSpPr>
          <p:cNvPr id="20" name="Isosceles Triangle 19">
            <a:extLst>
              <a:ext uri="{FF2B5EF4-FFF2-40B4-BE49-F238E27FC236}">
                <a16:creationId xmlns:a16="http://schemas.microsoft.com/office/drawing/2014/main" id="{06157BA7-E84A-43F7-8897-13FB40EE00DD}"/>
              </a:ext>
            </a:extLst>
          </p:cNvPr>
          <p:cNvSpPr/>
          <p:nvPr/>
        </p:nvSpPr>
        <p:spPr>
          <a:xfrm>
            <a:off x="4421598" y="3605361"/>
            <a:ext cx="291432" cy="291432"/>
          </a:xfrm>
          <a:prstGeom prst="triangle">
            <a:avLst>
              <a:gd name="adj" fmla="val 100000"/>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21" name="L-Shape 20">
            <a:extLst>
              <a:ext uri="{FF2B5EF4-FFF2-40B4-BE49-F238E27FC236}">
                <a16:creationId xmlns:a16="http://schemas.microsoft.com/office/drawing/2014/main" id="{8B00A140-1D71-4E1F-BD3A-288DC2BCE9CE}"/>
              </a:ext>
            </a:extLst>
          </p:cNvPr>
          <p:cNvSpPr/>
          <p:nvPr/>
        </p:nvSpPr>
        <p:spPr>
          <a:xfrm rot="5400000">
            <a:off x="5230952" y="3263417"/>
            <a:ext cx="1028188" cy="1710882"/>
          </a:xfrm>
          <a:prstGeom prst="corner">
            <a:avLst>
              <a:gd name="adj1" fmla="val 16120"/>
              <a:gd name="adj2" fmla="val 16110"/>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23" name="Freeform: Shape 22">
            <a:extLst>
              <a:ext uri="{FF2B5EF4-FFF2-40B4-BE49-F238E27FC236}">
                <a16:creationId xmlns:a16="http://schemas.microsoft.com/office/drawing/2014/main" id="{A70B294B-9BD8-4EC0-AD6F-C6649D9A8301}"/>
              </a:ext>
            </a:extLst>
          </p:cNvPr>
          <p:cNvSpPr/>
          <p:nvPr/>
        </p:nvSpPr>
        <p:spPr>
          <a:xfrm>
            <a:off x="5059322" y="3774602"/>
            <a:ext cx="1544594" cy="1353927"/>
          </a:xfrm>
          <a:custGeom>
            <a:avLst/>
            <a:gdLst>
              <a:gd name="connsiteX0" fmla="*/ 0 w 1544594"/>
              <a:gd name="connsiteY0" fmla="*/ 0 h 1353927"/>
              <a:gd name="connsiteX1" fmla="*/ 1544594 w 1544594"/>
              <a:gd name="connsiteY1" fmla="*/ 0 h 1353927"/>
              <a:gd name="connsiteX2" fmla="*/ 1544594 w 1544594"/>
              <a:gd name="connsiteY2" fmla="*/ 1353927 h 1353927"/>
              <a:gd name="connsiteX3" fmla="*/ 0 w 1544594"/>
              <a:gd name="connsiteY3" fmla="*/ 1353927 h 1353927"/>
              <a:gd name="connsiteX4" fmla="*/ 0 w 1544594"/>
              <a:gd name="connsiteY4" fmla="*/ 0 h 13539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4594" h="1353927">
                <a:moveTo>
                  <a:pt x="0" y="0"/>
                </a:moveTo>
                <a:lnTo>
                  <a:pt x="1544594" y="0"/>
                </a:lnTo>
                <a:lnTo>
                  <a:pt x="1544594" y="1353927"/>
                </a:lnTo>
                <a:lnTo>
                  <a:pt x="0" y="135392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Proven</a:t>
            </a:r>
            <a:br>
              <a:rPr lang="en-US" sz="2200" kern="1200"/>
            </a:br>
            <a:r>
              <a:rPr lang="en-US" sz="2200" kern="1200"/>
              <a:t>Character</a:t>
            </a:r>
          </a:p>
        </p:txBody>
      </p:sp>
      <p:sp>
        <p:nvSpPr>
          <p:cNvPr id="24" name="Isosceles Triangle 23">
            <a:extLst>
              <a:ext uri="{FF2B5EF4-FFF2-40B4-BE49-F238E27FC236}">
                <a16:creationId xmlns:a16="http://schemas.microsoft.com/office/drawing/2014/main" id="{8BB054E3-EF0C-486C-9F5C-17B4F9EDBE6C}"/>
              </a:ext>
            </a:extLst>
          </p:cNvPr>
          <p:cNvSpPr/>
          <p:nvPr/>
        </p:nvSpPr>
        <p:spPr>
          <a:xfrm>
            <a:off x="6312483" y="3137460"/>
            <a:ext cx="291432" cy="291432"/>
          </a:xfrm>
          <a:prstGeom prst="triangle">
            <a:avLst>
              <a:gd name="adj" fmla="val 100000"/>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5" name="L-Shape 24">
            <a:extLst>
              <a:ext uri="{FF2B5EF4-FFF2-40B4-BE49-F238E27FC236}">
                <a16:creationId xmlns:a16="http://schemas.microsoft.com/office/drawing/2014/main" id="{BC7B0301-CAFD-40B3-80E6-6416AB2F04C3}"/>
              </a:ext>
            </a:extLst>
          </p:cNvPr>
          <p:cNvSpPr/>
          <p:nvPr/>
        </p:nvSpPr>
        <p:spPr>
          <a:xfrm rot="5400000">
            <a:off x="7121837" y="2795517"/>
            <a:ext cx="1028188" cy="1710882"/>
          </a:xfrm>
          <a:prstGeom prst="corner">
            <a:avLst>
              <a:gd name="adj1" fmla="val 16120"/>
              <a:gd name="adj2" fmla="val 16110"/>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6" name="Freeform: Shape 25">
            <a:extLst>
              <a:ext uri="{FF2B5EF4-FFF2-40B4-BE49-F238E27FC236}">
                <a16:creationId xmlns:a16="http://schemas.microsoft.com/office/drawing/2014/main" id="{3873962D-36EF-49CA-BF9F-A64BADE5F2AA}"/>
              </a:ext>
            </a:extLst>
          </p:cNvPr>
          <p:cNvSpPr/>
          <p:nvPr/>
        </p:nvSpPr>
        <p:spPr>
          <a:xfrm>
            <a:off x="6950207" y="3306701"/>
            <a:ext cx="1544594" cy="1353927"/>
          </a:xfrm>
          <a:custGeom>
            <a:avLst/>
            <a:gdLst>
              <a:gd name="connsiteX0" fmla="*/ 0 w 1544594"/>
              <a:gd name="connsiteY0" fmla="*/ 0 h 1353927"/>
              <a:gd name="connsiteX1" fmla="*/ 1544594 w 1544594"/>
              <a:gd name="connsiteY1" fmla="*/ 0 h 1353927"/>
              <a:gd name="connsiteX2" fmla="*/ 1544594 w 1544594"/>
              <a:gd name="connsiteY2" fmla="*/ 1353927 h 1353927"/>
              <a:gd name="connsiteX3" fmla="*/ 0 w 1544594"/>
              <a:gd name="connsiteY3" fmla="*/ 1353927 h 1353927"/>
              <a:gd name="connsiteX4" fmla="*/ 0 w 1544594"/>
              <a:gd name="connsiteY4" fmla="*/ 0 h 13539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4594" h="1353927">
                <a:moveTo>
                  <a:pt x="0" y="0"/>
                </a:moveTo>
                <a:lnTo>
                  <a:pt x="1544594" y="0"/>
                </a:lnTo>
                <a:lnTo>
                  <a:pt x="1544594" y="1353927"/>
                </a:lnTo>
                <a:lnTo>
                  <a:pt x="0" y="135392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Hope</a:t>
            </a:r>
          </a:p>
        </p:txBody>
      </p:sp>
      <p:pic>
        <p:nvPicPr>
          <p:cNvPr id="22" name="Graphic 21" descr="Heart with solid fill">
            <a:extLst>
              <a:ext uri="{FF2B5EF4-FFF2-40B4-BE49-F238E27FC236}">
                <a16:creationId xmlns:a16="http://schemas.microsoft.com/office/drawing/2014/main" id="{D94B0FE5-7544-4C6C-A59F-EE2104BFCC0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8537410" y="1830346"/>
            <a:ext cx="2824009" cy="2824009"/>
          </a:xfrm>
          <a:prstGeom prst="rect">
            <a:avLst/>
          </a:prstGeom>
          <a:scene3d>
            <a:camera prst="orthographicFront"/>
            <a:lightRig rig="threePt" dir="t"/>
          </a:scene3d>
          <a:sp3d>
            <a:bevelT/>
          </a:sp3d>
        </p:spPr>
      </p:pic>
      <p:sp>
        <p:nvSpPr>
          <p:cNvPr id="3" name="TextBox 2">
            <a:extLst>
              <a:ext uri="{FF2B5EF4-FFF2-40B4-BE49-F238E27FC236}">
                <a16:creationId xmlns:a16="http://schemas.microsoft.com/office/drawing/2014/main" id="{65AD68C3-4CF1-48AD-9E6D-8265D444276D}"/>
              </a:ext>
            </a:extLst>
          </p:cNvPr>
          <p:cNvSpPr txBox="1"/>
          <p:nvPr/>
        </p:nvSpPr>
        <p:spPr>
          <a:xfrm>
            <a:off x="8831194" y="2770205"/>
            <a:ext cx="2237997" cy="830997"/>
          </a:xfrm>
          <a:prstGeom prst="rect">
            <a:avLst/>
          </a:prstGeom>
          <a:noFill/>
        </p:spPr>
        <p:txBody>
          <a:bodyPr wrap="square" rtlCol="0">
            <a:spAutoFit/>
          </a:bodyPr>
          <a:lstStyle/>
          <a:p>
            <a:pPr algn="ctr"/>
            <a:r>
              <a:rPr lang="en-US" sz="2400">
                <a:solidFill>
                  <a:schemeClr val="bg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God’s</a:t>
            </a:r>
            <a:br>
              <a:rPr lang="en-US" sz="2400">
                <a:solidFill>
                  <a:schemeClr val="bg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br>
            <a:r>
              <a:rPr lang="en-US" sz="2400">
                <a:solidFill>
                  <a:schemeClr val="bg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Love</a:t>
            </a:r>
          </a:p>
        </p:txBody>
      </p:sp>
      <p:pic>
        <p:nvPicPr>
          <p:cNvPr id="7" name="Graphic 6" descr="Dove outline">
            <a:extLst>
              <a:ext uri="{FF2B5EF4-FFF2-40B4-BE49-F238E27FC236}">
                <a16:creationId xmlns:a16="http://schemas.microsoft.com/office/drawing/2014/main" id="{6AFEE027-C68C-4933-9A15-4714FB75307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269983" y="1920823"/>
            <a:ext cx="914400" cy="914400"/>
          </a:xfrm>
          <a:prstGeom prst="rect">
            <a:avLst/>
          </a:prstGeom>
        </p:spPr>
      </p:pic>
      <p:sp>
        <p:nvSpPr>
          <p:cNvPr id="13" name="Rectangle 6">
            <a:extLst>
              <a:ext uri="{FF2B5EF4-FFF2-40B4-BE49-F238E27FC236}">
                <a16:creationId xmlns:a16="http://schemas.microsoft.com/office/drawing/2014/main" id="{0E26B703-00C1-4B6D-A490-CFE71A851DEC}"/>
              </a:ext>
            </a:extLst>
          </p:cNvPr>
          <p:cNvSpPr txBox="1">
            <a:spLocks noChangeArrowheads="1"/>
          </p:cNvSpPr>
          <p:nvPr/>
        </p:nvSpPr>
        <p:spPr>
          <a:xfrm>
            <a:off x="11737272" y="6496854"/>
            <a:ext cx="448056" cy="365125"/>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600"/>
              </a:spcAft>
              <a:defRPr/>
            </a:pPr>
            <a:fld id="{525D6D22-F3CC-406C-AB7C-C30BB762FCEA}" type="slidenum">
              <a:rPr lang="en-US" altLang="en-US" sz="1100" smtClean="0">
                <a:solidFill>
                  <a:schemeClr val="tx1"/>
                </a:solidFill>
              </a:rPr>
              <a:pPr algn="ctr">
                <a:spcAft>
                  <a:spcPts val="600"/>
                </a:spcAft>
                <a:defRPr/>
              </a:pPr>
              <a:t>14</a:t>
            </a:fld>
            <a:endParaRPr lang="en-US" altLang="en-US" sz="1100">
              <a:solidFill>
                <a:schemeClr val="tx1"/>
              </a:solidFill>
            </a:endParaRPr>
          </a:p>
        </p:txBody>
      </p:sp>
      <p:sp>
        <p:nvSpPr>
          <p:cNvPr id="15" name="Rectangle 4">
            <a:extLst>
              <a:ext uri="{FF2B5EF4-FFF2-40B4-BE49-F238E27FC236}">
                <a16:creationId xmlns:a16="http://schemas.microsoft.com/office/drawing/2014/main" id="{3126D746-41FA-4193-AB9A-7A03EE378985}"/>
              </a:ext>
            </a:extLst>
          </p:cNvPr>
          <p:cNvSpPr txBox="1">
            <a:spLocks noChangeArrowheads="1"/>
          </p:cNvSpPr>
          <p:nvPr/>
        </p:nvSpPr>
        <p:spPr>
          <a:xfrm>
            <a:off x="10296" y="6594390"/>
            <a:ext cx="1431255" cy="258077"/>
          </a:xfrm>
          <a:prstGeom prst="rect">
            <a:avLst/>
          </a:prstGeom>
          <a:ln/>
        </p:spPr>
        <p:txBody>
          <a:bodyPr anchor="b"/>
          <a:lstStyle>
            <a:defPPr>
              <a:defRPr lang="en-US"/>
            </a:defPPr>
            <a:lvl1pPr marL="0" algn="l" defTabSz="914400" rtl="0" eaLnBrk="1" latinLnBrk="0" hangingPunct="1">
              <a:defRPr sz="9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altLang="en-US" sz="800">
                <a:solidFill>
                  <a:schemeClr val="tx1"/>
                </a:solidFill>
              </a:rPr>
              <a:t>© Eric F. Glover 2021</a:t>
            </a:r>
          </a:p>
        </p:txBody>
      </p:sp>
      <p:sp>
        <p:nvSpPr>
          <p:cNvPr id="8" name="TextBox 7">
            <a:extLst>
              <a:ext uri="{FF2B5EF4-FFF2-40B4-BE49-F238E27FC236}">
                <a16:creationId xmlns:a16="http://schemas.microsoft.com/office/drawing/2014/main" id="{B6732D47-FBAA-431A-8442-3B9369DAE3F4}"/>
              </a:ext>
            </a:extLst>
          </p:cNvPr>
          <p:cNvSpPr txBox="1"/>
          <p:nvPr/>
        </p:nvSpPr>
        <p:spPr>
          <a:xfrm>
            <a:off x="5672696" y="5277175"/>
            <a:ext cx="4860519" cy="954107"/>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800" b="1"/>
              <a:t>Why doesn’t this type of hope disappoint us?</a:t>
            </a:r>
          </a:p>
        </p:txBody>
      </p:sp>
    </p:spTree>
    <p:extLst>
      <p:ext uri="{BB962C8B-B14F-4D97-AF65-F5344CB8AC3E}">
        <p14:creationId xmlns:p14="http://schemas.microsoft.com/office/powerpoint/2010/main" val="1962400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3" grpId="0"/>
      <p:bldP spid="26" grpId="0"/>
      <p:bldP spid="3" grpId="0"/>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4C0B-6C19-49EA-9338-305D7180E7B4}"/>
              </a:ext>
            </a:extLst>
          </p:cNvPr>
          <p:cNvSpPr>
            <a:spLocks noGrp="1"/>
          </p:cNvSpPr>
          <p:nvPr>
            <p:ph type="title"/>
          </p:nvPr>
        </p:nvSpPr>
        <p:spPr>
          <a:xfrm>
            <a:off x="1078992" y="1464366"/>
            <a:ext cx="10241280" cy="3650975"/>
          </a:xfrm>
        </p:spPr>
        <p:txBody>
          <a:bodyPr tIns="0" bIns="91440" anchor="t">
            <a:noAutofit/>
            <a:scene3d>
              <a:camera prst="orthographicFront"/>
              <a:lightRig rig="threePt" dir="t"/>
            </a:scene3d>
            <a:sp3d extrusionH="57150">
              <a:bevelT w="38100" h="38100"/>
            </a:sp3d>
          </a:bodyPr>
          <a:lstStyle/>
          <a:p>
            <a:pPr algn="ctr">
              <a:lnSpc>
                <a:spcPct val="100000"/>
              </a:lnSpc>
              <a:spcBef>
                <a:spcPts val="2400"/>
              </a:spcBef>
            </a:pPr>
            <a:r>
              <a:rPr lang="en-US" sz="13800" spc="1500">
                <a:solidFill>
                  <a:srgbClr val="FFCA08"/>
                </a:solidFill>
              </a:rPr>
              <a:t>LOVE</a:t>
            </a:r>
            <a:br>
              <a:rPr lang="en-US" sz="13800" spc="1500">
                <a:solidFill>
                  <a:srgbClr val="FFCA08"/>
                </a:solidFill>
              </a:rPr>
            </a:br>
            <a:r>
              <a:rPr lang="en-US"/>
              <a:t>How did God demonstrate His love to us?</a:t>
            </a:r>
            <a:endParaRPr lang="en-US" sz="7200"/>
          </a:p>
        </p:txBody>
      </p:sp>
    </p:spTree>
    <p:extLst>
      <p:ext uri="{BB962C8B-B14F-4D97-AF65-F5344CB8AC3E}">
        <p14:creationId xmlns:p14="http://schemas.microsoft.com/office/powerpoint/2010/main" val="4211589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5:6-11</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34386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65000"/>
              </a:lnSpc>
              <a:spcBef>
                <a:spcPts val="0"/>
              </a:spcBef>
              <a:buNone/>
            </a:pPr>
            <a:r>
              <a:rPr lang="en-US" sz="2200" baseline="30000">
                <a:solidFill>
                  <a:srgbClr val="FFCA08"/>
                </a:solidFill>
              </a:rPr>
              <a:t>6</a:t>
            </a:r>
            <a:r>
              <a:rPr lang="en-US" sz="2200" b="0"/>
              <a:t>For while we were still helpless, at the right time, Christ died for the ungodly. </a:t>
            </a:r>
            <a:r>
              <a:rPr lang="en-US" sz="2200" baseline="30000">
                <a:solidFill>
                  <a:srgbClr val="FFCA08"/>
                </a:solidFill>
              </a:rPr>
              <a:t>7</a:t>
            </a:r>
            <a:r>
              <a:rPr lang="en-US" sz="2200" b="0"/>
              <a:t>For rarely will someone die for a just person—though for a good person perhaps someone might even dare to die. </a:t>
            </a:r>
            <a:r>
              <a:rPr lang="en-US" sz="2200" baseline="30000">
                <a:solidFill>
                  <a:srgbClr val="FFCA08"/>
                </a:solidFill>
              </a:rPr>
              <a:t>8</a:t>
            </a:r>
            <a:r>
              <a:rPr lang="en-US" sz="2200" b="0"/>
              <a:t>But God proves his own love for us in that while we were still sinners, Christ died for us. </a:t>
            </a:r>
            <a:r>
              <a:rPr lang="en-US" sz="2200" baseline="30000">
                <a:solidFill>
                  <a:srgbClr val="FFCA08"/>
                </a:solidFill>
              </a:rPr>
              <a:t>9</a:t>
            </a:r>
            <a:r>
              <a:rPr lang="en-US" sz="2200" b="0"/>
              <a:t>How much more then, since we have now been justified by his blood, will we be saved through him from wrath. </a:t>
            </a:r>
            <a:r>
              <a:rPr lang="en-US" sz="2200" baseline="30000">
                <a:solidFill>
                  <a:srgbClr val="FFCA08"/>
                </a:solidFill>
              </a:rPr>
              <a:t>10</a:t>
            </a:r>
            <a:r>
              <a:rPr lang="en-US" sz="2200" b="0"/>
              <a:t>For if, while we were enemies, we were reconciled to God through the death of his Son, then how much more, having been reconciled, will we be saved by his life. </a:t>
            </a:r>
            <a:r>
              <a:rPr lang="en-US" sz="2200" baseline="30000">
                <a:solidFill>
                  <a:srgbClr val="FFCA08"/>
                </a:solidFill>
              </a:rPr>
              <a:t>11</a:t>
            </a:r>
            <a:r>
              <a:rPr lang="en-US" sz="2200" b="0"/>
              <a:t>And not only that, but we also boast in God through our Lord Jesus Christ, through whom we have now received this reconciliation.</a:t>
            </a:r>
          </a:p>
        </p:txBody>
      </p:sp>
    </p:spTree>
    <p:extLst>
      <p:ext uri="{BB962C8B-B14F-4D97-AF65-F5344CB8AC3E}">
        <p14:creationId xmlns:p14="http://schemas.microsoft.com/office/powerpoint/2010/main" val="530122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66447B-AC42-4B0F-A8AC-FFC4DC75727D}"/>
              </a:ext>
            </a:extLst>
          </p:cNvPr>
          <p:cNvSpPr>
            <a:spLocks noGrp="1"/>
          </p:cNvSpPr>
          <p:nvPr>
            <p:ph idx="1"/>
          </p:nvPr>
        </p:nvSpPr>
        <p:spPr>
          <a:xfrm>
            <a:off x="4771817" y="679669"/>
            <a:ext cx="6129931" cy="1702330"/>
          </a:xfrm>
        </p:spPr>
        <p:txBody>
          <a:bodyPr>
            <a:noAutofit/>
            <a:scene3d>
              <a:camera prst="orthographicFront"/>
              <a:lightRig rig="threePt" dir="t"/>
            </a:scene3d>
            <a:sp3d extrusionH="57150">
              <a:bevelT w="38100" h="38100"/>
            </a:sp3d>
          </a:bodyPr>
          <a:lstStyle/>
          <a:p>
            <a:pPr marL="0" indent="0" algn="ctr">
              <a:lnSpc>
                <a:spcPct val="125000"/>
              </a:lnSpc>
              <a:spcBef>
                <a:spcPts val="0"/>
              </a:spcBef>
              <a:spcAft>
                <a:spcPts val="2400"/>
              </a:spcAft>
              <a:buNone/>
            </a:pPr>
            <a:r>
              <a:rPr lang="en-US" sz="4400">
                <a:solidFill>
                  <a:srgbClr val="FFCA08"/>
                </a:solidFill>
                <a:effectLst>
                  <a:outerShdw blurRad="38100" dist="38100" dir="2700000" algn="tl">
                    <a:srgbClr val="000000">
                      <a:alpha val="43137"/>
                    </a:srgbClr>
                  </a:outerShdw>
                </a:effectLst>
              </a:rPr>
              <a:t>How did God prove His love for us?</a:t>
            </a:r>
          </a:p>
        </p:txBody>
      </p:sp>
      <p:sp>
        <p:nvSpPr>
          <p:cNvPr id="4" name="Verse - Plain Text">
            <a:extLst>
              <a:ext uri="{FF2B5EF4-FFF2-40B4-BE49-F238E27FC236}">
                <a16:creationId xmlns:a16="http://schemas.microsoft.com/office/drawing/2014/main" id="{63CD0CB5-3866-4A6A-9ABB-248F60DA5E76}"/>
              </a:ext>
            </a:extLst>
          </p:cNvPr>
          <p:cNvSpPr txBox="1">
            <a:spLocks/>
          </p:cNvSpPr>
          <p:nvPr/>
        </p:nvSpPr>
        <p:spPr>
          <a:xfrm>
            <a:off x="1403167" y="2997984"/>
            <a:ext cx="9385666" cy="2307018"/>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365760" rtlCol="0" anchor="ctr">
            <a:noAutofit/>
            <a:sp3d extrusionH="57150">
              <a:bevelT w="69850" h="69850" prst="divot"/>
            </a:sp3d>
          </a:bodyPr>
          <a:lstStyle>
            <a:defPPr>
              <a:defRPr lang="en-US"/>
            </a:defPPr>
            <a:lvl1pPr indent="0" algn="just">
              <a:lnSpc>
                <a:spcPct val="100000"/>
              </a:lnSpc>
              <a:spcBef>
                <a:spcPts val="0"/>
              </a:spcBef>
              <a:spcAft>
                <a:spcPts val="1800"/>
              </a:spcAft>
              <a:buFont typeface="Arial" panose="020B0604020202020204" pitchFamily="34" charset="0"/>
              <a:buNone/>
              <a:defRPr sz="2400" b="0">
                <a:solidFill>
                  <a:schemeClr val="tx1"/>
                </a:solidFill>
                <a:latin typeface="Segoe UI Semibold" panose="020B0702040204020203" pitchFamily="34" charset="0"/>
                <a:cs typeface="Segoe UI Semibold" panose="020B0702040204020203" pitchFamily="34" charset="0"/>
              </a:defRPr>
            </a:lvl1pPr>
            <a:lvl2pPr marL="685800" indent="-228600">
              <a:lnSpc>
                <a:spcPct val="110000"/>
              </a:lnSpc>
              <a:spcBef>
                <a:spcPts val="500"/>
              </a:spcBef>
              <a:buFont typeface="Arial" panose="020B0604020202020204" pitchFamily="34" charset="0"/>
              <a:buChar char="•"/>
              <a:defRPr sz="2400">
                <a:solidFill>
                  <a:schemeClr val="tx1"/>
                </a:solidFill>
                <a:latin typeface="Segoe UI Semibold" panose="020B0702040204020203" pitchFamily="34" charset="0"/>
                <a:cs typeface="Segoe UI Semibold" panose="020B0702040204020203" pitchFamily="34" charset="0"/>
              </a:defRPr>
            </a:lvl2pPr>
            <a:lvl3pPr marL="1143000" indent="-228600">
              <a:lnSpc>
                <a:spcPct val="110000"/>
              </a:lnSpc>
              <a:spcBef>
                <a:spcPts val="500"/>
              </a:spcBef>
              <a:buFont typeface="Arial" panose="020B0604020202020204" pitchFamily="34" charset="0"/>
              <a:buChar char="•"/>
              <a:defRPr sz="2000">
                <a:solidFill>
                  <a:schemeClr val="tx1"/>
                </a:solidFill>
                <a:latin typeface="Segoe UI" panose="020B0502040204020203" pitchFamily="34" charset="0"/>
                <a:cs typeface="Segoe UI" panose="020B0502040204020203" pitchFamily="34" charset="0"/>
              </a:defRPr>
            </a:lvl3pPr>
            <a:lvl4pPr marL="16002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4pPr>
            <a:lvl5pPr marL="20574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pPr marL="0" marR="0" lvl="0" indent="0" algn="ctr" defTabSz="914400" rtl="0" eaLnBrk="1" fontAlgn="auto" latinLnBrk="0" hangingPunct="1">
              <a:lnSpc>
                <a:spcPct val="200000"/>
              </a:lnSpc>
              <a:spcBef>
                <a:spcPts val="0"/>
              </a:spcBef>
              <a:spcAft>
                <a:spcPts val="1800"/>
              </a:spcAft>
              <a:buClrTx/>
              <a:buSzTx/>
              <a:buFont typeface="Arial" panose="020B0604020202020204" pitchFamily="34" charset="0"/>
              <a:buNone/>
              <a:tabLst/>
              <a:defRPr/>
            </a:pPr>
            <a:r>
              <a:rPr kumimoji="0" lang="en-US" sz="3200" b="1" i="0" u="none" strike="noStrike" kern="1200" cap="none" spc="0" normalizeH="0" baseline="30000" noProof="0">
                <a:ln>
                  <a:noFill/>
                </a:ln>
                <a:solidFill>
                  <a:srgbClr val="FFCA08"/>
                </a:solidFill>
                <a:effectLst/>
                <a:uLnTx/>
                <a:uFillTx/>
                <a:latin typeface="Segoe UI" panose="020B0502040204020203" pitchFamily="34" charset="0"/>
                <a:cs typeface="Segoe UI" panose="020B0502040204020203" pitchFamily="34" charset="0"/>
              </a:rPr>
              <a:t>8</a:t>
            </a:r>
            <a:r>
              <a:rPr kumimoji="0" lang="en-US" sz="3200" b="1" i="0" u="none" strike="noStrike" kern="1200" cap="none" spc="0" normalizeH="0" baseline="0" noProof="0">
                <a:ln>
                  <a:noFill/>
                </a:ln>
                <a:solidFill>
                  <a:prstClr val="black"/>
                </a:solidFill>
                <a:effectLst/>
                <a:uLnTx/>
                <a:uFillTx/>
                <a:latin typeface="Segoe UI" panose="020B0502040204020203" pitchFamily="34" charset="0"/>
                <a:cs typeface="Segoe UI" panose="020B0502040204020203" pitchFamily="34" charset="0"/>
              </a:rPr>
              <a:t>But God proves his own love for us in that while we were still sinners, Christ died for us. </a:t>
            </a:r>
          </a:p>
        </p:txBody>
      </p:sp>
      <p:sp>
        <p:nvSpPr>
          <p:cNvPr id="8" name="Title 1">
            <a:extLst>
              <a:ext uri="{FF2B5EF4-FFF2-40B4-BE49-F238E27FC236}">
                <a16:creationId xmlns:a16="http://schemas.microsoft.com/office/drawing/2014/main" id="{BA9C92F1-ACAC-4AF0-9F64-733D24584D58}"/>
              </a:ext>
            </a:extLst>
          </p:cNvPr>
          <p:cNvSpPr>
            <a:spLocks noGrp="1"/>
          </p:cNvSpPr>
          <p:nvPr>
            <p:ph type="title"/>
          </p:nvPr>
        </p:nvSpPr>
        <p:spPr>
          <a:xfrm>
            <a:off x="787979" y="641591"/>
            <a:ext cx="3197994" cy="1709928"/>
          </a:xfrm>
        </p:spPr>
        <p:txBody>
          <a:bodyPr/>
          <a:lstStyle/>
          <a:p>
            <a:r>
              <a:rPr lang="en-US" sz="4800" cap="small"/>
              <a:t>God’s Love</a:t>
            </a:r>
            <a:br>
              <a:rPr lang="en-US" sz="6000" cap="small"/>
            </a:br>
            <a:r>
              <a:rPr lang="en-US" sz="2400">
                <a:solidFill>
                  <a:srgbClr val="FFCA08"/>
                </a:solidFill>
              </a:rPr>
              <a:t>Romans 5:8</a:t>
            </a:r>
            <a:endParaRPr lang="en-US" sz="3200">
              <a:solidFill>
                <a:srgbClr val="FFCA08"/>
              </a:solidFill>
            </a:endParaRPr>
          </a:p>
        </p:txBody>
      </p:sp>
      <p:sp>
        <p:nvSpPr>
          <p:cNvPr id="6" name="Rectangle 5">
            <a:extLst>
              <a:ext uri="{FF2B5EF4-FFF2-40B4-BE49-F238E27FC236}">
                <a16:creationId xmlns:a16="http://schemas.microsoft.com/office/drawing/2014/main" id="{CE7A5823-9266-4210-935F-5CE2179838E7}"/>
              </a:ext>
            </a:extLst>
          </p:cNvPr>
          <p:cNvSpPr/>
          <p:nvPr/>
        </p:nvSpPr>
        <p:spPr>
          <a:xfrm>
            <a:off x="1691848" y="4412328"/>
            <a:ext cx="5227112"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E1EB0E8-CC08-479E-833F-8B079D8C93E6}"/>
              </a:ext>
            </a:extLst>
          </p:cNvPr>
          <p:cNvSpPr/>
          <p:nvPr/>
        </p:nvSpPr>
        <p:spPr>
          <a:xfrm>
            <a:off x="7020043" y="4885753"/>
            <a:ext cx="329184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60623EAD-1C5A-4DC2-B260-3C3C95ECDD61}"/>
              </a:ext>
            </a:extLst>
          </p:cNvPr>
          <p:cNvSpPr/>
          <p:nvPr/>
        </p:nvSpPr>
        <p:spPr>
          <a:xfrm>
            <a:off x="3934272" y="5439525"/>
            <a:ext cx="4337823" cy="107923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b="1">
                <a:effectLst>
                  <a:outerShdw blurRad="38100" dist="38100" dir="2700000" algn="tl">
                    <a:srgbClr val="000000">
                      <a:alpha val="43137"/>
                    </a:srgbClr>
                  </a:outerShdw>
                </a:effectLst>
              </a:rPr>
              <a:t>What’s so special about Christ dying for us?</a:t>
            </a:r>
          </a:p>
        </p:txBody>
      </p:sp>
    </p:spTree>
    <p:extLst>
      <p:ext uri="{BB962C8B-B14F-4D97-AF65-F5344CB8AC3E}">
        <p14:creationId xmlns:p14="http://schemas.microsoft.com/office/powerpoint/2010/main" val="2800443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5:6-11</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914400" y="1371600"/>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65000"/>
              </a:lnSpc>
              <a:spcBef>
                <a:spcPts val="0"/>
              </a:spcBef>
              <a:buNone/>
            </a:pPr>
            <a:r>
              <a:rPr lang="en-US" sz="2200" baseline="30000"/>
              <a:t>6</a:t>
            </a:r>
            <a:r>
              <a:rPr lang="en-US" sz="2200" b="0"/>
              <a:t>For while we were still helpless, at the right time, Christ died for the ungodly. </a:t>
            </a:r>
            <a:r>
              <a:rPr lang="en-US" sz="2200" baseline="30000"/>
              <a:t>7</a:t>
            </a:r>
            <a:r>
              <a:rPr lang="en-US" sz="2200" b="0"/>
              <a:t>For rarely will someone die for a just person—though for a good person perhaps someone might even dare to die. </a:t>
            </a:r>
            <a:r>
              <a:rPr lang="en-US" sz="2200" baseline="30000"/>
              <a:t>8</a:t>
            </a:r>
            <a:r>
              <a:rPr lang="en-US" sz="2200" b="0"/>
              <a:t>But God proves his own love for us in that while we were still sinners, Christ died for us. </a:t>
            </a:r>
            <a:r>
              <a:rPr lang="en-US" sz="2200" baseline="30000"/>
              <a:t>9</a:t>
            </a:r>
            <a:r>
              <a:rPr lang="en-US" sz="2200" b="0"/>
              <a:t>How much more then, since we have now been justified by his blood, will we be saved through him from wrath. </a:t>
            </a:r>
            <a:r>
              <a:rPr lang="en-US" sz="2200" baseline="30000"/>
              <a:t>10</a:t>
            </a:r>
            <a:r>
              <a:rPr lang="en-US" sz="2200" b="0"/>
              <a:t>For if, while we were enemies, we were reconciled to God through the death of his Son, then how much more, having been reconciled, will we be saved by his life. </a:t>
            </a:r>
            <a:r>
              <a:rPr lang="en-US" sz="2200" baseline="30000"/>
              <a:t>11</a:t>
            </a:r>
            <a:r>
              <a:rPr lang="en-US" sz="2200" b="0"/>
              <a:t>And not only that, but we also boast in God through our Lord Jesus Christ, through whom we have now received this reconciliation.</a:t>
            </a:r>
          </a:p>
        </p:txBody>
      </p:sp>
      <p:sp>
        <p:nvSpPr>
          <p:cNvPr id="7" name="Rectangle: Rounded Corners 6">
            <a:extLst>
              <a:ext uri="{FF2B5EF4-FFF2-40B4-BE49-F238E27FC236}">
                <a16:creationId xmlns:a16="http://schemas.microsoft.com/office/drawing/2014/main" id="{37EAF9BB-9F45-46AF-8F56-D30C9C9337BB}"/>
              </a:ext>
            </a:extLst>
          </p:cNvPr>
          <p:cNvSpPr/>
          <p:nvPr/>
        </p:nvSpPr>
        <p:spPr>
          <a:xfrm>
            <a:off x="3200400" y="2103120"/>
            <a:ext cx="5773643" cy="130586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lnSpc>
                <a:spcPct val="150000"/>
              </a:lnSpc>
            </a:pPr>
            <a:r>
              <a:rPr lang="en-US" sz="2400" b="1">
                <a:effectLst>
                  <a:outerShdw blurRad="38100" dist="38100" dir="2700000" algn="tl">
                    <a:srgbClr val="000000">
                      <a:alpha val="43137"/>
                    </a:srgbClr>
                  </a:outerShdw>
                </a:effectLst>
              </a:rPr>
              <a:t>What was our relationship with God before Christ came to die for us?</a:t>
            </a:r>
          </a:p>
        </p:txBody>
      </p:sp>
      <p:sp>
        <p:nvSpPr>
          <p:cNvPr id="11" name="Verse - Plain Text">
            <a:extLst>
              <a:ext uri="{FF2B5EF4-FFF2-40B4-BE49-F238E27FC236}">
                <a16:creationId xmlns:a16="http://schemas.microsoft.com/office/drawing/2014/main" id="{9C3E0711-0B29-4D8B-9E55-F1C2B5623830}"/>
              </a:ext>
            </a:extLst>
          </p:cNvPr>
          <p:cNvSpPr txBox="1">
            <a:spLocks/>
          </p:cNvSpPr>
          <p:nvPr/>
        </p:nvSpPr>
        <p:spPr>
          <a:xfrm>
            <a:off x="914400" y="1371600"/>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65000"/>
              </a:lnSpc>
              <a:spcBef>
                <a:spcPts val="0"/>
              </a:spcBef>
              <a:buNone/>
            </a:pPr>
            <a:r>
              <a:rPr lang="en-US" sz="2200" baseline="30000">
                <a:solidFill>
                  <a:schemeClr val="bg1">
                    <a:lumMod val="75000"/>
                  </a:schemeClr>
                </a:solidFill>
              </a:rPr>
              <a:t>6</a:t>
            </a:r>
            <a:r>
              <a:rPr lang="en-US" sz="2200" b="0">
                <a:solidFill>
                  <a:schemeClr val="bg1">
                    <a:lumMod val="75000"/>
                  </a:schemeClr>
                </a:solidFill>
              </a:rPr>
              <a:t>For while we were still helpless, at the right time, Christ died for the ungodly. </a:t>
            </a:r>
            <a:r>
              <a:rPr lang="en-US" sz="2200" baseline="30000">
                <a:solidFill>
                  <a:schemeClr val="bg1">
                    <a:lumMod val="75000"/>
                  </a:schemeClr>
                </a:solidFill>
              </a:rPr>
              <a:t>7</a:t>
            </a:r>
            <a:r>
              <a:rPr lang="en-US" sz="2200" b="0">
                <a:solidFill>
                  <a:schemeClr val="bg1">
                    <a:lumMod val="75000"/>
                  </a:schemeClr>
                </a:solidFill>
              </a:rPr>
              <a:t>For rarely will someone die for a just person—though for a good person perhaps someone might even dare to die. </a:t>
            </a:r>
            <a:r>
              <a:rPr lang="en-US" sz="2200" baseline="30000">
                <a:solidFill>
                  <a:schemeClr val="bg1">
                    <a:lumMod val="75000"/>
                  </a:schemeClr>
                </a:solidFill>
              </a:rPr>
              <a:t>8</a:t>
            </a:r>
            <a:r>
              <a:rPr lang="en-US" sz="2200" b="0">
                <a:solidFill>
                  <a:schemeClr val="bg1">
                    <a:lumMod val="75000"/>
                  </a:schemeClr>
                </a:solidFill>
              </a:rPr>
              <a:t>But God proves his own love for us in that while we were still sinners, Christ died for us. </a:t>
            </a:r>
            <a:r>
              <a:rPr lang="en-US" sz="2200" baseline="30000">
                <a:solidFill>
                  <a:schemeClr val="bg1">
                    <a:lumMod val="75000"/>
                  </a:schemeClr>
                </a:solidFill>
              </a:rPr>
              <a:t>9</a:t>
            </a:r>
            <a:r>
              <a:rPr lang="en-US" sz="2200" b="0">
                <a:solidFill>
                  <a:schemeClr val="bg1">
                    <a:lumMod val="75000"/>
                  </a:schemeClr>
                </a:solidFill>
              </a:rPr>
              <a:t>How much more then, since we have now been justified by his blood, will we be saved through him from wrath. </a:t>
            </a:r>
            <a:r>
              <a:rPr lang="en-US" sz="2200" baseline="30000">
                <a:solidFill>
                  <a:schemeClr val="bg1">
                    <a:lumMod val="75000"/>
                  </a:schemeClr>
                </a:solidFill>
              </a:rPr>
              <a:t>10</a:t>
            </a:r>
            <a:r>
              <a:rPr lang="en-US" sz="2200" b="0">
                <a:solidFill>
                  <a:schemeClr val="bg1">
                    <a:lumMod val="75000"/>
                  </a:schemeClr>
                </a:solidFill>
              </a:rPr>
              <a:t>For if, while </a:t>
            </a:r>
            <a:r>
              <a:rPr lang="en-US" sz="2200" b="0"/>
              <a:t>we were enemies, </a:t>
            </a:r>
            <a:r>
              <a:rPr lang="en-US" sz="2200" b="0">
                <a:solidFill>
                  <a:schemeClr val="bg1">
                    <a:lumMod val="75000"/>
                  </a:schemeClr>
                </a:solidFill>
              </a:rPr>
              <a:t>we were reconciled to God through the death of his Son, then how much more, having been reconciled, will we be saved by his life. </a:t>
            </a:r>
            <a:r>
              <a:rPr lang="en-US" sz="2200" baseline="30000">
                <a:solidFill>
                  <a:schemeClr val="bg1">
                    <a:lumMod val="75000"/>
                  </a:schemeClr>
                </a:solidFill>
              </a:rPr>
              <a:t>11</a:t>
            </a:r>
            <a:r>
              <a:rPr lang="en-US" sz="2200" b="0">
                <a:solidFill>
                  <a:schemeClr val="bg1">
                    <a:lumMod val="75000"/>
                  </a:schemeClr>
                </a:solidFill>
              </a:rPr>
              <a:t>And not only that, but we also boast in God through our Lord Jesus Christ, through whom we have now received this reconciliation.</a:t>
            </a:r>
          </a:p>
        </p:txBody>
      </p:sp>
      <p:sp>
        <p:nvSpPr>
          <p:cNvPr id="12" name="Rectangle: Rounded Corners 11">
            <a:extLst>
              <a:ext uri="{FF2B5EF4-FFF2-40B4-BE49-F238E27FC236}">
                <a16:creationId xmlns:a16="http://schemas.microsoft.com/office/drawing/2014/main" id="{722A7522-DEAB-4C5D-AD74-6EFDD26700D6}"/>
              </a:ext>
            </a:extLst>
          </p:cNvPr>
          <p:cNvSpPr/>
          <p:nvPr/>
        </p:nvSpPr>
        <p:spPr>
          <a:xfrm>
            <a:off x="3200400" y="2103120"/>
            <a:ext cx="5773643" cy="130586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lnSpc>
                <a:spcPct val="150000"/>
              </a:lnSpc>
            </a:pPr>
            <a:r>
              <a:rPr lang="en-US" sz="2400" b="1">
                <a:effectLst>
                  <a:outerShdw blurRad="38100" dist="38100" dir="2700000" algn="tl">
                    <a:srgbClr val="000000">
                      <a:alpha val="43137"/>
                    </a:srgbClr>
                  </a:outerShdw>
                </a:effectLst>
              </a:rPr>
              <a:t>What was our relationship with God before Christ came to die for us?</a:t>
            </a:r>
          </a:p>
        </p:txBody>
      </p:sp>
      <p:sp>
        <p:nvSpPr>
          <p:cNvPr id="8" name="Rectangle 7">
            <a:extLst>
              <a:ext uri="{FF2B5EF4-FFF2-40B4-BE49-F238E27FC236}">
                <a16:creationId xmlns:a16="http://schemas.microsoft.com/office/drawing/2014/main" id="{87153A82-00F0-4CBE-9D92-C6639F9C0931}"/>
              </a:ext>
            </a:extLst>
          </p:cNvPr>
          <p:cNvSpPr/>
          <p:nvPr/>
        </p:nvSpPr>
        <p:spPr>
          <a:xfrm>
            <a:off x="873299" y="4236292"/>
            <a:ext cx="2451097"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5030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4C0B-6C19-49EA-9338-305D7180E7B4}"/>
              </a:ext>
            </a:extLst>
          </p:cNvPr>
          <p:cNvSpPr>
            <a:spLocks noGrp="1"/>
          </p:cNvSpPr>
          <p:nvPr>
            <p:ph type="title"/>
          </p:nvPr>
        </p:nvSpPr>
        <p:spPr>
          <a:xfrm>
            <a:off x="1078992" y="1464366"/>
            <a:ext cx="10241280" cy="3650975"/>
          </a:xfrm>
        </p:spPr>
        <p:txBody>
          <a:bodyPr tIns="0" bIns="91440" anchor="t">
            <a:noAutofit/>
            <a:scene3d>
              <a:camera prst="orthographicFront"/>
              <a:lightRig rig="threePt" dir="t"/>
            </a:scene3d>
            <a:sp3d extrusionH="57150">
              <a:bevelT w="38100" h="38100"/>
            </a:sp3d>
          </a:bodyPr>
          <a:lstStyle/>
          <a:p>
            <a:pPr algn="ctr">
              <a:lnSpc>
                <a:spcPct val="100000"/>
              </a:lnSpc>
              <a:spcBef>
                <a:spcPts val="2400"/>
              </a:spcBef>
            </a:pPr>
            <a:r>
              <a:rPr lang="en-US" sz="13800" spc="1500">
                <a:solidFill>
                  <a:srgbClr val="FFCA08"/>
                </a:solidFill>
              </a:rPr>
              <a:t>Enemies</a:t>
            </a:r>
            <a:br>
              <a:rPr lang="en-US" sz="13800" spc="1500">
                <a:solidFill>
                  <a:srgbClr val="FFCA08"/>
                </a:solidFill>
              </a:rPr>
            </a:br>
            <a:r>
              <a:rPr lang="en-US"/>
              <a:t>How were we formerly enemies of God?</a:t>
            </a:r>
            <a:endParaRPr lang="en-US" sz="7200"/>
          </a:p>
        </p:txBody>
      </p:sp>
    </p:spTree>
    <p:extLst>
      <p:ext uri="{BB962C8B-B14F-4D97-AF65-F5344CB8AC3E}">
        <p14:creationId xmlns:p14="http://schemas.microsoft.com/office/powerpoint/2010/main" val="3177736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6">
            <a:extLst>
              <a:ext uri="{FF2B5EF4-FFF2-40B4-BE49-F238E27FC236}">
                <a16:creationId xmlns:a16="http://schemas.microsoft.com/office/drawing/2014/main" id="{69E6EFEE-6516-482C-B143-F97F9BF89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8">
            <a:extLst>
              <a:ext uri="{FF2B5EF4-FFF2-40B4-BE49-F238E27FC236}">
                <a16:creationId xmlns:a16="http://schemas.microsoft.com/office/drawing/2014/main" id="{3DF0D2C0-CD0C-470C-8851-D8B2CC417C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48766" y="3248002"/>
            <a:ext cx="5688917" cy="1913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383009EB-CC4D-446B-9FB9-9648E273A1E0}"/>
              </a:ext>
            </a:extLst>
          </p:cNvPr>
          <p:cNvPicPr>
            <a:picLocks noChangeAspect="1"/>
          </p:cNvPicPr>
          <p:nvPr/>
        </p:nvPicPr>
        <p:blipFill rotWithShape="1">
          <a:blip r:embed="rId3"/>
          <a:srcRect l="19576" r="1" b="1"/>
          <a:stretch/>
        </p:blipFill>
        <p:spPr>
          <a:xfrm>
            <a:off x="954538" y="775921"/>
            <a:ext cx="10282924" cy="5306157"/>
          </a:xfrm>
          <a:prstGeom prst="rect">
            <a:avLst/>
          </a:prstGeom>
        </p:spPr>
      </p:pic>
      <p:sp>
        <p:nvSpPr>
          <p:cNvPr id="3" name="TextBox 2">
            <a:extLst>
              <a:ext uri="{FF2B5EF4-FFF2-40B4-BE49-F238E27FC236}">
                <a16:creationId xmlns:a16="http://schemas.microsoft.com/office/drawing/2014/main" id="{A33DC104-31E5-47CE-A1B4-08F167896CCD}"/>
              </a:ext>
            </a:extLst>
          </p:cNvPr>
          <p:cNvSpPr txBox="1"/>
          <p:nvPr/>
        </p:nvSpPr>
        <p:spPr>
          <a:xfrm>
            <a:off x="2619242" y="6071841"/>
            <a:ext cx="8618220" cy="738664"/>
          </a:xfrm>
          <a:prstGeom prst="rect">
            <a:avLst/>
          </a:prstGeom>
          <a:noFill/>
        </p:spPr>
        <p:txBody>
          <a:bodyPr wrap="square" rtlCol="0">
            <a:spAutoFit/>
          </a:bodyPr>
          <a:lstStyle/>
          <a:p>
            <a:pPr algn="r"/>
            <a:r>
              <a:rPr lang="en-US" sz="2400" b="1">
                <a:solidFill>
                  <a:srgbClr val="FFCA08"/>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Lt. Hiroo Onada</a:t>
            </a:r>
            <a:br>
              <a:rPr lang="en-US" sz="2400" b="1">
                <a:solidFill>
                  <a:srgbClr val="FFCA08"/>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br>
            <a:r>
              <a:rPr lang="en-US">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March 10, 1974</a:t>
            </a:r>
          </a:p>
        </p:txBody>
      </p:sp>
      <p:sp>
        <p:nvSpPr>
          <p:cNvPr id="4" name="TextBox 3">
            <a:extLst>
              <a:ext uri="{FF2B5EF4-FFF2-40B4-BE49-F238E27FC236}">
                <a16:creationId xmlns:a16="http://schemas.microsoft.com/office/drawing/2014/main" id="{4E4AFC8C-7114-4472-ABDE-305F3FB36FF3}"/>
              </a:ext>
            </a:extLst>
          </p:cNvPr>
          <p:cNvSpPr txBox="1"/>
          <p:nvPr/>
        </p:nvSpPr>
        <p:spPr>
          <a:xfrm>
            <a:off x="451360" y="47494"/>
            <a:ext cx="5145741" cy="769441"/>
          </a:xfrm>
          <a:prstGeom prst="rect">
            <a:avLst/>
          </a:prstGeom>
          <a:noFill/>
        </p:spPr>
        <p:txBody>
          <a:bodyPr wrap="square" rtlCol="0">
            <a:spAutoFit/>
          </a:bodyPr>
          <a:lstStyle/>
          <a:p>
            <a:r>
              <a:rPr lang="en-US" sz="4400" b="1" spc="500">
                <a:solidFill>
                  <a:srgbClr val="FFCA08"/>
                </a:solidFill>
                <a:effectLst>
                  <a:outerShdw blurRad="38100" dist="38100" dir="2700000" algn="tl">
                    <a:srgbClr val="000000">
                      <a:alpha val="43137"/>
                    </a:srgbClr>
                  </a:outerShdw>
                </a:effectLst>
              </a:rPr>
              <a:t>PEACE AT LAST</a:t>
            </a:r>
          </a:p>
        </p:txBody>
      </p:sp>
    </p:spTree>
    <p:extLst>
      <p:ext uri="{BB962C8B-B14F-4D97-AF65-F5344CB8AC3E}">
        <p14:creationId xmlns:p14="http://schemas.microsoft.com/office/powerpoint/2010/main" val="28252597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5:6-11</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914400" y="1371600"/>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65000"/>
              </a:lnSpc>
              <a:spcBef>
                <a:spcPts val="0"/>
              </a:spcBef>
              <a:buNone/>
            </a:pPr>
            <a:r>
              <a:rPr lang="en-US" sz="2200" baseline="30000"/>
              <a:t>6</a:t>
            </a:r>
            <a:r>
              <a:rPr lang="en-US" sz="2200" b="0"/>
              <a:t>For while we were still helpless, at the right time, Christ died for the ungodly. </a:t>
            </a:r>
            <a:r>
              <a:rPr lang="en-US" sz="2200" baseline="30000"/>
              <a:t>7</a:t>
            </a:r>
            <a:r>
              <a:rPr lang="en-US" sz="2200" b="0"/>
              <a:t>For rarely will someone die for a just person—though for a good person perhaps someone might even dare to die. </a:t>
            </a:r>
            <a:r>
              <a:rPr lang="en-US" sz="2200" baseline="30000"/>
              <a:t>8</a:t>
            </a:r>
            <a:r>
              <a:rPr lang="en-US" sz="2200" b="0"/>
              <a:t>But God proves his own love for us in that while we were still sinners, Christ died for us. </a:t>
            </a:r>
            <a:r>
              <a:rPr lang="en-US" sz="2200" baseline="30000"/>
              <a:t>9</a:t>
            </a:r>
            <a:r>
              <a:rPr lang="en-US" sz="2200" b="0"/>
              <a:t>How much more then, since we have now been justified by his blood, will we be saved through him from wrath. </a:t>
            </a:r>
            <a:r>
              <a:rPr lang="en-US" sz="2200" baseline="30000"/>
              <a:t>10</a:t>
            </a:r>
            <a:r>
              <a:rPr lang="en-US" sz="2200" b="0"/>
              <a:t>For if, while we were enemies, we were reconciled to God through the death of his Son, then how much more, having been reconciled, will we be saved by his life. </a:t>
            </a:r>
            <a:r>
              <a:rPr lang="en-US" sz="2200" baseline="30000"/>
              <a:t>11</a:t>
            </a:r>
            <a:r>
              <a:rPr lang="en-US" sz="2200" b="0"/>
              <a:t>And not only that, but we also boast in God through our Lord Jesus Christ, through whom we have now received this reconciliation.</a:t>
            </a:r>
          </a:p>
        </p:txBody>
      </p:sp>
      <p:sp>
        <p:nvSpPr>
          <p:cNvPr id="7" name="Rectangle: Rounded Corners 6">
            <a:extLst>
              <a:ext uri="{FF2B5EF4-FFF2-40B4-BE49-F238E27FC236}">
                <a16:creationId xmlns:a16="http://schemas.microsoft.com/office/drawing/2014/main" id="{9E0CB531-7CA8-44FC-B3CE-FF808EFC7A27}"/>
              </a:ext>
            </a:extLst>
          </p:cNvPr>
          <p:cNvSpPr/>
          <p:nvPr/>
        </p:nvSpPr>
        <p:spPr>
          <a:xfrm>
            <a:off x="2924882" y="2194560"/>
            <a:ext cx="6351007" cy="118715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tIns="0" bIns="91440" rtlCol="0" anchor="ctr"/>
          <a:lstStyle/>
          <a:p>
            <a:pPr algn="ctr">
              <a:lnSpc>
                <a:spcPct val="150000"/>
              </a:lnSpc>
            </a:pPr>
            <a:r>
              <a:rPr lang="en-US" sz="2400" b="1">
                <a:effectLst>
                  <a:outerShdw blurRad="38100" dist="38100" dir="2700000" algn="tl">
                    <a:srgbClr val="000000">
                      <a:alpha val="43137"/>
                    </a:srgbClr>
                  </a:outerShdw>
                </a:effectLst>
              </a:rPr>
              <a:t>What is the end-result of Christ’s death for those who believe?</a:t>
            </a:r>
          </a:p>
        </p:txBody>
      </p:sp>
      <p:sp>
        <p:nvSpPr>
          <p:cNvPr id="10" name="Verse - Plain Text">
            <a:extLst>
              <a:ext uri="{FF2B5EF4-FFF2-40B4-BE49-F238E27FC236}">
                <a16:creationId xmlns:a16="http://schemas.microsoft.com/office/drawing/2014/main" id="{21BC2459-E080-4416-BA3C-638665FD2314}"/>
              </a:ext>
            </a:extLst>
          </p:cNvPr>
          <p:cNvSpPr txBox="1">
            <a:spLocks/>
          </p:cNvSpPr>
          <p:nvPr/>
        </p:nvSpPr>
        <p:spPr>
          <a:xfrm>
            <a:off x="914400" y="1371600"/>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65000"/>
              </a:lnSpc>
              <a:spcBef>
                <a:spcPts val="0"/>
              </a:spcBef>
              <a:buNone/>
            </a:pPr>
            <a:r>
              <a:rPr lang="en-US" sz="2200" baseline="30000">
                <a:solidFill>
                  <a:schemeClr val="bg1">
                    <a:lumMod val="75000"/>
                  </a:schemeClr>
                </a:solidFill>
              </a:rPr>
              <a:t>6</a:t>
            </a:r>
            <a:r>
              <a:rPr lang="en-US" sz="2200" b="0">
                <a:solidFill>
                  <a:schemeClr val="bg1">
                    <a:lumMod val="75000"/>
                  </a:schemeClr>
                </a:solidFill>
              </a:rPr>
              <a:t>For while we were still helpless, at the right time, Christ died for the ungodly. </a:t>
            </a:r>
            <a:r>
              <a:rPr lang="en-US" sz="2200" baseline="30000">
                <a:solidFill>
                  <a:schemeClr val="bg1">
                    <a:lumMod val="75000"/>
                  </a:schemeClr>
                </a:solidFill>
              </a:rPr>
              <a:t>7</a:t>
            </a:r>
            <a:r>
              <a:rPr lang="en-US" sz="2200" b="0">
                <a:solidFill>
                  <a:schemeClr val="bg1">
                    <a:lumMod val="75000"/>
                  </a:schemeClr>
                </a:solidFill>
              </a:rPr>
              <a:t>For rarely will someone die for a just person—though for a good person perhaps someone might even dare to die. </a:t>
            </a:r>
            <a:r>
              <a:rPr lang="en-US" sz="2200" baseline="30000">
                <a:solidFill>
                  <a:schemeClr val="bg1">
                    <a:lumMod val="75000"/>
                  </a:schemeClr>
                </a:solidFill>
              </a:rPr>
              <a:t>8</a:t>
            </a:r>
            <a:r>
              <a:rPr lang="en-US" sz="2200" b="0">
                <a:solidFill>
                  <a:schemeClr val="bg1">
                    <a:lumMod val="75000"/>
                  </a:schemeClr>
                </a:solidFill>
              </a:rPr>
              <a:t>But God proves his own love for us in that while we were still sinners, Christ died for us. </a:t>
            </a:r>
            <a:r>
              <a:rPr lang="en-US" sz="2200" baseline="30000">
                <a:solidFill>
                  <a:schemeClr val="bg1">
                    <a:lumMod val="75000"/>
                  </a:schemeClr>
                </a:solidFill>
              </a:rPr>
              <a:t>9</a:t>
            </a:r>
            <a:r>
              <a:rPr lang="en-US" sz="2200" b="0">
                <a:solidFill>
                  <a:schemeClr val="bg1">
                    <a:lumMod val="75000"/>
                  </a:schemeClr>
                </a:solidFill>
              </a:rPr>
              <a:t>How much more then, since we have now been justified by his blood, will we be saved through him from wrath. </a:t>
            </a:r>
            <a:r>
              <a:rPr lang="en-US" sz="2200" baseline="30000">
                <a:solidFill>
                  <a:schemeClr val="bg1">
                    <a:lumMod val="75000"/>
                  </a:schemeClr>
                </a:solidFill>
              </a:rPr>
              <a:t>10</a:t>
            </a:r>
            <a:r>
              <a:rPr lang="en-US" sz="2200" b="0">
                <a:solidFill>
                  <a:schemeClr val="bg1">
                    <a:lumMod val="75000"/>
                  </a:schemeClr>
                </a:solidFill>
              </a:rPr>
              <a:t>For if, while we were enemies, </a:t>
            </a:r>
            <a:r>
              <a:rPr lang="en-US" sz="2200" b="0"/>
              <a:t>we were reconciled to God</a:t>
            </a:r>
            <a:r>
              <a:rPr lang="en-US" sz="2200" b="0">
                <a:solidFill>
                  <a:schemeClr val="bg1">
                    <a:lumMod val="75000"/>
                  </a:schemeClr>
                </a:solidFill>
              </a:rPr>
              <a:t> through the death of his Son, then how much more, having been reconciled, will we be saved by his life. </a:t>
            </a:r>
            <a:r>
              <a:rPr lang="en-US" sz="2200" baseline="30000">
                <a:solidFill>
                  <a:schemeClr val="bg1">
                    <a:lumMod val="75000"/>
                  </a:schemeClr>
                </a:solidFill>
              </a:rPr>
              <a:t>11</a:t>
            </a:r>
            <a:r>
              <a:rPr lang="en-US" sz="2200" b="0">
                <a:solidFill>
                  <a:schemeClr val="bg1">
                    <a:lumMod val="75000"/>
                  </a:schemeClr>
                </a:solidFill>
              </a:rPr>
              <a:t>And not only that, but we also boast in God through our Lord Jesus Christ, through whom we have now received this reconciliation.</a:t>
            </a:r>
          </a:p>
        </p:txBody>
      </p:sp>
      <p:sp>
        <p:nvSpPr>
          <p:cNvPr id="9" name="Rectangle: Rounded Corners 8">
            <a:extLst>
              <a:ext uri="{FF2B5EF4-FFF2-40B4-BE49-F238E27FC236}">
                <a16:creationId xmlns:a16="http://schemas.microsoft.com/office/drawing/2014/main" id="{52E0DA48-9CA5-4921-9EE4-2F2487099685}"/>
              </a:ext>
            </a:extLst>
          </p:cNvPr>
          <p:cNvSpPr/>
          <p:nvPr/>
        </p:nvSpPr>
        <p:spPr>
          <a:xfrm>
            <a:off x="2926080" y="2194560"/>
            <a:ext cx="6351007" cy="118715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tIns="0" bIns="91440" rtlCol="0" anchor="ctr"/>
          <a:lstStyle/>
          <a:p>
            <a:pPr algn="ctr">
              <a:lnSpc>
                <a:spcPct val="150000"/>
              </a:lnSpc>
            </a:pPr>
            <a:r>
              <a:rPr lang="en-US" sz="2400" b="1">
                <a:effectLst>
                  <a:outerShdw blurRad="38100" dist="38100" dir="2700000" algn="tl">
                    <a:srgbClr val="000000">
                      <a:alpha val="43137"/>
                    </a:srgbClr>
                  </a:outerShdw>
                </a:effectLst>
              </a:rPr>
              <a:t>What is the result of Christ’s death for those who believe?</a:t>
            </a:r>
          </a:p>
        </p:txBody>
      </p:sp>
      <p:sp>
        <p:nvSpPr>
          <p:cNvPr id="8" name="Rectangle 7">
            <a:extLst>
              <a:ext uri="{FF2B5EF4-FFF2-40B4-BE49-F238E27FC236}">
                <a16:creationId xmlns:a16="http://schemas.microsoft.com/office/drawing/2014/main" id="{19A71EF6-ABDF-4E7D-A633-308D9FB2A463}"/>
              </a:ext>
            </a:extLst>
          </p:cNvPr>
          <p:cNvSpPr/>
          <p:nvPr/>
        </p:nvSpPr>
        <p:spPr>
          <a:xfrm>
            <a:off x="3303218" y="4233754"/>
            <a:ext cx="3523498"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2564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4C0B-6C19-49EA-9338-305D7180E7B4}"/>
              </a:ext>
            </a:extLst>
          </p:cNvPr>
          <p:cNvSpPr>
            <a:spLocks noGrp="1"/>
          </p:cNvSpPr>
          <p:nvPr>
            <p:ph type="title"/>
          </p:nvPr>
        </p:nvSpPr>
        <p:spPr>
          <a:xfrm>
            <a:off x="1078992" y="1464366"/>
            <a:ext cx="10241280" cy="3650975"/>
          </a:xfrm>
        </p:spPr>
        <p:txBody>
          <a:bodyPr tIns="0" bIns="91440" anchor="t">
            <a:noAutofit/>
            <a:scene3d>
              <a:camera prst="orthographicFront"/>
              <a:lightRig rig="threePt" dir="t"/>
            </a:scene3d>
            <a:sp3d extrusionH="57150">
              <a:bevelT w="38100" h="38100"/>
            </a:sp3d>
          </a:bodyPr>
          <a:lstStyle/>
          <a:p>
            <a:pPr algn="ctr">
              <a:lnSpc>
                <a:spcPct val="100000"/>
              </a:lnSpc>
              <a:spcBef>
                <a:spcPts val="2400"/>
              </a:spcBef>
            </a:pPr>
            <a:r>
              <a:rPr lang="en-US" sz="11500" spc="1500">
                <a:solidFill>
                  <a:srgbClr val="FFCA08"/>
                </a:solidFill>
              </a:rPr>
              <a:t>Reconciled</a:t>
            </a:r>
            <a:br>
              <a:rPr lang="en-US" sz="11500" spc="1500">
                <a:solidFill>
                  <a:srgbClr val="FFCA08"/>
                </a:solidFill>
              </a:rPr>
            </a:br>
            <a:r>
              <a:rPr lang="en-US"/>
              <a:t>What does it mean to be reconciled with God?</a:t>
            </a:r>
            <a:endParaRPr lang="en-US" sz="7200"/>
          </a:p>
        </p:txBody>
      </p:sp>
    </p:spTree>
    <p:extLst>
      <p:ext uri="{BB962C8B-B14F-4D97-AF65-F5344CB8AC3E}">
        <p14:creationId xmlns:p14="http://schemas.microsoft.com/office/powerpoint/2010/main" val="1069557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844827" y="794327"/>
            <a:ext cx="6896530" cy="5547844"/>
          </a:xfrm>
        </p:spPr>
        <p:txBody>
          <a:bodyPr>
            <a:noAutofit/>
          </a:bodyPr>
          <a:lstStyle/>
          <a:p>
            <a:pPr>
              <a:lnSpc>
                <a:spcPct val="100000"/>
              </a:lnSpc>
              <a:spcBef>
                <a:spcPts val="0"/>
              </a:spcBef>
              <a:spcAft>
                <a:spcPts val="3600"/>
              </a:spcAft>
            </a:pPr>
            <a:r>
              <a:rPr lang="en-US" sz="2400"/>
              <a:t>We were once enemies of God, but Jesus came to earth to solve that problem.</a:t>
            </a:r>
          </a:p>
          <a:p>
            <a:pPr>
              <a:lnSpc>
                <a:spcPct val="100000"/>
              </a:lnSpc>
              <a:spcBef>
                <a:spcPts val="0"/>
              </a:spcBef>
              <a:spcAft>
                <a:spcPts val="3600"/>
              </a:spcAft>
            </a:pPr>
            <a:r>
              <a:rPr lang="en-US" sz="2400"/>
              <a:t>Christ died for us, while we were still sinners, while we were still enemies.</a:t>
            </a:r>
          </a:p>
          <a:p>
            <a:pPr>
              <a:lnSpc>
                <a:spcPct val="100000"/>
              </a:lnSpc>
              <a:spcBef>
                <a:spcPts val="0"/>
              </a:spcBef>
              <a:spcAft>
                <a:spcPts val="3600"/>
              </a:spcAft>
            </a:pPr>
            <a:r>
              <a:rPr lang="en-US" sz="2400"/>
              <a:t>We can be reconciled to God, by grace, through faith in Jesus.</a:t>
            </a:r>
          </a:p>
          <a:p>
            <a:pPr>
              <a:lnSpc>
                <a:spcPct val="100000"/>
              </a:lnSpc>
              <a:spcBef>
                <a:spcPts val="0"/>
              </a:spcBef>
              <a:spcAft>
                <a:spcPts val="3600"/>
              </a:spcAft>
            </a:pPr>
            <a:r>
              <a:rPr lang="en-US" sz="2400"/>
              <a:t>When we put our faith and trust in Him, His righteousness is imputed to us and our debt is cancelled, it is reconciled.</a:t>
            </a:r>
          </a:p>
          <a:p>
            <a:pPr>
              <a:lnSpc>
                <a:spcPct val="100000"/>
              </a:lnSpc>
              <a:spcBef>
                <a:spcPts val="0"/>
              </a:spcBef>
              <a:spcAft>
                <a:spcPts val="3600"/>
              </a:spcAft>
            </a:pPr>
            <a:r>
              <a:rPr lang="en-US" sz="2400"/>
              <a:t>Now that’s worth rejoicing about!</a:t>
            </a:r>
          </a:p>
          <a:p>
            <a:pPr>
              <a:lnSpc>
                <a:spcPct val="100000"/>
              </a:lnSpc>
              <a:spcBef>
                <a:spcPts val="0"/>
              </a:spcBef>
              <a:spcAft>
                <a:spcPts val="3600"/>
              </a:spcAft>
            </a:pPr>
            <a:endParaRPr lang="en-US" sz="2000">
              <a:latin typeface="Segoe UI Semibold" panose="020B0702040204020203" pitchFamily="34" charset="0"/>
              <a:cs typeface="Segoe UI Semibold" panose="020B0702040204020203" pitchFamily="34" charset="0"/>
            </a:endParaRPr>
          </a:p>
        </p:txBody>
      </p:sp>
      <p:sp>
        <p:nvSpPr>
          <p:cNvPr id="5" name="Rectangle: Rounded Corners 4">
            <a:extLst>
              <a:ext uri="{FF2B5EF4-FFF2-40B4-BE49-F238E27FC236}">
                <a16:creationId xmlns:a16="http://schemas.microsoft.com/office/drawing/2014/main" id="{007877A6-6EDE-4408-B6C3-7BAF5D4D9E12}"/>
              </a:ext>
            </a:extLst>
          </p:cNvPr>
          <p:cNvSpPr/>
          <p:nvPr/>
        </p:nvSpPr>
        <p:spPr>
          <a:xfrm>
            <a:off x="849745" y="3339548"/>
            <a:ext cx="2946400" cy="25046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tIns="0" bIns="91440" rtlCol="0" anchor="ctr"/>
          <a:lstStyle/>
          <a:p>
            <a:pPr algn="ctr">
              <a:lnSpc>
                <a:spcPct val="150000"/>
              </a:lnSpc>
            </a:pPr>
            <a:r>
              <a:rPr lang="en-US" sz="3200" b="1">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REJOICE!</a:t>
            </a:r>
          </a:p>
          <a:p>
            <a:pPr algn="ctr">
              <a:lnSpc>
                <a:spcPct val="150000"/>
              </a:lnSpc>
            </a:pPr>
            <a:r>
              <a:rPr lang="en-US" sz="2400" b="1">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Peace with God is available to all through Jesus.</a:t>
            </a:r>
          </a:p>
        </p:txBody>
      </p:sp>
    </p:spTree>
    <p:extLst>
      <p:ext uri="{BB962C8B-B14F-4D97-AF65-F5344CB8AC3E}">
        <p14:creationId xmlns:p14="http://schemas.microsoft.com/office/powerpoint/2010/main" val="210315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A181-38F4-486B-9BC4-D946A311174E}"/>
              </a:ext>
            </a:extLst>
          </p:cNvPr>
          <p:cNvSpPr>
            <a:spLocks noGrp="1"/>
          </p:cNvSpPr>
          <p:nvPr>
            <p:ph type="title"/>
          </p:nvPr>
        </p:nvSpPr>
        <p:spPr/>
        <p:txBody>
          <a:bodyPr>
            <a:normAutofit/>
          </a:bodyPr>
          <a:lstStyle/>
          <a:p>
            <a:r>
              <a:rPr lang="en-US" sz="10800">
                <a:latin typeface="+mj-lt"/>
              </a:rPr>
              <a:t>Peace with God</a:t>
            </a:r>
          </a:p>
        </p:txBody>
      </p:sp>
      <p:sp>
        <p:nvSpPr>
          <p:cNvPr id="3" name="Text Placeholder 2">
            <a:extLst>
              <a:ext uri="{FF2B5EF4-FFF2-40B4-BE49-F238E27FC236}">
                <a16:creationId xmlns:a16="http://schemas.microsoft.com/office/drawing/2014/main" id="{A4C2B8D8-6E2F-483F-8008-29B1D08178F0}"/>
              </a:ext>
            </a:extLst>
          </p:cNvPr>
          <p:cNvSpPr>
            <a:spLocks noGrp="1"/>
          </p:cNvSpPr>
          <p:nvPr>
            <p:ph type="body" idx="1"/>
          </p:nvPr>
        </p:nvSpPr>
        <p:spPr/>
        <p:txBody>
          <a:bodyPr>
            <a:noAutofit/>
            <a:scene3d>
              <a:camera prst="orthographicFront"/>
              <a:lightRig rig="threePt" dir="t"/>
            </a:scene3d>
            <a:sp3d extrusionH="57150">
              <a:bevelT w="69850" h="69850" prst="divot"/>
            </a:sp3d>
          </a:bodyPr>
          <a:lstStyle/>
          <a:p>
            <a:r>
              <a:rPr lang="en-US" sz="4400" spc="500">
                <a:solidFill>
                  <a:srgbClr val="FFCA08"/>
                </a:solidFill>
                <a:effectLst>
                  <a:outerShdw blurRad="38100" dist="38100" dir="2700000" algn="tl">
                    <a:srgbClr val="000000">
                      <a:alpha val="43137"/>
                    </a:srgbClr>
                  </a:outerShdw>
                </a:effectLst>
                <a:latin typeface="LEMON MILK Bold" panose="00000800000000000000" pitchFamily="50" charset="0"/>
              </a:rPr>
              <a:t>Romans 5:1-21</a:t>
            </a:r>
          </a:p>
        </p:txBody>
      </p:sp>
    </p:spTree>
    <p:extLst>
      <p:ext uri="{BB962C8B-B14F-4D97-AF65-F5344CB8AC3E}">
        <p14:creationId xmlns:p14="http://schemas.microsoft.com/office/powerpoint/2010/main" val="1796045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786033" y="828263"/>
            <a:ext cx="6896530" cy="5367130"/>
          </a:xfrm>
        </p:spPr>
        <p:txBody>
          <a:bodyPr>
            <a:noAutofit/>
            <a:scene3d>
              <a:camera prst="orthographicFront"/>
              <a:lightRig rig="threePt" dir="t"/>
            </a:scene3d>
            <a:sp3d extrusionH="57150">
              <a:bevelT w="69850" h="69850" prst="divot"/>
            </a:sp3d>
          </a:bodyPr>
          <a:lstStyle/>
          <a:p>
            <a:pPr marL="0" indent="0">
              <a:lnSpc>
                <a:spcPct val="100000"/>
              </a:lnSpc>
              <a:spcBef>
                <a:spcPts val="0"/>
              </a:spcBef>
              <a:spcAft>
                <a:spcPts val="3600"/>
              </a:spcAft>
              <a:buNone/>
            </a:pPr>
            <a:r>
              <a:rPr lang="en-US" sz="4000" cap="small">
                <a:latin typeface="Segoe UI Black" panose="020B0A02040204020203" pitchFamily="34" charset="0"/>
                <a:ea typeface="Segoe UI Black" panose="020B0A02040204020203" pitchFamily="34" charset="0"/>
                <a:cs typeface="Segoe UI Semibold" panose="020B0702040204020203" pitchFamily="34" charset="0"/>
              </a:rPr>
              <a:t>Focal Passages for Today:</a:t>
            </a:r>
          </a:p>
          <a:p>
            <a:pPr marL="687388" indent="-687388">
              <a:lnSpc>
                <a:spcPct val="100000"/>
              </a:lnSpc>
              <a:spcBef>
                <a:spcPts val="0"/>
              </a:spcBef>
              <a:spcAft>
                <a:spcPts val="6600"/>
              </a:spcAft>
              <a:buClrTx/>
              <a:buFont typeface="Wingdings" panose="05000000000000000000" pitchFamily="2" charset="2"/>
              <a:buChar char="v"/>
            </a:pPr>
            <a:r>
              <a:rPr lang="en-US" sz="4400">
                <a:solidFill>
                  <a:srgbClr val="FFCA08"/>
                </a:solidFill>
                <a:effectLst>
                  <a:outerShdw blurRad="38100" dist="38100" dir="2700000" algn="tl">
                    <a:srgbClr val="000000">
                      <a:alpha val="43137"/>
                    </a:srgbClr>
                  </a:outerShdw>
                </a:effectLst>
                <a:latin typeface="LEMON MILK Bold" panose="00000800000000000000" pitchFamily="50" charset="0"/>
              </a:rPr>
              <a:t>Romans 5:1-5</a:t>
            </a:r>
          </a:p>
          <a:p>
            <a:pPr marL="687388" indent="-687388">
              <a:lnSpc>
                <a:spcPct val="100000"/>
              </a:lnSpc>
              <a:spcBef>
                <a:spcPts val="0"/>
              </a:spcBef>
              <a:spcAft>
                <a:spcPts val="6600"/>
              </a:spcAft>
              <a:buClrTx/>
            </a:pPr>
            <a:r>
              <a:rPr lang="en-US" sz="4400">
                <a:solidFill>
                  <a:srgbClr val="FFCA08"/>
                </a:solidFill>
                <a:effectLst>
                  <a:outerShdw blurRad="38100" dist="38100" dir="2700000" algn="tl">
                    <a:srgbClr val="000000">
                      <a:alpha val="43137"/>
                    </a:srgbClr>
                  </a:outerShdw>
                </a:effectLst>
                <a:latin typeface="LEMON MILK Bold" panose="00000800000000000000" pitchFamily="50" charset="0"/>
              </a:rPr>
              <a:t>Romans 5:6-11</a:t>
            </a:r>
          </a:p>
        </p:txBody>
      </p:sp>
    </p:spTree>
    <p:extLst>
      <p:ext uri="{BB962C8B-B14F-4D97-AF65-F5344CB8AC3E}">
        <p14:creationId xmlns:p14="http://schemas.microsoft.com/office/powerpoint/2010/main" val="1726772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6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C472220-6ED4-4778-8B48-80BFC87F1FC3}"/>
              </a:ext>
            </a:extLst>
          </p:cNvPr>
          <p:cNvSpPr>
            <a:spLocks noGrp="1"/>
          </p:cNvSpPr>
          <p:nvPr>
            <p:ph type="title"/>
          </p:nvPr>
        </p:nvSpPr>
        <p:spPr>
          <a:xfrm>
            <a:off x="841248" y="426720"/>
            <a:ext cx="10506456" cy="1554061"/>
          </a:xfrm>
        </p:spPr>
        <p:txBody>
          <a:bodyPr anchor="b">
            <a:normAutofit/>
          </a:bodyPr>
          <a:lstStyle/>
          <a:p>
            <a:r>
              <a:rPr lang="en-US" sz="5400" b="0">
                <a:latin typeface="LEMON MILK" panose="00000500000000000000" pitchFamily="50" charset="0"/>
              </a:rPr>
              <a:t>Romans 12:2</a:t>
            </a:r>
          </a:p>
        </p:txBody>
      </p:sp>
      <p:sp>
        <p:nvSpPr>
          <p:cNvPr id="6" name="Rectangle 5">
            <a:extLst>
              <a:ext uri="{FF2B5EF4-FFF2-40B4-BE49-F238E27FC236}">
                <a16:creationId xmlns:a16="http://schemas.microsoft.com/office/drawing/2014/main" id="{D893AF2E-6BCD-4A5E-97C4-88A86C2E59F1}"/>
              </a:ext>
            </a:extLst>
          </p:cNvPr>
          <p:cNvSpPr/>
          <p:nvPr/>
        </p:nvSpPr>
        <p:spPr>
          <a:xfrm>
            <a:off x="840185" y="2118888"/>
            <a:ext cx="10506456"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3A98238-DCFF-4505-8FA1-778CF284E0DB}"/>
              </a:ext>
            </a:extLst>
          </p:cNvPr>
          <p:cNvSpPr/>
          <p:nvPr/>
        </p:nvSpPr>
        <p:spPr>
          <a:xfrm>
            <a:off x="840185" y="2004682"/>
            <a:ext cx="1874520" cy="13716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Content Placeholder 4">
            <a:extLst>
              <a:ext uri="{FF2B5EF4-FFF2-40B4-BE49-F238E27FC236}">
                <a16:creationId xmlns:a16="http://schemas.microsoft.com/office/drawing/2014/main" id="{128DE03B-47BF-4555-8BDD-CE67080E30B0}"/>
              </a:ext>
            </a:extLst>
          </p:cNvPr>
          <p:cNvSpPr>
            <a:spLocks noGrp="1"/>
          </p:cNvSpPr>
          <p:nvPr>
            <p:ph idx="1"/>
          </p:nvPr>
        </p:nvSpPr>
        <p:spPr>
          <a:xfrm>
            <a:off x="841248" y="2139093"/>
            <a:ext cx="10509504" cy="4027329"/>
          </a:xfrm>
          <a:scene3d>
            <a:camera prst="orthographicFront"/>
            <a:lightRig rig="threePt" dir="t"/>
          </a:scene3d>
          <a:sp3d>
            <a:bevelT w="139700" h="139700" prst="divot"/>
          </a:sp3d>
        </p:spPr>
        <p:txBody>
          <a:bodyPr tIns="0" rIns="0" anchor="t">
            <a:noAutofit/>
            <a:sp3d extrusionH="57150">
              <a:bevelT w="69850" h="69850" prst="divot"/>
            </a:sp3d>
          </a:bodyPr>
          <a:lstStyle/>
          <a:p>
            <a:pPr marL="0" indent="0">
              <a:lnSpc>
                <a:spcPct val="250000"/>
              </a:lnSpc>
              <a:buNone/>
            </a:pPr>
            <a:r>
              <a:rPr lang="en-US">
                <a:latin typeface="AvenirLT-Roman" panose="020B0503020203020204" pitchFamily="34" charset="0"/>
              </a:rPr>
              <a:t>Do not be conformed to this age, but be </a:t>
            </a:r>
            <a:r>
              <a:rPr lang="en-US" sz="3500" b="1" cap="all">
                <a:solidFill>
                  <a:srgbClr val="FFCA08"/>
                </a:solidFill>
                <a:effectLst>
                  <a:outerShdw blurRad="38100" dist="38100" dir="2700000" algn="tl">
                    <a:srgbClr val="000000">
                      <a:alpha val="43137"/>
                    </a:srgbClr>
                  </a:outerShdw>
                </a:effectLst>
                <a:latin typeface="LEMON MILK Bold" panose="00000800000000000000" pitchFamily="50" charset="0"/>
              </a:rPr>
              <a:t>transformed</a:t>
            </a:r>
            <a:r>
              <a:rPr lang="en-US" sz="3500" b="1">
                <a:effectLst>
                  <a:outerShdw blurRad="38100" dist="38100" dir="2700000" algn="tl">
                    <a:srgbClr val="000000">
                      <a:alpha val="43137"/>
                    </a:srgbClr>
                  </a:outerShdw>
                </a:effectLst>
                <a:latin typeface="AvenirLT-Roman" panose="020B0503020203020204" pitchFamily="34" charset="0"/>
              </a:rPr>
              <a:t> </a:t>
            </a:r>
            <a:r>
              <a:rPr lang="en-US">
                <a:latin typeface="AvenirLT-Roman" panose="020B0503020203020204" pitchFamily="34" charset="0"/>
              </a:rPr>
              <a:t>by the renewing of your mind, </a:t>
            </a:r>
            <a:r>
              <a:rPr lang="en-US" b="1">
                <a:latin typeface="Avenir Next LT Pro" panose="020B0504020202020204" pitchFamily="34" charset="0"/>
              </a:rPr>
              <a:t>so that you may discern what is the good, pleasing, and perfect will of God</a:t>
            </a:r>
            <a:r>
              <a:rPr lang="en-US" b="1">
                <a:latin typeface="AvenirLT-Roman" panose="020B0503020203020204" pitchFamily="34" charset="0"/>
              </a:rPr>
              <a:t>. </a:t>
            </a:r>
          </a:p>
        </p:txBody>
      </p:sp>
      <p:sp>
        <p:nvSpPr>
          <p:cNvPr id="12" name="Rectangle 6">
            <a:extLst>
              <a:ext uri="{FF2B5EF4-FFF2-40B4-BE49-F238E27FC236}">
                <a16:creationId xmlns:a16="http://schemas.microsoft.com/office/drawing/2014/main" id="{48EC1367-8DA8-4539-9E16-617526BB15FC}"/>
              </a:ext>
            </a:extLst>
          </p:cNvPr>
          <p:cNvSpPr>
            <a:spLocks noGrp="1" noChangeArrowheads="1"/>
          </p:cNvSpPr>
          <p:nvPr>
            <p:ph type="sldNum" sz="quarter" idx="4294967295"/>
          </p:nvPr>
        </p:nvSpPr>
        <p:spPr>
          <a:xfrm>
            <a:off x="11737272" y="6496854"/>
            <a:ext cx="448056" cy="365125"/>
          </a:xfrm>
          <a:prstGeom prst="rect">
            <a:avLst/>
          </a:prstGeom>
        </p:spPr>
        <p:txBody>
          <a:bodyPr vert="horz" lIns="91440" tIns="45720" rIns="91440" bIns="45720" rtlCol="0" anchor="ctr">
            <a:normAutofit/>
          </a:bodyPr>
          <a:lstStyle>
            <a:lvl1pPr>
              <a:defRPr sz="1200" b="1">
                <a:solidFill>
                  <a:schemeClr val="bg1"/>
                </a:solidFill>
                <a:latin typeface="+mn-lt"/>
              </a:defRPr>
            </a:lvl1pPr>
          </a:lstStyle>
          <a:p>
            <a:pPr algn="ctr" defTabSz="914400">
              <a:spcAft>
                <a:spcPts val="600"/>
              </a:spcAft>
              <a:defRPr/>
            </a:pPr>
            <a:fld id="{525D6D22-F3CC-406C-AB7C-C30BB762FCEA}" type="slidenum">
              <a:rPr lang="en-US" altLang="en-US" sz="1100">
                <a:solidFill>
                  <a:schemeClr val="tx1"/>
                </a:solidFill>
              </a:rPr>
              <a:pPr algn="ctr" defTabSz="914400">
                <a:spcAft>
                  <a:spcPts val="600"/>
                </a:spcAft>
                <a:defRPr/>
              </a:pPr>
              <a:t>5</a:t>
            </a:fld>
            <a:endParaRPr lang="en-US" altLang="en-US" sz="1100">
              <a:solidFill>
                <a:schemeClr val="tx1"/>
              </a:solidFill>
            </a:endParaRPr>
          </a:p>
        </p:txBody>
      </p:sp>
      <p:sp>
        <p:nvSpPr>
          <p:cNvPr id="13" name="Rectangle 4">
            <a:extLst>
              <a:ext uri="{FF2B5EF4-FFF2-40B4-BE49-F238E27FC236}">
                <a16:creationId xmlns:a16="http://schemas.microsoft.com/office/drawing/2014/main" id="{2B5606B0-606F-4C58-87F8-F83736DE415D}"/>
              </a:ext>
            </a:extLst>
          </p:cNvPr>
          <p:cNvSpPr>
            <a:spLocks noGrp="1" noChangeArrowheads="1"/>
          </p:cNvSpPr>
          <p:nvPr>
            <p:ph type="dt" sz="half" idx="4294967295"/>
          </p:nvPr>
        </p:nvSpPr>
        <p:spPr>
          <a:xfrm>
            <a:off x="10296" y="6594390"/>
            <a:ext cx="1431255" cy="258077"/>
          </a:xfrm>
          <a:prstGeom prst="rect">
            <a:avLst/>
          </a:prstGeom>
          <a:ln/>
        </p:spPr>
        <p:txBody>
          <a:bodyPr anchor="b"/>
          <a:lstStyle>
            <a:lvl1pPr>
              <a:defRPr sz="900" b="1">
                <a:solidFill>
                  <a:schemeClr val="bg1"/>
                </a:solidFill>
                <a:latin typeface="+mn-lt"/>
              </a:defRPr>
            </a:lvl1pPr>
          </a:lstStyle>
          <a:p>
            <a:pPr>
              <a:defRPr/>
            </a:pPr>
            <a:r>
              <a:rPr lang="en-US" altLang="en-US" sz="800">
                <a:solidFill>
                  <a:schemeClr val="tx1"/>
                </a:solidFill>
              </a:rPr>
              <a:t>© Eric F. Glover 2021</a:t>
            </a:r>
            <a:endParaRPr lang="en-US" altLang="en-US" sz="800" b="1">
              <a:solidFill>
                <a:schemeClr val="tx1"/>
              </a:solidFill>
            </a:endParaRPr>
          </a:p>
        </p:txBody>
      </p:sp>
    </p:spTree>
    <p:extLst>
      <p:ext uri="{BB962C8B-B14F-4D97-AF65-F5344CB8AC3E}">
        <p14:creationId xmlns:p14="http://schemas.microsoft.com/office/powerpoint/2010/main" val="2222412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4C0B-6C19-49EA-9338-305D7180E7B4}"/>
              </a:ext>
            </a:extLst>
          </p:cNvPr>
          <p:cNvSpPr>
            <a:spLocks noGrp="1"/>
          </p:cNvSpPr>
          <p:nvPr>
            <p:ph type="title"/>
          </p:nvPr>
        </p:nvSpPr>
        <p:spPr>
          <a:xfrm>
            <a:off x="1078992" y="1087845"/>
            <a:ext cx="10241280" cy="1535282"/>
          </a:xfrm>
        </p:spPr>
        <p:txBody>
          <a:bodyPr tIns="0" bIns="91440" anchor="t">
            <a:noAutofit/>
            <a:scene3d>
              <a:camera prst="orthographicFront"/>
              <a:lightRig rig="threePt" dir="t"/>
            </a:scene3d>
            <a:sp3d extrusionH="57150">
              <a:bevelT w="38100" h="38100"/>
            </a:sp3d>
          </a:bodyPr>
          <a:lstStyle/>
          <a:p>
            <a:pPr>
              <a:lnSpc>
                <a:spcPct val="150000"/>
              </a:lnSpc>
            </a:pPr>
            <a:r>
              <a:rPr lang="en-US" sz="7200" spc="500">
                <a:solidFill>
                  <a:srgbClr val="FFCA08"/>
                </a:solidFill>
              </a:rPr>
              <a:t>TREATY:</a:t>
            </a:r>
            <a:endParaRPr lang="en-US"/>
          </a:p>
        </p:txBody>
      </p:sp>
      <p:sp>
        <p:nvSpPr>
          <p:cNvPr id="4" name="Rectangle: Rounded Corners 3">
            <a:extLst>
              <a:ext uri="{FF2B5EF4-FFF2-40B4-BE49-F238E27FC236}">
                <a16:creationId xmlns:a16="http://schemas.microsoft.com/office/drawing/2014/main" id="{20F50AE0-0733-42BD-AF78-2A1AC42A1505}"/>
              </a:ext>
            </a:extLst>
          </p:cNvPr>
          <p:cNvSpPr/>
          <p:nvPr/>
        </p:nvSpPr>
        <p:spPr>
          <a:xfrm>
            <a:off x="7096063" y="930423"/>
            <a:ext cx="3943475" cy="118715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b="1">
                <a:effectLst>
                  <a:outerShdw blurRad="38100" dist="38100" dir="2700000" algn="tl">
                    <a:srgbClr val="000000">
                      <a:alpha val="43137"/>
                    </a:srgbClr>
                  </a:outerShdw>
                </a:effectLst>
              </a:rPr>
              <a:t>Are there any peace treaties in the Bible?</a:t>
            </a:r>
          </a:p>
        </p:txBody>
      </p:sp>
      <p:sp>
        <p:nvSpPr>
          <p:cNvPr id="5" name="TextBox 4">
            <a:extLst>
              <a:ext uri="{FF2B5EF4-FFF2-40B4-BE49-F238E27FC236}">
                <a16:creationId xmlns:a16="http://schemas.microsoft.com/office/drawing/2014/main" id="{A42C91A8-D2B7-4858-8A23-A2CB2BCA26A2}"/>
              </a:ext>
            </a:extLst>
          </p:cNvPr>
          <p:cNvSpPr txBox="1"/>
          <p:nvPr/>
        </p:nvSpPr>
        <p:spPr>
          <a:xfrm>
            <a:off x="1078992" y="2780549"/>
            <a:ext cx="10331981" cy="2597378"/>
          </a:xfrm>
          <a:prstGeom prst="rect">
            <a:avLst/>
          </a:prstGeom>
          <a:noFill/>
        </p:spPr>
        <p:txBody>
          <a:bodyPr wrap="square" rtlCol="0">
            <a:spAutoFit/>
          </a:bodyPr>
          <a:lstStyle/>
          <a:p>
            <a:pPr>
              <a:lnSpc>
                <a:spcPct val="150000"/>
              </a:lnSpc>
            </a:pPr>
            <a:r>
              <a:rPr lang="en-US" sz="2800" b="1">
                <a:latin typeface="Segoe UI Black" panose="020B0A02040204020203" pitchFamily="34" charset="0"/>
                <a:ea typeface="Segoe UI Black" panose="020B0A02040204020203" pitchFamily="34" charset="0"/>
                <a:cs typeface="+mj-cs"/>
              </a:rPr>
              <a:t>A contract in writing between two or more political authorities (such as states or sovereigns) formally signed by representatives duly authorized and usually ratified by the lawmaking authority of the state.</a:t>
            </a:r>
          </a:p>
        </p:txBody>
      </p:sp>
    </p:spTree>
    <p:extLst>
      <p:ext uri="{BB962C8B-B14F-4D97-AF65-F5344CB8AC3E}">
        <p14:creationId xmlns:p14="http://schemas.microsoft.com/office/powerpoint/2010/main" val="1938607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5:1-5</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34386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400" baseline="30000">
                <a:solidFill>
                  <a:srgbClr val="FFCA08"/>
                </a:solidFill>
              </a:rPr>
              <a:t>1</a:t>
            </a:r>
            <a:r>
              <a:rPr lang="en-US" sz="2400" b="0"/>
              <a:t>Therefore, since we have been justified by faith, we have peace with God through our Lord Jesus Christ. </a:t>
            </a:r>
            <a:r>
              <a:rPr lang="en-US" sz="2400" baseline="30000">
                <a:solidFill>
                  <a:srgbClr val="FFCA08"/>
                </a:solidFill>
              </a:rPr>
              <a:t>2</a:t>
            </a:r>
            <a:r>
              <a:rPr lang="en-US" sz="2400" b="0"/>
              <a:t>We have also obtained access through him by faith into this grace in which we stand, and we boast in the hope of the glory of God. </a:t>
            </a:r>
            <a:r>
              <a:rPr lang="en-US" sz="2400" baseline="30000">
                <a:solidFill>
                  <a:srgbClr val="FFCA08"/>
                </a:solidFill>
              </a:rPr>
              <a:t>3</a:t>
            </a:r>
            <a:r>
              <a:rPr lang="en-US" sz="2400" b="0"/>
              <a:t>And not only that, but we also boast in our afflictions, because we know that affliction produces endurance, </a:t>
            </a:r>
            <a:r>
              <a:rPr lang="en-US" sz="2400" baseline="30000">
                <a:solidFill>
                  <a:srgbClr val="FFCA08"/>
                </a:solidFill>
              </a:rPr>
              <a:t>4</a:t>
            </a:r>
            <a:r>
              <a:rPr lang="en-US" sz="2400" b="0"/>
              <a:t>endurance produces proven character, and proven character produces hope. </a:t>
            </a:r>
            <a:r>
              <a:rPr lang="en-US" sz="2400" baseline="30000">
                <a:solidFill>
                  <a:srgbClr val="FFCA08"/>
                </a:solidFill>
              </a:rPr>
              <a:t>5</a:t>
            </a:r>
            <a:r>
              <a:rPr lang="en-US" sz="2400" b="0"/>
              <a:t>This hope will not disappoint us, because God’s love has been poured out in our hearts through the Holy Spirit who was given to us.</a:t>
            </a:r>
          </a:p>
        </p:txBody>
      </p:sp>
    </p:spTree>
    <p:extLst>
      <p:ext uri="{BB962C8B-B14F-4D97-AF65-F5344CB8AC3E}">
        <p14:creationId xmlns:p14="http://schemas.microsoft.com/office/powerpoint/2010/main" val="2332383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5:1-5</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34386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400" baseline="30000">
                <a:solidFill>
                  <a:srgbClr val="FFCA08"/>
                </a:solidFill>
              </a:rPr>
              <a:t>1</a:t>
            </a:r>
            <a:r>
              <a:rPr lang="en-US" sz="2400" b="0"/>
              <a:t>Therefore, since we have been justified by faith, we have peace with God through our Lord Jesus Christ. </a:t>
            </a:r>
            <a:r>
              <a:rPr lang="en-US" sz="2400" baseline="30000">
                <a:solidFill>
                  <a:srgbClr val="FFCA08"/>
                </a:solidFill>
              </a:rPr>
              <a:t>2</a:t>
            </a:r>
            <a:r>
              <a:rPr lang="en-US" sz="2400" b="0"/>
              <a:t>We have also obtained access through him by faith into this grace in which we stand, and we boast in the hope of the glory of God. </a:t>
            </a:r>
            <a:r>
              <a:rPr lang="en-US" sz="2400" baseline="30000">
                <a:solidFill>
                  <a:srgbClr val="FFCA08"/>
                </a:solidFill>
              </a:rPr>
              <a:t>3</a:t>
            </a:r>
            <a:r>
              <a:rPr lang="en-US" sz="2400" b="0"/>
              <a:t>And not only that, but we also boast in our afflictions, because we know that affliction produces endurance, </a:t>
            </a:r>
            <a:r>
              <a:rPr lang="en-US" sz="2400" baseline="30000">
                <a:solidFill>
                  <a:srgbClr val="FFCA08"/>
                </a:solidFill>
              </a:rPr>
              <a:t>4</a:t>
            </a:r>
            <a:r>
              <a:rPr lang="en-US" sz="2400" b="0"/>
              <a:t>endurance produces proven character, and proven character produces hope. </a:t>
            </a:r>
            <a:r>
              <a:rPr lang="en-US" sz="2400" baseline="30000">
                <a:solidFill>
                  <a:srgbClr val="FFCA08"/>
                </a:solidFill>
              </a:rPr>
              <a:t>5</a:t>
            </a:r>
            <a:r>
              <a:rPr lang="en-US" sz="2400" b="0"/>
              <a:t>This hope will not disappoint us, because God’s love has been poured out in our hearts through the Holy Spirit who was given to us.</a:t>
            </a:r>
          </a:p>
        </p:txBody>
      </p:sp>
      <p:sp>
        <p:nvSpPr>
          <p:cNvPr id="7" name="Rectangle 6">
            <a:extLst>
              <a:ext uri="{FF2B5EF4-FFF2-40B4-BE49-F238E27FC236}">
                <a16:creationId xmlns:a16="http://schemas.microsoft.com/office/drawing/2014/main" id="{02552B8E-7DBE-4F9B-9705-796004258675}"/>
              </a:ext>
            </a:extLst>
          </p:cNvPr>
          <p:cNvSpPr/>
          <p:nvPr/>
        </p:nvSpPr>
        <p:spPr>
          <a:xfrm>
            <a:off x="1561359" y="1526077"/>
            <a:ext cx="1361135" cy="359509"/>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31F9B98-44BE-42BF-A992-BD680C6C6439}"/>
              </a:ext>
            </a:extLst>
          </p:cNvPr>
          <p:cNvSpPr/>
          <p:nvPr/>
        </p:nvSpPr>
        <p:spPr>
          <a:xfrm>
            <a:off x="2995389" y="1918762"/>
            <a:ext cx="374904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839A939-C3F4-4EDC-BA29-B1183BF0A923}"/>
              </a:ext>
            </a:extLst>
          </p:cNvPr>
          <p:cNvSpPr/>
          <p:nvPr/>
        </p:nvSpPr>
        <p:spPr>
          <a:xfrm>
            <a:off x="7963108" y="1511188"/>
            <a:ext cx="3377144"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Rounded Corners 17">
            <a:extLst>
              <a:ext uri="{FF2B5EF4-FFF2-40B4-BE49-F238E27FC236}">
                <a16:creationId xmlns:a16="http://schemas.microsoft.com/office/drawing/2014/main" id="{61CB95A5-2B9B-4E4B-9E8E-CCE55B126DC3}"/>
              </a:ext>
            </a:extLst>
          </p:cNvPr>
          <p:cNvSpPr/>
          <p:nvPr/>
        </p:nvSpPr>
        <p:spPr>
          <a:xfrm>
            <a:off x="4361638" y="3620689"/>
            <a:ext cx="3055749" cy="758591"/>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tIns="0" bIns="91440" rtlCol="0" anchor="ctr"/>
          <a:lstStyle/>
          <a:p>
            <a:pPr algn="ctr">
              <a:lnSpc>
                <a:spcPct val="150000"/>
              </a:lnSpc>
            </a:pPr>
            <a:r>
              <a:rPr lang="en-US" b="1"/>
              <a:t>How are we justified?</a:t>
            </a:r>
          </a:p>
        </p:txBody>
      </p:sp>
      <p:sp>
        <p:nvSpPr>
          <p:cNvPr id="19" name="Rectangle 18">
            <a:extLst>
              <a:ext uri="{FF2B5EF4-FFF2-40B4-BE49-F238E27FC236}">
                <a16:creationId xmlns:a16="http://schemas.microsoft.com/office/drawing/2014/main" id="{60AD8007-1534-46F2-AFB2-4F356CB0AC17}"/>
              </a:ext>
            </a:extLst>
          </p:cNvPr>
          <p:cNvSpPr/>
          <p:nvPr/>
        </p:nvSpPr>
        <p:spPr>
          <a:xfrm>
            <a:off x="6778230" y="1513710"/>
            <a:ext cx="1143686"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7F2DF72C-9AE4-400F-AD9B-3AEF632B236E}"/>
              </a:ext>
            </a:extLst>
          </p:cNvPr>
          <p:cNvSpPr/>
          <p:nvPr/>
        </p:nvSpPr>
        <p:spPr>
          <a:xfrm>
            <a:off x="7963108" y="4379280"/>
            <a:ext cx="3055749" cy="1007795"/>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tIns="0" bIns="91440" rtlCol="0" anchor="ctr"/>
          <a:lstStyle/>
          <a:p>
            <a:pPr algn="ctr">
              <a:lnSpc>
                <a:spcPct val="150000"/>
              </a:lnSpc>
            </a:pPr>
            <a:r>
              <a:rPr lang="en-US" b="1"/>
              <a:t>What is the result of being justified?</a:t>
            </a:r>
          </a:p>
        </p:txBody>
      </p:sp>
      <p:sp>
        <p:nvSpPr>
          <p:cNvPr id="21" name="Rectangle: Rounded Corners 20">
            <a:extLst>
              <a:ext uri="{FF2B5EF4-FFF2-40B4-BE49-F238E27FC236}">
                <a16:creationId xmlns:a16="http://schemas.microsoft.com/office/drawing/2014/main" id="{07980A36-D19D-45C3-AA42-924E334D086A}"/>
              </a:ext>
            </a:extLst>
          </p:cNvPr>
          <p:cNvSpPr/>
          <p:nvPr/>
        </p:nvSpPr>
        <p:spPr>
          <a:xfrm>
            <a:off x="1290504" y="2510035"/>
            <a:ext cx="2525413" cy="111065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tIns="0" bIns="91440" rtlCol="0" anchor="ctr"/>
          <a:lstStyle/>
          <a:p>
            <a:pPr algn="ctr">
              <a:lnSpc>
                <a:spcPct val="150000"/>
              </a:lnSpc>
            </a:pPr>
            <a:r>
              <a:rPr lang="en-US" b="1"/>
              <a:t>What does it mean to be  justified?</a:t>
            </a:r>
          </a:p>
        </p:txBody>
      </p:sp>
    </p:spTree>
    <p:extLst>
      <p:ext uri="{BB962C8B-B14F-4D97-AF65-F5344CB8AC3E}">
        <p14:creationId xmlns:p14="http://schemas.microsoft.com/office/powerpoint/2010/main" val="1504222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8" grpId="0" animBg="1"/>
      <p:bldP spid="19" grpId="0" animBg="1"/>
      <p:bldP spid="20" grpId="0" animBg="1"/>
      <p:bldP spid="2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4C0B-6C19-49EA-9338-305D7180E7B4}"/>
              </a:ext>
            </a:extLst>
          </p:cNvPr>
          <p:cNvSpPr>
            <a:spLocks noGrp="1"/>
          </p:cNvSpPr>
          <p:nvPr>
            <p:ph type="title"/>
          </p:nvPr>
        </p:nvSpPr>
        <p:spPr>
          <a:xfrm>
            <a:off x="1078992" y="1464366"/>
            <a:ext cx="10241280" cy="3650975"/>
          </a:xfrm>
        </p:spPr>
        <p:txBody>
          <a:bodyPr tIns="0" bIns="91440" anchor="t">
            <a:noAutofit/>
            <a:scene3d>
              <a:camera prst="orthographicFront"/>
              <a:lightRig rig="threePt" dir="t"/>
            </a:scene3d>
            <a:sp3d extrusionH="57150">
              <a:bevelT w="38100" h="38100"/>
            </a:sp3d>
          </a:bodyPr>
          <a:lstStyle/>
          <a:p>
            <a:pPr algn="ctr">
              <a:lnSpc>
                <a:spcPct val="100000"/>
              </a:lnSpc>
              <a:spcBef>
                <a:spcPts val="2400"/>
              </a:spcBef>
            </a:pPr>
            <a:r>
              <a:rPr lang="en-US" sz="13800" spc="1500">
                <a:solidFill>
                  <a:srgbClr val="FFCA08"/>
                </a:solidFill>
              </a:rPr>
              <a:t>Peace</a:t>
            </a:r>
            <a:br>
              <a:rPr lang="en-US" sz="9600">
                <a:solidFill>
                  <a:srgbClr val="FFCA08"/>
                </a:solidFill>
              </a:rPr>
            </a:br>
            <a:r>
              <a:rPr lang="en-US"/>
              <a:t>What does it mean to have peace with God?</a:t>
            </a:r>
            <a:endParaRPr lang="en-US" sz="7200"/>
          </a:p>
        </p:txBody>
      </p:sp>
    </p:spTree>
    <p:extLst>
      <p:ext uri="{BB962C8B-B14F-4D97-AF65-F5344CB8AC3E}">
        <p14:creationId xmlns:p14="http://schemas.microsoft.com/office/powerpoint/2010/main" val="2107169024"/>
      </p:ext>
    </p:extLst>
  </p:cSld>
  <p:clrMapOvr>
    <a:masterClrMapping/>
  </p:clrMapOvr>
</p:sld>
</file>

<file path=ppt/theme/theme1.xml><?xml version="1.0" encoding="utf-8"?>
<a:theme xmlns:a="http://schemas.openxmlformats.org/drawingml/2006/main" name="AccentBoxVTI">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22</Slides>
  <Notes>7</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AccentBoxVTI</vt:lpstr>
      <vt:lpstr>Transformed!</vt:lpstr>
      <vt:lpstr>PowerPoint Presentation</vt:lpstr>
      <vt:lpstr>Peace with God</vt:lpstr>
      <vt:lpstr>Transformed! Knowing &amp; Doing God’s Will</vt:lpstr>
      <vt:lpstr>Romans 12:2</vt:lpstr>
      <vt:lpstr>TREATY:</vt:lpstr>
      <vt:lpstr>Romans 5:1-5</vt:lpstr>
      <vt:lpstr>Romans 5:1-5</vt:lpstr>
      <vt:lpstr>Peace What does it mean to have peace with God?</vt:lpstr>
      <vt:lpstr>Peace How is peace with God different than peace of mind?</vt:lpstr>
      <vt:lpstr>Romans 5:1-5</vt:lpstr>
      <vt:lpstr>Romans 5:1-5</vt:lpstr>
      <vt:lpstr>Romans 5:1-5</vt:lpstr>
      <vt:lpstr>Believer’s Hope</vt:lpstr>
      <vt:lpstr>LOVE How did God demonstrate His love to us?</vt:lpstr>
      <vt:lpstr>Romans 5:6-11</vt:lpstr>
      <vt:lpstr>God’s Love Romans 5:8</vt:lpstr>
      <vt:lpstr>Romans 5:6-11</vt:lpstr>
      <vt:lpstr>Enemies How were we formerly enemies of God?</vt:lpstr>
      <vt:lpstr>Romans 5:6-11</vt:lpstr>
      <vt:lpstr>Reconciled What does it mean to be reconciled with God?</vt:lpstr>
      <vt:lpstr>Transformed! Knowing &amp; Doing God’s Will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True Worship</dc:title>
  <dc:creator>Eric Glover</dc:creator>
  <cp:revision>1</cp:revision>
  <cp:lastPrinted>2021-12-12T00:12:05Z</cp:lastPrinted>
  <dcterms:created xsi:type="dcterms:W3CDTF">2021-10-01T18:35:22Z</dcterms:created>
  <dcterms:modified xsi:type="dcterms:W3CDTF">2021-12-12T14:21:26Z</dcterms:modified>
</cp:coreProperties>
</file>