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21"/>
  </p:notesMasterIdLst>
  <p:sldIdLst>
    <p:sldId id="256" r:id="rId2"/>
    <p:sldId id="315" r:id="rId3"/>
    <p:sldId id="306" r:id="rId4"/>
    <p:sldId id="274" r:id="rId5"/>
    <p:sldId id="257" r:id="rId6"/>
    <p:sldId id="295" r:id="rId7"/>
    <p:sldId id="291" r:id="rId8"/>
    <p:sldId id="310" r:id="rId9"/>
    <p:sldId id="318" r:id="rId10"/>
    <p:sldId id="319" r:id="rId11"/>
    <p:sldId id="320" r:id="rId12"/>
    <p:sldId id="324" r:id="rId13"/>
    <p:sldId id="321" r:id="rId14"/>
    <p:sldId id="325" r:id="rId15"/>
    <p:sldId id="322" r:id="rId16"/>
    <p:sldId id="328" r:id="rId17"/>
    <p:sldId id="327" r:id="rId18"/>
    <p:sldId id="323" r:id="rId19"/>
    <p:sldId id="273" r:id="rId2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A08"/>
    <a:srgbClr val="3D352A"/>
    <a:srgbClr val="A96238"/>
    <a:srgbClr val="DD243F"/>
    <a:srgbClr val="FE5076"/>
    <a:srgbClr val="E6E6E6"/>
    <a:srgbClr val="EA3C60"/>
    <a:srgbClr val="EBEBEB"/>
    <a:srgbClr val="FF000B"/>
    <a:srgbClr val="FF00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75C9FE-896B-485C-B38E-5A01CCB366F8}" v="1850" dt="2021-12-05T14:21:23.43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15" d="100"/>
          <a:sy n="115" d="100"/>
        </p:scale>
        <p:origin x="1757"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c Glover" userId="47c2a8b81aae47a8" providerId="LiveId" clId="{AE75C9FE-896B-485C-B38E-5A01CCB366F8}"/>
    <pc:docChg chg="undo redo custSel addSld delSld modSld sldOrd">
      <pc:chgData name="Eric Glover" userId="47c2a8b81aae47a8" providerId="LiveId" clId="{AE75C9FE-896B-485C-B38E-5A01CCB366F8}" dt="2021-12-05T14:21:23.431" v="5618" actId="20577"/>
      <pc:docMkLst>
        <pc:docMk/>
      </pc:docMkLst>
      <pc:sldChg chg="modSp mod modAnim">
        <pc:chgData name="Eric Glover" userId="47c2a8b81aae47a8" providerId="LiveId" clId="{AE75C9FE-896B-485C-B38E-5A01CCB366F8}" dt="2021-12-04T18:35:01.738" v="4463"/>
        <pc:sldMkLst>
          <pc:docMk/>
          <pc:sldMk cId="2103158732" sldId="273"/>
        </pc:sldMkLst>
        <pc:spChg chg="mod">
          <ac:chgData name="Eric Glover" userId="47c2a8b81aae47a8" providerId="LiveId" clId="{AE75C9FE-896B-485C-B38E-5A01CCB366F8}" dt="2021-12-04T18:34:35.342" v="4458" actId="6549"/>
          <ac:spMkLst>
            <pc:docMk/>
            <pc:sldMk cId="2103158732" sldId="273"/>
            <ac:spMk id="3" creationId="{E4A29B43-CD39-4D37-9B76-7FE3B309BB46}"/>
          </ac:spMkLst>
        </pc:spChg>
        <pc:spChg chg="mod">
          <ac:chgData name="Eric Glover" userId="47c2a8b81aae47a8" providerId="LiveId" clId="{AE75C9FE-896B-485C-B38E-5A01CCB366F8}" dt="2021-12-04T18:32:13.235" v="4357" actId="20577"/>
          <ac:spMkLst>
            <pc:docMk/>
            <pc:sldMk cId="2103158732" sldId="273"/>
            <ac:spMk id="4" creationId="{B9D5D7FD-E48B-453C-88A4-6162A4604C5F}"/>
          </ac:spMkLst>
        </pc:spChg>
      </pc:sldChg>
      <pc:sldChg chg="modSp mod">
        <pc:chgData name="Eric Glover" userId="47c2a8b81aae47a8" providerId="LiveId" clId="{AE75C9FE-896B-485C-B38E-5A01CCB366F8}" dt="2021-12-04T18:36:01.815" v="4467" actId="6549"/>
        <pc:sldMkLst>
          <pc:docMk/>
          <pc:sldMk cId="1726772868" sldId="274"/>
        </pc:sldMkLst>
        <pc:spChg chg="mod">
          <ac:chgData name="Eric Glover" userId="47c2a8b81aae47a8" providerId="LiveId" clId="{AE75C9FE-896B-485C-B38E-5A01CCB366F8}" dt="2021-12-04T18:36:01.815" v="4467" actId="6549"/>
          <ac:spMkLst>
            <pc:docMk/>
            <pc:sldMk cId="1726772868" sldId="274"/>
            <ac:spMk id="3" creationId="{E4A29B43-CD39-4D37-9B76-7FE3B309BB46}"/>
          </ac:spMkLst>
        </pc:spChg>
      </pc:sldChg>
      <pc:sldChg chg="del">
        <pc:chgData name="Eric Glover" userId="47c2a8b81aae47a8" providerId="LiveId" clId="{AE75C9FE-896B-485C-B38E-5A01CCB366F8}" dt="2021-12-04T15:17:44.476" v="3" actId="47"/>
        <pc:sldMkLst>
          <pc:docMk/>
          <pc:sldMk cId="2057474981" sldId="287"/>
        </pc:sldMkLst>
      </pc:sldChg>
      <pc:sldChg chg="del">
        <pc:chgData name="Eric Glover" userId="47c2a8b81aae47a8" providerId="LiveId" clId="{AE75C9FE-896B-485C-B38E-5A01CCB366F8}" dt="2021-12-04T15:17:24.138" v="0" actId="47"/>
        <pc:sldMkLst>
          <pc:docMk/>
          <pc:sldMk cId="1598284492" sldId="290"/>
        </pc:sldMkLst>
      </pc:sldChg>
      <pc:sldChg chg="addSp delSp modSp mod ord delAnim modAnim">
        <pc:chgData name="Eric Glover" userId="47c2a8b81aae47a8" providerId="LiveId" clId="{AE75C9FE-896B-485C-B38E-5A01CCB366F8}" dt="2021-12-04T18:45:28.219" v="4537"/>
        <pc:sldMkLst>
          <pc:docMk/>
          <pc:sldMk cId="1504222853" sldId="291"/>
        </pc:sldMkLst>
        <pc:spChg chg="add mod">
          <ac:chgData name="Eric Glover" userId="47c2a8b81aae47a8" providerId="LiveId" clId="{AE75C9FE-896B-485C-B38E-5A01CCB366F8}" dt="2021-12-04T15:44:34.207" v="1120" actId="14100"/>
          <ac:spMkLst>
            <pc:docMk/>
            <pc:sldMk cId="1504222853" sldId="291"/>
            <ac:spMk id="2" creationId="{24F6D5DB-E22D-49F0-86CD-173A9F23D544}"/>
          </ac:spMkLst>
        </pc:spChg>
        <pc:spChg chg="mod">
          <ac:chgData name="Eric Glover" userId="47c2a8b81aae47a8" providerId="LiveId" clId="{AE75C9FE-896B-485C-B38E-5A01CCB366F8}" dt="2021-12-04T15:20:30.374" v="57" actId="6549"/>
          <ac:spMkLst>
            <pc:docMk/>
            <pc:sldMk cId="1504222853" sldId="291"/>
            <ac:spMk id="4" creationId="{EC472220-6ED4-4778-8B48-80BFC87F1FC3}"/>
          </ac:spMkLst>
        </pc:spChg>
        <pc:spChg chg="del">
          <ac:chgData name="Eric Glover" userId="47c2a8b81aae47a8" providerId="LiveId" clId="{AE75C9FE-896B-485C-B38E-5A01CCB366F8}" dt="2021-12-04T15:18:49.807" v="17" actId="478"/>
          <ac:spMkLst>
            <pc:docMk/>
            <pc:sldMk cId="1504222853" sldId="291"/>
            <ac:spMk id="12" creationId="{110566F8-F133-4AA2-95BF-CAEEAEC08BCE}"/>
          </ac:spMkLst>
        </pc:spChg>
        <pc:spChg chg="del">
          <ac:chgData name="Eric Glover" userId="47c2a8b81aae47a8" providerId="LiveId" clId="{AE75C9FE-896B-485C-B38E-5A01CCB366F8}" dt="2021-12-04T15:18:48.639" v="16" actId="478"/>
          <ac:spMkLst>
            <pc:docMk/>
            <pc:sldMk cId="1504222853" sldId="291"/>
            <ac:spMk id="13" creationId="{9858B851-BFED-4E7B-BFB6-21B2889F24DA}"/>
          </ac:spMkLst>
        </pc:spChg>
        <pc:spChg chg="del">
          <ac:chgData name="Eric Glover" userId="47c2a8b81aae47a8" providerId="LiveId" clId="{AE75C9FE-896B-485C-B38E-5A01CCB366F8}" dt="2021-12-04T15:18:53.371" v="18" actId="478"/>
          <ac:spMkLst>
            <pc:docMk/>
            <pc:sldMk cId="1504222853" sldId="291"/>
            <ac:spMk id="14" creationId="{1105B08F-7A76-497F-99C0-B50E73D0667F}"/>
          </ac:spMkLst>
        </pc:spChg>
        <pc:spChg chg="mod">
          <ac:chgData name="Eric Glover" userId="47c2a8b81aae47a8" providerId="LiveId" clId="{AE75C9FE-896B-485C-B38E-5A01CCB366F8}" dt="2021-12-04T15:44:38.945" v="1121" actId="6549"/>
          <ac:spMkLst>
            <pc:docMk/>
            <pc:sldMk cId="1504222853" sldId="291"/>
            <ac:spMk id="15" creationId="{C96CD271-C05F-4792-932F-0759D2462B49}"/>
          </ac:spMkLst>
        </pc:spChg>
        <pc:spChg chg="del">
          <ac:chgData name="Eric Glover" userId="47c2a8b81aae47a8" providerId="LiveId" clId="{AE75C9FE-896B-485C-B38E-5A01CCB366F8}" dt="2021-12-04T15:18:47.937" v="15" actId="478"/>
          <ac:spMkLst>
            <pc:docMk/>
            <pc:sldMk cId="1504222853" sldId="291"/>
            <ac:spMk id="16" creationId="{0276BF9E-243F-4CCD-A752-984F9CB934E6}"/>
          </ac:spMkLst>
        </pc:spChg>
        <pc:spChg chg="del">
          <ac:chgData name="Eric Glover" userId="47c2a8b81aae47a8" providerId="LiveId" clId="{AE75C9FE-896B-485C-B38E-5A01CCB366F8}" dt="2021-12-04T15:18:56.962" v="19" actId="478"/>
          <ac:spMkLst>
            <pc:docMk/>
            <pc:sldMk cId="1504222853" sldId="291"/>
            <ac:spMk id="17" creationId="{F4201D7A-6D1A-4F50-BA11-7551E68C9D57}"/>
          </ac:spMkLst>
        </pc:spChg>
        <pc:spChg chg="del">
          <ac:chgData name="Eric Glover" userId="47c2a8b81aae47a8" providerId="LiveId" clId="{AE75C9FE-896B-485C-B38E-5A01CCB366F8}" dt="2021-12-04T15:18:58.825" v="20" actId="478"/>
          <ac:spMkLst>
            <pc:docMk/>
            <pc:sldMk cId="1504222853" sldId="291"/>
            <ac:spMk id="18" creationId="{1CAF678C-9408-40C8-ACAE-5EA03ECBF72A}"/>
          </ac:spMkLst>
        </pc:spChg>
        <pc:spChg chg="del">
          <ac:chgData name="Eric Glover" userId="47c2a8b81aae47a8" providerId="LiveId" clId="{AE75C9FE-896B-485C-B38E-5A01CCB366F8}" dt="2021-12-04T15:18:46.424" v="14" actId="478"/>
          <ac:spMkLst>
            <pc:docMk/>
            <pc:sldMk cId="1504222853" sldId="291"/>
            <ac:spMk id="19" creationId="{EEA946BA-AB10-40CC-8974-AE913BE1339D}"/>
          </ac:spMkLst>
        </pc:spChg>
        <pc:spChg chg="add mod">
          <ac:chgData name="Eric Glover" userId="47c2a8b81aae47a8" providerId="LiveId" clId="{AE75C9FE-896B-485C-B38E-5A01CCB366F8}" dt="2021-12-04T15:45:21.857" v="1127" actId="1038"/>
          <ac:spMkLst>
            <pc:docMk/>
            <pc:sldMk cId="1504222853" sldId="291"/>
            <ac:spMk id="20" creationId="{87AA1AA5-6283-42F2-B85A-7EE146592C89}"/>
          </ac:spMkLst>
        </pc:spChg>
        <pc:spChg chg="add mod">
          <ac:chgData name="Eric Glover" userId="47c2a8b81aae47a8" providerId="LiveId" clId="{AE75C9FE-896B-485C-B38E-5A01CCB366F8}" dt="2021-12-04T15:46:15.735" v="1181" actId="14100"/>
          <ac:spMkLst>
            <pc:docMk/>
            <pc:sldMk cId="1504222853" sldId="291"/>
            <ac:spMk id="21" creationId="{128ED507-4238-48C2-BCE3-AF38CC3215EA}"/>
          </ac:spMkLst>
        </pc:spChg>
        <pc:spChg chg="add mod">
          <ac:chgData name="Eric Glover" userId="47c2a8b81aae47a8" providerId="LiveId" clId="{AE75C9FE-896B-485C-B38E-5A01CCB366F8}" dt="2021-12-04T18:45:22.677" v="4536" actId="1038"/>
          <ac:spMkLst>
            <pc:docMk/>
            <pc:sldMk cId="1504222853" sldId="291"/>
            <ac:spMk id="22" creationId="{0897378C-63AC-43AA-BC28-51C210FB5836}"/>
          </ac:spMkLst>
        </pc:spChg>
      </pc:sldChg>
      <pc:sldChg chg="del">
        <pc:chgData name="Eric Glover" userId="47c2a8b81aae47a8" providerId="LiveId" clId="{AE75C9FE-896B-485C-B38E-5A01CCB366F8}" dt="2021-12-04T15:17:56.882" v="7" actId="47"/>
        <pc:sldMkLst>
          <pc:docMk/>
          <pc:sldMk cId="2090882338" sldId="292"/>
        </pc:sldMkLst>
      </pc:sldChg>
      <pc:sldChg chg="addSp delSp modSp mod ord delAnim modAnim">
        <pc:chgData name="Eric Glover" userId="47c2a8b81aae47a8" providerId="LiveId" clId="{AE75C9FE-896B-485C-B38E-5A01CCB366F8}" dt="2021-12-05T13:44:33.145" v="4999" actId="6549"/>
        <pc:sldMkLst>
          <pc:docMk/>
          <pc:sldMk cId="2800443776" sldId="295"/>
        </pc:sldMkLst>
        <pc:spChg chg="mod">
          <ac:chgData name="Eric Glover" userId="47c2a8b81aae47a8" providerId="LiveId" clId="{AE75C9FE-896B-485C-B38E-5A01CCB366F8}" dt="2021-12-05T13:44:33.145" v="4999" actId="6549"/>
          <ac:spMkLst>
            <pc:docMk/>
            <pc:sldMk cId="2800443776" sldId="295"/>
            <ac:spMk id="2" creationId="{CC66447B-AC42-4B0F-A8AC-FFC4DC75727D}"/>
          </ac:spMkLst>
        </pc:spChg>
        <pc:spChg chg="add del mod">
          <ac:chgData name="Eric Glover" userId="47c2a8b81aae47a8" providerId="LiveId" clId="{AE75C9FE-896B-485C-B38E-5A01CCB366F8}" dt="2021-12-04T15:40:08.162" v="916" actId="478"/>
          <ac:spMkLst>
            <pc:docMk/>
            <pc:sldMk cId="2800443776" sldId="295"/>
            <ac:spMk id="3" creationId="{BC862852-4BAA-4DBC-B707-0FDD6A329009}"/>
          </ac:spMkLst>
        </pc:spChg>
        <pc:spChg chg="mod">
          <ac:chgData name="Eric Glover" userId="47c2a8b81aae47a8" providerId="LiveId" clId="{AE75C9FE-896B-485C-B38E-5A01CCB366F8}" dt="2021-12-04T15:32:08.590" v="540" actId="1037"/>
          <ac:spMkLst>
            <pc:docMk/>
            <pc:sldMk cId="2800443776" sldId="295"/>
            <ac:spMk id="4" creationId="{63CD0CB5-3866-4A6A-9ABB-248F60DA5E76}"/>
          </ac:spMkLst>
        </pc:spChg>
        <pc:spChg chg="mod">
          <ac:chgData name="Eric Glover" userId="47c2a8b81aae47a8" providerId="LiveId" clId="{AE75C9FE-896B-485C-B38E-5A01CCB366F8}" dt="2021-12-04T15:23:43.918" v="117" actId="1038"/>
          <ac:spMkLst>
            <pc:docMk/>
            <pc:sldMk cId="2800443776" sldId="295"/>
            <ac:spMk id="8" creationId="{BA9C92F1-ACAC-4AF0-9F64-733D24584D58}"/>
          </ac:spMkLst>
        </pc:spChg>
        <pc:spChg chg="del">
          <ac:chgData name="Eric Glover" userId="47c2a8b81aae47a8" providerId="LiveId" clId="{AE75C9FE-896B-485C-B38E-5A01CCB366F8}" dt="2021-12-04T15:26:24.344" v="167" actId="478"/>
          <ac:spMkLst>
            <pc:docMk/>
            <pc:sldMk cId="2800443776" sldId="295"/>
            <ac:spMk id="9" creationId="{E9794D53-0DCE-4682-B981-A1326A9AABF1}"/>
          </ac:spMkLst>
        </pc:spChg>
      </pc:sldChg>
      <pc:sldChg chg="modSp mod">
        <pc:chgData name="Eric Glover" userId="47c2a8b81aae47a8" providerId="LiveId" clId="{AE75C9FE-896B-485C-B38E-5A01CCB366F8}" dt="2021-12-05T13:41:23.626" v="4899" actId="404"/>
        <pc:sldMkLst>
          <pc:docMk/>
          <pc:sldMk cId="1796045760" sldId="306"/>
        </pc:sldMkLst>
        <pc:spChg chg="mod">
          <ac:chgData name="Eric Glover" userId="47c2a8b81aae47a8" providerId="LiveId" clId="{AE75C9FE-896B-485C-B38E-5A01CCB366F8}" dt="2021-12-05T13:41:23.626" v="4899" actId="404"/>
          <ac:spMkLst>
            <pc:docMk/>
            <pc:sldMk cId="1796045760" sldId="306"/>
            <ac:spMk id="2" creationId="{769AA181-38F4-486B-9BC4-D946A311174E}"/>
          </ac:spMkLst>
        </pc:spChg>
        <pc:spChg chg="mod">
          <ac:chgData name="Eric Glover" userId="47c2a8b81aae47a8" providerId="LiveId" clId="{AE75C9FE-896B-485C-B38E-5A01CCB366F8}" dt="2021-12-04T15:25:38.554" v="155" actId="6549"/>
          <ac:spMkLst>
            <pc:docMk/>
            <pc:sldMk cId="1796045760" sldId="306"/>
            <ac:spMk id="3" creationId="{A4C2B8D8-6E2F-483F-8008-29B1D08178F0}"/>
          </ac:spMkLst>
        </pc:spChg>
      </pc:sldChg>
      <pc:sldChg chg="del">
        <pc:chgData name="Eric Glover" userId="47c2a8b81aae47a8" providerId="LiveId" clId="{AE75C9FE-896B-485C-B38E-5A01CCB366F8}" dt="2021-12-04T17:23:27.605" v="2843" actId="47"/>
        <pc:sldMkLst>
          <pc:docMk/>
          <pc:sldMk cId="2119159837" sldId="307"/>
        </pc:sldMkLst>
      </pc:sldChg>
      <pc:sldChg chg="del">
        <pc:chgData name="Eric Glover" userId="47c2a8b81aae47a8" providerId="LiveId" clId="{AE75C9FE-896B-485C-B38E-5A01CCB366F8}" dt="2021-12-04T15:17:44.476" v="3" actId="47"/>
        <pc:sldMkLst>
          <pc:docMk/>
          <pc:sldMk cId="2386203227" sldId="308"/>
        </pc:sldMkLst>
      </pc:sldChg>
      <pc:sldChg chg="del">
        <pc:chgData name="Eric Glover" userId="47c2a8b81aae47a8" providerId="LiveId" clId="{AE75C9FE-896B-485C-B38E-5A01CCB366F8}" dt="2021-12-04T15:17:44.476" v="3" actId="47"/>
        <pc:sldMkLst>
          <pc:docMk/>
          <pc:sldMk cId="1688069315" sldId="309"/>
        </pc:sldMkLst>
      </pc:sldChg>
      <pc:sldChg chg="addSp modSp mod ord modAnim">
        <pc:chgData name="Eric Glover" userId="47c2a8b81aae47a8" providerId="LiveId" clId="{AE75C9FE-896B-485C-B38E-5A01CCB366F8}" dt="2021-12-04T18:47:58.594" v="4618" actId="1035"/>
        <pc:sldMkLst>
          <pc:docMk/>
          <pc:sldMk cId="1938607896" sldId="310"/>
        </pc:sldMkLst>
        <pc:spChg chg="mod">
          <ac:chgData name="Eric Glover" userId="47c2a8b81aae47a8" providerId="LiveId" clId="{AE75C9FE-896B-485C-B38E-5A01CCB366F8}" dt="2021-12-04T18:47:00.308" v="4575" actId="404"/>
          <ac:spMkLst>
            <pc:docMk/>
            <pc:sldMk cId="1938607896" sldId="310"/>
            <ac:spMk id="2" creationId="{E9A54C0B-6C19-49EA-9338-305D7180E7B4}"/>
          </ac:spMkLst>
        </pc:spChg>
        <pc:spChg chg="add mod">
          <ac:chgData name="Eric Glover" userId="47c2a8b81aae47a8" providerId="LiveId" clId="{AE75C9FE-896B-485C-B38E-5A01CCB366F8}" dt="2021-12-04T18:47:58.594" v="4618" actId="1035"/>
          <ac:spMkLst>
            <pc:docMk/>
            <pc:sldMk cId="1938607896" sldId="310"/>
            <ac:spMk id="3" creationId="{1AD9FB5D-FF95-4B3F-8561-52B9096E375C}"/>
          </ac:spMkLst>
        </pc:spChg>
      </pc:sldChg>
      <pc:sldChg chg="del">
        <pc:chgData name="Eric Glover" userId="47c2a8b81aae47a8" providerId="LiveId" clId="{AE75C9FE-896B-485C-B38E-5A01CCB366F8}" dt="2021-12-04T15:17:56.882" v="7" actId="47"/>
        <pc:sldMkLst>
          <pc:docMk/>
          <pc:sldMk cId="72812202" sldId="313"/>
        </pc:sldMkLst>
      </pc:sldChg>
      <pc:sldChg chg="del">
        <pc:chgData name="Eric Glover" userId="47c2a8b81aae47a8" providerId="LiveId" clId="{AE75C9FE-896B-485C-B38E-5A01CCB366F8}" dt="2021-12-04T15:17:56.882" v="7" actId="47"/>
        <pc:sldMkLst>
          <pc:docMk/>
          <pc:sldMk cId="13684551" sldId="314"/>
        </pc:sldMkLst>
      </pc:sldChg>
      <pc:sldChg chg="addSp delSp modSp new mod ord setBg modClrScheme modAnim chgLayout">
        <pc:chgData name="Eric Glover" userId="47c2a8b81aae47a8" providerId="LiveId" clId="{AE75C9FE-896B-485C-B38E-5A01CCB366F8}" dt="2021-12-05T13:42:17.746" v="4904" actId="6549"/>
        <pc:sldMkLst>
          <pc:docMk/>
          <pc:sldMk cId="112308518" sldId="315"/>
        </pc:sldMkLst>
        <pc:spChg chg="add mod">
          <ac:chgData name="Eric Glover" userId="47c2a8b81aae47a8" providerId="LiveId" clId="{AE75C9FE-896B-485C-B38E-5A01CCB366F8}" dt="2021-12-05T13:42:17.746" v="4904" actId="6549"/>
          <ac:spMkLst>
            <pc:docMk/>
            <pc:sldMk cId="112308518" sldId="315"/>
            <ac:spMk id="2" creationId="{3BBD517D-3FD6-412B-AE36-929ABDDDAC38}"/>
          </ac:spMkLst>
        </pc:spChg>
        <pc:spChg chg="del">
          <ac:chgData name="Eric Glover" userId="47c2a8b81aae47a8" providerId="LiveId" clId="{AE75C9FE-896B-485C-B38E-5A01CCB366F8}" dt="2021-12-04T15:17:31.091" v="2" actId="700"/>
          <ac:spMkLst>
            <pc:docMk/>
            <pc:sldMk cId="112308518" sldId="315"/>
            <ac:spMk id="2" creationId="{B01AF525-8F54-4680-BA52-01355187E47F}"/>
          </ac:spMkLst>
        </pc:spChg>
        <pc:spChg chg="del">
          <ac:chgData name="Eric Glover" userId="47c2a8b81aae47a8" providerId="LiveId" clId="{AE75C9FE-896B-485C-B38E-5A01CCB366F8}" dt="2021-12-04T15:17:31.091" v="2" actId="700"/>
          <ac:spMkLst>
            <pc:docMk/>
            <pc:sldMk cId="112308518" sldId="315"/>
            <ac:spMk id="3" creationId="{D6E444BF-B3F7-4264-8A27-92C4978BA475}"/>
          </ac:spMkLst>
        </pc:spChg>
        <pc:spChg chg="add mod">
          <ac:chgData name="Eric Glover" userId="47c2a8b81aae47a8" providerId="LiveId" clId="{AE75C9FE-896B-485C-B38E-5A01CCB366F8}" dt="2021-12-05T13:37:53.170" v="4772" actId="1038"/>
          <ac:spMkLst>
            <pc:docMk/>
            <pc:sldMk cId="112308518" sldId="315"/>
            <ac:spMk id="5" creationId="{9E677A45-547A-4630-8C3A-600A1D56A138}"/>
          </ac:spMkLst>
        </pc:spChg>
        <pc:spChg chg="add mod">
          <ac:chgData name="Eric Glover" userId="47c2a8b81aae47a8" providerId="LiveId" clId="{AE75C9FE-896B-485C-B38E-5A01CCB366F8}" dt="2021-12-05T13:37:33.244" v="4742" actId="122"/>
          <ac:spMkLst>
            <pc:docMk/>
            <pc:sldMk cId="112308518" sldId="315"/>
            <ac:spMk id="6" creationId="{4C4F04CD-BB80-4D3C-8BEE-981B052B991A}"/>
          </ac:spMkLst>
        </pc:spChg>
        <pc:spChg chg="add">
          <ac:chgData name="Eric Glover" userId="47c2a8b81aae47a8" providerId="LiveId" clId="{AE75C9FE-896B-485C-B38E-5A01CCB366F8}" dt="2021-12-04T17:25:24.838" v="2876" actId="26606"/>
          <ac:spMkLst>
            <pc:docMk/>
            <pc:sldMk cId="112308518" sldId="315"/>
            <ac:spMk id="7" creationId="{2D6FBB9D-1CAA-4D05-AB33-BABDFE17B843}"/>
          </ac:spMkLst>
        </pc:spChg>
        <pc:spChg chg="add">
          <ac:chgData name="Eric Glover" userId="47c2a8b81aae47a8" providerId="LiveId" clId="{AE75C9FE-896B-485C-B38E-5A01CCB366F8}" dt="2021-12-04T17:25:24.838" v="2876" actId="26606"/>
          <ac:spMkLst>
            <pc:docMk/>
            <pc:sldMk cId="112308518" sldId="315"/>
            <ac:spMk id="8" creationId="{04727B71-B4B6-4823-80A1-68C40B475118}"/>
          </ac:spMkLst>
        </pc:spChg>
        <pc:spChg chg="add">
          <ac:chgData name="Eric Glover" userId="47c2a8b81aae47a8" providerId="LiveId" clId="{AE75C9FE-896B-485C-B38E-5A01CCB366F8}" dt="2021-12-04T17:25:24.838" v="2876" actId="26606"/>
          <ac:spMkLst>
            <pc:docMk/>
            <pc:sldMk cId="112308518" sldId="315"/>
            <ac:spMk id="9" creationId="{79A6DB05-9FB5-4B07-8675-74C23D4FD89D}"/>
          </ac:spMkLst>
        </pc:spChg>
        <pc:spChg chg="add del">
          <ac:chgData name="Eric Glover" userId="47c2a8b81aae47a8" providerId="LiveId" clId="{AE75C9FE-896B-485C-B38E-5A01CCB366F8}" dt="2021-12-04T17:25:02.300" v="2871" actId="26606"/>
          <ac:spMkLst>
            <pc:docMk/>
            <pc:sldMk cId="112308518" sldId="315"/>
            <ac:spMk id="10" creationId="{2D6FBB9D-1CAA-4D05-AB33-BABDFE17B843}"/>
          </ac:spMkLst>
        </pc:spChg>
        <pc:spChg chg="add">
          <ac:chgData name="Eric Glover" userId="47c2a8b81aae47a8" providerId="LiveId" clId="{AE75C9FE-896B-485C-B38E-5A01CCB366F8}" dt="2021-12-04T17:25:24.838" v="2876" actId="26606"/>
          <ac:spMkLst>
            <pc:docMk/>
            <pc:sldMk cId="112308518" sldId="315"/>
            <ac:spMk id="11" creationId="{F94AA2BD-2E3F-4B1D-8127-5744B8115311}"/>
          </ac:spMkLst>
        </pc:spChg>
        <pc:spChg chg="add del">
          <ac:chgData name="Eric Glover" userId="47c2a8b81aae47a8" providerId="LiveId" clId="{AE75C9FE-896B-485C-B38E-5A01CCB366F8}" dt="2021-12-04T17:25:02.300" v="2871" actId="26606"/>
          <ac:spMkLst>
            <pc:docMk/>
            <pc:sldMk cId="112308518" sldId="315"/>
            <ac:spMk id="12" creationId="{04727B71-B4B6-4823-80A1-68C40B475118}"/>
          </ac:spMkLst>
        </pc:spChg>
        <pc:spChg chg="add">
          <ac:chgData name="Eric Glover" userId="47c2a8b81aae47a8" providerId="LiveId" clId="{AE75C9FE-896B-485C-B38E-5A01CCB366F8}" dt="2021-12-04T17:25:24.838" v="2876" actId="26606"/>
          <ac:spMkLst>
            <pc:docMk/>
            <pc:sldMk cId="112308518" sldId="315"/>
            <ac:spMk id="13" creationId="{4BD02261-2DC8-4AA8-9E16-7751AE892445}"/>
          </ac:spMkLst>
        </pc:spChg>
        <pc:spChg chg="add del">
          <ac:chgData name="Eric Glover" userId="47c2a8b81aae47a8" providerId="LiveId" clId="{AE75C9FE-896B-485C-B38E-5A01CCB366F8}" dt="2021-12-04T17:25:02.300" v="2871" actId="26606"/>
          <ac:spMkLst>
            <pc:docMk/>
            <pc:sldMk cId="112308518" sldId="315"/>
            <ac:spMk id="14" creationId="{79A6DB05-9FB5-4B07-8675-74C23D4FD89D}"/>
          </ac:spMkLst>
        </pc:spChg>
        <pc:spChg chg="add">
          <ac:chgData name="Eric Glover" userId="47c2a8b81aae47a8" providerId="LiveId" clId="{AE75C9FE-896B-485C-B38E-5A01CCB366F8}" dt="2021-12-04T17:25:24.838" v="2876" actId="26606"/>
          <ac:spMkLst>
            <pc:docMk/>
            <pc:sldMk cId="112308518" sldId="315"/>
            <ac:spMk id="15" creationId="{3D752CF2-2291-40B5-B462-C17B174C10BC}"/>
          </ac:spMkLst>
        </pc:spChg>
        <pc:spChg chg="add del">
          <ac:chgData name="Eric Glover" userId="47c2a8b81aae47a8" providerId="LiveId" clId="{AE75C9FE-896B-485C-B38E-5A01CCB366F8}" dt="2021-12-04T17:25:02.300" v="2871" actId="26606"/>
          <ac:spMkLst>
            <pc:docMk/>
            <pc:sldMk cId="112308518" sldId="315"/>
            <ac:spMk id="16" creationId="{F94AA2BD-2E3F-4B1D-8127-5744B8115311}"/>
          </ac:spMkLst>
        </pc:spChg>
        <pc:spChg chg="add del">
          <ac:chgData name="Eric Glover" userId="47c2a8b81aae47a8" providerId="LiveId" clId="{AE75C9FE-896B-485C-B38E-5A01CCB366F8}" dt="2021-12-04T17:25:02.300" v="2871" actId="26606"/>
          <ac:spMkLst>
            <pc:docMk/>
            <pc:sldMk cId="112308518" sldId="315"/>
            <ac:spMk id="18" creationId="{4BD02261-2DC8-4AA8-9E16-7751AE892445}"/>
          </ac:spMkLst>
        </pc:spChg>
        <pc:spChg chg="add del">
          <ac:chgData name="Eric Glover" userId="47c2a8b81aae47a8" providerId="LiveId" clId="{AE75C9FE-896B-485C-B38E-5A01CCB366F8}" dt="2021-12-04T17:25:02.300" v="2871" actId="26606"/>
          <ac:spMkLst>
            <pc:docMk/>
            <pc:sldMk cId="112308518" sldId="315"/>
            <ac:spMk id="20" creationId="{3D752CF2-2291-40B5-B462-C17B174C10BC}"/>
          </ac:spMkLst>
        </pc:spChg>
        <pc:spChg chg="add del">
          <ac:chgData name="Eric Glover" userId="47c2a8b81aae47a8" providerId="LiveId" clId="{AE75C9FE-896B-485C-B38E-5A01CCB366F8}" dt="2021-12-04T17:25:06.078" v="2873" actId="26606"/>
          <ac:spMkLst>
            <pc:docMk/>
            <pc:sldMk cId="112308518" sldId="315"/>
            <ac:spMk id="22" creationId="{2D6FBB9D-1CAA-4D05-AB33-BABDFE17B843}"/>
          </ac:spMkLst>
        </pc:spChg>
        <pc:spChg chg="add del">
          <ac:chgData name="Eric Glover" userId="47c2a8b81aae47a8" providerId="LiveId" clId="{AE75C9FE-896B-485C-B38E-5A01CCB366F8}" dt="2021-12-04T17:25:06.078" v="2873" actId="26606"/>
          <ac:spMkLst>
            <pc:docMk/>
            <pc:sldMk cId="112308518" sldId="315"/>
            <ac:spMk id="23" creationId="{04727B71-B4B6-4823-80A1-68C40B475118}"/>
          </ac:spMkLst>
        </pc:spChg>
        <pc:spChg chg="add del">
          <ac:chgData name="Eric Glover" userId="47c2a8b81aae47a8" providerId="LiveId" clId="{AE75C9FE-896B-485C-B38E-5A01CCB366F8}" dt="2021-12-04T17:25:06.078" v="2873" actId="26606"/>
          <ac:spMkLst>
            <pc:docMk/>
            <pc:sldMk cId="112308518" sldId="315"/>
            <ac:spMk id="24" creationId="{79A6DB05-9FB5-4B07-8675-74C23D4FD89D}"/>
          </ac:spMkLst>
        </pc:spChg>
        <pc:spChg chg="add del">
          <ac:chgData name="Eric Glover" userId="47c2a8b81aae47a8" providerId="LiveId" clId="{AE75C9FE-896B-485C-B38E-5A01CCB366F8}" dt="2021-12-04T17:25:06.078" v="2873" actId="26606"/>
          <ac:spMkLst>
            <pc:docMk/>
            <pc:sldMk cId="112308518" sldId="315"/>
            <ac:spMk id="25" creationId="{79477870-C64A-4E35-8F2F-05B7114F3C74}"/>
          </ac:spMkLst>
        </pc:spChg>
        <pc:spChg chg="add del">
          <ac:chgData name="Eric Glover" userId="47c2a8b81aae47a8" providerId="LiveId" clId="{AE75C9FE-896B-485C-B38E-5A01CCB366F8}" dt="2021-12-04T17:25:06.078" v="2873" actId="26606"/>
          <ac:spMkLst>
            <pc:docMk/>
            <pc:sldMk cId="112308518" sldId="315"/>
            <ac:spMk id="26" creationId="{8AEA628B-C8FF-4D0B-B111-F101F580B15D}"/>
          </ac:spMkLst>
        </pc:spChg>
        <pc:spChg chg="add del">
          <ac:chgData name="Eric Glover" userId="47c2a8b81aae47a8" providerId="LiveId" clId="{AE75C9FE-896B-485C-B38E-5A01CCB366F8}" dt="2021-12-04T17:25:06.078" v="2873" actId="26606"/>
          <ac:spMkLst>
            <pc:docMk/>
            <pc:sldMk cId="112308518" sldId="315"/>
            <ac:spMk id="27" creationId="{42663BD0-064C-40FC-A331-F49FCA9536AA}"/>
          </ac:spMkLst>
        </pc:spChg>
        <pc:spChg chg="add del">
          <ac:chgData name="Eric Glover" userId="47c2a8b81aae47a8" providerId="LiveId" clId="{AE75C9FE-896B-485C-B38E-5A01CCB366F8}" dt="2021-12-04T17:25:16.151" v="2875" actId="26606"/>
          <ac:spMkLst>
            <pc:docMk/>
            <pc:sldMk cId="112308518" sldId="315"/>
            <ac:spMk id="29" creationId="{2D6FBB9D-1CAA-4D05-AB33-BABDFE17B843}"/>
          </ac:spMkLst>
        </pc:spChg>
        <pc:spChg chg="add del">
          <ac:chgData name="Eric Glover" userId="47c2a8b81aae47a8" providerId="LiveId" clId="{AE75C9FE-896B-485C-B38E-5A01CCB366F8}" dt="2021-12-04T17:25:16.151" v="2875" actId="26606"/>
          <ac:spMkLst>
            <pc:docMk/>
            <pc:sldMk cId="112308518" sldId="315"/>
            <ac:spMk id="30" creationId="{04727B71-B4B6-4823-80A1-68C40B475118}"/>
          </ac:spMkLst>
        </pc:spChg>
        <pc:spChg chg="add del">
          <ac:chgData name="Eric Glover" userId="47c2a8b81aae47a8" providerId="LiveId" clId="{AE75C9FE-896B-485C-B38E-5A01CCB366F8}" dt="2021-12-04T17:25:16.151" v="2875" actId="26606"/>
          <ac:spMkLst>
            <pc:docMk/>
            <pc:sldMk cId="112308518" sldId="315"/>
            <ac:spMk id="31" creationId="{79A6DB05-9FB5-4B07-8675-74C23D4FD89D}"/>
          </ac:spMkLst>
        </pc:spChg>
        <pc:spChg chg="add del">
          <ac:chgData name="Eric Glover" userId="47c2a8b81aae47a8" providerId="LiveId" clId="{AE75C9FE-896B-485C-B38E-5A01CCB366F8}" dt="2021-12-04T17:25:16.151" v="2875" actId="26606"/>
          <ac:spMkLst>
            <pc:docMk/>
            <pc:sldMk cId="112308518" sldId="315"/>
            <ac:spMk id="32" creationId="{8380AD67-C5CA-4918-B4BB-C359BB03EEDD}"/>
          </ac:spMkLst>
        </pc:spChg>
        <pc:spChg chg="add del">
          <ac:chgData name="Eric Glover" userId="47c2a8b81aae47a8" providerId="LiveId" clId="{AE75C9FE-896B-485C-B38E-5A01CCB366F8}" dt="2021-12-04T17:25:16.151" v="2875" actId="26606"/>
          <ac:spMkLst>
            <pc:docMk/>
            <pc:sldMk cId="112308518" sldId="315"/>
            <ac:spMk id="33" creationId="{EABAD4DA-87BA-4F70-9EF0-45C6BCF17823}"/>
          </ac:spMkLst>
        </pc:spChg>
        <pc:spChg chg="add del">
          <ac:chgData name="Eric Glover" userId="47c2a8b81aae47a8" providerId="LiveId" clId="{AE75C9FE-896B-485C-B38E-5A01CCB366F8}" dt="2021-12-04T17:25:16.151" v="2875" actId="26606"/>
          <ac:spMkLst>
            <pc:docMk/>
            <pc:sldMk cId="112308518" sldId="315"/>
            <ac:spMk id="34" creationId="{915128D9-2797-47FA-B6FE-EC24E6B8437A}"/>
          </ac:spMkLst>
        </pc:spChg>
        <pc:picChg chg="add mod ord modCrop">
          <ac:chgData name="Eric Glover" userId="47c2a8b81aae47a8" providerId="LiveId" clId="{AE75C9FE-896B-485C-B38E-5A01CCB366F8}" dt="2021-12-04T17:25:42.363" v="2877" actId="18131"/>
          <ac:picMkLst>
            <pc:docMk/>
            <pc:sldMk cId="112308518" sldId="315"/>
            <ac:picMk id="4" creationId="{55101E07-89F9-41C8-8A35-C4B8967BC2EC}"/>
          </ac:picMkLst>
        </pc:picChg>
      </pc:sldChg>
      <pc:sldChg chg="add del">
        <pc:chgData name="Eric Glover" userId="47c2a8b81aae47a8" providerId="LiveId" clId="{AE75C9FE-896B-485C-B38E-5A01CCB366F8}" dt="2021-12-04T18:28:01.675" v="3925" actId="47"/>
        <pc:sldMkLst>
          <pc:docMk/>
          <pc:sldMk cId="638151026" sldId="316"/>
        </pc:sldMkLst>
      </pc:sldChg>
      <pc:sldChg chg="add del ord">
        <pc:chgData name="Eric Glover" userId="47c2a8b81aae47a8" providerId="LiveId" clId="{AE75C9FE-896B-485C-B38E-5A01CCB366F8}" dt="2021-12-04T18:28:10.233" v="3926" actId="47"/>
        <pc:sldMkLst>
          <pc:docMk/>
          <pc:sldMk cId="680937110" sldId="317"/>
        </pc:sldMkLst>
      </pc:sldChg>
      <pc:sldChg chg="addSp delSp modSp add mod ord delAnim modAnim">
        <pc:chgData name="Eric Glover" userId="47c2a8b81aae47a8" providerId="LiveId" clId="{AE75C9FE-896B-485C-B38E-5A01CCB366F8}" dt="2021-12-04T17:17:51.766" v="2785"/>
        <pc:sldMkLst>
          <pc:docMk/>
          <pc:sldMk cId="3861208631" sldId="318"/>
        </pc:sldMkLst>
        <pc:spChg chg="del">
          <ac:chgData name="Eric Glover" userId="47c2a8b81aae47a8" providerId="LiveId" clId="{AE75C9FE-896B-485C-B38E-5A01CCB366F8}" dt="2021-12-04T15:53:11.280" v="1320" actId="478"/>
          <ac:spMkLst>
            <pc:docMk/>
            <pc:sldMk cId="3861208631" sldId="318"/>
            <ac:spMk id="2" creationId="{24F6D5DB-E22D-49F0-86CD-173A9F23D544}"/>
          </ac:spMkLst>
        </pc:spChg>
        <pc:spChg chg="mod">
          <ac:chgData name="Eric Glover" userId="47c2a8b81aae47a8" providerId="LiveId" clId="{AE75C9FE-896B-485C-B38E-5A01CCB366F8}" dt="2021-12-04T15:54:49.550" v="1346" actId="6549"/>
          <ac:spMkLst>
            <pc:docMk/>
            <pc:sldMk cId="3861208631" sldId="318"/>
            <ac:spMk id="4" creationId="{EC472220-6ED4-4778-8B48-80BFC87F1FC3}"/>
          </ac:spMkLst>
        </pc:spChg>
        <pc:spChg chg="add mod">
          <ac:chgData name="Eric Glover" userId="47c2a8b81aae47a8" providerId="LiveId" clId="{AE75C9FE-896B-485C-B38E-5A01CCB366F8}" dt="2021-12-04T15:56:48.047" v="1349" actId="14100"/>
          <ac:spMkLst>
            <pc:docMk/>
            <pc:sldMk cId="3861208631" sldId="318"/>
            <ac:spMk id="9" creationId="{454E4FEF-A4E4-4A31-86A9-D6D5FF15F543}"/>
          </ac:spMkLst>
        </pc:spChg>
        <pc:spChg chg="add mod">
          <ac:chgData name="Eric Glover" userId="47c2a8b81aae47a8" providerId="LiveId" clId="{AE75C9FE-896B-485C-B38E-5A01CCB366F8}" dt="2021-12-04T15:57:25.312" v="1367" actId="14100"/>
          <ac:spMkLst>
            <pc:docMk/>
            <pc:sldMk cId="3861208631" sldId="318"/>
            <ac:spMk id="10" creationId="{FB245F4D-0AF6-4068-B54F-63B7C19DD399}"/>
          </ac:spMkLst>
        </pc:spChg>
        <pc:spChg chg="add del mod">
          <ac:chgData name="Eric Glover" userId="47c2a8b81aae47a8" providerId="LiveId" clId="{AE75C9FE-896B-485C-B38E-5A01CCB366F8}" dt="2021-12-04T16:58:06.892" v="2475" actId="478"/>
          <ac:spMkLst>
            <pc:docMk/>
            <pc:sldMk cId="3861208631" sldId="318"/>
            <ac:spMk id="11" creationId="{D4EAC01A-950A-4569-88A6-A95B7FE2E608}"/>
          </ac:spMkLst>
        </pc:spChg>
        <pc:spChg chg="mod">
          <ac:chgData name="Eric Glover" userId="47c2a8b81aae47a8" providerId="LiveId" clId="{AE75C9FE-896B-485C-B38E-5A01CCB366F8}" dt="2021-12-04T15:54:41.419" v="1339" actId="948"/>
          <ac:spMkLst>
            <pc:docMk/>
            <pc:sldMk cId="3861208631" sldId="318"/>
            <ac:spMk id="15" creationId="{C96CD271-C05F-4792-932F-0759D2462B49}"/>
          </ac:spMkLst>
        </pc:spChg>
        <pc:spChg chg="del">
          <ac:chgData name="Eric Glover" userId="47c2a8b81aae47a8" providerId="LiveId" clId="{AE75C9FE-896B-485C-B38E-5A01CCB366F8}" dt="2021-12-04T15:53:14.638" v="1322" actId="478"/>
          <ac:spMkLst>
            <pc:docMk/>
            <pc:sldMk cId="3861208631" sldId="318"/>
            <ac:spMk id="20" creationId="{87AA1AA5-6283-42F2-B85A-7EE146592C89}"/>
          </ac:spMkLst>
        </pc:spChg>
        <pc:spChg chg="del">
          <ac:chgData name="Eric Glover" userId="47c2a8b81aae47a8" providerId="LiveId" clId="{AE75C9FE-896B-485C-B38E-5A01CCB366F8}" dt="2021-12-04T15:53:13.551" v="1321" actId="478"/>
          <ac:spMkLst>
            <pc:docMk/>
            <pc:sldMk cId="3861208631" sldId="318"/>
            <ac:spMk id="21" creationId="{128ED507-4238-48C2-BCE3-AF38CC3215EA}"/>
          </ac:spMkLst>
        </pc:spChg>
      </pc:sldChg>
      <pc:sldChg chg="addSp delSp modSp new mod modClrScheme modAnim chgLayout">
        <pc:chgData name="Eric Glover" userId="47c2a8b81aae47a8" providerId="LiveId" clId="{AE75C9FE-896B-485C-B38E-5A01CCB366F8}" dt="2021-12-05T14:11:35.729" v="5202" actId="14100"/>
        <pc:sldMkLst>
          <pc:docMk/>
          <pc:sldMk cId="2774607120" sldId="319"/>
        </pc:sldMkLst>
        <pc:spChg chg="add mod">
          <ac:chgData name="Eric Glover" userId="47c2a8b81aae47a8" providerId="LiveId" clId="{AE75C9FE-896B-485C-B38E-5A01CCB366F8}" dt="2021-12-04T16:19:40.951" v="1395" actId="1076"/>
          <ac:spMkLst>
            <pc:docMk/>
            <pc:sldMk cId="2774607120" sldId="319"/>
            <ac:spMk id="2" creationId="{7FD96E3E-F14F-4C59-882D-E936908A6803}"/>
          </ac:spMkLst>
        </pc:spChg>
        <pc:spChg chg="add del mod">
          <ac:chgData name="Eric Glover" userId="47c2a8b81aae47a8" providerId="LiveId" clId="{AE75C9FE-896B-485C-B38E-5A01CCB366F8}" dt="2021-12-04T16:19:48.479" v="1397" actId="478"/>
          <ac:spMkLst>
            <pc:docMk/>
            <pc:sldMk cId="2774607120" sldId="319"/>
            <ac:spMk id="3" creationId="{4EB33ACB-69CB-4F81-8677-A2D3B4C254A5}"/>
          </ac:spMkLst>
        </pc:spChg>
        <pc:spChg chg="add del mod">
          <ac:chgData name="Eric Glover" userId="47c2a8b81aae47a8" providerId="LiveId" clId="{AE75C9FE-896B-485C-B38E-5A01CCB366F8}" dt="2021-12-05T14:05:02.570" v="5072" actId="478"/>
          <ac:spMkLst>
            <pc:docMk/>
            <pc:sldMk cId="2774607120" sldId="319"/>
            <ac:spMk id="3" creationId="{9B637DAD-4DAD-494A-AC75-66511C850160}"/>
          </ac:spMkLst>
        </pc:spChg>
        <pc:spChg chg="add mod">
          <ac:chgData name="Eric Glover" userId="47c2a8b81aae47a8" providerId="LiveId" clId="{AE75C9FE-896B-485C-B38E-5A01CCB366F8}" dt="2021-12-04T16:56:40.406" v="2433" actId="14861"/>
          <ac:spMkLst>
            <pc:docMk/>
            <pc:sldMk cId="2774607120" sldId="319"/>
            <ac:spMk id="4" creationId="{79E9769D-60FD-4790-B9D0-71204860E667}"/>
          </ac:spMkLst>
        </pc:spChg>
        <pc:spChg chg="add mod topLvl">
          <ac:chgData name="Eric Glover" userId="47c2a8b81aae47a8" providerId="LiveId" clId="{AE75C9FE-896B-485C-B38E-5A01CCB366F8}" dt="2021-12-04T16:54:57.748" v="2425" actId="207"/>
          <ac:spMkLst>
            <pc:docMk/>
            <pc:sldMk cId="2774607120" sldId="319"/>
            <ac:spMk id="5" creationId="{4E2B0604-7105-4FD8-BE8C-A42140D55770}"/>
          </ac:spMkLst>
        </pc:spChg>
        <pc:spChg chg="add mod topLvl">
          <ac:chgData name="Eric Glover" userId="47c2a8b81aae47a8" providerId="LiveId" clId="{AE75C9FE-896B-485C-B38E-5A01CCB366F8}" dt="2021-12-04T18:49:20.217" v="4625" actId="164"/>
          <ac:spMkLst>
            <pc:docMk/>
            <pc:sldMk cId="2774607120" sldId="319"/>
            <ac:spMk id="6" creationId="{F856CF30-B6C8-41A8-B5C8-88D4BB0EAB75}"/>
          </ac:spMkLst>
        </pc:spChg>
        <pc:spChg chg="add mod topLvl">
          <ac:chgData name="Eric Glover" userId="47c2a8b81aae47a8" providerId="LiveId" clId="{AE75C9FE-896B-485C-B38E-5A01CCB366F8}" dt="2021-12-04T18:48:56.348" v="4621" actId="164"/>
          <ac:spMkLst>
            <pc:docMk/>
            <pc:sldMk cId="2774607120" sldId="319"/>
            <ac:spMk id="7" creationId="{A2A5EEFE-96C2-4C80-8C02-20D0581D3C8F}"/>
          </ac:spMkLst>
        </pc:spChg>
        <pc:spChg chg="add mod topLvl">
          <ac:chgData name="Eric Glover" userId="47c2a8b81aae47a8" providerId="LiveId" clId="{AE75C9FE-896B-485C-B38E-5A01CCB366F8}" dt="2021-12-04T18:49:09.292" v="4623" actId="164"/>
          <ac:spMkLst>
            <pc:docMk/>
            <pc:sldMk cId="2774607120" sldId="319"/>
            <ac:spMk id="8" creationId="{54B1F036-5D66-4848-A495-3FA1372EF59D}"/>
          </ac:spMkLst>
        </pc:spChg>
        <pc:spChg chg="add mod topLvl">
          <ac:chgData name="Eric Glover" userId="47c2a8b81aae47a8" providerId="LiveId" clId="{AE75C9FE-896B-485C-B38E-5A01CCB366F8}" dt="2021-12-04T18:48:43.729" v="4619" actId="164"/>
          <ac:spMkLst>
            <pc:docMk/>
            <pc:sldMk cId="2774607120" sldId="319"/>
            <ac:spMk id="9" creationId="{D52ACCBA-38E6-4097-AF9D-AB7B59EDC2AE}"/>
          </ac:spMkLst>
        </pc:spChg>
        <pc:spChg chg="add mod">
          <ac:chgData name="Eric Glover" userId="47c2a8b81aae47a8" providerId="LiveId" clId="{AE75C9FE-896B-485C-B38E-5A01CCB366F8}" dt="2021-12-05T13:50:05.316" v="5005" actId="6549"/>
          <ac:spMkLst>
            <pc:docMk/>
            <pc:sldMk cId="2774607120" sldId="319"/>
            <ac:spMk id="10" creationId="{60934C49-554E-46AA-B181-FD5AE4A99CB8}"/>
          </ac:spMkLst>
        </pc:spChg>
        <pc:spChg chg="add mod">
          <ac:chgData name="Eric Glover" userId="47c2a8b81aae47a8" providerId="LiveId" clId="{AE75C9FE-896B-485C-B38E-5A01CCB366F8}" dt="2021-12-05T14:09:42.585" v="5190"/>
          <ac:spMkLst>
            <pc:docMk/>
            <pc:sldMk cId="2774607120" sldId="319"/>
            <ac:spMk id="11" creationId="{D11E9396-A6A2-4D03-8D6E-54AE243FACA9}"/>
          </ac:spMkLst>
        </pc:spChg>
        <pc:spChg chg="add mod topLvl">
          <ac:chgData name="Eric Glover" userId="47c2a8b81aae47a8" providerId="LiveId" clId="{AE75C9FE-896B-485C-B38E-5A01CCB366F8}" dt="2021-12-04T16:54:25.957" v="2422" actId="165"/>
          <ac:spMkLst>
            <pc:docMk/>
            <pc:sldMk cId="2774607120" sldId="319"/>
            <ac:spMk id="12" creationId="{649546F2-E454-4A14-8C13-F9D14C8F31B6}"/>
          </ac:spMkLst>
        </pc:spChg>
        <pc:spChg chg="add mod topLvl">
          <ac:chgData name="Eric Glover" userId="47c2a8b81aae47a8" providerId="LiveId" clId="{AE75C9FE-896B-485C-B38E-5A01CCB366F8}" dt="2021-12-04T18:48:43.729" v="4619" actId="164"/>
          <ac:spMkLst>
            <pc:docMk/>
            <pc:sldMk cId="2774607120" sldId="319"/>
            <ac:spMk id="13" creationId="{EC583DE9-A665-4AB0-B7E7-82CFAFDD6D94}"/>
          </ac:spMkLst>
        </pc:spChg>
        <pc:spChg chg="add mod topLvl">
          <ac:chgData name="Eric Glover" userId="47c2a8b81aae47a8" providerId="LiveId" clId="{AE75C9FE-896B-485C-B38E-5A01CCB366F8}" dt="2021-12-04T18:48:56.348" v="4621" actId="164"/>
          <ac:spMkLst>
            <pc:docMk/>
            <pc:sldMk cId="2774607120" sldId="319"/>
            <ac:spMk id="14" creationId="{3D594C4B-8178-4581-B1BF-B1FCF4CBE569}"/>
          </ac:spMkLst>
        </pc:spChg>
        <pc:spChg chg="add mod topLvl">
          <ac:chgData name="Eric Glover" userId="47c2a8b81aae47a8" providerId="LiveId" clId="{AE75C9FE-896B-485C-B38E-5A01CCB366F8}" dt="2021-12-04T18:49:09.292" v="4623" actId="164"/>
          <ac:spMkLst>
            <pc:docMk/>
            <pc:sldMk cId="2774607120" sldId="319"/>
            <ac:spMk id="15" creationId="{30A2D4BF-BAC4-4877-8019-65623AE986A9}"/>
          </ac:spMkLst>
        </pc:spChg>
        <pc:spChg chg="add mod topLvl">
          <ac:chgData name="Eric Glover" userId="47c2a8b81aae47a8" providerId="LiveId" clId="{AE75C9FE-896B-485C-B38E-5A01CCB366F8}" dt="2021-12-04T18:49:20.217" v="4625" actId="164"/>
          <ac:spMkLst>
            <pc:docMk/>
            <pc:sldMk cId="2774607120" sldId="319"/>
            <ac:spMk id="16" creationId="{83688D6B-B150-4440-BD9B-4C80FF797314}"/>
          </ac:spMkLst>
        </pc:spChg>
        <pc:spChg chg="add mod">
          <ac:chgData name="Eric Glover" userId="47c2a8b81aae47a8" providerId="LiveId" clId="{AE75C9FE-896B-485C-B38E-5A01CCB366F8}" dt="2021-12-05T14:06:14.313" v="5091" actId="1037"/>
          <ac:spMkLst>
            <pc:docMk/>
            <pc:sldMk cId="2774607120" sldId="319"/>
            <ac:spMk id="17" creationId="{551B4847-6FBD-44CC-A33A-9B91F6532E49}"/>
          </ac:spMkLst>
        </pc:spChg>
        <pc:spChg chg="add mod">
          <ac:chgData name="Eric Glover" userId="47c2a8b81aae47a8" providerId="LiveId" clId="{AE75C9FE-896B-485C-B38E-5A01CCB366F8}" dt="2021-12-04T16:27:58.863" v="1796" actId="571"/>
          <ac:spMkLst>
            <pc:docMk/>
            <pc:sldMk cId="2774607120" sldId="319"/>
            <ac:spMk id="17" creationId="{596933A5-4A81-462F-B732-66B5ABC17E16}"/>
          </ac:spMkLst>
        </pc:spChg>
        <pc:spChg chg="add mod">
          <ac:chgData name="Eric Glover" userId="47c2a8b81aae47a8" providerId="LiveId" clId="{AE75C9FE-896B-485C-B38E-5A01CCB366F8}" dt="2021-12-05T14:06:14.313" v="5091" actId="1037"/>
          <ac:spMkLst>
            <pc:docMk/>
            <pc:sldMk cId="2774607120" sldId="319"/>
            <ac:spMk id="18" creationId="{4BBA1254-82E5-4960-8E14-599956C3894D}"/>
          </ac:spMkLst>
        </pc:spChg>
        <pc:spChg chg="add mod">
          <ac:chgData name="Eric Glover" userId="47c2a8b81aae47a8" providerId="LiveId" clId="{AE75C9FE-896B-485C-B38E-5A01CCB366F8}" dt="2021-12-04T16:28:40.758" v="1802" actId="571"/>
          <ac:spMkLst>
            <pc:docMk/>
            <pc:sldMk cId="2774607120" sldId="319"/>
            <ac:spMk id="18" creationId="{9A4F81DB-C2CE-4DDC-9908-3122C107CD96}"/>
          </ac:spMkLst>
        </pc:spChg>
        <pc:spChg chg="add mod">
          <ac:chgData name="Eric Glover" userId="47c2a8b81aae47a8" providerId="LiveId" clId="{AE75C9FE-896B-485C-B38E-5A01CCB366F8}" dt="2021-12-05T14:09:31.550" v="5189"/>
          <ac:spMkLst>
            <pc:docMk/>
            <pc:sldMk cId="2774607120" sldId="319"/>
            <ac:spMk id="19" creationId="{4AD27A77-2986-474C-B66E-4566574007EA}"/>
          </ac:spMkLst>
        </pc:spChg>
        <pc:spChg chg="add mod">
          <ac:chgData name="Eric Glover" userId="47c2a8b81aae47a8" providerId="LiveId" clId="{AE75C9FE-896B-485C-B38E-5A01CCB366F8}" dt="2021-12-04T18:48:56.348" v="4621" actId="164"/>
          <ac:spMkLst>
            <pc:docMk/>
            <pc:sldMk cId="2774607120" sldId="319"/>
            <ac:spMk id="24" creationId="{E30BB05D-5982-4C8C-9FFC-C573C4395C68}"/>
          </ac:spMkLst>
        </pc:spChg>
        <pc:spChg chg="add mod">
          <ac:chgData name="Eric Glover" userId="47c2a8b81aae47a8" providerId="LiveId" clId="{AE75C9FE-896B-485C-B38E-5A01CCB366F8}" dt="2021-12-04T18:49:20.217" v="4625" actId="164"/>
          <ac:spMkLst>
            <pc:docMk/>
            <pc:sldMk cId="2774607120" sldId="319"/>
            <ac:spMk id="25" creationId="{008504BD-BFFA-4764-9287-67B4E8779B5D}"/>
          </ac:spMkLst>
        </pc:spChg>
        <pc:spChg chg="add mod">
          <ac:chgData name="Eric Glover" userId="47c2a8b81aae47a8" providerId="LiveId" clId="{AE75C9FE-896B-485C-B38E-5A01CCB366F8}" dt="2021-12-04T18:49:09.292" v="4623" actId="164"/>
          <ac:spMkLst>
            <pc:docMk/>
            <pc:sldMk cId="2774607120" sldId="319"/>
            <ac:spMk id="26" creationId="{5D69D457-1E95-49BB-BA9B-5A561479D792}"/>
          </ac:spMkLst>
        </pc:spChg>
        <pc:spChg chg="add mod">
          <ac:chgData name="Eric Glover" userId="47c2a8b81aae47a8" providerId="LiveId" clId="{AE75C9FE-896B-485C-B38E-5A01CCB366F8}" dt="2021-12-04T16:57:03.151" v="2448" actId="1037"/>
          <ac:spMkLst>
            <pc:docMk/>
            <pc:sldMk cId="2774607120" sldId="319"/>
            <ac:spMk id="27" creationId="{D01D3560-4C9C-4E75-B037-9E14DF688EF6}"/>
          </ac:spMkLst>
        </pc:spChg>
        <pc:spChg chg="add mod">
          <ac:chgData name="Eric Glover" userId="47c2a8b81aae47a8" providerId="LiveId" clId="{AE75C9FE-896B-485C-B38E-5A01CCB366F8}" dt="2021-12-05T14:11:27.721" v="5197" actId="14100"/>
          <ac:spMkLst>
            <pc:docMk/>
            <pc:sldMk cId="2774607120" sldId="319"/>
            <ac:spMk id="28" creationId="{BD152CA7-121B-47D3-8D67-AFF53D358C7C}"/>
          </ac:spMkLst>
        </pc:spChg>
        <pc:spChg chg="add del">
          <ac:chgData name="Eric Glover" userId="47c2a8b81aae47a8" providerId="LiveId" clId="{AE75C9FE-896B-485C-B38E-5A01CCB366F8}" dt="2021-12-04T16:45:04.766" v="2226" actId="478"/>
          <ac:spMkLst>
            <pc:docMk/>
            <pc:sldMk cId="2774607120" sldId="319"/>
            <ac:spMk id="29" creationId="{9A880276-F7BF-4306-997C-5962E842FED7}"/>
          </ac:spMkLst>
        </pc:spChg>
        <pc:spChg chg="add del mod">
          <ac:chgData name="Eric Glover" userId="47c2a8b81aae47a8" providerId="LiveId" clId="{AE75C9FE-896B-485C-B38E-5A01CCB366F8}" dt="2021-12-04T16:46:14.520" v="2239" actId="478"/>
          <ac:spMkLst>
            <pc:docMk/>
            <pc:sldMk cId="2774607120" sldId="319"/>
            <ac:spMk id="30" creationId="{A5A2FD1B-7B3E-42AC-9F46-5684C2CEA2AD}"/>
          </ac:spMkLst>
        </pc:spChg>
        <pc:spChg chg="add mod">
          <ac:chgData name="Eric Glover" userId="47c2a8b81aae47a8" providerId="LiveId" clId="{AE75C9FE-896B-485C-B38E-5A01CCB366F8}" dt="2021-12-04T16:59:16.283" v="2490" actId="1076"/>
          <ac:spMkLst>
            <pc:docMk/>
            <pc:sldMk cId="2774607120" sldId="319"/>
            <ac:spMk id="31" creationId="{E6A3A41D-A3A5-46C7-AB66-9D35E37394CE}"/>
          </ac:spMkLst>
        </pc:spChg>
        <pc:spChg chg="add mod">
          <ac:chgData name="Eric Glover" userId="47c2a8b81aae47a8" providerId="LiveId" clId="{AE75C9FE-896B-485C-B38E-5A01CCB366F8}" dt="2021-12-05T14:11:35.729" v="5202" actId="14100"/>
          <ac:spMkLst>
            <pc:docMk/>
            <pc:sldMk cId="2774607120" sldId="319"/>
            <ac:spMk id="32" creationId="{63608A8D-6936-4337-A3A0-27E20256B720}"/>
          </ac:spMkLst>
        </pc:spChg>
        <pc:spChg chg="add mod">
          <ac:chgData name="Eric Glover" userId="47c2a8b81aae47a8" providerId="LiveId" clId="{AE75C9FE-896B-485C-B38E-5A01CCB366F8}" dt="2021-12-05T13:49:46.084" v="5001" actId="113"/>
          <ac:spMkLst>
            <pc:docMk/>
            <pc:sldMk cId="2774607120" sldId="319"/>
            <ac:spMk id="33" creationId="{B9CC64A7-C687-47FD-B998-27074685461C}"/>
          </ac:spMkLst>
        </pc:spChg>
        <pc:grpChg chg="add del mod">
          <ac:chgData name="Eric Glover" userId="47c2a8b81aae47a8" providerId="LiveId" clId="{AE75C9FE-896B-485C-B38E-5A01CCB366F8}" dt="2021-12-04T16:54:25.957" v="2422" actId="165"/>
          <ac:grpSpMkLst>
            <pc:docMk/>
            <pc:sldMk cId="2774607120" sldId="319"/>
            <ac:grpSpMk id="19" creationId="{2D2754F1-79D9-40D4-8464-64541E0FF2CF}"/>
          </ac:grpSpMkLst>
        </pc:grpChg>
        <pc:grpChg chg="add del mod">
          <ac:chgData name="Eric Glover" userId="47c2a8b81aae47a8" providerId="LiveId" clId="{AE75C9FE-896B-485C-B38E-5A01CCB366F8}" dt="2021-12-04T16:54:25.957" v="2422" actId="165"/>
          <ac:grpSpMkLst>
            <pc:docMk/>
            <pc:sldMk cId="2774607120" sldId="319"/>
            <ac:grpSpMk id="20" creationId="{AB50BDE3-BEE1-47D2-A9F9-AF89F7B7CEC0}"/>
          </ac:grpSpMkLst>
        </pc:grpChg>
        <pc:grpChg chg="add del mod">
          <ac:chgData name="Eric Glover" userId="47c2a8b81aae47a8" providerId="LiveId" clId="{AE75C9FE-896B-485C-B38E-5A01CCB366F8}" dt="2021-12-04T16:54:25.957" v="2422" actId="165"/>
          <ac:grpSpMkLst>
            <pc:docMk/>
            <pc:sldMk cId="2774607120" sldId="319"/>
            <ac:grpSpMk id="21" creationId="{D4433C9E-6C02-4103-85FB-C259F3EBE0B9}"/>
          </ac:grpSpMkLst>
        </pc:grpChg>
        <pc:grpChg chg="add del mod">
          <ac:chgData name="Eric Glover" userId="47c2a8b81aae47a8" providerId="LiveId" clId="{AE75C9FE-896B-485C-B38E-5A01CCB366F8}" dt="2021-12-04T16:54:25.957" v="2422" actId="165"/>
          <ac:grpSpMkLst>
            <pc:docMk/>
            <pc:sldMk cId="2774607120" sldId="319"/>
            <ac:grpSpMk id="22" creationId="{41243AF2-230A-4EBF-BEC0-AEEA376E9409}"/>
          </ac:grpSpMkLst>
        </pc:grpChg>
        <pc:grpChg chg="add del mod">
          <ac:chgData name="Eric Glover" userId="47c2a8b81aae47a8" providerId="LiveId" clId="{AE75C9FE-896B-485C-B38E-5A01CCB366F8}" dt="2021-12-04T16:54:25.957" v="2422" actId="165"/>
          <ac:grpSpMkLst>
            <pc:docMk/>
            <pc:sldMk cId="2774607120" sldId="319"/>
            <ac:grpSpMk id="23" creationId="{19FCE87C-3E7B-455B-9DB5-DCC0204B99C1}"/>
          </ac:grpSpMkLst>
        </pc:grpChg>
        <pc:grpChg chg="add mod">
          <ac:chgData name="Eric Glover" userId="47c2a8b81aae47a8" providerId="LiveId" clId="{AE75C9FE-896B-485C-B38E-5A01CCB366F8}" dt="2021-12-05T14:09:42.585" v="5190"/>
          <ac:grpSpMkLst>
            <pc:docMk/>
            <pc:sldMk cId="2774607120" sldId="319"/>
            <ac:grpSpMk id="34" creationId="{98801558-F3E5-4252-BF2D-5A4FE0A3B549}"/>
          </ac:grpSpMkLst>
        </pc:grpChg>
        <pc:grpChg chg="add mod">
          <ac:chgData name="Eric Glover" userId="47c2a8b81aae47a8" providerId="LiveId" clId="{AE75C9FE-896B-485C-B38E-5A01CCB366F8}" dt="2021-12-05T14:09:42.585" v="5190"/>
          <ac:grpSpMkLst>
            <pc:docMk/>
            <pc:sldMk cId="2774607120" sldId="319"/>
            <ac:grpSpMk id="35" creationId="{CCCC6FE5-7D6B-480F-BF63-CBE0A07D18EE}"/>
          </ac:grpSpMkLst>
        </pc:grpChg>
        <pc:grpChg chg="add mod">
          <ac:chgData name="Eric Glover" userId="47c2a8b81aae47a8" providerId="LiveId" clId="{AE75C9FE-896B-485C-B38E-5A01CCB366F8}" dt="2021-12-05T14:09:42.585" v="5190"/>
          <ac:grpSpMkLst>
            <pc:docMk/>
            <pc:sldMk cId="2774607120" sldId="319"/>
            <ac:grpSpMk id="36" creationId="{B5AB8188-C07C-4C5A-B727-CD551075DBAA}"/>
          </ac:grpSpMkLst>
        </pc:grpChg>
        <pc:grpChg chg="add mod">
          <ac:chgData name="Eric Glover" userId="47c2a8b81aae47a8" providerId="LiveId" clId="{AE75C9FE-896B-485C-B38E-5A01CCB366F8}" dt="2021-12-05T14:09:42.585" v="5190"/>
          <ac:grpSpMkLst>
            <pc:docMk/>
            <pc:sldMk cId="2774607120" sldId="319"/>
            <ac:grpSpMk id="37" creationId="{00D3563F-781B-4C8B-9697-07EAA41EE9F8}"/>
          </ac:grpSpMkLst>
        </pc:grpChg>
      </pc:sldChg>
      <pc:sldChg chg="addSp delSp modSp add mod ord delAnim modAnim">
        <pc:chgData name="Eric Glover" userId="47c2a8b81aae47a8" providerId="LiveId" clId="{AE75C9FE-896B-485C-B38E-5A01CCB366F8}" dt="2021-12-05T14:14:56.732" v="5290"/>
        <pc:sldMkLst>
          <pc:docMk/>
          <pc:sldMk cId="2364082762" sldId="320"/>
        </pc:sldMkLst>
        <pc:spChg chg="add mod">
          <ac:chgData name="Eric Glover" userId="47c2a8b81aae47a8" providerId="LiveId" clId="{AE75C9FE-896B-485C-B38E-5A01CCB366F8}" dt="2021-12-05T14:14:17.913" v="5288"/>
          <ac:spMkLst>
            <pc:docMk/>
            <pc:sldMk cId="2364082762" sldId="320"/>
            <ac:spMk id="2" creationId="{5C3F9C89-0B8C-45FB-8D06-D4EB4E2C0538}"/>
          </ac:spMkLst>
        </pc:spChg>
        <pc:spChg chg="add mod">
          <ac:chgData name="Eric Glover" userId="47c2a8b81aae47a8" providerId="LiveId" clId="{AE75C9FE-896B-485C-B38E-5A01CCB366F8}" dt="2021-12-05T14:14:07.500" v="5286"/>
          <ac:spMkLst>
            <pc:docMk/>
            <pc:sldMk cId="2364082762" sldId="320"/>
            <ac:spMk id="5" creationId="{646353F1-FBB3-4540-BDF2-1D173A960226}"/>
          </ac:spMkLst>
        </pc:spChg>
        <pc:spChg chg="add mod">
          <ac:chgData name="Eric Glover" userId="47c2a8b81aae47a8" providerId="LiveId" clId="{AE75C9FE-896B-485C-B38E-5A01CCB366F8}" dt="2021-12-04T17:01:31.501" v="2574" actId="1035"/>
          <ac:spMkLst>
            <pc:docMk/>
            <pc:sldMk cId="2364082762" sldId="320"/>
            <ac:spMk id="8" creationId="{C7B677A5-6E52-4F42-B654-E39E9154720C}"/>
          </ac:spMkLst>
        </pc:spChg>
        <pc:spChg chg="del">
          <ac:chgData name="Eric Glover" userId="47c2a8b81aae47a8" providerId="LiveId" clId="{AE75C9FE-896B-485C-B38E-5A01CCB366F8}" dt="2021-12-04T16:58:57.313" v="2489" actId="478"/>
          <ac:spMkLst>
            <pc:docMk/>
            <pc:sldMk cId="2364082762" sldId="320"/>
            <ac:spMk id="9" creationId="{454E4FEF-A4E4-4A31-86A9-D6D5FF15F543}"/>
          </ac:spMkLst>
        </pc:spChg>
        <pc:spChg chg="mod">
          <ac:chgData name="Eric Glover" userId="47c2a8b81aae47a8" providerId="LiveId" clId="{AE75C9FE-896B-485C-B38E-5A01CCB366F8}" dt="2021-12-04T17:01:24.756" v="2551" actId="1035"/>
          <ac:spMkLst>
            <pc:docMk/>
            <pc:sldMk cId="2364082762" sldId="320"/>
            <ac:spMk id="10" creationId="{FB245F4D-0AF6-4068-B54F-63B7C19DD399}"/>
          </ac:spMkLst>
        </pc:spChg>
        <pc:spChg chg="add mod">
          <ac:chgData name="Eric Glover" userId="47c2a8b81aae47a8" providerId="LiveId" clId="{AE75C9FE-896B-485C-B38E-5A01CCB366F8}" dt="2021-12-04T17:02:13.342" v="2591" actId="1037"/>
          <ac:spMkLst>
            <pc:docMk/>
            <pc:sldMk cId="2364082762" sldId="320"/>
            <ac:spMk id="11" creationId="{FB086D38-24AF-4112-AD57-897912B2E1C2}"/>
          </ac:spMkLst>
        </pc:spChg>
        <pc:spChg chg="mod">
          <ac:chgData name="Eric Glover" userId="47c2a8b81aae47a8" providerId="LiveId" clId="{AE75C9FE-896B-485C-B38E-5A01CCB366F8}" dt="2021-12-04T17:01:16.399" v="2527" actId="948"/>
          <ac:spMkLst>
            <pc:docMk/>
            <pc:sldMk cId="2364082762" sldId="320"/>
            <ac:spMk id="15" creationId="{C96CD271-C05F-4792-932F-0759D2462B49}"/>
          </ac:spMkLst>
        </pc:spChg>
      </pc:sldChg>
      <pc:sldChg chg="addSp delSp modSp add mod delAnim modAnim">
        <pc:chgData name="Eric Glover" userId="47c2a8b81aae47a8" providerId="LiveId" clId="{AE75C9FE-896B-485C-B38E-5A01CCB366F8}" dt="2021-12-05T14:19:19.893" v="5603"/>
        <pc:sldMkLst>
          <pc:docMk/>
          <pc:sldMk cId="4146937632" sldId="321"/>
        </pc:sldMkLst>
        <pc:spChg chg="add mod">
          <ac:chgData name="Eric Glover" userId="47c2a8b81aae47a8" providerId="LiveId" clId="{AE75C9FE-896B-485C-B38E-5A01CCB366F8}" dt="2021-12-04T17:44:50.360" v="3294" actId="1076"/>
          <ac:spMkLst>
            <pc:docMk/>
            <pc:sldMk cId="4146937632" sldId="321"/>
            <ac:spMk id="2" creationId="{25A30F1C-3D11-4F23-B112-9CDF152E32F3}"/>
          </ac:spMkLst>
        </pc:spChg>
        <pc:spChg chg="mod">
          <ac:chgData name="Eric Glover" userId="47c2a8b81aae47a8" providerId="LiveId" clId="{AE75C9FE-896B-485C-B38E-5A01CCB366F8}" dt="2021-12-04T17:20:40.780" v="2812" actId="6549"/>
          <ac:spMkLst>
            <pc:docMk/>
            <pc:sldMk cId="4146937632" sldId="321"/>
            <ac:spMk id="4" creationId="{EC472220-6ED4-4778-8B48-80BFC87F1FC3}"/>
          </ac:spMkLst>
        </pc:spChg>
        <pc:spChg chg="del">
          <ac:chgData name="Eric Glover" userId="47c2a8b81aae47a8" providerId="LiveId" clId="{AE75C9FE-896B-485C-B38E-5A01CCB366F8}" dt="2021-12-04T17:20:07.952" v="2792" actId="478"/>
          <ac:spMkLst>
            <pc:docMk/>
            <pc:sldMk cId="4146937632" sldId="321"/>
            <ac:spMk id="8" creationId="{C7B677A5-6E52-4F42-B654-E39E9154720C}"/>
          </ac:spMkLst>
        </pc:spChg>
        <pc:spChg chg="add mod">
          <ac:chgData name="Eric Glover" userId="47c2a8b81aae47a8" providerId="LiveId" clId="{AE75C9FE-896B-485C-B38E-5A01CCB366F8}" dt="2021-12-04T17:43:14.755" v="3187" actId="14100"/>
          <ac:spMkLst>
            <pc:docMk/>
            <pc:sldMk cId="4146937632" sldId="321"/>
            <ac:spMk id="9" creationId="{CA6119B2-D0BF-4D7F-9B6F-BE710FD45D21}"/>
          </ac:spMkLst>
        </pc:spChg>
        <pc:spChg chg="del">
          <ac:chgData name="Eric Glover" userId="47c2a8b81aae47a8" providerId="LiveId" clId="{AE75C9FE-896B-485C-B38E-5A01CCB366F8}" dt="2021-12-04T17:20:06.474" v="2791" actId="478"/>
          <ac:spMkLst>
            <pc:docMk/>
            <pc:sldMk cId="4146937632" sldId="321"/>
            <ac:spMk id="10" creationId="{FB245F4D-0AF6-4068-B54F-63B7C19DD399}"/>
          </ac:spMkLst>
        </pc:spChg>
        <pc:spChg chg="add mod">
          <ac:chgData name="Eric Glover" userId="47c2a8b81aae47a8" providerId="LiveId" clId="{AE75C9FE-896B-485C-B38E-5A01CCB366F8}" dt="2021-12-05T14:15:51.386" v="5412" actId="14100"/>
          <ac:spMkLst>
            <pc:docMk/>
            <pc:sldMk cId="4146937632" sldId="321"/>
            <ac:spMk id="11" creationId="{DEA03E89-4428-4473-9641-6A6D629ED785}"/>
          </ac:spMkLst>
        </pc:spChg>
        <pc:spChg chg="del mod">
          <ac:chgData name="Eric Glover" userId="47c2a8b81aae47a8" providerId="LiveId" clId="{AE75C9FE-896B-485C-B38E-5A01CCB366F8}" dt="2021-12-04T17:20:04.279" v="2790" actId="478"/>
          <ac:spMkLst>
            <pc:docMk/>
            <pc:sldMk cId="4146937632" sldId="321"/>
            <ac:spMk id="11" creationId="{FB086D38-24AF-4112-AD57-897912B2E1C2}"/>
          </ac:spMkLst>
        </pc:spChg>
        <pc:spChg chg="add mod">
          <ac:chgData name="Eric Glover" userId="47c2a8b81aae47a8" providerId="LiveId" clId="{AE75C9FE-896B-485C-B38E-5A01CCB366F8}" dt="2021-12-05T14:18:00.944" v="5591" actId="12788"/>
          <ac:spMkLst>
            <pc:docMk/>
            <pc:sldMk cId="4146937632" sldId="321"/>
            <ac:spMk id="12" creationId="{276A14FA-571C-4EC1-8E1E-B63CC24DB0C2}"/>
          </ac:spMkLst>
        </pc:spChg>
        <pc:spChg chg="add mod">
          <ac:chgData name="Eric Glover" userId="47c2a8b81aae47a8" providerId="LiveId" clId="{AE75C9FE-896B-485C-B38E-5A01CCB366F8}" dt="2021-12-04T17:45:16.342" v="3330" actId="14100"/>
          <ac:spMkLst>
            <pc:docMk/>
            <pc:sldMk cId="4146937632" sldId="321"/>
            <ac:spMk id="13" creationId="{B2D222B9-6081-4001-87C9-279F24F7FCCB}"/>
          </ac:spMkLst>
        </pc:spChg>
        <pc:spChg chg="add mod">
          <ac:chgData name="Eric Glover" userId="47c2a8b81aae47a8" providerId="LiveId" clId="{AE75C9FE-896B-485C-B38E-5A01CCB366F8}" dt="2021-12-05T14:18:00.944" v="5591" actId="12788"/>
          <ac:spMkLst>
            <pc:docMk/>
            <pc:sldMk cId="4146937632" sldId="321"/>
            <ac:spMk id="14" creationId="{9B2D51A3-4A3F-4EA3-AE17-C19F9C98F697}"/>
          </ac:spMkLst>
        </pc:spChg>
        <pc:spChg chg="mod">
          <ac:chgData name="Eric Glover" userId="47c2a8b81aae47a8" providerId="LiveId" clId="{AE75C9FE-896B-485C-B38E-5A01CCB366F8}" dt="2021-12-04T17:47:37.389" v="3386" actId="6549"/>
          <ac:spMkLst>
            <pc:docMk/>
            <pc:sldMk cId="4146937632" sldId="321"/>
            <ac:spMk id="15" creationId="{C96CD271-C05F-4792-932F-0759D2462B49}"/>
          </ac:spMkLst>
        </pc:spChg>
        <pc:spChg chg="add mod">
          <ac:chgData name="Eric Glover" userId="47c2a8b81aae47a8" providerId="LiveId" clId="{AE75C9FE-896B-485C-B38E-5A01CCB366F8}" dt="2021-12-05T14:16:25.674" v="5507" actId="1037"/>
          <ac:spMkLst>
            <pc:docMk/>
            <pc:sldMk cId="4146937632" sldId="321"/>
            <ac:spMk id="16" creationId="{9E7546C8-3B47-45CF-A184-A4AF6E4AD592}"/>
          </ac:spMkLst>
        </pc:spChg>
        <pc:spChg chg="add mod">
          <ac:chgData name="Eric Glover" userId="47c2a8b81aae47a8" providerId="LiveId" clId="{AE75C9FE-896B-485C-B38E-5A01CCB366F8}" dt="2021-12-05T14:16:32.225" v="5524" actId="1036"/>
          <ac:spMkLst>
            <pc:docMk/>
            <pc:sldMk cId="4146937632" sldId="321"/>
            <ac:spMk id="17" creationId="{D51D25EF-BFCC-46C1-824A-27F112B9487B}"/>
          </ac:spMkLst>
        </pc:spChg>
        <pc:spChg chg="add mod">
          <ac:chgData name="Eric Glover" userId="47c2a8b81aae47a8" providerId="LiveId" clId="{AE75C9FE-896B-485C-B38E-5A01CCB366F8}" dt="2021-12-05T14:18:00.944" v="5591" actId="12788"/>
          <ac:spMkLst>
            <pc:docMk/>
            <pc:sldMk cId="4146937632" sldId="321"/>
            <ac:spMk id="18" creationId="{22FF002D-46B5-4244-B8CC-0CEEA478E9B1}"/>
          </ac:spMkLst>
        </pc:spChg>
      </pc:sldChg>
      <pc:sldChg chg="modSp add mod">
        <pc:chgData name="Eric Glover" userId="47c2a8b81aae47a8" providerId="LiveId" clId="{AE75C9FE-896B-485C-B38E-5A01CCB366F8}" dt="2021-12-04T17:51:34.517" v="3504" actId="20577"/>
        <pc:sldMkLst>
          <pc:docMk/>
          <pc:sldMk cId="543904082" sldId="322"/>
        </pc:sldMkLst>
        <pc:spChg chg="mod">
          <ac:chgData name="Eric Glover" userId="47c2a8b81aae47a8" providerId="LiveId" clId="{AE75C9FE-896B-485C-B38E-5A01CCB366F8}" dt="2021-12-04T17:49:30.531" v="3476" actId="20577"/>
          <ac:spMkLst>
            <pc:docMk/>
            <pc:sldMk cId="543904082" sldId="322"/>
            <ac:spMk id="4" creationId="{EC472220-6ED4-4778-8B48-80BFC87F1FC3}"/>
          </ac:spMkLst>
        </pc:spChg>
        <pc:spChg chg="mod">
          <ac:chgData name="Eric Glover" userId="47c2a8b81aae47a8" providerId="LiveId" clId="{AE75C9FE-896B-485C-B38E-5A01CCB366F8}" dt="2021-12-04T17:51:34.517" v="3504" actId="20577"/>
          <ac:spMkLst>
            <pc:docMk/>
            <pc:sldMk cId="543904082" sldId="322"/>
            <ac:spMk id="15" creationId="{C96CD271-C05F-4792-932F-0759D2462B49}"/>
          </ac:spMkLst>
        </pc:spChg>
      </pc:sldChg>
      <pc:sldChg chg="addSp modSp add mod modAnim">
        <pc:chgData name="Eric Glover" userId="47c2a8b81aae47a8" providerId="LiveId" clId="{AE75C9FE-896B-485C-B38E-5A01CCB366F8}" dt="2021-12-04T18:58:22.193" v="4725" actId="6549"/>
        <pc:sldMkLst>
          <pc:docMk/>
          <pc:sldMk cId="3720491333" sldId="323"/>
        </pc:sldMkLst>
        <pc:spChg chg="mod">
          <ac:chgData name="Eric Glover" userId="47c2a8b81aae47a8" providerId="LiveId" clId="{AE75C9FE-896B-485C-B38E-5A01CCB366F8}" dt="2021-12-04T18:58:22.193" v="4725" actId="6549"/>
          <ac:spMkLst>
            <pc:docMk/>
            <pc:sldMk cId="3720491333" sldId="323"/>
            <ac:spMk id="4" creationId="{EC472220-6ED4-4778-8B48-80BFC87F1FC3}"/>
          </ac:spMkLst>
        </pc:spChg>
        <pc:spChg chg="add mod">
          <ac:chgData name="Eric Glover" userId="47c2a8b81aae47a8" providerId="LiveId" clId="{AE75C9FE-896B-485C-B38E-5A01CCB366F8}" dt="2021-12-04T18:27:44.115" v="3903" actId="1036"/>
          <ac:spMkLst>
            <pc:docMk/>
            <pc:sldMk cId="3720491333" sldId="323"/>
            <ac:spMk id="7" creationId="{0DD29B4E-03AA-46E6-BDF2-6180FF14568B}"/>
          </ac:spMkLst>
        </pc:spChg>
        <pc:spChg chg="add mod">
          <ac:chgData name="Eric Glover" userId="47c2a8b81aae47a8" providerId="LiveId" clId="{AE75C9FE-896B-485C-B38E-5A01CCB366F8}" dt="2021-12-04T18:27:51.948" v="3924" actId="1036"/>
          <ac:spMkLst>
            <pc:docMk/>
            <pc:sldMk cId="3720491333" sldId="323"/>
            <ac:spMk id="8" creationId="{C143CFF6-2879-4DB5-B644-9AC09FDA74C0}"/>
          </ac:spMkLst>
        </pc:spChg>
        <pc:spChg chg="mod">
          <ac:chgData name="Eric Glover" userId="47c2a8b81aae47a8" providerId="LiveId" clId="{AE75C9FE-896B-485C-B38E-5A01CCB366F8}" dt="2021-12-04T18:57:33.182" v="4722" actId="114"/>
          <ac:spMkLst>
            <pc:docMk/>
            <pc:sldMk cId="3720491333" sldId="323"/>
            <ac:spMk id="15" creationId="{C96CD271-C05F-4792-932F-0759D2462B49}"/>
          </ac:spMkLst>
        </pc:spChg>
      </pc:sldChg>
      <pc:sldChg chg="modSp add mod">
        <pc:chgData name="Eric Glover" userId="47c2a8b81aae47a8" providerId="LiveId" clId="{AE75C9FE-896B-485C-B38E-5A01CCB366F8}" dt="2021-12-04T17:38:01.719" v="3185" actId="20577"/>
        <pc:sldMkLst>
          <pc:docMk/>
          <pc:sldMk cId="214658782" sldId="324"/>
        </pc:sldMkLst>
        <pc:spChg chg="mod">
          <ac:chgData name="Eric Glover" userId="47c2a8b81aae47a8" providerId="LiveId" clId="{AE75C9FE-896B-485C-B38E-5A01CCB366F8}" dt="2021-12-04T17:38:01.719" v="3185" actId="20577"/>
          <ac:spMkLst>
            <pc:docMk/>
            <pc:sldMk cId="214658782" sldId="324"/>
            <ac:spMk id="2" creationId="{E9A54C0B-6C19-49EA-9338-305D7180E7B4}"/>
          </ac:spMkLst>
        </pc:spChg>
      </pc:sldChg>
      <pc:sldChg chg="addSp delSp modSp add mod delAnim modAnim">
        <pc:chgData name="Eric Glover" userId="47c2a8b81aae47a8" providerId="LiveId" clId="{AE75C9FE-896B-485C-B38E-5A01CCB366F8}" dt="2021-12-05T14:20:32.617" v="5616" actId="1036"/>
        <pc:sldMkLst>
          <pc:docMk/>
          <pc:sldMk cId="2318064248" sldId="325"/>
        </pc:sldMkLst>
        <pc:spChg chg="del">
          <ac:chgData name="Eric Glover" userId="47c2a8b81aae47a8" providerId="LiveId" clId="{AE75C9FE-896B-485C-B38E-5A01CCB366F8}" dt="2021-12-04T17:47:57.058" v="3390" actId="478"/>
          <ac:spMkLst>
            <pc:docMk/>
            <pc:sldMk cId="2318064248" sldId="325"/>
            <ac:spMk id="2" creationId="{25A30F1C-3D11-4F23-B112-9CDF152E32F3}"/>
          </ac:spMkLst>
        </pc:spChg>
        <pc:spChg chg="add mod">
          <ac:chgData name="Eric Glover" userId="47c2a8b81aae47a8" providerId="LiveId" clId="{AE75C9FE-896B-485C-B38E-5A01CCB366F8}" dt="2021-12-05T14:20:19.091" v="5612" actId="1036"/>
          <ac:spMkLst>
            <pc:docMk/>
            <pc:sldMk cId="2318064248" sldId="325"/>
            <ac:spMk id="7" creationId="{B1308158-B68D-458A-8360-479C6EF5FF28}"/>
          </ac:spMkLst>
        </pc:spChg>
        <pc:spChg chg="del">
          <ac:chgData name="Eric Glover" userId="47c2a8b81aae47a8" providerId="LiveId" clId="{AE75C9FE-896B-485C-B38E-5A01CCB366F8}" dt="2021-12-04T17:47:54.457" v="3388" actId="478"/>
          <ac:spMkLst>
            <pc:docMk/>
            <pc:sldMk cId="2318064248" sldId="325"/>
            <ac:spMk id="9" creationId="{CA6119B2-D0BF-4D7F-9B6F-BE710FD45D21}"/>
          </ac:spMkLst>
        </pc:spChg>
        <pc:spChg chg="add mod">
          <ac:chgData name="Eric Glover" userId="47c2a8b81aae47a8" providerId="LiveId" clId="{AE75C9FE-896B-485C-B38E-5A01CCB366F8}" dt="2021-12-05T14:20:32.617" v="5616" actId="1036"/>
          <ac:spMkLst>
            <pc:docMk/>
            <pc:sldMk cId="2318064248" sldId="325"/>
            <ac:spMk id="11" creationId="{C21F822C-C1B3-4EFC-873A-6F5A110E610B}"/>
          </ac:spMkLst>
        </pc:spChg>
        <pc:spChg chg="del">
          <ac:chgData name="Eric Glover" userId="47c2a8b81aae47a8" providerId="LiveId" clId="{AE75C9FE-896B-485C-B38E-5A01CCB366F8}" dt="2021-12-04T17:47:59.409" v="3392" actId="478"/>
          <ac:spMkLst>
            <pc:docMk/>
            <pc:sldMk cId="2318064248" sldId="325"/>
            <ac:spMk id="12" creationId="{276A14FA-571C-4EC1-8E1E-B63CC24DB0C2}"/>
          </ac:spMkLst>
        </pc:spChg>
        <pc:spChg chg="del">
          <ac:chgData name="Eric Glover" userId="47c2a8b81aae47a8" providerId="LiveId" clId="{AE75C9FE-896B-485C-B38E-5A01CCB366F8}" dt="2021-12-04T17:47:55.613" v="3389" actId="478"/>
          <ac:spMkLst>
            <pc:docMk/>
            <pc:sldMk cId="2318064248" sldId="325"/>
            <ac:spMk id="13" creationId="{B2D222B9-6081-4001-87C9-279F24F7FCCB}"/>
          </ac:spMkLst>
        </pc:spChg>
        <pc:spChg chg="del">
          <ac:chgData name="Eric Glover" userId="47c2a8b81aae47a8" providerId="LiveId" clId="{AE75C9FE-896B-485C-B38E-5A01CCB366F8}" dt="2021-12-04T17:47:58.552" v="3391" actId="478"/>
          <ac:spMkLst>
            <pc:docMk/>
            <pc:sldMk cId="2318064248" sldId="325"/>
            <ac:spMk id="14" creationId="{9B2D51A3-4A3F-4EA3-AE17-C19F9C98F697}"/>
          </ac:spMkLst>
        </pc:spChg>
        <pc:spChg chg="mod">
          <ac:chgData name="Eric Glover" userId="47c2a8b81aae47a8" providerId="LiveId" clId="{AE75C9FE-896B-485C-B38E-5A01CCB366F8}" dt="2021-12-04T17:48:53.365" v="3446" actId="113"/>
          <ac:spMkLst>
            <pc:docMk/>
            <pc:sldMk cId="2318064248" sldId="325"/>
            <ac:spMk id="15" creationId="{C96CD271-C05F-4792-932F-0759D2462B49}"/>
          </ac:spMkLst>
        </pc:spChg>
      </pc:sldChg>
      <pc:sldChg chg="new del">
        <pc:chgData name="Eric Glover" userId="47c2a8b81aae47a8" providerId="LiveId" clId="{AE75C9FE-896B-485C-B38E-5A01CCB366F8}" dt="2021-12-04T17:49:21.175" v="3460" actId="47"/>
        <pc:sldMkLst>
          <pc:docMk/>
          <pc:sldMk cId="2089391801" sldId="326"/>
        </pc:sldMkLst>
      </pc:sldChg>
      <pc:sldChg chg="addSp delSp modSp add mod modAnim">
        <pc:chgData name="Eric Glover" userId="47c2a8b81aae47a8" providerId="LiveId" clId="{AE75C9FE-896B-485C-B38E-5A01CCB366F8}" dt="2021-12-04T18:25:32.145" v="3786" actId="21"/>
        <pc:sldMkLst>
          <pc:docMk/>
          <pc:sldMk cId="3993457818" sldId="327"/>
        </pc:sldMkLst>
        <pc:spChg chg="add del mod">
          <ac:chgData name="Eric Glover" userId="47c2a8b81aae47a8" providerId="LiveId" clId="{AE75C9FE-896B-485C-B38E-5A01CCB366F8}" dt="2021-12-04T18:22:25.173" v="3759" actId="478"/>
          <ac:spMkLst>
            <pc:docMk/>
            <pc:sldMk cId="3993457818" sldId="327"/>
            <ac:spMk id="2" creationId="{F14FF110-470F-462B-AB0A-970DCDCB3600}"/>
          </ac:spMkLst>
        </pc:spChg>
        <pc:spChg chg="mod">
          <ac:chgData name="Eric Glover" userId="47c2a8b81aae47a8" providerId="LiveId" clId="{AE75C9FE-896B-485C-B38E-5A01CCB366F8}" dt="2021-12-04T18:25:27.948" v="3785" actId="6549"/>
          <ac:spMkLst>
            <pc:docMk/>
            <pc:sldMk cId="3993457818" sldId="327"/>
            <ac:spMk id="4" creationId="{EC472220-6ED4-4778-8B48-80BFC87F1FC3}"/>
          </ac:spMkLst>
        </pc:spChg>
        <pc:spChg chg="add mod">
          <ac:chgData name="Eric Glover" userId="47c2a8b81aae47a8" providerId="LiveId" clId="{AE75C9FE-896B-485C-B38E-5A01CCB366F8}" dt="2021-12-04T17:55:26.593" v="3594" actId="14100"/>
          <ac:spMkLst>
            <pc:docMk/>
            <pc:sldMk cId="3993457818" sldId="327"/>
            <ac:spMk id="7" creationId="{D7FA7A31-403B-47D3-A374-FC4C840B0E29}"/>
          </ac:spMkLst>
        </pc:spChg>
        <pc:spChg chg="add mod">
          <ac:chgData name="Eric Glover" userId="47c2a8b81aae47a8" providerId="LiveId" clId="{AE75C9FE-896B-485C-B38E-5A01CCB366F8}" dt="2021-12-04T18:22:59.174" v="3761" actId="14100"/>
          <ac:spMkLst>
            <pc:docMk/>
            <pc:sldMk cId="3993457818" sldId="327"/>
            <ac:spMk id="8" creationId="{4DE32269-8FFE-463F-AE35-63705AEA810B}"/>
          </ac:spMkLst>
        </pc:spChg>
        <pc:spChg chg="add mod">
          <ac:chgData name="Eric Glover" userId="47c2a8b81aae47a8" providerId="LiveId" clId="{AE75C9FE-896B-485C-B38E-5A01CCB366F8}" dt="2021-12-04T17:57:41.068" v="3697" actId="1038"/>
          <ac:spMkLst>
            <pc:docMk/>
            <pc:sldMk cId="3993457818" sldId="327"/>
            <ac:spMk id="9" creationId="{97AD838A-B9BB-44A7-B8CF-659B5266BBC6}"/>
          </ac:spMkLst>
        </pc:spChg>
        <pc:spChg chg="add mod">
          <ac:chgData name="Eric Glover" userId="47c2a8b81aae47a8" providerId="LiveId" clId="{AE75C9FE-896B-485C-B38E-5A01CCB366F8}" dt="2021-12-04T17:57:54.383" v="3723" actId="1035"/>
          <ac:spMkLst>
            <pc:docMk/>
            <pc:sldMk cId="3993457818" sldId="327"/>
            <ac:spMk id="10" creationId="{E0AC4D74-F989-432C-A170-F1A93BF8D2C4}"/>
          </ac:spMkLst>
        </pc:spChg>
        <pc:spChg chg="add mod">
          <ac:chgData name="Eric Glover" userId="47c2a8b81aae47a8" providerId="LiveId" clId="{AE75C9FE-896B-485C-B38E-5A01CCB366F8}" dt="2021-12-04T17:58:16.137" v="3743" actId="14100"/>
          <ac:spMkLst>
            <pc:docMk/>
            <pc:sldMk cId="3993457818" sldId="327"/>
            <ac:spMk id="11" creationId="{C90226A4-C069-4A59-85BD-40A9974C7559}"/>
          </ac:spMkLst>
        </pc:spChg>
        <pc:spChg chg="add mod">
          <ac:chgData name="Eric Glover" userId="47c2a8b81aae47a8" providerId="LiveId" clId="{AE75C9FE-896B-485C-B38E-5A01CCB366F8}" dt="2021-12-04T17:58:29.101" v="3755" actId="1036"/>
          <ac:spMkLst>
            <pc:docMk/>
            <pc:sldMk cId="3993457818" sldId="327"/>
            <ac:spMk id="12" creationId="{6AD2FB5C-CE0F-4929-8793-C7E5D5019D93}"/>
          </ac:spMkLst>
        </pc:spChg>
        <pc:spChg chg="add mod">
          <ac:chgData name="Eric Glover" userId="47c2a8b81aae47a8" providerId="LiveId" clId="{AE75C9FE-896B-485C-B38E-5A01CCB366F8}" dt="2021-12-04T18:24:28.469" v="3780" actId="1035"/>
          <ac:spMkLst>
            <pc:docMk/>
            <pc:sldMk cId="3993457818" sldId="327"/>
            <ac:spMk id="13" creationId="{6A9E7DA4-93C5-40D3-B087-D17281BBFF91}"/>
          </ac:spMkLst>
        </pc:spChg>
        <pc:spChg chg="add mod">
          <ac:chgData name="Eric Glover" userId="47c2a8b81aae47a8" providerId="LiveId" clId="{AE75C9FE-896B-485C-B38E-5A01CCB366F8}" dt="2021-12-04T18:23:24.134" v="3773" actId="14100"/>
          <ac:spMkLst>
            <pc:docMk/>
            <pc:sldMk cId="3993457818" sldId="327"/>
            <ac:spMk id="14" creationId="{21C37C03-925A-4D35-AFBC-D0E3C6874897}"/>
          </ac:spMkLst>
        </pc:spChg>
        <pc:spChg chg="mod">
          <ac:chgData name="Eric Glover" userId="47c2a8b81aae47a8" providerId="LiveId" clId="{AE75C9FE-896B-485C-B38E-5A01CCB366F8}" dt="2021-12-04T18:25:32.145" v="3786" actId="21"/>
          <ac:spMkLst>
            <pc:docMk/>
            <pc:sldMk cId="3993457818" sldId="327"/>
            <ac:spMk id="15" creationId="{C96CD271-C05F-4792-932F-0759D2462B49}"/>
          </ac:spMkLst>
        </pc:spChg>
      </pc:sldChg>
      <pc:sldChg chg="addSp modSp add mod modAnim">
        <pc:chgData name="Eric Glover" userId="47c2a8b81aae47a8" providerId="LiveId" clId="{AE75C9FE-896B-485C-B38E-5A01CCB366F8}" dt="2021-12-05T14:21:23.431" v="5618" actId="20577"/>
        <pc:sldMkLst>
          <pc:docMk/>
          <pc:sldMk cId="4083940821" sldId="328"/>
        </pc:sldMkLst>
        <pc:spChg chg="mod">
          <ac:chgData name="Eric Glover" userId="47c2a8b81aae47a8" providerId="LiveId" clId="{AE75C9FE-896B-485C-B38E-5A01CCB366F8}" dt="2021-12-05T14:00:50.107" v="5015" actId="20577"/>
          <ac:spMkLst>
            <pc:docMk/>
            <pc:sldMk cId="4083940821" sldId="328"/>
            <ac:spMk id="2" creationId="{E9A54C0B-6C19-49EA-9338-305D7180E7B4}"/>
          </ac:spMkLst>
        </pc:spChg>
        <pc:spChg chg="add mod">
          <ac:chgData name="Eric Glover" userId="47c2a8b81aae47a8" providerId="LiveId" clId="{AE75C9FE-896B-485C-B38E-5A01CCB366F8}" dt="2021-12-04T18:53:05.611" v="4633" actId="6549"/>
          <ac:spMkLst>
            <pc:docMk/>
            <pc:sldMk cId="4083940821" sldId="328"/>
            <ac:spMk id="3" creationId="{D511C3AB-50B0-427E-8EED-48488B5C1706}"/>
          </ac:spMkLst>
        </pc:spChg>
        <pc:spChg chg="add mod">
          <ac:chgData name="Eric Glover" userId="47c2a8b81aae47a8" providerId="LiveId" clId="{AE75C9FE-896B-485C-B38E-5A01CCB366F8}" dt="2021-12-05T14:21:23.431" v="5618" actId="20577"/>
          <ac:spMkLst>
            <pc:docMk/>
            <pc:sldMk cId="4083940821" sldId="328"/>
            <ac:spMk id="4" creationId="{34B7CA3E-B0F0-499C-B358-2FCAAB383C6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C4CED08A-F493-4034-BE3E-F922C11B67E3}" type="datetimeFigureOut">
              <a:rPr lang="en-US" smtClean="0"/>
              <a:t>12/5/2021</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3F8B3D71-61EB-464E-A873-042A7DB5DD4A}" type="slidenum">
              <a:rPr lang="en-US" smtClean="0"/>
              <a:t>‹#›</a:t>
            </a:fld>
            <a:endParaRPr lang="en-US"/>
          </a:p>
        </p:txBody>
      </p:sp>
    </p:spTree>
    <p:extLst>
      <p:ext uri="{BB962C8B-B14F-4D97-AF65-F5344CB8AC3E}">
        <p14:creationId xmlns:p14="http://schemas.microsoft.com/office/powerpoint/2010/main" val="1917736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F8B3D71-61EB-464E-A873-042A7DB5DD4A}" type="slidenum">
              <a:rPr lang="en-US" smtClean="0"/>
              <a:t>8</a:t>
            </a:fld>
            <a:endParaRPr lang="en-US"/>
          </a:p>
        </p:txBody>
      </p:sp>
    </p:spTree>
    <p:extLst>
      <p:ext uri="{BB962C8B-B14F-4D97-AF65-F5344CB8AC3E}">
        <p14:creationId xmlns:p14="http://schemas.microsoft.com/office/powerpoint/2010/main" val="231120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F8B3D71-61EB-464E-A873-042A7DB5DD4A}" type="slidenum">
              <a:rPr lang="en-US" smtClean="0"/>
              <a:t>12</a:t>
            </a:fld>
            <a:endParaRPr lang="en-US"/>
          </a:p>
        </p:txBody>
      </p:sp>
    </p:spTree>
    <p:extLst>
      <p:ext uri="{BB962C8B-B14F-4D97-AF65-F5344CB8AC3E}">
        <p14:creationId xmlns:p14="http://schemas.microsoft.com/office/powerpoint/2010/main" val="4021107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F8B3D71-61EB-464E-A873-042A7DB5DD4A}" type="slidenum">
              <a:rPr lang="en-US" smtClean="0"/>
              <a:t>16</a:t>
            </a:fld>
            <a:endParaRPr lang="en-US"/>
          </a:p>
        </p:txBody>
      </p:sp>
    </p:spTree>
    <p:extLst>
      <p:ext uri="{BB962C8B-B14F-4D97-AF65-F5344CB8AC3E}">
        <p14:creationId xmlns:p14="http://schemas.microsoft.com/office/powerpoint/2010/main" val="3397775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7200"/>
            </a:lvl1pPr>
          </a:lstStyle>
          <a:p>
            <a:r>
              <a:rPr lang="en-US"/>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430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261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2061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243770"/>
            <a:ext cx="11167447" cy="1668435"/>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246714"/>
            <a:ext cx="11155680" cy="1662546"/>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25943"/>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488199"/>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114770"/>
            <a:ext cx="10168128"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1905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sp3d extrusionH="57150">
              <a:bevelT w="69850" h="69850" prst="divot"/>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atin typeface="LEMON MILK" panose="00000500000000000000" pitchFamily="50" charset="0"/>
              </a:defRPr>
            </a:lvl1pPr>
          </a:lstStyle>
          <a:p>
            <a:r>
              <a:rPr lang="en-US"/>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Autofit/>
            <a:scene3d>
              <a:camera prst="orthographicFront"/>
              <a:lightRig rig="threePt" dir="t"/>
            </a:scene3d>
            <a:sp3d extrusionH="57150">
              <a:bevelT w="69850" h="69850" prst="divot"/>
            </a:sp3d>
          </a:bodyPr>
          <a:lstStyle>
            <a:lvl1pPr marL="0" indent="0">
              <a:buNone/>
              <a:defRPr sz="3200" spc="500" baseline="0">
                <a:solidFill>
                  <a:srgbClr val="FFCA08"/>
                </a:solidFill>
                <a:latin typeface="LEMON MILK Bold" panose="00000800000000000000" pitchFamily="5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425976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3307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970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a:t>Click to edit Master title style</a:t>
            </a:r>
          </a:p>
        </p:txBody>
      </p:sp>
    </p:spTree>
    <p:extLst>
      <p:ext uri="{BB962C8B-B14F-4D97-AF65-F5344CB8AC3E}">
        <p14:creationId xmlns:p14="http://schemas.microsoft.com/office/powerpoint/2010/main" val="759492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4725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FA417FE-CD1A-486F-A4AC-E4000A2FB18E}"/>
              </a:ext>
            </a:extLst>
          </p:cNvPr>
          <p:cNvSpPr/>
          <p:nvPr/>
        </p:nvSpPr>
        <p:spPr>
          <a:xfrm>
            <a:off x="571987" y="625647"/>
            <a:ext cx="3546722" cy="1716505"/>
          </a:xfrm>
          <a:prstGeom prst="rect">
            <a:avLst/>
          </a:prstGeom>
          <a:solidFill>
            <a:schemeClr val="bg1">
              <a:lumMod val="95000"/>
            </a:schemeClr>
          </a:solidFill>
          <a:ln w="127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750752"/>
            <a:ext cx="146304" cy="1457925"/>
          </a:xfrm>
          <a:prstGeom prst="rect">
            <a:avLst/>
          </a:prstGeom>
          <a:solidFill>
            <a:schemeClr val="accent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1">
            <a:extLst>
              <a:ext uri="{FF2B5EF4-FFF2-40B4-BE49-F238E27FC236}">
                <a16:creationId xmlns:a16="http://schemas.microsoft.com/office/drawing/2014/main" id="{A6FC3E2A-2760-4CA6-B212-1231F394706A}"/>
              </a:ext>
            </a:extLst>
          </p:cNvPr>
          <p:cNvSpPr>
            <a:spLocks noGrp="1"/>
          </p:cNvSpPr>
          <p:nvPr>
            <p:ph type="title"/>
          </p:nvPr>
        </p:nvSpPr>
        <p:spPr>
          <a:xfrm>
            <a:off x="860865" y="694599"/>
            <a:ext cx="3197994" cy="1709928"/>
          </a:xfrm>
        </p:spPr>
        <p:txBody>
          <a:bodyPr lIns="0" tIns="0" rIns="0" bIns="0">
            <a:noAutofit/>
            <a:scene3d>
              <a:camera prst="orthographicFront"/>
              <a:lightRig rig="threePt" dir="t"/>
            </a:scene3d>
            <a:sp3d extrusionH="57150">
              <a:bevelT w="38100" h="38100"/>
            </a:sp3d>
          </a:bodyPr>
          <a:lstStyle/>
          <a:p>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Tree>
    <p:extLst>
      <p:ext uri="{BB962C8B-B14F-4D97-AF65-F5344CB8AC3E}">
        <p14:creationId xmlns:p14="http://schemas.microsoft.com/office/powerpoint/2010/main" val="4257210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496507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A209F25-4E82-45CD-A3BD-645D40F11266}"/>
              </a:ext>
            </a:extLst>
          </p:cNvPr>
          <p:cNvSpPr txBox="1">
            <a:spLocks noChangeArrowheads="1"/>
          </p:cNvSpPr>
          <p:nvPr userDrawn="1"/>
        </p:nvSpPr>
        <p:spPr>
          <a:xfrm>
            <a:off x="11737272" y="6496854"/>
            <a:ext cx="448056" cy="365125"/>
          </a:xfrm>
          <a:prstGeom prst="rect">
            <a:avLst/>
          </a:prstGeom>
        </p:spPr>
        <p:txBody>
          <a:bodyPr vert="horz" lIns="91440" tIns="45720" rIns="91440" bIns="45720" rtlCol="0" anchor="ctr">
            <a:normAutofit/>
          </a:bodyPr>
          <a:lstStyle>
            <a:defPPr>
              <a:defRPr lang="en-US"/>
            </a:defPPr>
            <a:lvl1pPr marL="0" algn="r" defTabSz="914400" rtl="0" eaLnBrk="1" latinLnBrk="0" hangingPunct="1">
              <a:defRPr sz="12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Aft>
                <a:spcPts val="600"/>
              </a:spcAft>
              <a:defRPr/>
            </a:pPr>
            <a:fld id="{525D6D22-F3CC-406C-AB7C-C30BB762FCEA}" type="slidenum">
              <a:rPr lang="en-US" altLang="en-US" sz="1100" smtClean="0">
                <a:solidFill>
                  <a:schemeClr val="tx1"/>
                </a:solidFill>
              </a:rPr>
              <a:pPr algn="ctr">
                <a:spcAft>
                  <a:spcPts val="600"/>
                </a:spcAft>
                <a:defRPr/>
              </a:pPr>
              <a:t>‹#›</a:t>
            </a:fld>
            <a:endParaRPr lang="en-US" altLang="en-US" sz="1100">
              <a:solidFill>
                <a:schemeClr val="tx1"/>
              </a:solidFill>
            </a:endParaRPr>
          </a:p>
        </p:txBody>
      </p:sp>
      <p:sp>
        <p:nvSpPr>
          <p:cNvPr id="8" name="Rectangle 4">
            <a:extLst>
              <a:ext uri="{FF2B5EF4-FFF2-40B4-BE49-F238E27FC236}">
                <a16:creationId xmlns:a16="http://schemas.microsoft.com/office/drawing/2014/main" id="{5B71E275-FF90-4045-9FB5-C51489B2EEA0}"/>
              </a:ext>
            </a:extLst>
          </p:cNvPr>
          <p:cNvSpPr txBox="1">
            <a:spLocks noChangeArrowheads="1"/>
          </p:cNvSpPr>
          <p:nvPr userDrawn="1"/>
        </p:nvSpPr>
        <p:spPr>
          <a:xfrm>
            <a:off x="10296" y="6594390"/>
            <a:ext cx="1431255" cy="258077"/>
          </a:xfrm>
          <a:prstGeom prst="rect">
            <a:avLst/>
          </a:prstGeom>
          <a:ln/>
        </p:spPr>
        <p:txBody>
          <a:bodyPr vert="horz" lIns="91440" tIns="45720" rIns="91440" bIns="45720" rtlCol="0" anchor="b"/>
          <a:lstStyle>
            <a:defPPr>
              <a:defRPr lang="en-US"/>
            </a:defPPr>
            <a:lvl1pPr marL="0" algn="l" defTabSz="914400" rtl="0" eaLnBrk="1" latinLnBrk="0" hangingPunct="1">
              <a:defRPr sz="9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altLang="en-US" sz="800" b="0">
                <a:solidFill>
                  <a:schemeClr val="tx1"/>
                </a:solidFill>
              </a:rPr>
              <a:t>© Eric F. Glover 2021</a:t>
            </a:r>
          </a:p>
        </p:txBody>
      </p:sp>
    </p:spTree>
    <p:extLst>
      <p:ext uri="{BB962C8B-B14F-4D97-AF65-F5344CB8AC3E}">
        <p14:creationId xmlns:p14="http://schemas.microsoft.com/office/powerpoint/2010/main" val="395488387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16" r:id="rId6"/>
    <p:sldLayoutId id="2147483712" r:id="rId7"/>
    <p:sldLayoutId id="2147483713" r:id="rId8"/>
    <p:sldLayoutId id="2147483714" r:id="rId9"/>
    <p:sldLayoutId id="2147483715" r:id="rId10"/>
    <p:sldLayoutId id="2147483717" r:id="rId11"/>
  </p:sldLayoutIdLst>
  <p:txStyles>
    <p:titleStyle>
      <a:lvl1pPr algn="l" defTabSz="914400" rtl="0" eaLnBrk="1" latinLnBrk="0" hangingPunct="1">
        <a:lnSpc>
          <a:spcPct val="90000"/>
        </a:lnSpc>
        <a:spcBef>
          <a:spcPct val="0"/>
        </a:spcBef>
        <a:buNone/>
        <a:defRPr sz="4400" b="1" kern="1200">
          <a:solidFill>
            <a:schemeClr val="tx1"/>
          </a:solidFill>
          <a:latin typeface="Segoe UI Black" panose="020B0A02040204020203" pitchFamily="34" charset="0"/>
          <a:ea typeface="Segoe UI Black" panose="020B0A02040204020203" pitchFamily="34" charset="0"/>
          <a:cs typeface="+mj-cs"/>
        </a:defRPr>
      </a:lvl1pPr>
    </p:titleStyle>
    <p:bodyStyle>
      <a:lvl1pPr marL="457200" indent="-457200" algn="l" defTabSz="914400" rtl="0" eaLnBrk="1" latinLnBrk="0" hangingPunct="1">
        <a:lnSpc>
          <a:spcPct val="110000"/>
        </a:lnSpc>
        <a:spcBef>
          <a:spcPts val="1000"/>
        </a:spcBef>
        <a:buClr>
          <a:schemeClr val="tx1"/>
        </a:buClr>
        <a:buFont typeface="Wingdings" panose="05000000000000000000" pitchFamily="2" charset="2"/>
        <a:buChar char="v"/>
        <a:defRPr sz="2800" b="1" kern="1200">
          <a:solidFill>
            <a:schemeClr val="tx1"/>
          </a:solidFill>
          <a:latin typeface="Segoe UI" panose="020B0502040204020203" pitchFamily="34" charset="0"/>
          <a:ea typeface="+mn-ea"/>
          <a:cs typeface="Segoe UI" panose="020B0502040204020203" pitchFamily="34" charset="0"/>
        </a:defRPr>
      </a:lvl1pPr>
      <a:lvl2pPr marL="914400" indent="-457200" algn="l" defTabSz="914400" rtl="0" eaLnBrk="1" latinLnBrk="0" hangingPunct="1">
        <a:lnSpc>
          <a:spcPct val="110000"/>
        </a:lnSpc>
        <a:spcBef>
          <a:spcPts val="500"/>
        </a:spcBef>
        <a:buFont typeface="Courier New" panose="02070309020205020404" pitchFamily="49" charset="0"/>
        <a:buChar char="o"/>
        <a:defRPr sz="2400" kern="1200">
          <a:solidFill>
            <a:schemeClr val="tx1"/>
          </a:solidFill>
          <a:latin typeface="Segoe UI Semibold" panose="020B0702040204020203" pitchFamily="34" charset="0"/>
          <a:ea typeface="+mn-ea"/>
          <a:cs typeface="Segoe UI Semibold" panose="020B0702040204020203" pitchFamily="34" charset="0"/>
        </a:defRPr>
      </a:lvl2pPr>
      <a:lvl3pPr marL="1371600" indent="-457200" algn="l" defTabSz="914400" rtl="0" eaLnBrk="1" latinLnBrk="0" hangingPunct="1">
        <a:lnSpc>
          <a:spcPct val="110000"/>
        </a:lnSpc>
        <a:spcBef>
          <a:spcPts val="500"/>
        </a:spcBef>
        <a:buFont typeface="Wingdings" panose="05000000000000000000" pitchFamily="2" charset="2"/>
        <a:buChar char="ü"/>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A59F003-E00A-43F9-91DC-CC54E3B874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tack of machine gears focusing on one gear">
            <a:extLst>
              <a:ext uri="{FF2B5EF4-FFF2-40B4-BE49-F238E27FC236}">
                <a16:creationId xmlns:a16="http://schemas.microsoft.com/office/drawing/2014/main" id="{4A1D9511-E8B7-4271-9A6E-8EF4DED9D06A}"/>
              </a:ext>
            </a:extLst>
          </p:cNvPr>
          <p:cNvPicPr>
            <a:picLocks noChangeAspect="1"/>
          </p:cNvPicPr>
          <p:nvPr/>
        </p:nvPicPr>
        <p:blipFill rotWithShape="1">
          <a:blip r:embed="rId2"/>
          <a:srcRect t="15730"/>
          <a:stretch/>
        </p:blipFill>
        <p:spPr>
          <a:xfrm>
            <a:off x="20" y="10"/>
            <a:ext cx="12191981" cy="6857990"/>
          </a:xfrm>
          <a:prstGeom prst="rect">
            <a:avLst/>
          </a:prstGeom>
        </p:spPr>
      </p:pic>
      <p:sp>
        <p:nvSpPr>
          <p:cNvPr id="18" name="Rectangle 17">
            <a:extLst>
              <a:ext uri="{FF2B5EF4-FFF2-40B4-BE49-F238E27FC236}">
                <a16:creationId xmlns:a16="http://schemas.microsoft.com/office/drawing/2014/main" id="{D74A4382-E3AD-430A-9A1F-DFA3E0E77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250488-24F5-40C6-9CDD-CA7D87837CA3}"/>
              </a:ext>
            </a:extLst>
          </p:cNvPr>
          <p:cNvSpPr>
            <a:spLocks noGrp="1"/>
          </p:cNvSpPr>
          <p:nvPr>
            <p:ph type="ctrTitle"/>
          </p:nvPr>
        </p:nvSpPr>
        <p:spPr>
          <a:xfrm>
            <a:off x="404552" y="3091928"/>
            <a:ext cx="9830421" cy="2387600"/>
          </a:xfrm>
        </p:spPr>
        <p:txBody>
          <a:bodyPr>
            <a:noAutofit/>
          </a:bodyPr>
          <a:lstStyle/>
          <a:p>
            <a:r>
              <a:rPr lang="en-US" sz="8800">
                <a:effectLst>
                  <a:outerShdw blurRad="38100" dist="38100" dir="2700000" algn="tl">
                    <a:srgbClr val="000000">
                      <a:alpha val="43137"/>
                    </a:srgbClr>
                  </a:outerShdw>
                </a:effectLst>
                <a:latin typeface="LEMON MILK" panose="00000500000000000000" pitchFamily="50" charset="0"/>
              </a:rPr>
              <a:t>Transformed!</a:t>
            </a:r>
          </a:p>
        </p:txBody>
      </p:sp>
      <p:sp>
        <p:nvSpPr>
          <p:cNvPr id="20" name="Rectangle: Rounded Corners 19">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D19C89D-AEF7-42B4-8DEB-021211B55E65}"/>
              </a:ext>
            </a:extLst>
          </p:cNvPr>
          <p:cNvSpPr>
            <a:spLocks noGrp="1"/>
          </p:cNvSpPr>
          <p:nvPr>
            <p:ph type="subTitle" idx="1"/>
          </p:nvPr>
        </p:nvSpPr>
        <p:spPr>
          <a:xfrm>
            <a:off x="429777" y="5624945"/>
            <a:ext cx="9381344" cy="592975"/>
          </a:xfrm>
        </p:spPr>
        <p:txBody>
          <a:bodyPr tIns="91440" bIns="0" anchor="ctr">
            <a:normAutofit fontScale="92500" lnSpcReduction="20000"/>
          </a:bodyPr>
          <a:lstStyle/>
          <a:p>
            <a:r>
              <a:rPr lang="en-US" sz="3600" spc="550">
                <a:effectLst>
                  <a:outerShdw blurRad="38100" dist="38100" dir="2700000" algn="tl">
                    <a:srgbClr val="000000">
                      <a:alpha val="43137"/>
                    </a:srgbClr>
                  </a:outerShdw>
                </a:effectLst>
                <a:latin typeface="Stanley Roots Personal Use" pitchFamily="2" charset="2"/>
              </a:rPr>
              <a:t> </a:t>
            </a:r>
            <a:r>
              <a:rPr lang="en-US" sz="3600" b="1" spc="550">
                <a:effectLst>
                  <a:outerShdw blurRad="38100" dist="38100" dir="2700000" algn="tl">
                    <a:srgbClr val="000000">
                      <a:alpha val="43137"/>
                    </a:srgbClr>
                  </a:outerShdw>
                </a:effectLst>
                <a:latin typeface="LEMON MILK Light" panose="00000400000000000000" pitchFamily="50" charset="0"/>
                <a:ea typeface="FangSong" panose="020B0503020204020204" pitchFamily="49" charset="-122"/>
              </a:rPr>
              <a:t>Knowing &amp; Doing God’s Will</a:t>
            </a:r>
          </a:p>
        </p:txBody>
      </p:sp>
      <p:sp>
        <p:nvSpPr>
          <p:cNvPr id="5" name="TextBox 4">
            <a:extLst>
              <a:ext uri="{FF2B5EF4-FFF2-40B4-BE49-F238E27FC236}">
                <a16:creationId xmlns:a16="http://schemas.microsoft.com/office/drawing/2014/main" id="{88C59F81-B43C-4DD3-8462-65D55B066FCA}"/>
              </a:ext>
            </a:extLst>
          </p:cNvPr>
          <p:cNvSpPr txBox="1"/>
          <p:nvPr/>
        </p:nvSpPr>
        <p:spPr>
          <a:xfrm>
            <a:off x="643237" y="6274677"/>
            <a:ext cx="9036790" cy="400110"/>
          </a:xfrm>
          <a:prstGeom prst="rect">
            <a:avLst/>
          </a:prstGeom>
          <a:noFill/>
        </p:spPr>
        <p:txBody>
          <a:bodyPr wrap="square" rtlCol="0">
            <a:spAutoFit/>
          </a:bodyPr>
          <a:lstStyle/>
          <a:p>
            <a:r>
              <a:rPr lang="en-US" sz="2000" i="1">
                <a:solidFill>
                  <a:srgbClr val="FFCA08"/>
                </a:solidFill>
              </a:rPr>
              <a:t>An In-depth Study of Paul’s Letter to the Church in Rome</a:t>
            </a:r>
            <a:endParaRPr lang="en-US" i="1">
              <a:solidFill>
                <a:srgbClr val="FFCA08"/>
              </a:solidFill>
            </a:endParaRPr>
          </a:p>
        </p:txBody>
      </p:sp>
    </p:spTree>
    <p:extLst>
      <p:ext uri="{BB962C8B-B14F-4D97-AF65-F5344CB8AC3E}">
        <p14:creationId xmlns:p14="http://schemas.microsoft.com/office/powerpoint/2010/main" val="106031187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96E3E-F14F-4C59-882D-E936908A6803}"/>
              </a:ext>
            </a:extLst>
          </p:cNvPr>
          <p:cNvSpPr>
            <a:spLocks noGrp="1"/>
          </p:cNvSpPr>
          <p:nvPr>
            <p:ph type="title"/>
          </p:nvPr>
        </p:nvSpPr>
        <p:spPr>
          <a:xfrm>
            <a:off x="943290" y="554460"/>
            <a:ext cx="10168128" cy="1179576"/>
          </a:xfrm>
        </p:spPr>
        <p:txBody>
          <a:bodyPr>
            <a:normAutofit/>
          </a:bodyPr>
          <a:lstStyle/>
          <a:p>
            <a:r>
              <a:rPr lang="en-US" sz="5400" dirty="0">
                <a:latin typeface="LEMON MILK" panose="00000500000000000000" pitchFamily="50" charset="0"/>
              </a:rPr>
              <a:t>Abraham’s Timeline </a:t>
            </a:r>
          </a:p>
        </p:txBody>
      </p:sp>
      <p:sp>
        <p:nvSpPr>
          <p:cNvPr id="4" name="Rectangle 3">
            <a:extLst>
              <a:ext uri="{FF2B5EF4-FFF2-40B4-BE49-F238E27FC236}">
                <a16:creationId xmlns:a16="http://schemas.microsoft.com/office/drawing/2014/main" id="{79E9769D-60FD-4790-B9D0-71204860E667}"/>
              </a:ext>
            </a:extLst>
          </p:cNvPr>
          <p:cNvSpPr/>
          <p:nvPr/>
        </p:nvSpPr>
        <p:spPr>
          <a:xfrm>
            <a:off x="1365105" y="3904109"/>
            <a:ext cx="9581322" cy="99391"/>
          </a:xfrm>
          <a:prstGeom prst="rect">
            <a:avLst/>
          </a:prstGeom>
          <a:solidFill>
            <a:schemeClr val="accent1">
              <a:lumMod val="40000"/>
              <a:lumOff val="60000"/>
            </a:schemeClr>
          </a:solidFill>
          <a:ln>
            <a:noFill/>
          </a:ln>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allout: Down Arrow 10">
            <a:extLst>
              <a:ext uri="{FF2B5EF4-FFF2-40B4-BE49-F238E27FC236}">
                <a16:creationId xmlns:a16="http://schemas.microsoft.com/office/drawing/2014/main" id="{D11E9396-A6A2-4D03-8D6E-54AE243FACA9}"/>
              </a:ext>
            </a:extLst>
          </p:cNvPr>
          <p:cNvSpPr/>
          <p:nvPr/>
        </p:nvSpPr>
        <p:spPr>
          <a:xfrm>
            <a:off x="531676" y="2254733"/>
            <a:ext cx="1554480" cy="1371600"/>
          </a:xfrm>
          <a:prstGeom prst="downArrowCallout">
            <a:avLst>
              <a:gd name="adj1" fmla="val 25000"/>
              <a:gd name="adj2" fmla="val 25000"/>
              <a:gd name="adj3" fmla="val 25000"/>
              <a:gd name="adj4" fmla="val 65012"/>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Abram Called</a:t>
            </a:r>
          </a:p>
          <a:p>
            <a:pPr algn="ctr"/>
            <a:r>
              <a:rPr lang="en-US" sz="1400"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Gen. 11</a:t>
            </a:r>
          </a:p>
        </p:txBody>
      </p:sp>
      <p:sp>
        <p:nvSpPr>
          <p:cNvPr id="5" name="Oval 4">
            <a:extLst>
              <a:ext uri="{FF2B5EF4-FFF2-40B4-BE49-F238E27FC236}">
                <a16:creationId xmlns:a16="http://schemas.microsoft.com/office/drawing/2014/main" id="{4E2B0604-7105-4FD8-BE8C-A42140D55770}"/>
              </a:ext>
            </a:extLst>
          </p:cNvPr>
          <p:cNvSpPr/>
          <p:nvPr/>
        </p:nvSpPr>
        <p:spPr>
          <a:xfrm>
            <a:off x="1126036" y="3770924"/>
            <a:ext cx="365760" cy="365760"/>
          </a:xfrm>
          <a:prstGeom prst="ellipse">
            <a:avLst/>
          </a:prstGeom>
          <a:solidFill>
            <a:srgbClr val="FFCA08"/>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b="1" dirty="0">
              <a:latin typeface="Segoe UI" panose="020B0502040204020203" pitchFamily="34" charset="0"/>
              <a:cs typeface="Segoe UI" panose="020B0502040204020203" pitchFamily="34" charset="0"/>
            </a:endParaRPr>
          </a:p>
        </p:txBody>
      </p:sp>
      <p:sp>
        <p:nvSpPr>
          <p:cNvPr id="12" name="TextBox 11">
            <a:extLst>
              <a:ext uri="{FF2B5EF4-FFF2-40B4-BE49-F238E27FC236}">
                <a16:creationId xmlns:a16="http://schemas.microsoft.com/office/drawing/2014/main" id="{649546F2-E454-4A14-8C13-F9D14C8F31B6}"/>
              </a:ext>
            </a:extLst>
          </p:cNvPr>
          <p:cNvSpPr txBox="1"/>
          <p:nvPr/>
        </p:nvSpPr>
        <p:spPr>
          <a:xfrm>
            <a:off x="1080316" y="3815305"/>
            <a:ext cx="457200" cy="276999"/>
          </a:xfrm>
          <a:prstGeom prst="rect">
            <a:avLst/>
          </a:prstGeom>
          <a:noFill/>
        </p:spPr>
        <p:txBody>
          <a:bodyPr wrap="square" rtlCol="0">
            <a:spAutoFit/>
          </a:bodyPr>
          <a:lstStyle/>
          <a:p>
            <a:pPr algn="ctr"/>
            <a:r>
              <a:rPr lang="en-US" sz="1200" b="1" dirty="0"/>
              <a:t>70</a:t>
            </a:r>
          </a:p>
        </p:txBody>
      </p:sp>
      <p:grpSp>
        <p:nvGrpSpPr>
          <p:cNvPr id="34" name="Group 33">
            <a:extLst>
              <a:ext uri="{FF2B5EF4-FFF2-40B4-BE49-F238E27FC236}">
                <a16:creationId xmlns:a16="http://schemas.microsoft.com/office/drawing/2014/main" id="{98801558-F3E5-4252-BF2D-5A4FE0A3B549}"/>
              </a:ext>
            </a:extLst>
          </p:cNvPr>
          <p:cNvGrpSpPr/>
          <p:nvPr/>
        </p:nvGrpSpPr>
        <p:grpSpPr>
          <a:xfrm>
            <a:off x="2897914" y="2258581"/>
            <a:ext cx="1554480" cy="1878103"/>
            <a:chOff x="2897914" y="2258581"/>
            <a:chExt cx="1554480" cy="1878103"/>
          </a:xfrm>
        </p:grpSpPr>
        <p:sp>
          <p:nvSpPr>
            <p:cNvPr id="10" name="Callout: Down Arrow 9">
              <a:extLst>
                <a:ext uri="{FF2B5EF4-FFF2-40B4-BE49-F238E27FC236}">
                  <a16:creationId xmlns:a16="http://schemas.microsoft.com/office/drawing/2014/main" id="{60934C49-554E-46AA-B181-FD5AE4A99CB8}"/>
                </a:ext>
              </a:extLst>
            </p:cNvPr>
            <p:cNvSpPr/>
            <p:nvPr/>
          </p:nvSpPr>
          <p:spPr>
            <a:xfrm>
              <a:off x="2897914" y="2258581"/>
              <a:ext cx="1554480" cy="1371600"/>
            </a:xfrm>
            <a:prstGeom prst="downArrowCallou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Covenant Made</a:t>
              </a:r>
              <a:b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br>
              <a:r>
                <a:rPr lang="en-US" sz="1400"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Gen. 12</a:t>
              </a:r>
              <a:endParaRPr lang="en-US"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9" name="Oval 8">
              <a:extLst>
                <a:ext uri="{FF2B5EF4-FFF2-40B4-BE49-F238E27FC236}">
                  <a16:creationId xmlns:a16="http://schemas.microsoft.com/office/drawing/2014/main" id="{D52ACCBA-38E6-4097-AF9D-AB7B59EDC2AE}"/>
                </a:ext>
              </a:extLst>
            </p:cNvPr>
            <p:cNvSpPr/>
            <p:nvPr/>
          </p:nvSpPr>
          <p:spPr>
            <a:xfrm>
              <a:off x="3492274" y="3770924"/>
              <a:ext cx="365760" cy="365760"/>
            </a:xfrm>
            <a:prstGeom prst="ellipse">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EC583DE9-A665-4AB0-B7E7-82CFAFDD6D94}"/>
                </a:ext>
              </a:extLst>
            </p:cNvPr>
            <p:cNvSpPr txBox="1"/>
            <p:nvPr/>
          </p:nvSpPr>
          <p:spPr>
            <a:xfrm>
              <a:off x="3446554" y="3822999"/>
              <a:ext cx="457200" cy="261610"/>
            </a:xfrm>
            <a:prstGeom prst="rect">
              <a:avLst/>
            </a:prstGeom>
            <a:noFill/>
          </p:spPr>
          <p:txBody>
            <a:bodyPr wrap="square" rtlCol="0">
              <a:spAutoFit/>
            </a:bodyPr>
            <a:lstStyle/>
            <a:p>
              <a:pPr algn="ctr"/>
              <a:r>
                <a:rPr lang="en-US" sz="1100"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75</a:t>
              </a:r>
            </a:p>
          </p:txBody>
        </p:sp>
      </p:grpSp>
      <p:grpSp>
        <p:nvGrpSpPr>
          <p:cNvPr id="35" name="Group 34">
            <a:extLst>
              <a:ext uri="{FF2B5EF4-FFF2-40B4-BE49-F238E27FC236}">
                <a16:creationId xmlns:a16="http://schemas.microsoft.com/office/drawing/2014/main" id="{CCCC6FE5-7D6B-480F-BF63-CBE0A07D18EE}"/>
              </a:ext>
            </a:extLst>
          </p:cNvPr>
          <p:cNvGrpSpPr/>
          <p:nvPr/>
        </p:nvGrpSpPr>
        <p:grpSpPr>
          <a:xfrm>
            <a:off x="5279004" y="2254733"/>
            <a:ext cx="1645920" cy="1881951"/>
            <a:chOff x="5279004" y="2254733"/>
            <a:chExt cx="1645920" cy="1881951"/>
          </a:xfrm>
        </p:grpSpPr>
        <p:sp>
          <p:nvSpPr>
            <p:cNvPr id="7" name="Oval 6">
              <a:extLst>
                <a:ext uri="{FF2B5EF4-FFF2-40B4-BE49-F238E27FC236}">
                  <a16:creationId xmlns:a16="http://schemas.microsoft.com/office/drawing/2014/main" id="{A2A5EEFE-96C2-4C80-8C02-20D0581D3C8F}"/>
                </a:ext>
              </a:extLst>
            </p:cNvPr>
            <p:cNvSpPr/>
            <p:nvPr/>
          </p:nvSpPr>
          <p:spPr>
            <a:xfrm>
              <a:off x="5913177" y="3770924"/>
              <a:ext cx="365760" cy="365760"/>
            </a:xfrm>
            <a:prstGeom prst="ellipse">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outerShdw blurRad="38100" dist="38100" dir="2700000" algn="tl">
                    <a:srgbClr val="000000">
                      <a:alpha val="43137"/>
                    </a:srgbClr>
                  </a:outerShdw>
                </a:effectLst>
              </a:endParaRPr>
            </a:p>
          </p:txBody>
        </p:sp>
        <p:sp>
          <p:nvSpPr>
            <p:cNvPr id="14" name="TextBox 13">
              <a:extLst>
                <a:ext uri="{FF2B5EF4-FFF2-40B4-BE49-F238E27FC236}">
                  <a16:creationId xmlns:a16="http://schemas.microsoft.com/office/drawing/2014/main" id="{3D594C4B-8178-4581-B1BF-B1FCF4CBE569}"/>
                </a:ext>
              </a:extLst>
            </p:cNvPr>
            <p:cNvSpPr txBox="1"/>
            <p:nvPr/>
          </p:nvSpPr>
          <p:spPr>
            <a:xfrm>
              <a:off x="5812792" y="3815305"/>
              <a:ext cx="566530" cy="276999"/>
            </a:xfrm>
            <a:prstGeom prst="rect">
              <a:avLst/>
            </a:prstGeom>
            <a:noFill/>
          </p:spPr>
          <p:txBody>
            <a:bodyPr wrap="square" rtlCol="0">
              <a:spAutoFit/>
            </a:bodyPr>
            <a:lstStyle/>
            <a:p>
              <a:pPr algn="ctr"/>
              <a:r>
                <a:rPr lang="en-US" sz="1200" b="1" dirty="0">
                  <a:effectLst>
                    <a:outerShdw blurRad="38100" dist="38100" dir="2700000" algn="tl">
                      <a:srgbClr val="000000">
                        <a:alpha val="43137"/>
                      </a:srgbClr>
                    </a:outerShdw>
                  </a:effectLst>
                </a:rPr>
                <a:t>75</a:t>
              </a:r>
            </a:p>
          </p:txBody>
        </p:sp>
        <p:sp>
          <p:nvSpPr>
            <p:cNvPr id="24" name="Callout: Down Arrow 23">
              <a:extLst>
                <a:ext uri="{FF2B5EF4-FFF2-40B4-BE49-F238E27FC236}">
                  <a16:creationId xmlns:a16="http://schemas.microsoft.com/office/drawing/2014/main" id="{E30BB05D-5982-4C8C-9FFC-C573C4395C68}"/>
                </a:ext>
              </a:extLst>
            </p:cNvPr>
            <p:cNvSpPr/>
            <p:nvPr/>
          </p:nvSpPr>
          <p:spPr>
            <a:xfrm>
              <a:off x="5279004" y="2254733"/>
              <a:ext cx="1645920" cy="1371600"/>
            </a:xfrm>
            <a:prstGeom prst="downArrowCallout">
              <a:avLst>
                <a:gd name="adj1" fmla="val 25000"/>
                <a:gd name="adj2" fmla="val 25000"/>
                <a:gd name="adj3" fmla="val 25000"/>
                <a:gd name="adj4" fmla="val 66462"/>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Abraham Believed God</a:t>
              </a:r>
            </a:p>
            <a:p>
              <a:pPr algn="ctr"/>
              <a:r>
                <a:rPr lang="en-US" sz="1400"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Gen. 15:6</a:t>
              </a:r>
            </a:p>
          </p:txBody>
        </p:sp>
      </p:grpSp>
      <p:grpSp>
        <p:nvGrpSpPr>
          <p:cNvPr id="37" name="Group 36">
            <a:extLst>
              <a:ext uri="{FF2B5EF4-FFF2-40B4-BE49-F238E27FC236}">
                <a16:creationId xmlns:a16="http://schemas.microsoft.com/office/drawing/2014/main" id="{00D3563F-781B-4C8B-9697-07EAA41EE9F8}"/>
              </a:ext>
            </a:extLst>
          </p:cNvPr>
          <p:cNvGrpSpPr/>
          <p:nvPr/>
        </p:nvGrpSpPr>
        <p:grpSpPr>
          <a:xfrm>
            <a:off x="10316410" y="2250886"/>
            <a:ext cx="1554480" cy="1885798"/>
            <a:chOff x="10316410" y="2250886"/>
            <a:chExt cx="1554480" cy="1885798"/>
          </a:xfrm>
        </p:grpSpPr>
        <p:sp>
          <p:nvSpPr>
            <p:cNvPr id="6" name="Oval 5">
              <a:extLst>
                <a:ext uri="{FF2B5EF4-FFF2-40B4-BE49-F238E27FC236}">
                  <a16:creationId xmlns:a16="http://schemas.microsoft.com/office/drawing/2014/main" id="{F856CF30-B6C8-41A8-B5C8-88D4BB0EAB75}"/>
                </a:ext>
              </a:extLst>
            </p:cNvPr>
            <p:cNvSpPr/>
            <p:nvPr/>
          </p:nvSpPr>
          <p:spPr>
            <a:xfrm>
              <a:off x="10910770" y="3770924"/>
              <a:ext cx="365760" cy="365760"/>
            </a:xfrm>
            <a:prstGeom prst="ellipse">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outerShdw blurRad="38100" dist="38100" dir="2700000" algn="tl">
                    <a:srgbClr val="000000">
                      <a:alpha val="43137"/>
                    </a:srgbClr>
                  </a:outerShdw>
                </a:effectLst>
              </a:endParaRPr>
            </a:p>
          </p:txBody>
        </p:sp>
        <p:sp>
          <p:nvSpPr>
            <p:cNvPr id="16" name="TextBox 15">
              <a:extLst>
                <a:ext uri="{FF2B5EF4-FFF2-40B4-BE49-F238E27FC236}">
                  <a16:creationId xmlns:a16="http://schemas.microsoft.com/office/drawing/2014/main" id="{83688D6B-B150-4440-BD9B-4C80FF797314}"/>
                </a:ext>
              </a:extLst>
            </p:cNvPr>
            <p:cNvSpPr txBox="1"/>
            <p:nvPr/>
          </p:nvSpPr>
          <p:spPr>
            <a:xfrm>
              <a:off x="10763928" y="3815305"/>
              <a:ext cx="659445" cy="276999"/>
            </a:xfrm>
            <a:prstGeom prst="rect">
              <a:avLst/>
            </a:prstGeom>
            <a:noFill/>
          </p:spPr>
          <p:txBody>
            <a:bodyPr wrap="square" rtlCol="0">
              <a:spAutoFit/>
            </a:bodyPr>
            <a:lstStyle/>
            <a:p>
              <a:pPr algn="ctr"/>
              <a:r>
                <a:rPr lang="en-US" sz="1200" b="1" dirty="0">
                  <a:effectLst>
                    <a:outerShdw blurRad="38100" dist="38100" dir="2700000" algn="tl">
                      <a:srgbClr val="000000">
                        <a:alpha val="43137"/>
                      </a:srgbClr>
                    </a:outerShdw>
                  </a:effectLst>
                </a:rPr>
                <a:t>100</a:t>
              </a:r>
            </a:p>
          </p:txBody>
        </p:sp>
        <p:sp>
          <p:nvSpPr>
            <p:cNvPr id="25" name="Callout: Down Arrow 24">
              <a:extLst>
                <a:ext uri="{FF2B5EF4-FFF2-40B4-BE49-F238E27FC236}">
                  <a16:creationId xmlns:a16="http://schemas.microsoft.com/office/drawing/2014/main" id="{008504BD-BFFA-4764-9287-67B4E8779B5D}"/>
                </a:ext>
              </a:extLst>
            </p:cNvPr>
            <p:cNvSpPr/>
            <p:nvPr/>
          </p:nvSpPr>
          <p:spPr>
            <a:xfrm>
              <a:off x="10316410" y="2250886"/>
              <a:ext cx="1554480" cy="1371600"/>
            </a:xfrm>
            <a:prstGeom prst="downArrowCallout">
              <a:avLst>
                <a:gd name="adj1" fmla="val 25000"/>
                <a:gd name="adj2" fmla="val 25000"/>
                <a:gd name="adj3" fmla="val 25000"/>
                <a:gd name="adj4" fmla="val 66461"/>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Isaac </a:t>
              </a:r>
              <a:b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b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Born</a:t>
              </a:r>
            </a:p>
            <a:p>
              <a:pPr algn="ctr"/>
              <a:r>
                <a:rPr lang="en-US" sz="1400"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Gen. 21</a:t>
              </a:r>
            </a:p>
          </p:txBody>
        </p:sp>
      </p:grpSp>
      <p:grpSp>
        <p:nvGrpSpPr>
          <p:cNvPr id="36" name="Group 35">
            <a:extLst>
              <a:ext uri="{FF2B5EF4-FFF2-40B4-BE49-F238E27FC236}">
                <a16:creationId xmlns:a16="http://schemas.microsoft.com/office/drawing/2014/main" id="{B5AB8188-C07C-4C5A-B727-CD551075DBAA}"/>
              </a:ext>
            </a:extLst>
          </p:cNvPr>
          <p:cNvGrpSpPr/>
          <p:nvPr/>
        </p:nvGrpSpPr>
        <p:grpSpPr>
          <a:xfrm>
            <a:off x="7794384" y="2264554"/>
            <a:ext cx="1554480" cy="1872130"/>
            <a:chOff x="7794384" y="2264554"/>
            <a:chExt cx="1554480" cy="1872130"/>
          </a:xfrm>
        </p:grpSpPr>
        <p:sp>
          <p:nvSpPr>
            <p:cNvPr id="8" name="Oval 7">
              <a:extLst>
                <a:ext uri="{FF2B5EF4-FFF2-40B4-BE49-F238E27FC236}">
                  <a16:creationId xmlns:a16="http://schemas.microsoft.com/office/drawing/2014/main" id="{54B1F036-5D66-4848-A495-3FA1372EF59D}"/>
                </a:ext>
              </a:extLst>
            </p:cNvPr>
            <p:cNvSpPr/>
            <p:nvPr/>
          </p:nvSpPr>
          <p:spPr>
            <a:xfrm>
              <a:off x="8388744" y="3770924"/>
              <a:ext cx="365760" cy="365760"/>
            </a:xfrm>
            <a:prstGeom prst="ellipse">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outerShdw blurRad="38100" dist="38100" dir="2700000" algn="tl">
                    <a:srgbClr val="000000">
                      <a:alpha val="43137"/>
                    </a:srgbClr>
                  </a:outerShdw>
                </a:effectLst>
              </a:endParaRPr>
            </a:p>
          </p:txBody>
        </p:sp>
        <p:sp>
          <p:nvSpPr>
            <p:cNvPr id="15" name="TextBox 14">
              <a:extLst>
                <a:ext uri="{FF2B5EF4-FFF2-40B4-BE49-F238E27FC236}">
                  <a16:creationId xmlns:a16="http://schemas.microsoft.com/office/drawing/2014/main" id="{30A2D4BF-BAC4-4877-8019-65623AE986A9}"/>
                </a:ext>
              </a:extLst>
            </p:cNvPr>
            <p:cNvSpPr txBox="1"/>
            <p:nvPr/>
          </p:nvSpPr>
          <p:spPr>
            <a:xfrm>
              <a:off x="8288360" y="3815305"/>
              <a:ext cx="566529" cy="276999"/>
            </a:xfrm>
            <a:prstGeom prst="rect">
              <a:avLst/>
            </a:prstGeom>
            <a:noFill/>
          </p:spPr>
          <p:txBody>
            <a:bodyPr wrap="square" rtlCol="0">
              <a:spAutoFit/>
            </a:bodyPr>
            <a:lstStyle/>
            <a:p>
              <a:pPr algn="ctr"/>
              <a:r>
                <a:rPr lang="en-US" sz="1200" b="1" dirty="0">
                  <a:effectLst>
                    <a:outerShdw blurRad="38100" dist="38100" dir="2700000" algn="tl">
                      <a:srgbClr val="000000">
                        <a:alpha val="43137"/>
                      </a:srgbClr>
                    </a:outerShdw>
                  </a:effectLst>
                </a:rPr>
                <a:t>99</a:t>
              </a:r>
            </a:p>
          </p:txBody>
        </p:sp>
        <p:sp>
          <p:nvSpPr>
            <p:cNvPr id="26" name="Callout: Down Arrow 25">
              <a:extLst>
                <a:ext uri="{FF2B5EF4-FFF2-40B4-BE49-F238E27FC236}">
                  <a16:creationId xmlns:a16="http://schemas.microsoft.com/office/drawing/2014/main" id="{5D69D457-1E95-49BB-BA9B-5A561479D792}"/>
                </a:ext>
              </a:extLst>
            </p:cNvPr>
            <p:cNvSpPr/>
            <p:nvPr/>
          </p:nvSpPr>
          <p:spPr>
            <a:xfrm>
              <a:off x="7794384" y="2264554"/>
              <a:ext cx="1554480" cy="1371600"/>
            </a:xfrm>
            <a:prstGeom prst="downArrowCallout">
              <a:avLst>
                <a:gd name="adj1" fmla="val 25000"/>
                <a:gd name="adj2" fmla="val 25000"/>
                <a:gd name="adj3" fmla="val 25000"/>
                <a:gd name="adj4" fmla="val 66426"/>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Abraham</a:t>
              </a:r>
              <a:b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b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Circumcised</a:t>
              </a:r>
              <a:b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br>
              <a:r>
                <a:rPr lang="en-US" sz="1400"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Gen 17</a:t>
              </a:r>
              <a:endParaRPr lang="en-US"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grpSp>
      <p:sp>
        <p:nvSpPr>
          <p:cNvPr id="27" name="Left Brace 26">
            <a:extLst>
              <a:ext uri="{FF2B5EF4-FFF2-40B4-BE49-F238E27FC236}">
                <a16:creationId xmlns:a16="http://schemas.microsoft.com/office/drawing/2014/main" id="{D01D3560-4C9C-4E75-B037-9E14DF688EF6}"/>
              </a:ext>
            </a:extLst>
          </p:cNvPr>
          <p:cNvSpPr/>
          <p:nvPr/>
        </p:nvSpPr>
        <p:spPr>
          <a:xfrm rot="16200000">
            <a:off x="7065618" y="3285704"/>
            <a:ext cx="538611" cy="2057400"/>
          </a:xfrm>
          <a:prstGeom prst="leftBrace">
            <a:avLst>
              <a:gd name="adj1" fmla="val 71655"/>
              <a:gd name="adj2" fmla="val 47802"/>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2700000" scaled="1"/>
            <a:tileRect/>
          </a:gra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8" name="TextBox 27">
            <a:extLst>
              <a:ext uri="{FF2B5EF4-FFF2-40B4-BE49-F238E27FC236}">
                <a16:creationId xmlns:a16="http://schemas.microsoft.com/office/drawing/2014/main" id="{BD152CA7-121B-47D3-8D67-AFF53D358C7C}"/>
              </a:ext>
            </a:extLst>
          </p:cNvPr>
          <p:cNvSpPr txBox="1"/>
          <p:nvPr/>
        </p:nvSpPr>
        <p:spPr>
          <a:xfrm>
            <a:off x="5937940" y="4609001"/>
            <a:ext cx="2707166" cy="461665"/>
          </a:xfrm>
          <a:prstGeom prst="rect">
            <a:avLst/>
          </a:prstGeom>
          <a:noFill/>
        </p:spPr>
        <p:txBody>
          <a:bodyPr wrap="square" rtlCol="0">
            <a:spAutoFit/>
          </a:bodyPr>
          <a:lstStyle/>
          <a:p>
            <a:pPr algn="ctr"/>
            <a:r>
              <a:rPr lang="en-US" sz="1200" b="1" dirty="0">
                <a:latin typeface="Segoe UI" panose="020B0502040204020203" pitchFamily="34" charset="0"/>
                <a:cs typeface="Segoe UI" panose="020B0502040204020203" pitchFamily="34" charset="0"/>
              </a:rPr>
              <a:t>Abraham believed God 14-years Before Circumcision</a:t>
            </a:r>
          </a:p>
        </p:txBody>
      </p:sp>
      <p:sp>
        <p:nvSpPr>
          <p:cNvPr id="31" name="Left Brace 30">
            <a:extLst>
              <a:ext uri="{FF2B5EF4-FFF2-40B4-BE49-F238E27FC236}">
                <a16:creationId xmlns:a16="http://schemas.microsoft.com/office/drawing/2014/main" id="{E6A3A41D-A3A5-46C7-AB66-9D35E37394CE}"/>
              </a:ext>
            </a:extLst>
          </p:cNvPr>
          <p:cNvSpPr/>
          <p:nvPr/>
        </p:nvSpPr>
        <p:spPr>
          <a:xfrm rot="16200000">
            <a:off x="8353532" y="3157690"/>
            <a:ext cx="549437" cy="4636354"/>
          </a:xfrm>
          <a:prstGeom prst="leftBrace">
            <a:avLst>
              <a:gd name="adj1" fmla="val 71655"/>
              <a:gd name="adj2" fmla="val 47802"/>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2700000" scaled="1"/>
            <a:tileRect/>
          </a:gradFill>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TextBox 31">
            <a:extLst>
              <a:ext uri="{FF2B5EF4-FFF2-40B4-BE49-F238E27FC236}">
                <a16:creationId xmlns:a16="http://schemas.microsoft.com/office/drawing/2014/main" id="{63608A8D-6936-4337-A3A0-27E20256B720}"/>
              </a:ext>
            </a:extLst>
          </p:cNvPr>
          <p:cNvSpPr txBox="1"/>
          <p:nvPr/>
        </p:nvSpPr>
        <p:spPr>
          <a:xfrm>
            <a:off x="7282862" y="5796968"/>
            <a:ext cx="2485671" cy="461665"/>
          </a:xfrm>
          <a:prstGeom prst="rect">
            <a:avLst/>
          </a:prstGeom>
          <a:noFill/>
        </p:spPr>
        <p:txBody>
          <a:bodyPr wrap="square" rtlCol="0">
            <a:spAutoFit/>
          </a:bodyPr>
          <a:lstStyle/>
          <a:p>
            <a:pPr algn="ctr"/>
            <a:r>
              <a:rPr lang="en-US" sz="1200" b="1" dirty="0">
                <a:latin typeface="Segoe UI" panose="020B0502040204020203" pitchFamily="34" charset="0"/>
                <a:cs typeface="Segoe UI" panose="020B0502040204020203" pitchFamily="34" charset="0"/>
              </a:rPr>
              <a:t>Abraham believed God 25-years Before Isaac was born</a:t>
            </a:r>
          </a:p>
        </p:txBody>
      </p:sp>
      <p:sp>
        <p:nvSpPr>
          <p:cNvPr id="33" name="TextBox 32">
            <a:extLst>
              <a:ext uri="{FF2B5EF4-FFF2-40B4-BE49-F238E27FC236}">
                <a16:creationId xmlns:a16="http://schemas.microsoft.com/office/drawing/2014/main" id="{B9CC64A7-C687-47FD-B998-27074685461C}"/>
              </a:ext>
            </a:extLst>
          </p:cNvPr>
          <p:cNvSpPr txBox="1"/>
          <p:nvPr/>
        </p:nvSpPr>
        <p:spPr>
          <a:xfrm>
            <a:off x="650046" y="4354826"/>
            <a:ext cx="4246788" cy="1962076"/>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indent="3175" algn="ctr" fontAlgn="base"/>
            <a:r>
              <a:rPr lang="en-US" sz="1600" b="1" i="0" dirty="0">
                <a:solidFill>
                  <a:schemeClr val="tx1"/>
                </a:solidFill>
                <a:effectLst/>
                <a:latin typeface="Segoe UI Black" panose="020B0A02040204020203" pitchFamily="34" charset="0"/>
                <a:ea typeface="Segoe UI Black" panose="020B0A02040204020203" pitchFamily="34" charset="0"/>
                <a:cs typeface="Segoe UI" panose="020B0502040204020203" pitchFamily="34" charset="0"/>
              </a:rPr>
              <a:t>Genesis 12:1-3</a:t>
            </a:r>
          </a:p>
          <a:p>
            <a:pPr indent="3175" algn="just" fontAlgn="base">
              <a:spcBef>
                <a:spcPts val="600"/>
              </a:spcBef>
            </a:pPr>
            <a:r>
              <a:rPr lang="en-US" sz="1400" i="0" baseline="30000" dirty="0">
                <a:solidFill>
                  <a:srgbClr val="FFCA08"/>
                </a:solidFill>
                <a:effectLst/>
                <a:latin typeface="Segoe UI" panose="020B0502040204020203" pitchFamily="34" charset="0"/>
                <a:cs typeface="Segoe UI" panose="020B0502040204020203" pitchFamily="34" charset="0"/>
              </a:rPr>
              <a:t>1</a:t>
            </a:r>
            <a:r>
              <a:rPr lang="en-US" sz="1400" i="0" dirty="0">
                <a:solidFill>
                  <a:srgbClr val="3D3D3D"/>
                </a:solidFill>
                <a:effectLst/>
                <a:latin typeface="Segoe UI" panose="020B0502040204020203" pitchFamily="34" charset="0"/>
                <a:cs typeface="Segoe UI" panose="020B0502040204020203" pitchFamily="34" charset="0"/>
              </a:rPr>
              <a:t>Go from your land, your relatives, and your father’s house to the land that I will show you. </a:t>
            </a:r>
            <a:r>
              <a:rPr lang="en-US" sz="1400" b="1" i="0" baseline="30000" dirty="0">
                <a:solidFill>
                  <a:srgbClr val="FFCA08"/>
                </a:solidFill>
                <a:effectLst/>
                <a:latin typeface="Segoe UI" panose="020B0502040204020203" pitchFamily="34" charset="0"/>
                <a:cs typeface="Segoe UI" panose="020B0502040204020203" pitchFamily="34" charset="0"/>
              </a:rPr>
              <a:t>2</a:t>
            </a:r>
            <a:r>
              <a:rPr lang="en-US" sz="1400" b="1" i="0" dirty="0">
                <a:solidFill>
                  <a:srgbClr val="3D3D3D"/>
                </a:solidFill>
                <a:effectLst/>
                <a:latin typeface="Segoe UI" panose="020B0502040204020203" pitchFamily="34" charset="0"/>
                <a:cs typeface="Segoe UI" panose="020B0502040204020203" pitchFamily="34" charset="0"/>
              </a:rPr>
              <a:t>I will make you into a great nation</a:t>
            </a:r>
            <a:r>
              <a:rPr lang="en-US" sz="1400" i="0" dirty="0">
                <a:solidFill>
                  <a:srgbClr val="3D3D3D"/>
                </a:solidFill>
                <a:effectLst/>
                <a:latin typeface="Segoe UI" panose="020B0502040204020203" pitchFamily="34" charset="0"/>
                <a:cs typeface="Segoe UI" panose="020B0502040204020203" pitchFamily="34" charset="0"/>
              </a:rPr>
              <a:t>, I will bless you, I will make your name great, and you will be a blessing. </a:t>
            </a:r>
            <a:r>
              <a:rPr lang="en-US" sz="1400" b="1" i="0" baseline="30000" dirty="0">
                <a:solidFill>
                  <a:srgbClr val="FFCA08"/>
                </a:solidFill>
                <a:effectLst/>
                <a:latin typeface="Segoe UI" panose="020B0502040204020203" pitchFamily="34" charset="0"/>
                <a:cs typeface="Segoe UI" panose="020B0502040204020203" pitchFamily="34" charset="0"/>
              </a:rPr>
              <a:t>3</a:t>
            </a:r>
            <a:r>
              <a:rPr lang="en-US" sz="1400" i="0" dirty="0">
                <a:solidFill>
                  <a:srgbClr val="3D3D3D"/>
                </a:solidFill>
                <a:effectLst/>
                <a:latin typeface="Segoe UI" panose="020B0502040204020203" pitchFamily="34" charset="0"/>
                <a:cs typeface="Segoe UI" panose="020B0502040204020203" pitchFamily="34" charset="0"/>
              </a:rPr>
              <a:t>I will bless those who bless you, I will curse anyone who treats you with contempt, and </a:t>
            </a:r>
            <a:r>
              <a:rPr lang="en-US" sz="1400" b="1" i="0" dirty="0">
                <a:solidFill>
                  <a:srgbClr val="3D3D3D"/>
                </a:solidFill>
                <a:effectLst/>
                <a:latin typeface="Segoe UI" panose="020B0502040204020203" pitchFamily="34" charset="0"/>
                <a:cs typeface="Segoe UI" panose="020B0502040204020203" pitchFamily="34" charset="0"/>
              </a:rPr>
              <a:t>all the peoples on earth will be blessed through you</a:t>
            </a:r>
            <a:r>
              <a:rPr lang="en-US" sz="1400" i="0" dirty="0">
                <a:solidFill>
                  <a:srgbClr val="3D3D3D"/>
                </a:solidFill>
                <a:effectLst/>
                <a:latin typeface="Segoe UI" panose="020B0502040204020203" pitchFamily="34" charset="0"/>
                <a:cs typeface="Segoe UI" panose="020B0502040204020203" pitchFamily="34" charset="0"/>
              </a:rPr>
              <a:t>.</a:t>
            </a:r>
            <a:endParaRPr lang="en-US" sz="1400" dirty="0">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551B4847-6FBD-44CC-A33A-9B91F6532E49}"/>
              </a:ext>
            </a:extLst>
          </p:cNvPr>
          <p:cNvSpPr txBox="1"/>
          <p:nvPr/>
        </p:nvSpPr>
        <p:spPr>
          <a:xfrm>
            <a:off x="7024724" y="3294539"/>
            <a:ext cx="1272640" cy="461665"/>
          </a:xfrm>
          <a:prstGeom prst="rect">
            <a:avLst/>
          </a:prstGeom>
          <a:noFill/>
        </p:spPr>
        <p:txBody>
          <a:bodyPr wrap="square" rtlCol="0">
            <a:spAutoFit/>
          </a:bodyPr>
          <a:lstStyle/>
          <a:p>
            <a:pPr algn="ctr"/>
            <a:r>
              <a:rPr lang="en-US" sz="1200" b="1" dirty="0"/>
              <a:t>Ismael Born</a:t>
            </a:r>
          </a:p>
          <a:p>
            <a:pPr algn="ctr"/>
            <a:r>
              <a:rPr lang="en-US" sz="1200" b="1" dirty="0"/>
              <a:t>86</a:t>
            </a:r>
          </a:p>
        </p:txBody>
      </p:sp>
      <p:sp>
        <p:nvSpPr>
          <p:cNvPr id="18" name="Arrow: Down 17">
            <a:extLst>
              <a:ext uri="{FF2B5EF4-FFF2-40B4-BE49-F238E27FC236}">
                <a16:creationId xmlns:a16="http://schemas.microsoft.com/office/drawing/2014/main" id="{4BBA1254-82E5-4960-8E14-599956C3894D}"/>
              </a:ext>
            </a:extLst>
          </p:cNvPr>
          <p:cNvSpPr/>
          <p:nvPr/>
        </p:nvSpPr>
        <p:spPr>
          <a:xfrm>
            <a:off x="7608310" y="3726465"/>
            <a:ext cx="119814" cy="1737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4AD27A77-2986-474C-B66E-4566574007EA}"/>
              </a:ext>
            </a:extLst>
          </p:cNvPr>
          <p:cNvSpPr/>
          <p:nvPr/>
        </p:nvSpPr>
        <p:spPr>
          <a:xfrm>
            <a:off x="4078162" y="5985805"/>
            <a:ext cx="1646374" cy="72635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Reaffirmed in  Gen. 15 &amp; 17</a:t>
            </a:r>
          </a:p>
        </p:txBody>
      </p:sp>
    </p:spTree>
    <p:extLst>
      <p:ext uri="{BB962C8B-B14F-4D97-AF65-F5344CB8AC3E}">
        <p14:creationId xmlns:p14="http://schemas.microsoft.com/office/powerpoint/2010/main" val="2774607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p:bldP spid="31" grpId="0" animBg="1"/>
      <p:bldP spid="32" grpId="0"/>
      <p:bldP spid="33" grpId="0" animBg="1"/>
      <p:bldP spid="17" grpId="0"/>
      <p:bldP spid="1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4:9-11</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34386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65000"/>
              </a:lnSpc>
              <a:spcBef>
                <a:spcPts val="0"/>
              </a:spcBef>
              <a:buNone/>
            </a:pPr>
            <a:r>
              <a:rPr lang="en-US" sz="2400" baseline="30000" dirty="0">
                <a:solidFill>
                  <a:srgbClr val="FFCA08"/>
                </a:solidFill>
              </a:rPr>
              <a:t>9</a:t>
            </a:r>
            <a:r>
              <a:rPr lang="en-US" sz="2400" b="0" dirty="0"/>
              <a:t>Is this blessing only for the circumcised, then? Or is it also for the uncircumcised? For we say, Faith was credited to Abraham for righteousness. </a:t>
            </a:r>
            <a:r>
              <a:rPr lang="en-US" sz="2400" baseline="30000" dirty="0">
                <a:solidFill>
                  <a:srgbClr val="FFCA08"/>
                </a:solidFill>
              </a:rPr>
              <a:t>10</a:t>
            </a:r>
            <a:r>
              <a:rPr lang="en-US" sz="2400" b="0" dirty="0"/>
              <a:t>In what way, then, was it credited—while he was circumcised, or uncircumcised? It was not while he was circumcised, but uncircumcised. </a:t>
            </a:r>
            <a:r>
              <a:rPr lang="en-US" sz="2400" baseline="30000" dirty="0">
                <a:solidFill>
                  <a:srgbClr val="FFCA08"/>
                </a:solidFill>
              </a:rPr>
              <a:t>11</a:t>
            </a:r>
            <a:r>
              <a:rPr lang="en-US" sz="2400" b="0" dirty="0"/>
              <a:t>And he received the sign of circumcision as a seal of the righteousness that he had by faith, while still uncircumcised. This was to make him the father of all who believe but are not circumcised, so that righteousness may be credited to them also.</a:t>
            </a:r>
          </a:p>
        </p:txBody>
      </p:sp>
      <p:sp>
        <p:nvSpPr>
          <p:cNvPr id="10" name="Rectangle 9">
            <a:extLst>
              <a:ext uri="{FF2B5EF4-FFF2-40B4-BE49-F238E27FC236}">
                <a16:creationId xmlns:a16="http://schemas.microsoft.com/office/drawing/2014/main" id="{FB245F4D-0AF6-4068-B54F-63B7C19DD399}"/>
              </a:ext>
            </a:extLst>
          </p:cNvPr>
          <p:cNvSpPr/>
          <p:nvPr/>
        </p:nvSpPr>
        <p:spPr>
          <a:xfrm>
            <a:off x="1861929" y="4315782"/>
            <a:ext cx="886968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7B677A5-6E52-4F42-B654-E39E9154720C}"/>
              </a:ext>
            </a:extLst>
          </p:cNvPr>
          <p:cNvSpPr/>
          <p:nvPr/>
        </p:nvSpPr>
        <p:spPr>
          <a:xfrm>
            <a:off x="889556" y="4494930"/>
            <a:ext cx="5676896"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B086D38-24AF-4112-AD57-897912B2E1C2}"/>
              </a:ext>
            </a:extLst>
          </p:cNvPr>
          <p:cNvSpPr/>
          <p:nvPr/>
        </p:nvSpPr>
        <p:spPr>
          <a:xfrm>
            <a:off x="4633295" y="2086188"/>
            <a:ext cx="6766560"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5C3F9C89-0B8C-45FB-8D06-D4EB4E2C0538}"/>
              </a:ext>
            </a:extLst>
          </p:cNvPr>
          <p:cNvSpPr/>
          <p:nvPr/>
        </p:nvSpPr>
        <p:spPr>
          <a:xfrm>
            <a:off x="8247272" y="369572"/>
            <a:ext cx="2939537" cy="827717"/>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It was Abraham’s faith in God that saved him.</a:t>
            </a:r>
          </a:p>
        </p:txBody>
      </p:sp>
      <p:sp>
        <p:nvSpPr>
          <p:cNvPr id="5" name="Callout: Up Arrow 4">
            <a:extLst>
              <a:ext uri="{FF2B5EF4-FFF2-40B4-BE49-F238E27FC236}">
                <a16:creationId xmlns:a16="http://schemas.microsoft.com/office/drawing/2014/main" id="{646353F1-FBB3-4540-BDF2-1D173A960226}"/>
              </a:ext>
            </a:extLst>
          </p:cNvPr>
          <p:cNvSpPr/>
          <p:nvPr/>
        </p:nvSpPr>
        <p:spPr>
          <a:xfrm>
            <a:off x="4664103" y="5049078"/>
            <a:ext cx="1618090" cy="1088724"/>
          </a:xfrm>
          <a:prstGeom prst="upArrowCallou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Before Circumcision</a:t>
            </a:r>
          </a:p>
        </p:txBody>
      </p:sp>
    </p:spTree>
    <p:extLst>
      <p:ext uri="{BB962C8B-B14F-4D97-AF65-F5344CB8AC3E}">
        <p14:creationId xmlns:p14="http://schemas.microsoft.com/office/powerpoint/2010/main" val="2364082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8" grpId="0" animBg="1"/>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4C0B-6C19-49EA-9338-305D7180E7B4}"/>
              </a:ext>
            </a:extLst>
          </p:cNvPr>
          <p:cNvSpPr>
            <a:spLocks noGrp="1"/>
          </p:cNvSpPr>
          <p:nvPr>
            <p:ph type="title"/>
          </p:nvPr>
        </p:nvSpPr>
        <p:spPr>
          <a:xfrm>
            <a:off x="1078992" y="1464366"/>
            <a:ext cx="10241280" cy="3650975"/>
          </a:xfrm>
        </p:spPr>
        <p:txBody>
          <a:bodyPr tIns="0" bIns="91440" anchor="t">
            <a:noAutofit/>
            <a:scene3d>
              <a:camera prst="orthographicFront"/>
              <a:lightRig rig="threePt" dir="t"/>
            </a:scene3d>
            <a:sp3d extrusionH="57150">
              <a:bevelT w="38100" h="38100"/>
            </a:sp3d>
          </a:bodyPr>
          <a:lstStyle/>
          <a:p>
            <a:pPr algn="ctr">
              <a:lnSpc>
                <a:spcPct val="100000"/>
              </a:lnSpc>
              <a:spcBef>
                <a:spcPts val="2400"/>
              </a:spcBef>
            </a:pPr>
            <a:r>
              <a:rPr lang="en-US" sz="13800" spc="1500" dirty="0">
                <a:solidFill>
                  <a:srgbClr val="FFCA08"/>
                </a:solidFill>
              </a:rPr>
              <a:t>Faith</a:t>
            </a:r>
            <a:br>
              <a:rPr lang="en-US" sz="9600" dirty="0">
                <a:solidFill>
                  <a:srgbClr val="FFCA08"/>
                </a:solidFill>
              </a:rPr>
            </a:br>
            <a:r>
              <a:rPr lang="en-US" dirty="0"/>
              <a:t>The Key to Unlocking </a:t>
            </a:r>
            <a:br>
              <a:rPr lang="en-US" dirty="0"/>
            </a:br>
            <a:r>
              <a:rPr lang="en-US" dirty="0"/>
              <a:t>God’s Promise</a:t>
            </a:r>
            <a:endParaRPr lang="en-US" sz="7200" dirty="0"/>
          </a:p>
        </p:txBody>
      </p:sp>
    </p:spTree>
    <p:extLst>
      <p:ext uri="{BB962C8B-B14F-4D97-AF65-F5344CB8AC3E}">
        <p14:creationId xmlns:p14="http://schemas.microsoft.com/office/powerpoint/2010/main" val="214658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4:13-16</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784940" y="1343868"/>
            <a:ext cx="10618734"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65000"/>
              </a:lnSpc>
              <a:spcBef>
                <a:spcPts val="0"/>
              </a:spcBef>
              <a:buNone/>
            </a:pPr>
            <a:r>
              <a:rPr lang="en-US" sz="2400" baseline="30000" dirty="0">
                <a:solidFill>
                  <a:srgbClr val="FFCA08"/>
                </a:solidFill>
              </a:rPr>
              <a:t>13</a:t>
            </a:r>
            <a:r>
              <a:rPr lang="en-US" sz="2400" b="0" dirty="0"/>
              <a:t>For the promise to Abraham or to his descendants that he would inherit the world was not through the law, but through the righteousness that comes by faith.   </a:t>
            </a:r>
            <a:r>
              <a:rPr lang="en-US" sz="2400" baseline="30000" dirty="0">
                <a:solidFill>
                  <a:srgbClr val="FFCA08"/>
                </a:solidFill>
              </a:rPr>
              <a:t>14</a:t>
            </a:r>
            <a:r>
              <a:rPr lang="en-US" sz="2400" b="0" dirty="0"/>
              <a:t>If those who are of the law are heirs, faith is made empty and the promise nullified, </a:t>
            </a:r>
            <a:r>
              <a:rPr lang="en-US" sz="2400" baseline="30000" dirty="0">
                <a:solidFill>
                  <a:srgbClr val="FFCA08"/>
                </a:solidFill>
              </a:rPr>
              <a:t>15</a:t>
            </a:r>
            <a:r>
              <a:rPr lang="en-US" sz="2400" b="0" dirty="0"/>
              <a:t>because the law produces wrath. And where there is no law, there is no transgression. </a:t>
            </a:r>
          </a:p>
          <a:p>
            <a:pPr marL="0" indent="463550" algn="just">
              <a:lnSpc>
                <a:spcPct val="165000"/>
              </a:lnSpc>
              <a:spcBef>
                <a:spcPts val="0"/>
              </a:spcBef>
              <a:buNone/>
            </a:pPr>
            <a:r>
              <a:rPr lang="en-US" sz="2400" baseline="30000" dirty="0">
                <a:solidFill>
                  <a:srgbClr val="FFCA08"/>
                </a:solidFill>
              </a:rPr>
              <a:t>16</a:t>
            </a:r>
            <a:r>
              <a:rPr lang="en-US" sz="2400" b="0" dirty="0"/>
              <a:t>This is why the promise is by faith, so that it may be according to grace, to guarantee it to all the descendants—not only to the one who is of the law but also to the one who is of Abraham’s faith. He is the father of us all.</a:t>
            </a:r>
          </a:p>
        </p:txBody>
      </p:sp>
      <p:sp>
        <p:nvSpPr>
          <p:cNvPr id="9" name="Rectangle 8">
            <a:extLst>
              <a:ext uri="{FF2B5EF4-FFF2-40B4-BE49-F238E27FC236}">
                <a16:creationId xmlns:a16="http://schemas.microsoft.com/office/drawing/2014/main" id="{CA6119B2-D0BF-4D7F-9B6F-BE710FD45D21}"/>
              </a:ext>
            </a:extLst>
          </p:cNvPr>
          <p:cNvSpPr/>
          <p:nvPr/>
        </p:nvSpPr>
        <p:spPr>
          <a:xfrm>
            <a:off x="2029243" y="1489840"/>
            <a:ext cx="3490287"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76A14FA-571C-4EC1-8E1E-B63CC24DB0C2}"/>
              </a:ext>
            </a:extLst>
          </p:cNvPr>
          <p:cNvSpPr/>
          <p:nvPr/>
        </p:nvSpPr>
        <p:spPr>
          <a:xfrm>
            <a:off x="729917" y="2709040"/>
            <a:ext cx="1286074"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2D222B9-6081-4001-87C9-279F24F7FCCB}"/>
              </a:ext>
            </a:extLst>
          </p:cNvPr>
          <p:cNvSpPr/>
          <p:nvPr/>
        </p:nvSpPr>
        <p:spPr>
          <a:xfrm>
            <a:off x="6255020" y="2497817"/>
            <a:ext cx="512064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Callout: Up Arrow 1">
            <a:extLst>
              <a:ext uri="{FF2B5EF4-FFF2-40B4-BE49-F238E27FC236}">
                <a16:creationId xmlns:a16="http://schemas.microsoft.com/office/drawing/2014/main" id="{25A30F1C-3D11-4F23-B112-9CDF152E32F3}"/>
              </a:ext>
            </a:extLst>
          </p:cNvPr>
          <p:cNvSpPr/>
          <p:nvPr/>
        </p:nvSpPr>
        <p:spPr>
          <a:xfrm>
            <a:off x="7916408" y="2614268"/>
            <a:ext cx="2017861" cy="1265582"/>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tIns="0" bIns="91440" rtlCol="0" anchor="ctr"/>
          <a:lstStyle/>
          <a:p>
            <a:pPr algn="ctr"/>
            <a:r>
              <a:rPr lang="en-US" dirty="0">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Who’s righteousness?</a:t>
            </a:r>
          </a:p>
        </p:txBody>
      </p:sp>
      <p:sp>
        <p:nvSpPr>
          <p:cNvPr id="14" name="Callout: Up Arrow 13">
            <a:extLst>
              <a:ext uri="{FF2B5EF4-FFF2-40B4-BE49-F238E27FC236}">
                <a16:creationId xmlns:a16="http://schemas.microsoft.com/office/drawing/2014/main" id="{9B2D51A3-4A3F-4EA3-AE17-C19F9C98F697}"/>
              </a:ext>
            </a:extLst>
          </p:cNvPr>
          <p:cNvSpPr/>
          <p:nvPr/>
        </p:nvSpPr>
        <p:spPr>
          <a:xfrm>
            <a:off x="614930" y="3233492"/>
            <a:ext cx="1516049" cy="1167665"/>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tIns="0" bIns="91440" rtlCol="0" anchor="ctr"/>
          <a:lstStyle/>
          <a:p>
            <a:pPr algn="ctr"/>
            <a:r>
              <a:rPr lang="en-US" dirty="0">
                <a:effectLst>
                  <a:outerShdw blurRad="38100" dist="38100" dir="2700000" algn="tl">
                    <a:srgbClr val="000000">
                      <a:alpha val="43137"/>
                    </a:srgbClr>
                  </a:outerShdw>
                </a:effectLst>
                <a:latin typeface="Segoe UI Black" panose="020B0A02040204020203" pitchFamily="34" charset="0"/>
                <a:ea typeface="Segoe UI Black" panose="020B0A02040204020203" pitchFamily="34" charset="0"/>
              </a:rPr>
              <a:t>How is it obtained?</a:t>
            </a:r>
          </a:p>
        </p:txBody>
      </p:sp>
      <p:sp>
        <p:nvSpPr>
          <p:cNvPr id="11" name="Rectangle 10">
            <a:extLst>
              <a:ext uri="{FF2B5EF4-FFF2-40B4-BE49-F238E27FC236}">
                <a16:creationId xmlns:a16="http://schemas.microsoft.com/office/drawing/2014/main" id="{DEA03E89-4428-4473-9641-6A6D629ED785}"/>
              </a:ext>
            </a:extLst>
          </p:cNvPr>
          <p:cNvSpPr/>
          <p:nvPr/>
        </p:nvSpPr>
        <p:spPr>
          <a:xfrm>
            <a:off x="2849207" y="2497819"/>
            <a:ext cx="274320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E7546C8-3B47-45CF-A184-A4AF6E4AD592}"/>
              </a:ext>
            </a:extLst>
          </p:cNvPr>
          <p:cNvSpPr/>
          <p:nvPr/>
        </p:nvSpPr>
        <p:spPr>
          <a:xfrm>
            <a:off x="5725951" y="2497821"/>
            <a:ext cx="448535"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51D25EF-BFCC-46C1-824A-27F112B9487B}"/>
              </a:ext>
            </a:extLst>
          </p:cNvPr>
          <p:cNvSpPr/>
          <p:nvPr/>
        </p:nvSpPr>
        <p:spPr>
          <a:xfrm>
            <a:off x="5725951" y="2557457"/>
            <a:ext cx="448535"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22FF002D-46B5-4244-B8CC-0CEEA478E9B1}"/>
              </a:ext>
            </a:extLst>
          </p:cNvPr>
          <p:cNvSpPr/>
          <p:nvPr/>
        </p:nvSpPr>
        <p:spPr>
          <a:xfrm>
            <a:off x="791262" y="3090110"/>
            <a:ext cx="1163385"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6937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3" grpId="0" animBg="1"/>
      <p:bldP spid="2" grpId="0" animBg="1"/>
      <p:bldP spid="14" grpId="0" animBg="1"/>
      <p:bldP spid="11" grpId="0" animBg="1"/>
      <p:bldP spid="16" grpId="0" animBg="1"/>
      <p:bldP spid="17" grpId="0" animBg="1"/>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4:13-16</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784940" y="1343868"/>
            <a:ext cx="10618734"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65000"/>
              </a:lnSpc>
              <a:spcBef>
                <a:spcPts val="0"/>
              </a:spcBef>
              <a:buNone/>
            </a:pPr>
            <a:r>
              <a:rPr lang="en-US" sz="2400" baseline="30000" dirty="0">
                <a:solidFill>
                  <a:srgbClr val="FFCA08"/>
                </a:solidFill>
              </a:rPr>
              <a:t>13</a:t>
            </a:r>
            <a:r>
              <a:rPr lang="en-US" sz="2400" b="0" dirty="0"/>
              <a:t>For the promise to Abraham or to his descendants that he would inherit the world was not through the law, but through the righteousness that comes by faith.   </a:t>
            </a:r>
            <a:r>
              <a:rPr lang="en-US" sz="2400" baseline="30000" dirty="0">
                <a:solidFill>
                  <a:srgbClr val="FFCA08"/>
                </a:solidFill>
              </a:rPr>
              <a:t>14</a:t>
            </a:r>
            <a:r>
              <a:rPr lang="en-US" sz="2400" b="0" dirty="0"/>
              <a:t>If those who are of the law are heirs, faith is made empty and the promise nullified, </a:t>
            </a:r>
            <a:r>
              <a:rPr lang="en-US" sz="2400" baseline="30000" dirty="0">
                <a:solidFill>
                  <a:srgbClr val="FFCA08"/>
                </a:solidFill>
              </a:rPr>
              <a:t>15</a:t>
            </a:r>
            <a:r>
              <a:rPr lang="en-US" sz="2400" b="0" dirty="0"/>
              <a:t>because the law produces wrath. And where there is no law, there is no transgression. </a:t>
            </a:r>
          </a:p>
          <a:p>
            <a:pPr marL="0" indent="463550" algn="just">
              <a:lnSpc>
                <a:spcPct val="165000"/>
              </a:lnSpc>
              <a:spcBef>
                <a:spcPts val="0"/>
              </a:spcBef>
              <a:buNone/>
            </a:pPr>
            <a:r>
              <a:rPr lang="en-US" sz="2400" baseline="30000" dirty="0">
                <a:solidFill>
                  <a:srgbClr val="FFCA08"/>
                </a:solidFill>
              </a:rPr>
              <a:t>16</a:t>
            </a:r>
            <a:r>
              <a:rPr lang="en-US" sz="2400" b="0" dirty="0"/>
              <a:t>This is why the promise is by faith, so that it may be according to grace, to guarantee it to all the descendants—not only to the one who is of the law but also to the one who is of Abraham’s faith. He is the father of us all.</a:t>
            </a:r>
          </a:p>
        </p:txBody>
      </p:sp>
      <p:sp>
        <p:nvSpPr>
          <p:cNvPr id="11" name="Rectangle 10">
            <a:extLst>
              <a:ext uri="{FF2B5EF4-FFF2-40B4-BE49-F238E27FC236}">
                <a16:creationId xmlns:a16="http://schemas.microsoft.com/office/drawing/2014/main" id="{C21F822C-C1B3-4EFC-873A-6F5A110E610B}"/>
              </a:ext>
            </a:extLst>
          </p:cNvPr>
          <p:cNvSpPr/>
          <p:nvPr/>
        </p:nvSpPr>
        <p:spPr>
          <a:xfrm>
            <a:off x="3097932" y="4537840"/>
            <a:ext cx="8329188"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1308158-B68D-458A-8360-479C6EF5FF28}"/>
              </a:ext>
            </a:extLst>
          </p:cNvPr>
          <p:cNvSpPr/>
          <p:nvPr/>
        </p:nvSpPr>
        <p:spPr>
          <a:xfrm>
            <a:off x="5098218" y="4905657"/>
            <a:ext cx="1163385"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1806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Ephesians 2:8-9</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784940" y="1842052"/>
            <a:ext cx="10618734" cy="4550385"/>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ctr">
              <a:lnSpc>
                <a:spcPct val="200000"/>
              </a:lnSpc>
              <a:spcBef>
                <a:spcPts val="0"/>
              </a:spcBef>
              <a:buNone/>
            </a:pPr>
            <a:r>
              <a:rPr lang="en-US" sz="3600" baseline="30000" dirty="0">
                <a:solidFill>
                  <a:srgbClr val="FFCA08"/>
                </a:solidFill>
              </a:rPr>
              <a:t>8</a:t>
            </a:r>
            <a:r>
              <a:rPr lang="en-US" sz="3600" b="0" dirty="0"/>
              <a:t>For you are </a:t>
            </a:r>
            <a:r>
              <a:rPr lang="en-US" sz="3600" dirty="0">
                <a:solidFill>
                  <a:srgbClr val="FFCA08"/>
                </a:solidFill>
              </a:rPr>
              <a:t>saved by grace through faith</a:t>
            </a:r>
            <a:r>
              <a:rPr lang="en-US" sz="3600" b="0" dirty="0"/>
              <a:t>, </a:t>
            </a:r>
            <a:br>
              <a:rPr lang="en-US" sz="3600" b="0" dirty="0"/>
            </a:br>
            <a:r>
              <a:rPr lang="en-US" sz="3600" b="0" dirty="0"/>
              <a:t>and this is not from yourselves; it is God’s gift — </a:t>
            </a:r>
            <a:br>
              <a:rPr lang="en-US" sz="3600" b="0" dirty="0"/>
            </a:br>
            <a:r>
              <a:rPr lang="en-US" sz="3600" baseline="30000" dirty="0">
                <a:solidFill>
                  <a:srgbClr val="FFCA08"/>
                </a:solidFill>
              </a:rPr>
              <a:t>9</a:t>
            </a:r>
            <a:r>
              <a:rPr lang="en-US" sz="3600" b="0" dirty="0"/>
              <a:t>not from works, so that no one can boast. </a:t>
            </a:r>
          </a:p>
        </p:txBody>
      </p:sp>
    </p:spTree>
    <p:extLst>
      <p:ext uri="{BB962C8B-B14F-4D97-AF65-F5344CB8AC3E}">
        <p14:creationId xmlns:p14="http://schemas.microsoft.com/office/powerpoint/2010/main" val="5439040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4C0B-6C19-49EA-9338-305D7180E7B4}"/>
              </a:ext>
            </a:extLst>
          </p:cNvPr>
          <p:cNvSpPr>
            <a:spLocks noGrp="1"/>
          </p:cNvSpPr>
          <p:nvPr>
            <p:ph type="title"/>
          </p:nvPr>
        </p:nvSpPr>
        <p:spPr>
          <a:xfrm>
            <a:off x="975360" y="2140227"/>
            <a:ext cx="10241280" cy="3650975"/>
          </a:xfrm>
        </p:spPr>
        <p:txBody>
          <a:bodyPr tIns="0" bIns="91440" anchor="t">
            <a:noAutofit/>
            <a:scene3d>
              <a:camera prst="orthographicFront"/>
              <a:lightRig rig="threePt" dir="t"/>
            </a:scene3d>
            <a:sp3d extrusionH="57150">
              <a:bevelT w="38100" h="38100"/>
            </a:sp3d>
          </a:bodyPr>
          <a:lstStyle/>
          <a:p>
            <a:pPr algn="ctr">
              <a:lnSpc>
                <a:spcPct val="100000"/>
              </a:lnSpc>
              <a:spcBef>
                <a:spcPts val="4200"/>
              </a:spcBef>
            </a:pPr>
            <a:br>
              <a:rPr lang="en-US" sz="8800" spc="1000" dirty="0">
                <a:solidFill>
                  <a:srgbClr val="FFCA08"/>
                </a:solidFill>
              </a:rPr>
            </a:br>
            <a:r>
              <a:rPr lang="en-US" sz="8000" spc="1000" dirty="0">
                <a:solidFill>
                  <a:srgbClr val="FFCA08"/>
                </a:solidFill>
              </a:rPr>
              <a:t>Authentic Faith</a:t>
            </a:r>
            <a:br>
              <a:rPr lang="en-US" sz="6000" spc="1000" dirty="0">
                <a:solidFill>
                  <a:srgbClr val="FFCA08"/>
                </a:solidFill>
              </a:rPr>
            </a:br>
            <a:endParaRPr lang="en-US" sz="7200" spc="1000" dirty="0"/>
          </a:p>
        </p:txBody>
      </p:sp>
      <p:sp>
        <p:nvSpPr>
          <p:cNvPr id="3" name="Title 1">
            <a:extLst>
              <a:ext uri="{FF2B5EF4-FFF2-40B4-BE49-F238E27FC236}">
                <a16:creationId xmlns:a16="http://schemas.microsoft.com/office/drawing/2014/main" id="{D511C3AB-50B0-427E-8EED-48488B5C1706}"/>
              </a:ext>
            </a:extLst>
          </p:cNvPr>
          <p:cNvSpPr txBox="1">
            <a:spLocks/>
          </p:cNvSpPr>
          <p:nvPr/>
        </p:nvSpPr>
        <p:spPr>
          <a:xfrm>
            <a:off x="1231392" y="1616766"/>
            <a:ext cx="10241280" cy="3650975"/>
          </a:xfrm>
          <a:prstGeom prst="rect">
            <a:avLst/>
          </a:prstGeom>
        </p:spPr>
        <p:txBody>
          <a:bodyPr vert="horz" lIns="91440" tIns="0" rIns="91440" bIns="91440" rtlCol="0" anchor="t">
            <a:noAutofit/>
            <a:scene3d>
              <a:camera prst="orthographicFront"/>
              <a:lightRig rig="threePt" dir="t"/>
            </a:scene3d>
            <a:sp3d extrusionH="57150">
              <a:bevelT w="38100" h="38100"/>
            </a:sp3d>
          </a:bodyPr>
          <a:lstStyle>
            <a:lvl1pPr algn="l" defTabSz="914400" rtl="0" eaLnBrk="1" latinLnBrk="0" hangingPunct="1">
              <a:lnSpc>
                <a:spcPct val="90000"/>
              </a:lnSpc>
              <a:spcBef>
                <a:spcPct val="0"/>
              </a:spcBef>
              <a:buNone/>
              <a:defRPr sz="5400" b="1" kern="1200">
                <a:solidFill>
                  <a:schemeClr val="tx1"/>
                </a:solidFill>
                <a:latin typeface="Segoe UI Black" panose="020B0A02040204020203" pitchFamily="34" charset="0"/>
                <a:ea typeface="Segoe UI Black" panose="020B0A02040204020203" pitchFamily="34" charset="0"/>
                <a:cs typeface="+mj-cs"/>
              </a:defRPr>
            </a:lvl1pPr>
          </a:lstStyle>
          <a:p>
            <a:pPr algn="ctr">
              <a:lnSpc>
                <a:spcPct val="100000"/>
              </a:lnSpc>
              <a:spcBef>
                <a:spcPts val="4200"/>
              </a:spcBef>
            </a:pPr>
            <a:r>
              <a:rPr lang="en-US" sz="4800" dirty="0"/>
              <a:t>What Kind of Faith Did Abraham Demonstrate?</a:t>
            </a:r>
            <a:endParaRPr lang="en-US" sz="7200" spc="1000" dirty="0"/>
          </a:p>
        </p:txBody>
      </p:sp>
      <p:sp>
        <p:nvSpPr>
          <p:cNvPr id="4" name="TextBox 3">
            <a:extLst>
              <a:ext uri="{FF2B5EF4-FFF2-40B4-BE49-F238E27FC236}">
                <a16:creationId xmlns:a16="http://schemas.microsoft.com/office/drawing/2014/main" id="{34B7CA3E-B0F0-499C-B358-2FCAAB383C6F}"/>
              </a:ext>
            </a:extLst>
          </p:cNvPr>
          <p:cNvSpPr txBox="1"/>
          <p:nvPr/>
        </p:nvSpPr>
        <p:spPr>
          <a:xfrm>
            <a:off x="2425148" y="5499652"/>
            <a:ext cx="7348330" cy="461665"/>
          </a:xfrm>
          <a:prstGeom prst="rect">
            <a:avLst/>
          </a:prstGeom>
          <a:noFill/>
        </p:spPr>
        <p:txBody>
          <a:bodyPr wrap="square" rtlCol="0">
            <a:spAutoFit/>
          </a:bodyPr>
          <a:lstStyle/>
          <a:p>
            <a:pPr algn="ctr"/>
            <a:r>
              <a:rPr lang="en-US" sz="2400" b="1" i="1" dirty="0">
                <a:latin typeface="Segoe UI" panose="020B0502040204020203" pitchFamily="34" charset="0"/>
                <a:cs typeface="Segoe UI" panose="020B0502040204020203" pitchFamily="34" charset="0"/>
              </a:rPr>
              <a:t>Authentic faith finds fulfillment in action!</a:t>
            </a:r>
          </a:p>
        </p:txBody>
      </p:sp>
    </p:spTree>
    <p:extLst>
      <p:ext uri="{BB962C8B-B14F-4D97-AF65-F5344CB8AC3E}">
        <p14:creationId xmlns:p14="http://schemas.microsoft.com/office/powerpoint/2010/main" val="4083940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4:18-21</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784940" y="1343868"/>
            <a:ext cx="10618734"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00000"/>
              </a:lnSpc>
              <a:spcBef>
                <a:spcPts val="0"/>
              </a:spcBef>
              <a:buNone/>
            </a:pPr>
            <a:r>
              <a:rPr lang="en-US" sz="2200" baseline="30000" dirty="0">
                <a:solidFill>
                  <a:srgbClr val="FFCA08"/>
                </a:solidFill>
              </a:rPr>
              <a:t>18</a:t>
            </a:r>
            <a:r>
              <a:rPr lang="en-US" sz="2200" b="0" dirty="0"/>
              <a:t>He believed, hoping against hope, so that he became the father of many nations, according to what had been spoken: So will your descendants be. </a:t>
            </a:r>
            <a:r>
              <a:rPr lang="en-US" sz="2200" baseline="30000" dirty="0">
                <a:solidFill>
                  <a:srgbClr val="FFCA08"/>
                </a:solidFill>
              </a:rPr>
              <a:t>19</a:t>
            </a:r>
            <a:r>
              <a:rPr lang="en-US" sz="2200" b="0" dirty="0"/>
              <a:t>He did not weaken in faith when he considered his own body to be already dead (since he was about a hundred years old) and also the deadness of Sarah’s womb. </a:t>
            </a:r>
            <a:r>
              <a:rPr lang="en-US" sz="2200" baseline="30000" dirty="0">
                <a:solidFill>
                  <a:srgbClr val="FFCA08"/>
                </a:solidFill>
              </a:rPr>
              <a:t>20</a:t>
            </a:r>
            <a:r>
              <a:rPr lang="en-US" sz="2200" b="0" dirty="0"/>
              <a:t>He did not waver in unbelief at God’s promise but was strengthened in his faith and gave glory to God, </a:t>
            </a:r>
            <a:r>
              <a:rPr lang="en-US" sz="2200" baseline="30000" dirty="0">
                <a:solidFill>
                  <a:srgbClr val="FFCA08"/>
                </a:solidFill>
              </a:rPr>
              <a:t>21</a:t>
            </a:r>
            <a:r>
              <a:rPr lang="en-US" sz="2200" b="0" dirty="0"/>
              <a:t>because he was fully convinced that what God had promised, he was also able to do. </a:t>
            </a:r>
          </a:p>
        </p:txBody>
      </p:sp>
      <p:sp>
        <p:nvSpPr>
          <p:cNvPr id="7" name="Rectangle 6">
            <a:extLst>
              <a:ext uri="{FF2B5EF4-FFF2-40B4-BE49-F238E27FC236}">
                <a16:creationId xmlns:a16="http://schemas.microsoft.com/office/drawing/2014/main" id="{D7FA7A31-403B-47D3-A374-FC4C840B0E29}"/>
              </a:ext>
            </a:extLst>
          </p:cNvPr>
          <p:cNvSpPr/>
          <p:nvPr/>
        </p:nvSpPr>
        <p:spPr>
          <a:xfrm>
            <a:off x="1540801" y="1536223"/>
            <a:ext cx="4555199"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4DE32269-8FFE-463F-AE35-63705AEA810B}"/>
              </a:ext>
            </a:extLst>
          </p:cNvPr>
          <p:cNvSpPr/>
          <p:nvPr/>
        </p:nvSpPr>
        <p:spPr>
          <a:xfrm>
            <a:off x="5774196" y="4211729"/>
            <a:ext cx="5699297"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AD838A-B9BB-44A7-B8CF-659B5266BBC6}"/>
              </a:ext>
            </a:extLst>
          </p:cNvPr>
          <p:cNvSpPr/>
          <p:nvPr/>
        </p:nvSpPr>
        <p:spPr>
          <a:xfrm>
            <a:off x="10528846" y="2583957"/>
            <a:ext cx="91440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0AC4D74-F989-432C-A170-F1A93BF8D2C4}"/>
              </a:ext>
            </a:extLst>
          </p:cNvPr>
          <p:cNvSpPr/>
          <p:nvPr/>
        </p:nvSpPr>
        <p:spPr>
          <a:xfrm>
            <a:off x="868011" y="3259818"/>
            <a:ext cx="246888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90226A4-C069-4A59-85BD-40A9974C7559}"/>
              </a:ext>
            </a:extLst>
          </p:cNvPr>
          <p:cNvSpPr/>
          <p:nvPr/>
        </p:nvSpPr>
        <p:spPr>
          <a:xfrm>
            <a:off x="10084898" y="3922427"/>
            <a:ext cx="137160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AD2FB5C-CE0F-4929-8793-C7E5D5019D93}"/>
              </a:ext>
            </a:extLst>
          </p:cNvPr>
          <p:cNvSpPr/>
          <p:nvPr/>
        </p:nvSpPr>
        <p:spPr>
          <a:xfrm>
            <a:off x="854759" y="4605656"/>
            <a:ext cx="219456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A9E7DA4-93C5-40D3-B087-D17281BBFF91}"/>
              </a:ext>
            </a:extLst>
          </p:cNvPr>
          <p:cNvSpPr/>
          <p:nvPr/>
        </p:nvSpPr>
        <p:spPr>
          <a:xfrm>
            <a:off x="763691" y="4895353"/>
            <a:ext cx="1071735"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37C03-925A-4D35-AFBC-D0E3C6874897}"/>
              </a:ext>
            </a:extLst>
          </p:cNvPr>
          <p:cNvSpPr/>
          <p:nvPr/>
        </p:nvSpPr>
        <p:spPr>
          <a:xfrm>
            <a:off x="3220272" y="5294345"/>
            <a:ext cx="283464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3457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a:latin typeface="LEMON MILK" panose="00000500000000000000" pitchFamily="50" charset="0"/>
              </a:rPr>
              <a:t>Romans 4:22-25</a:t>
            </a:r>
            <a:endParaRPr lang="en-US" sz="5400" b="0" dirty="0">
              <a:latin typeface="LEMON MILK" panose="00000500000000000000" pitchFamily="50" charset="0"/>
            </a:endParaRP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784940" y="1343868"/>
            <a:ext cx="10618734"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50000"/>
              </a:lnSpc>
              <a:spcBef>
                <a:spcPts val="0"/>
              </a:spcBef>
              <a:buNone/>
            </a:pPr>
            <a:r>
              <a:rPr lang="en-US" sz="2200" baseline="30000" dirty="0">
                <a:solidFill>
                  <a:srgbClr val="FFCA08"/>
                </a:solidFill>
              </a:rPr>
              <a:t>22</a:t>
            </a:r>
            <a:r>
              <a:rPr lang="en-US" sz="2200" b="0" dirty="0"/>
              <a:t>Therefore, </a:t>
            </a:r>
            <a:r>
              <a:rPr lang="en-US" dirty="0">
                <a:solidFill>
                  <a:srgbClr val="FFCA08"/>
                </a:solidFill>
                <a:latin typeface="Segoe UI Black" panose="020B0A02040204020203" pitchFamily="34" charset="0"/>
                <a:ea typeface="Segoe UI Black" panose="020B0A02040204020203" pitchFamily="34" charset="0"/>
              </a:rPr>
              <a:t>it was credited to him for righteousness.</a:t>
            </a:r>
            <a:endParaRPr lang="en-US" baseline="30000" dirty="0">
              <a:solidFill>
                <a:srgbClr val="FFCA08"/>
              </a:solidFill>
              <a:latin typeface="Segoe UI Black" panose="020B0A02040204020203" pitchFamily="34" charset="0"/>
              <a:ea typeface="Segoe UI Black" panose="020B0A02040204020203" pitchFamily="34" charset="0"/>
            </a:endParaRPr>
          </a:p>
          <a:p>
            <a:pPr marL="0" indent="463550" algn="just">
              <a:lnSpc>
                <a:spcPct val="250000"/>
              </a:lnSpc>
              <a:spcBef>
                <a:spcPts val="0"/>
              </a:spcBef>
              <a:buNone/>
            </a:pPr>
            <a:r>
              <a:rPr lang="en-US" sz="2200" baseline="30000" dirty="0">
                <a:solidFill>
                  <a:srgbClr val="FFCA08"/>
                </a:solidFill>
              </a:rPr>
              <a:t>23</a:t>
            </a:r>
            <a:r>
              <a:rPr lang="en-US" sz="2200" b="0" dirty="0"/>
              <a:t>Now </a:t>
            </a:r>
            <a:r>
              <a:rPr lang="en-US" sz="2200" b="0" i="1" dirty="0"/>
              <a:t>it was credited to him</a:t>
            </a:r>
            <a:r>
              <a:rPr lang="en-US" sz="2200" b="0" dirty="0"/>
              <a:t> was not written for Abraham alone, </a:t>
            </a:r>
            <a:r>
              <a:rPr lang="en-US" sz="2200" baseline="30000" dirty="0">
                <a:solidFill>
                  <a:srgbClr val="FFCA08"/>
                </a:solidFill>
              </a:rPr>
              <a:t>24</a:t>
            </a:r>
            <a:r>
              <a:rPr lang="en-US" sz="2200" b="0" dirty="0"/>
              <a:t>but also for us. It will be credited to us who believe in him who raised Jesus our Lord from the dead. </a:t>
            </a:r>
            <a:r>
              <a:rPr lang="en-US" sz="2200" baseline="30000" dirty="0">
                <a:solidFill>
                  <a:srgbClr val="FFCA08"/>
                </a:solidFill>
              </a:rPr>
              <a:t>25</a:t>
            </a:r>
            <a:r>
              <a:rPr lang="en-US" sz="2200" b="0" dirty="0"/>
              <a:t>He was delivered up for our trespasses and raised for our justification.</a:t>
            </a:r>
          </a:p>
        </p:txBody>
      </p:sp>
      <p:sp>
        <p:nvSpPr>
          <p:cNvPr id="7" name="Rectangle 6">
            <a:extLst>
              <a:ext uri="{FF2B5EF4-FFF2-40B4-BE49-F238E27FC236}">
                <a16:creationId xmlns:a16="http://schemas.microsoft.com/office/drawing/2014/main" id="{0DD29B4E-03AA-46E6-BDF2-6180FF14568B}"/>
              </a:ext>
            </a:extLst>
          </p:cNvPr>
          <p:cNvSpPr/>
          <p:nvPr/>
        </p:nvSpPr>
        <p:spPr>
          <a:xfrm>
            <a:off x="763691" y="3563802"/>
            <a:ext cx="10745822"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143CFF6-2879-4DB5-B644-9AC09FDA74C0}"/>
              </a:ext>
            </a:extLst>
          </p:cNvPr>
          <p:cNvSpPr/>
          <p:nvPr/>
        </p:nvSpPr>
        <p:spPr>
          <a:xfrm>
            <a:off x="1099924" y="4810319"/>
            <a:ext cx="859536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0491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798646" y="634696"/>
            <a:ext cx="6896530" cy="5707475"/>
          </a:xfrm>
        </p:spPr>
        <p:txBody>
          <a:bodyPr>
            <a:noAutofit/>
          </a:bodyPr>
          <a:lstStyle/>
          <a:p>
            <a:pPr>
              <a:lnSpc>
                <a:spcPct val="100000"/>
              </a:lnSpc>
              <a:spcBef>
                <a:spcPts val="0"/>
              </a:spcBef>
              <a:spcAft>
                <a:spcPts val="4200"/>
              </a:spcAft>
            </a:pPr>
            <a:r>
              <a:rPr lang="en-US" sz="2400" dirty="0">
                <a:latin typeface="Segoe UI Semibold" panose="020B0702040204020203" pitchFamily="34" charset="0"/>
                <a:cs typeface="Segoe UI Semibold" panose="020B0702040204020203" pitchFamily="34" charset="0"/>
              </a:rPr>
              <a:t>Abraham is the father of the fully persuaded!</a:t>
            </a:r>
          </a:p>
          <a:p>
            <a:pPr>
              <a:lnSpc>
                <a:spcPct val="100000"/>
              </a:lnSpc>
              <a:spcBef>
                <a:spcPts val="0"/>
              </a:spcBef>
              <a:spcAft>
                <a:spcPts val="4200"/>
              </a:spcAft>
            </a:pPr>
            <a:r>
              <a:rPr lang="en-US" sz="2400" dirty="0">
                <a:latin typeface="Segoe UI Semibold" panose="020B0702040204020203" pitchFamily="34" charset="0"/>
                <a:cs typeface="Segoe UI Semibold" panose="020B0702040204020203" pitchFamily="34" charset="0"/>
              </a:rPr>
              <a:t>He walked by faith, not by sight, and he trusted God to fulfill His promise.</a:t>
            </a:r>
          </a:p>
          <a:p>
            <a:pPr>
              <a:lnSpc>
                <a:spcPct val="100000"/>
              </a:lnSpc>
              <a:spcBef>
                <a:spcPts val="0"/>
              </a:spcBef>
              <a:spcAft>
                <a:spcPts val="4200"/>
              </a:spcAft>
            </a:pPr>
            <a:r>
              <a:rPr lang="en-US" sz="2400" dirty="0">
                <a:latin typeface="Segoe UI Semibold" panose="020B0702040204020203" pitchFamily="34" charset="0"/>
                <a:cs typeface="Segoe UI Semibold" panose="020B0702040204020203" pitchFamily="34" charset="0"/>
              </a:rPr>
              <a:t>So it is with us! There is nothing we can do to earn our salvation. There no one righteous, not even one.</a:t>
            </a:r>
          </a:p>
          <a:p>
            <a:pPr>
              <a:lnSpc>
                <a:spcPct val="100000"/>
              </a:lnSpc>
              <a:spcBef>
                <a:spcPts val="0"/>
              </a:spcBef>
              <a:spcAft>
                <a:spcPts val="4200"/>
              </a:spcAft>
            </a:pPr>
            <a:r>
              <a:rPr lang="en-US" sz="2400" dirty="0">
                <a:latin typeface="Segoe UI Semibold" panose="020B0702040204020203" pitchFamily="34" charset="0"/>
                <a:cs typeface="Segoe UI Semibold" panose="020B0702040204020203" pitchFamily="34" charset="0"/>
              </a:rPr>
              <a:t>But praise be to God, He is faithful and He keeps His promises.</a:t>
            </a:r>
          </a:p>
          <a:p>
            <a:pPr>
              <a:lnSpc>
                <a:spcPct val="100000"/>
              </a:lnSpc>
              <a:spcBef>
                <a:spcPts val="0"/>
              </a:spcBef>
              <a:spcAft>
                <a:spcPts val="4200"/>
              </a:spcAft>
            </a:pPr>
            <a:r>
              <a:rPr lang="en-US" sz="2400" dirty="0">
                <a:latin typeface="Segoe UI Black" panose="020B0A02040204020203" pitchFamily="34" charset="0"/>
                <a:ea typeface="Segoe UI Black" panose="020B0A02040204020203" pitchFamily="34" charset="0"/>
                <a:cs typeface="Segoe UI Semibold" panose="020B0702040204020203" pitchFamily="34" charset="0"/>
              </a:rPr>
              <a:t>It is a gift, have you accepted it?</a:t>
            </a:r>
            <a:endParaRPr lang="en-US" sz="2400" dirty="0">
              <a:latin typeface="Segoe UI Semibold" panose="020B0702040204020203" pitchFamily="34" charset="0"/>
              <a:cs typeface="Segoe UI Semibold" panose="020B0702040204020203" pitchFamily="34" charset="0"/>
            </a:endParaRPr>
          </a:p>
        </p:txBody>
      </p:sp>
      <p:sp>
        <p:nvSpPr>
          <p:cNvPr id="4" name="Rectangle 3">
            <a:extLst>
              <a:ext uri="{FF2B5EF4-FFF2-40B4-BE49-F238E27FC236}">
                <a16:creationId xmlns:a16="http://schemas.microsoft.com/office/drawing/2014/main" id="{B9D5D7FD-E48B-453C-88A4-6162A4604C5F}"/>
              </a:ext>
            </a:extLst>
          </p:cNvPr>
          <p:cNvSpPr/>
          <p:nvPr/>
        </p:nvSpPr>
        <p:spPr>
          <a:xfrm>
            <a:off x="674373" y="3273287"/>
            <a:ext cx="3327531" cy="2266121"/>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algn="ctr">
              <a:lnSpc>
                <a:spcPct val="150000"/>
              </a:lnSpc>
              <a:spcBef>
                <a:spcPts val="0"/>
              </a:spcBef>
              <a:spcAft>
                <a:spcPts val="3000"/>
              </a:spcAft>
            </a:pPr>
            <a:r>
              <a:rPr lang="en-US"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If you confess with your mouth, “Jesus is Lord,” and believe in your heart that God raised him from the dead, </a:t>
            </a:r>
            <a:br>
              <a:rPr lang="en-US"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br>
            <a:r>
              <a:rPr lang="en-US"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you will be saved.</a:t>
            </a:r>
            <a:r>
              <a:rPr lang="en-US"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 </a:t>
            </a:r>
            <a:endParaRPr lang="en-US" sz="3200" dirty="0">
              <a:effectLst>
                <a:outerShdw blurRad="38100" dist="38100" dir="2700000" algn="tl">
                  <a:srgbClr val="000000">
                    <a:alpha val="43137"/>
                  </a:srgbClr>
                </a:outerShdw>
              </a:effectLst>
              <a:latin typeface="Segoe UI" panose="020B0502040204020203" pitchFamily="34" charset="0"/>
              <a:ea typeface="Segoe UI Black" panose="020B0A02040204020203" pitchFamily="34" charset="0"/>
              <a:cs typeface="Segoe UI" panose="020B0502040204020203" pitchFamily="34" charset="0"/>
            </a:endParaRPr>
          </a:p>
        </p:txBody>
      </p:sp>
    </p:spTree>
    <p:extLst>
      <p:ext uri="{BB962C8B-B14F-4D97-AF65-F5344CB8AC3E}">
        <p14:creationId xmlns:p14="http://schemas.microsoft.com/office/powerpoint/2010/main" val="2103158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2D6FBB9D-1CAA-4D05-AB33-BABDFE17B8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8" name="Rectangle 11">
            <a:extLst>
              <a:ext uri="{FF2B5EF4-FFF2-40B4-BE49-F238E27FC236}">
                <a16:creationId xmlns:a16="http://schemas.microsoft.com/office/drawing/2014/main" id="{04727B71-B4B6-4823-80A1-68C40B475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13">
            <a:extLst>
              <a:ext uri="{FF2B5EF4-FFF2-40B4-BE49-F238E27FC236}">
                <a16:creationId xmlns:a16="http://schemas.microsoft.com/office/drawing/2014/main" id="{79A6DB05-9FB5-4B07-8675-74C23D4FD8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5">
            <a:extLst>
              <a:ext uri="{FF2B5EF4-FFF2-40B4-BE49-F238E27FC236}">
                <a16:creationId xmlns:a16="http://schemas.microsoft.com/office/drawing/2014/main" id="{F94AA2BD-2E3F-4B1D-8127-5744B81153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7">
            <a:extLst>
              <a:ext uri="{FF2B5EF4-FFF2-40B4-BE49-F238E27FC236}">
                <a16:creationId xmlns:a16="http://schemas.microsoft.com/office/drawing/2014/main" id="{4BD02261-2DC8-4AA8-9E16-7751AE8924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49223" y="387939"/>
            <a:ext cx="73152"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9">
            <a:extLst>
              <a:ext uri="{FF2B5EF4-FFF2-40B4-BE49-F238E27FC236}">
                <a16:creationId xmlns:a16="http://schemas.microsoft.com/office/drawing/2014/main" id="{3D752CF2-2291-40B5-B462-C17B174C10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1480" y="2286000"/>
            <a:ext cx="4389120"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9E677A45-547A-4630-8C3A-600A1D56A138}"/>
              </a:ext>
            </a:extLst>
          </p:cNvPr>
          <p:cNvSpPr txBox="1"/>
          <p:nvPr/>
        </p:nvSpPr>
        <p:spPr>
          <a:xfrm>
            <a:off x="192821" y="2688336"/>
            <a:ext cx="4498848" cy="785324"/>
          </a:xfrm>
          <a:prstGeom prst="rect">
            <a:avLst/>
          </a:prstGeom>
        </p:spPr>
        <p:txBody>
          <a:bodyPr vert="horz" lIns="91440" tIns="45720" rIns="91440" bIns="45720" rtlCol="0" anchor="t">
            <a:normAutofit/>
          </a:bodyPr>
          <a:lstStyle/>
          <a:p>
            <a:pPr algn="ctr">
              <a:lnSpc>
                <a:spcPct val="110000"/>
              </a:lnSpc>
              <a:spcAft>
                <a:spcPts val="600"/>
              </a:spcAft>
            </a:pPr>
            <a:r>
              <a:rPr lang="en-US" sz="2400" dirty="0"/>
              <a:t>A MATTER OF PERSPECTIVE</a:t>
            </a:r>
          </a:p>
        </p:txBody>
      </p:sp>
      <p:pic>
        <p:nvPicPr>
          <p:cNvPr id="4" name="Picture 3">
            <a:extLst>
              <a:ext uri="{FF2B5EF4-FFF2-40B4-BE49-F238E27FC236}">
                <a16:creationId xmlns:a16="http://schemas.microsoft.com/office/drawing/2014/main" id="{55101E07-89F9-41C8-8A35-C4B8967BC2EC}"/>
              </a:ext>
            </a:extLst>
          </p:cNvPr>
          <p:cNvPicPr>
            <a:picLocks noChangeAspect="1"/>
          </p:cNvPicPr>
          <p:nvPr/>
        </p:nvPicPr>
        <p:blipFill rotWithShape="1">
          <a:blip r:embed="rId2"/>
          <a:srcRect l="1" t="808" r="1" b="15011"/>
          <a:stretch/>
        </p:blipFill>
        <p:spPr>
          <a:xfrm>
            <a:off x="5308052" y="10"/>
            <a:ext cx="6883948" cy="6857990"/>
          </a:xfrm>
          <a:custGeom>
            <a:avLst/>
            <a:gdLst/>
            <a:ahLst/>
            <a:cxnLst/>
            <a:rect l="l" t="t" r="r" b="b"/>
            <a:pathLst>
              <a:path w="6883948" h="6858000">
                <a:moveTo>
                  <a:pt x="365648" y="0"/>
                </a:moveTo>
                <a:lnTo>
                  <a:pt x="6883948" y="0"/>
                </a:lnTo>
                <a:lnTo>
                  <a:pt x="6883948" y="6858000"/>
                </a:lnTo>
                <a:lnTo>
                  <a:pt x="365648" y="6858000"/>
                </a:lnTo>
                <a:lnTo>
                  <a:pt x="360213" y="6835050"/>
                </a:lnTo>
                <a:cubicBezTo>
                  <a:pt x="128263" y="5788167"/>
                  <a:pt x="0" y="4637179"/>
                  <a:pt x="0" y="3429001"/>
                </a:cubicBezTo>
                <a:cubicBezTo>
                  <a:pt x="0" y="2220824"/>
                  <a:pt x="128263" y="1069835"/>
                  <a:pt x="360213" y="22952"/>
                </a:cubicBezTo>
                <a:close/>
              </a:path>
            </a:pathLst>
          </a:custGeom>
          <a:effectLst>
            <a:outerShdw blurRad="50800" dist="38100" dir="10800000" algn="r" rotWithShape="0">
              <a:schemeClr val="bg1">
                <a:lumMod val="85000"/>
                <a:alpha val="30000"/>
              </a:schemeClr>
            </a:outerShdw>
          </a:effectLst>
        </p:spPr>
      </p:pic>
      <p:sp>
        <p:nvSpPr>
          <p:cNvPr id="6" name="TextBox 5">
            <a:extLst>
              <a:ext uri="{FF2B5EF4-FFF2-40B4-BE49-F238E27FC236}">
                <a16:creationId xmlns:a16="http://schemas.microsoft.com/office/drawing/2014/main" id="{4C4F04CD-BB80-4D3C-8BEE-981B052B991A}"/>
              </a:ext>
            </a:extLst>
          </p:cNvPr>
          <p:cNvSpPr txBox="1"/>
          <p:nvPr/>
        </p:nvSpPr>
        <p:spPr>
          <a:xfrm>
            <a:off x="365493" y="1179625"/>
            <a:ext cx="4544834" cy="1077218"/>
          </a:xfrm>
          <a:prstGeom prst="rect">
            <a:avLst/>
          </a:prstGeom>
          <a:noFill/>
        </p:spPr>
        <p:txBody>
          <a:bodyPr wrap="square" rtlCol="0">
            <a:spAutoFit/>
          </a:bodyPr>
          <a:lstStyle/>
          <a:p>
            <a:r>
              <a:rPr lang="en-US" sz="3200" dirty="0">
                <a:effectLst/>
                <a:latin typeface="Segoe UI Black" panose="020B0A02040204020203" pitchFamily="34" charset="0"/>
                <a:ea typeface="Segoe UI Black" panose="020B0A02040204020203" pitchFamily="34" charset="0"/>
              </a:rPr>
              <a:t>"If only you could see what I see."</a:t>
            </a:r>
            <a:endParaRPr lang="en-US" sz="3200" dirty="0">
              <a:latin typeface="Segoe UI Black" panose="020B0A02040204020203" pitchFamily="34" charset="0"/>
              <a:ea typeface="Segoe UI Black" panose="020B0A02040204020203" pitchFamily="34" charset="0"/>
            </a:endParaRPr>
          </a:p>
        </p:txBody>
      </p:sp>
      <p:sp>
        <p:nvSpPr>
          <p:cNvPr id="2" name="Rectangle: Top Corners Rounded 1">
            <a:extLst>
              <a:ext uri="{FF2B5EF4-FFF2-40B4-BE49-F238E27FC236}">
                <a16:creationId xmlns:a16="http://schemas.microsoft.com/office/drawing/2014/main" id="{3BBD517D-3FD6-412B-AE36-929ABDDDAC38}"/>
              </a:ext>
            </a:extLst>
          </p:cNvPr>
          <p:cNvSpPr/>
          <p:nvPr/>
        </p:nvSpPr>
        <p:spPr>
          <a:xfrm>
            <a:off x="587272" y="4035287"/>
            <a:ext cx="3709946" cy="1457739"/>
          </a:xfrm>
          <a:prstGeom prst="round2SameRect">
            <a:avLst/>
          </a:prstGeom>
        </p:spPr>
        <p:style>
          <a:lnRef idx="2">
            <a:schemeClr val="accent1">
              <a:shade val="50000"/>
            </a:schemeClr>
          </a:lnRef>
          <a:fillRef idx="1">
            <a:schemeClr val="accent1"/>
          </a:fillRef>
          <a:effectRef idx="0">
            <a:schemeClr val="accent1"/>
          </a:effectRef>
          <a:fontRef idx="minor">
            <a:schemeClr val="lt1"/>
          </a:fontRef>
        </p:style>
        <p:txBody>
          <a:bodyPr tIns="0" bIns="91440" rtlCol="0" anchor="ctr"/>
          <a:lstStyle/>
          <a:p>
            <a:pPr algn="ctr">
              <a:lnSpc>
                <a:spcPct val="150000"/>
              </a:lnSpc>
            </a:pPr>
            <a:r>
              <a:rPr lang="en-US" sz="2000" b="1" dirty="0">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The Jews had one view of Abraham; Paul gave them a different perspective.</a:t>
            </a:r>
          </a:p>
        </p:txBody>
      </p:sp>
    </p:spTree>
    <p:extLst>
      <p:ext uri="{BB962C8B-B14F-4D97-AF65-F5344CB8AC3E}">
        <p14:creationId xmlns:p14="http://schemas.microsoft.com/office/powerpoint/2010/main" val="112308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AA181-38F4-486B-9BC4-D946A311174E}"/>
              </a:ext>
            </a:extLst>
          </p:cNvPr>
          <p:cNvSpPr>
            <a:spLocks noGrp="1"/>
          </p:cNvSpPr>
          <p:nvPr>
            <p:ph type="title"/>
          </p:nvPr>
        </p:nvSpPr>
        <p:spPr/>
        <p:txBody>
          <a:bodyPr>
            <a:normAutofit/>
          </a:bodyPr>
          <a:lstStyle/>
          <a:p>
            <a:r>
              <a:rPr lang="en-US" sz="9600" dirty="0">
                <a:latin typeface="+mj-lt"/>
              </a:rPr>
              <a:t>Authentic Faith</a:t>
            </a:r>
          </a:p>
        </p:txBody>
      </p:sp>
      <p:sp>
        <p:nvSpPr>
          <p:cNvPr id="3" name="Text Placeholder 2">
            <a:extLst>
              <a:ext uri="{FF2B5EF4-FFF2-40B4-BE49-F238E27FC236}">
                <a16:creationId xmlns:a16="http://schemas.microsoft.com/office/drawing/2014/main" id="{A4C2B8D8-6E2F-483F-8008-29B1D08178F0}"/>
              </a:ext>
            </a:extLst>
          </p:cNvPr>
          <p:cNvSpPr>
            <a:spLocks noGrp="1"/>
          </p:cNvSpPr>
          <p:nvPr>
            <p:ph type="body" idx="1"/>
          </p:nvPr>
        </p:nvSpPr>
        <p:spPr/>
        <p:txBody>
          <a:bodyPr>
            <a:noAutofit/>
            <a:scene3d>
              <a:camera prst="orthographicFront"/>
              <a:lightRig rig="threePt" dir="t"/>
            </a:scene3d>
            <a:sp3d extrusionH="57150">
              <a:bevelT w="69850" h="69850" prst="divot"/>
            </a:sp3d>
          </a:bodyPr>
          <a:lstStyle/>
          <a:p>
            <a:r>
              <a:rPr lang="en-US" sz="4400" spc="500" dirty="0">
                <a:solidFill>
                  <a:srgbClr val="FFCA08"/>
                </a:solidFill>
                <a:effectLst>
                  <a:outerShdw blurRad="38100" dist="38100" dir="2700000" algn="tl">
                    <a:srgbClr val="000000">
                      <a:alpha val="43137"/>
                    </a:srgbClr>
                  </a:outerShdw>
                </a:effectLst>
                <a:latin typeface="LEMON MILK Bold" panose="00000800000000000000" pitchFamily="50" charset="0"/>
              </a:rPr>
              <a:t>Romans 4:1-25</a:t>
            </a:r>
          </a:p>
        </p:txBody>
      </p:sp>
    </p:spTree>
    <p:extLst>
      <p:ext uri="{BB962C8B-B14F-4D97-AF65-F5344CB8AC3E}">
        <p14:creationId xmlns:p14="http://schemas.microsoft.com/office/powerpoint/2010/main" val="1796045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6DDFF-DEFA-44B9-A86A-519D826EE8B0}"/>
              </a:ext>
            </a:extLst>
          </p:cNvPr>
          <p:cNvSpPr>
            <a:spLocks noGrp="1"/>
          </p:cNvSpPr>
          <p:nvPr>
            <p:ph type="title"/>
          </p:nvPr>
        </p:nvSpPr>
        <p:spPr>
          <a:xfrm>
            <a:off x="665749" y="634696"/>
            <a:ext cx="3344778" cy="1709928"/>
          </a:xfrm>
        </p:spPr>
        <p:txBody>
          <a:bodyPr lIns="0" tIns="0" rIns="0" bIns="0">
            <a:noAutofit/>
            <a:scene3d>
              <a:camera prst="orthographicFront"/>
              <a:lightRig rig="threePt" dir="t"/>
            </a:scene3d>
            <a:sp3d extrusionH="57150">
              <a:bevelT w="38100" h="38100"/>
            </a:sp3d>
          </a:bodyPr>
          <a:lstStyle/>
          <a:p>
            <a:pPr algn="ctr"/>
            <a:r>
              <a:rPr lang="en-US" sz="3600" b="0" cap="small"/>
              <a:t>Transformed!</a:t>
            </a:r>
            <a:br>
              <a:rPr lang="en-US" b="0"/>
            </a:br>
            <a:r>
              <a:rPr lang="en-US" sz="2800" i="1">
                <a:solidFill>
                  <a:srgbClr val="FFCA08"/>
                </a:solidFill>
                <a:latin typeface="Segoe UI" panose="020B0502040204020203" pitchFamily="34" charset="0"/>
                <a:cs typeface="Segoe UI" panose="020B0502040204020203" pitchFamily="34" charset="0"/>
              </a:rPr>
              <a:t>Knowing &amp; Doing God’s Will</a:t>
            </a:r>
          </a:p>
        </p:txBody>
      </p:sp>
      <p:sp>
        <p:nvSpPr>
          <p:cNvPr id="3" name="Content Placeholder 2">
            <a:extLst>
              <a:ext uri="{FF2B5EF4-FFF2-40B4-BE49-F238E27FC236}">
                <a16:creationId xmlns:a16="http://schemas.microsoft.com/office/drawing/2014/main" id="{E4A29B43-CD39-4D37-9B76-7FE3B309BB46}"/>
              </a:ext>
            </a:extLst>
          </p:cNvPr>
          <p:cNvSpPr>
            <a:spLocks noGrp="1"/>
          </p:cNvSpPr>
          <p:nvPr>
            <p:ph idx="1"/>
          </p:nvPr>
        </p:nvSpPr>
        <p:spPr>
          <a:xfrm>
            <a:off x="4786033" y="828263"/>
            <a:ext cx="6896530" cy="5367130"/>
          </a:xfrm>
        </p:spPr>
        <p:txBody>
          <a:bodyPr>
            <a:noAutofit/>
            <a:scene3d>
              <a:camera prst="orthographicFront"/>
              <a:lightRig rig="threePt" dir="t"/>
            </a:scene3d>
            <a:sp3d extrusionH="57150">
              <a:bevelT w="69850" h="69850" prst="divot"/>
            </a:sp3d>
          </a:bodyPr>
          <a:lstStyle/>
          <a:p>
            <a:pPr marL="0" indent="0">
              <a:lnSpc>
                <a:spcPct val="100000"/>
              </a:lnSpc>
              <a:spcBef>
                <a:spcPts val="0"/>
              </a:spcBef>
              <a:spcAft>
                <a:spcPts val="3600"/>
              </a:spcAft>
              <a:buNone/>
            </a:pPr>
            <a:r>
              <a:rPr lang="en-US" sz="4000" cap="small" dirty="0">
                <a:latin typeface="Segoe UI Black" panose="020B0A02040204020203" pitchFamily="34" charset="0"/>
                <a:ea typeface="Segoe UI Black" panose="020B0A02040204020203" pitchFamily="34" charset="0"/>
                <a:cs typeface="Segoe UI Semibold" panose="020B0702040204020203" pitchFamily="34" charset="0"/>
              </a:rPr>
              <a:t>Focal Passages for Today:</a:t>
            </a:r>
          </a:p>
          <a:p>
            <a:pPr marL="687388" indent="-687388">
              <a:lnSpc>
                <a:spcPct val="100000"/>
              </a:lnSpc>
              <a:spcBef>
                <a:spcPts val="0"/>
              </a:spcBef>
              <a:spcAft>
                <a:spcPts val="4800"/>
              </a:spcAft>
              <a:buClrTx/>
              <a:buFont typeface="Wingdings" panose="05000000000000000000" pitchFamily="2" charset="2"/>
              <a:buChar char="v"/>
            </a:pPr>
            <a:r>
              <a:rPr lang="en-US" sz="3600" dirty="0">
                <a:solidFill>
                  <a:srgbClr val="FFCA08"/>
                </a:solidFill>
                <a:effectLst>
                  <a:outerShdw blurRad="38100" dist="38100" dir="2700000" algn="tl">
                    <a:srgbClr val="000000">
                      <a:alpha val="43137"/>
                    </a:srgbClr>
                  </a:outerShdw>
                </a:effectLst>
                <a:latin typeface="LEMON MILK Bold" panose="00000800000000000000" pitchFamily="50" charset="0"/>
              </a:rPr>
              <a:t>Romans 4:1-5</a:t>
            </a:r>
          </a:p>
          <a:p>
            <a:pPr marL="687388" indent="-687388">
              <a:lnSpc>
                <a:spcPct val="100000"/>
              </a:lnSpc>
              <a:spcBef>
                <a:spcPts val="0"/>
              </a:spcBef>
              <a:spcAft>
                <a:spcPts val="4800"/>
              </a:spcAft>
              <a:buClrTx/>
            </a:pPr>
            <a:r>
              <a:rPr lang="en-US" sz="3600" dirty="0">
                <a:solidFill>
                  <a:srgbClr val="FFCA08"/>
                </a:solidFill>
                <a:effectLst>
                  <a:outerShdw blurRad="38100" dist="38100" dir="2700000" algn="tl">
                    <a:srgbClr val="000000">
                      <a:alpha val="43137"/>
                    </a:srgbClr>
                  </a:outerShdw>
                </a:effectLst>
                <a:latin typeface="LEMON MILK Bold" panose="00000800000000000000" pitchFamily="50" charset="0"/>
              </a:rPr>
              <a:t>Romans 4:9-11</a:t>
            </a:r>
          </a:p>
          <a:p>
            <a:pPr marL="687388" indent="-687388">
              <a:lnSpc>
                <a:spcPct val="100000"/>
              </a:lnSpc>
              <a:spcBef>
                <a:spcPts val="0"/>
              </a:spcBef>
              <a:spcAft>
                <a:spcPts val="4800"/>
              </a:spcAft>
              <a:buClrTx/>
            </a:pPr>
            <a:r>
              <a:rPr lang="en-US" sz="3600" dirty="0">
                <a:solidFill>
                  <a:srgbClr val="FFCA08"/>
                </a:solidFill>
                <a:effectLst>
                  <a:outerShdw blurRad="38100" dist="38100" dir="2700000" algn="tl">
                    <a:srgbClr val="000000">
                      <a:alpha val="43137"/>
                    </a:srgbClr>
                  </a:outerShdw>
                </a:effectLst>
                <a:latin typeface="LEMON MILK Bold" panose="00000800000000000000" pitchFamily="50" charset="0"/>
              </a:rPr>
              <a:t>Romans 4:13-16</a:t>
            </a:r>
          </a:p>
          <a:p>
            <a:pPr marL="687388" indent="-687388">
              <a:lnSpc>
                <a:spcPct val="100000"/>
              </a:lnSpc>
              <a:spcBef>
                <a:spcPts val="0"/>
              </a:spcBef>
              <a:spcAft>
                <a:spcPts val="4800"/>
              </a:spcAft>
              <a:buClrTx/>
            </a:pPr>
            <a:r>
              <a:rPr lang="en-US" sz="3600" dirty="0">
                <a:solidFill>
                  <a:srgbClr val="FFCA08"/>
                </a:solidFill>
                <a:effectLst>
                  <a:outerShdw blurRad="38100" dist="38100" dir="2700000" algn="tl">
                    <a:srgbClr val="000000">
                      <a:alpha val="43137"/>
                    </a:srgbClr>
                  </a:outerShdw>
                </a:effectLst>
                <a:latin typeface="LEMON MILK Bold" panose="00000800000000000000" pitchFamily="50" charset="0"/>
              </a:rPr>
              <a:t>Romans 4:18-21</a:t>
            </a:r>
          </a:p>
        </p:txBody>
      </p:sp>
    </p:spTree>
    <p:extLst>
      <p:ext uri="{BB962C8B-B14F-4D97-AF65-F5344CB8AC3E}">
        <p14:creationId xmlns:p14="http://schemas.microsoft.com/office/powerpoint/2010/main" val="1726772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6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C472220-6ED4-4778-8B48-80BFC87F1FC3}"/>
              </a:ext>
            </a:extLst>
          </p:cNvPr>
          <p:cNvSpPr>
            <a:spLocks noGrp="1"/>
          </p:cNvSpPr>
          <p:nvPr>
            <p:ph type="title"/>
          </p:nvPr>
        </p:nvSpPr>
        <p:spPr>
          <a:xfrm>
            <a:off x="841248" y="426720"/>
            <a:ext cx="10506456" cy="1554061"/>
          </a:xfrm>
        </p:spPr>
        <p:txBody>
          <a:bodyPr anchor="b">
            <a:normAutofit/>
          </a:bodyPr>
          <a:lstStyle/>
          <a:p>
            <a:r>
              <a:rPr lang="en-US" sz="5400" b="0">
                <a:latin typeface="LEMON MILK" panose="00000500000000000000" pitchFamily="50" charset="0"/>
              </a:rPr>
              <a:t>Romans 12:2</a:t>
            </a:r>
          </a:p>
        </p:txBody>
      </p:sp>
      <p:sp>
        <p:nvSpPr>
          <p:cNvPr id="6" name="Rectangle 5">
            <a:extLst>
              <a:ext uri="{FF2B5EF4-FFF2-40B4-BE49-F238E27FC236}">
                <a16:creationId xmlns:a16="http://schemas.microsoft.com/office/drawing/2014/main" id="{D893AF2E-6BCD-4A5E-97C4-88A86C2E59F1}"/>
              </a:ext>
            </a:extLst>
          </p:cNvPr>
          <p:cNvSpPr/>
          <p:nvPr/>
        </p:nvSpPr>
        <p:spPr>
          <a:xfrm>
            <a:off x="840185" y="2118888"/>
            <a:ext cx="10506456"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3A98238-DCFF-4505-8FA1-778CF284E0DB}"/>
              </a:ext>
            </a:extLst>
          </p:cNvPr>
          <p:cNvSpPr/>
          <p:nvPr/>
        </p:nvSpPr>
        <p:spPr>
          <a:xfrm>
            <a:off x="840185" y="2004682"/>
            <a:ext cx="1874520" cy="13716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1" name="Content Placeholder 4">
            <a:extLst>
              <a:ext uri="{FF2B5EF4-FFF2-40B4-BE49-F238E27FC236}">
                <a16:creationId xmlns:a16="http://schemas.microsoft.com/office/drawing/2014/main" id="{128DE03B-47BF-4555-8BDD-CE67080E30B0}"/>
              </a:ext>
            </a:extLst>
          </p:cNvPr>
          <p:cNvSpPr>
            <a:spLocks noGrp="1"/>
          </p:cNvSpPr>
          <p:nvPr>
            <p:ph idx="1"/>
          </p:nvPr>
        </p:nvSpPr>
        <p:spPr>
          <a:xfrm>
            <a:off x="841248" y="2139093"/>
            <a:ext cx="10509504" cy="4027329"/>
          </a:xfrm>
          <a:scene3d>
            <a:camera prst="orthographicFront"/>
            <a:lightRig rig="threePt" dir="t"/>
          </a:scene3d>
          <a:sp3d>
            <a:bevelT w="139700" h="139700" prst="divot"/>
          </a:sp3d>
        </p:spPr>
        <p:txBody>
          <a:bodyPr tIns="0" rIns="0" anchor="t">
            <a:noAutofit/>
            <a:sp3d extrusionH="57150">
              <a:bevelT w="69850" h="69850" prst="divot"/>
            </a:sp3d>
          </a:bodyPr>
          <a:lstStyle/>
          <a:p>
            <a:pPr marL="0" indent="0">
              <a:lnSpc>
                <a:spcPct val="250000"/>
              </a:lnSpc>
              <a:buNone/>
            </a:pPr>
            <a:r>
              <a:rPr lang="en-US">
                <a:latin typeface="AvenirLT-Roman" panose="020B0503020203020204" pitchFamily="34" charset="0"/>
              </a:rPr>
              <a:t>Do not be conformed to this age, but be </a:t>
            </a:r>
            <a:r>
              <a:rPr lang="en-US" sz="3500" b="1" cap="all">
                <a:solidFill>
                  <a:srgbClr val="FFCA08"/>
                </a:solidFill>
                <a:effectLst>
                  <a:outerShdw blurRad="38100" dist="38100" dir="2700000" algn="tl">
                    <a:srgbClr val="000000">
                      <a:alpha val="43137"/>
                    </a:srgbClr>
                  </a:outerShdw>
                </a:effectLst>
                <a:latin typeface="LEMON MILK Bold" panose="00000800000000000000" pitchFamily="50" charset="0"/>
              </a:rPr>
              <a:t>transformed</a:t>
            </a:r>
            <a:r>
              <a:rPr lang="en-US" sz="3500" b="1">
                <a:effectLst>
                  <a:outerShdw blurRad="38100" dist="38100" dir="2700000" algn="tl">
                    <a:srgbClr val="000000">
                      <a:alpha val="43137"/>
                    </a:srgbClr>
                  </a:outerShdw>
                </a:effectLst>
                <a:latin typeface="AvenirLT-Roman" panose="020B0503020203020204" pitchFamily="34" charset="0"/>
              </a:rPr>
              <a:t> </a:t>
            </a:r>
            <a:r>
              <a:rPr lang="en-US">
                <a:latin typeface="AvenirLT-Roman" panose="020B0503020203020204" pitchFamily="34" charset="0"/>
              </a:rPr>
              <a:t>by the renewing of your mind, </a:t>
            </a:r>
            <a:r>
              <a:rPr lang="en-US" b="1">
                <a:latin typeface="Avenir Next LT Pro" panose="020B0504020202020204" pitchFamily="34" charset="0"/>
              </a:rPr>
              <a:t>so that you may discern what is the good, pleasing, and perfect will of God</a:t>
            </a:r>
            <a:r>
              <a:rPr lang="en-US" b="1">
                <a:latin typeface="AvenirLT-Roman" panose="020B0503020203020204" pitchFamily="34" charset="0"/>
              </a:rPr>
              <a:t>. </a:t>
            </a:r>
          </a:p>
        </p:txBody>
      </p:sp>
      <p:sp>
        <p:nvSpPr>
          <p:cNvPr id="12" name="Rectangle 6">
            <a:extLst>
              <a:ext uri="{FF2B5EF4-FFF2-40B4-BE49-F238E27FC236}">
                <a16:creationId xmlns:a16="http://schemas.microsoft.com/office/drawing/2014/main" id="{48EC1367-8DA8-4539-9E16-617526BB15FC}"/>
              </a:ext>
            </a:extLst>
          </p:cNvPr>
          <p:cNvSpPr>
            <a:spLocks noGrp="1" noChangeArrowheads="1"/>
          </p:cNvSpPr>
          <p:nvPr>
            <p:ph type="sldNum" sz="quarter" idx="4294967295"/>
          </p:nvPr>
        </p:nvSpPr>
        <p:spPr>
          <a:xfrm>
            <a:off x="11737272" y="6496854"/>
            <a:ext cx="448056" cy="365125"/>
          </a:xfrm>
          <a:prstGeom prst="rect">
            <a:avLst/>
          </a:prstGeom>
        </p:spPr>
        <p:txBody>
          <a:bodyPr vert="horz" lIns="91440" tIns="45720" rIns="91440" bIns="45720" rtlCol="0" anchor="ctr">
            <a:normAutofit/>
          </a:bodyPr>
          <a:lstStyle>
            <a:lvl1pPr>
              <a:defRPr sz="1200" b="1">
                <a:solidFill>
                  <a:schemeClr val="bg1"/>
                </a:solidFill>
                <a:latin typeface="+mn-lt"/>
              </a:defRPr>
            </a:lvl1pPr>
          </a:lstStyle>
          <a:p>
            <a:pPr algn="ctr" defTabSz="914400">
              <a:spcAft>
                <a:spcPts val="600"/>
              </a:spcAft>
              <a:defRPr/>
            </a:pPr>
            <a:fld id="{525D6D22-F3CC-406C-AB7C-C30BB762FCEA}" type="slidenum">
              <a:rPr lang="en-US" altLang="en-US" sz="1100">
                <a:solidFill>
                  <a:schemeClr val="tx1"/>
                </a:solidFill>
              </a:rPr>
              <a:pPr algn="ctr" defTabSz="914400">
                <a:spcAft>
                  <a:spcPts val="600"/>
                </a:spcAft>
                <a:defRPr/>
              </a:pPr>
              <a:t>5</a:t>
            </a:fld>
            <a:endParaRPr lang="en-US" altLang="en-US" sz="1100">
              <a:solidFill>
                <a:schemeClr val="tx1"/>
              </a:solidFill>
            </a:endParaRPr>
          </a:p>
        </p:txBody>
      </p:sp>
      <p:sp>
        <p:nvSpPr>
          <p:cNvPr id="13" name="Rectangle 4">
            <a:extLst>
              <a:ext uri="{FF2B5EF4-FFF2-40B4-BE49-F238E27FC236}">
                <a16:creationId xmlns:a16="http://schemas.microsoft.com/office/drawing/2014/main" id="{2B5606B0-606F-4C58-87F8-F83736DE415D}"/>
              </a:ext>
            </a:extLst>
          </p:cNvPr>
          <p:cNvSpPr>
            <a:spLocks noGrp="1" noChangeArrowheads="1"/>
          </p:cNvSpPr>
          <p:nvPr>
            <p:ph type="dt" sz="half" idx="4294967295"/>
          </p:nvPr>
        </p:nvSpPr>
        <p:spPr>
          <a:xfrm>
            <a:off x="10296" y="6594390"/>
            <a:ext cx="1431255" cy="258077"/>
          </a:xfrm>
          <a:prstGeom prst="rect">
            <a:avLst/>
          </a:prstGeom>
          <a:ln/>
        </p:spPr>
        <p:txBody>
          <a:bodyPr anchor="b"/>
          <a:lstStyle>
            <a:lvl1pPr>
              <a:defRPr sz="900" b="1">
                <a:solidFill>
                  <a:schemeClr val="bg1"/>
                </a:solidFill>
                <a:latin typeface="+mn-lt"/>
              </a:defRPr>
            </a:lvl1pPr>
          </a:lstStyle>
          <a:p>
            <a:pPr>
              <a:defRPr/>
            </a:pPr>
            <a:r>
              <a:rPr lang="en-US" altLang="en-US" sz="800">
                <a:solidFill>
                  <a:schemeClr val="tx1"/>
                </a:solidFill>
              </a:rPr>
              <a:t>© Eric F. Glover 2021</a:t>
            </a:r>
            <a:endParaRPr lang="en-US" altLang="en-US" sz="800" b="1">
              <a:solidFill>
                <a:schemeClr val="tx1"/>
              </a:solidFill>
            </a:endParaRPr>
          </a:p>
        </p:txBody>
      </p:sp>
    </p:spTree>
    <p:extLst>
      <p:ext uri="{BB962C8B-B14F-4D97-AF65-F5344CB8AC3E}">
        <p14:creationId xmlns:p14="http://schemas.microsoft.com/office/powerpoint/2010/main" val="2222412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66447B-AC42-4B0F-A8AC-FFC4DC75727D}"/>
              </a:ext>
            </a:extLst>
          </p:cNvPr>
          <p:cNvSpPr>
            <a:spLocks noGrp="1"/>
          </p:cNvSpPr>
          <p:nvPr>
            <p:ph idx="1"/>
          </p:nvPr>
        </p:nvSpPr>
        <p:spPr>
          <a:xfrm>
            <a:off x="4632184" y="3233531"/>
            <a:ext cx="7223760" cy="2856984"/>
          </a:xfrm>
        </p:spPr>
        <p:txBody>
          <a:bodyPr>
            <a:noAutofit/>
          </a:bodyPr>
          <a:lstStyle/>
          <a:p>
            <a:pPr>
              <a:lnSpc>
                <a:spcPct val="125000"/>
              </a:lnSpc>
              <a:spcBef>
                <a:spcPts val="0"/>
              </a:spcBef>
              <a:spcAft>
                <a:spcPts val="2400"/>
              </a:spcAft>
            </a:pPr>
            <a:r>
              <a:rPr lang="en-US" sz="2400" dirty="0"/>
              <a:t>In chapter 3, Paul said emphatically that </a:t>
            </a:r>
            <a:br>
              <a:rPr lang="en-US" sz="2400" dirty="0"/>
            </a:br>
            <a:r>
              <a:rPr lang="en-US" sz="2400" dirty="0">
                <a:solidFill>
                  <a:srgbClr val="FFCA08"/>
                </a:solidFill>
              </a:rPr>
              <a:t>no one is righteous, not even one</a:t>
            </a:r>
            <a:r>
              <a:rPr lang="en-US" sz="2400" dirty="0"/>
              <a:t>.</a:t>
            </a:r>
          </a:p>
          <a:p>
            <a:pPr>
              <a:lnSpc>
                <a:spcPct val="125000"/>
              </a:lnSpc>
              <a:spcBef>
                <a:spcPts val="0"/>
              </a:spcBef>
              <a:spcAft>
                <a:spcPts val="2400"/>
              </a:spcAft>
            </a:pPr>
            <a:r>
              <a:rPr lang="en-US" sz="2400" dirty="0"/>
              <a:t>He said justification (salvation) comes by faith, not by works.</a:t>
            </a:r>
          </a:p>
          <a:p>
            <a:pPr>
              <a:lnSpc>
                <a:spcPct val="125000"/>
              </a:lnSpc>
              <a:spcBef>
                <a:spcPts val="0"/>
              </a:spcBef>
              <a:spcAft>
                <a:spcPts val="2400"/>
              </a:spcAft>
            </a:pPr>
            <a:r>
              <a:rPr lang="en-US" sz="2400" dirty="0"/>
              <a:t>In chapter 4, Paul proves his point.</a:t>
            </a:r>
          </a:p>
        </p:txBody>
      </p:sp>
      <p:sp>
        <p:nvSpPr>
          <p:cNvPr id="4" name="Verse - Plain Text">
            <a:extLst>
              <a:ext uri="{FF2B5EF4-FFF2-40B4-BE49-F238E27FC236}">
                <a16:creationId xmlns:a16="http://schemas.microsoft.com/office/drawing/2014/main" id="{63CD0CB5-3866-4A6A-9ABB-248F60DA5E76}"/>
              </a:ext>
            </a:extLst>
          </p:cNvPr>
          <p:cNvSpPr txBox="1">
            <a:spLocks/>
          </p:cNvSpPr>
          <p:nvPr/>
        </p:nvSpPr>
        <p:spPr>
          <a:xfrm>
            <a:off x="4731727" y="601835"/>
            <a:ext cx="6410536" cy="2307018"/>
          </a:xfrm>
          <a:prstGeom prst="rect">
            <a:avLst/>
          </a:prstGeom>
          <a:ln w="28575">
            <a:solidFill>
              <a:srgbClr val="FFCA08"/>
            </a:solidFill>
          </a:ln>
        </p:spPr>
        <p:style>
          <a:lnRef idx="2">
            <a:schemeClr val="accent1"/>
          </a:lnRef>
          <a:fillRef idx="1">
            <a:schemeClr val="lt1"/>
          </a:fillRef>
          <a:effectRef idx="0">
            <a:schemeClr val="accent1"/>
          </a:effectRef>
          <a:fontRef idx="minor">
            <a:schemeClr val="dk1"/>
          </a:fontRef>
        </p:style>
        <p:txBody>
          <a:bodyPr vert="horz" lIns="182880" tIns="0" rIns="182880" bIns="91440" rtlCol="0" anchor="ctr">
            <a:noAutofit/>
            <a:sp3d extrusionH="57150">
              <a:bevelT w="69850" h="69850" prst="divot"/>
            </a:sp3d>
          </a:bodyPr>
          <a:lstStyle>
            <a:defPPr>
              <a:defRPr lang="en-US"/>
            </a:defPPr>
            <a:lvl1pPr indent="0" algn="just">
              <a:lnSpc>
                <a:spcPct val="100000"/>
              </a:lnSpc>
              <a:spcBef>
                <a:spcPts val="0"/>
              </a:spcBef>
              <a:spcAft>
                <a:spcPts val="1800"/>
              </a:spcAft>
              <a:buFont typeface="Arial" panose="020B0604020202020204" pitchFamily="34" charset="0"/>
              <a:buNone/>
              <a:defRPr sz="2400" b="0">
                <a:solidFill>
                  <a:schemeClr val="tx1"/>
                </a:solidFill>
                <a:latin typeface="Segoe UI Semibold" panose="020B0702040204020203" pitchFamily="34" charset="0"/>
                <a:cs typeface="Segoe UI Semibold" panose="020B0702040204020203" pitchFamily="34" charset="0"/>
              </a:defRPr>
            </a:lvl1pPr>
            <a:lvl2pPr marL="685800" indent="-228600">
              <a:lnSpc>
                <a:spcPct val="110000"/>
              </a:lnSpc>
              <a:spcBef>
                <a:spcPts val="500"/>
              </a:spcBef>
              <a:buFont typeface="Arial" panose="020B0604020202020204" pitchFamily="34" charset="0"/>
              <a:buChar char="•"/>
              <a:defRPr sz="2400">
                <a:solidFill>
                  <a:schemeClr val="tx1"/>
                </a:solidFill>
                <a:latin typeface="Segoe UI Semibold" panose="020B0702040204020203" pitchFamily="34" charset="0"/>
                <a:cs typeface="Segoe UI Semibold" panose="020B0702040204020203" pitchFamily="34" charset="0"/>
              </a:defRPr>
            </a:lvl2pPr>
            <a:lvl3pPr marL="1143000" indent="-228600">
              <a:lnSpc>
                <a:spcPct val="110000"/>
              </a:lnSpc>
              <a:spcBef>
                <a:spcPts val="500"/>
              </a:spcBef>
              <a:buFont typeface="Arial" panose="020B0604020202020204" pitchFamily="34" charset="0"/>
              <a:buChar char="•"/>
              <a:defRPr sz="2000">
                <a:solidFill>
                  <a:schemeClr val="tx1"/>
                </a:solidFill>
                <a:latin typeface="Segoe UI" panose="020B0502040204020203" pitchFamily="34" charset="0"/>
                <a:cs typeface="Segoe UI" panose="020B0502040204020203" pitchFamily="34" charset="0"/>
              </a:defRPr>
            </a:lvl3pPr>
            <a:lvl4pPr marL="16002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4pPr>
            <a:lvl5pPr marL="2057400" indent="-228600">
              <a:lnSpc>
                <a:spcPct val="110000"/>
              </a:lnSpc>
              <a:spcBef>
                <a:spcPts val="500"/>
              </a:spcBef>
              <a:buFont typeface="Arial" panose="020B0604020202020204" pitchFamily="34" charset="0"/>
              <a:buChar char="•"/>
              <a:defRPr>
                <a:solidFill>
                  <a:schemeClr val="tx1"/>
                </a:solidFill>
                <a:latin typeface="Segoe UI" panose="020B0502040204020203" pitchFamily="34" charset="0"/>
                <a:cs typeface="Segoe UI" panose="020B0502040204020203" pitchFamily="34" charset="0"/>
              </a:defRPr>
            </a:lvl5pPr>
            <a:lvl6pPr marL="2514600" indent="-228600">
              <a:lnSpc>
                <a:spcPct val="90000"/>
              </a:lnSpc>
              <a:spcBef>
                <a:spcPts val="500"/>
              </a:spcBef>
              <a:buFont typeface="Arial" panose="020B0604020202020204" pitchFamily="34" charset="0"/>
              <a:buChar char="•"/>
              <a:defRPr>
                <a:solidFill>
                  <a:schemeClr val="tx1"/>
                </a:solidFill>
              </a:defRPr>
            </a:lvl6pPr>
            <a:lvl7pPr marL="2971800" indent="-228600">
              <a:lnSpc>
                <a:spcPct val="90000"/>
              </a:lnSpc>
              <a:spcBef>
                <a:spcPts val="500"/>
              </a:spcBef>
              <a:buFont typeface="Arial" panose="020B0604020202020204" pitchFamily="34" charset="0"/>
              <a:buChar char="•"/>
              <a:defRPr>
                <a:solidFill>
                  <a:schemeClr val="tx1"/>
                </a:solidFill>
              </a:defRPr>
            </a:lvl7pPr>
            <a:lvl8pPr marL="3429000" indent="-228600">
              <a:lnSpc>
                <a:spcPct val="90000"/>
              </a:lnSpc>
              <a:spcBef>
                <a:spcPts val="500"/>
              </a:spcBef>
              <a:buFont typeface="Arial" panose="020B0604020202020204" pitchFamily="34" charset="0"/>
              <a:buChar char="•"/>
              <a:defRPr>
                <a:solidFill>
                  <a:schemeClr val="tx1"/>
                </a:solidFill>
              </a:defRPr>
            </a:lvl8pPr>
            <a:lvl9pPr marL="3886200" indent="-228600">
              <a:lnSpc>
                <a:spcPct val="90000"/>
              </a:lnSpc>
              <a:spcBef>
                <a:spcPts val="500"/>
              </a:spcBef>
              <a:buFont typeface="Arial" panose="020B0604020202020204" pitchFamily="34" charset="0"/>
              <a:buChar char="•"/>
              <a:defRPr>
                <a:solidFill>
                  <a:schemeClr val="tx1"/>
                </a:solidFill>
              </a:defRPr>
            </a:lvl9pPr>
          </a:lstStyle>
          <a:p>
            <a:pPr lvl="0">
              <a:lnSpc>
                <a:spcPct val="125000"/>
              </a:lnSpc>
            </a:pPr>
            <a:r>
              <a:rPr lang="en-US" b="1" baseline="30000" dirty="0">
                <a:solidFill>
                  <a:srgbClr val="FFCA08"/>
                </a:solidFill>
                <a:latin typeface="Segoe UI" panose="020B0502040204020203" pitchFamily="34" charset="0"/>
                <a:cs typeface="Segoe UI" panose="020B0502040204020203" pitchFamily="34" charset="0"/>
              </a:rPr>
              <a:t>27</a:t>
            </a:r>
            <a:r>
              <a:rPr lang="en-US" dirty="0">
                <a:solidFill>
                  <a:prstClr val="black"/>
                </a:solidFill>
                <a:latin typeface="Segoe UI" panose="020B0502040204020203" pitchFamily="34" charset="0"/>
                <a:cs typeface="Segoe UI" panose="020B0502040204020203" pitchFamily="34" charset="0"/>
              </a:rPr>
              <a:t>Where, then, is boasting? It is excluded. By what kind of law? By one of works? No, on the contrary, by </a:t>
            </a:r>
            <a:r>
              <a:rPr lang="en-US" b="1" dirty="0">
                <a:solidFill>
                  <a:prstClr val="black"/>
                </a:solidFill>
                <a:latin typeface="Segoe UI" panose="020B0502040204020203" pitchFamily="34" charset="0"/>
                <a:cs typeface="Segoe UI" panose="020B0502040204020203" pitchFamily="34" charset="0"/>
              </a:rPr>
              <a:t>a law of faith</a:t>
            </a:r>
            <a:r>
              <a:rPr lang="en-US" dirty="0">
                <a:solidFill>
                  <a:prstClr val="black"/>
                </a:solidFill>
                <a:latin typeface="Segoe UI" panose="020B0502040204020203" pitchFamily="34" charset="0"/>
                <a:cs typeface="Segoe UI" panose="020B0502040204020203" pitchFamily="34" charset="0"/>
              </a:rPr>
              <a:t>. </a:t>
            </a:r>
            <a:r>
              <a:rPr lang="en-US" b="1" baseline="30000" dirty="0">
                <a:solidFill>
                  <a:srgbClr val="FFCA08"/>
                </a:solidFill>
                <a:latin typeface="Segoe UI" panose="020B0502040204020203" pitchFamily="34" charset="0"/>
                <a:cs typeface="Segoe UI" panose="020B0502040204020203" pitchFamily="34" charset="0"/>
              </a:rPr>
              <a:t>28</a:t>
            </a:r>
            <a:r>
              <a:rPr lang="en-US" dirty="0">
                <a:solidFill>
                  <a:prstClr val="black"/>
                </a:solidFill>
                <a:latin typeface="Segoe UI" panose="020B0502040204020203" pitchFamily="34" charset="0"/>
                <a:cs typeface="Segoe UI" panose="020B0502040204020203" pitchFamily="34" charset="0"/>
              </a:rPr>
              <a:t>For we conclude that </a:t>
            </a:r>
            <a:r>
              <a:rPr lang="en-US" u="sng" dirty="0">
                <a:solidFill>
                  <a:prstClr val="black"/>
                </a:solidFill>
                <a:uFill>
                  <a:solidFill>
                    <a:srgbClr val="FF0000"/>
                  </a:solidFill>
                </a:uFill>
                <a:latin typeface="Segoe UI" panose="020B0502040204020203" pitchFamily="34" charset="0"/>
                <a:cs typeface="Segoe UI" panose="020B0502040204020203" pitchFamily="34" charset="0"/>
              </a:rPr>
              <a:t>a person is justified by faith </a:t>
            </a:r>
            <a:r>
              <a:rPr lang="en-US" dirty="0">
                <a:solidFill>
                  <a:prstClr val="black"/>
                </a:solidFill>
                <a:latin typeface="Segoe UI" panose="020B0502040204020203" pitchFamily="34" charset="0"/>
                <a:cs typeface="Segoe UI" panose="020B0502040204020203" pitchFamily="34" charset="0"/>
              </a:rPr>
              <a:t>apart from the works of the law.</a:t>
            </a:r>
            <a:endParaRPr kumimoji="0" lang="en-US" sz="2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p:txBody>
      </p:sp>
      <p:sp>
        <p:nvSpPr>
          <p:cNvPr id="8" name="Title 1">
            <a:extLst>
              <a:ext uri="{FF2B5EF4-FFF2-40B4-BE49-F238E27FC236}">
                <a16:creationId xmlns:a16="http://schemas.microsoft.com/office/drawing/2014/main" id="{BA9C92F1-ACAC-4AF0-9F64-733D24584D58}"/>
              </a:ext>
            </a:extLst>
          </p:cNvPr>
          <p:cNvSpPr>
            <a:spLocks noGrp="1"/>
          </p:cNvSpPr>
          <p:nvPr>
            <p:ph type="title"/>
          </p:nvPr>
        </p:nvSpPr>
        <p:spPr>
          <a:xfrm>
            <a:off x="787979" y="641591"/>
            <a:ext cx="3197994" cy="1709928"/>
          </a:xfrm>
        </p:spPr>
        <p:txBody>
          <a:bodyPr/>
          <a:lstStyle/>
          <a:p>
            <a:r>
              <a:rPr lang="en-US" sz="3200" cap="small" dirty="0"/>
              <a:t>The Law of </a:t>
            </a:r>
            <a:r>
              <a:rPr lang="en-US" sz="6000" cap="small" dirty="0"/>
              <a:t>FAITH</a:t>
            </a:r>
            <a:br>
              <a:rPr lang="en-US" sz="4000" cap="small" dirty="0"/>
            </a:br>
            <a:r>
              <a:rPr lang="en-US" sz="2400" dirty="0">
                <a:solidFill>
                  <a:srgbClr val="FFCA08"/>
                </a:solidFill>
              </a:rPr>
              <a:t>Romans 3:27-28</a:t>
            </a:r>
            <a:endParaRPr lang="en-US" sz="3200" dirty="0">
              <a:solidFill>
                <a:srgbClr val="FFCA08"/>
              </a:solidFill>
            </a:endParaRPr>
          </a:p>
        </p:txBody>
      </p:sp>
    </p:spTree>
    <p:extLst>
      <p:ext uri="{BB962C8B-B14F-4D97-AF65-F5344CB8AC3E}">
        <p14:creationId xmlns:p14="http://schemas.microsoft.com/office/powerpoint/2010/main" val="2800443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4:1-5</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34386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200000"/>
              </a:lnSpc>
              <a:spcBef>
                <a:spcPts val="0"/>
              </a:spcBef>
              <a:buNone/>
            </a:pPr>
            <a:r>
              <a:rPr lang="en-US" sz="2400" baseline="30000" dirty="0">
                <a:solidFill>
                  <a:srgbClr val="FFCA08"/>
                </a:solidFill>
              </a:rPr>
              <a:t>1</a:t>
            </a:r>
            <a:r>
              <a:rPr lang="en-US" sz="2400" b="0" dirty="0"/>
              <a:t>What then will we say that Abraham, our forefather according to the flesh, has found? </a:t>
            </a:r>
            <a:r>
              <a:rPr lang="en-US" sz="2400" baseline="30000" dirty="0">
                <a:solidFill>
                  <a:srgbClr val="FFCA08"/>
                </a:solidFill>
              </a:rPr>
              <a:t>2</a:t>
            </a:r>
            <a:r>
              <a:rPr lang="en-US" sz="2400" b="0" dirty="0"/>
              <a:t>If Abraham was justified by works, he has something to boast about—but not before God. </a:t>
            </a:r>
            <a:r>
              <a:rPr lang="en-US" sz="2400" baseline="30000" dirty="0">
                <a:solidFill>
                  <a:srgbClr val="FFCA08"/>
                </a:solidFill>
              </a:rPr>
              <a:t>3</a:t>
            </a:r>
            <a:r>
              <a:rPr lang="en-US" sz="2400" b="0" dirty="0"/>
              <a:t>For what does the Scripture say? Abraham believed God, and it was credited to him for righteousness. </a:t>
            </a:r>
            <a:r>
              <a:rPr lang="en-US" sz="2400" baseline="30000" dirty="0">
                <a:solidFill>
                  <a:srgbClr val="FFCA08"/>
                </a:solidFill>
              </a:rPr>
              <a:t>4</a:t>
            </a:r>
            <a:r>
              <a:rPr lang="en-US" sz="2400" b="0" dirty="0"/>
              <a:t>Now to the one who works, pay is not credited as a gift, but as something owed. </a:t>
            </a:r>
            <a:r>
              <a:rPr lang="en-US" sz="2400" baseline="30000" dirty="0">
                <a:solidFill>
                  <a:srgbClr val="FFCA08"/>
                </a:solidFill>
              </a:rPr>
              <a:t>5</a:t>
            </a:r>
            <a:r>
              <a:rPr lang="en-US" sz="2400" b="0" dirty="0"/>
              <a:t>But to the one who does not work, but believes on him who justifies the ungodly, his faith is credited for righteousness.</a:t>
            </a:r>
          </a:p>
        </p:txBody>
      </p:sp>
      <p:sp>
        <p:nvSpPr>
          <p:cNvPr id="2" name="Rectangle 1">
            <a:extLst>
              <a:ext uri="{FF2B5EF4-FFF2-40B4-BE49-F238E27FC236}">
                <a16:creationId xmlns:a16="http://schemas.microsoft.com/office/drawing/2014/main" id="{24F6D5DB-E22D-49F0-86CD-173A9F23D544}"/>
              </a:ext>
            </a:extLst>
          </p:cNvPr>
          <p:cNvSpPr/>
          <p:nvPr/>
        </p:nvSpPr>
        <p:spPr>
          <a:xfrm>
            <a:off x="947530" y="4174434"/>
            <a:ext cx="9468679"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7AA1AA5-6283-42F2-B85A-7EE146592C89}"/>
              </a:ext>
            </a:extLst>
          </p:cNvPr>
          <p:cNvSpPr/>
          <p:nvPr/>
        </p:nvSpPr>
        <p:spPr>
          <a:xfrm>
            <a:off x="6905493" y="3043814"/>
            <a:ext cx="4485117"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28ED507-4238-48C2-BCE3-AF38CC3215EA}"/>
              </a:ext>
            </a:extLst>
          </p:cNvPr>
          <p:cNvSpPr/>
          <p:nvPr/>
        </p:nvSpPr>
        <p:spPr>
          <a:xfrm>
            <a:off x="2252869" y="6365005"/>
            <a:ext cx="493776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0897378C-63AC-43AA-BC28-51C210FB5836}"/>
              </a:ext>
            </a:extLst>
          </p:cNvPr>
          <p:cNvSpPr/>
          <p:nvPr/>
        </p:nvSpPr>
        <p:spPr>
          <a:xfrm>
            <a:off x="3784606" y="2295152"/>
            <a:ext cx="3134139"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4222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0" grpId="0" animBg="1"/>
      <p:bldP spid="21" grpId="0" animBg="1"/>
      <p:bldP spid="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54C0B-6C19-49EA-9338-305D7180E7B4}"/>
              </a:ext>
            </a:extLst>
          </p:cNvPr>
          <p:cNvSpPr>
            <a:spLocks noGrp="1"/>
          </p:cNvSpPr>
          <p:nvPr>
            <p:ph type="title"/>
          </p:nvPr>
        </p:nvSpPr>
        <p:spPr>
          <a:xfrm>
            <a:off x="1078992" y="1464366"/>
            <a:ext cx="10241280" cy="3650975"/>
          </a:xfrm>
        </p:spPr>
        <p:txBody>
          <a:bodyPr tIns="0" bIns="91440" anchor="t">
            <a:noAutofit/>
            <a:scene3d>
              <a:camera prst="orthographicFront"/>
              <a:lightRig rig="threePt" dir="t"/>
            </a:scene3d>
            <a:sp3d extrusionH="57150">
              <a:bevelT w="38100" h="38100"/>
            </a:sp3d>
          </a:bodyPr>
          <a:lstStyle/>
          <a:p>
            <a:pPr>
              <a:lnSpc>
                <a:spcPct val="150000"/>
              </a:lnSpc>
            </a:pPr>
            <a:r>
              <a:rPr lang="en-US" sz="7200" spc="500" dirty="0">
                <a:solidFill>
                  <a:srgbClr val="FFCA08"/>
                </a:solidFill>
              </a:rPr>
              <a:t>Abraham: </a:t>
            </a:r>
            <a:br>
              <a:rPr lang="en-US" sz="6600" dirty="0"/>
            </a:br>
            <a:r>
              <a:rPr lang="en-US" sz="4800" dirty="0"/>
              <a:t>The forefather of all who have faith, Jews and Gentiles alike.</a:t>
            </a:r>
            <a:endParaRPr lang="en-US" dirty="0"/>
          </a:p>
        </p:txBody>
      </p:sp>
      <p:sp>
        <p:nvSpPr>
          <p:cNvPr id="3" name="Rectangle 2">
            <a:extLst>
              <a:ext uri="{FF2B5EF4-FFF2-40B4-BE49-F238E27FC236}">
                <a16:creationId xmlns:a16="http://schemas.microsoft.com/office/drawing/2014/main" id="{1AD9FB5D-FF95-4B3F-8561-52B9096E375C}"/>
              </a:ext>
            </a:extLst>
          </p:cNvPr>
          <p:cNvSpPr/>
          <p:nvPr/>
        </p:nvSpPr>
        <p:spPr>
          <a:xfrm>
            <a:off x="2957091" y="5124163"/>
            <a:ext cx="693115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8607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a:extLst>
              <a:ext uri="{FF2B5EF4-FFF2-40B4-BE49-F238E27FC236}">
                <a16:creationId xmlns:a16="http://schemas.microsoft.com/office/drawing/2014/main" id="{EC472220-6ED4-4778-8B48-80BFC87F1FC3}"/>
              </a:ext>
            </a:extLst>
          </p:cNvPr>
          <p:cNvSpPr>
            <a:spLocks noGrp="1"/>
          </p:cNvSpPr>
          <p:nvPr>
            <p:ph type="title" idx="4294967295"/>
          </p:nvPr>
        </p:nvSpPr>
        <p:spPr>
          <a:xfrm>
            <a:off x="744075" y="199599"/>
            <a:ext cx="10824419" cy="1167665"/>
          </a:xfrm>
        </p:spPr>
        <p:txBody>
          <a:bodyPr anchor="b">
            <a:normAutofit/>
          </a:bodyPr>
          <a:lstStyle/>
          <a:p>
            <a:r>
              <a:rPr lang="en-US" sz="5400" b="0" dirty="0">
                <a:latin typeface="LEMON MILK" panose="00000500000000000000" pitchFamily="50" charset="0"/>
              </a:rPr>
              <a:t>Romans 4:9-11</a:t>
            </a:r>
          </a:p>
        </p:txBody>
      </p:sp>
      <p:sp>
        <p:nvSpPr>
          <p:cNvPr id="6" name="Title Bar">
            <a:extLst>
              <a:ext uri="{FF2B5EF4-FFF2-40B4-BE49-F238E27FC236}">
                <a16:creationId xmlns:a16="http://schemas.microsoft.com/office/drawing/2014/main" id="{D893AF2E-6BCD-4A5E-97C4-88A86C2E59F1}"/>
              </a:ext>
            </a:extLst>
          </p:cNvPr>
          <p:cNvSpPr/>
          <p:nvPr/>
        </p:nvSpPr>
        <p:spPr>
          <a:xfrm>
            <a:off x="817883" y="1318486"/>
            <a:ext cx="10607040" cy="27432"/>
          </a:xfrm>
          <a:prstGeom prst="rect">
            <a:avLst/>
          </a:prstGeom>
          <a:solidFill>
            <a:srgbClr val="D3CAC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Block">
            <a:extLst>
              <a:ext uri="{FF2B5EF4-FFF2-40B4-BE49-F238E27FC236}">
                <a16:creationId xmlns:a16="http://schemas.microsoft.com/office/drawing/2014/main" id="{D3A98238-DCFF-4505-8FA1-778CF284E0DB}"/>
              </a:ext>
            </a:extLst>
          </p:cNvPr>
          <p:cNvSpPr/>
          <p:nvPr/>
        </p:nvSpPr>
        <p:spPr>
          <a:xfrm rot="16200000" flipH="1">
            <a:off x="217388" y="820138"/>
            <a:ext cx="822960" cy="22860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15" name="Verse - Plain Text">
            <a:extLst>
              <a:ext uri="{FF2B5EF4-FFF2-40B4-BE49-F238E27FC236}">
                <a16:creationId xmlns:a16="http://schemas.microsoft.com/office/drawing/2014/main" id="{C96CD271-C05F-4792-932F-0759D2462B49}"/>
              </a:ext>
            </a:extLst>
          </p:cNvPr>
          <p:cNvSpPr txBox="1">
            <a:spLocks/>
          </p:cNvSpPr>
          <p:nvPr/>
        </p:nvSpPr>
        <p:spPr>
          <a:xfrm>
            <a:off x="889556" y="1343868"/>
            <a:ext cx="10409503" cy="5048569"/>
          </a:xfrm>
          <a:prstGeom prst="rect">
            <a:avLst/>
          </a:prstGeom>
          <a:solidFill>
            <a:schemeClr val="bg1"/>
          </a:solidFill>
        </p:spPr>
        <p:txBody>
          <a:bodyPr vert="horz" lIns="91440" tIns="0" rIns="0" bIns="45720" rtlCol="0" anchor="t">
            <a:noAutofit/>
            <a:sp3d extrusionH="57150">
              <a:bevelT w="69850" h="69850" prst="divot"/>
            </a:sp3d>
          </a:bodyPr>
          <a:lstStyle>
            <a:lvl1pPr marL="228600" indent="-228600" algn="l" defTabSz="914400" rtl="0" eaLnBrk="1" latinLnBrk="0" hangingPunct="1">
              <a:lnSpc>
                <a:spcPct val="110000"/>
              </a:lnSpc>
              <a:spcBef>
                <a:spcPts val="1000"/>
              </a:spcBef>
              <a:buFont typeface="Arial" panose="020B0604020202020204" pitchFamily="34" charset="0"/>
              <a:buChar char="•"/>
              <a:defRPr sz="2800" b="1"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Segoe UI Semibold" panose="020B0702040204020203" pitchFamily="34" charset="0"/>
                <a:ea typeface="+mn-ea"/>
                <a:cs typeface="Segoe UI Semibold" panose="020B0702040204020203" pitchFamily="34" charset="0"/>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63550" algn="just">
              <a:lnSpc>
                <a:spcPct val="175000"/>
              </a:lnSpc>
              <a:spcBef>
                <a:spcPts val="0"/>
              </a:spcBef>
              <a:buNone/>
            </a:pPr>
            <a:r>
              <a:rPr lang="en-US" sz="2400" baseline="30000" dirty="0">
                <a:solidFill>
                  <a:srgbClr val="FFCA08"/>
                </a:solidFill>
              </a:rPr>
              <a:t>9</a:t>
            </a:r>
            <a:r>
              <a:rPr lang="en-US" sz="2400" b="0" dirty="0"/>
              <a:t>Is this blessing only for the circumcised, then? Or is it also for the uncircumcised? For we say, Faith was credited to Abraham for righteousness. </a:t>
            </a:r>
            <a:r>
              <a:rPr lang="en-US" sz="2400" baseline="30000" dirty="0">
                <a:solidFill>
                  <a:srgbClr val="FFCA08"/>
                </a:solidFill>
              </a:rPr>
              <a:t>10</a:t>
            </a:r>
            <a:r>
              <a:rPr lang="en-US" sz="2400" b="0" dirty="0"/>
              <a:t>In what way, then, was it credited—while he was circumcised, or uncircumcised? It was not while he was circumcised, but uncircumcised. </a:t>
            </a:r>
            <a:r>
              <a:rPr lang="en-US" sz="2400" baseline="30000" dirty="0">
                <a:solidFill>
                  <a:srgbClr val="FFCA08"/>
                </a:solidFill>
              </a:rPr>
              <a:t>11</a:t>
            </a:r>
            <a:r>
              <a:rPr lang="en-US" sz="2400" b="0" dirty="0"/>
              <a:t>And he received the sign of circumcision as a seal of the righteousness that he had by faith, while still uncircumcised. This was to make him the father of all who believe but are not circumcised, so that righteousness may be credited to them also.</a:t>
            </a:r>
          </a:p>
        </p:txBody>
      </p:sp>
      <p:sp>
        <p:nvSpPr>
          <p:cNvPr id="9" name="Rectangle 8">
            <a:extLst>
              <a:ext uri="{FF2B5EF4-FFF2-40B4-BE49-F238E27FC236}">
                <a16:creationId xmlns:a16="http://schemas.microsoft.com/office/drawing/2014/main" id="{454E4FEF-A4E4-4A31-86A9-D6D5FF15F543}"/>
              </a:ext>
            </a:extLst>
          </p:cNvPr>
          <p:cNvSpPr/>
          <p:nvPr/>
        </p:nvSpPr>
        <p:spPr>
          <a:xfrm>
            <a:off x="1558241" y="1513188"/>
            <a:ext cx="5829846" cy="435006"/>
          </a:xfrm>
          <a:prstGeom prst="rect">
            <a:avLst/>
          </a:prstGeom>
          <a:solidFill>
            <a:schemeClr val="accent1">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B245F4D-0AF6-4068-B54F-63B7C19DD399}"/>
              </a:ext>
            </a:extLst>
          </p:cNvPr>
          <p:cNvSpPr/>
          <p:nvPr/>
        </p:nvSpPr>
        <p:spPr>
          <a:xfrm>
            <a:off x="3220277" y="3838702"/>
            <a:ext cx="8046720" cy="27432"/>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1208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theme/theme1.xml><?xml version="1.0" encoding="utf-8"?>
<a:theme xmlns:a="http://schemas.openxmlformats.org/drawingml/2006/main" name="AccentBoxVTI">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1318</Words>
  <Application>Microsoft Office PowerPoint</Application>
  <PresentationFormat>Widescreen</PresentationFormat>
  <Paragraphs>82</Paragraphs>
  <Slides>19</Slides>
  <Notes>3</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19</vt:i4>
      </vt:variant>
    </vt:vector>
  </HeadingPairs>
  <TitlesOfParts>
    <vt:vector size="33" baseType="lpstr">
      <vt:lpstr>Arial</vt:lpstr>
      <vt:lpstr>Avenir Next LT Pro</vt:lpstr>
      <vt:lpstr>AvenirLT-Roman</vt:lpstr>
      <vt:lpstr>Calibri</vt:lpstr>
      <vt:lpstr>Courier New</vt:lpstr>
      <vt:lpstr>LEMON MILK</vt:lpstr>
      <vt:lpstr>LEMON MILK Bold</vt:lpstr>
      <vt:lpstr>LEMON MILK Light</vt:lpstr>
      <vt:lpstr>Segoe UI</vt:lpstr>
      <vt:lpstr>Segoe UI Black</vt:lpstr>
      <vt:lpstr>Segoe UI Semibold</vt:lpstr>
      <vt:lpstr>Stanley Roots Personal Use</vt:lpstr>
      <vt:lpstr>Wingdings</vt:lpstr>
      <vt:lpstr>AccentBoxVTI</vt:lpstr>
      <vt:lpstr>Transformed!</vt:lpstr>
      <vt:lpstr>PowerPoint Presentation</vt:lpstr>
      <vt:lpstr>Authentic Faith</vt:lpstr>
      <vt:lpstr>Transformed! Knowing &amp; Doing God’s Will</vt:lpstr>
      <vt:lpstr>Romans 12:2</vt:lpstr>
      <vt:lpstr>The Law of FAITH Romans 3:27-28</vt:lpstr>
      <vt:lpstr>Romans 4:1-5</vt:lpstr>
      <vt:lpstr>Abraham:  The forefather of all who have faith, Jews and Gentiles alike.</vt:lpstr>
      <vt:lpstr>Romans 4:9-11</vt:lpstr>
      <vt:lpstr>Abraham’s Timeline </vt:lpstr>
      <vt:lpstr>Romans 4:9-11</vt:lpstr>
      <vt:lpstr>Faith The Key to Unlocking  God’s Promise</vt:lpstr>
      <vt:lpstr>Romans 4:13-16</vt:lpstr>
      <vt:lpstr>Romans 4:13-16</vt:lpstr>
      <vt:lpstr>Ephesians 2:8-9</vt:lpstr>
      <vt:lpstr> Authentic Faith </vt:lpstr>
      <vt:lpstr>Romans 4:18-21</vt:lpstr>
      <vt:lpstr>Romans 4:22-25</vt:lpstr>
      <vt:lpstr>Transformed! Knowing &amp; Doing God’s Will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True Worship</dc:title>
  <dc:creator>Eric Glover</dc:creator>
  <cp:lastModifiedBy>Eric Glover</cp:lastModifiedBy>
  <cp:revision>1</cp:revision>
  <cp:lastPrinted>2021-12-04T19:01:06Z</cp:lastPrinted>
  <dcterms:created xsi:type="dcterms:W3CDTF">2021-10-01T18:35:22Z</dcterms:created>
  <dcterms:modified xsi:type="dcterms:W3CDTF">2021-12-05T14:21:47Z</dcterms:modified>
</cp:coreProperties>
</file>