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</p:sldMasterIdLst>
  <p:notesMasterIdLst>
    <p:notesMasterId r:id="rId17"/>
  </p:notesMasterIdLst>
  <p:sldIdLst>
    <p:sldId id="256" r:id="rId2"/>
    <p:sldId id="306" r:id="rId3"/>
    <p:sldId id="274" r:id="rId4"/>
    <p:sldId id="257" r:id="rId5"/>
    <p:sldId id="290" r:id="rId6"/>
    <p:sldId id="307" r:id="rId7"/>
    <p:sldId id="287" r:id="rId8"/>
    <p:sldId id="308" r:id="rId9"/>
    <p:sldId id="309" r:id="rId10"/>
    <p:sldId id="310" r:id="rId11"/>
    <p:sldId id="291" r:id="rId12"/>
    <p:sldId id="292" r:id="rId13"/>
    <p:sldId id="314" r:id="rId14"/>
    <p:sldId id="313" r:id="rId15"/>
    <p:sldId id="273" r:id="rId16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A08"/>
    <a:srgbClr val="3D352A"/>
    <a:srgbClr val="A96238"/>
    <a:srgbClr val="DD243F"/>
    <a:srgbClr val="FE5076"/>
    <a:srgbClr val="E6E6E6"/>
    <a:srgbClr val="EA3C60"/>
    <a:srgbClr val="EBEBEB"/>
    <a:srgbClr val="FF000B"/>
    <a:srgbClr val="FF00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0A4EEC-EA35-4A22-8562-5FA75EB86BCB}" v="1310" dt="2021-11-28T14:21:37.6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384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ric Glover" userId="47c2a8b81aae47a8" providerId="LiveId" clId="{DB0A4EEC-EA35-4A22-8562-5FA75EB86BCB}"/>
    <pc:docChg chg="undo custSel addSld delSld modSld sldOrd">
      <pc:chgData name="Eric Glover" userId="47c2a8b81aae47a8" providerId="LiveId" clId="{DB0A4EEC-EA35-4A22-8562-5FA75EB86BCB}" dt="2021-11-28T14:21:37.629" v="2541"/>
      <pc:docMkLst>
        <pc:docMk/>
      </pc:docMkLst>
      <pc:sldChg chg="ord">
        <pc:chgData name="Eric Glover" userId="47c2a8b81aae47a8" providerId="LiveId" clId="{DB0A4EEC-EA35-4A22-8562-5FA75EB86BCB}" dt="2021-11-27T21:32:31.860" v="1873"/>
        <pc:sldMkLst>
          <pc:docMk/>
          <pc:sldMk cId="2222412544" sldId="257"/>
        </pc:sldMkLst>
      </pc:sldChg>
      <pc:sldChg chg="del">
        <pc:chgData name="Eric Glover" userId="47c2a8b81aae47a8" providerId="LiveId" clId="{DB0A4EEC-EA35-4A22-8562-5FA75EB86BCB}" dt="2021-11-27T20:17:56.847" v="0" actId="47"/>
        <pc:sldMkLst>
          <pc:docMk/>
          <pc:sldMk cId="2321642947" sldId="259"/>
        </pc:sldMkLst>
      </pc:sldChg>
      <pc:sldChg chg="addSp delSp modSp mod delAnim modAnim">
        <pc:chgData name="Eric Glover" userId="47c2a8b81aae47a8" providerId="LiveId" clId="{DB0A4EEC-EA35-4A22-8562-5FA75EB86BCB}" dt="2021-11-28T14:21:37.629" v="2541"/>
        <pc:sldMkLst>
          <pc:docMk/>
          <pc:sldMk cId="2103158732" sldId="273"/>
        </pc:sldMkLst>
        <pc:spChg chg="mod">
          <ac:chgData name="Eric Glover" userId="47c2a8b81aae47a8" providerId="LiveId" clId="{DB0A4EEC-EA35-4A22-8562-5FA75EB86BCB}" dt="2021-11-28T14:15:48.708" v="2427" actId="6549"/>
          <ac:spMkLst>
            <pc:docMk/>
            <pc:sldMk cId="2103158732" sldId="273"/>
            <ac:spMk id="3" creationId="{E4A29B43-CD39-4D37-9B76-7FE3B309BB46}"/>
          </ac:spMkLst>
        </pc:spChg>
        <pc:spChg chg="del">
          <ac:chgData name="Eric Glover" userId="47c2a8b81aae47a8" providerId="LiveId" clId="{DB0A4EEC-EA35-4A22-8562-5FA75EB86BCB}" dt="2021-11-27T21:25:01.382" v="1324" actId="478"/>
          <ac:spMkLst>
            <pc:docMk/>
            <pc:sldMk cId="2103158732" sldId="273"/>
            <ac:spMk id="4" creationId="{A2BCCD72-2B58-418D-9D29-7EF0B078AC69}"/>
          </ac:spMkLst>
        </pc:spChg>
        <pc:spChg chg="add mod">
          <ac:chgData name="Eric Glover" userId="47c2a8b81aae47a8" providerId="LiveId" clId="{DB0A4EEC-EA35-4A22-8562-5FA75EB86BCB}" dt="2021-11-28T14:15:57.191" v="2434" actId="6549"/>
          <ac:spMkLst>
            <pc:docMk/>
            <pc:sldMk cId="2103158732" sldId="273"/>
            <ac:spMk id="4" creationId="{B9D5D7FD-E48B-453C-88A4-6162A4604C5F}"/>
          </ac:spMkLst>
        </pc:spChg>
      </pc:sldChg>
      <pc:sldChg chg="modSp mod">
        <pc:chgData name="Eric Glover" userId="47c2a8b81aae47a8" providerId="LiveId" clId="{DB0A4EEC-EA35-4A22-8562-5FA75EB86BCB}" dt="2021-11-27T21:20:17.701" v="1191" actId="27636"/>
        <pc:sldMkLst>
          <pc:docMk/>
          <pc:sldMk cId="1726772868" sldId="274"/>
        </pc:sldMkLst>
        <pc:spChg chg="mod">
          <ac:chgData name="Eric Glover" userId="47c2a8b81aae47a8" providerId="LiveId" clId="{DB0A4EEC-EA35-4A22-8562-5FA75EB86BCB}" dt="2021-11-27T21:20:17.701" v="1191" actId="27636"/>
          <ac:spMkLst>
            <pc:docMk/>
            <pc:sldMk cId="1726772868" sldId="274"/>
            <ac:spMk id="3" creationId="{E4A29B43-CD39-4D37-9B76-7FE3B309BB46}"/>
          </ac:spMkLst>
        </pc:spChg>
      </pc:sldChg>
      <pc:sldChg chg="del">
        <pc:chgData name="Eric Glover" userId="47c2a8b81aae47a8" providerId="LiveId" clId="{DB0A4EEC-EA35-4A22-8562-5FA75EB86BCB}" dt="2021-11-27T20:19:03.194" v="8" actId="47"/>
        <pc:sldMkLst>
          <pc:docMk/>
          <pc:sldMk cId="3180633206" sldId="279"/>
        </pc:sldMkLst>
      </pc:sldChg>
      <pc:sldChg chg="addSp delSp modSp mod delAnim modAnim">
        <pc:chgData name="Eric Glover" userId="47c2a8b81aae47a8" providerId="LiveId" clId="{DB0A4EEC-EA35-4A22-8562-5FA75EB86BCB}" dt="2021-11-28T14:19:23.066" v="2464" actId="14826"/>
        <pc:sldMkLst>
          <pc:docMk/>
          <pc:sldMk cId="2057474981" sldId="287"/>
        </pc:sldMkLst>
        <pc:spChg chg="add mod">
          <ac:chgData name="Eric Glover" userId="47c2a8b81aae47a8" providerId="LiveId" clId="{DB0A4EEC-EA35-4A22-8562-5FA75EB86BCB}" dt="2021-11-27T20:50:23.649" v="403" actId="3064"/>
          <ac:spMkLst>
            <pc:docMk/>
            <pc:sldMk cId="2057474981" sldId="287"/>
            <ac:spMk id="2" creationId="{6437DB43-4C9D-41AB-BDEC-C7D7C5DC495E}"/>
          </ac:spMkLst>
        </pc:spChg>
        <pc:spChg chg="mod">
          <ac:chgData name="Eric Glover" userId="47c2a8b81aae47a8" providerId="LiveId" clId="{DB0A4EEC-EA35-4A22-8562-5FA75EB86BCB}" dt="2021-11-27T20:49:01.207" v="369" actId="6549"/>
          <ac:spMkLst>
            <pc:docMk/>
            <pc:sldMk cId="2057474981" sldId="287"/>
            <ac:spMk id="4" creationId="{EC472220-6ED4-4778-8B48-80BFC87F1FC3}"/>
          </ac:spMkLst>
        </pc:spChg>
        <pc:spChg chg="add mod">
          <ac:chgData name="Eric Glover" userId="47c2a8b81aae47a8" providerId="LiveId" clId="{DB0A4EEC-EA35-4A22-8562-5FA75EB86BCB}" dt="2021-11-27T20:36:58.735" v="310" actId="14100"/>
          <ac:spMkLst>
            <pc:docMk/>
            <pc:sldMk cId="2057474981" sldId="287"/>
            <ac:spMk id="5" creationId="{68C185B9-2658-40B8-BF26-BE26B44060F6}"/>
          </ac:spMkLst>
        </pc:spChg>
        <pc:spChg chg="add mod">
          <ac:chgData name="Eric Glover" userId="47c2a8b81aae47a8" providerId="LiveId" clId="{DB0A4EEC-EA35-4A22-8562-5FA75EB86BCB}" dt="2021-11-28T13:55:03.195" v="2093" actId="20577"/>
          <ac:spMkLst>
            <pc:docMk/>
            <pc:sldMk cId="2057474981" sldId="287"/>
            <ac:spMk id="7" creationId="{F3F74B7E-94B3-462C-8BB6-B555098202A7}"/>
          </ac:spMkLst>
        </pc:spChg>
        <pc:spChg chg="add del mod">
          <ac:chgData name="Eric Glover" userId="47c2a8b81aae47a8" providerId="LiveId" clId="{DB0A4EEC-EA35-4A22-8562-5FA75EB86BCB}" dt="2021-11-28T14:16:55.080" v="2435" actId="478"/>
          <ac:spMkLst>
            <pc:docMk/>
            <pc:sldMk cId="2057474981" sldId="287"/>
            <ac:spMk id="8" creationId="{DA5C340A-2107-475A-9DBC-6B854AC4869C}"/>
          </ac:spMkLst>
        </pc:spChg>
        <pc:spChg chg="mod">
          <ac:chgData name="Eric Glover" userId="47c2a8b81aae47a8" providerId="LiveId" clId="{DB0A4EEC-EA35-4A22-8562-5FA75EB86BCB}" dt="2021-11-27T20:35:10.128" v="265" actId="113"/>
          <ac:spMkLst>
            <pc:docMk/>
            <pc:sldMk cId="2057474981" sldId="287"/>
            <ac:spMk id="15" creationId="{C96CD271-C05F-4792-932F-0759D2462B49}"/>
          </ac:spMkLst>
        </pc:spChg>
        <pc:picChg chg="add mod">
          <ac:chgData name="Eric Glover" userId="47c2a8b81aae47a8" providerId="LiveId" clId="{DB0A4EEC-EA35-4A22-8562-5FA75EB86BCB}" dt="2021-11-28T14:19:23.066" v="2464" actId="14826"/>
          <ac:picMkLst>
            <pc:docMk/>
            <pc:sldMk cId="2057474981" sldId="287"/>
            <ac:picMk id="10" creationId="{10216213-AA07-40B7-BF12-A370242D0202}"/>
          </ac:picMkLst>
        </pc:picChg>
        <pc:picChg chg="add mod">
          <ac:chgData name="Eric Glover" userId="47c2a8b81aae47a8" providerId="LiveId" clId="{DB0A4EEC-EA35-4A22-8562-5FA75EB86BCB}" dt="2021-11-28T14:18:36.309" v="2461" actId="207"/>
          <ac:picMkLst>
            <pc:docMk/>
            <pc:sldMk cId="2057474981" sldId="287"/>
            <ac:picMk id="12" creationId="{9F911F47-A9D2-4152-9802-B33DC5AC8880}"/>
          </ac:picMkLst>
        </pc:picChg>
        <pc:picChg chg="add mod">
          <ac:chgData name="Eric Glover" userId="47c2a8b81aae47a8" providerId="LiveId" clId="{DB0A4EEC-EA35-4A22-8562-5FA75EB86BCB}" dt="2021-11-28T14:18:31.556" v="2459" actId="207"/>
          <ac:picMkLst>
            <pc:docMk/>
            <pc:sldMk cId="2057474981" sldId="287"/>
            <ac:picMk id="14" creationId="{DCE0644F-93BD-4733-BECD-0B3A36FE782C}"/>
          </ac:picMkLst>
        </pc:picChg>
      </pc:sldChg>
      <pc:sldChg chg="addSp delSp modSp mod ord modAnim">
        <pc:chgData name="Eric Glover" userId="47c2a8b81aae47a8" providerId="LiveId" clId="{DB0A4EEC-EA35-4A22-8562-5FA75EB86BCB}" dt="2021-11-28T13:52:24.661" v="2052" actId="403"/>
        <pc:sldMkLst>
          <pc:docMk/>
          <pc:sldMk cId="1598284492" sldId="290"/>
        </pc:sldMkLst>
        <pc:spChg chg="add mod">
          <ac:chgData name="Eric Glover" userId="47c2a8b81aae47a8" providerId="LiveId" clId="{DB0A4EEC-EA35-4A22-8562-5FA75EB86BCB}" dt="2021-11-28T13:44:30.243" v="2008" actId="208"/>
          <ac:spMkLst>
            <pc:docMk/>
            <pc:sldMk cId="1598284492" sldId="290"/>
            <ac:spMk id="2" creationId="{933D8E87-DE4B-4ACF-B37C-B1CE76DED836}"/>
          </ac:spMkLst>
        </pc:spChg>
        <pc:spChg chg="add mod">
          <ac:chgData name="Eric Glover" userId="47c2a8b81aae47a8" providerId="LiveId" clId="{DB0A4EEC-EA35-4A22-8562-5FA75EB86BCB}" dt="2021-11-28T13:47:35.947" v="2027" actId="164"/>
          <ac:spMkLst>
            <pc:docMk/>
            <pc:sldMk cId="1598284492" sldId="290"/>
            <ac:spMk id="3" creationId="{A0EC6705-00E3-4457-9A0C-44D7574DEA8F}"/>
          </ac:spMkLst>
        </pc:spChg>
        <pc:spChg chg="mod">
          <ac:chgData name="Eric Glover" userId="47c2a8b81aae47a8" providerId="LiveId" clId="{DB0A4EEC-EA35-4A22-8562-5FA75EB86BCB}" dt="2021-11-28T13:52:24.661" v="2052" actId="403"/>
          <ac:spMkLst>
            <pc:docMk/>
            <pc:sldMk cId="1598284492" sldId="290"/>
            <ac:spMk id="4" creationId="{F552F95A-D1B1-4733-AAAE-E8B59A96C448}"/>
          </ac:spMkLst>
        </pc:spChg>
        <pc:grpChg chg="add mod">
          <ac:chgData name="Eric Glover" userId="47c2a8b81aae47a8" providerId="LiveId" clId="{DB0A4EEC-EA35-4A22-8562-5FA75EB86BCB}" dt="2021-11-28T13:47:35.947" v="2027" actId="164"/>
          <ac:grpSpMkLst>
            <pc:docMk/>
            <pc:sldMk cId="1598284492" sldId="290"/>
            <ac:grpSpMk id="8" creationId="{A178CDB4-1177-470F-A833-787B2D2D2D45}"/>
          </ac:grpSpMkLst>
        </pc:grpChg>
        <pc:picChg chg="add del mod">
          <ac:chgData name="Eric Glover" userId="47c2a8b81aae47a8" providerId="LiveId" clId="{DB0A4EEC-EA35-4A22-8562-5FA75EB86BCB}" dt="2021-11-27T20:23:06.399" v="13" actId="478"/>
          <ac:picMkLst>
            <pc:docMk/>
            <pc:sldMk cId="1598284492" sldId="290"/>
            <ac:picMk id="2" creationId="{152E1236-3620-4E55-9BF1-DD7B58957CDD}"/>
          </ac:picMkLst>
        </pc:picChg>
        <pc:picChg chg="del">
          <ac:chgData name="Eric Glover" userId="47c2a8b81aae47a8" providerId="LiveId" clId="{DB0A4EEC-EA35-4A22-8562-5FA75EB86BCB}" dt="2021-11-27T20:23:20.967" v="18" actId="478"/>
          <ac:picMkLst>
            <pc:docMk/>
            <pc:sldMk cId="1598284492" sldId="290"/>
            <ac:picMk id="3" creationId="{4C03CEEE-3F6B-4467-A3AF-9FE64C2492D9}"/>
          </ac:picMkLst>
        </pc:picChg>
        <pc:picChg chg="add mod">
          <ac:chgData name="Eric Glover" userId="47c2a8b81aae47a8" providerId="LiveId" clId="{DB0A4EEC-EA35-4A22-8562-5FA75EB86BCB}" dt="2021-11-27T20:23:14.134" v="16" actId="1076"/>
          <ac:picMkLst>
            <pc:docMk/>
            <pc:sldMk cId="1598284492" sldId="290"/>
            <ac:picMk id="6" creationId="{95B880BF-6B25-461B-B58D-50D8A90642D1}"/>
          </ac:picMkLst>
        </pc:picChg>
        <pc:picChg chg="add mod">
          <ac:chgData name="Eric Glover" userId="47c2a8b81aae47a8" providerId="LiveId" clId="{DB0A4EEC-EA35-4A22-8562-5FA75EB86BCB}" dt="2021-11-28T13:47:35.947" v="2027" actId="164"/>
          <ac:picMkLst>
            <pc:docMk/>
            <pc:sldMk cId="1598284492" sldId="290"/>
            <ac:picMk id="7" creationId="{668764F8-D5EC-4BC8-81B0-4EBD6DC09200}"/>
          </ac:picMkLst>
        </pc:picChg>
        <pc:picChg chg="del">
          <ac:chgData name="Eric Glover" userId="47c2a8b81aae47a8" providerId="LiveId" clId="{DB0A4EEC-EA35-4A22-8562-5FA75EB86BCB}" dt="2021-11-27T20:20:23.162" v="9" actId="478"/>
          <ac:picMkLst>
            <pc:docMk/>
            <pc:sldMk cId="1598284492" sldId="290"/>
            <ac:picMk id="1026" creationId="{F359712B-981B-497A-B031-6E6AA2B1E7EA}"/>
          </ac:picMkLst>
        </pc:picChg>
      </pc:sldChg>
      <pc:sldChg chg="addSp delSp modSp mod modAnim">
        <pc:chgData name="Eric Glover" userId="47c2a8b81aae47a8" providerId="LiveId" clId="{DB0A4EEC-EA35-4A22-8562-5FA75EB86BCB}" dt="2021-11-28T14:00:39.342" v="2144" actId="14100"/>
        <pc:sldMkLst>
          <pc:docMk/>
          <pc:sldMk cId="1504222853" sldId="291"/>
        </pc:sldMkLst>
        <pc:spChg chg="mod">
          <ac:chgData name="Eric Glover" userId="47c2a8b81aae47a8" providerId="LiveId" clId="{DB0A4EEC-EA35-4A22-8562-5FA75EB86BCB}" dt="2021-11-27T20:41:43.943" v="358" actId="6549"/>
          <ac:spMkLst>
            <pc:docMk/>
            <pc:sldMk cId="1504222853" sldId="291"/>
            <ac:spMk id="4" creationId="{EC472220-6ED4-4778-8B48-80BFC87F1FC3}"/>
          </ac:spMkLst>
        </pc:spChg>
        <pc:spChg chg="del">
          <ac:chgData name="Eric Glover" userId="47c2a8b81aae47a8" providerId="LiveId" clId="{DB0A4EEC-EA35-4A22-8562-5FA75EB86BCB}" dt="2021-11-27T20:38:57.312" v="322" actId="478"/>
          <ac:spMkLst>
            <pc:docMk/>
            <pc:sldMk cId="1504222853" sldId="291"/>
            <ac:spMk id="5" creationId="{1CC35861-CB2B-4B1C-A865-18A30FB97A53}"/>
          </ac:spMkLst>
        </pc:spChg>
        <pc:spChg chg="del">
          <ac:chgData name="Eric Glover" userId="47c2a8b81aae47a8" providerId="LiveId" clId="{DB0A4EEC-EA35-4A22-8562-5FA75EB86BCB}" dt="2021-11-27T20:38:50.510" v="318" actId="478"/>
          <ac:spMkLst>
            <pc:docMk/>
            <pc:sldMk cId="1504222853" sldId="291"/>
            <ac:spMk id="8" creationId="{CEFF9A1B-03B7-4F3B-B211-FB5130ACFB23}"/>
          </ac:spMkLst>
        </pc:spChg>
        <pc:spChg chg="del">
          <ac:chgData name="Eric Glover" userId="47c2a8b81aae47a8" providerId="LiveId" clId="{DB0A4EEC-EA35-4A22-8562-5FA75EB86BCB}" dt="2021-11-27T20:38:52.295" v="319" actId="478"/>
          <ac:spMkLst>
            <pc:docMk/>
            <pc:sldMk cId="1504222853" sldId="291"/>
            <ac:spMk id="10" creationId="{B2365F8B-BC59-4E56-BFA1-1FC20FA378C7}"/>
          </ac:spMkLst>
        </pc:spChg>
        <pc:spChg chg="del">
          <ac:chgData name="Eric Glover" userId="47c2a8b81aae47a8" providerId="LiveId" clId="{DB0A4EEC-EA35-4A22-8562-5FA75EB86BCB}" dt="2021-11-27T20:38:55.917" v="321" actId="478"/>
          <ac:spMkLst>
            <pc:docMk/>
            <pc:sldMk cId="1504222853" sldId="291"/>
            <ac:spMk id="11" creationId="{409E1ADA-7313-40B6-ACD8-36AEE3AA50E5}"/>
          </ac:spMkLst>
        </pc:spChg>
        <pc:spChg chg="add mod">
          <ac:chgData name="Eric Glover" userId="47c2a8b81aae47a8" providerId="LiveId" clId="{DB0A4EEC-EA35-4A22-8562-5FA75EB86BCB}" dt="2021-11-27T20:57:58.633" v="707"/>
          <ac:spMkLst>
            <pc:docMk/>
            <pc:sldMk cId="1504222853" sldId="291"/>
            <ac:spMk id="12" creationId="{110566F8-F133-4AA2-95BF-CAEEAEC08BCE}"/>
          </ac:spMkLst>
        </pc:spChg>
        <pc:spChg chg="add mod">
          <ac:chgData name="Eric Glover" userId="47c2a8b81aae47a8" providerId="LiveId" clId="{DB0A4EEC-EA35-4A22-8562-5FA75EB86BCB}" dt="2021-11-28T14:00:39.342" v="2144" actId="14100"/>
          <ac:spMkLst>
            <pc:docMk/>
            <pc:sldMk cId="1504222853" sldId="291"/>
            <ac:spMk id="13" creationId="{9858B851-BFED-4E7B-BFB6-21B2889F24DA}"/>
          </ac:spMkLst>
        </pc:spChg>
        <pc:spChg chg="del">
          <ac:chgData name="Eric Glover" userId="47c2a8b81aae47a8" providerId="LiveId" clId="{DB0A4EEC-EA35-4A22-8562-5FA75EB86BCB}" dt="2021-11-27T20:38:53.253" v="320" actId="478"/>
          <ac:spMkLst>
            <pc:docMk/>
            <pc:sldMk cId="1504222853" sldId="291"/>
            <ac:spMk id="13" creationId="{F3528435-7EDA-4A70-8E70-D5DDB81D9F3F}"/>
          </ac:spMkLst>
        </pc:spChg>
        <pc:spChg chg="add mod">
          <ac:chgData name="Eric Glover" userId="47c2a8b81aae47a8" providerId="LiveId" clId="{DB0A4EEC-EA35-4A22-8562-5FA75EB86BCB}" dt="2021-11-27T20:58:28.181" v="715" actId="14100"/>
          <ac:spMkLst>
            <pc:docMk/>
            <pc:sldMk cId="1504222853" sldId="291"/>
            <ac:spMk id="14" creationId="{1105B08F-7A76-497F-99C0-B50E73D0667F}"/>
          </ac:spMkLst>
        </pc:spChg>
        <pc:spChg chg="mod">
          <ac:chgData name="Eric Glover" userId="47c2a8b81aae47a8" providerId="LiveId" clId="{DB0A4EEC-EA35-4A22-8562-5FA75EB86BCB}" dt="2021-11-27T20:41:19.241" v="346" actId="2710"/>
          <ac:spMkLst>
            <pc:docMk/>
            <pc:sldMk cId="1504222853" sldId="291"/>
            <ac:spMk id="15" creationId="{C96CD271-C05F-4792-932F-0759D2462B49}"/>
          </ac:spMkLst>
        </pc:spChg>
        <pc:spChg chg="add mod">
          <ac:chgData name="Eric Glover" userId="47c2a8b81aae47a8" providerId="LiveId" clId="{DB0A4EEC-EA35-4A22-8562-5FA75EB86BCB}" dt="2021-11-27T21:10:22.624" v="972" actId="1076"/>
          <ac:spMkLst>
            <pc:docMk/>
            <pc:sldMk cId="1504222853" sldId="291"/>
            <ac:spMk id="16" creationId="{0276BF9E-243F-4CCD-A752-984F9CB934E6}"/>
          </ac:spMkLst>
        </pc:spChg>
        <pc:spChg chg="add mod">
          <ac:chgData name="Eric Glover" userId="47c2a8b81aae47a8" providerId="LiveId" clId="{DB0A4EEC-EA35-4A22-8562-5FA75EB86BCB}" dt="2021-11-27T21:03:22.305" v="920" actId="14100"/>
          <ac:spMkLst>
            <pc:docMk/>
            <pc:sldMk cId="1504222853" sldId="291"/>
            <ac:spMk id="17" creationId="{F4201D7A-6D1A-4F50-BA11-7551E68C9D57}"/>
          </ac:spMkLst>
        </pc:spChg>
        <pc:spChg chg="add mod">
          <ac:chgData name="Eric Glover" userId="47c2a8b81aae47a8" providerId="LiveId" clId="{DB0A4EEC-EA35-4A22-8562-5FA75EB86BCB}" dt="2021-11-27T21:00:33.708" v="865" actId="1037"/>
          <ac:spMkLst>
            <pc:docMk/>
            <pc:sldMk cId="1504222853" sldId="291"/>
            <ac:spMk id="18" creationId="{1CAF678C-9408-40C8-ACAE-5EA03ECBF72A}"/>
          </ac:spMkLst>
        </pc:spChg>
        <pc:spChg chg="add mod">
          <ac:chgData name="Eric Glover" userId="47c2a8b81aae47a8" providerId="LiveId" clId="{DB0A4EEC-EA35-4A22-8562-5FA75EB86BCB}" dt="2021-11-27T21:10:29.022" v="973" actId="1076"/>
          <ac:spMkLst>
            <pc:docMk/>
            <pc:sldMk cId="1504222853" sldId="291"/>
            <ac:spMk id="19" creationId="{EEA946BA-AB10-40CC-8974-AE913BE1339D}"/>
          </ac:spMkLst>
        </pc:spChg>
      </pc:sldChg>
      <pc:sldChg chg="addSp modSp mod modAnim">
        <pc:chgData name="Eric Glover" userId="47c2a8b81aae47a8" providerId="LiveId" clId="{DB0A4EEC-EA35-4A22-8562-5FA75EB86BCB}" dt="2021-11-28T14:04:52.670" v="2240"/>
        <pc:sldMkLst>
          <pc:docMk/>
          <pc:sldMk cId="2090882338" sldId="292"/>
        </pc:sldMkLst>
        <pc:spChg chg="mod">
          <ac:chgData name="Eric Glover" userId="47c2a8b81aae47a8" providerId="LiveId" clId="{DB0A4EEC-EA35-4A22-8562-5FA75EB86BCB}" dt="2021-11-27T21:13:17.638" v="1061" actId="6549"/>
          <ac:spMkLst>
            <pc:docMk/>
            <pc:sldMk cId="2090882338" sldId="292"/>
            <ac:spMk id="4" creationId="{EC472220-6ED4-4778-8B48-80BFC87F1FC3}"/>
          </ac:spMkLst>
        </pc:spChg>
        <pc:spChg chg="mod">
          <ac:chgData name="Eric Glover" userId="47c2a8b81aae47a8" providerId="LiveId" clId="{DB0A4EEC-EA35-4A22-8562-5FA75EB86BCB}" dt="2021-11-27T21:18:10.901" v="1139" actId="14100"/>
          <ac:spMkLst>
            <pc:docMk/>
            <pc:sldMk cId="2090882338" sldId="292"/>
            <ac:spMk id="7" creationId="{4DB906C6-A8A6-4392-8F99-D6788F00B900}"/>
          </ac:spMkLst>
        </pc:spChg>
        <pc:spChg chg="add mod">
          <ac:chgData name="Eric Glover" userId="47c2a8b81aae47a8" providerId="LiveId" clId="{DB0A4EEC-EA35-4A22-8562-5FA75EB86BCB}" dt="2021-11-28T14:01:26.714" v="2147"/>
          <ac:spMkLst>
            <pc:docMk/>
            <pc:sldMk cId="2090882338" sldId="292"/>
            <ac:spMk id="8" creationId="{966BD1D2-2A9E-4633-B6AD-253978DDE403}"/>
          </ac:spMkLst>
        </pc:spChg>
        <pc:spChg chg="add mod">
          <ac:chgData name="Eric Glover" userId="47c2a8b81aae47a8" providerId="LiveId" clId="{DB0A4EEC-EA35-4A22-8562-5FA75EB86BCB}" dt="2021-11-28T14:04:27.212" v="2219" actId="1035"/>
          <ac:spMkLst>
            <pc:docMk/>
            <pc:sldMk cId="2090882338" sldId="292"/>
            <ac:spMk id="9" creationId="{D3B3627E-1DB7-4188-A181-7E0DC40DE565}"/>
          </ac:spMkLst>
        </pc:spChg>
        <pc:spChg chg="add mod">
          <ac:chgData name="Eric Glover" userId="47c2a8b81aae47a8" providerId="LiveId" clId="{DB0A4EEC-EA35-4A22-8562-5FA75EB86BCB}" dt="2021-11-28T14:04:40.829" v="2238" actId="14100"/>
          <ac:spMkLst>
            <pc:docMk/>
            <pc:sldMk cId="2090882338" sldId="292"/>
            <ac:spMk id="10" creationId="{88B0755F-BBDD-43E6-8264-9CBBBE6B83CC}"/>
          </ac:spMkLst>
        </pc:spChg>
        <pc:spChg chg="mod">
          <ac:chgData name="Eric Glover" userId="47c2a8b81aae47a8" providerId="LiveId" clId="{DB0A4EEC-EA35-4A22-8562-5FA75EB86BCB}" dt="2021-11-27T21:17:50.632" v="1109" actId="6549"/>
          <ac:spMkLst>
            <pc:docMk/>
            <pc:sldMk cId="2090882338" sldId="292"/>
            <ac:spMk id="15" creationId="{C96CD271-C05F-4792-932F-0759D2462B49}"/>
          </ac:spMkLst>
        </pc:spChg>
      </pc:sldChg>
      <pc:sldChg chg="del">
        <pc:chgData name="Eric Glover" userId="47c2a8b81aae47a8" providerId="LiveId" clId="{DB0A4EEC-EA35-4A22-8562-5FA75EB86BCB}" dt="2021-11-27T20:18:32.813" v="2" actId="47"/>
        <pc:sldMkLst>
          <pc:docMk/>
          <pc:sldMk cId="2596320706" sldId="293"/>
        </pc:sldMkLst>
      </pc:sldChg>
      <pc:sldChg chg="del">
        <pc:chgData name="Eric Glover" userId="47c2a8b81aae47a8" providerId="LiveId" clId="{DB0A4EEC-EA35-4A22-8562-5FA75EB86BCB}" dt="2021-11-27T20:18:35.378" v="3" actId="47"/>
        <pc:sldMkLst>
          <pc:docMk/>
          <pc:sldMk cId="3007645661" sldId="294"/>
        </pc:sldMkLst>
      </pc:sldChg>
      <pc:sldChg chg="del">
        <pc:chgData name="Eric Glover" userId="47c2a8b81aae47a8" providerId="LiveId" clId="{DB0A4EEC-EA35-4A22-8562-5FA75EB86BCB}" dt="2021-11-27T20:18:36.688" v="4" actId="47"/>
        <pc:sldMkLst>
          <pc:docMk/>
          <pc:sldMk cId="2767972720" sldId="295"/>
        </pc:sldMkLst>
      </pc:sldChg>
      <pc:sldChg chg="del">
        <pc:chgData name="Eric Glover" userId="47c2a8b81aae47a8" providerId="LiveId" clId="{DB0A4EEC-EA35-4A22-8562-5FA75EB86BCB}" dt="2021-11-27T20:18:39.423" v="5" actId="47"/>
        <pc:sldMkLst>
          <pc:docMk/>
          <pc:sldMk cId="3973345900" sldId="296"/>
        </pc:sldMkLst>
      </pc:sldChg>
      <pc:sldChg chg="del">
        <pc:chgData name="Eric Glover" userId="47c2a8b81aae47a8" providerId="LiveId" clId="{DB0A4EEC-EA35-4A22-8562-5FA75EB86BCB}" dt="2021-11-27T20:18:41.016" v="6" actId="47"/>
        <pc:sldMkLst>
          <pc:docMk/>
          <pc:sldMk cId="3550958184" sldId="297"/>
        </pc:sldMkLst>
      </pc:sldChg>
      <pc:sldChg chg="del">
        <pc:chgData name="Eric Glover" userId="47c2a8b81aae47a8" providerId="LiveId" clId="{DB0A4EEC-EA35-4A22-8562-5FA75EB86BCB}" dt="2021-11-27T20:18:43.266" v="7" actId="47"/>
        <pc:sldMkLst>
          <pc:docMk/>
          <pc:sldMk cId="1275454401" sldId="298"/>
        </pc:sldMkLst>
      </pc:sldChg>
      <pc:sldChg chg="del">
        <pc:chgData name="Eric Glover" userId="47c2a8b81aae47a8" providerId="LiveId" clId="{DB0A4EEC-EA35-4A22-8562-5FA75EB86BCB}" dt="2021-11-27T20:18:19.308" v="1" actId="47"/>
        <pc:sldMkLst>
          <pc:docMk/>
          <pc:sldMk cId="1520596609" sldId="305"/>
        </pc:sldMkLst>
      </pc:sldChg>
      <pc:sldChg chg="modSp mod">
        <pc:chgData name="Eric Glover" userId="47c2a8b81aae47a8" providerId="LiveId" clId="{DB0A4EEC-EA35-4A22-8562-5FA75EB86BCB}" dt="2021-11-27T20:26:27.983" v="90" actId="6549"/>
        <pc:sldMkLst>
          <pc:docMk/>
          <pc:sldMk cId="1796045760" sldId="306"/>
        </pc:sldMkLst>
        <pc:spChg chg="mod">
          <ac:chgData name="Eric Glover" userId="47c2a8b81aae47a8" providerId="LiveId" clId="{DB0A4EEC-EA35-4A22-8562-5FA75EB86BCB}" dt="2021-11-27T20:26:10.782" v="84" actId="20577"/>
          <ac:spMkLst>
            <pc:docMk/>
            <pc:sldMk cId="1796045760" sldId="306"/>
            <ac:spMk id="2" creationId="{769AA181-38F4-486B-9BC4-D946A311174E}"/>
          </ac:spMkLst>
        </pc:spChg>
        <pc:spChg chg="mod">
          <ac:chgData name="Eric Glover" userId="47c2a8b81aae47a8" providerId="LiveId" clId="{DB0A4EEC-EA35-4A22-8562-5FA75EB86BCB}" dt="2021-11-27T20:26:27.983" v="90" actId="6549"/>
          <ac:spMkLst>
            <pc:docMk/>
            <pc:sldMk cId="1796045760" sldId="306"/>
            <ac:spMk id="3" creationId="{A4C2B8D8-6E2F-483F-8008-29B1D08178F0}"/>
          </ac:spMkLst>
        </pc:spChg>
      </pc:sldChg>
      <pc:sldChg chg="addSp modSp new mod modClrScheme chgLayout">
        <pc:chgData name="Eric Glover" userId="47c2a8b81aae47a8" providerId="LiveId" clId="{DB0A4EEC-EA35-4A22-8562-5FA75EB86BCB}" dt="2021-11-28T13:53:19.524" v="2091" actId="6549"/>
        <pc:sldMkLst>
          <pc:docMk/>
          <pc:sldMk cId="2119159837" sldId="307"/>
        </pc:sldMkLst>
        <pc:spChg chg="add mod">
          <ac:chgData name="Eric Glover" userId="47c2a8b81aae47a8" providerId="LiveId" clId="{DB0A4EEC-EA35-4A22-8562-5FA75EB86BCB}" dt="2021-11-28T13:53:19.524" v="2091" actId="6549"/>
          <ac:spMkLst>
            <pc:docMk/>
            <pc:sldMk cId="2119159837" sldId="307"/>
            <ac:spMk id="2" creationId="{E9A54C0B-6C19-49EA-9338-305D7180E7B4}"/>
          </ac:spMkLst>
        </pc:spChg>
      </pc:sldChg>
      <pc:sldChg chg="addSp delSp modSp add mod modAnim">
        <pc:chgData name="Eric Glover" userId="47c2a8b81aae47a8" providerId="LiveId" clId="{DB0A4EEC-EA35-4A22-8562-5FA75EB86BCB}" dt="2021-11-28T14:21:11.214" v="2540" actId="1076"/>
        <pc:sldMkLst>
          <pc:docMk/>
          <pc:sldMk cId="2386203227" sldId="308"/>
        </pc:sldMkLst>
        <pc:spChg chg="del">
          <ac:chgData name="Eric Glover" userId="47c2a8b81aae47a8" providerId="LiveId" clId="{DB0A4EEC-EA35-4A22-8562-5FA75EB86BCB}" dt="2021-11-27T20:51:59.941" v="453" actId="478"/>
          <ac:spMkLst>
            <pc:docMk/>
            <pc:sldMk cId="2386203227" sldId="308"/>
            <ac:spMk id="2" creationId="{6437DB43-4C9D-41AB-BDEC-C7D7C5DC495E}"/>
          </ac:spMkLst>
        </pc:spChg>
        <pc:spChg chg="del">
          <ac:chgData name="Eric Glover" userId="47c2a8b81aae47a8" providerId="LiveId" clId="{DB0A4EEC-EA35-4A22-8562-5FA75EB86BCB}" dt="2021-11-27T20:52:03.342" v="455" actId="478"/>
          <ac:spMkLst>
            <pc:docMk/>
            <pc:sldMk cId="2386203227" sldId="308"/>
            <ac:spMk id="5" creationId="{68C185B9-2658-40B8-BF26-BE26B44060F6}"/>
          </ac:spMkLst>
        </pc:spChg>
        <pc:spChg chg="del">
          <ac:chgData name="Eric Glover" userId="47c2a8b81aae47a8" providerId="LiveId" clId="{DB0A4EEC-EA35-4A22-8562-5FA75EB86BCB}" dt="2021-11-27T20:52:01.620" v="454" actId="478"/>
          <ac:spMkLst>
            <pc:docMk/>
            <pc:sldMk cId="2386203227" sldId="308"/>
            <ac:spMk id="7" creationId="{F3F74B7E-94B3-462C-8BB6-B555098202A7}"/>
          </ac:spMkLst>
        </pc:spChg>
        <pc:spChg chg="mod">
          <ac:chgData name="Eric Glover" userId="47c2a8b81aae47a8" providerId="LiveId" clId="{DB0A4EEC-EA35-4A22-8562-5FA75EB86BCB}" dt="2021-11-27T20:53:20.586" v="507" actId="14100"/>
          <ac:spMkLst>
            <pc:docMk/>
            <pc:sldMk cId="2386203227" sldId="308"/>
            <ac:spMk id="8" creationId="{DA5C340A-2107-475A-9DBC-6B854AC4869C}"/>
          </ac:spMkLst>
        </pc:spChg>
        <pc:spChg chg="add mod">
          <ac:chgData name="Eric Glover" userId="47c2a8b81aae47a8" providerId="LiveId" clId="{DB0A4EEC-EA35-4A22-8562-5FA75EB86BCB}" dt="2021-11-28T14:21:11.214" v="2540" actId="1076"/>
          <ac:spMkLst>
            <pc:docMk/>
            <pc:sldMk cId="2386203227" sldId="308"/>
            <ac:spMk id="10" creationId="{35C425AA-B740-4AFF-94BC-3699736E6121}"/>
          </ac:spMkLst>
        </pc:spChg>
      </pc:sldChg>
      <pc:sldChg chg="modSp add mod modAnim">
        <pc:chgData name="Eric Glover" userId="47c2a8b81aae47a8" providerId="LiveId" clId="{DB0A4EEC-EA35-4A22-8562-5FA75EB86BCB}" dt="2021-11-28T14:20:51.485" v="2539" actId="1076"/>
        <pc:sldMkLst>
          <pc:docMk/>
          <pc:sldMk cId="1688069315" sldId="309"/>
        </pc:sldMkLst>
        <pc:spChg chg="mod">
          <ac:chgData name="Eric Glover" userId="47c2a8b81aae47a8" providerId="LiveId" clId="{DB0A4EEC-EA35-4A22-8562-5FA75EB86BCB}" dt="2021-11-28T14:20:51.485" v="2539" actId="1076"/>
          <ac:spMkLst>
            <pc:docMk/>
            <pc:sldMk cId="1688069315" sldId="309"/>
            <ac:spMk id="10" creationId="{35C425AA-B740-4AFF-94BC-3699736E6121}"/>
          </ac:spMkLst>
        </pc:spChg>
      </pc:sldChg>
      <pc:sldChg chg="modSp add mod ord">
        <pc:chgData name="Eric Glover" userId="47c2a8b81aae47a8" providerId="LiveId" clId="{DB0A4EEC-EA35-4A22-8562-5FA75EB86BCB}" dt="2021-11-28T13:57:21.988" v="2133" actId="1035"/>
        <pc:sldMkLst>
          <pc:docMk/>
          <pc:sldMk cId="1938607896" sldId="310"/>
        </pc:sldMkLst>
        <pc:spChg chg="mod">
          <ac:chgData name="Eric Glover" userId="47c2a8b81aae47a8" providerId="LiveId" clId="{DB0A4EEC-EA35-4A22-8562-5FA75EB86BCB}" dt="2021-11-28T13:57:21.988" v="2133" actId="1035"/>
          <ac:spMkLst>
            <pc:docMk/>
            <pc:sldMk cId="1938607896" sldId="310"/>
            <ac:spMk id="2" creationId="{E9A54C0B-6C19-49EA-9338-305D7180E7B4}"/>
          </ac:spMkLst>
        </pc:spChg>
      </pc:sldChg>
      <pc:sldChg chg="delSp modSp add del mod delAnim modAnim">
        <pc:chgData name="Eric Glover" userId="47c2a8b81aae47a8" providerId="LiveId" clId="{DB0A4EEC-EA35-4A22-8562-5FA75EB86BCB}" dt="2021-11-28T14:00:59.212" v="2145" actId="47"/>
        <pc:sldMkLst>
          <pc:docMk/>
          <pc:sldMk cId="2439197379" sldId="311"/>
        </pc:sldMkLst>
        <pc:spChg chg="mod">
          <ac:chgData name="Eric Glover" userId="47c2a8b81aae47a8" providerId="LiveId" clId="{DB0A4EEC-EA35-4A22-8562-5FA75EB86BCB}" dt="2021-11-27T21:12:07.533" v="1049" actId="20577"/>
          <ac:spMkLst>
            <pc:docMk/>
            <pc:sldMk cId="2439197379" sldId="311"/>
            <ac:spMk id="12" creationId="{110566F8-F133-4AA2-95BF-CAEEAEC08BCE}"/>
          </ac:spMkLst>
        </pc:spChg>
        <pc:spChg chg="del">
          <ac:chgData name="Eric Glover" userId="47c2a8b81aae47a8" providerId="LiveId" clId="{DB0A4EEC-EA35-4A22-8562-5FA75EB86BCB}" dt="2021-11-27T21:11:34.959" v="978" actId="478"/>
          <ac:spMkLst>
            <pc:docMk/>
            <pc:sldMk cId="2439197379" sldId="311"/>
            <ac:spMk id="14" creationId="{1105B08F-7A76-497F-99C0-B50E73D0667F}"/>
          </ac:spMkLst>
        </pc:spChg>
        <pc:spChg chg="del">
          <ac:chgData name="Eric Glover" userId="47c2a8b81aae47a8" providerId="LiveId" clId="{DB0A4EEC-EA35-4A22-8562-5FA75EB86BCB}" dt="2021-11-27T21:11:32.801" v="977" actId="478"/>
          <ac:spMkLst>
            <pc:docMk/>
            <pc:sldMk cId="2439197379" sldId="311"/>
            <ac:spMk id="16" creationId="{0276BF9E-243F-4CCD-A752-984F9CB934E6}"/>
          </ac:spMkLst>
        </pc:spChg>
        <pc:spChg chg="del">
          <ac:chgData name="Eric Glover" userId="47c2a8b81aae47a8" providerId="LiveId" clId="{DB0A4EEC-EA35-4A22-8562-5FA75EB86BCB}" dt="2021-11-27T21:11:37.159" v="979" actId="478"/>
          <ac:spMkLst>
            <pc:docMk/>
            <pc:sldMk cId="2439197379" sldId="311"/>
            <ac:spMk id="17" creationId="{F4201D7A-6D1A-4F50-BA11-7551E68C9D57}"/>
          </ac:spMkLst>
        </pc:spChg>
        <pc:spChg chg="mod">
          <ac:chgData name="Eric Glover" userId="47c2a8b81aae47a8" providerId="LiveId" clId="{DB0A4EEC-EA35-4A22-8562-5FA75EB86BCB}" dt="2021-11-27T21:11:49.873" v="997" actId="14100"/>
          <ac:spMkLst>
            <pc:docMk/>
            <pc:sldMk cId="2439197379" sldId="311"/>
            <ac:spMk id="18" creationId="{1CAF678C-9408-40C8-ACAE-5EA03ECBF72A}"/>
          </ac:spMkLst>
        </pc:spChg>
        <pc:spChg chg="del mod">
          <ac:chgData name="Eric Glover" userId="47c2a8b81aae47a8" providerId="LiveId" clId="{DB0A4EEC-EA35-4A22-8562-5FA75EB86BCB}" dt="2021-11-27T21:11:31.964" v="976" actId="478"/>
          <ac:spMkLst>
            <pc:docMk/>
            <pc:sldMk cId="2439197379" sldId="311"/>
            <ac:spMk id="19" creationId="{EEA946BA-AB10-40CC-8974-AE913BE1339D}"/>
          </ac:spMkLst>
        </pc:spChg>
      </pc:sldChg>
      <pc:sldChg chg="add del">
        <pc:chgData name="Eric Glover" userId="47c2a8b81aae47a8" providerId="LiveId" clId="{DB0A4EEC-EA35-4A22-8562-5FA75EB86BCB}" dt="2021-11-27T21:19:19.023" v="1142" actId="2696"/>
        <pc:sldMkLst>
          <pc:docMk/>
          <pc:sldMk cId="2269468333" sldId="312"/>
        </pc:sldMkLst>
      </pc:sldChg>
      <pc:sldChg chg="addSp modSp add mod modAnim">
        <pc:chgData name="Eric Glover" userId="47c2a8b81aae47a8" providerId="LiveId" clId="{DB0A4EEC-EA35-4A22-8562-5FA75EB86BCB}" dt="2021-11-27T21:37:33.101" v="1974" actId="1036"/>
        <pc:sldMkLst>
          <pc:docMk/>
          <pc:sldMk cId="72812202" sldId="313"/>
        </pc:sldMkLst>
        <pc:spChg chg="add mod">
          <ac:chgData name="Eric Glover" userId="47c2a8b81aae47a8" providerId="LiveId" clId="{DB0A4EEC-EA35-4A22-8562-5FA75EB86BCB}" dt="2021-11-27T21:37:33.101" v="1974" actId="1036"/>
          <ac:spMkLst>
            <pc:docMk/>
            <pc:sldMk cId="72812202" sldId="313"/>
            <ac:spMk id="2" creationId="{7368D85E-0D4D-460C-BF3B-CA6B3D10DB51}"/>
          </ac:spMkLst>
        </pc:spChg>
        <pc:spChg chg="mod">
          <ac:chgData name="Eric Glover" userId="47c2a8b81aae47a8" providerId="LiveId" clId="{DB0A4EEC-EA35-4A22-8562-5FA75EB86BCB}" dt="2021-11-27T21:15:45.014" v="1086" actId="6549"/>
          <ac:spMkLst>
            <pc:docMk/>
            <pc:sldMk cId="72812202" sldId="313"/>
            <ac:spMk id="4" creationId="{EC472220-6ED4-4778-8B48-80BFC87F1FC3}"/>
          </ac:spMkLst>
        </pc:spChg>
        <pc:spChg chg="mod">
          <ac:chgData name="Eric Glover" userId="47c2a8b81aae47a8" providerId="LiveId" clId="{DB0A4EEC-EA35-4A22-8562-5FA75EB86BCB}" dt="2021-11-27T21:37:33.101" v="1974" actId="1036"/>
          <ac:spMkLst>
            <pc:docMk/>
            <pc:sldMk cId="72812202" sldId="313"/>
            <ac:spMk id="7" creationId="{4DB906C6-A8A6-4392-8F99-D6788F00B900}"/>
          </ac:spMkLst>
        </pc:spChg>
        <pc:spChg chg="add mod">
          <ac:chgData name="Eric Glover" userId="47c2a8b81aae47a8" providerId="LiveId" clId="{DB0A4EEC-EA35-4A22-8562-5FA75EB86BCB}" dt="2021-11-27T21:37:33.101" v="1974" actId="1036"/>
          <ac:spMkLst>
            <pc:docMk/>
            <pc:sldMk cId="72812202" sldId="313"/>
            <ac:spMk id="8" creationId="{66410C58-C79C-4B9C-B10F-2E96A4FB1AB7}"/>
          </ac:spMkLst>
        </pc:spChg>
        <pc:spChg chg="add mod">
          <ac:chgData name="Eric Glover" userId="47c2a8b81aae47a8" providerId="LiveId" clId="{DB0A4EEC-EA35-4A22-8562-5FA75EB86BCB}" dt="2021-11-27T21:37:19.125" v="1964" actId="1035"/>
          <ac:spMkLst>
            <pc:docMk/>
            <pc:sldMk cId="72812202" sldId="313"/>
            <ac:spMk id="9" creationId="{7786140C-DF83-40FB-A62F-4B09D5E06A71}"/>
          </ac:spMkLst>
        </pc:spChg>
        <pc:spChg chg="mod">
          <ac:chgData name="Eric Glover" userId="47c2a8b81aae47a8" providerId="LiveId" clId="{DB0A4EEC-EA35-4A22-8562-5FA75EB86BCB}" dt="2021-11-27T21:37:03.445" v="1959" actId="1036"/>
          <ac:spMkLst>
            <pc:docMk/>
            <pc:sldMk cId="72812202" sldId="313"/>
            <ac:spMk id="15" creationId="{C96CD271-C05F-4792-932F-0759D2462B49}"/>
          </ac:spMkLst>
        </pc:spChg>
      </pc:sldChg>
      <pc:sldChg chg="addSp delSp modSp add mod delAnim modAnim">
        <pc:chgData name="Eric Glover" userId="47c2a8b81aae47a8" providerId="LiveId" clId="{DB0A4EEC-EA35-4A22-8562-5FA75EB86BCB}" dt="2021-11-28T14:08:23.901" v="2284"/>
        <pc:sldMkLst>
          <pc:docMk/>
          <pc:sldMk cId="13684551" sldId="314"/>
        </pc:sldMkLst>
        <pc:spChg chg="add mod">
          <ac:chgData name="Eric Glover" userId="47c2a8b81aae47a8" providerId="LiveId" clId="{DB0A4EEC-EA35-4A22-8562-5FA75EB86BCB}" dt="2021-11-28T14:08:04.107" v="2283" actId="1036"/>
          <ac:spMkLst>
            <pc:docMk/>
            <pc:sldMk cId="13684551" sldId="314"/>
            <ac:spMk id="2" creationId="{1CFA9DC1-3D4B-4373-B570-6ECA9A605C11}"/>
          </ac:spMkLst>
        </pc:spChg>
        <pc:spChg chg="mod">
          <ac:chgData name="Eric Glover" userId="47c2a8b81aae47a8" providerId="LiveId" clId="{DB0A4EEC-EA35-4A22-8562-5FA75EB86BCB}" dt="2021-11-28T14:03:18.076" v="2160" actId="6549"/>
          <ac:spMkLst>
            <pc:docMk/>
            <pc:sldMk cId="13684551" sldId="314"/>
            <ac:spMk id="4" creationId="{EC472220-6ED4-4778-8B48-80BFC87F1FC3}"/>
          </ac:spMkLst>
        </pc:spChg>
        <pc:spChg chg="del">
          <ac:chgData name="Eric Glover" userId="47c2a8b81aae47a8" providerId="LiveId" clId="{DB0A4EEC-EA35-4A22-8562-5FA75EB86BCB}" dt="2021-11-28T14:03:03.909" v="2149" actId="478"/>
          <ac:spMkLst>
            <pc:docMk/>
            <pc:sldMk cId="13684551" sldId="314"/>
            <ac:spMk id="7" creationId="{4DB906C6-A8A6-4392-8F99-D6788F00B900}"/>
          </ac:spMkLst>
        </pc:spChg>
        <pc:spChg chg="del">
          <ac:chgData name="Eric Glover" userId="47c2a8b81aae47a8" providerId="LiveId" clId="{DB0A4EEC-EA35-4A22-8562-5FA75EB86BCB}" dt="2021-11-28T14:03:40.125" v="2173" actId="478"/>
          <ac:spMkLst>
            <pc:docMk/>
            <pc:sldMk cId="13684551" sldId="314"/>
            <ac:spMk id="8" creationId="{966BD1D2-2A9E-4633-B6AD-253978DDE403}"/>
          </ac:spMkLst>
        </pc:spChg>
        <pc:spChg chg="mod">
          <ac:chgData name="Eric Glover" userId="47c2a8b81aae47a8" providerId="LiveId" clId="{DB0A4EEC-EA35-4A22-8562-5FA75EB86BCB}" dt="2021-11-28T14:06:59.315" v="2263" actId="947"/>
          <ac:spMkLst>
            <pc:docMk/>
            <pc:sldMk cId="13684551" sldId="314"/>
            <ac:spMk id="15" creationId="{C96CD271-C05F-4792-932F-0759D2462B4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CED08A-F493-4034-BE3E-F922C11B67E3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8B3D71-61EB-464E-A873-042A7DB5D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736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8B3D71-61EB-464E-A873-042A7DB5DD4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20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4304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3261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42061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243770"/>
            <a:ext cx="11167447" cy="1668435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246714"/>
            <a:ext cx="11155680" cy="1662546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25943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488199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114770"/>
            <a:ext cx="10168128" cy="3694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19058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69850" h="69850" prst="divot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>
                <a:latin typeface="LEMON MILK" panose="00000500000000000000" pitchFamily="50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Autofit/>
            <a:scene3d>
              <a:camera prst="orthographicFront"/>
              <a:lightRig rig="threePt" dir="t"/>
            </a:scene3d>
            <a:sp3d extrusionH="57150">
              <a:bevelT w="69850" h="69850" prst="divot"/>
            </a:sp3d>
          </a:bodyPr>
          <a:lstStyle>
            <a:lvl1pPr marL="0" indent="0">
              <a:buNone/>
              <a:defRPr sz="3200" spc="500" baseline="0">
                <a:solidFill>
                  <a:srgbClr val="FFCA08"/>
                </a:solidFill>
                <a:latin typeface="LEMON MILK Bold" panose="00000800000000000000" pitchFamily="50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25976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13307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2970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59492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4725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71987" y="625647"/>
            <a:ext cx="3546722" cy="171650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750752"/>
            <a:ext cx="146304" cy="145792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A6FC3E2A-2760-4CA6-B212-1231F3947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0865" y="694599"/>
            <a:ext cx="3197994" cy="1709928"/>
          </a:xfrm>
        </p:spPr>
        <p:txBody>
          <a:bodyPr lIns="0" tIns="0" rIns="0" bIns="0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sz="3600" b="0" cap="small"/>
              <a:t>Transformed!</a:t>
            </a:r>
            <a:br>
              <a:rPr lang="en-US" b="0"/>
            </a:br>
            <a:r>
              <a:rPr lang="en-US" sz="2800" i="1">
                <a:solidFill>
                  <a:srgbClr val="FFCA08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Knowing &amp; Doing God’s Will</a:t>
            </a:r>
          </a:p>
        </p:txBody>
      </p:sp>
    </p:spTree>
    <p:extLst>
      <p:ext uri="{BB962C8B-B14F-4D97-AF65-F5344CB8AC3E}">
        <p14:creationId xmlns:p14="http://schemas.microsoft.com/office/powerpoint/2010/main" val="4257210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96507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A209F25-4E82-45CD-A3BD-645D40F11266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1737272" y="6496854"/>
            <a:ext cx="448056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600"/>
              </a:spcAft>
              <a:defRPr/>
            </a:pPr>
            <a:fld id="{525D6D22-F3CC-406C-AB7C-C30BB762FCEA}" type="slidenum">
              <a:rPr lang="en-US" altLang="en-US" sz="1100" smtClean="0">
                <a:solidFill>
                  <a:schemeClr val="tx1"/>
                </a:solidFill>
              </a:rPr>
              <a:pPr algn="ctr">
                <a:spcAft>
                  <a:spcPts val="600"/>
                </a:spcAft>
                <a:defRPr/>
              </a:pPr>
              <a:t>‹#›</a:t>
            </a:fld>
            <a:endParaRPr lang="en-US" altLang="en-US" sz="1100">
              <a:solidFill>
                <a:schemeClr val="tx1"/>
              </a:solidFill>
            </a:endParaRP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5B71E275-FF90-4045-9FB5-C51489B2EEA0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0296" y="6594390"/>
            <a:ext cx="1431255" cy="258077"/>
          </a:xfrm>
          <a:prstGeom prst="rect">
            <a:avLst/>
          </a:prstGeom>
          <a:ln/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l" defTabSz="914400" rtl="0" eaLnBrk="1" latinLnBrk="0" hangingPunct="1">
              <a:defRPr sz="9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en-US" sz="800" b="0">
                <a:solidFill>
                  <a:schemeClr val="tx1"/>
                </a:solidFill>
              </a:rPr>
              <a:t>© Eric F. Glover 2021</a:t>
            </a:r>
          </a:p>
        </p:txBody>
      </p:sp>
    </p:spTree>
    <p:extLst>
      <p:ext uri="{BB962C8B-B14F-4D97-AF65-F5344CB8AC3E}">
        <p14:creationId xmlns:p14="http://schemas.microsoft.com/office/powerpoint/2010/main" val="3954883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16" r:id="rId6"/>
    <p:sldLayoutId id="2147483712" r:id="rId7"/>
    <p:sldLayoutId id="2147483713" r:id="rId8"/>
    <p:sldLayoutId id="2147483714" r:id="rId9"/>
    <p:sldLayoutId id="2147483715" r:id="rId10"/>
    <p:sldLayoutId id="214748371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Segoe UI Black" panose="020B0A02040204020203" pitchFamily="34" charset="0"/>
          <a:ea typeface="Segoe UI Black" panose="020B0A02040204020203" pitchFamily="34" charset="0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ct val="110000"/>
        </a:lnSpc>
        <a:spcBef>
          <a:spcPts val="1000"/>
        </a:spcBef>
        <a:buClr>
          <a:schemeClr val="tx1"/>
        </a:buClr>
        <a:buFont typeface="Wingdings" panose="05000000000000000000" pitchFamily="2" charset="2"/>
        <a:buChar char="v"/>
        <a:defRPr sz="2800" b="1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914400" indent="-457200" algn="l" defTabSz="914400" rtl="0" eaLnBrk="1" latinLnBrk="0" hangingPunct="1">
        <a:lnSpc>
          <a:spcPct val="110000"/>
        </a:lnSpc>
        <a:spcBef>
          <a:spcPts val="500"/>
        </a:spcBef>
        <a:buFont typeface="Courier New" panose="02070309020205020404" pitchFamily="49" charset="0"/>
        <a:buChar char="o"/>
        <a:defRPr sz="2400" kern="1200">
          <a:solidFill>
            <a:schemeClr val="tx1"/>
          </a:solidFill>
          <a:latin typeface="Segoe UI Semibold" panose="020B0702040204020203" pitchFamily="34" charset="0"/>
          <a:ea typeface="+mn-ea"/>
          <a:cs typeface="Segoe UI Semibold" panose="020B0702040204020203" pitchFamily="34" charset="0"/>
        </a:defRPr>
      </a:lvl2pPr>
      <a:lvl3pPr marL="1371600" indent="-457200" algn="l" defTabSz="914400" rtl="0" eaLnBrk="1" latinLnBrk="0" hangingPunct="1">
        <a:lnSpc>
          <a:spcPct val="110000"/>
        </a:lnSpc>
        <a:spcBef>
          <a:spcPts val="500"/>
        </a:spcBef>
        <a:buFont typeface="Wingdings" panose="05000000000000000000" pitchFamily="2" charset="2"/>
        <a:buChar char="ü"/>
        <a:defRPr sz="20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5A59F003-E00A-43F9-91DC-CC54E3B874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Stack of machine gears focusing on one gear">
            <a:extLst>
              <a:ext uri="{FF2B5EF4-FFF2-40B4-BE49-F238E27FC236}">
                <a16:creationId xmlns:a16="http://schemas.microsoft.com/office/drawing/2014/main" id="{4A1D9511-E8B7-4271-9A6E-8EF4DED9D06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730"/>
          <a:stretch/>
        </p:blipFill>
        <p:spPr>
          <a:xfrm>
            <a:off x="20" y="10"/>
            <a:ext cx="12191981" cy="685799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D74A4382-E3AD-430A-9A1F-DFA3E0E77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799868" y="-1534136"/>
            <a:ext cx="4592270" cy="12192001"/>
          </a:xfrm>
          <a:prstGeom prst="rect">
            <a:avLst/>
          </a:prstGeom>
          <a:gradFill>
            <a:gsLst>
              <a:gs pos="35000">
                <a:schemeClr val="bg1">
                  <a:alpha val="46000"/>
                </a:schemeClr>
              </a:gs>
              <a:gs pos="21000">
                <a:schemeClr val="bg1">
                  <a:alpha val="30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>
                  <a:alpha val="90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250488-24F5-40C6-9CDD-CA7D87837C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4552" y="3091928"/>
            <a:ext cx="9830421" cy="2387600"/>
          </a:xfrm>
        </p:spPr>
        <p:txBody>
          <a:bodyPr>
            <a:noAutofit/>
          </a:bodyPr>
          <a:lstStyle/>
          <a:p>
            <a:r>
              <a:rPr lang="en-US" sz="8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MON MILK" panose="00000500000000000000" pitchFamily="50" charset="0"/>
              </a:rPr>
              <a:t>Transformed!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79F40191-0F44-4FD1-82CC-ACB507C14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575039"/>
            <a:ext cx="9785897" cy="6858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19C89D-AEF7-42B4-8DEB-021211B55E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77" y="5624945"/>
            <a:ext cx="9381344" cy="592975"/>
          </a:xfrm>
        </p:spPr>
        <p:txBody>
          <a:bodyPr tIns="91440" bIns="0" anchor="ctr">
            <a:normAutofit fontScale="92500" lnSpcReduction="20000"/>
          </a:bodyPr>
          <a:lstStyle/>
          <a:p>
            <a:r>
              <a:rPr lang="en-US" sz="3600" spc="55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tanley Roots Personal Use" pitchFamily="2" charset="2"/>
              </a:rPr>
              <a:t> </a:t>
            </a:r>
            <a:r>
              <a:rPr lang="en-US" sz="3600" b="1" spc="55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MON MILK Light" panose="00000400000000000000" pitchFamily="50" charset="0"/>
                <a:ea typeface="FangSong" panose="020B0503020204020204" pitchFamily="49" charset="-122"/>
              </a:rPr>
              <a:t>Knowing &amp; Doing God’s Will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C59F81-B43C-4DD3-8462-65D55B066FCA}"/>
              </a:ext>
            </a:extLst>
          </p:cNvPr>
          <p:cNvSpPr txBox="1"/>
          <p:nvPr/>
        </p:nvSpPr>
        <p:spPr>
          <a:xfrm>
            <a:off x="643237" y="6274677"/>
            <a:ext cx="90367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>
                <a:solidFill>
                  <a:srgbClr val="FFCA08"/>
                </a:solidFill>
              </a:rPr>
              <a:t>An In-depth Study of Paul’s Letter to the Church in Rome</a:t>
            </a:r>
            <a:endParaRPr lang="en-US" i="1">
              <a:solidFill>
                <a:srgbClr val="FFCA0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3118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54C0B-6C19-49EA-9338-305D7180E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451114"/>
            <a:ext cx="10241280" cy="3790122"/>
          </a:xfrm>
        </p:spPr>
        <p:txBody>
          <a:bodyPr anchor="t">
            <a:normAutofit fontScale="90000"/>
          </a:bodyPr>
          <a:lstStyle/>
          <a:p>
            <a:pPr>
              <a:lnSpc>
                <a:spcPct val="125000"/>
              </a:lnSpc>
            </a:pPr>
            <a:r>
              <a:rPr lang="en-US"/>
              <a:t>So, how can Christianity be described as </a:t>
            </a:r>
            <a:r>
              <a:rPr lang="en-US">
                <a:solidFill>
                  <a:srgbClr val="FFCA0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“Good News"</a:t>
            </a:r>
            <a:r>
              <a:rPr lang="en-US"/>
              <a:t> when it teaches that all people are guilty before God? </a:t>
            </a:r>
          </a:p>
        </p:txBody>
      </p:sp>
    </p:spTree>
    <p:extLst>
      <p:ext uri="{BB962C8B-B14F-4D97-AF65-F5344CB8AC3E}">
        <p14:creationId xmlns:p14="http://schemas.microsoft.com/office/powerpoint/2010/main" val="19386078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">
            <a:extLst>
              <a:ext uri="{FF2B5EF4-FFF2-40B4-BE49-F238E27FC236}">
                <a16:creationId xmlns:a16="http://schemas.microsoft.com/office/drawing/2014/main" id="{EC472220-6ED4-4778-8B48-80BFC87F1FC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44075" y="199599"/>
            <a:ext cx="10824419" cy="1167665"/>
          </a:xfrm>
        </p:spPr>
        <p:txBody>
          <a:bodyPr anchor="b">
            <a:normAutofit/>
          </a:bodyPr>
          <a:lstStyle/>
          <a:p>
            <a:r>
              <a:rPr lang="en-US" sz="5400" b="0">
                <a:latin typeface="LEMON MILK" panose="00000500000000000000" pitchFamily="50" charset="0"/>
              </a:rPr>
              <a:t>Romans 3:21-24</a:t>
            </a:r>
          </a:p>
        </p:txBody>
      </p:sp>
      <p:sp>
        <p:nvSpPr>
          <p:cNvPr id="6" name="Title Bar">
            <a:extLst>
              <a:ext uri="{FF2B5EF4-FFF2-40B4-BE49-F238E27FC236}">
                <a16:creationId xmlns:a16="http://schemas.microsoft.com/office/drawing/2014/main" id="{D893AF2E-6BCD-4A5E-97C4-88A86C2E59F1}"/>
              </a:ext>
            </a:extLst>
          </p:cNvPr>
          <p:cNvSpPr/>
          <p:nvPr/>
        </p:nvSpPr>
        <p:spPr>
          <a:xfrm>
            <a:off x="817883" y="1318486"/>
            <a:ext cx="10607040" cy="27432"/>
          </a:xfrm>
          <a:prstGeom prst="rect">
            <a:avLst/>
          </a:prstGeom>
          <a:solidFill>
            <a:srgbClr val="D3CA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Block">
            <a:extLst>
              <a:ext uri="{FF2B5EF4-FFF2-40B4-BE49-F238E27FC236}">
                <a16:creationId xmlns:a16="http://schemas.microsoft.com/office/drawing/2014/main" id="{D3A98238-DCFF-4505-8FA1-778CF284E0DB}"/>
              </a:ext>
            </a:extLst>
          </p:cNvPr>
          <p:cNvSpPr/>
          <p:nvPr/>
        </p:nvSpPr>
        <p:spPr>
          <a:xfrm rot="16200000" flipH="1">
            <a:off x="217388" y="820138"/>
            <a:ext cx="822960" cy="22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Verse - Plain Text">
            <a:extLst>
              <a:ext uri="{FF2B5EF4-FFF2-40B4-BE49-F238E27FC236}">
                <a16:creationId xmlns:a16="http://schemas.microsoft.com/office/drawing/2014/main" id="{C96CD271-C05F-4792-932F-0759D2462B49}"/>
              </a:ext>
            </a:extLst>
          </p:cNvPr>
          <p:cNvSpPr txBox="1">
            <a:spLocks/>
          </p:cNvSpPr>
          <p:nvPr/>
        </p:nvSpPr>
        <p:spPr>
          <a:xfrm>
            <a:off x="889556" y="1449884"/>
            <a:ext cx="10409503" cy="5048569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0" rIns="0" bIns="45720" rtlCol="0" anchor="t">
            <a:noAutofit/>
            <a:sp3d extrusionH="57150">
              <a:bevelT w="69850" h="69850" prst="divot"/>
            </a:sp3d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1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Segoe UI Semibold" panose="020B0702040204020203" pitchFamily="34" charset="0"/>
                <a:ea typeface="+mn-ea"/>
                <a:cs typeface="Segoe UI Semibold" panose="020B0702040204020203" pitchFamily="34" charset="0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63550" algn="just">
              <a:lnSpc>
                <a:spcPct val="250000"/>
              </a:lnSpc>
              <a:spcBef>
                <a:spcPts val="0"/>
              </a:spcBef>
              <a:buNone/>
            </a:pPr>
            <a:r>
              <a:rPr lang="en-US" sz="2400" baseline="30000">
                <a:solidFill>
                  <a:srgbClr val="FFCA08"/>
                </a:solidFill>
              </a:rPr>
              <a:t>21</a:t>
            </a:r>
            <a:r>
              <a:rPr lang="en-US" sz="2400" b="0"/>
              <a:t>But now, apart from the law, the righteousness of God has been revealed, attested by the Law and the Prophets. </a:t>
            </a:r>
            <a:r>
              <a:rPr lang="en-US" sz="2400" baseline="30000">
                <a:solidFill>
                  <a:srgbClr val="FFCA08"/>
                </a:solidFill>
              </a:rPr>
              <a:t>22</a:t>
            </a:r>
            <a:r>
              <a:rPr lang="en-US" sz="2400" b="0"/>
              <a:t>The righteousness of God is through faith in Jesus Christ, to all who believe, since there is no distinction. </a:t>
            </a:r>
            <a:r>
              <a:rPr lang="en-US" sz="2400" baseline="30000">
                <a:solidFill>
                  <a:srgbClr val="FFCA08"/>
                </a:solidFill>
              </a:rPr>
              <a:t>23</a:t>
            </a:r>
            <a:r>
              <a:rPr lang="en-US" sz="2400" b="0"/>
              <a:t>For all have sinned and fall short of the glory of God; </a:t>
            </a:r>
            <a:r>
              <a:rPr lang="en-US" sz="2400" baseline="30000">
                <a:solidFill>
                  <a:srgbClr val="FFCA08"/>
                </a:solidFill>
              </a:rPr>
              <a:t>24</a:t>
            </a:r>
            <a:r>
              <a:rPr lang="en-US" sz="2400" b="0"/>
              <a:t>they are justified freely by his grace through the redemption that is in Christ Jesus.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110566F8-F133-4AA2-95BF-CAEEAEC08BCE}"/>
              </a:ext>
            </a:extLst>
          </p:cNvPr>
          <p:cNvSpPr/>
          <p:nvPr/>
        </p:nvSpPr>
        <p:spPr>
          <a:xfrm>
            <a:off x="8246612" y="150956"/>
            <a:ext cx="2997629" cy="10701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What new righteousness has been made known?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105B08F-7A76-497F-99C0-B50E73D0667F}"/>
              </a:ext>
            </a:extLst>
          </p:cNvPr>
          <p:cNvSpPr/>
          <p:nvPr/>
        </p:nvSpPr>
        <p:spPr>
          <a:xfrm>
            <a:off x="6077233" y="1817988"/>
            <a:ext cx="3790887" cy="435006"/>
          </a:xfrm>
          <a:prstGeom prst="rect">
            <a:avLst/>
          </a:prstGeom>
          <a:solidFill>
            <a:schemeClr val="accent1">
              <a:alpha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0276BF9E-243F-4CCD-A752-984F9CB934E6}"/>
              </a:ext>
            </a:extLst>
          </p:cNvPr>
          <p:cNvSpPr/>
          <p:nvPr/>
        </p:nvSpPr>
        <p:spPr>
          <a:xfrm>
            <a:off x="8420320" y="144676"/>
            <a:ext cx="3027605" cy="10701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How does a person obtain righteousness?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4201D7A-6D1A-4F50-BA11-7551E68C9D57}"/>
              </a:ext>
            </a:extLst>
          </p:cNvPr>
          <p:cNvSpPr/>
          <p:nvPr/>
        </p:nvSpPr>
        <p:spPr>
          <a:xfrm>
            <a:off x="1305233" y="3652907"/>
            <a:ext cx="4398946" cy="435006"/>
          </a:xfrm>
          <a:prstGeom prst="rect">
            <a:avLst/>
          </a:prstGeom>
          <a:solidFill>
            <a:schemeClr val="accent1">
              <a:alpha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CAF678C-9408-40C8-ACAE-5EA03ECBF72A}"/>
              </a:ext>
            </a:extLst>
          </p:cNvPr>
          <p:cNvSpPr/>
          <p:nvPr/>
        </p:nvSpPr>
        <p:spPr>
          <a:xfrm>
            <a:off x="843436" y="5483066"/>
            <a:ext cx="3790888" cy="435006"/>
          </a:xfrm>
          <a:prstGeom prst="rect">
            <a:avLst/>
          </a:prstGeom>
          <a:solidFill>
            <a:schemeClr val="accent1">
              <a:alpha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EEA946BA-AB10-40CC-8974-AE913BE1339D}"/>
              </a:ext>
            </a:extLst>
          </p:cNvPr>
          <p:cNvSpPr/>
          <p:nvPr/>
        </p:nvSpPr>
        <p:spPr>
          <a:xfrm>
            <a:off x="8642731" y="144675"/>
            <a:ext cx="3027605" cy="10701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What justifies us in God’s sight?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9858B851-BFED-4E7B-BFB6-21B2889F24DA}"/>
              </a:ext>
            </a:extLst>
          </p:cNvPr>
          <p:cNvSpPr/>
          <p:nvPr/>
        </p:nvSpPr>
        <p:spPr>
          <a:xfrm>
            <a:off x="7922359" y="144675"/>
            <a:ext cx="3376700" cy="10701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What is the cost/price of justification with God?</a:t>
            </a:r>
          </a:p>
        </p:txBody>
      </p:sp>
    </p:spTree>
    <p:extLst>
      <p:ext uri="{BB962C8B-B14F-4D97-AF65-F5344CB8AC3E}">
        <p14:creationId xmlns:p14="http://schemas.microsoft.com/office/powerpoint/2010/main" val="1504222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4" grpId="0" animBg="1"/>
      <p:bldP spid="14" grpId="1" animBg="1"/>
      <p:bldP spid="14" grpId="2" animBg="1"/>
      <p:bldP spid="16" grpId="0" animBg="1"/>
      <p:bldP spid="16" grpId="1" animBg="1"/>
      <p:bldP spid="17" grpId="0" animBg="1"/>
      <p:bldP spid="17" grpId="1" animBg="1"/>
      <p:bldP spid="17" grpId="2" animBg="1"/>
      <p:bldP spid="18" grpId="0" animBg="1"/>
      <p:bldP spid="19" grpId="0" animBg="1"/>
      <p:bldP spid="19" grpId="1" animBg="1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">
            <a:extLst>
              <a:ext uri="{FF2B5EF4-FFF2-40B4-BE49-F238E27FC236}">
                <a16:creationId xmlns:a16="http://schemas.microsoft.com/office/drawing/2014/main" id="{EC472220-6ED4-4778-8B48-80BFC87F1FC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44075" y="199599"/>
            <a:ext cx="10824419" cy="1167665"/>
          </a:xfrm>
        </p:spPr>
        <p:txBody>
          <a:bodyPr anchor="b">
            <a:normAutofit/>
          </a:bodyPr>
          <a:lstStyle/>
          <a:p>
            <a:r>
              <a:rPr lang="en-US" sz="5400" b="0">
                <a:latin typeface="LEMON MILK" panose="00000500000000000000" pitchFamily="50" charset="0"/>
              </a:rPr>
              <a:t>Romans 3:25-26</a:t>
            </a:r>
          </a:p>
        </p:txBody>
      </p:sp>
      <p:sp>
        <p:nvSpPr>
          <p:cNvPr id="6" name="Title Bar">
            <a:extLst>
              <a:ext uri="{FF2B5EF4-FFF2-40B4-BE49-F238E27FC236}">
                <a16:creationId xmlns:a16="http://schemas.microsoft.com/office/drawing/2014/main" id="{D893AF2E-6BCD-4A5E-97C4-88A86C2E59F1}"/>
              </a:ext>
            </a:extLst>
          </p:cNvPr>
          <p:cNvSpPr/>
          <p:nvPr/>
        </p:nvSpPr>
        <p:spPr>
          <a:xfrm>
            <a:off x="817883" y="1318486"/>
            <a:ext cx="10607040" cy="27432"/>
          </a:xfrm>
          <a:prstGeom prst="rect">
            <a:avLst/>
          </a:prstGeom>
          <a:solidFill>
            <a:srgbClr val="D3CA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Block">
            <a:extLst>
              <a:ext uri="{FF2B5EF4-FFF2-40B4-BE49-F238E27FC236}">
                <a16:creationId xmlns:a16="http://schemas.microsoft.com/office/drawing/2014/main" id="{D3A98238-DCFF-4505-8FA1-778CF284E0DB}"/>
              </a:ext>
            </a:extLst>
          </p:cNvPr>
          <p:cNvSpPr/>
          <p:nvPr/>
        </p:nvSpPr>
        <p:spPr>
          <a:xfrm rot="16200000" flipH="1">
            <a:off x="217388" y="820138"/>
            <a:ext cx="822960" cy="22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Verse - Plain Text">
            <a:extLst>
              <a:ext uri="{FF2B5EF4-FFF2-40B4-BE49-F238E27FC236}">
                <a16:creationId xmlns:a16="http://schemas.microsoft.com/office/drawing/2014/main" id="{C96CD271-C05F-4792-932F-0759D2462B49}"/>
              </a:ext>
            </a:extLst>
          </p:cNvPr>
          <p:cNvSpPr txBox="1">
            <a:spLocks/>
          </p:cNvSpPr>
          <p:nvPr/>
        </p:nvSpPr>
        <p:spPr>
          <a:xfrm>
            <a:off x="892941" y="1449885"/>
            <a:ext cx="10409503" cy="493976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0" rIns="0" bIns="45720" rtlCol="0" anchor="t">
            <a:noAutofit/>
            <a:sp3d extrusionH="57150">
              <a:bevelT w="69850" h="69850" prst="divot"/>
            </a:sp3d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1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Segoe UI Semibold" panose="020B0702040204020203" pitchFamily="34" charset="0"/>
                <a:ea typeface="+mn-ea"/>
                <a:cs typeface="Segoe UI Semibold" panose="020B0702040204020203" pitchFamily="34" charset="0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63550" algn="just">
              <a:lnSpc>
                <a:spcPct val="200000"/>
              </a:lnSpc>
              <a:spcBef>
                <a:spcPts val="0"/>
              </a:spcBef>
              <a:buNone/>
            </a:pPr>
            <a:r>
              <a:rPr lang="en-US" sz="2400" baseline="30000">
                <a:solidFill>
                  <a:srgbClr val="FFCA08"/>
                </a:solidFill>
              </a:rPr>
              <a:t>25</a:t>
            </a:r>
            <a:r>
              <a:rPr lang="en-US" sz="2400" b="0"/>
              <a:t>God presented him as the mercy seat, by his blood, through faith, to demonstrate his righteousness, because in his restraint God passed over the sins previously committed. </a:t>
            </a:r>
            <a:r>
              <a:rPr lang="en-US" sz="2400" baseline="30000">
                <a:solidFill>
                  <a:srgbClr val="FFCA08"/>
                </a:solidFill>
              </a:rPr>
              <a:t>26</a:t>
            </a:r>
            <a:r>
              <a:rPr lang="en-US" sz="2400" b="0"/>
              <a:t>God presented him to demonstrate his righteousness at the present time, so that he would be just and justify the one who has faith in Jesus.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DB906C6-A8A6-4392-8F99-D6788F00B900}"/>
              </a:ext>
            </a:extLst>
          </p:cNvPr>
          <p:cNvSpPr/>
          <p:nvPr/>
        </p:nvSpPr>
        <p:spPr>
          <a:xfrm>
            <a:off x="1679482" y="1694269"/>
            <a:ext cx="7239547" cy="395460"/>
          </a:xfrm>
          <a:prstGeom prst="rect">
            <a:avLst/>
          </a:prstGeom>
          <a:solidFill>
            <a:schemeClr val="accent1">
              <a:alpha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66BD1D2-2A9E-4633-B6AD-253978DDE403}"/>
              </a:ext>
            </a:extLst>
          </p:cNvPr>
          <p:cNvSpPr/>
          <p:nvPr/>
        </p:nvSpPr>
        <p:spPr>
          <a:xfrm>
            <a:off x="6409944" y="4693928"/>
            <a:ext cx="4439485" cy="14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91440" rtlCol="0" anchor="ctr"/>
          <a:lstStyle/>
          <a:p>
            <a:pPr algn="ctr">
              <a:lnSpc>
                <a:spcPct val="150000"/>
              </a:lnSpc>
            </a:pPr>
            <a:r>
              <a:rPr lang="en-US" sz="2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What did God do to provide </a:t>
            </a:r>
            <a:br>
              <a:rPr lang="en-US" sz="2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en-US" sz="2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a means of justification and forgiveness for every person?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3B3627E-1DB7-4188-A181-7E0DC40DE565}"/>
              </a:ext>
            </a:extLst>
          </p:cNvPr>
          <p:cNvSpPr/>
          <p:nvPr/>
        </p:nvSpPr>
        <p:spPr>
          <a:xfrm>
            <a:off x="8514522" y="2835017"/>
            <a:ext cx="2834640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B0755F-BBDD-43E6-8264-9CBBBE6B83CC}"/>
              </a:ext>
            </a:extLst>
          </p:cNvPr>
          <p:cNvSpPr/>
          <p:nvPr/>
        </p:nvSpPr>
        <p:spPr>
          <a:xfrm>
            <a:off x="993914" y="3570513"/>
            <a:ext cx="3840480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882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">
            <a:extLst>
              <a:ext uri="{FF2B5EF4-FFF2-40B4-BE49-F238E27FC236}">
                <a16:creationId xmlns:a16="http://schemas.microsoft.com/office/drawing/2014/main" id="{EC472220-6ED4-4778-8B48-80BFC87F1FC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44075" y="199599"/>
            <a:ext cx="10824419" cy="1167665"/>
          </a:xfrm>
        </p:spPr>
        <p:txBody>
          <a:bodyPr anchor="b">
            <a:normAutofit/>
          </a:bodyPr>
          <a:lstStyle/>
          <a:p>
            <a:r>
              <a:rPr lang="en-US" sz="5400" b="0">
                <a:latin typeface="LEMON MILK" panose="00000500000000000000" pitchFamily="50" charset="0"/>
              </a:rPr>
              <a:t>Romans 8:3-4</a:t>
            </a:r>
          </a:p>
        </p:txBody>
      </p:sp>
      <p:sp>
        <p:nvSpPr>
          <p:cNvPr id="6" name="Title Bar">
            <a:extLst>
              <a:ext uri="{FF2B5EF4-FFF2-40B4-BE49-F238E27FC236}">
                <a16:creationId xmlns:a16="http://schemas.microsoft.com/office/drawing/2014/main" id="{D893AF2E-6BCD-4A5E-97C4-88A86C2E59F1}"/>
              </a:ext>
            </a:extLst>
          </p:cNvPr>
          <p:cNvSpPr/>
          <p:nvPr/>
        </p:nvSpPr>
        <p:spPr>
          <a:xfrm>
            <a:off x="817883" y="1318486"/>
            <a:ext cx="10607040" cy="27432"/>
          </a:xfrm>
          <a:prstGeom prst="rect">
            <a:avLst/>
          </a:prstGeom>
          <a:solidFill>
            <a:srgbClr val="D3CA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Block">
            <a:extLst>
              <a:ext uri="{FF2B5EF4-FFF2-40B4-BE49-F238E27FC236}">
                <a16:creationId xmlns:a16="http://schemas.microsoft.com/office/drawing/2014/main" id="{D3A98238-DCFF-4505-8FA1-778CF284E0DB}"/>
              </a:ext>
            </a:extLst>
          </p:cNvPr>
          <p:cNvSpPr/>
          <p:nvPr/>
        </p:nvSpPr>
        <p:spPr>
          <a:xfrm rot="16200000" flipH="1">
            <a:off x="217388" y="820138"/>
            <a:ext cx="822960" cy="22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Verse - Plain Text">
            <a:extLst>
              <a:ext uri="{FF2B5EF4-FFF2-40B4-BE49-F238E27FC236}">
                <a16:creationId xmlns:a16="http://schemas.microsoft.com/office/drawing/2014/main" id="{C96CD271-C05F-4792-932F-0759D2462B49}"/>
              </a:ext>
            </a:extLst>
          </p:cNvPr>
          <p:cNvSpPr txBox="1">
            <a:spLocks/>
          </p:cNvSpPr>
          <p:nvPr/>
        </p:nvSpPr>
        <p:spPr>
          <a:xfrm>
            <a:off x="892941" y="1449885"/>
            <a:ext cx="10409503" cy="493976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0" rIns="0" bIns="45720" rtlCol="0" anchor="t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1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Segoe UI Semibold" panose="020B0702040204020203" pitchFamily="34" charset="0"/>
                <a:ea typeface="+mn-ea"/>
                <a:cs typeface="Segoe UI Semibold" panose="020B0702040204020203" pitchFamily="34" charset="0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63550" algn="just">
              <a:lnSpc>
                <a:spcPct val="200000"/>
              </a:lnSpc>
              <a:spcBef>
                <a:spcPts val="0"/>
              </a:spcBef>
              <a:buNone/>
            </a:pPr>
            <a:r>
              <a:rPr lang="en-US" sz="2400" baseline="30000">
                <a:solidFill>
                  <a:srgbClr val="FFCA08"/>
                </a:solidFill>
              </a:rPr>
              <a:t>3</a:t>
            </a:r>
            <a:r>
              <a:rPr lang="en-US" sz="2400" b="0"/>
              <a:t>For what the law could not do since it was weakened by the flesh, </a:t>
            </a:r>
            <a:r>
              <a:rPr lang="en-US" sz="4000">
                <a:solidFill>
                  <a:srgbClr val="FFCA08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God did</a:t>
            </a:r>
            <a:r>
              <a:rPr lang="en-US" sz="2400" b="0"/>
              <a:t>. He condemned sin in the flesh by sending his own Son in the likeness of sinful flesh as a sin offering, </a:t>
            </a:r>
            <a:r>
              <a:rPr lang="en-US" sz="2400" baseline="30000">
                <a:solidFill>
                  <a:srgbClr val="FFCA08"/>
                </a:solidFill>
              </a:rPr>
              <a:t>4</a:t>
            </a:r>
            <a:r>
              <a:rPr lang="en-US" sz="2400" b="0"/>
              <a:t>in order that the law’s requirement would be fulfilled in us who do not walk according to the flesh but according to the Spirit. 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1CFA9DC1-3D4B-4373-B570-6ECA9A605C11}"/>
              </a:ext>
            </a:extLst>
          </p:cNvPr>
          <p:cNvSpPr/>
          <p:nvPr/>
        </p:nvSpPr>
        <p:spPr>
          <a:xfrm>
            <a:off x="797230" y="2329604"/>
            <a:ext cx="2439605" cy="1172159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4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">
            <a:extLst>
              <a:ext uri="{FF2B5EF4-FFF2-40B4-BE49-F238E27FC236}">
                <a16:creationId xmlns:a16="http://schemas.microsoft.com/office/drawing/2014/main" id="{EC472220-6ED4-4778-8B48-80BFC87F1FC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44075" y="199599"/>
            <a:ext cx="10824419" cy="1167665"/>
          </a:xfrm>
        </p:spPr>
        <p:txBody>
          <a:bodyPr anchor="b">
            <a:normAutofit/>
          </a:bodyPr>
          <a:lstStyle/>
          <a:p>
            <a:r>
              <a:rPr lang="en-US" sz="5400" b="0">
                <a:latin typeface="LEMON MILK" panose="00000500000000000000" pitchFamily="50" charset="0"/>
              </a:rPr>
              <a:t>Romans 3:27-31</a:t>
            </a:r>
          </a:p>
        </p:txBody>
      </p:sp>
      <p:sp>
        <p:nvSpPr>
          <p:cNvPr id="6" name="Title Bar">
            <a:extLst>
              <a:ext uri="{FF2B5EF4-FFF2-40B4-BE49-F238E27FC236}">
                <a16:creationId xmlns:a16="http://schemas.microsoft.com/office/drawing/2014/main" id="{D893AF2E-6BCD-4A5E-97C4-88A86C2E59F1}"/>
              </a:ext>
            </a:extLst>
          </p:cNvPr>
          <p:cNvSpPr/>
          <p:nvPr/>
        </p:nvSpPr>
        <p:spPr>
          <a:xfrm>
            <a:off x="817883" y="1318486"/>
            <a:ext cx="10607040" cy="27432"/>
          </a:xfrm>
          <a:prstGeom prst="rect">
            <a:avLst/>
          </a:prstGeom>
          <a:solidFill>
            <a:srgbClr val="D3CA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Block">
            <a:extLst>
              <a:ext uri="{FF2B5EF4-FFF2-40B4-BE49-F238E27FC236}">
                <a16:creationId xmlns:a16="http://schemas.microsoft.com/office/drawing/2014/main" id="{D3A98238-DCFF-4505-8FA1-778CF284E0DB}"/>
              </a:ext>
            </a:extLst>
          </p:cNvPr>
          <p:cNvSpPr/>
          <p:nvPr/>
        </p:nvSpPr>
        <p:spPr>
          <a:xfrm rot="16200000" flipH="1">
            <a:off x="217388" y="820138"/>
            <a:ext cx="822960" cy="22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Verse - Plain Text">
            <a:extLst>
              <a:ext uri="{FF2B5EF4-FFF2-40B4-BE49-F238E27FC236}">
                <a16:creationId xmlns:a16="http://schemas.microsoft.com/office/drawing/2014/main" id="{C96CD271-C05F-4792-932F-0759D2462B49}"/>
              </a:ext>
            </a:extLst>
          </p:cNvPr>
          <p:cNvSpPr txBox="1">
            <a:spLocks/>
          </p:cNvSpPr>
          <p:nvPr/>
        </p:nvSpPr>
        <p:spPr>
          <a:xfrm>
            <a:off x="892941" y="1370058"/>
            <a:ext cx="10409503" cy="493976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0" rIns="0" bIns="45720" rtlCol="0" anchor="t">
            <a:noAutofit/>
            <a:sp3d extrusionH="57150">
              <a:bevelT w="69850" h="69850" prst="divot"/>
            </a:sp3d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1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Segoe UI Semibold" panose="020B0702040204020203" pitchFamily="34" charset="0"/>
                <a:ea typeface="+mn-ea"/>
                <a:cs typeface="Segoe UI Semibold" panose="020B0702040204020203" pitchFamily="34" charset="0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63550" algn="just">
              <a:lnSpc>
                <a:spcPct val="200000"/>
              </a:lnSpc>
              <a:spcBef>
                <a:spcPts val="0"/>
              </a:spcBef>
              <a:buNone/>
            </a:pPr>
            <a:r>
              <a:rPr lang="en-US" sz="2400" baseline="30000">
                <a:solidFill>
                  <a:srgbClr val="FFCA08"/>
                </a:solidFill>
              </a:rPr>
              <a:t>27</a:t>
            </a:r>
            <a:r>
              <a:rPr lang="en-US" sz="2400" b="0"/>
              <a:t>Where, then, is boasting? It is excluded. By what kind of law?, By one of works? No, on the contrary, by a law of faith. </a:t>
            </a:r>
            <a:r>
              <a:rPr lang="en-US" sz="2400" baseline="30000">
                <a:solidFill>
                  <a:srgbClr val="FFCA08"/>
                </a:solidFill>
              </a:rPr>
              <a:t>28</a:t>
            </a:r>
            <a:r>
              <a:rPr lang="en-US" sz="2400" b="0"/>
              <a:t>For we conclude that </a:t>
            </a:r>
            <a:br>
              <a:rPr lang="en-US" sz="2400" b="0"/>
            </a:br>
            <a:r>
              <a:rPr lang="en-US" sz="2400" b="0"/>
              <a:t>a person is justified by faith apart from the works of the law. </a:t>
            </a:r>
            <a:r>
              <a:rPr lang="en-US" sz="2400" baseline="30000">
                <a:solidFill>
                  <a:srgbClr val="FFCA08"/>
                </a:solidFill>
              </a:rPr>
              <a:t>29</a:t>
            </a:r>
            <a:r>
              <a:rPr lang="en-US" sz="2400" b="0"/>
              <a:t>Or is God the God of Jews only? Is he not the God of Gentiles too? Yes, of Gentiles too, </a:t>
            </a:r>
            <a:r>
              <a:rPr lang="en-US" sz="2400" baseline="30000">
                <a:solidFill>
                  <a:srgbClr val="FFCA08"/>
                </a:solidFill>
              </a:rPr>
              <a:t>30</a:t>
            </a:r>
            <a:r>
              <a:rPr lang="en-US" sz="2400" b="0"/>
              <a:t>since there is one God who will justify the circumcised by faith and the uncircumcised through faith. </a:t>
            </a:r>
            <a:r>
              <a:rPr lang="en-US" sz="2400" baseline="30000">
                <a:solidFill>
                  <a:srgbClr val="FFCA08"/>
                </a:solidFill>
              </a:rPr>
              <a:t>31</a:t>
            </a:r>
            <a:r>
              <a:rPr lang="en-US" sz="2400" b="0"/>
              <a:t>Do we then nullify the law through faith? Absolutely not! On the contrary, we uphold the law.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DB906C6-A8A6-4392-8F99-D6788F00B900}"/>
              </a:ext>
            </a:extLst>
          </p:cNvPr>
          <p:cNvSpPr/>
          <p:nvPr/>
        </p:nvSpPr>
        <p:spPr>
          <a:xfrm>
            <a:off x="889556" y="3069825"/>
            <a:ext cx="3921930" cy="395460"/>
          </a:xfrm>
          <a:prstGeom prst="rect">
            <a:avLst/>
          </a:prstGeom>
          <a:solidFill>
            <a:schemeClr val="accent1">
              <a:alpha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368D85E-0D4D-460C-BF3B-CA6B3D10DB51}"/>
              </a:ext>
            </a:extLst>
          </p:cNvPr>
          <p:cNvSpPr/>
          <p:nvPr/>
        </p:nvSpPr>
        <p:spPr>
          <a:xfrm>
            <a:off x="5261429" y="4942113"/>
            <a:ext cx="6045200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6410C58-C79C-4B9C-B10F-2E96A4FB1AB7}"/>
              </a:ext>
            </a:extLst>
          </p:cNvPr>
          <p:cNvSpPr/>
          <p:nvPr/>
        </p:nvSpPr>
        <p:spPr>
          <a:xfrm>
            <a:off x="965200" y="5675678"/>
            <a:ext cx="3931920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7786140C-DF83-40FB-A62F-4B09D5E06A71}"/>
              </a:ext>
            </a:extLst>
          </p:cNvPr>
          <p:cNvSpPr/>
          <p:nvPr/>
        </p:nvSpPr>
        <p:spPr>
          <a:xfrm>
            <a:off x="7663120" y="271181"/>
            <a:ext cx="3668995" cy="10072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What justifies a person in God’s sight?</a:t>
            </a:r>
          </a:p>
        </p:txBody>
      </p:sp>
    </p:spTree>
    <p:extLst>
      <p:ext uri="{BB962C8B-B14F-4D97-AF65-F5344CB8AC3E}">
        <p14:creationId xmlns:p14="http://schemas.microsoft.com/office/powerpoint/2010/main" val="72812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" grpId="0" animBg="1"/>
      <p:bldP spid="8" grpId="0" animBg="1"/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6DDFF-DEFA-44B9-A86A-519D826EE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749" y="634696"/>
            <a:ext cx="3344778" cy="1709928"/>
          </a:xfrm>
        </p:spPr>
        <p:txBody>
          <a:bodyPr lIns="0" tIns="0" rIns="0" bIns="0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en-US" sz="3600" b="0" cap="small"/>
              <a:t>Transformed!</a:t>
            </a:r>
            <a:br>
              <a:rPr lang="en-US" b="0"/>
            </a:br>
            <a:r>
              <a:rPr lang="en-US" sz="2800" i="1">
                <a:solidFill>
                  <a:srgbClr val="FFCA08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Knowing &amp; Doing God’s Will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A29B43-CD39-4D37-9B76-7FE3B309BB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8646" y="634696"/>
            <a:ext cx="6896530" cy="570747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</a:pPr>
            <a:r>
              <a:rPr lang="en-US" sz="2400">
                <a:latin typeface="Segoe UI Semibold" panose="020B0702040204020203" pitchFamily="34" charset="0"/>
                <a:cs typeface="Segoe UI Semibold" panose="020B0702040204020203" pitchFamily="34" charset="0"/>
              </a:rPr>
              <a:t>The bad news: All y’all are guilty!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</a:pPr>
            <a:r>
              <a:rPr lang="en-US" sz="2400">
                <a:latin typeface="Segoe UI Semibold" panose="020B0702040204020203" pitchFamily="34" charset="0"/>
                <a:cs typeface="Segoe UI Semibold" panose="020B0702040204020203" pitchFamily="34" charset="0"/>
              </a:rPr>
              <a:t>The Good News: God provided a way for </a:t>
            </a:r>
            <a:br>
              <a:rPr lang="en-US" sz="2400">
                <a:latin typeface="Segoe UI Semibold" panose="020B0702040204020203" pitchFamily="34" charset="0"/>
                <a:cs typeface="Segoe UI Semibold" panose="020B0702040204020203" pitchFamily="34" charset="0"/>
              </a:rPr>
            </a:br>
            <a:r>
              <a:rPr lang="en-US" sz="2400">
                <a:latin typeface="Segoe UI Semibold" panose="020B0702040204020203" pitchFamily="34" charset="0"/>
                <a:cs typeface="Segoe UI Semibold" panose="020B0702040204020203" pitchFamily="34" charset="0"/>
              </a:rPr>
              <a:t>us to be justified in His sight.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</a:pPr>
            <a:r>
              <a:rPr lang="en-US" sz="2400">
                <a:latin typeface="Segoe UI Semibold" panose="020B0702040204020203" pitchFamily="34" charset="0"/>
                <a:cs typeface="Segoe UI Semibold" panose="020B0702040204020203" pitchFamily="34" charset="0"/>
              </a:rPr>
              <a:t>While we were yet sinners, Christ died for our sins. God did for us what we cannot do for ourselves.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</a:pPr>
            <a:r>
              <a:rPr lang="en-US" sz="2400">
                <a:latin typeface="Segoe UI Semibold" panose="020B0702040204020203" pitchFamily="34" charset="0"/>
                <a:cs typeface="Segoe UI Semibold" panose="020B0702040204020203" pitchFamily="34" charset="0"/>
              </a:rPr>
              <a:t>The righteousness of God is offered freely to all who believe and have faith in Christ Jesus as their Savior.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</a:pPr>
            <a:r>
              <a:rPr lang="en-US" sz="2400">
                <a:latin typeface="Segoe UI Semibold" panose="020B0702040204020203" pitchFamily="34" charset="0"/>
                <a:cs typeface="Segoe UI Semibold" panose="020B0702040204020203" pitchFamily="34" charset="0"/>
              </a:rPr>
              <a:t>So, what is your standing before God?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9D5D7FD-E48B-453C-88A4-6162A4604C5F}"/>
              </a:ext>
            </a:extLst>
          </p:cNvPr>
          <p:cNvSpPr/>
          <p:nvPr/>
        </p:nvSpPr>
        <p:spPr>
          <a:xfrm>
            <a:off x="674373" y="3450322"/>
            <a:ext cx="3327531" cy="1448226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182880" rtlCol="0" anchor="ctr"/>
          <a:lstStyle/>
          <a:p>
            <a:pPr algn="ctr">
              <a:lnSpc>
                <a:spcPct val="150000"/>
              </a:lnSpc>
              <a:spcBef>
                <a:spcPts val="0"/>
              </a:spcBef>
              <a:spcAft>
                <a:spcPts val="3000"/>
              </a:spcAft>
            </a:pPr>
            <a:r>
              <a:rPr lang="en-US"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Have y’all been justified?</a:t>
            </a:r>
          </a:p>
        </p:txBody>
      </p:sp>
    </p:spTree>
    <p:extLst>
      <p:ext uri="{BB962C8B-B14F-4D97-AF65-F5344CB8AC3E}">
        <p14:creationId xmlns:p14="http://schemas.microsoft.com/office/powerpoint/2010/main" val="2103158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AA181-38F4-486B-9BC4-D946A3111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9600">
                <a:latin typeface="+mj-lt"/>
              </a:rPr>
              <a:t>Not Even One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C2B8D8-6E2F-483F-8008-29B1D08178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69850" h="69850" prst="divot"/>
            </a:sp3d>
          </a:bodyPr>
          <a:lstStyle/>
          <a:p>
            <a:r>
              <a:rPr lang="en-US" sz="4400" spc="500">
                <a:solidFill>
                  <a:srgbClr val="FFCA0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MON MILK Bold" panose="00000800000000000000" pitchFamily="50" charset="0"/>
              </a:rPr>
              <a:t>Romans 3:1-31</a:t>
            </a:r>
          </a:p>
        </p:txBody>
      </p:sp>
    </p:spTree>
    <p:extLst>
      <p:ext uri="{BB962C8B-B14F-4D97-AF65-F5344CB8AC3E}">
        <p14:creationId xmlns:p14="http://schemas.microsoft.com/office/powerpoint/2010/main" val="1796045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6DDFF-DEFA-44B9-A86A-519D826EE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749" y="634696"/>
            <a:ext cx="3344778" cy="1709928"/>
          </a:xfrm>
        </p:spPr>
        <p:txBody>
          <a:bodyPr lIns="0" tIns="0" rIns="0" bIns="0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en-US" sz="3600" b="0" cap="small"/>
              <a:t>Transformed!</a:t>
            </a:r>
            <a:br>
              <a:rPr lang="en-US" b="0"/>
            </a:br>
            <a:r>
              <a:rPr lang="en-US" sz="2800" i="1">
                <a:solidFill>
                  <a:srgbClr val="FFCA08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Knowing &amp; Doing God’s Will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A29B43-CD39-4D37-9B76-7FE3B309BB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6033" y="805542"/>
            <a:ext cx="6896530" cy="5166435"/>
          </a:xfrm>
        </p:spPr>
        <p:txBody>
          <a:bodyPr>
            <a:normAutofit fontScale="70000" lnSpcReduction="20000"/>
            <a:scene3d>
              <a:camera prst="orthographicFront"/>
              <a:lightRig rig="threePt" dir="t"/>
            </a:scene3d>
            <a:sp3d extrusionH="57150">
              <a:bevelT w="69850" h="69850" prst="divot"/>
            </a:sp3d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None/>
            </a:pPr>
            <a:r>
              <a:rPr lang="en-US" sz="4400" cap="small">
                <a:latin typeface="Segoe UI Black" panose="020B0A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Focal Passages for Today’s Study:</a:t>
            </a:r>
          </a:p>
          <a:p>
            <a:pPr marL="687388" indent="-687388">
              <a:lnSpc>
                <a:spcPct val="170000"/>
              </a:lnSpc>
              <a:spcBef>
                <a:spcPts val="0"/>
              </a:spcBef>
              <a:spcAft>
                <a:spcPts val="3600"/>
              </a:spcAft>
              <a:buClrTx/>
              <a:buFont typeface="Wingdings" panose="05000000000000000000" pitchFamily="2" charset="2"/>
              <a:buChar char="v"/>
            </a:pPr>
            <a:r>
              <a:rPr lang="en-US" sz="4000">
                <a:solidFill>
                  <a:srgbClr val="FFCA0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MON MILK Bold" panose="00000800000000000000" pitchFamily="50" charset="0"/>
              </a:rPr>
              <a:t>Romans 3:9-12</a:t>
            </a:r>
          </a:p>
          <a:p>
            <a:pPr marL="687388" indent="-687388">
              <a:lnSpc>
                <a:spcPct val="170000"/>
              </a:lnSpc>
              <a:spcBef>
                <a:spcPts val="0"/>
              </a:spcBef>
              <a:spcAft>
                <a:spcPts val="3600"/>
              </a:spcAft>
              <a:buClrTx/>
              <a:buFont typeface="Wingdings" panose="05000000000000000000" pitchFamily="2" charset="2"/>
              <a:buChar char="v"/>
            </a:pPr>
            <a:r>
              <a:rPr lang="en-US" sz="4000">
                <a:solidFill>
                  <a:srgbClr val="FFCA0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MON MILK Bold" panose="00000800000000000000" pitchFamily="50" charset="0"/>
              </a:rPr>
              <a:t>Romans 3:21-24</a:t>
            </a:r>
          </a:p>
          <a:p>
            <a:pPr marL="687388" indent="-687388">
              <a:lnSpc>
                <a:spcPct val="170000"/>
              </a:lnSpc>
              <a:spcBef>
                <a:spcPts val="0"/>
              </a:spcBef>
              <a:spcAft>
                <a:spcPts val="3600"/>
              </a:spcAft>
              <a:buClrTx/>
              <a:buFont typeface="Wingdings" panose="05000000000000000000" pitchFamily="2" charset="2"/>
              <a:buChar char="v"/>
            </a:pPr>
            <a:r>
              <a:rPr lang="en-US" sz="4000">
                <a:solidFill>
                  <a:srgbClr val="FFCA0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MON MILK Bold" panose="00000800000000000000" pitchFamily="50" charset="0"/>
              </a:rPr>
              <a:t>Romans 3:25-26</a:t>
            </a:r>
          </a:p>
          <a:p>
            <a:pPr marL="687388" indent="-687388">
              <a:lnSpc>
                <a:spcPct val="170000"/>
              </a:lnSpc>
              <a:spcBef>
                <a:spcPts val="0"/>
              </a:spcBef>
              <a:spcAft>
                <a:spcPts val="3600"/>
              </a:spcAft>
              <a:buClrTx/>
              <a:buFont typeface="Wingdings" panose="05000000000000000000" pitchFamily="2" charset="2"/>
              <a:buChar char="v"/>
            </a:pPr>
            <a:r>
              <a:rPr lang="en-US" sz="4000">
                <a:solidFill>
                  <a:srgbClr val="FFCA0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MON MILK Bold" panose="00000800000000000000" pitchFamily="50" charset="0"/>
              </a:rPr>
              <a:t>Romans 3:27-31</a:t>
            </a:r>
          </a:p>
        </p:txBody>
      </p:sp>
    </p:spTree>
    <p:extLst>
      <p:ext uri="{BB962C8B-B14F-4D97-AF65-F5344CB8AC3E}">
        <p14:creationId xmlns:p14="http://schemas.microsoft.com/office/powerpoint/2010/main" val="1726772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4" name="Rectangle 67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C472220-6ED4-4778-8B48-80BFC87F1F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26720"/>
            <a:ext cx="10506456" cy="1554061"/>
          </a:xfrm>
        </p:spPr>
        <p:txBody>
          <a:bodyPr anchor="b">
            <a:normAutofit/>
          </a:bodyPr>
          <a:lstStyle/>
          <a:p>
            <a:r>
              <a:rPr lang="en-US" sz="5400" b="0">
                <a:latin typeface="LEMON MILK" panose="00000500000000000000" pitchFamily="50" charset="0"/>
              </a:rPr>
              <a:t>Romans 12:2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893AF2E-6BCD-4A5E-97C4-88A86C2E59F1}"/>
              </a:ext>
            </a:extLst>
          </p:cNvPr>
          <p:cNvSpPr/>
          <p:nvPr/>
        </p:nvSpPr>
        <p:spPr>
          <a:xfrm>
            <a:off x="840185" y="2118888"/>
            <a:ext cx="10506456" cy="27432"/>
          </a:xfrm>
          <a:prstGeom prst="rect">
            <a:avLst/>
          </a:prstGeom>
          <a:solidFill>
            <a:srgbClr val="D3CA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3A98238-DCFF-4505-8FA1-778CF284E0DB}"/>
              </a:ext>
            </a:extLst>
          </p:cNvPr>
          <p:cNvSpPr/>
          <p:nvPr/>
        </p:nvSpPr>
        <p:spPr>
          <a:xfrm>
            <a:off x="840185" y="2004682"/>
            <a:ext cx="1874520" cy="1371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128DE03B-47BF-4555-8BDD-CE67080E30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2139093"/>
            <a:ext cx="10509504" cy="4027329"/>
          </a:xfrm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tIns="0" rIns="0" anchor="t">
            <a:noAutofit/>
            <a:sp3d extrusionH="57150">
              <a:bevelT w="69850" h="69850" prst="divot"/>
            </a:sp3d>
          </a:bodyPr>
          <a:lstStyle/>
          <a:p>
            <a:pPr marL="0" indent="0">
              <a:lnSpc>
                <a:spcPct val="250000"/>
              </a:lnSpc>
              <a:buNone/>
            </a:pPr>
            <a:r>
              <a:rPr lang="en-US">
                <a:latin typeface="AvenirLT-Roman" panose="020B0503020203020204" pitchFamily="34" charset="0"/>
              </a:rPr>
              <a:t>Do not be conformed to this age, but be </a:t>
            </a:r>
            <a:r>
              <a:rPr lang="en-US" sz="3500" b="1" cap="all">
                <a:solidFill>
                  <a:srgbClr val="FFCA0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MON MILK Bold" panose="00000800000000000000" pitchFamily="50" charset="0"/>
              </a:rPr>
              <a:t>transformed</a:t>
            </a:r>
            <a:r>
              <a:rPr lang="en-US" sz="35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LT-Roman" panose="020B0503020203020204" pitchFamily="34" charset="0"/>
              </a:rPr>
              <a:t> </a:t>
            </a:r>
            <a:r>
              <a:rPr lang="en-US">
                <a:latin typeface="AvenirLT-Roman" panose="020B0503020203020204" pitchFamily="34" charset="0"/>
              </a:rPr>
              <a:t>by the renewing of your mind, </a:t>
            </a:r>
            <a:r>
              <a:rPr lang="en-US" b="1">
                <a:latin typeface="Avenir Next LT Pro" panose="020B0504020202020204" pitchFamily="34" charset="0"/>
              </a:rPr>
              <a:t>so that you may discern what is the good, pleasing, and perfect will of God</a:t>
            </a:r>
            <a:r>
              <a:rPr lang="en-US" b="1">
                <a:latin typeface="AvenirLT-Roman" panose="020B0503020203020204" pitchFamily="34" charset="0"/>
              </a:rPr>
              <a:t>. </a:t>
            </a: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48EC1367-8DA8-4539-9E16-617526BB15FC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11737272" y="6496854"/>
            <a:ext cx="448056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 algn="ctr" defTabSz="914400">
              <a:spcAft>
                <a:spcPts val="600"/>
              </a:spcAft>
              <a:defRPr/>
            </a:pPr>
            <a:fld id="{525D6D22-F3CC-406C-AB7C-C30BB762FCEA}" type="slidenum">
              <a:rPr lang="en-US" altLang="en-US" sz="1100">
                <a:solidFill>
                  <a:schemeClr val="tx1"/>
                </a:solidFill>
              </a:rPr>
              <a:pPr algn="ctr" defTabSz="914400">
                <a:spcAft>
                  <a:spcPts val="600"/>
                </a:spcAft>
                <a:defRPr/>
              </a:pPr>
              <a:t>4</a:t>
            </a:fld>
            <a:endParaRPr lang="en-US" altLang="en-US" sz="1100">
              <a:solidFill>
                <a:schemeClr val="tx1"/>
              </a:solidFill>
            </a:endParaRPr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id="{2B5606B0-606F-4C58-87F8-F83736DE415D}"/>
              </a:ext>
            </a:extLst>
          </p:cNvPr>
          <p:cNvSpPr>
            <a:spLocks noGrp="1" noChangeArrowheads="1"/>
          </p:cNvSpPr>
          <p:nvPr>
            <p:ph type="dt" sz="half" idx="4294967295"/>
          </p:nvPr>
        </p:nvSpPr>
        <p:spPr>
          <a:xfrm>
            <a:off x="10296" y="6594390"/>
            <a:ext cx="1431255" cy="258077"/>
          </a:xfrm>
          <a:prstGeom prst="rect">
            <a:avLst/>
          </a:prstGeom>
          <a:ln/>
        </p:spPr>
        <p:txBody>
          <a:bodyPr anchor="b"/>
          <a:lstStyle>
            <a:lvl1pPr>
              <a:defRPr sz="9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altLang="en-US" sz="800">
                <a:solidFill>
                  <a:schemeClr val="tx1"/>
                </a:solidFill>
              </a:rPr>
              <a:t>© Eric F. Glover 2021</a:t>
            </a:r>
            <a:endParaRPr lang="en-US" altLang="en-US" sz="8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412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59" name="Rectangle 70">
            <a:extLst>
              <a:ext uri="{FF2B5EF4-FFF2-40B4-BE49-F238E27FC236}">
                <a16:creationId xmlns:a16="http://schemas.microsoft.com/office/drawing/2014/main" id="{16DFB507-A35C-45A4-A4B1-88B692EB6B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60" name="Rectangle 72">
            <a:extLst>
              <a:ext uri="{FF2B5EF4-FFF2-40B4-BE49-F238E27FC236}">
                <a16:creationId xmlns:a16="http://schemas.microsoft.com/office/drawing/2014/main" id="{321407B0-5659-48D2-B8DE-DF83D57495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438860"/>
            <a:ext cx="11167447" cy="5752769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61" name="Rectangle 74">
            <a:extLst>
              <a:ext uri="{FF2B5EF4-FFF2-40B4-BE49-F238E27FC236}">
                <a16:creationId xmlns:a16="http://schemas.microsoft.com/office/drawing/2014/main" id="{B9D22E60-9194-4252-8812-A1355DB6E6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84065" y="2720883"/>
            <a:ext cx="148286" cy="1188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52F95A-D1B1-4733-AAAE-E8B59A96C448}"/>
              </a:ext>
            </a:extLst>
          </p:cNvPr>
          <p:cNvSpPr txBox="1"/>
          <p:nvPr/>
        </p:nvSpPr>
        <p:spPr>
          <a:xfrm>
            <a:off x="5643404" y="915141"/>
            <a:ext cx="5786596" cy="3231654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r>
              <a:rPr lang="en-US" sz="6600">
                <a:solidFill>
                  <a:srgbClr val="FFCA08"/>
                </a:solidFill>
                <a:latin typeface="LEMON MILK" panose="00000500000000000000" pitchFamily="50" charset="0"/>
              </a:rPr>
              <a:t>y’all </a:t>
            </a:r>
          </a:p>
          <a:p>
            <a:r>
              <a:rPr lang="en-US" sz="6600">
                <a:solidFill>
                  <a:srgbClr val="FFCA08"/>
                </a:solidFill>
                <a:latin typeface="LEMON MILK" panose="00000500000000000000" pitchFamily="50" charset="0"/>
              </a:rPr>
              <a:t>Speak </a:t>
            </a:r>
            <a:r>
              <a:rPr lang="en-US" sz="7200">
                <a:solidFill>
                  <a:srgbClr val="FFCA08"/>
                </a:solidFill>
                <a:latin typeface="LEMON MILK" panose="00000500000000000000" pitchFamily="50" charset="0"/>
              </a:rPr>
              <a:t>southern</a:t>
            </a:r>
            <a:r>
              <a:rPr lang="en-US" sz="6600">
                <a:solidFill>
                  <a:srgbClr val="FFCA08"/>
                </a:solidFill>
                <a:latin typeface="LEMON MILK" panose="00000500000000000000" pitchFamily="50" charset="0"/>
              </a:rPr>
              <a:t>?</a:t>
            </a:r>
            <a:endParaRPr lang="en-US" sz="6000">
              <a:solidFill>
                <a:srgbClr val="FFCA08"/>
              </a:solidFill>
              <a:latin typeface="LEMON MILK" panose="00000500000000000000" pitchFamily="50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5B880BF-6B25-461B-B58D-50D8A90642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7297" y="638488"/>
            <a:ext cx="3581901" cy="535351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933D8E87-DE4B-4ACF-B37C-B1CE76DED836}"/>
              </a:ext>
            </a:extLst>
          </p:cNvPr>
          <p:cNvSpPr/>
          <p:nvPr/>
        </p:nvSpPr>
        <p:spPr>
          <a:xfrm>
            <a:off x="1387297" y="4485861"/>
            <a:ext cx="3581901" cy="1506137"/>
          </a:xfrm>
          <a:prstGeom prst="rect">
            <a:avLst/>
          </a:prstGeom>
          <a:solidFill>
            <a:srgbClr val="A96238"/>
          </a:solidFill>
          <a:ln>
            <a:solidFill>
              <a:srgbClr val="A962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A178CDB4-1177-470F-A833-787B2D2D2D45}"/>
              </a:ext>
            </a:extLst>
          </p:cNvPr>
          <p:cNvGrpSpPr/>
          <p:nvPr/>
        </p:nvGrpSpPr>
        <p:grpSpPr>
          <a:xfrm>
            <a:off x="1671838" y="3048000"/>
            <a:ext cx="1111119" cy="1424609"/>
            <a:chOff x="1671838" y="3048000"/>
            <a:chExt cx="1111119" cy="1424609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A0EC6705-00E3-4457-9A0C-44D7574DEA8F}"/>
                </a:ext>
              </a:extLst>
            </p:cNvPr>
            <p:cNvSpPr/>
            <p:nvPr/>
          </p:nvSpPr>
          <p:spPr>
            <a:xfrm>
              <a:off x="1789043" y="3048000"/>
              <a:ext cx="993914" cy="1424609"/>
            </a:xfrm>
            <a:prstGeom prst="rect">
              <a:avLst/>
            </a:prstGeom>
            <a:solidFill>
              <a:srgbClr val="3D352A"/>
            </a:solidFill>
            <a:ln>
              <a:solidFill>
                <a:srgbClr val="3D352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668764F8-D5EC-4BC8-81B0-4EBD6DC0920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671838" y="3355211"/>
              <a:ext cx="1111119" cy="81171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98284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54C0B-6C19-49EA-9338-305D7180E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Apostle Paul must have been a Southerner!</a:t>
            </a:r>
          </a:p>
        </p:txBody>
      </p:sp>
    </p:spTree>
    <p:extLst>
      <p:ext uri="{BB962C8B-B14F-4D97-AF65-F5344CB8AC3E}">
        <p14:creationId xmlns:p14="http://schemas.microsoft.com/office/powerpoint/2010/main" val="2119159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">
            <a:extLst>
              <a:ext uri="{FF2B5EF4-FFF2-40B4-BE49-F238E27FC236}">
                <a16:creationId xmlns:a16="http://schemas.microsoft.com/office/drawing/2014/main" id="{EC472220-6ED4-4778-8B48-80BFC87F1FC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44075" y="199599"/>
            <a:ext cx="10824419" cy="1167665"/>
          </a:xfrm>
        </p:spPr>
        <p:txBody>
          <a:bodyPr anchor="b">
            <a:normAutofit/>
          </a:bodyPr>
          <a:lstStyle/>
          <a:p>
            <a:r>
              <a:rPr lang="en-US" sz="5400" b="0">
                <a:latin typeface="LEMON MILK" panose="00000500000000000000" pitchFamily="50" charset="0"/>
              </a:rPr>
              <a:t>Romans 3:9-12</a:t>
            </a:r>
          </a:p>
        </p:txBody>
      </p:sp>
      <p:sp>
        <p:nvSpPr>
          <p:cNvPr id="6" name="Title Bar">
            <a:extLst>
              <a:ext uri="{FF2B5EF4-FFF2-40B4-BE49-F238E27FC236}">
                <a16:creationId xmlns:a16="http://schemas.microsoft.com/office/drawing/2014/main" id="{D893AF2E-6BCD-4A5E-97C4-88A86C2E59F1}"/>
              </a:ext>
            </a:extLst>
          </p:cNvPr>
          <p:cNvSpPr/>
          <p:nvPr/>
        </p:nvSpPr>
        <p:spPr>
          <a:xfrm>
            <a:off x="817883" y="1318486"/>
            <a:ext cx="10607040" cy="27432"/>
          </a:xfrm>
          <a:prstGeom prst="rect">
            <a:avLst/>
          </a:prstGeom>
          <a:solidFill>
            <a:srgbClr val="D3CA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Block">
            <a:extLst>
              <a:ext uri="{FF2B5EF4-FFF2-40B4-BE49-F238E27FC236}">
                <a16:creationId xmlns:a16="http://schemas.microsoft.com/office/drawing/2014/main" id="{D3A98238-DCFF-4505-8FA1-778CF284E0DB}"/>
              </a:ext>
            </a:extLst>
          </p:cNvPr>
          <p:cNvSpPr/>
          <p:nvPr/>
        </p:nvSpPr>
        <p:spPr>
          <a:xfrm rot="16200000" flipH="1">
            <a:off x="217388" y="820138"/>
            <a:ext cx="822960" cy="22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Verse - Plain Text">
            <a:extLst>
              <a:ext uri="{FF2B5EF4-FFF2-40B4-BE49-F238E27FC236}">
                <a16:creationId xmlns:a16="http://schemas.microsoft.com/office/drawing/2014/main" id="{C96CD271-C05F-4792-932F-0759D2462B49}"/>
              </a:ext>
            </a:extLst>
          </p:cNvPr>
          <p:cNvSpPr txBox="1">
            <a:spLocks/>
          </p:cNvSpPr>
          <p:nvPr/>
        </p:nvSpPr>
        <p:spPr>
          <a:xfrm>
            <a:off x="892942" y="1449885"/>
            <a:ext cx="8042630" cy="493976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0" rIns="0" bIns="45720" rtlCol="0" anchor="t">
            <a:noAutofit/>
            <a:sp3d extrusionH="57150">
              <a:bevelT w="69850" h="69850" prst="divot"/>
            </a:sp3d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1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Segoe UI Semibold" panose="020B0702040204020203" pitchFamily="34" charset="0"/>
                <a:ea typeface="+mn-ea"/>
                <a:cs typeface="Segoe UI Semibold" panose="020B0702040204020203" pitchFamily="34" charset="0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63550" algn="just">
              <a:lnSpc>
                <a:spcPct val="175000"/>
              </a:lnSpc>
              <a:spcBef>
                <a:spcPts val="0"/>
              </a:spcBef>
              <a:buNone/>
            </a:pPr>
            <a:r>
              <a:rPr lang="en-US" sz="2000" baseline="30000">
                <a:solidFill>
                  <a:srgbClr val="FFCA08"/>
                </a:solidFill>
              </a:rPr>
              <a:t>9</a:t>
            </a:r>
            <a:r>
              <a:rPr lang="en-US" sz="2000" b="0"/>
              <a:t>What then? Are we any better off? Not at all! For we have already charged that both Jews and Greeks are all under sin, </a:t>
            </a:r>
            <a:r>
              <a:rPr lang="en-US" sz="2000" baseline="30000">
                <a:solidFill>
                  <a:srgbClr val="FFCA08"/>
                </a:solidFill>
              </a:rPr>
              <a:t>10</a:t>
            </a:r>
            <a:r>
              <a:rPr lang="en-US" sz="2000" b="0"/>
              <a:t>as it is written: </a:t>
            </a:r>
          </a:p>
          <a:p>
            <a:pPr marL="0" indent="463550" algn="just">
              <a:lnSpc>
                <a:spcPct val="175000"/>
              </a:lnSpc>
              <a:spcBef>
                <a:spcPts val="0"/>
              </a:spcBef>
              <a:buNone/>
            </a:pPr>
            <a:r>
              <a:rPr lang="en-US" sz="2000" b="0"/>
              <a:t>There is </a:t>
            </a:r>
            <a:r>
              <a:rPr lang="en-US" sz="2000"/>
              <a:t>no one</a:t>
            </a:r>
            <a:r>
              <a:rPr lang="en-US" sz="2000" b="0"/>
              <a:t> righteous, </a:t>
            </a:r>
            <a:r>
              <a:rPr lang="en-US" sz="2000"/>
              <a:t>not even one</a:t>
            </a:r>
            <a:r>
              <a:rPr lang="en-US" sz="2000" b="0"/>
              <a:t>. </a:t>
            </a:r>
          </a:p>
          <a:p>
            <a:pPr marL="0" indent="463550" algn="just">
              <a:lnSpc>
                <a:spcPct val="175000"/>
              </a:lnSpc>
              <a:spcBef>
                <a:spcPts val="0"/>
              </a:spcBef>
              <a:buNone/>
            </a:pPr>
            <a:r>
              <a:rPr lang="en-US" sz="2000" baseline="30000">
                <a:solidFill>
                  <a:srgbClr val="FFCA08"/>
                </a:solidFill>
              </a:rPr>
              <a:t>11</a:t>
            </a:r>
            <a:r>
              <a:rPr lang="en-US" sz="2000" b="0"/>
              <a:t>There is </a:t>
            </a:r>
            <a:r>
              <a:rPr lang="en-US" sz="2000"/>
              <a:t>no one</a:t>
            </a:r>
            <a:r>
              <a:rPr lang="en-US" sz="2000" b="0"/>
              <a:t> who understands; </a:t>
            </a:r>
          </a:p>
          <a:p>
            <a:pPr marL="0" indent="463550" algn="just">
              <a:lnSpc>
                <a:spcPct val="175000"/>
              </a:lnSpc>
              <a:spcBef>
                <a:spcPts val="0"/>
              </a:spcBef>
              <a:buNone/>
            </a:pPr>
            <a:r>
              <a:rPr lang="en-US" sz="2000" b="0"/>
              <a:t>there is </a:t>
            </a:r>
            <a:r>
              <a:rPr lang="en-US" sz="2000"/>
              <a:t>no one</a:t>
            </a:r>
            <a:r>
              <a:rPr lang="en-US" sz="2000" b="0"/>
              <a:t> who seeks God. </a:t>
            </a:r>
          </a:p>
          <a:p>
            <a:pPr marL="0" indent="463550" algn="just">
              <a:lnSpc>
                <a:spcPct val="175000"/>
              </a:lnSpc>
              <a:spcBef>
                <a:spcPts val="0"/>
              </a:spcBef>
              <a:buNone/>
            </a:pPr>
            <a:r>
              <a:rPr lang="en-US" sz="2000" baseline="30000">
                <a:solidFill>
                  <a:srgbClr val="FFCA08"/>
                </a:solidFill>
              </a:rPr>
              <a:t>12</a:t>
            </a:r>
            <a:r>
              <a:rPr lang="en-US" sz="2000"/>
              <a:t>All</a:t>
            </a:r>
            <a:r>
              <a:rPr lang="en-US" sz="2000" b="0"/>
              <a:t> have turned away; </a:t>
            </a:r>
          </a:p>
          <a:p>
            <a:pPr marL="0" indent="463550" algn="just">
              <a:lnSpc>
                <a:spcPct val="175000"/>
              </a:lnSpc>
              <a:spcBef>
                <a:spcPts val="0"/>
              </a:spcBef>
              <a:buNone/>
            </a:pPr>
            <a:r>
              <a:rPr lang="en-US" sz="2000"/>
              <a:t>all</a:t>
            </a:r>
            <a:r>
              <a:rPr lang="en-US" sz="2000" b="0"/>
              <a:t> alike have become worthless. </a:t>
            </a:r>
          </a:p>
          <a:p>
            <a:pPr marL="0" indent="463550" algn="just">
              <a:lnSpc>
                <a:spcPct val="175000"/>
              </a:lnSpc>
              <a:spcBef>
                <a:spcPts val="0"/>
              </a:spcBef>
              <a:buNone/>
            </a:pPr>
            <a:r>
              <a:rPr lang="en-US" sz="2000" b="0"/>
              <a:t>There is </a:t>
            </a:r>
            <a:r>
              <a:rPr lang="en-US" sz="2000"/>
              <a:t>no one</a:t>
            </a:r>
            <a:r>
              <a:rPr lang="en-US" sz="2000" b="0"/>
              <a:t> who does what is good, </a:t>
            </a:r>
          </a:p>
          <a:p>
            <a:pPr marL="0" indent="463550" algn="just">
              <a:lnSpc>
                <a:spcPct val="175000"/>
              </a:lnSpc>
              <a:spcBef>
                <a:spcPts val="0"/>
              </a:spcBef>
              <a:buNone/>
            </a:pPr>
            <a:r>
              <a:rPr lang="en-US" sz="2000"/>
              <a:t>not even one</a:t>
            </a:r>
            <a:r>
              <a:rPr lang="en-US" sz="2000" b="0"/>
              <a:t>.</a:t>
            </a:r>
          </a:p>
        </p:txBody>
      </p:sp>
      <p:sp>
        <p:nvSpPr>
          <p:cNvPr id="2" name="Callout: Left Arrow 1">
            <a:extLst>
              <a:ext uri="{FF2B5EF4-FFF2-40B4-BE49-F238E27FC236}">
                <a16:creationId xmlns:a16="http://schemas.microsoft.com/office/drawing/2014/main" id="{6437DB43-4C9D-41AB-BDEC-C7D7C5DC495E}"/>
              </a:ext>
            </a:extLst>
          </p:cNvPr>
          <p:cNvSpPr/>
          <p:nvPr/>
        </p:nvSpPr>
        <p:spPr>
          <a:xfrm>
            <a:off x="7146451" y="3733980"/>
            <a:ext cx="3147935" cy="1503522"/>
          </a:xfrm>
          <a:prstGeom prst="leftArrowCallout">
            <a:avLst>
              <a:gd name="adj1" fmla="val 25000"/>
              <a:gd name="adj2" fmla="val 25000"/>
              <a:gd name="adj3" fmla="val 42135"/>
              <a:gd name="adj4" fmla="val 7202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91440" rtlCol="0" anchor="ctr"/>
          <a:lstStyle/>
          <a:p>
            <a:pPr algn="ctr">
              <a:lnSpc>
                <a:spcPct val="150000"/>
              </a:lnSpc>
            </a:pPr>
            <a:r>
              <a:rPr lang="en-US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Who is righteous?</a:t>
            </a:r>
          </a:p>
        </p:txBody>
      </p:sp>
      <p:sp>
        <p:nvSpPr>
          <p:cNvPr id="5" name="Right Brace 4">
            <a:extLst>
              <a:ext uri="{FF2B5EF4-FFF2-40B4-BE49-F238E27FC236}">
                <a16:creationId xmlns:a16="http://schemas.microsoft.com/office/drawing/2014/main" id="{68C185B9-2658-40B8-BF26-BE26B44060F6}"/>
              </a:ext>
            </a:extLst>
          </p:cNvPr>
          <p:cNvSpPr/>
          <p:nvPr/>
        </p:nvSpPr>
        <p:spPr>
          <a:xfrm>
            <a:off x="6239435" y="2581835"/>
            <a:ext cx="793377" cy="3807812"/>
          </a:xfrm>
          <a:prstGeom prst="rightBrace">
            <a:avLst>
              <a:gd name="adj1" fmla="val 50706"/>
              <a:gd name="adj2" fmla="val 50000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3F74B7E-94B3-462C-8BB6-B555098202A7}"/>
              </a:ext>
            </a:extLst>
          </p:cNvPr>
          <p:cNvSpPr/>
          <p:nvPr/>
        </p:nvSpPr>
        <p:spPr>
          <a:xfrm>
            <a:off x="8042223" y="5397208"/>
            <a:ext cx="2252163" cy="972861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All y’all are guilty!</a:t>
            </a:r>
          </a:p>
        </p:txBody>
      </p:sp>
      <p:pic>
        <p:nvPicPr>
          <p:cNvPr id="10" name="Graphic 9" descr="Badge 4 with solid fill">
            <a:extLst>
              <a:ext uri="{FF2B5EF4-FFF2-40B4-BE49-F238E27FC236}">
                <a16:creationId xmlns:a16="http://schemas.microsoft.com/office/drawing/2014/main" id="{10216213-AA07-40B7-BF12-A370242D02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643808" y="2486151"/>
            <a:ext cx="274320" cy="274320"/>
          </a:xfrm>
          <a:prstGeom prst="rect">
            <a:avLst/>
          </a:prstGeom>
        </p:spPr>
      </p:pic>
      <p:pic>
        <p:nvPicPr>
          <p:cNvPr id="12" name="Graphic 11" descr="Badge with solid fill">
            <a:extLst>
              <a:ext uri="{FF2B5EF4-FFF2-40B4-BE49-F238E27FC236}">
                <a16:creationId xmlns:a16="http://schemas.microsoft.com/office/drawing/2014/main" id="{9F911F47-A9D2-4152-9802-B33DC5AC888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092864" y="2486151"/>
            <a:ext cx="274320" cy="274320"/>
          </a:xfrm>
          <a:prstGeom prst="rect">
            <a:avLst/>
          </a:prstGeom>
        </p:spPr>
      </p:pic>
      <p:pic>
        <p:nvPicPr>
          <p:cNvPr id="14" name="Graphic 13" descr="Badge with solid fill">
            <a:extLst>
              <a:ext uri="{FF2B5EF4-FFF2-40B4-BE49-F238E27FC236}">
                <a16:creationId xmlns:a16="http://schemas.microsoft.com/office/drawing/2014/main" id="{DCE0644F-93BD-4733-BECD-0B3A36FE78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23838" y="4485741"/>
            <a:ext cx="274320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7474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">
            <a:extLst>
              <a:ext uri="{FF2B5EF4-FFF2-40B4-BE49-F238E27FC236}">
                <a16:creationId xmlns:a16="http://schemas.microsoft.com/office/drawing/2014/main" id="{EC472220-6ED4-4778-8B48-80BFC87F1FC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44075" y="199599"/>
            <a:ext cx="10824419" cy="1167665"/>
          </a:xfrm>
        </p:spPr>
        <p:txBody>
          <a:bodyPr anchor="b">
            <a:normAutofit/>
          </a:bodyPr>
          <a:lstStyle/>
          <a:p>
            <a:r>
              <a:rPr lang="en-US" sz="5400" b="0">
                <a:latin typeface="LEMON MILK" panose="00000500000000000000" pitchFamily="50" charset="0"/>
              </a:rPr>
              <a:t>Romans 3:9-12</a:t>
            </a:r>
          </a:p>
        </p:txBody>
      </p:sp>
      <p:sp>
        <p:nvSpPr>
          <p:cNvPr id="6" name="Title Bar">
            <a:extLst>
              <a:ext uri="{FF2B5EF4-FFF2-40B4-BE49-F238E27FC236}">
                <a16:creationId xmlns:a16="http://schemas.microsoft.com/office/drawing/2014/main" id="{D893AF2E-6BCD-4A5E-97C4-88A86C2E59F1}"/>
              </a:ext>
            </a:extLst>
          </p:cNvPr>
          <p:cNvSpPr/>
          <p:nvPr/>
        </p:nvSpPr>
        <p:spPr>
          <a:xfrm>
            <a:off x="817883" y="1318486"/>
            <a:ext cx="10607040" cy="27432"/>
          </a:xfrm>
          <a:prstGeom prst="rect">
            <a:avLst/>
          </a:prstGeom>
          <a:solidFill>
            <a:srgbClr val="D3CA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Block">
            <a:extLst>
              <a:ext uri="{FF2B5EF4-FFF2-40B4-BE49-F238E27FC236}">
                <a16:creationId xmlns:a16="http://schemas.microsoft.com/office/drawing/2014/main" id="{D3A98238-DCFF-4505-8FA1-778CF284E0DB}"/>
              </a:ext>
            </a:extLst>
          </p:cNvPr>
          <p:cNvSpPr/>
          <p:nvPr/>
        </p:nvSpPr>
        <p:spPr>
          <a:xfrm rot="16200000" flipH="1">
            <a:off x="217388" y="820138"/>
            <a:ext cx="822960" cy="22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Verse - Plain Text">
            <a:extLst>
              <a:ext uri="{FF2B5EF4-FFF2-40B4-BE49-F238E27FC236}">
                <a16:creationId xmlns:a16="http://schemas.microsoft.com/office/drawing/2014/main" id="{C96CD271-C05F-4792-932F-0759D2462B49}"/>
              </a:ext>
            </a:extLst>
          </p:cNvPr>
          <p:cNvSpPr txBox="1">
            <a:spLocks/>
          </p:cNvSpPr>
          <p:nvPr/>
        </p:nvSpPr>
        <p:spPr>
          <a:xfrm>
            <a:off x="892942" y="1449885"/>
            <a:ext cx="8042630" cy="493976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0" rIns="0" bIns="45720" rtlCol="0" anchor="t">
            <a:noAutofit/>
            <a:sp3d extrusionH="57150">
              <a:bevelT w="69850" h="69850" prst="divot"/>
            </a:sp3d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1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Segoe UI Semibold" panose="020B0702040204020203" pitchFamily="34" charset="0"/>
                <a:ea typeface="+mn-ea"/>
                <a:cs typeface="Segoe UI Semibold" panose="020B0702040204020203" pitchFamily="34" charset="0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63550" algn="just">
              <a:lnSpc>
                <a:spcPct val="175000"/>
              </a:lnSpc>
              <a:spcBef>
                <a:spcPts val="0"/>
              </a:spcBef>
              <a:buNone/>
            </a:pPr>
            <a:r>
              <a:rPr lang="en-US" sz="2000" baseline="30000">
                <a:solidFill>
                  <a:srgbClr val="FFCA08"/>
                </a:solidFill>
              </a:rPr>
              <a:t>9</a:t>
            </a:r>
            <a:r>
              <a:rPr lang="en-US" sz="2000" b="0"/>
              <a:t>What then? Are we any better off? Not at all! For we have already charged that both Jews and Greeks are all under sin, </a:t>
            </a:r>
            <a:r>
              <a:rPr lang="en-US" sz="2000" baseline="30000">
                <a:solidFill>
                  <a:srgbClr val="FFCA08"/>
                </a:solidFill>
              </a:rPr>
              <a:t>10</a:t>
            </a:r>
            <a:r>
              <a:rPr lang="en-US" sz="2000" b="0"/>
              <a:t>as it is written: </a:t>
            </a:r>
          </a:p>
          <a:p>
            <a:pPr marL="0" indent="463550" algn="just">
              <a:lnSpc>
                <a:spcPct val="175000"/>
              </a:lnSpc>
              <a:spcBef>
                <a:spcPts val="0"/>
              </a:spcBef>
              <a:buNone/>
            </a:pPr>
            <a:r>
              <a:rPr lang="en-US" sz="2000" b="0"/>
              <a:t>There is </a:t>
            </a:r>
            <a:r>
              <a:rPr lang="en-US" sz="2000"/>
              <a:t>no one</a:t>
            </a:r>
            <a:r>
              <a:rPr lang="en-US" sz="2000" b="0"/>
              <a:t> righteous, </a:t>
            </a:r>
            <a:r>
              <a:rPr lang="en-US" sz="2000"/>
              <a:t>not even one</a:t>
            </a:r>
            <a:r>
              <a:rPr lang="en-US" sz="2000" b="0"/>
              <a:t>. </a:t>
            </a:r>
          </a:p>
          <a:p>
            <a:pPr marL="0" indent="463550" algn="just">
              <a:lnSpc>
                <a:spcPct val="175000"/>
              </a:lnSpc>
              <a:spcBef>
                <a:spcPts val="0"/>
              </a:spcBef>
              <a:buNone/>
            </a:pPr>
            <a:r>
              <a:rPr lang="en-US" sz="2000" baseline="30000">
                <a:solidFill>
                  <a:srgbClr val="FFCA08"/>
                </a:solidFill>
              </a:rPr>
              <a:t>11</a:t>
            </a:r>
            <a:r>
              <a:rPr lang="en-US" sz="2000" b="0"/>
              <a:t>There is </a:t>
            </a:r>
            <a:r>
              <a:rPr lang="en-US" sz="2000"/>
              <a:t>no one</a:t>
            </a:r>
            <a:r>
              <a:rPr lang="en-US" sz="2000" b="0"/>
              <a:t> who understands; </a:t>
            </a:r>
          </a:p>
          <a:p>
            <a:pPr marL="0" indent="463550" algn="just">
              <a:lnSpc>
                <a:spcPct val="175000"/>
              </a:lnSpc>
              <a:spcBef>
                <a:spcPts val="0"/>
              </a:spcBef>
              <a:buNone/>
            </a:pPr>
            <a:r>
              <a:rPr lang="en-US" sz="2000" b="0"/>
              <a:t>there is </a:t>
            </a:r>
            <a:r>
              <a:rPr lang="en-US" sz="2000"/>
              <a:t>no one</a:t>
            </a:r>
            <a:r>
              <a:rPr lang="en-US" sz="2000" b="0"/>
              <a:t> who seeks God. </a:t>
            </a:r>
          </a:p>
          <a:p>
            <a:pPr marL="0" indent="463550" algn="just">
              <a:lnSpc>
                <a:spcPct val="175000"/>
              </a:lnSpc>
              <a:spcBef>
                <a:spcPts val="0"/>
              </a:spcBef>
              <a:buNone/>
            </a:pPr>
            <a:r>
              <a:rPr lang="en-US" sz="2000" baseline="30000">
                <a:solidFill>
                  <a:srgbClr val="FFCA08"/>
                </a:solidFill>
              </a:rPr>
              <a:t>12</a:t>
            </a:r>
            <a:r>
              <a:rPr lang="en-US" sz="2000"/>
              <a:t>All</a:t>
            </a:r>
            <a:r>
              <a:rPr lang="en-US" sz="2000" b="0"/>
              <a:t> have turned away; </a:t>
            </a:r>
          </a:p>
          <a:p>
            <a:pPr marL="0" indent="463550" algn="just">
              <a:lnSpc>
                <a:spcPct val="175000"/>
              </a:lnSpc>
              <a:spcBef>
                <a:spcPts val="0"/>
              </a:spcBef>
              <a:buNone/>
            </a:pPr>
            <a:r>
              <a:rPr lang="en-US" sz="2000"/>
              <a:t>all</a:t>
            </a:r>
            <a:r>
              <a:rPr lang="en-US" sz="2000" b="0"/>
              <a:t> alike have become worthless. </a:t>
            </a:r>
          </a:p>
          <a:p>
            <a:pPr marL="0" indent="463550" algn="just">
              <a:lnSpc>
                <a:spcPct val="175000"/>
              </a:lnSpc>
              <a:spcBef>
                <a:spcPts val="0"/>
              </a:spcBef>
              <a:buNone/>
            </a:pPr>
            <a:r>
              <a:rPr lang="en-US" sz="2000" b="0"/>
              <a:t>There is </a:t>
            </a:r>
            <a:r>
              <a:rPr lang="en-US" sz="2000"/>
              <a:t>no one</a:t>
            </a:r>
            <a:r>
              <a:rPr lang="en-US" sz="2000" b="0"/>
              <a:t> who does what is good, </a:t>
            </a:r>
          </a:p>
          <a:p>
            <a:pPr marL="0" indent="463550" algn="just">
              <a:lnSpc>
                <a:spcPct val="175000"/>
              </a:lnSpc>
              <a:spcBef>
                <a:spcPts val="0"/>
              </a:spcBef>
              <a:buNone/>
            </a:pPr>
            <a:r>
              <a:rPr lang="en-US" sz="2000"/>
              <a:t>not even one</a:t>
            </a:r>
            <a:r>
              <a:rPr lang="en-US" sz="2000" b="0"/>
              <a:t>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A5C340A-2107-475A-9DBC-6B854AC4869C}"/>
              </a:ext>
            </a:extLst>
          </p:cNvPr>
          <p:cNvSpPr/>
          <p:nvPr/>
        </p:nvSpPr>
        <p:spPr>
          <a:xfrm>
            <a:off x="1305826" y="4228691"/>
            <a:ext cx="2898915" cy="395460"/>
          </a:xfrm>
          <a:prstGeom prst="rect">
            <a:avLst/>
          </a:prstGeom>
          <a:solidFill>
            <a:schemeClr val="accent1">
              <a:alpha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allout: Left Arrow 9">
            <a:extLst>
              <a:ext uri="{FF2B5EF4-FFF2-40B4-BE49-F238E27FC236}">
                <a16:creationId xmlns:a16="http://schemas.microsoft.com/office/drawing/2014/main" id="{35C425AA-B740-4AFF-94BC-3699736E6121}"/>
              </a:ext>
            </a:extLst>
          </p:cNvPr>
          <p:cNvSpPr/>
          <p:nvPr/>
        </p:nvSpPr>
        <p:spPr>
          <a:xfrm>
            <a:off x="5044398" y="4025629"/>
            <a:ext cx="2103203" cy="788331"/>
          </a:xfrm>
          <a:prstGeom prst="leftArrowCallout">
            <a:avLst>
              <a:gd name="adj1" fmla="val 25000"/>
              <a:gd name="adj2" fmla="val 25000"/>
              <a:gd name="adj3" fmla="val 47990"/>
              <a:gd name="adj4" fmla="val 7202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91440" rtlCol="0" anchor="ctr"/>
          <a:lstStyle/>
          <a:p>
            <a:pPr algn="ctr">
              <a:lnSpc>
                <a:spcPct val="150000"/>
              </a:lnSpc>
            </a:pPr>
            <a:r>
              <a:rPr lang="en-US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Why?</a:t>
            </a:r>
          </a:p>
        </p:txBody>
      </p:sp>
    </p:spTree>
    <p:extLst>
      <p:ext uri="{BB962C8B-B14F-4D97-AF65-F5344CB8AC3E}">
        <p14:creationId xmlns:p14="http://schemas.microsoft.com/office/powerpoint/2010/main" val="2386203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">
            <a:extLst>
              <a:ext uri="{FF2B5EF4-FFF2-40B4-BE49-F238E27FC236}">
                <a16:creationId xmlns:a16="http://schemas.microsoft.com/office/drawing/2014/main" id="{EC472220-6ED4-4778-8B48-80BFC87F1FC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44075" y="199599"/>
            <a:ext cx="10824419" cy="1167665"/>
          </a:xfrm>
        </p:spPr>
        <p:txBody>
          <a:bodyPr anchor="b">
            <a:normAutofit/>
          </a:bodyPr>
          <a:lstStyle/>
          <a:p>
            <a:r>
              <a:rPr lang="en-US" sz="5400" b="0">
                <a:latin typeface="LEMON MILK" panose="00000500000000000000" pitchFamily="50" charset="0"/>
              </a:rPr>
              <a:t>Romans 3:9-12</a:t>
            </a:r>
          </a:p>
        </p:txBody>
      </p:sp>
      <p:sp>
        <p:nvSpPr>
          <p:cNvPr id="6" name="Title Bar">
            <a:extLst>
              <a:ext uri="{FF2B5EF4-FFF2-40B4-BE49-F238E27FC236}">
                <a16:creationId xmlns:a16="http://schemas.microsoft.com/office/drawing/2014/main" id="{D893AF2E-6BCD-4A5E-97C4-88A86C2E59F1}"/>
              </a:ext>
            </a:extLst>
          </p:cNvPr>
          <p:cNvSpPr/>
          <p:nvPr/>
        </p:nvSpPr>
        <p:spPr>
          <a:xfrm>
            <a:off x="817883" y="1318486"/>
            <a:ext cx="10607040" cy="27432"/>
          </a:xfrm>
          <a:prstGeom prst="rect">
            <a:avLst/>
          </a:prstGeom>
          <a:solidFill>
            <a:srgbClr val="D3CA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Block">
            <a:extLst>
              <a:ext uri="{FF2B5EF4-FFF2-40B4-BE49-F238E27FC236}">
                <a16:creationId xmlns:a16="http://schemas.microsoft.com/office/drawing/2014/main" id="{D3A98238-DCFF-4505-8FA1-778CF284E0DB}"/>
              </a:ext>
            </a:extLst>
          </p:cNvPr>
          <p:cNvSpPr/>
          <p:nvPr/>
        </p:nvSpPr>
        <p:spPr>
          <a:xfrm rot="16200000" flipH="1">
            <a:off x="217388" y="820138"/>
            <a:ext cx="822960" cy="22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Verse - Plain Text">
            <a:extLst>
              <a:ext uri="{FF2B5EF4-FFF2-40B4-BE49-F238E27FC236}">
                <a16:creationId xmlns:a16="http://schemas.microsoft.com/office/drawing/2014/main" id="{C96CD271-C05F-4792-932F-0759D2462B49}"/>
              </a:ext>
            </a:extLst>
          </p:cNvPr>
          <p:cNvSpPr txBox="1">
            <a:spLocks/>
          </p:cNvSpPr>
          <p:nvPr/>
        </p:nvSpPr>
        <p:spPr>
          <a:xfrm>
            <a:off x="892942" y="1449885"/>
            <a:ext cx="8042630" cy="493976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0" rIns="0" bIns="45720" rtlCol="0" anchor="t">
            <a:noAutofit/>
            <a:sp3d extrusionH="57150">
              <a:bevelT w="69850" h="69850" prst="divot"/>
            </a:sp3d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1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Segoe UI Semibold" panose="020B0702040204020203" pitchFamily="34" charset="0"/>
                <a:ea typeface="+mn-ea"/>
                <a:cs typeface="Segoe UI Semibold" panose="020B0702040204020203" pitchFamily="34" charset="0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63550" algn="just">
              <a:lnSpc>
                <a:spcPct val="175000"/>
              </a:lnSpc>
              <a:spcBef>
                <a:spcPts val="0"/>
              </a:spcBef>
              <a:buNone/>
            </a:pPr>
            <a:r>
              <a:rPr lang="en-US" sz="2000" baseline="30000">
                <a:solidFill>
                  <a:srgbClr val="FFCA08"/>
                </a:solidFill>
              </a:rPr>
              <a:t>9</a:t>
            </a:r>
            <a:r>
              <a:rPr lang="en-US" sz="2000" b="0"/>
              <a:t>What then? Are we any better off? Not at all! For we have already charged that both Jews and Greeks are all under sin, </a:t>
            </a:r>
            <a:r>
              <a:rPr lang="en-US" sz="2000" baseline="30000">
                <a:solidFill>
                  <a:srgbClr val="FFCA08"/>
                </a:solidFill>
              </a:rPr>
              <a:t>10</a:t>
            </a:r>
            <a:r>
              <a:rPr lang="en-US" sz="2000" b="0"/>
              <a:t>as it is written: </a:t>
            </a:r>
          </a:p>
          <a:p>
            <a:pPr marL="0" indent="463550" algn="just">
              <a:lnSpc>
                <a:spcPct val="175000"/>
              </a:lnSpc>
              <a:spcBef>
                <a:spcPts val="0"/>
              </a:spcBef>
              <a:buNone/>
            </a:pPr>
            <a:r>
              <a:rPr lang="en-US" sz="2000" b="0"/>
              <a:t>There is </a:t>
            </a:r>
            <a:r>
              <a:rPr lang="en-US" sz="2000"/>
              <a:t>no one</a:t>
            </a:r>
            <a:r>
              <a:rPr lang="en-US" sz="2000" b="0"/>
              <a:t> righteous, </a:t>
            </a:r>
            <a:r>
              <a:rPr lang="en-US" sz="2000"/>
              <a:t>not even one</a:t>
            </a:r>
            <a:r>
              <a:rPr lang="en-US" sz="2000" b="0"/>
              <a:t>. </a:t>
            </a:r>
          </a:p>
          <a:p>
            <a:pPr marL="0" indent="463550" algn="just">
              <a:lnSpc>
                <a:spcPct val="175000"/>
              </a:lnSpc>
              <a:spcBef>
                <a:spcPts val="0"/>
              </a:spcBef>
              <a:buNone/>
            </a:pPr>
            <a:r>
              <a:rPr lang="en-US" sz="2000" baseline="30000">
                <a:solidFill>
                  <a:srgbClr val="FFCA08"/>
                </a:solidFill>
              </a:rPr>
              <a:t>11</a:t>
            </a:r>
            <a:r>
              <a:rPr lang="en-US" sz="2000" b="0"/>
              <a:t>There is </a:t>
            </a:r>
            <a:r>
              <a:rPr lang="en-US" sz="2000"/>
              <a:t>no one</a:t>
            </a:r>
            <a:r>
              <a:rPr lang="en-US" sz="2000" b="0"/>
              <a:t> who understands; </a:t>
            </a:r>
          </a:p>
          <a:p>
            <a:pPr marL="0" indent="463550" algn="just">
              <a:lnSpc>
                <a:spcPct val="175000"/>
              </a:lnSpc>
              <a:spcBef>
                <a:spcPts val="0"/>
              </a:spcBef>
              <a:buNone/>
            </a:pPr>
            <a:r>
              <a:rPr lang="en-US" sz="2000" b="0"/>
              <a:t>there is </a:t>
            </a:r>
            <a:r>
              <a:rPr lang="en-US" sz="2000"/>
              <a:t>no one</a:t>
            </a:r>
            <a:r>
              <a:rPr lang="en-US" sz="2000" b="0"/>
              <a:t> who seeks God. </a:t>
            </a:r>
          </a:p>
          <a:p>
            <a:pPr marL="0" indent="463550" algn="just">
              <a:lnSpc>
                <a:spcPct val="175000"/>
              </a:lnSpc>
              <a:spcBef>
                <a:spcPts val="0"/>
              </a:spcBef>
              <a:buNone/>
            </a:pPr>
            <a:r>
              <a:rPr lang="en-US" sz="2000" baseline="30000">
                <a:solidFill>
                  <a:srgbClr val="FFCA08"/>
                </a:solidFill>
              </a:rPr>
              <a:t>12</a:t>
            </a:r>
            <a:r>
              <a:rPr lang="en-US" sz="2000"/>
              <a:t>All</a:t>
            </a:r>
            <a:r>
              <a:rPr lang="en-US" sz="2000" b="0"/>
              <a:t> have turned away; </a:t>
            </a:r>
          </a:p>
          <a:p>
            <a:pPr marL="0" indent="463550" algn="just">
              <a:lnSpc>
                <a:spcPct val="175000"/>
              </a:lnSpc>
              <a:spcBef>
                <a:spcPts val="0"/>
              </a:spcBef>
              <a:buNone/>
            </a:pPr>
            <a:r>
              <a:rPr lang="en-US" sz="2000"/>
              <a:t>all</a:t>
            </a:r>
            <a:r>
              <a:rPr lang="en-US" sz="2000" b="0"/>
              <a:t> alike have become worthless. </a:t>
            </a:r>
          </a:p>
          <a:p>
            <a:pPr marL="0" indent="463550" algn="just">
              <a:lnSpc>
                <a:spcPct val="175000"/>
              </a:lnSpc>
              <a:spcBef>
                <a:spcPts val="0"/>
              </a:spcBef>
              <a:buNone/>
            </a:pPr>
            <a:r>
              <a:rPr lang="en-US" sz="2000" b="0"/>
              <a:t>There is </a:t>
            </a:r>
            <a:r>
              <a:rPr lang="en-US" sz="2000"/>
              <a:t>no one</a:t>
            </a:r>
            <a:r>
              <a:rPr lang="en-US" sz="2000" b="0"/>
              <a:t> who does what is good, </a:t>
            </a:r>
          </a:p>
          <a:p>
            <a:pPr marL="0" indent="463550" algn="just">
              <a:lnSpc>
                <a:spcPct val="175000"/>
              </a:lnSpc>
              <a:spcBef>
                <a:spcPts val="0"/>
              </a:spcBef>
              <a:buNone/>
            </a:pPr>
            <a:r>
              <a:rPr lang="en-US" sz="2000"/>
              <a:t>not even one</a:t>
            </a:r>
            <a:r>
              <a:rPr lang="en-US" sz="2000" b="0"/>
              <a:t>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A5C340A-2107-475A-9DBC-6B854AC4869C}"/>
              </a:ext>
            </a:extLst>
          </p:cNvPr>
          <p:cNvSpPr/>
          <p:nvPr/>
        </p:nvSpPr>
        <p:spPr>
          <a:xfrm>
            <a:off x="1358292" y="4760842"/>
            <a:ext cx="3753353" cy="395460"/>
          </a:xfrm>
          <a:prstGeom prst="rect">
            <a:avLst/>
          </a:prstGeom>
          <a:solidFill>
            <a:schemeClr val="accent1">
              <a:alpha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allout: Left Arrow 9">
            <a:extLst>
              <a:ext uri="{FF2B5EF4-FFF2-40B4-BE49-F238E27FC236}">
                <a16:creationId xmlns:a16="http://schemas.microsoft.com/office/drawing/2014/main" id="{35C425AA-B740-4AFF-94BC-3699736E6121}"/>
              </a:ext>
            </a:extLst>
          </p:cNvPr>
          <p:cNvSpPr/>
          <p:nvPr/>
        </p:nvSpPr>
        <p:spPr>
          <a:xfrm>
            <a:off x="5974118" y="4481632"/>
            <a:ext cx="2313523" cy="953880"/>
          </a:xfrm>
          <a:prstGeom prst="leftArrowCallout">
            <a:avLst>
              <a:gd name="adj1" fmla="val 25000"/>
              <a:gd name="adj2" fmla="val 25000"/>
              <a:gd name="adj3" fmla="val 42135"/>
              <a:gd name="adj4" fmla="val 7202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91440" rtlCol="0" anchor="ctr"/>
          <a:lstStyle/>
          <a:p>
            <a:pPr algn="ctr"/>
            <a:r>
              <a:rPr lang="en-US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So</a:t>
            </a:r>
            <a:br>
              <a:rPr lang="en-US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en-US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what?</a:t>
            </a:r>
          </a:p>
        </p:txBody>
      </p:sp>
    </p:spTree>
    <p:extLst>
      <p:ext uri="{BB962C8B-B14F-4D97-AF65-F5344CB8AC3E}">
        <p14:creationId xmlns:p14="http://schemas.microsoft.com/office/powerpoint/2010/main" val="1688069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theme1.xml><?xml version="1.0" encoding="utf-8"?>
<a:theme xmlns:a="http://schemas.openxmlformats.org/drawingml/2006/main" name="AccentBoxVTI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15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AccentBoxVTI</vt:lpstr>
      <vt:lpstr>Transformed!</vt:lpstr>
      <vt:lpstr>Not Even One</vt:lpstr>
      <vt:lpstr>Transformed! Knowing &amp; Doing God’s Will</vt:lpstr>
      <vt:lpstr>Romans 12:2</vt:lpstr>
      <vt:lpstr>PowerPoint Presentation</vt:lpstr>
      <vt:lpstr>The Apostle Paul must have been a Southerner!</vt:lpstr>
      <vt:lpstr>Romans 3:9-12</vt:lpstr>
      <vt:lpstr>Romans 3:9-12</vt:lpstr>
      <vt:lpstr>Romans 3:9-12</vt:lpstr>
      <vt:lpstr>So, how can Christianity be described as “Good News" when it teaches that all people are guilty before God? </vt:lpstr>
      <vt:lpstr>Romans 3:21-24</vt:lpstr>
      <vt:lpstr>Romans 3:25-26</vt:lpstr>
      <vt:lpstr>Romans 8:3-4</vt:lpstr>
      <vt:lpstr>Romans 3:27-31</vt:lpstr>
      <vt:lpstr>Transformed! Knowing &amp; Doing God’s Will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True Worship</dc:title>
  <dc:creator>Eric Glover</dc:creator>
  <cp:revision>1</cp:revision>
  <cp:lastPrinted>2021-10-30T16:13:04Z</cp:lastPrinted>
  <dcterms:created xsi:type="dcterms:W3CDTF">2021-10-01T18:35:22Z</dcterms:created>
  <dcterms:modified xsi:type="dcterms:W3CDTF">2021-11-28T14:21:49Z</dcterms:modified>
</cp:coreProperties>
</file>