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notesMasterIdLst>
    <p:notesMasterId r:id="rId18"/>
  </p:notesMasterIdLst>
  <p:sldIdLst>
    <p:sldId id="256" r:id="rId2"/>
    <p:sldId id="290" r:id="rId3"/>
    <p:sldId id="259" r:id="rId4"/>
    <p:sldId id="274" r:id="rId5"/>
    <p:sldId id="257" r:id="rId6"/>
    <p:sldId id="287" r:id="rId7"/>
    <p:sldId id="293" r:id="rId8"/>
    <p:sldId id="294" r:id="rId9"/>
    <p:sldId id="295" r:id="rId10"/>
    <p:sldId id="291" r:id="rId11"/>
    <p:sldId id="296" r:id="rId12"/>
    <p:sldId id="297" r:id="rId13"/>
    <p:sldId id="299" r:id="rId14"/>
    <p:sldId id="300" r:id="rId15"/>
    <p:sldId id="298" r:id="rId16"/>
    <p:sldId id="273" r:id="rId17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5076"/>
    <a:srgbClr val="FF5050"/>
    <a:srgbClr val="DD243F"/>
    <a:srgbClr val="FFCA08"/>
    <a:srgbClr val="E6E6E6"/>
    <a:srgbClr val="EA3C60"/>
    <a:srgbClr val="EBEBEB"/>
    <a:srgbClr val="FF000B"/>
    <a:srgbClr val="FF000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6BADA3-74CF-4963-A94C-9E470331E644}" v="1487" dt="2021-11-21T14:07:11.8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c Glover" userId="47c2a8b81aae47a8" providerId="LiveId" clId="{2E6BADA3-74CF-4963-A94C-9E470331E644}"/>
    <pc:docChg chg="undo redo custSel addSld delSld modSld sldOrd">
      <pc:chgData name="Eric Glover" userId="47c2a8b81aae47a8" providerId="LiveId" clId="{2E6BADA3-74CF-4963-A94C-9E470331E644}" dt="2021-11-21T14:07:11.807" v="6740" actId="20577"/>
      <pc:docMkLst>
        <pc:docMk/>
      </pc:docMkLst>
      <pc:sldChg chg="addSp delSp modSp mod setBg">
        <pc:chgData name="Eric Glover" userId="47c2a8b81aae47a8" providerId="LiveId" clId="{2E6BADA3-74CF-4963-A94C-9E470331E644}" dt="2021-11-21T14:06:29.599" v="6739" actId="947"/>
        <pc:sldMkLst>
          <pc:docMk/>
          <pc:sldMk cId="2321642947" sldId="259"/>
        </pc:sldMkLst>
        <pc:spChg chg="add del mod">
          <ac:chgData name="Eric Glover" userId="47c2a8b81aae47a8" providerId="LiveId" clId="{2E6BADA3-74CF-4963-A94C-9E470331E644}" dt="2021-11-21T14:06:09.818" v="6737" actId="478"/>
          <ac:spMkLst>
            <pc:docMk/>
            <pc:sldMk cId="2321642947" sldId="259"/>
            <ac:spMk id="2" creationId="{769AA181-38F4-486B-9BC4-D946A311174E}"/>
          </ac:spMkLst>
        </pc:spChg>
        <pc:spChg chg="mod">
          <ac:chgData name="Eric Glover" userId="47c2a8b81aae47a8" providerId="LiveId" clId="{2E6BADA3-74CF-4963-A94C-9E470331E644}" dt="2021-11-21T14:06:29.599" v="6739" actId="947"/>
          <ac:spMkLst>
            <pc:docMk/>
            <pc:sldMk cId="2321642947" sldId="259"/>
            <ac:spMk id="3" creationId="{A4C2B8D8-6E2F-483F-8008-29B1D08178F0}"/>
          </ac:spMkLst>
        </pc:spChg>
        <pc:spChg chg="add del mod">
          <ac:chgData name="Eric Glover" userId="47c2a8b81aae47a8" providerId="LiveId" clId="{2E6BADA3-74CF-4963-A94C-9E470331E644}" dt="2021-11-21T14:06:09.818" v="6737" actId="478"/>
          <ac:spMkLst>
            <pc:docMk/>
            <pc:sldMk cId="2321642947" sldId="259"/>
            <ac:spMk id="6" creationId="{5E6B1F82-B3FE-432C-8DE3-04E3C503C493}"/>
          </ac:spMkLst>
        </pc:spChg>
        <pc:spChg chg="add del mod">
          <ac:chgData name="Eric Glover" userId="47c2a8b81aae47a8" providerId="LiveId" clId="{2E6BADA3-74CF-4963-A94C-9E470331E644}" dt="2021-11-20T13:17:34.329" v="77" actId="478"/>
          <ac:spMkLst>
            <pc:docMk/>
            <pc:sldMk cId="2321642947" sldId="259"/>
            <ac:spMk id="9" creationId="{3D7E3D95-23D4-4AE5-9978-D499D49CDD9C}"/>
          </ac:spMkLst>
        </pc:spChg>
        <pc:spChg chg="add del mod">
          <ac:chgData name="Eric Glover" userId="47c2a8b81aae47a8" providerId="LiveId" clId="{2E6BADA3-74CF-4963-A94C-9E470331E644}" dt="2021-11-20T16:09:28.835" v="4935" actId="478"/>
          <ac:spMkLst>
            <pc:docMk/>
            <pc:sldMk cId="2321642947" sldId="259"/>
            <ac:spMk id="10" creationId="{ADFF0B43-D5A2-4285-8D89-8DC06C81B882}"/>
          </ac:spMkLst>
        </pc:spChg>
        <pc:spChg chg="del">
          <ac:chgData name="Eric Glover" userId="47c2a8b81aae47a8" providerId="LiveId" clId="{2E6BADA3-74CF-4963-A94C-9E470331E644}" dt="2021-11-21T14:05:44.343" v="6728" actId="478"/>
          <ac:spMkLst>
            <pc:docMk/>
            <pc:sldMk cId="2321642947" sldId="259"/>
            <ac:spMk id="44" creationId="{8D06CE56-3881-4ADA-8CEF-D18B02C242A3}"/>
          </ac:spMkLst>
        </pc:spChg>
        <pc:spChg chg="del">
          <ac:chgData name="Eric Glover" userId="47c2a8b81aae47a8" providerId="LiveId" clId="{2E6BADA3-74CF-4963-A94C-9E470331E644}" dt="2021-11-21T14:05:45.856" v="6729" actId="478"/>
          <ac:spMkLst>
            <pc:docMk/>
            <pc:sldMk cId="2321642947" sldId="259"/>
            <ac:spMk id="45" creationId="{79F3C543-62EC-4433-9C93-A2CD8764E9B4}"/>
          </ac:spMkLst>
        </pc:spChg>
        <pc:spChg chg="del">
          <ac:chgData name="Eric Glover" userId="47c2a8b81aae47a8" providerId="LiveId" clId="{2E6BADA3-74CF-4963-A94C-9E470331E644}" dt="2021-11-21T14:05:08.679" v="6722" actId="478"/>
          <ac:spMkLst>
            <pc:docMk/>
            <pc:sldMk cId="2321642947" sldId="259"/>
            <ac:spMk id="46" creationId="{5A59F003-E00A-43F9-91DC-CC54E3B87466}"/>
          </ac:spMkLst>
        </pc:spChg>
        <pc:spChg chg="del">
          <ac:chgData name="Eric Glover" userId="47c2a8b81aae47a8" providerId="LiveId" clId="{2E6BADA3-74CF-4963-A94C-9E470331E644}" dt="2021-11-21T14:05:18.591" v="6725" actId="478"/>
          <ac:spMkLst>
            <pc:docMk/>
            <pc:sldMk cId="2321642947" sldId="259"/>
            <ac:spMk id="47" creationId="{D74A4382-E3AD-430A-9A1F-DFA3E0E77A7D}"/>
          </ac:spMkLst>
        </pc:spChg>
        <pc:picChg chg="add del mod modCrop">
          <ac:chgData name="Eric Glover" userId="47c2a8b81aae47a8" providerId="LiveId" clId="{2E6BADA3-74CF-4963-A94C-9E470331E644}" dt="2021-11-21T14:05:50.001" v="6731" actId="478"/>
          <ac:picMkLst>
            <pc:docMk/>
            <pc:sldMk cId="2321642947" sldId="259"/>
            <ac:picMk id="4" creationId="{AFBDBD77-7392-43A2-8531-67FDBEE17BEA}"/>
          </ac:picMkLst>
        </pc:picChg>
      </pc:sldChg>
      <pc:sldChg chg="del">
        <pc:chgData name="Eric Glover" userId="47c2a8b81aae47a8" providerId="LiveId" clId="{2E6BADA3-74CF-4963-A94C-9E470331E644}" dt="2021-11-20T13:27:08.996" v="278" actId="47"/>
        <pc:sldMkLst>
          <pc:docMk/>
          <pc:sldMk cId="589267220" sldId="267"/>
        </pc:sldMkLst>
      </pc:sldChg>
      <pc:sldChg chg="addSp delSp modSp mod delAnim modAnim">
        <pc:chgData name="Eric Glover" userId="47c2a8b81aae47a8" providerId="LiveId" clId="{2E6BADA3-74CF-4963-A94C-9E470331E644}" dt="2021-11-20T16:52:57.503" v="6184" actId="6549"/>
        <pc:sldMkLst>
          <pc:docMk/>
          <pc:sldMk cId="2103158732" sldId="273"/>
        </pc:sldMkLst>
        <pc:spChg chg="add del mod">
          <ac:chgData name="Eric Glover" userId="47c2a8b81aae47a8" providerId="LiveId" clId="{2E6BADA3-74CF-4963-A94C-9E470331E644}" dt="2021-11-20T15:53:22.198" v="4219" actId="26606"/>
          <ac:spMkLst>
            <pc:docMk/>
            <pc:sldMk cId="2103158732" sldId="273"/>
            <ac:spMk id="3" creationId="{E4A29B43-CD39-4D37-9B76-7FE3B309BB46}"/>
          </ac:spMkLst>
        </pc:spChg>
        <pc:spChg chg="del">
          <ac:chgData name="Eric Glover" userId="47c2a8b81aae47a8" providerId="LiveId" clId="{2E6BADA3-74CF-4963-A94C-9E470331E644}" dt="2021-11-20T15:45:57.523" v="3441" actId="478"/>
          <ac:spMkLst>
            <pc:docMk/>
            <pc:sldMk cId="2103158732" sldId="273"/>
            <ac:spMk id="4" creationId="{A2BCCD72-2B58-418D-9D29-7EF0B078AC69}"/>
          </ac:spMkLst>
        </pc:spChg>
        <pc:spChg chg="add mod">
          <ac:chgData name="Eric Glover" userId="47c2a8b81aae47a8" providerId="LiveId" clId="{2E6BADA3-74CF-4963-A94C-9E470331E644}" dt="2021-11-20T16:06:27.271" v="4869" actId="14100"/>
          <ac:spMkLst>
            <pc:docMk/>
            <pc:sldMk cId="2103158732" sldId="273"/>
            <ac:spMk id="6" creationId="{DFB82C2C-DD3A-4DFB-9564-3174CF64C513}"/>
          </ac:spMkLst>
        </pc:spChg>
        <pc:spChg chg="add mod">
          <ac:chgData name="Eric Glover" userId="47c2a8b81aae47a8" providerId="LiveId" clId="{2E6BADA3-74CF-4963-A94C-9E470331E644}" dt="2021-11-20T16:09:00.571" v="4934" actId="339"/>
          <ac:spMkLst>
            <pc:docMk/>
            <pc:sldMk cId="2103158732" sldId="273"/>
            <ac:spMk id="7" creationId="{90402E59-BFAF-4F85-B787-063E3A6C51B2}"/>
          </ac:spMkLst>
        </pc:spChg>
        <pc:spChg chg="add mod">
          <ac:chgData name="Eric Glover" userId="47c2a8b81aae47a8" providerId="LiveId" clId="{2E6BADA3-74CF-4963-A94C-9E470331E644}" dt="2021-11-20T16:08:05.751" v="4921" actId="403"/>
          <ac:spMkLst>
            <pc:docMk/>
            <pc:sldMk cId="2103158732" sldId="273"/>
            <ac:spMk id="9" creationId="{874ABB90-29E1-497C-B64B-6E58B557B66E}"/>
          </ac:spMkLst>
        </pc:spChg>
        <pc:spChg chg="add mod">
          <ac:chgData name="Eric Glover" userId="47c2a8b81aae47a8" providerId="LiveId" clId="{2E6BADA3-74CF-4963-A94C-9E470331E644}" dt="2021-11-20T16:08:17.443" v="4928" actId="1036"/>
          <ac:spMkLst>
            <pc:docMk/>
            <pc:sldMk cId="2103158732" sldId="273"/>
            <ac:spMk id="11" creationId="{39B51B7B-F480-4E1D-8F44-580DE839602E}"/>
          </ac:spMkLst>
        </pc:spChg>
        <pc:spChg chg="mod topLvl">
          <ac:chgData name="Eric Glover" userId="47c2a8b81aae47a8" providerId="LiveId" clId="{2E6BADA3-74CF-4963-A94C-9E470331E644}" dt="2021-11-20T16:51:07.421" v="6136" actId="165"/>
          <ac:spMkLst>
            <pc:docMk/>
            <pc:sldMk cId="2103158732" sldId="273"/>
            <ac:spMk id="13" creationId="{3E397313-F61F-40FC-A39A-0DEB0D906F24}"/>
          </ac:spMkLst>
        </pc:spChg>
        <pc:spChg chg="mod topLvl">
          <ac:chgData name="Eric Glover" userId="47c2a8b81aae47a8" providerId="LiveId" clId="{2E6BADA3-74CF-4963-A94C-9E470331E644}" dt="2021-11-20T16:51:07.421" v="6136" actId="165"/>
          <ac:spMkLst>
            <pc:docMk/>
            <pc:sldMk cId="2103158732" sldId="273"/>
            <ac:spMk id="14" creationId="{3B4993F6-CF83-4688-A2AC-D81B459D1A59}"/>
          </ac:spMkLst>
        </pc:spChg>
        <pc:spChg chg="mod topLvl">
          <ac:chgData name="Eric Glover" userId="47c2a8b81aae47a8" providerId="LiveId" clId="{2E6BADA3-74CF-4963-A94C-9E470331E644}" dt="2021-11-20T16:51:07.421" v="6136" actId="165"/>
          <ac:spMkLst>
            <pc:docMk/>
            <pc:sldMk cId="2103158732" sldId="273"/>
            <ac:spMk id="15" creationId="{4068ADA8-706E-4018-98EE-8F64D9605CAC}"/>
          </ac:spMkLst>
        </pc:spChg>
        <pc:spChg chg="mod topLvl">
          <ac:chgData name="Eric Glover" userId="47c2a8b81aae47a8" providerId="LiveId" clId="{2E6BADA3-74CF-4963-A94C-9E470331E644}" dt="2021-11-20T16:52:11.200" v="6164" actId="6549"/>
          <ac:spMkLst>
            <pc:docMk/>
            <pc:sldMk cId="2103158732" sldId="273"/>
            <ac:spMk id="16" creationId="{AEAE8B27-B1A7-44DC-95D6-9E7581CA8B55}"/>
          </ac:spMkLst>
        </pc:spChg>
        <pc:spChg chg="mod topLvl">
          <ac:chgData name="Eric Glover" userId="47c2a8b81aae47a8" providerId="LiveId" clId="{2E6BADA3-74CF-4963-A94C-9E470331E644}" dt="2021-11-20T16:51:07.421" v="6136" actId="165"/>
          <ac:spMkLst>
            <pc:docMk/>
            <pc:sldMk cId="2103158732" sldId="273"/>
            <ac:spMk id="17" creationId="{E79A29B7-82A1-407B-8F55-E0B73BB0DD30}"/>
          </ac:spMkLst>
        </pc:spChg>
        <pc:spChg chg="mod topLvl">
          <ac:chgData name="Eric Glover" userId="47c2a8b81aae47a8" providerId="LiveId" clId="{2E6BADA3-74CF-4963-A94C-9E470331E644}" dt="2021-11-20T16:51:07.421" v="6136" actId="165"/>
          <ac:spMkLst>
            <pc:docMk/>
            <pc:sldMk cId="2103158732" sldId="273"/>
            <ac:spMk id="18" creationId="{BF97D1C6-E1A9-4F67-A8A3-F80A51A7DAF9}"/>
          </ac:spMkLst>
        </pc:spChg>
        <pc:spChg chg="mod topLvl">
          <ac:chgData name="Eric Glover" userId="47c2a8b81aae47a8" providerId="LiveId" clId="{2E6BADA3-74CF-4963-A94C-9E470331E644}" dt="2021-11-20T16:51:07.421" v="6136" actId="165"/>
          <ac:spMkLst>
            <pc:docMk/>
            <pc:sldMk cId="2103158732" sldId="273"/>
            <ac:spMk id="19" creationId="{A9188152-08E1-4039-8646-E3C6DC61F8A0}"/>
          </ac:spMkLst>
        </pc:spChg>
        <pc:spChg chg="mod topLvl">
          <ac:chgData name="Eric Glover" userId="47c2a8b81aae47a8" providerId="LiveId" clId="{2E6BADA3-74CF-4963-A94C-9E470331E644}" dt="2021-11-20T16:52:57.503" v="6184" actId="6549"/>
          <ac:spMkLst>
            <pc:docMk/>
            <pc:sldMk cId="2103158732" sldId="273"/>
            <ac:spMk id="20" creationId="{4C582A9C-5573-45CD-81D1-6D2E44D31C55}"/>
          </ac:spMkLst>
        </pc:spChg>
        <pc:spChg chg="mod topLvl">
          <ac:chgData name="Eric Glover" userId="47c2a8b81aae47a8" providerId="LiveId" clId="{2E6BADA3-74CF-4963-A94C-9E470331E644}" dt="2021-11-20T16:51:07.421" v="6136" actId="165"/>
          <ac:spMkLst>
            <pc:docMk/>
            <pc:sldMk cId="2103158732" sldId="273"/>
            <ac:spMk id="21" creationId="{3177E471-68B4-48A7-A9D0-27F6996659C8}"/>
          </ac:spMkLst>
        </pc:spChg>
        <pc:spChg chg="mod topLvl">
          <ac:chgData name="Eric Glover" userId="47c2a8b81aae47a8" providerId="LiveId" clId="{2E6BADA3-74CF-4963-A94C-9E470331E644}" dt="2021-11-20T16:51:07.421" v="6136" actId="165"/>
          <ac:spMkLst>
            <pc:docMk/>
            <pc:sldMk cId="2103158732" sldId="273"/>
            <ac:spMk id="22" creationId="{6AA0D4C8-FDA1-43E5-BE80-17775E582E80}"/>
          </ac:spMkLst>
        </pc:spChg>
        <pc:grpChg chg="del mod">
          <ac:chgData name="Eric Glover" userId="47c2a8b81aae47a8" providerId="LiveId" clId="{2E6BADA3-74CF-4963-A94C-9E470331E644}" dt="2021-11-20T16:51:07.421" v="6136" actId="165"/>
          <ac:grpSpMkLst>
            <pc:docMk/>
            <pc:sldMk cId="2103158732" sldId="273"/>
            <ac:grpSpMk id="12" creationId="{3E0B8EF3-5355-4123-81FA-0DA8041A612E}"/>
          </ac:grpSpMkLst>
        </pc:grpChg>
        <pc:graphicFrameChg chg="add del">
          <ac:chgData name="Eric Glover" userId="47c2a8b81aae47a8" providerId="LiveId" clId="{2E6BADA3-74CF-4963-A94C-9E470331E644}" dt="2021-11-20T15:53:22.187" v="4218" actId="26606"/>
          <ac:graphicFrameMkLst>
            <pc:docMk/>
            <pc:sldMk cId="2103158732" sldId="273"/>
            <ac:graphicFrameMk id="8" creationId="{C27BE8D4-B396-458C-B2DD-FF0B52F20E89}"/>
          </ac:graphicFrameMkLst>
        </pc:graphicFrameChg>
        <pc:graphicFrameChg chg="add del mod modGraphic">
          <ac:chgData name="Eric Glover" userId="47c2a8b81aae47a8" providerId="LiveId" clId="{2E6BADA3-74CF-4963-A94C-9E470331E644}" dt="2021-11-20T16:51:02.442" v="6135" actId="18245"/>
          <ac:graphicFrameMkLst>
            <pc:docMk/>
            <pc:sldMk cId="2103158732" sldId="273"/>
            <ac:graphicFrameMk id="10" creationId="{A47B73D1-E054-4B96-8C49-176FB36318BA}"/>
          </ac:graphicFrameMkLst>
        </pc:graphicFrameChg>
        <pc:picChg chg="add mod">
          <ac:chgData name="Eric Glover" userId="47c2a8b81aae47a8" providerId="LiveId" clId="{2E6BADA3-74CF-4963-A94C-9E470331E644}" dt="2021-11-20T16:06:04.638" v="4853" actId="1035"/>
          <ac:picMkLst>
            <pc:docMk/>
            <pc:sldMk cId="2103158732" sldId="273"/>
            <ac:picMk id="5" creationId="{E457D713-2507-4118-8E03-9E05F2B158C9}"/>
          </ac:picMkLst>
        </pc:picChg>
      </pc:sldChg>
      <pc:sldChg chg="modSp mod">
        <pc:chgData name="Eric Glover" userId="47c2a8b81aae47a8" providerId="LiveId" clId="{2E6BADA3-74CF-4963-A94C-9E470331E644}" dt="2021-11-20T15:22:53.409" v="2789" actId="20577"/>
        <pc:sldMkLst>
          <pc:docMk/>
          <pc:sldMk cId="1726772868" sldId="274"/>
        </pc:sldMkLst>
        <pc:spChg chg="mod">
          <ac:chgData name="Eric Glover" userId="47c2a8b81aae47a8" providerId="LiveId" clId="{2E6BADA3-74CF-4963-A94C-9E470331E644}" dt="2021-11-20T15:22:53.409" v="2789" actId="20577"/>
          <ac:spMkLst>
            <pc:docMk/>
            <pc:sldMk cId="1726772868" sldId="274"/>
            <ac:spMk id="3" creationId="{E4A29B43-CD39-4D37-9B76-7FE3B309BB46}"/>
          </ac:spMkLst>
        </pc:spChg>
      </pc:sldChg>
      <pc:sldChg chg="del">
        <pc:chgData name="Eric Glover" userId="47c2a8b81aae47a8" providerId="LiveId" clId="{2E6BADA3-74CF-4963-A94C-9E470331E644}" dt="2021-11-20T13:29:08.316" v="289" actId="47"/>
        <pc:sldMkLst>
          <pc:docMk/>
          <pc:sldMk cId="868495238" sldId="275"/>
        </pc:sldMkLst>
      </pc:sldChg>
      <pc:sldChg chg="del">
        <pc:chgData name="Eric Glover" userId="47c2a8b81aae47a8" providerId="LiveId" clId="{2E6BADA3-74CF-4963-A94C-9E470331E644}" dt="2021-11-20T13:29:08.316" v="289" actId="47"/>
        <pc:sldMkLst>
          <pc:docMk/>
          <pc:sldMk cId="507843150" sldId="276"/>
        </pc:sldMkLst>
      </pc:sldChg>
      <pc:sldChg chg="del">
        <pc:chgData name="Eric Glover" userId="47c2a8b81aae47a8" providerId="LiveId" clId="{2E6BADA3-74CF-4963-A94C-9E470331E644}" dt="2021-11-20T16:03:57.794" v="4798" actId="47"/>
        <pc:sldMkLst>
          <pc:docMk/>
          <pc:sldMk cId="3180633206" sldId="279"/>
        </pc:sldMkLst>
      </pc:sldChg>
      <pc:sldChg chg="del">
        <pc:chgData name="Eric Glover" userId="47c2a8b81aae47a8" providerId="LiveId" clId="{2E6BADA3-74CF-4963-A94C-9E470331E644}" dt="2021-11-20T13:26:54.682" v="273" actId="47"/>
        <pc:sldMkLst>
          <pc:docMk/>
          <pc:sldMk cId="2813534019" sldId="285"/>
        </pc:sldMkLst>
      </pc:sldChg>
      <pc:sldChg chg="addSp modSp mod ord modAnim">
        <pc:chgData name="Eric Glover" userId="47c2a8b81aae47a8" providerId="LiveId" clId="{2E6BADA3-74CF-4963-A94C-9E470331E644}" dt="2021-11-20T15:25:02.138" v="2814"/>
        <pc:sldMkLst>
          <pc:docMk/>
          <pc:sldMk cId="2057474981" sldId="287"/>
        </pc:sldMkLst>
        <pc:spChg chg="mod">
          <ac:chgData name="Eric Glover" userId="47c2a8b81aae47a8" providerId="LiveId" clId="{2E6BADA3-74CF-4963-A94C-9E470331E644}" dt="2021-11-20T13:38:07.662" v="458" actId="6549"/>
          <ac:spMkLst>
            <pc:docMk/>
            <pc:sldMk cId="2057474981" sldId="287"/>
            <ac:spMk id="4" creationId="{EC472220-6ED4-4778-8B48-80BFC87F1FC3}"/>
          </ac:spMkLst>
        </pc:spChg>
        <pc:spChg chg="add mod">
          <ac:chgData name="Eric Glover" userId="47c2a8b81aae47a8" providerId="LiveId" clId="{2E6BADA3-74CF-4963-A94C-9E470331E644}" dt="2021-11-20T15:24:44.539" v="2813" actId="1037"/>
          <ac:spMkLst>
            <pc:docMk/>
            <pc:sldMk cId="2057474981" sldId="287"/>
            <ac:spMk id="7" creationId="{052B413F-0124-4DA2-A62C-251F4AB54A0C}"/>
          </ac:spMkLst>
        </pc:spChg>
        <pc:spChg chg="mod">
          <ac:chgData name="Eric Glover" userId="47c2a8b81aae47a8" providerId="LiveId" clId="{2E6BADA3-74CF-4963-A94C-9E470331E644}" dt="2021-11-20T13:43:21.056" v="515" actId="6549"/>
          <ac:spMkLst>
            <pc:docMk/>
            <pc:sldMk cId="2057474981" sldId="287"/>
            <ac:spMk id="15" creationId="{C96CD271-C05F-4792-932F-0759D2462B49}"/>
          </ac:spMkLst>
        </pc:spChg>
      </pc:sldChg>
      <pc:sldChg chg="addSp delSp modSp mod ord setBg">
        <pc:chgData name="Eric Glover" userId="47c2a8b81aae47a8" providerId="LiveId" clId="{2E6BADA3-74CF-4963-A94C-9E470331E644}" dt="2021-11-20T16:45:34.427" v="6123" actId="122"/>
        <pc:sldMkLst>
          <pc:docMk/>
          <pc:sldMk cId="1598284492" sldId="290"/>
        </pc:sldMkLst>
        <pc:spChg chg="add mod">
          <ac:chgData name="Eric Glover" userId="47c2a8b81aae47a8" providerId="LiveId" clId="{2E6BADA3-74CF-4963-A94C-9E470331E644}" dt="2021-11-20T16:45:15.639" v="6085" actId="1076"/>
          <ac:spMkLst>
            <pc:docMk/>
            <pc:sldMk cId="1598284492" sldId="290"/>
            <ac:spMk id="2" creationId="{3C477EBE-53B4-46C4-99C2-98A4380FB2E3}"/>
          </ac:spMkLst>
        </pc:spChg>
        <pc:spChg chg="add mod ord">
          <ac:chgData name="Eric Glover" userId="47c2a8b81aae47a8" providerId="LiveId" clId="{2E6BADA3-74CF-4963-A94C-9E470331E644}" dt="2021-11-20T16:45:34.427" v="6123" actId="122"/>
          <ac:spMkLst>
            <pc:docMk/>
            <pc:sldMk cId="1598284492" sldId="290"/>
            <ac:spMk id="4" creationId="{F552F95A-D1B1-4733-AAAE-E8B59A96C448}"/>
          </ac:spMkLst>
        </pc:spChg>
        <pc:spChg chg="add del">
          <ac:chgData name="Eric Glover" userId="47c2a8b81aae47a8" providerId="LiveId" clId="{2E6BADA3-74CF-4963-A94C-9E470331E644}" dt="2021-11-20T13:22:14.180" v="113" actId="26606"/>
          <ac:spMkLst>
            <pc:docMk/>
            <pc:sldMk cId="1598284492" sldId="290"/>
            <ac:spMk id="71" creationId="{5943EECF-03A4-4CEB-899E-47C803839649}"/>
          </ac:spMkLst>
        </pc:spChg>
        <pc:spChg chg="add del">
          <ac:chgData name="Eric Glover" userId="47c2a8b81aae47a8" providerId="LiveId" clId="{2E6BADA3-74CF-4963-A94C-9E470331E644}" dt="2021-11-20T13:22:14.180" v="113" actId="26606"/>
          <ac:spMkLst>
            <pc:docMk/>
            <pc:sldMk cId="1598284492" sldId="290"/>
            <ac:spMk id="73" creationId="{F2F606D8-696E-4B76-BB10-43672AA1475A}"/>
          </ac:spMkLst>
        </pc:spChg>
        <pc:spChg chg="add del">
          <ac:chgData name="Eric Glover" userId="47c2a8b81aae47a8" providerId="LiveId" clId="{2E6BADA3-74CF-4963-A94C-9E470331E644}" dt="2021-11-20T13:22:14.180" v="113" actId="26606"/>
          <ac:spMkLst>
            <pc:docMk/>
            <pc:sldMk cId="1598284492" sldId="290"/>
            <ac:spMk id="75" creationId="{3ABF1881-5AFD-48F9-979A-19EE2FE30A33}"/>
          </ac:spMkLst>
        </pc:spChg>
        <pc:spChg chg="add del">
          <ac:chgData name="Eric Glover" userId="47c2a8b81aae47a8" providerId="LiveId" clId="{2E6BADA3-74CF-4963-A94C-9E470331E644}" dt="2021-11-20T13:36:01.054" v="429" actId="26606"/>
          <ac:spMkLst>
            <pc:docMk/>
            <pc:sldMk cId="1598284492" sldId="290"/>
            <ac:spMk id="106" creationId="{8D06CE56-3881-4ADA-8CEF-D18B02C242A3}"/>
          </ac:spMkLst>
        </pc:spChg>
        <pc:spChg chg="add del">
          <ac:chgData name="Eric Glover" userId="47c2a8b81aae47a8" providerId="LiveId" clId="{2E6BADA3-74CF-4963-A94C-9E470331E644}" dt="2021-11-20T13:36:01.054" v="429" actId="26606"/>
          <ac:spMkLst>
            <pc:docMk/>
            <pc:sldMk cId="1598284492" sldId="290"/>
            <ac:spMk id="108" creationId="{79F3C543-62EC-4433-9C93-A2CD8764E9B4}"/>
          </ac:spMkLst>
        </pc:spChg>
        <pc:spChg chg="add del">
          <ac:chgData name="Eric Glover" userId="47c2a8b81aae47a8" providerId="LiveId" clId="{2E6BADA3-74CF-4963-A94C-9E470331E644}" dt="2021-11-20T13:36:01.054" v="429" actId="26606"/>
          <ac:spMkLst>
            <pc:docMk/>
            <pc:sldMk cId="1598284492" sldId="290"/>
            <ac:spMk id="110" creationId="{E51D5406-6DAE-4037-81D5-68D9F4714EA1}"/>
          </ac:spMkLst>
        </pc:spChg>
        <pc:spChg chg="add del">
          <ac:chgData name="Eric Glover" userId="47c2a8b81aae47a8" providerId="LiveId" clId="{2E6BADA3-74CF-4963-A94C-9E470331E644}" dt="2021-11-20T13:36:01.054" v="429" actId="26606"/>
          <ac:spMkLst>
            <pc:docMk/>
            <pc:sldMk cId="1598284492" sldId="290"/>
            <ac:spMk id="112" creationId="{525AB062-92FF-4E0B-9B19-2D5D7422A145}"/>
          </ac:spMkLst>
        </pc:spChg>
        <pc:spChg chg="add del">
          <ac:chgData name="Eric Glover" userId="47c2a8b81aae47a8" providerId="LiveId" clId="{2E6BADA3-74CF-4963-A94C-9E470331E644}" dt="2021-11-20T13:36:01.054" v="429" actId="26606"/>
          <ac:spMkLst>
            <pc:docMk/>
            <pc:sldMk cId="1598284492" sldId="290"/>
            <ac:spMk id="114" creationId="{0D67612D-2CF6-4831-8BE5-EE34DC823F73}"/>
          </ac:spMkLst>
        </pc:spChg>
        <pc:spChg chg="add del">
          <ac:chgData name="Eric Glover" userId="47c2a8b81aae47a8" providerId="LiveId" clId="{2E6BADA3-74CF-4963-A94C-9E470331E644}" dt="2021-11-20T13:22:15.660" v="115" actId="26606"/>
          <ac:spMkLst>
            <pc:docMk/>
            <pc:sldMk cId="1598284492" sldId="290"/>
            <ac:spMk id="1028" creationId="{726908CC-6AC4-4222-8250-B90B6072E8AC}"/>
          </ac:spMkLst>
        </pc:spChg>
        <pc:spChg chg="add del">
          <ac:chgData name="Eric Glover" userId="47c2a8b81aae47a8" providerId="LiveId" clId="{2E6BADA3-74CF-4963-A94C-9E470331E644}" dt="2021-11-20T13:22:15.660" v="115" actId="26606"/>
          <ac:spMkLst>
            <pc:docMk/>
            <pc:sldMk cId="1598284492" sldId="290"/>
            <ac:spMk id="1029" creationId="{F2F606D8-696E-4B76-BB10-43672AA1475A}"/>
          </ac:spMkLst>
        </pc:spChg>
        <pc:spChg chg="add del">
          <ac:chgData name="Eric Glover" userId="47c2a8b81aae47a8" providerId="LiveId" clId="{2E6BADA3-74CF-4963-A94C-9E470331E644}" dt="2021-11-20T13:22:15.660" v="115" actId="26606"/>
          <ac:spMkLst>
            <pc:docMk/>
            <pc:sldMk cId="1598284492" sldId="290"/>
            <ac:spMk id="1030" creationId="{3ABF1881-5AFD-48F9-979A-19EE2FE30A33}"/>
          </ac:spMkLst>
        </pc:spChg>
        <pc:spChg chg="add del">
          <ac:chgData name="Eric Glover" userId="47c2a8b81aae47a8" providerId="LiveId" clId="{2E6BADA3-74CF-4963-A94C-9E470331E644}" dt="2021-11-20T13:22:17.354" v="117" actId="26606"/>
          <ac:spMkLst>
            <pc:docMk/>
            <pc:sldMk cId="1598284492" sldId="290"/>
            <ac:spMk id="1032" creationId="{69E6EFEE-6516-482C-B143-F97F9BF89D0E}"/>
          </ac:spMkLst>
        </pc:spChg>
        <pc:spChg chg="add del">
          <ac:chgData name="Eric Glover" userId="47c2a8b81aae47a8" providerId="LiveId" clId="{2E6BADA3-74CF-4963-A94C-9E470331E644}" dt="2021-11-20T13:22:17.354" v="117" actId="26606"/>
          <ac:spMkLst>
            <pc:docMk/>
            <pc:sldMk cId="1598284492" sldId="290"/>
            <ac:spMk id="1033" creationId="{3DF0D2C0-CD0C-470C-8851-D8B2CC417CB9}"/>
          </ac:spMkLst>
        </pc:spChg>
        <pc:spChg chg="add del">
          <ac:chgData name="Eric Glover" userId="47c2a8b81aae47a8" providerId="LiveId" clId="{2E6BADA3-74CF-4963-A94C-9E470331E644}" dt="2021-11-20T13:22:18.337" v="119" actId="26606"/>
          <ac:spMkLst>
            <pc:docMk/>
            <pc:sldMk cId="1598284492" sldId="290"/>
            <ac:spMk id="1035" creationId="{5943EECF-03A4-4CEB-899E-47C803839649}"/>
          </ac:spMkLst>
        </pc:spChg>
        <pc:spChg chg="add del">
          <ac:chgData name="Eric Glover" userId="47c2a8b81aae47a8" providerId="LiveId" clId="{2E6BADA3-74CF-4963-A94C-9E470331E644}" dt="2021-11-20T13:22:18.337" v="119" actId="26606"/>
          <ac:spMkLst>
            <pc:docMk/>
            <pc:sldMk cId="1598284492" sldId="290"/>
            <ac:spMk id="1036" creationId="{F2F606D8-696E-4B76-BB10-43672AA1475A}"/>
          </ac:spMkLst>
        </pc:spChg>
        <pc:spChg chg="add del">
          <ac:chgData name="Eric Glover" userId="47c2a8b81aae47a8" providerId="LiveId" clId="{2E6BADA3-74CF-4963-A94C-9E470331E644}" dt="2021-11-20T13:22:18.337" v="119" actId="26606"/>
          <ac:spMkLst>
            <pc:docMk/>
            <pc:sldMk cId="1598284492" sldId="290"/>
            <ac:spMk id="1037" creationId="{3ABF1881-5AFD-48F9-979A-19EE2FE30A33}"/>
          </ac:spMkLst>
        </pc:spChg>
        <pc:spChg chg="add del">
          <ac:chgData name="Eric Glover" userId="47c2a8b81aae47a8" providerId="LiveId" clId="{2E6BADA3-74CF-4963-A94C-9E470331E644}" dt="2021-11-20T13:22:19.095" v="121" actId="26606"/>
          <ac:spMkLst>
            <pc:docMk/>
            <pc:sldMk cId="1598284492" sldId="290"/>
            <ac:spMk id="1039" creationId="{693B08FD-5ECC-4728-AA84-CD6AC875BF8E}"/>
          </ac:spMkLst>
        </pc:spChg>
        <pc:spChg chg="add del">
          <ac:chgData name="Eric Glover" userId="47c2a8b81aae47a8" providerId="LiveId" clId="{2E6BADA3-74CF-4963-A94C-9E470331E644}" dt="2021-11-20T13:22:19.095" v="121" actId="26606"/>
          <ac:spMkLst>
            <pc:docMk/>
            <pc:sldMk cId="1598284492" sldId="290"/>
            <ac:spMk id="1040" creationId="{2549107E-EC98-4933-8F8F-A1713C393B7E}"/>
          </ac:spMkLst>
        </pc:spChg>
        <pc:spChg chg="add del">
          <ac:chgData name="Eric Glover" userId="47c2a8b81aae47a8" providerId="LiveId" clId="{2E6BADA3-74CF-4963-A94C-9E470331E644}" dt="2021-11-20T13:22:23.220" v="123" actId="26606"/>
          <ac:spMkLst>
            <pc:docMk/>
            <pc:sldMk cId="1598284492" sldId="290"/>
            <ac:spMk id="1042" creationId="{C83A5C14-ED91-4CD1-809E-D29FF97C9AF5}"/>
          </ac:spMkLst>
        </pc:spChg>
        <pc:spChg chg="add del">
          <ac:chgData name="Eric Glover" userId="47c2a8b81aae47a8" providerId="LiveId" clId="{2E6BADA3-74CF-4963-A94C-9E470331E644}" dt="2021-11-20T13:22:23.220" v="123" actId="26606"/>
          <ac:spMkLst>
            <pc:docMk/>
            <pc:sldMk cId="1598284492" sldId="290"/>
            <ac:spMk id="1043" creationId="{56065185-5C34-4F86-AA96-AA4D065B0EF4}"/>
          </ac:spMkLst>
        </pc:spChg>
        <pc:spChg chg="add del">
          <ac:chgData name="Eric Glover" userId="47c2a8b81aae47a8" providerId="LiveId" clId="{2E6BADA3-74CF-4963-A94C-9E470331E644}" dt="2021-11-20T13:22:25.380" v="125" actId="26606"/>
          <ac:spMkLst>
            <pc:docMk/>
            <pc:sldMk cId="1598284492" sldId="290"/>
            <ac:spMk id="1045" creationId="{59F81F08-B3D2-4FCD-AA95-9A7D77BA2542}"/>
          </ac:spMkLst>
        </pc:spChg>
        <pc:spChg chg="add del">
          <ac:chgData name="Eric Glover" userId="47c2a8b81aae47a8" providerId="LiveId" clId="{2E6BADA3-74CF-4963-A94C-9E470331E644}" dt="2021-11-20T13:22:25.380" v="125" actId="26606"/>
          <ac:spMkLst>
            <pc:docMk/>
            <pc:sldMk cId="1598284492" sldId="290"/>
            <ac:spMk id="1046" creationId="{66537C28-7D02-447F-9F0C-36DE2D1BF6C2}"/>
          </ac:spMkLst>
        </pc:spChg>
        <pc:spChg chg="add del">
          <ac:chgData name="Eric Glover" userId="47c2a8b81aae47a8" providerId="LiveId" clId="{2E6BADA3-74CF-4963-A94C-9E470331E644}" dt="2021-11-20T13:22:25.380" v="125" actId="26606"/>
          <ac:spMkLst>
            <pc:docMk/>
            <pc:sldMk cId="1598284492" sldId="290"/>
            <ac:spMk id="1047" creationId="{4EA3CC4C-B1A0-4F1A-9CF7-5A51A4EDEE14}"/>
          </ac:spMkLst>
        </pc:spChg>
        <pc:spChg chg="add del">
          <ac:chgData name="Eric Glover" userId="47c2a8b81aae47a8" providerId="LiveId" clId="{2E6BADA3-74CF-4963-A94C-9E470331E644}" dt="2021-11-20T13:22:27.127" v="127" actId="26606"/>
          <ac:spMkLst>
            <pc:docMk/>
            <pc:sldMk cId="1598284492" sldId="290"/>
            <ac:spMk id="1049" creationId="{1B0549EF-E3A5-48D7-9134-A4E08C0EF1E8}"/>
          </ac:spMkLst>
        </pc:spChg>
        <pc:spChg chg="add del">
          <ac:chgData name="Eric Glover" userId="47c2a8b81aae47a8" providerId="LiveId" clId="{2E6BADA3-74CF-4963-A94C-9E470331E644}" dt="2021-11-20T13:22:27.127" v="127" actId="26606"/>
          <ac:spMkLst>
            <pc:docMk/>
            <pc:sldMk cId="1598284492" sldId="290"/>
            <ac:spMk id="1050" creationId="{216DD803-634F-4EF2-A1E7-B1911DEE9D0B}"/>
          </ac:spMkLst>
        </pc:spChg>
        <pc:spChg chg="add del">
          <ac:chgData name="Eric Glover" userId="47c2a8b81aae47a8" providerId="LiveId" clId="{2E6BADA3-74CF-4963-A94C-9E470331E644}" dt="2021-11-20T13:22:27.127" v="127" actId="26606"/>
          <ac:spMkLst>
            <pc:docMk/>
            <pc:sldMk cId="1598284492" sldId="290"/>
            <ac:spMk id="1051" creationId="{A77B63F8-D1F3-4D40-B2D4-779BAE82BE6D}"/>
          </ac:spMkLst>
        </pc:spChg>
        <pc:spChg chg="add del">
          <ac:chgData name="Eric Glover" userId="47c2a8b81aae47a8" providerId="LiveId" clId="{2E6BADA3-74CF-4963-A94C-9E470331E644}" dt="2021-11-20T13:22:28.230" v="129" actId="26606"/>
          <ac:spMkLst>
            <pc:docMk/>
            <pc:sldMk cId="1598284492" sldId="290"/>
            <ac:spMk id="1053" creationId="{C83A5C14-ED91-4CD1-809E-D29FF97C9AF5}"/>
          </ac:spMkLst>
        </pc:spChg>
        <pc:spChg chg="add del">
          <ac:chgData name="Eric Glover" userId="47c2a8b81aae47a8" providerId="LiveId" clId="{2E6BADA3-74CF-4963-A94C-9E470331E644}" dt="2021-11-20T13:22:28.230" v="129" actId="26606"/>
          <ac:spMkLst>
            <pc:docMk/>
            <pc:sldMk cId="1598284492" sldId="290"/>
            <ac:spMk id="1054" creationId="{56065185-5C34-4F86-AA96-AA4D065B0EF4}"/>
          </ac:spMkLst>
        </pc:spChg>
        <pc:spChg chg="add del">
          <ac:chgData name="Eric Glover" userId="47c2a8b81aae47a8" providerId="LiveId" clId="{2E6BADA3-74CF-4963-A94C-9E470331E644}" dt="2021-11-20T13:22:30.983" v="131" actId="26606"/>
          <ac:spMkLst>
            <pc:docMk/>
            <pc:sldMk cId="1598284492" sldId="290"/>
            <ac:spMk id="1056" creationId="{693B08FD-5ECC-4728-AA84-CD6AC875BF8E}"/>
          </ac:spMkLst>
        </pc:spChg>
        <pc:spChg chg="add del">
          <ac:chgData name="Eric Glover" userId="47c2a8b81aae47a8" providerId="LiveId" clId="{2E6BADA3-74CF-4963-A94C-9E470331E644}" dt="2021-11-20T13:22:30.983" v="131" actId="26606"/>
          <ac:spMkLst>
            <pc:docMk/>
            <pc:sldMk cId="1598284492" sldId="290"/>
            <ac:spMk id="1057" creationId="{2549107E-EC98-4933-8F8F-A1713C393B7E}"/>
          </ac:spMkLst>
        </pc:spChg>
        <pc:spChg chg="add del">
          <ac:chgData name="Eric Glover" userId="47c2a8b81aae47a8" providerId="LiveId" clId="{2E6BADA3-74CF-4963-A94C-9E470331E644}" dt="2021-11-20T13:36:01.054" v="429" actId="26606"/>
          <ac:spMkLst>
            <pc:docMk/>
            <pc:sldMk cId="1598284492" sldId="290"/>
            <ac:spMk id="1059" creationId="{16DFB507-A35C-45A4-A4B1-88B692EB6BFB}"/>
          </ac:spMkLst>
        </pc:spChg>
        <pc:spChg chg="add del">
          <ac:chgData name="Eric Glover" userId="47c2a8b81aae47a8" providerId="LiveId" clId="{2E6BADA3-74CF-4963-A94C-9E470331E644}" dt="2021-11-20T13:36:01.054" v="429" actId="26606"/>
          <ac:spMkLst>
            <pc:docMk/>
            <pc:sldMk cId="1598284492" sldId="290"/>
            <ac:spMk id="1060" creationId="{321407B0-5659-48D2-B8DE-DF83D5749533}"/>
          </ac:spMkLst>
        </pc:spChg>
        <pc:spChg chg="add del">
          <ac:chgData name="Eric Glover" userId="47c2a8b81aae47a8" providerId="LiveId" clId="{2E6BADA3-74CF-4963-A94C-9E470331E644}" dt="2021-11-20T13:36:01.054" v="429" actId="26606"/>
          <ac:spMkLst>
            <pc:docMk/>
            <pc:sldMk cId="1598284492" sldId="290"/>
            <ac:spMk id="1061" creationId="{B9D22E60-9194-4252-8812-A1355DB6E613}"/>
          </ac:spMkLst>
        </pc:spChg>
        <pc:picChg chg="add mod">
          <ac:chgData name="Eric Glover" userId="47c2a8b81aae47a8" providerId="LiveId" clId="{2E6BADA3-74CF-4963-A94C-9E470331E644}" dt="2021-11-20T13:36:01.054" v="429" actId="26606"/>
          <ac:picMkLst>
            <pc:docMk/>
            <pc:sldMk cId="1598284492" sldId="290"/>
            <ac:picMk id="3" creationId="{4C03CEEE-3F6B-4467-A3AF-9FE64C2492D9}"/>
          </ac:picMkLst>
        </pc:picChg>
        <pc:picChg chg="add mod">
          <ac:chgData name="Eric Glover" userId="47c2a8b81aae47a8" providerId="LiveId" clId="{2E6BADA3-74CF-4963-A94C-9E470331E644}" dt="2021-11-20T13:36:01.054" v="429" actId="26606"/>
          <ac:picMkLst>
            <pc:docMk/>
            <pc:sldMk cId="1598284492" sldId="290"/>
            <ac:picMk id="1026" creationId="{F359712B-981B-497A-B031-6E6AA2B1E7EA}"/>
          </ac:picMkLst>
        </pc:picChg>
      </pc:sldChg>
      <pc:sldChg chg="del">
        <pc:chgData name="Eric Glover" userId="47c2a8b81aae47a8" providerId="LiveId" clId="{2E6BADA3-74CF-4963-A94C-9E470331E644}" dt="2021-11-20T13:28:52.603" v="284" actId="47"/>
        <pc:sldMkLst>
          <pc:docMk/>
          <pc:sldMk cId="1267861758" sldId="291"/>
        </pc:sldMkLst>
      </pc:sldChg>
      <pc:sldChg chg="addSp delSp modSp add mod modAnim">
        <pc:chgData name="Eric Glover" userId="47c2a8b81aae47a8" providerId="LiveId" clId="{2E6BADA3-74CF-4963-A94C-9E470331E644}" dt="2021-11-20T15:32:21.852" v="2904"/>
        <pc:sldMkLst>
          <pc:docMk/>
          <pc:sldMk cId="1504222853" sldId="291"/>
        </pc:sldMkLst>
        <pc:spChg chg="add del mod">
          <ac:chgData name="Eric Glover" userId="47c2a8b81aae47a8" providerId="LiveId" clId="{2E6BADA3-74CF-4963-A94C-9E470331E644}" dt="2021-11-20T14:25:11.123" v="1540" actId="767"/>
          <ac:spMkLst>
            <pc:docMk/>
            <pc:sldMk cId="1504222853" sldId="291"/>
            <ac:spMk id="2" creationId="{2B134FED-B038-48D8-9F8D-3BE123A35441}"/>
          </ac:spMkLst>
        </pc:spChg>
        <pc:spChg chg="mod">
          <ac:chgData name="Eric Glover" userId="47c2a8b81aae47a8" providerId="LiveId" clId="{2E6BADA3-74CF-4963-A94C-9E470331E644}" dt="2021-11-20T13:38:00.262" v="449" actId="6549"/>
          <ac:spMkLst>
            <pc:docMk/>
            <pc:sldMk cId="1504222853" sldId="291"/>
            <ac:spMk id="4" creationId="{EC472220-6ED4-4778-8B48-80BFC87F1FC3}"/>
          </ac:spMkLst>
        </pc:spChg>
        <pc:spChg chg="add mod ord">
          <ac:chgData name="Eric Glover" userId="47c2a8b81aae47a8" providerId="LiveId" clId="{2E6BADA3-74CF-4963-A94C-9E470331E644}" dt="2021-11-20T15:31:33.028" v="2868" actId="14100"/>
          <ac:spMkLst>
            <pc:docMk/>
            <pc:sldMk cId="1504222853" sldId="291"/>
            <ac:spMk id="5" creationId="{1CC35861-CB2B-4B1C-A865-18A30FB97A53}"/>
          </ac:spMkLst>
        </pc:spChg>
        <pc:spChg chg="add del">
          <ac:chgData name="Eric Glover" userId="47c2a8b81aae47a8" providerId="LiveId" clId="{2E6BADA3-74CF-4963-A94C-9E470331E644}" dt="2021-11-20T14:27:54.344" v="1668" actId="11529"/>
          <ac:spMkLst>
            <pc:docMk/>
            <pc:sldMk cId="1504222853" sldId="291"/>
            <ac:spMk id="7" creationId="{7335D754-B56E-4793-868A-DEF1D428C1C6}"/>
          </ac:spMkLst>
        </pc:spChg>
        <pc:spChg chg="add mod">
          <ac:chgData name="Eric Glover" userId="47c2a8b81aae47a8" providerId="LiveId" clId="{2E6BADA3-74CF-4963-A94C-9E470331E644}" dt="2021-11-20T14:28:09.677" v="1685" actId="1038"/>
          <ac:spMkLst>
            <pc:docMk/>
            <pc:sldMk cId="1504222853" sldId="291"/>
            <ac:spMk id="8" creationId="{CEFF9A1B-03B7-4F3B-B211-FB5130ACFB23}"/>
          </ac:spMkLst>
        </pc:spChg>
        <pc:spChg chg="add mod">
          <ac:chgData name="Eric Glover" userId="47c2a8b81aae47a8" providerId="LiveId" clId="{2E6BADA3-74CF-4963-A94C-9E470331E644}" dt="2021-11-20T14:30:47.813" v="1857" actId="1035"/>
          <ac:spMkLst>
            <pc:docMk/>
            <pc:sldMk cId="1504222853" sldId="291"/>
            <ac:spMk id="10" creationId="{B2365F8B-BC59-4E56-BFA1-1FC20FA378C7}"/>
          </ac:spMkLst>
        </pc:spChg>
        <pc:spChg chg="add mod">
          <ac:chgData name="Eric Glover" userId="47c2a8b81aae47a8" providerId="LiveId" clId="{2E6BADA3-74CF-4963-A94C-9E470331E644}" dt="2021-11-20T14:30:43.348" v="1856" actId="1035"/>
          <ac:spMkLst>
            <pc:docMk/>
            <pc:sldMk cId="1504222853" sldId="291"/>
            <ac:spMk id="11" creationId="{409E1ADA-7313-40B6-ACD8-36AEE3AA50E5}"/>
          </ac:spMkLst>
        </pc:spChg>
        <pc:spChg chg="add del mod">
          <ac:chgData name="Eric Glover" userId="47c2a8b81aae47a8" providerId="LiveId" clId="{2E6BADA3-74CF-4963-A94C-9E470331E644}" dt="2021-11-20T14:49:20.684" v="2125" actId="478"/>
          <ac:spMkLst>
            <pc:docMk/>
            <pc:sldMk cId="1504222853" sldId="291"/>
            <ac:spMk id="12" creationId="{15CE9367-503A-4544-B9BB-E38913A865CF}"/>
          </ac:spMkLst>
        </pc:spChg>
        <pc:spChg chg="add mod">
          <ac:chgData name="Eric Glover" userId="47c2a8b81aae47a8" providerId="LiveId" clId="{2E6BADA3-74CF-4963-A94C-9E470331E644}" dt="2021-11-20T15:31:56.761" v="2903" actId="1035"/>
          <ac:spMkLst>
            <pc:docMk/>
            <pc:sldMk cId="1504222853" sldId="291"/>
            <ac:spMk id="12" creationId="{6432BED5-40FB-4E45-A7D0-59C63A8C8A20}"/>
          </ac:spMkLst>
        </pc:spChg>
        <pc:spChg chg="add mod">
          <ac:chgData name="Eric Glover" userId="47c2a8b81aae47a8" providerId="LiveId" clId="{2E6BADA3-74CF-4963-A94C-9E470331E644}" dt="2021-11-20T14:50:09.261" v="2182" actId="14100"/>
          <ac:spMkLst>
            <pc:docMk/>
            <pc:sldMk cId="1504222853" sldId="291"/>
            <ac:spMk id="13" creationId="{F3528435-7EDA-4A70-8E70-D5DDB81D9F3F}"/>
          </ac:spMkLst>
        </pc:spChg>
        <pc:spChg chg="mod">
          <ac:chgData name="Eric Glover" userId="47c2a8b81aae47a8" providerId="LiveId" clId="{2E6BADA3-74CF-4963-A94C-9E470331E644}" dt="2021-11-20T14:27:34.641" v="1666" actId="14100"/>
          <ac:spMkLst>
            <pc:docMk/>
            <pc:sldMk cId="1504222853" sldId="291"/>
            <ac:spMk id="15" creationId="{C96CD271-C05F-4792-932F-0759D2462B49}"/>
          </ac:spMkLst>
        </pc:spChg>
      </pc:sldChg>
      <pc:sldChg chg="addSp modSp add del mod">
        <pc:chgData name="Eric Glover" userId="47c2a8b81aae47a8" providerId="LiveId" clId="{2E6BADA3-74CF-4963-A94C-9E470331E644}" dt="2021-11-20T15:22:35.228" v="2781" actId="47"/>
        <pc:sldMkLst>
          <pc:docMk/>
          <pc:sldMk cId="2090882338" sldId="292"/>
        </pc:sldMkLst>
        <pc:spChg chg="add mod">
          <ac:chgData name="Eric Glover" userId="47c2a8b81aae47a8" providerId="LiveId" clId="{2E6BADA3-74CF-4963-A94C-9E470331E644}" dt="2021-11-20T15:16:36.957" v="2779" actId="1036"/>
          <ac:spMkLst>
            <pc:docMk/>
            <pc:sldMk cId="2090882338" sldId="292"/>
            <ac:spMk id="7" creationId="{4DB906C6-A8A6-4392-8F99-D6788F00B900}"/>
          </ac:spMkLst>
        </pc:spChg>
        <pc:spChg chg="mod">
          <ac:chgData name="Eric Glover" userId="47c2a8b81aae47a8" providerId="LiveId" clId="{2E6BADA3-74CF-4963-A94C-9E470331E644}" dt="2021-11-20T15:20:06.589" v="2780" actId="20577"/>
          <ac:spMkLst>
            <pc:docMk/>
            <pc:sldMk cId="2090882338" sldId="292"/>
            <ac:spMk id="15" creationId="{C96CD271-C05F-4792-932F-0759D2462B49}"/>
          </ac:spMkLst>
        </pc:spChg>
      </pc:sldChg>
      <pc:sldChg chg="del">
        <pc:chgData name="Eric Glover" userId="47c2a8b81aae47a8" providerId="LiveId" clId="{2E6BADA3-74CF-4963-A94C-9E470331E644}" dt="2021-11-20T13:27:06.008" v="277" actId="47"/>
        <pc:sldMkLst>
          <pc:docMk/>
          <pc:sldMk cId="4208696939" sldId="292"/>
        </pc:sldMkLst>
      </pc:sldChg>
      <pc:sldChg chg="del">
        <pc:chgData name="Eric Glover" userId="47c2a8b81aae47a8" providerId="LiveId" clId="{2E6BADA3-74CF-4963-A94C-9E470331E644}" dt="2021-11-20T13:28:54.068" v="285" actId="47"/>
        <pc:sldMkLst>
          <pc:docMk/>
          <pc:sldMk cId="2452314655" sldId="293"/>
        </pc:sldMkLst>
      </pc:sldChg>
      <pc:sldChg chg="addSp delSp modSp new mod modClrScheme modAnim chgLayout">
        <pc:chgData name="Eric Glover" userId="47c2a8b81aae47a8" providerId="LiveId" clId="{2E6BADA3-74CF-4963-A94C-9E470331E644}" dt="2021-11-20T16:47:11.762" v="6127"/>
        <pc:sldMkLst>
          <pc:docMk/>
          <pc:sldMk cId="2596320706" sldId="293"/>
        </pc:sldMkLst>
        <pc:spChg chg="add mod ord">
          <ac:chgData name="Eric Glover" userId="47c2a8b81aae47a8" providerId="LiveId" clId="{2E6BADA3-74CF-4963-A94C-9E470331E644}" dt="2021-11-20T14:05:59.865" v="1034" actId="403"/>
          <ac:spMkLst>
            <pc:docMk/>
            <pc:sldMk cId="2596320706" sldId="293"/>
            <ac:spMk id="2" creationId="{184433C7-DD8E-4218-99FC-9435C72B7ECF}"/>
          </ac:spMkLst>
        </pc:spChg>
        <pc:spChg chg="add del mod ord">
          <ac:chgData name="Eric Glover" userId="47c2a8b81aae47a8" providerId="LiveId" clId="{2E6BADA3-74CF-4963-A94C-9E470331E644}" dt="2021-11-20T13:58:15.228" v="591" actId="700"/>
          <ac:spMkLst>
            <pc:docMk/>
            <pc:sldMk cId="2596320706" sldId="293"/>
            <ac:spMk id="3" creationId="{29DD7E99-73B6-42BC-ACEC-B6FC95B47E45}"/>
          </ac:spMkLst>
        </pc:spChg>
        <pc:spChg chg="add mod ord">
          <ac:chgData name="Eric Glover" userId="47c2a8b81aae47a8" providerId="LiveId" clId="{2E6BADA3-74CF-4963-A94C-9E470331E644}" dt="2021-11-20T15:27:35.723" v="2831" actId="947"/>
          <ac:spMkLst>
            <pc:docMk/>
            <pc:sldMk cId="2596320706" sldId="293"/>
            <ac:spMk id="4" creationId="{E4C913CA-949D-4BB1-9AD3-6B6FFF4999A0}"/>
          </ac:spMkLst>
        </pc:spChg>
        <pc:spChg chg="add mod ord">
          <ac:chgData name="Eric Glover" userId="47c2a8b81aae47a8" providerId="LiveId" clId="{2E6BADA3-74CF-4963-A94C-9E470331E644}" dt="2021-11-20T14:17:58.262" v="1423" actId="1037"/>
          <ac:spMkLst>
            <pc:docMk/>
            <pc:sldMk cId="2596320706" sldId="293"/>
            <ac:spMk id="5" creationId="{AF74F4CF-2CC5-47FF-BE14-855113E4CFC3}"/>
          </ac:spMkLst>
        </pc:spChg>
        <pc:spChg chg="add mod ord">
          <ac:chgData name="Eric Glover" userId="47c2a8b81aae47a8" providerId="LiveId" clId="{2E6BADA3-74CF-4963-A94C-9E470331E644}" dt="2021-11-20T15:27:30.040" v="2830" actId="6549"/>
          <ac:spMkLst>
            <pc:docMk/>
            <pc:sldMk cId="2596320706" sldId="293"/>
            <ac:spMk id="6" creationId="{0B3D605E-260E-4951-9204-ADADC54F5064}"/>
          </ac:spMkLst>
        </pc:spChg>
        <pc:spChg chg="add mod ord">
          <ac:chgData name="Eric Glover" userId="47c2a8b81aae47a8" providerId="LiveId" clId="{2E6BADA3-74CF-4963-A94C-9E470331E644}" dt="2021-11-20T14:18:04.303" v="1430" actId="1037"/>
          <ac:spMkLst>
            <pc:docMk/>
            <pc:sldMk cId="2596320706" sldId="293"/>
            <ac:spMk id="7" creationId="{BA673029-660E-4F69-B4B1-8DD9F6E98564}"/>
          </ac:spMkLst>
        </pc:spChg>
        <pc:spChg chg="add mod">
          <ac:chgData name="Eric Glover" userId="47c2a8b81aae47a8" providerId="LiveId" clId="{2E6BADA3-74CF-4963-A94C-9E470331E644}" dt="2021-11-20T14:06:55.448" v="1053" actId="6549"/>
          <ac:spMkLst>
            <pc:docMk/>
            <pc:sldMk cId="2596320706" sldId="293"/>
            <ac:spMk id="8" creationId="{06BC7CFC-E94A-465A-8EE9-938C81DC517D}"/>
          </ac:spMkLst>
        </pc:spChg>
        <pc:spChg chg="add mod">
          <ac:chgData name="Eric Glover" userId="47c2a8b81aae47a8" providerId="LiveId" clId="{2E6BADA3-74CF-4963-A94C-9E470331E644}" dt="2021-11-20T15:28:04.986" v="2847" actId="20577"/>
          <ac:spMkLst>
            <pc:docMk/>
            <pc:sldMk cId="2596320706" sldId="293"/>
            <ac:spMk id="9" creationId="{0DE30AD9-A072-4756-B7EE-FA5BA8ACE19E}"/>
          </ac:spMkLst>
        </pc:spChg>
        <pc:spChg chg="add del mod">
          <ac:chgData name="Eric Glover" userId="47c2a8b81aae47a8" providerId="LiveId" clId="{2E6BADA3-74CF-4963-A94C-9E470331E644}" dt="2021-11-20T14:16:10.742" v="1336" actId="478"/>
          <ac:spMkLst>
            <pc:docMk/>
            <pc:sldMk cId="2596320706" sldId="293"/>
            <ac:spMk id="10" creationId="{8CCEAF9C-D2CF-49AF-A9DC-4381D7D6F75E}"/>
          </ac:spMkLst>
        </pc:spChg>
      </pc:sldChg>
      <pc:sldChg chg="addSp delSp modSp new mod modClrScheme chgLayout">
        <pc:chgData name="Eric Glover" userId="47c2a8b81aae47a8" providerId="LiveId" clId="{2E6BADA3-74CF-4963-A94C-9E470331E644}" dt="2021-11-20T15:28:34.500" v="2849" actId="339"/>
        <pc:sldMkLst>
          <pc:docMk/>
          <pc:sldMk cId="3007645661" sldId="294"/>
        </pc:sldMkLst>
        <pc:spChg chg="del mod ord">
          <ac:chgData name="Eric Glover" userId="47c2a8b81aae47a8" providerId="LiveId" clId="{2E6BADA3-74CF-4963-A94C-9E470331E644}" dt="2021-11-20T14:15:07.010" v="1324" actId="700"/>
          <ac:spMkLst>
            <pc:docMk/>
            <pc:sldMk cId="3007645661" sldId="294"/>
            <ac:spMk id="2" creationId="{EC3CAAE0-C37E-4D2A-85B0-E6A9BAF419FD}"/>
          </ac:spMkLst>
        </pc:spChg>
        <pc:spChg chg="del mod ord">
          <ac:chgData name="Eric Glover" userId="47c2a8b81aae47a8" providerId="LiveId" clId="{2E6BADA3-74CF-4963-A94C-9E470331E644}" dt="2021-11-20T14:15:07.010" v="1324" actId="700"/>
          <ac:spMkLst>
            <pc:docMk/>
            <pc:sldMk cId="3007645661" sldId="294"/>
            <ac:spMk id="3" creationId="{825788F5-D504-49D5-BB87-5A48070CEFA6}"/>
          </ac:spMkLst>
        </pc:spChg>
        <pc:spChg chg="del">
          <ac:chgData name="Eric Glover" userId="47c2a8b81aae47a8" providerId="LiveId" clId="{2E6BADA3-74CF-4963-A94C-9E470331E644}" dt="2021-11-20T14:15:07.010" v="1324" actId="700"/>
          <ac:spMkLst>
            <pc:docMk/>
            <pc:sldMk cId="3007645661" sldId="294"/>
            <ac:spMk id="4" creationId="{25355AE1-BCA2-46B0-B993-C866F37A88B6}"/>
          </ac:spMkLst>
        </pc:spChg>
        <pc:spChg chg="del">
          <ac:chgData name="Eric Glover" userId="47c2a8b81aae47a8" providerId="LiveId" clId="{2E6BADA3-74CF-4963-A94C-9E470331E644}" dt="2021-11-20T14:15:07.010" v="1324" actId="700"/>
          <ac:spMkLst>
            <pc:docMk/>
            <pc:sldMk cId="3007645661" sldId="294"/>
            <ac:spMk id="5" creationId="{34022FD1-F120-4892-ACBF-A9EBEB243F21}"/>
          </ac:spMkLst>
        </pc:spChg>
        <pc:spChg chg="del">
          <ac:chgData name="Eric Glover" userId="47c2a8b81aae47a8" providerId="LiveId" clId="{2E6BADA3-74CF-4963-A94C-9E470331E644}" dt="2021-11-20T14:15:07.010" v="1324" actId="700"/>
          <ac:spMkLst>
            <pc:docMk/>
            <pc:sldMk cId="3007645661" sldId="294"/>
            <ac:spMk id="6" creationId="{A1246935-BA53-466B-808B-AE6957F205E3}"/>
          </ac:spMkLst>
        </pc:spChg>
        <pc:spChg chg="add del mod ord">
          <ac:chgData name="Eric Glover" userId="47c2a8b81aae47a8" providerId="LiveId" clId="{2E6BADA3-74CF-4963-A94C-9E470331E644}" dt="2021-11-20T14:15:10.031" v="1325" actId="700"/>
          <ac:spMkLst>
            <pc:docMk/>
            <pc:sldMk cId="3007645661" sldId="294"/>
            <ac:spMk id="7" creationId="{3EE3BB6F-FB17-46E6-A390-F1058FB6753A}"/>
          </ac:spMkLst>
        </pc:spChg>
        <pc:spChg chg="add del mod ord">
          <ac:chgData name="Eric Glover" userId="47c2a8b81aae47a8" providerId="LiveId" clId="{2E6BADA3-74CF-4963-A94C-9E470331E644}" dt="2021-11-20T14:15:10.031" v="1325" actId="700"/>
          <ac:spMkLst>
            <pc:docMk/>
            <pc:sldMk cId="3007645661" sldId="294"/>
            <ac:spMk id="8" creationId="{74192927-0DD1-4550-99F8-824937B3CBAB}"/>
          </ac:spMkLst>
        </pc:spChg>
        <pc:spChg chg="add mod ord">
          <ac:chgData name="Eric Glover" userId="47c2a8b81aae47a8" providerId="LiveId" clId="{2E6BADA3-74CF-4963-A94C-9E470331E644}" dt="2021-11-20T15:28:34.500" v="2849" actId="339"/>
          <ac:spMkLst>
            <pc:docMk/>
            <pc:sldMk cId="3007645661" sldId="294"/>
            <ac:spMk id="9" creationId="{825F4BD3-7548-44FE-9779-C8482662724E}"/>
          </ac:spMkLst>
        </pc:spChg>
      </pc:sldChg>
      <pc:sldChg chg="del">
        <pc:chgData name="Eric Glover" userId="47c2a8b81aae47a8" providerId="LiveId" clId="{2E6BADA3-74CF-4963-A94C-9E470331E644}" dt="2021-11-20T13:29:03.926" v="288" actId="47"/>
        <pc:sldMkLst>
          <pc:docMk/>
          <pc:sldMk cId="3441387967" sldId="294"/>
        </pc:sldMkLst>
      </pc:sldChg>
      <pc:sldChg chg="modSp new mod">
        <pc:chgData name="Eric Glover" userId="47c2a8b81aae47a8" providerId="LiveId" clId="{2E6BADA3-74CF-4963-A94C-9E470331E644}" dt="2021-11-21T14:07:11.807" v="6740" actId="20577"/>
        <pc:sldMkLst>
          <pc:docMk/>
          <pc:sldMk cId="2767972720" sldId="295"/>
        </pc:sldMkLst>
        <pc:spChg chg="mod">
          <ac:chgData name="Eric Glover" userId="47c2a8b81aae47a8" providerId="LiveId" clId="{2E6BADA3-74CF-4963-A94C-9E470331E644}" dt="2021-11-21T14:07:11.807" v="6740" actId="20577"/>
          <ac:spMkLst>
            <pc:docMk/>
            <pc:sldMk cId="2767972720" sldId="295"/>
            <ac:spMk id="2" creationId="{CB648039-065B-41C8-8220-7FEF401B520D}"/>
          </ac:spMkLst>
        </pc:spChg>
      </pc:sldChg>
      <pc:sldChg chg="del">
        <pc:chgData name="Eric Glover" userId="47c2a8b81aae47a8" providerId="LiveId" clId="{2E6BADA3-74CF-4963-A94C-9E470331E644}" dt="2021-11-20T13:29:01.905" v="287" actId="47"/>
        <pc:sldMkLst>
          <pc:docMk/>
          <pc:sldMk cId="2800443776" sldId="295"/>
        </pc:sldMkLst>
      </pc:sldChg>
      <pc:sldChg chg="addSp delSp modSp add mod ord delAnim modAnim">
        <pc:chgData name="Eric Glover" userId="47c2a8b81aae47a8" providerId="LiveId" clId="{2E6BADA3-74CF-4963-A94C-9E470331E644}" dt="2021-11-21T13:51:24.007" v="6210" actId="1036"/>
        <pc:sldMkLst>
          <pc:docMk/>
          <pc:sldMk cId="3973345900" sldId="296"/>
        </pc:sldMkLst>
        <pc:spChg chg="add mod">
          <ac:chgData name="Eric Glover" userId="47c2a8b81aae47a8" providerId="LiveId" clId="{2E6BADA3-74CF-4963-A94C-9E470331E644}" dt="2021-11-21T13:51:24.007" v="6210" actId="1036"/>
          <ac:spMkLst>
            <pc:docMk/>
            <pc:sldMk cId="3973345900" sldId="296"/>
            <ac:spMk id="2" creationId="{044350EA-78E7-4F88-8E03-3B3477733086}"/>
          </ac:spMkLst>
        </pc:spChg>
        <pc:spChg chg="add del mod">
          <ac:chgData name="Eric Glover" userId="47c2a8b81aae47a8" providerId="LiveId" clId="{2E6BADA3-74CF-4963-A94C-9E470331E644}" dt="2021-11-21T13:51:14.650" v="6192" actId="478"/>
          <ac:spMkLst>
            <pc:docMk/>
            <pc:sldMk cId="3973345900" sldId="296"/>
            <ac:spMk id="3" creationId="{0FC0B059-5177-4982-9E6C-71582EA2F870}"/>
          </ac:spMkLst>
        </pc:spChg>
        <pc:spChg chg="mod">
          <ac:chgData name="Eric Glover" userId="47c2a8b81aae47a8" providerId="LiveId" clId="{2E6BADA3-74CF-4963-A94C-9E470331E644}" dt="2021-11-21T13:50:33.343" v="6187" actId="20577"/>
          <ac:spMkLst>
            <pc:docMk/>
            <pc:sldMk cId="3973345900" sldId="296"/>
            <ac:spMk id="9" creationId="{825F4BD3-7548-44FE-9779-C8482662724E}"/>
          </ac:spMkLst>
        </pc:spChg>
      </pc:sldChg>
      <pc:sldChg chg="add del">
        <pc:chgData name="Eric Glover" userId="47c2a8b81aae47a8" providerId="LiveId" clId="{2E6BADA3-74CF-4963-A94C-9E470331E644}" dt="2021-11-20T13:28:56.222" v="286" actId="47"/>
        <pc:sldMkLst>
          <pc:docMk/>
          <pc:sldMk cId="4022367842" sldId="296"/>
        </pc:sldMkLst>
      </pc:sldChg>
      <pc:sldChg chg="new del">
        <pc:chgData name="Eric Glover" userId="47c2a8b81aae47a8" providerId="LiveId" clId="{2E6BADA3-74CF-4963-A94C-9E470331E644}" dt="2021-11-20T13:28:11.662" v="282" actId="47"/>
        <pc:sldMkLst>
          <pc:docMk/>
          <pc:sldMk cId="2765124033" sldId="297"/>
        </pc:sldMkLst>
      </pc:sldChg>
      <pc:sldChg chg="addSp delSp modSp add mod setBg addAnim delAnim modAnim setClrOvrMap">
        <pc:chgData name="Eric Glover" userId="47c2a8b81aae47a8" providerId="LiveId" clId="{2E6BADA3-74CF-4963-A94C-9E470331E644}" dt="2021-11-21T14:03:12.258" v="6699" actId="313"/>
        <pc:sldMkLst>
          <pc:docMk/>
          <pc:sldMk cId="3550958184" sldId="297"/>
        </pc:sldMkLst>
        <pc:spChg chg="add mod ord">
          <ac:chgData name="Eric Glover" userId="47c2a8b81aae47a8" providerId="LiveId" clId="{2E6BADA3-74CF-4963-A94C-9E470331E644}" dt="2021-11-21T14:03:12.258" v="6699" actId="313"/>
          <ac:spMkLst>
            <pc:docMk/>
            <pc:sldMk cId="3550958184" sldId="297"/>
            <ac:spMk id="2" creationId="{A0C2F562-E2ED-4A96-B6A6-D40D5A2562BF}"/>
          </ac:spMkLst>
        </pc:spChg>
        <pc:spChg chg="add del">
          <ac:chgData name="Eric Glover" userId="47c2a8b81aae47a8" providerId="LiveId" clId="{2E6BADA3-74CF-4963-A94C-9E470331E644}" dt="2021-11-20T15:01:10.475" v="2397" actId="478"/>
          <ac:spMkLst>
            <pc:docMk/>
            <pc:sldMk cId="3550958184" sldId="297"/>
            <ac:spMk id="4" creationId="{B1355143-CDD9-4AFF-B685-6D683B8D5254}"/>
          </ac:spMkLst>
        </pc:spChg>
        <pc:spChg chg="add del mod">
          <ac:chgData name="Eric Glover" userId="47c2a8b81aae47a8" providerId="LiveId" clId="{2E6BADA3-74CF-4963-A94C-9E470331E644}" dt="2021-11-20T15:02:12.763" v="2405" actId="478"/>
          <ac:spMkLst>
            <pc:docMk/>
            <pc:sldMk cId="3550958184" sldId="297"/>
            <ac:spMk id="5" creationId="{3230AC7C-0144-46E2-8144-EBC136C76F56}"/>
          </ac:spMkLst>
        </pc:spChg>
        <pc:spChg chg="add mod ord">
          <ac:chgData name="Eric Glover" userId="47c2a8b81aae47a8" providerId="LiveId" clId="{2E6BADA3-74CF-4963-A94C-9E470331E644}" dt="2021-11-21T13:54:05.840" v="6301" actId="1036"/>
          <ac:spMkLst>
            <pc:docMk/>
            <pc:sldMk cId="3550958184" sldId="297"/>
            <ac:spMk id="6" creationId="{48DB0A60-B5ED-4E4E-A1FF-33B02ED83D47}"/>
          </ac:spMkLst>
        </pc:spChg>
        <pc:spChg chg="mod ord">
          <ac:chgData name="Eric Glover" userId="47c2a8b81aae47a8" providerId="LiveId" clId="{2E6BADA3-74CF-4963-A94C-9E470331E644}" dt="2021-11-21T13:52:06.176" v="6215" actId="403"/>
          <ac:spMkLst>
            <pc:docMk/>
            <pc:sldMk cId="3550958184" sldId="297"/>
            <ac:spMk id="9" creationId="{825F4BD3-7548-44FE-9779-C8482662724E}"/>
          </ac:spMkLst>
        </pc:spChg>
        <pc:spChg chg="add del mod">
          <ac:chgData name="Eric Glover" userId="47c2a8b81aae47a8" providerId="LiveId" clId="{2E6BADA3-74CF-4963-A94C-9E470331E644}" dt="2021-11-20T15:40:38.531" v="3107" actId="478"/>
          <ac:spMkLst>
            <pc:docMk/>
            <pc:sldMk cId="3550958184" sldId="297"/>
            <ac:spMk id="13" creationId="{1E45C290-5E9F-4A0E-9CC0-213AAA3BA434}"/>
          </ac:spMkLst>
        </pc:spChg>
        <pc:spChg chg="add del mod ord">
          <ac:chgData name="Eric Glover" userId="47c2a8b81aae47a8" providerId="LiveId" clId="{2E6BADA3-74CF-4963-A94C-9E470331E644}" dt="2021-11-20T15:40:37.422" v="3106" actId="478"/>
          <ac:spMkLst>
            <pc:docMk/>
            <pc:sldMk cId="3550958184" sldId="297"/>
            <ac:spMk id="14" creationId="{85758BCF-7C44-4771-A705-1888EA5F5867}"/>
          </ac:spMkLst>
        </pc:spChg>
        <pc:spChg chg="add del">
          <ac:chgData name="Eric Glover" userId="47c2a8b81aae47a8" providerId="LiveId" clId="{2E6BADA3-74CF-4963-A94C-9E470331E644}" dt="2021-11-20T14:56:03.615" v="2299" actId="26606"/>
          <ac:spMkLst>
            <pc:docMk/>
            <pc:sldMk cId="3550958184" sldId="297"/>
            <ac:spMk id="14" creationId="{8D06CE56-3881-4ADA-8CEF-D18B02C242A3}"/>
          </ac:spMkLst>
        </pc:spChg>
        <pc:spChg chg="add del">
          <ac:chgData name="Eric Glover" userId="47c2a8b81aae47a8" providerId="LiveId" clId="{2E6BADA3-74CF-4963-A94C-9E470331E644}" dt="2021-11-20T14:56:03.615" v="2299" actId="26606"/>
          <ac:spMkLst>
            <pc:docMk/>
            <pc:sldMk cId="3550958184" sldId="297"/>
            <ac:spMk id="16" creationId="{79F3C543-62EC-4433-9C93-A2CD8764E9B4}"/>
          </ac:spMkLst>
        </pc:spChg>
        <pc:spChg chg="add del">
          <ac:chgData name="Eric Glover" userId="47c2a8b81aae47a8" providerId="LiveId" clId="{2E6BADA3-74CF-4963-A94C-9E470331E644}" dt="2021-11-20T14:56:03.615" v="2299" actId="26606"/>
          <ac:spMkLst>
            <pc:docMk/>
            <pc:sldMk cId="3550958184" sldId="297"/>
            <ac:spMk id="18" creationId="{E91DC736-0EF8-4F87-9146-EBF1D2EE4D3D}"/>
          </ac:spMkLst>
        </pc:spChg>
        <pc:spChg chg="add del">
          <ac:chgData name="Eric Glover" userId="47c2a8b81aae47a8" providerId="LiveId" clId="{2E6BADA3-74CF-4963-A94C-9E470331E644}" dt="2021-11-20T14:56:03.615" v="2299" actId="26606"/>
          <ac:spMkLst>
            <pc:docMk/>
            <pc:sldMk cId="3550958184" sldId="297"/>
            <ac:spMk id="20" creationId="{097CD68E-23E3-4007-8847-CD0944C4F7BE}"/>
          </ac:spMkLst>
        </pc:spChg>
        <pc:spChg chg="add del">
          <ac:chgData name="Eric Glover" userId="47c2a8b81aae47a8" providerId="LiveId" clId="{2E6BADA3-74CF-4963-A94C-9E470331E644}" dt="2021-11-20T14:56:03.615" v="2299" actId="26606"/>
          <ac:spMkLst>
            <pc:docMk/>
            <pc:sldMk cId="3550958184" sldId="297"/>
            <ac:spMk id="22" creationId="{AF2F604E-43BE-4DC3-B983-E071523364F8}"/>
          </ac:spMkLst>
        </pc:spChg>
        <pc:spChg chg="add del">
          <ac:chgData name="Eric Glover" userId="47c2a8b81aae47a8" providerId="LiveId" clId="{2E6BADA3-74CF-4963-A94C-9E470331E644}" dt="2021-11-20T14:56:03.615" v="2299" actId="26606"/>
          <ac:spMkLst>
            <pc:docMk/>
            <pc:sldMk cId="3550958184" sldId="297"/>
            <ac:spMk id="24" creationId="{08C9B587-E65E-4B52-B37C-ABEBB6E87928}"/>
          </ac:spMkLst>
        </pc:spChg>
        <pc:spChg chg="add del">
          <ac:chgData name="Eric Glover" userId="47c2a8b81aae47a8" providerId="LiveId" clId="{2E6BADA3-74CF-4963-A94C-9E470331E644}" dt="2021-11-20T14:56:10.906" v="2301" actId="26606"/>
          <ac:spMkLst>
            <pc:docMk/>
            <pc:sldMk cId="3550958184" sldId="297"/>
            <ac:spMk id="26" creationId="{08C9B587-E65E-4B52-B37C-ABEBB6E87928}"/>
          </ac:spMkLst>
        </pc:spChg>
        <pc:spChg chg="add del">
          <ac:chgData name="Eric Glover" userId="47c2a8b81aae47a8" providerId="LiveId" clId="{2E6BADA3-74CF-4963-A94C-9E470331E644}" dt="2021-11-20T14:56:10.906" v="2301" actId="26606"/>
          <ac:spMkLst>
            <pc:docMk/>
            <pc:sldMk cId="3550958184" sldId="297"/>
            <ac:spMk id="27" creationId="{8D06CE56-3881-4ADA-8CEF-D18B02C242A3}"/>
          </ac:spMkLst>
        </pc:spChg>
        <pc:spChg chg="add del">
          <ac:chgData name="Eric Glover" userId="47c2a8b81aae47a8" providerId="LiveId" clId="{2E6BADA3-74CF-4963-A94C-9E470331E644}" dt="2021-11-20T14:56:10.906" v="2301" actId="26606"/>
          <ac:spMkLst>
            <pc:docMk/>
            <pc:sldMk cId="3550958184" sldId="297"/>
            <ac:spMk id="28" creationId="{79F3C543-62EC-4433-9C93-A2CD8764E9B4}"/>
          </ac:spMkLst>
        </pc:spChg>
        <pc:spChg chg="add del">
          <ac:chgData name="Eric Glover" userId="47c2a8b81aae47a8" providerId="LiveId" clId="{2E6BADA3-74CF-4963-A94C-9E470331E644}" dt="2021-11-20T14:56:10.906" v="2301" actId="26606"/>
          <ac:spMkLst>
            <pc:docMk/>
            <pc:sldMk cId="3550958184" sldId="297"/>
            <ac:spMk id="29" creationId="{5DCB5928-DC7D-4612-9922-441966E15627}"/>
          </ac:spMkLst>
        </pc:spChg>
        <pc:spChg chg="add del">
          <ac:chgData name="Eric Glover" userId="47c2a8b81aae47a8" providerId="LiveId" clId="{2E6BADA3-74CF-4963-A94C-9E470331E644}" dt="2021-11-20T14:56:10.906" v="2301" actId="26606"/>
          <ac:spMkLst>
            <pc:docMk/>
            <pc:sldMk cId="3550958184" sldId="297"/>
            <ac:spMk id="30" creationId="{682C1161-1736-45EC-99B7-33F3CAE9D517}"/>
          </ac:spMkLst>
        </pc:spChg>
        <pc:spChg chg="add del">
          <ac:chgData name="Eric Glover" userId="47c2a8b81aae47a8" providerId="LiveId" clId="{2E6BADA3-74CF-4963-A94C-9E470331E644}" dt="2021-11-20T14:56:10.906" v="2301" actId="26606"/>
          <ac:spMkLst>
            <pc:docMk/>
            <pc:sldMk cId="3550958184" sldId="297"/>
            <ac:spMk id="31" creationId="{84D4DDB8-B68F-45B0-9F62-C4279996F672}"/>
          </ac:spMkLst>
        </pc:spChg>
        <pc:spChg chg="add del">
          <ac:chgData name="Eric Glover" userId="47c2a8b81aae47a8" providerId="LiveId" clId="{2E6BADA3-74CF-4963-A94C-9E470331E644}" dt="2021-11-20T14:56:10.906" v="2301" actId="26606"/>
          <ac:spMkLst>
            <pc:docMk/>
            <pc:sldMk cId="3550958184" sldId="297"/>
            <ac:spMk id="32" creationId="{AF2F604E-43BE-4DC3-B983-E071523364F8}"/>
          </ac:spMkLst>
        </pc:spChg>
        <pc:spChg chg="add del">
          <ac:chgData name="Eric Glover" userId="47c2a8b81aae47a8" providerId="LiveId" clId="{2E6BADA3-74CF-4963-A94C-9E470331E644}" dt="2021-11-20T14:56:12.286" v="2303" actId="26606"/>
          <ac:spMkLst>
            <pc:docMk/>
            <pc:sldMk cId="3550958184" sldId="297"/>
            <ac:spMk id="34" creationId="{8D06CE56-3881-4ADA-8CEF-D18B02C242A3}"/>
          </ac:spMkLst>
        </pc:spChg>
        <pc:spChg chg="add del">
          <ac:chgData name="Eric Glover" userId="47c2a8b81aae47a8" providerId="LiveId" clId="{2E6BADA3-74CF-4963-A94C-9E470331E644}" dt="2021-11-20T14:56:12.286" v="2303" actId="26606"/>
          <ac:spMkLst>
            <pc:docMk/>
            <pc:sldMk cId="3550958184" sldId="297"/>
            <ac:spMk id="35" creationId="{79F3C543-62EC-4433-9C93-A2CD8764E9B4}"/>
          </ac:spMkLst>
        </pc:spChg>
        <pc:spChg chg="add del">
          <ac:chgData name="Eric Glover" userId="47c2a8b81aae47a8" providerId="LiveId" clId="{2E6BADA3-74CF-4963-A94C-9E470331E644}" dt="2021-11-20T14:56:12.286" v="2303" actId="26606"/>
          <ac:spMkLst>
            <pc:docMk/>
            <pc:sldMk cId="3550958184" sldId="297"/>
            <ac:spMk id="36" creationId="{0671A8AE-40A1-4631-A6B8-581AFF065482}"/>
          </ac:spMkLst>
        </pc:spChg>
        <pc:spChg chg="add del">
          <ac:chgData name="Eric Glover" userId="47c2a8b81aae47a8" providerId="LiveId" clId="{2E6BADA3-74CF-4963-A94C-9E470331E644}" dt="2021-11-20T14:56:12.286" v="2303" actId="26606"/>
          <ac:spMkLst>
            <pc:docMk/>
            <pc:sldMk cId="3550958184" sldId="297"/>
            <ac:spMk id="37" creationId="{A44CD100-6267-4E62-AA64-2182A3A6A1C0}"/>
          </ac:spMkLst>
        </pc:spChg>
        <pc:spChg chg="add del">
          <ac:chgData name="Eric Glover" userId="47c2a8b81aae47a8" providerId="LiveId" clId="{2E6BADA3-74CF-4963-A94C-9E470331E644}" dt="2021-11-20T14:56:12.286" v="2303" actId="26606"/>
          <ac:spMkLst>
            <pc:docMk/>
            <pc:sldMk cId="3550958184" sldId="297"/>
            <ac:spMk id="38" creationId="{AF2F604E-43BE-4DC3-B983-E071523364F8}"/>
          </ac:spMkLst>
        </pc:spChg>
        <pc:spChg chg="add del">
          <ac:chgData name="Eric Glover" userId="47c2a8b81aae47a8" providerId="LiveId" clId="{2E6BADA3-74CF-4963-A94C-9E470331E644}" dt="2021-11-20T14:56:12.286" v="2303" actId="26606"/>
          <ac:spMkLst>
            <pc:docMk/>
            <pc:sldMk cId="3550958184" sldId="297"/>
            <ac:spMk id="39" creationId="{08C9B587-E65E-4B52-B37C-ABEBB6E87928}"/>
          </ac:spMkLst>
        </pc:spChg>
        <pc:spChg chg="add del">
          <ac:chgData name="Eric Glover" userId="47c2a8b81aae47a8" providerId="LiveId" clId="{2E6BADA3-74CF-4963-A94C-9E470331E644}" dt="2021-11-20T14:56:14.415" v="2305" actId="26606"/>
          <ac:spMkLst>
            <pc:docMk/>
            <pc:sldMk cId="3550958184" sldId="297"/>
            <ac:spMk id="41" creationId="{8D06CE56-3881-4ADA-8CEF-D18B02C242A3}"/>
          </ac:spMkLst>
        </pc:spChg>
        <pc:spChg chg="add del">
          <ac:chgData name="Eric Glover" userId="47c2a8b81aae47a8" providerId="LiveId" clId="{2E6BADA3-74CF-4963-A94C-9E470331E644}" dt="2021-11-20T14:56:14.415" v="2305" actId="26606"/>
          <ac:spMkLst>
            <pc:docMk/>
            <pc:sldMk cId="3550958184" sldId="297"/>
            <ac:spMk id="42" creationId="{79F3C543-62EC-4433-9C93-A2CD8764E9B4}"/>
          </ac:spMkLst>
        </pc:spChg>
        <pc:spChg chg="add del">
          <ac:chgData name="Eric Glover" userId="47c2a8b81aae47a8" providerId="LiveId" clId="{2E6BADA3-74CF-4963-A94C-9E470331E644}" dt="2021-11-20T14:56:14.415" v="2305" actId="26606"/>
          <ac:spMkLst>
            <pc:docMk/>
            <pc:sldMk cId="3550958184" sldId="297"/>
            <ac:spMk id="43" creationId="{68AF5748-FED8-45BA-8631-26D1D10F3246}"/>
          </ac:spMkLst>
        </pc:spChg>
        <pc:spChg chg="add del">
          <ac:chgData name="Eric Glover" userId="47c2a8b81aae47a8" providerId="LiveId" clId="{2E6BADA3-74CF-4963-A94C-9E470331E644}" dt="2021-11-20T14:56:14.415" v="2305" actId="26606"/>
          <ac:spMkLst>
            <pc:docMk/>
            <pc:sldMk cId="3550958184" sldId="297"/>
            <ac:spMk id="44" creationId="{AF2F604E-43BE-4DC3-B983-E071523364F8}"/>
          </ac:spMkLst>
        </pc:spChg>
        <pc:spChg chg="add del">
          <ac:chgData name="Eric Glover" userId="47c2a8b81aae47a8" providerId="LiveId" clId="{2E6BADA3-74CF-4963-A94C-9E470331E644}" dt="2021-11-20T14:56:14.415" v="2305" actId="26606"/>
          <ac:spMkLst>
            <pc:docMk/>
            <pc:sldMk cId="3550958184" sldId="297"/>
            <ac:spMk id="45" creationId="{08C9B587-E65E-4B52-B37C-ABEBB6E87928}"/>
          </ac:spMkLst>
        </pc:spChg>
        <pc:spChg chg="add del">
          <ac:chgData name="Eric Glover" userId="47c2a8b81aae47a8" providerId="LiveId" clId="{2E6BADA3-74CF-4963-A94C-9E470331E644}" dt="2021-11-20T14:56:17.822" v="2307" actId="26606"/>
          <ac:spMkLst>
            <pc:docMk/>
            <pc:sldMk cId="3550958184" sldId="297"/>
            <ac:spMk id="47" creationId="{8D06CE56-3881-4ADA-8CEF-D18B02C242A3}"/>
          </ac:spMkLst>
        </pc:spChg>
        <pc:spChg chg="add del">
          <ac:chgData name="Eric Glover" userId="47c2a8b81aae47a8" providerId="LiveId" clId="{2E6BADA3-74CF-4963-A94C-9E470331E644}" dt="2021-11-20T14:56:17.822" v="2307" actId="26606"/>
          <ac:spMkLst>
            <pc:docMk/>
            <pc:sldMk cId="3550958184" sldId="297"/>
            <ac:spMk id="48" creationId="{79F3C543-62EC-4433-9C93-A2CD8764E9B4}"/>
          </ac:spMkLst>
        </pc:spChg>
        <pc:spChg chg="add del">
          <ac:chgData name="Eric Glover" userId="47c2a8b81aae47a8" providerId="LiveId" clId="{2E6BADA3-74CF-4963-A94C-9E470331E644}" dt="2021-11-20T14:56:17.822" v="2307" actId="26606"/>
          <ac:spMkLst>
            <pc:docMk/>
            <pc:sldMk cId="3550958184" sldId="297"/>
            <ac:spMk id="49" creationId="{526E0BFB-CDF1-4990-8C11-AC849311E0A8}"/>
          </ac:spMkLst>
        </pc:spChg>
        <pc:spChg chg="add del">
          <ac:chgData name="Eric Glover" userId="47c2a8b81aae47a8" providerId="LiveId" clId="{2E6BADA3-74CF-4963-A94C-9E470331E644}" dt="2021-11-20T14:56:17.822" v="2307" actId="26606"/>
          <ac:spMkLst>
            <pc:docMk/>
            <pc:sldMk cId="3550958184" sldId="297"/>
            <ac:spMk id="50" creationId="{6069A1F8-9BEB-4786-9694-FC48B2D75D21}"/>
          </ac:spMkLst>
        </pc:spChg>
        <pc:spChg chg="add del">
          <ac:chgData name="Eric Glover" userId="47c2a8b81aae47a8" providerId="LiveId" clId="{2E6BADA3-74CF-4963-A94C-9E470331E644}" dt="2021-11-20T14:56:17.822" v="2307" actId="26606"/>
          <ac:spMkLst>
            <pc:docMk/>
            <pc:sldMk cId="3550958184" sldId="297"/>
            <ac:spMk id="51" creationId="{AF2F604E-43BE-4DC3-B983-E071523364F8}"/>
          </ac:spMkLst>
        </pc:spChg>
        <pc:spChg chg="add del">
          <ac:chgData name="Eric Glover" userId="47c2a8b81aae47a8" providerId="LiveId" clId="{2E6BADA3-74CF-4963-A94C-9E470331E644}" dt="2021-11-20T14:56:17.822" v="2307" actId="26606"/>
          <ac:spMkLst>
            <pc:docMk/>
            <pc:sldMk cId="3550958184" sldId="297"/>
            <ac:spMk id="52" creationId="{08C9B587-E65E-4B52-B37C-ABEBB6E87928}"/>
          </ac:spMkLst>
        </pc:spChg>
        <pc:spChg chg="add del">
          <ac:chgData name="Eric Glover" userId="47c2a8b81aae47a8" providerId="LiveId" clId="{2E6BADA3-74CF-4963-A94C-9E470331E644}" dt="2021-11-20T14:56:20.804" v="2310" actId="26606"/>
          <ac:spMkLst>
            <pc:docMk/>
            <pc:sldMk cId="3550958184" sldId="297"/>
            <ac:spMk id="54" creationId="{8D06CE56-3881-4ADA-8CEF-D18B02C242A3}"/>
          </ac:spMkLst>
        </pc:spChg>
        <pc:spChg chg="add del">
          <ac:chgData name="Eric Glover" userId="47c2a8b81aae47a8" providerId="LiveId" clId="{2E6BADA3-74CF-4963-A94C-9E470331E644}" dt="2021-11-20T14:56:20.804" v="2310" actId="26606"/>
          <ac:spMkLst>
            <pc:docMk/>
            <pc:sldMk cId="3550958184" sldId="297"/>
            <ac:spMk id="55" creationId="{79F3C543-62EC-4433-9C93-A2CD8764E9B4}"/>
          </ac:spMkLst>
        </pc:spChg>
        <pc:spChg chg="add del">
          <ac:chgData name="Eric Glover" userId="47c2a8b81aae47a8" providerId="LiveId" clId="{2E6BADA3-74CF-4963-A94C-9E470331E644}" dt="2021-11-20T14:56:20.804" v="2310" actId="26606"/>
          <ac:spMkLst>
            <pc:docMk/>
            <pc:sldMk cId="3550958184" sldId="297"/>
            <ac:spMk id="56" creationId="{E91DC736-0EF8-4F87-9146-EBF1D2EE4D3D}"/>
          </ac:spMkLst>
        </pc:spChg>
        <pc:spChg chg="add del">
          <ac:chgData name="Eric Glover" userId="47c2a8b81aae47a8" providerId="LiveId" clId="{2E6BADA3-74CF-4963-A94C-9E470331E644}" dt="2021-11-20T14:56:20.804" v="2310" actId="26606"/>
          <ac:spMkLst>
            <pc:docMk/>
            <pc:sldMk cId="3550958184" sldId="297"/>
            <ac:spMk id="57" creationId="{097CD68E-23E3-4007-8847-CD0944C4F7BE}"/>
          </ac:spMkLst>
        </pc:spChg>
        <pc:spChg chg="add del">
          <ac:chgData name="Eric Glover" userId="47c2a8b81aae47a8" providerId="LiveId" clId="{2E6BADA3-74CF-4963-A94C-9E470331E644}" dt="2021-11-20T14:56:20.804" v="2310" actId="26606"/>
          <ac:spMkLst>
            <pc:docMk/>
            <pc:sldMk cId="3550958184" sldId="297"/>
            <ac:spMk id="58" creationId="{AF2F604E-43BE-4DC3-B983-E071523364F8}"/>
          </ac:spMkLst>
        </pc:spChg>
        <pc:spChg chg="add del">
          <ac:chgData name="Eric Glover" userId="47c2a8b81aae47a8" providerId="LiveId" clId="{2E6BADA3-74CF-4963-A94C-9E470331E644}" dt="2021-11-20T14:56:20.804" v="2310" actId="26606"/>
          <ac:spMkLst>
            <pc:docMk/>
            <pc:sldMk cId="3550958184" sldId="297"/>
            <ac:spMk id="59" creationId="{08C9B587-E65E-4B52-B37C-ABEBB6E87928}"/>
          </ac:spMkLst>
        </pc:spChg>
        <pc:spChg chg="add mod">
          <ac:chgData name="Eric Glover" userId="47c2a8b81aae47a8" providerId="LiveId" clId="{2E6BADA3-74CF-4963-A94C-9E470331E644}" dt="2021-11-20T15:39:10.918" v="3095" actId="207"/>
          <ac:spMkLst>
            <pc:docMk/>
            <pc:sldMk cId="3550958184" sldId="297"/>
            <ac:spMk id="61" creationId="{8D06CE56-3881-4ADA-8CEF-D18B02C242A3}"/>
          </ac:spMkLst>
        </pc:spChg>
        <pc:spChg chg="add">
          <ac:chgData name="Eric Glover" userId="47c2a8b81aae47a8" providerId="LiveId" clId="{2E6BADA3-74CF-4963-A94C-9E470331E644}" dt="2021-11-20T14:56:20.811" v="2311" actId="26606"/>
          <ac:spMkLst>
            <pc:docMk/>
            <pc:sldMk cId="3550958184" sldId="297"/>
            <ac:spMk id="62" creationId="{79F3C543-62EC-4433-9C93-A2CD8764E9B4}"/>
          </ac:spMkLst>
        </pc:spChg>
        <pc:spChg chg="add">
          <ac:chgData name="Eric Glover" userId="47c2a8b81aae47a8" providerId="LiveId" clId="{2E6BADA3-74CF-4963-A94C-9E470331E644}" dt="2021-11-20T14:56:20.811" v="2311" actId="26606"/>
          <ac:spMkLst>
            <pc:docMk/>
            <pc:sldMk cId="3550958184" sldId="297"/>
            <ac:spMk id="63" creationId="{5DCB5928-DC7D-4612-9922-441966E15627}"/>
          </ac:spMkLst>
        </pc:spChg>
        <pc:spChg chg="add">
          <ac:chgData name="Eric Glover" userId="47c2a8b81aae47a8" providerId="LiveId" clId="{2E6BADA3-74CF-4963-A94C-9E470331E644}" dt="2021-11-20T14:56:20.811" v="2311" actId="26606"/>
          <ac:spMkLst>
            <pc:docMk/>
            <pc:sldMk cId="3550958184" sldId="297"/>
            <ac:spMk id="64" creationId="{682C1161-1736-45EC-99B7-33F3CAE9D517}"/>
          </ac:spMkLst>
        </pc:spChg>
        <pc:spChg chg="add">
          <ac:chgData name="Eric Glover" userId="47c2a8b81aae47a8" providerId="LiveId" clId="{2E6BADA3-74CF-4963-A94C-9E470331E644}" dt="2021-11-20T14:56:20.811" v="2311" actId="26606"/>
          <ac:spMkLst>
            <pc:docMk/>
            <pc:sldMk cId="3550958184" sldId="297"/>
            <ac:spMk id="65" creationId="{84D4DDB8-B68F-45B0-9F62-C4279996F672}"/>
          </ac:spMkLst>
        </pc:spChg>
        <pc:spChg chg="add">
          <ac:chgData name="Eric Glover" userId="47c2a8b81aae47a8" providerId="LiveId" clId="{2E6BADA3-74CF-4963-A94C-9E470331E644}" dt="2021-11-20T14:56:20.811" v="2311" actId="26606"/>
          <ac:spMkLst>
            <pc:docMk/>
            <pc:sldMk cId="3550958184" sldId="297"/>
            <ac:spMk id="66" creationId="{AF2F604E-43BE-4DC3-B983-E071523364F8}"/>
          </ac:spMkLst>
        </pc:spChg>
        <pc:spChg chg="add">
          <ac:chgData name="Eric Glover" userId="47c2a8b81aae47a8" providerId="LiveId" clId="{2E6BADA3-74CF-4963-A94C-9E470331E644}" dt="2021-11-20T14:56:20.811" v="2311" actId="26606"/>
          <ac:spMkLst>
            <pc:docMk/>
            <pc:sldMk cId="3550958184" sldId="297"/>
            <ac:spMk id="67" creationId="{08C9B587-E65E-4B52-B37C-ABEBB6E87928}"/>
          </ac:spMkLst>
        </pc:spChg>
        <pc:picChg chg="add mod ord">
          <ac:chgData name="Eric Glover" userId="47c2a8b81aae47a8" providerId="LiveId" clId="{2E6BADA3-74CF-4963-A94C-9E470331E644}" dt="2021-11-20T15:02:04.037" v="2404" actId="1076"/>
          <ac:picMkLst>
            <pc:docMk/>
            <pc:sldMk cId="3550958184" sldId="297"/>
            <ac:picMk id="3" creationId="{159B42CF-4E80-4809-A58E-A7CBB36836BC}"/>
          </ac:picMkLst>
        </pc:picChg>
      </pc:sldChg>
      <pc:sldChg chg="addSp modSp new mod modAnim">
        <pc:chgData name="Eric Glover" userId="47c2a8b81aae47a8" providerId="LiveId" clId="{2E6BADA3-74CF-4963-A94C-9E470331E644}" dt="2021-11-20T16:50:25.614" v="6132"/>
        <pc:sldMkLst>
          <pc:docMk/>
          <pc:sldMk cId="1275454401" sldId="298"/>
        </pc:sldMkLst>
        <pc:spChg chg="mod">
          <ac:chgData name="Eric Glover" userId="47c2a8b81aae47a8" providerId="LiveId" clId="{2E6BADA3-74CF-4963-A94C-9E470331E644}" dt="2021-11-20T16:43:25.912" v="6056" actId="20577"/>
          <ac:spMkLst>
            <pc:docMk/>
            <pc:sldMk cId="1275454401" sldId="298"/>
            <ac:spMk id="2" creationId="{7EC67087-4906-4F73-AB3A-1AAE8B4FDB6C}"/>
          </ac:spMkLst>
        </pc:spChg>
        <pc:spChg chg="add mod">
          <ac:chgData name="Eric Glover" userId="47c2a8b81aae47a8" providerId="LiveId" clId="{2E6BADA3-74CF-4963-A94C-9E470331E644}" dt="2021-11-20T16:43:33.626" v="6061" actId="313"/>
          <ac:spMkLst>
            <pc:docMk/>
            <pc:sldMk cId="1275454401" sldId="298"/>
            <ac:spMk id="4" creationId="{CA0DF390-A05C-4428-85B9-771060F916DE}"/>
          </ac:spMkLst>
        </pc:spChg>
      </pc:sldChg>
      <pc:sldChg chg="addSp delSp modSp new mod modClrScheme addAnim delAnim modAnim chgLayout">
        <pc:chgData name="Eric Glover" userId="47c2a8b81aae47a8" providerId="LiveId" clId="{2E6BADA3-74CF-4963-A94C-9E470331E644}" dt="2021-11-21T14:03:45.655" v="6705" actId="20577"/>
        <pc:sldMkLst>
          <pc:docMk/>
          <pc:sldMk cId="3103373903" sldId="299"/>
        </pc:sldMkLst>
        <pc:spChg chg="del mod ord">
          <ac:chgData name="Eric Glover" userId="47c2a8b81aae47a8" providerId="LiveId" clId="{2E6BADA3-74CF-4963-A94C-9E470331E644}" dt="2021-11-20T16:12:52.135" v="4966" actId="700"/>
          <ac:spMkLst>
            <pc:docMk/>
            <pc:sldMk cId="3103373903" sldId="299"/>
            <ac:spMk id="2" creationId="{1021A921-77D3-4544-B351-0FA223FDF221}"/>
          </ac:spMkLst>
        </pc:spChg>
        <pc:spChg chg="add mod ord">
          <ac:chgData name="Eric Glover" userId="47c2a8b81aae47a8" providerId="LiveId" clId="{2E6BADA3-74CF-4963-A94C-9E470331E644}" dt="2021-11-21T14:03:45.655" v="6705" actId="20577"/>
          <ac:spMkLst>
            <pc:docMk/>
            <pc:sldMk cId="3103373903" sldId="299"/>
            <ac:spMk id="3" creationId="{2435C0C8-D5F3-4101-8848-7994E5CA35CA}"/>
          </ac:spMkLst>
        </pc:spChg>
        <pc:spChg chg="add mod ord">
          <ac:chgData name="Eric Glover" userId="47c2a8b81aae47a8" providerId="LiveId" clId="{2E6BADA3-74CF-4963-A94C-9E470331E644}" dt="2021-11-21T13:59:17.455" v="6503" actId="1035"/>
          <ac:spMkLst>
            <pc:docMk/>
            <pc:sldMk cId="3103373903" sldId="299"/>
            <ac:spMk id="4" creationId="{61289450-F5B9-44B2-8EF0-A59CD51FA93F}"/>
          </ac:spMkLst>
        </pc:spChg>
        <pc:spChg chg="add del mod">
          <ac:chgData name="Eric Glover" userId="47c2a8b81aae47a8" providerId="LiveId" clId="{2E6BADA3-74CF-4963-A94C-9E470331E644}" dt="2021-11-20T16:37:37.506" v="5899" actId="478"/>
          <ac:spMkLst>
            <pc:docMk/>
            <pc:sldMk cId="3103373903" sldId="299"/>
            <ac:spMk id="5" creationId="{3A17ABCE-E7ED-45DE-AE71-90C6026DEBC9}"/>
          </ac:spMkLst>
        </pc:spChg>
        <pc:spChg chg="add del mod">
          <ac:chgData name="Eric Glover" userId="47c2a8b81aae47a8" providerId="LiveId" clId="{2E6BADA3-74CF-4963-A94C-9E470331E644}" dt="2021-11-21T13:58:00.241" v="6479" actId="478"/>
          <ac:spMkLst>
            <pc:docMk/>
            <pc:sldMk cId="3103373903" sldId="299"/>
            <ac:spMk id="7" creationId="{0624F621-32DC-4BD5-9F64-4DCE5B3B5C85}"/>
          </ac:spMkLst>
        </pc:spChg>
        <pc:spChg chg="add mod">
          <ac:chgData name="Eric Glover" userId="47c2a8b81aae47a8" providerId="LiveId" clId="{2E6BADA3-74CF-4963-A94C-9E470331E644}" dt="2021-11-21T13:59:59.095" v="6506" actId="20577"/>
          <ac:spMkLst>
            <pc:docMk/>
            <pc:sldMk cId="3103373903" sldId="299"/>
            <ac:spMk id="8" creationId="{FDBECAC8-8366-4B5A-AD00-EE049DB963C7}"/>
          </ac:spMkLst>
        </pc:spChg>
        <pc:spChg chg="add del mod">
          <ac:chgData name="Eric Glover" userId="47c2a8b81aae47a8" providerId="LiveId" clId="{2E6BADA3-74CF-4963-A94C-9E470331E644}" dt="2021-11-21T13:57:57.570" v="6478" actId="478"/>
          <ac:spMkLst>
            <pc:docMk/>
            <pc:sldMk cId="3103373903" sldId="299"/>
            <ac:spMk id="9" creationId="{A59A810F-2D4B-4373-9D43-ECBEEF38C0B6}"/>
          </ac:spMkLst>
        </pc:spChg>
        <pc:picChg chg="add del mod">
          <ac:chgData name="Eric Glover" userId="47c2a8b81aae47a8" providerId="LiveId" clId="{2E6BADA3-74CF-4963-A94C-9E470331E644}" dt="2021-11-21T13:58:00.241" v="6479" actId="478"/>
          <ac:picMkLst>
            <pc:docMk/>
            <pc:sldMk cId="3103373903" sldId="299"/>
            <ac:picMk id="6" creationId="{19D909DC-C6DD-4EE3-B706-7A808E927094}"/>
          </ac:picMkLst>
        </pc:picChg>
      </pc:sldChg>
      <pc:sldChg chg="addSp delSp modSp add mod modClrScheme delAnim modAnim chgLayout">
        <pc:chgData name="Eric Glover" userId="47c2a8b81aae47a8" providerId="LiveId" clId="{2E6BADA3-74CF-4963-A94C-9E470331E644}" dt="2021-11-21T14:03:56.877" v="6720" actId="6549"/>
        <pc:sldMkLst>
          <pc:docMk/>
          <pc:sldMk cId="2173956068" sldId="300"/>
        </pc:sldMkLst>
        <pc:spChg chg="del mod ord">
          <ac:chgData name="Eric Glover" userId="47c2a8b81aae47a8" providerId="LiveId" clId="{2E6BADA3-74CF-4963-A94C-9E470331E644}" dt="2021-11-21T13:55:30.608" v="6317" actId="478"/>
          <ac:spMkLst>
            <pc:docMk/>
            <pc:sldMk cId="2173956068" sldId="300"/>
            <ac:spMk id="3" creationId="{2435C0C8-D5F3-4101-8848-7994E5CA35CA}"/>
          </ac:spMkLst>
        </pc:spChg>
        <pc:spChg chg="del mod ord">
          <ac:chgData name="Eric Glover" userId="47c2a8b81aae47a8" providerId="LiveId" clId="{2E6BADA3-74CF-4963-A94C-9E470331E644}" dt="2021-11-21T13:56:14.711" v="6343" actId="478"/>
          <ac:spMkLst>
            <pc:docMk/>
            <pc:sldMk cId="2173956068" sldId="300"/>
            <ac:spMk id="4" creationId="{61289450-F5B9-44B2-8EF0-A59CD51FA93F}"/>
          </ac:spMkLst>
        </pc:spChg>
        <pc:spChg chg="mod">
          <ac:chgData name="Eric Glover" userId="47c2a8b81aae47a8" providerId="LiveId" clId="{2E6BADA3-74CF-4963-A94C-9E470331E644}" dt="2021-11-21T14:03:56.877" v="6720" actId="6549"/>
          <ac:spMkLst>
            <pc:docMk/>
            <pc:sldMk cId="2173956068" sldId="300"/>
            <ac:spMk id="7" creationId="{0624F621-32DC-4BD5-9F64-4DCE5B3B5C85}"/>
          </ac:spMkLst>
        </pc:spChg>
        <pc:spChg chg="mod">
          <ac:chgData name="Eric Glover" userId="47c2a8b81aae47a8" providerId="LiveId" clId="{2E6BADA3-74CF-4963-A94C-9E470331E644}" dt="2021-11-21T14:02:06.456" v="6652" actId="1038"/>
          <ac:spMkLst>
            <pc:docMk/>
            <pc:sldMk cId="2173956068" sldId="300"/>
            <ac:spMk id="8" creationId="{FDBECAC8-8366-4B5A-AD00-EE049DB963C7}"/>
          </ac:spMkLst>
        </pc:spChg>
        <pc:spChg chg="del">
          <ac:chgData name="Eric Glover" userId="47c2a8b81aae47a8" providerId="LiveId" clId="{2E6BADA3-74CF-4963-A94C-9E470331E644}" dt="2021-11-21T13:55:36.312" v="6318" actId="478"/>
          <ac:spMkLst>
            <pc:docMk/>
            <pc:sldMk cId="2173956068" sldId="300"/>
            <ac:spMk id="9" creationId="{A59A810F-2D4B-4373-9D43-ECBEEF38C0B6}"/>
          </ac:spMkLst>
        </pc:spChg>
        <pc:spChg chg="add mod">
          <ac:chgData name="Eric Glover" userId="47c2a8b81aae47a8" providerId="LiveId" clId="{2E6BADA3-74CF-4963-A94C-9E470331E644}" dt="2021-11-21T14:02:06.456" v="6652" actId="1038"/>
          <ac:spMkLst>
            <pc:docMk/>
            <pc:sldMk cId="2173956068" sldId="300"/>
            <ac:spMk id="10" creationId="{BE77F1D9-8D68-4375-BBC1-31FBFA501F81}"/>
          </ac:spMkLst>
        </pc:spChg>
        <pc:picChg chg="mod">
          <ac:chgData name="Eric Glover" userId="47c2a8b81aae47a8" providerId="LiveId" clId="{2E6BADA3-74CF-4963-A94C-9E470331E644}" dt="2021-11-21T13:55:51.230" v="6324" actId="14100"/>
          <ac:picMkLst>
            <pc:docMk/>
            <pc:sldMk cId="2173956068" sldId="300"/>
            <ac:picMk id="6" creationId="{19D909DC-C6DD-4EE3-B706-7A808E92709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ED08A-F493-4034-BE3E-F922C11B67E3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8B3D71-61EB-464E-A873-042A7DB5D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736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4304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261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42061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243770"/>
            <a:ext cx="11167447" cy="1668435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246714"/>
            <a:ext cx="11155680" cy="1662546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25943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488199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114770"/>
            <a:ext cx="10168128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19058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>
                <a:latin typeface="LEMON MILK" panose="00000500000000000000" pitchFamily="50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Autofit/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>
            <a:lvl1pPr marL="0" indent="0">
              <a:buNone/>
              <a:defRPr sz="3200" spc="500" baseline="0">
                <a:solidFill>
                  <a:srgbClr val="FFCA08"/>
                </a:solidFill>
                <a:latin typeface="LEMON MILK Bold" panose="00000800000000000000" pitchFamily="50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5976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3307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2970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59492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4725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71987" y="625647"/>
            <a:ext cx="3546722" cy="171650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750752"/>
            <a:ext cx="146304" cy="14579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6FC3E2A-2760-4CA6-B212-1231F3947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0865" y="694599"/>
            <a:ext cx="3197994" cy="1709928"/>
          </a:xfrm>
        </p:spPr>
        <p:txBody>
          <a:bodyPr lIns="0" tIns="0" rIns="0" bIns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3600" b="0" cap="small"/>
              <a:t>Transformed!</a:t>
            </a:r>
            <a:br>
              <a:rPr lang="en-US" b="0"/>
            </a:br>
            <a:r>
              <a:rPr lang="en-US" sz="2800" i="1">
                <a:solidFill>
                  <a:srgbClr val="FFCA0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Knowing &amp; Doing God’s Will</a:t>
            </a:r>
          </a:p>
        </p:txBody>
      </p:sp>
    </p:spTree>
    <p:extLst>
      <p:ext uri="{BB962C8B-B14F-4D97-AF65-F5344CB8AC3E}">
        <p14:creationId xmlns:p14="http://schemas.microsoft.com/office/powerpoint/2010/main" val="4257210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6507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209F25-4E82-45CD-A3BD-645D40F11266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1737272" y="6496854"/>
            <a:ext cx="44805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  <a:defRPr/>
            </a:pPr>
            <a:fld id="{525D6D22-F3CC-406C-AB7C-C30BB762FCEA}" type="slidenum">
              <a:rPr lang="en-US" altLang="en-US" sz="1100" smtClean="0">
                <a:solidFill>
                  <a:schemeClr val="tx1"/>
                </a:solidFill>
              </a:rPr>
              <a:pPr algn="ctr">
                <a:spcAft>
                  <a:spcPts val="600"/>
                </a:spcAft>
                <a:defRPr/>
              </a:pPr>
              <a:t>‹#›</a:t>
            </a:fld>
            <a:endParaRPr lang="en-US" altLang="en-US" sz="1100">
              <a:solidFill>
                <a:schemeClr val="tx1"/>
              </a:solidFill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5B71E275-FF90-4045-9FB5-C51489B2EEA0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0296" y="6594390"/>
            <a:ext cx="1431255" cy="258077"/>
          </a:xfrm>
          <a:prstGeom prst="rect">
            <a:avLst/>
          </a:prstGeom>
          <a:ln/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l" defTabSz="914400" rtl="0" eaLnBrk="1" latinLnBrk="0" hangingPunct="1">
              <a:defRPr sz="9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en-US" sz="800" b="0">
                <a:solidFill>
                  <a:schemeClr val="tx1"/>
                </a:solidFill>
              </a:rPr>
              <a:t>© Eric F. Glover 2021</a:t>
            </a:r>
          </a:p>
        </p:txBody>
      </p:sp>
    </p:spTree>
    <p:extLst>
      <p:ext uri="{BB962C8B-B14F-4D97-AF65-F5344CB8AC3E}">
        <p14:creationId xmlns:p14="http://schemas.microsoft.com/office/powerpoint/2010/main" val="3954883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16" r:id="rId6"/>
    <p:sldLayoutId id="2147483712" r:id="rId7"/>
    <p:sldLayoutId id="2147483713" r:id="rId8"/>
    <p:sldLayoutId id="2147483714" r:id="rId9"/>
    <p:sldLayoutId id="2147483715" r:id="rId10"/>
    <p:sldLayoutId id="214748371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Segoe UI Black" panose="020B0A02040204020203" pitchFamily="34" charset="0"/>
          <a:ea typeface="Segoe UI Black" panose="020B0A02040204020203" pitchFamily="34" charset="0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ct val="110000"/>
        </a:lnSpc>
        <a:spcBef>
          <a:spcPts val="1000"/>
        </a:spcBef>
        <a:buClr>
          <a:schemeClr val="tx1"/>
        </a:buClr>
        <a:buFont typeface="Wingdings" panose="05000000000000000000" pitchFamily="2" charset="2"/>
        <a:buChar char="v"/>
        <a:defRPr sz="2800" b="1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914400" indent="-457200" algn="l" defTabSz="914400" rtl="0" eaLnBrk="1" latinLnBrk="0" hangingPunct="1">
        <a:lnSpc>
          <a:spcPct val="110000"/>
        </a:lnSpc>
        <a:spcBef>
          <a:spcPts val="500"/>
        </a:spcBef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Segoe UI Semibold" panose="020B0702040204020203" pitchFamily="34" charset="0"/>
          <a:ea typeface="+mn-ea"/>
          <a:cs typeface="Segoe UI Semibold" panose="020B0702040204020203" pitchFamily="34" charset="0"/>
        </a:defRPr>
      </a:lvl2pPr>
      <a:lvl3pPr marL="1371600" indent="-457200" algn="l" defTabSz="914400" rtl="0" eaLnBrk="1" latinLnBrk="0" hangingPunct="1">
        <a:lnSpc>
          <a:spcPct val="110000"/>
        </a:lnSpc>
        <a:spcBef>
          <a:spcPts val="500"/>
        </a:spcBef>
        <a:buFont typeface="Wingdings" panose="05000000000000000000" pitchFamily="2" charset="2"/>
        <a:buChar char="ü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A59F003-E00A-43F9-91DC-CC54E3B8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Stack of machine gears focusing on one gear">
            <a:extLst>
              <a:ext uri="{FF2B5EF4-FFF2-40B4-BE49-F238E27FC236}">
                <a16:creationId xmlns:a16="http://schemas.microsoft.com/office/drawing/2014/main" id="{4A1D9511-E8B7-4271-9A6E-8EF4DED9D06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20" y="10"/>
            <a:ext cx="12191981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74A4382-E3AD-430A-9A1F-DFA3E0E7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799868" y="-1534136"/>
            <a:ext cx="4592270" cy="12192001"/>
          </a:xfrm>
          <a:prstGeom prst="rect">
            <a:avLst/>
          </a:prstGeom>
          <a:gradFill>
            <a:gsLst>
              <a:gs pos="35000">
                <a:schemeClr val="bg1">
                  <a:alpha val="46000"/>
                </a:schemeClr>
              </a:gs>
              <a:gs pos="21000">
                <a:schemeClr val="bg1">
                  <a:alpha val="3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250488-24F5-40C6-9CDD-CA7D87837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552" y="3091928"/>
            <a:ext cx="9830421" cy="2387600"/>
          </a:xfrm>
        </p:spPr>
        <p:txBody>
          <a:bodyPr>
            <a:noAutofit/>
          </a:bodyPr>
          <a:lstStyle/>
          <a:p>
            <a:r>
              <a:rPr lang="en-US" sz="8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MON MILK" panose="00000500000000000000" pitchFamily="50" charset="0"/>
              </a:rPr>
              <a:t>Transformed!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5039"/>
            <a:ext cx="9785897" cy="685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19C89D-AEF7-42B4-8DEB-021211B55E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77" y="5624945"/>
            <a:ext cx="9381344" cy="592975"/>
          </a:xfrm>
        </p:spPr>
        <p:txBody>
          <a:bodyPr tIns="91440" bIns="0" anchor="ctr">
            <a:normAutofit fontScale="92500" lnSpcReduction="20000"/>
          </a:bodyPr>
          <a:lstStyle/>
          <a:p>
            <a:r>
              <a:rPr lang="en-US" sz="3600" spc="55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anley Roots Personal Use" pitchFamily="2" charset="2"/>
              </a:rPr>
              <a:t> </a:t>
            </a:r>
            <a:r>
              <a:rPr lang="en-US" sz="3600" b="1" spc="55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MON MILK Light" panose="00000400000000000000" pitchFamily="50" charset="0"/>
                <a:ea typeface="FangSong" panose="020B0503020204020204" pitchFamily="49" charset="-122"/>
              </a:rPr>
              <a:t>Knowing &amp; Doing God’s Will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C59F81-B43C-4DD3-8462-65D55B066FCA}"/>
              </a:ext>
            </a:extLst>
          </p:cNvPr>
          <p:cNvSpPr txBox="1"/>
          <p:nvPr/>
        </p:nvSpPr>
        <p:spPr>
          <a:xfrm>
            <a:off x="643237" y="6274677"/>
            <a:ext cx="90367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>
                <a:solidFill>
                  <a:srgbClr val="FFCA08"/>
                </a:solidFill>
              </a:rPr>
              <a:t>An In-depth Study of Paul’s Letter to the Church in Rome</a:t>
            </a:r>
            <a:endParaRPr lang="en-US" i="1">
              <a:solidFill>
                <a:srgbClr val="FFCA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3118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>
            <a:extLst>
              <a:ext uri="{FF2B5EF4-FFF2-40B4-BE49-F238E27FC236}">
                <a16:creationId xmlns:a16="http://schemas.microsoft.com/office/drawing/2014/main" id="{EC472220-6ED4-4778-8B48-80BFC87F1FC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44075" y="199599"/>
            <a:ext cx="10824419" cy="1167665"/>
          </a:xfrm>
        </p:spPr>
        <p:txBody>
          <a:bodyPr anchor="b">
            <a:normAutofit/>
          </a:bodyPr>
          <a:lstStyle/>
          <a:p>
            <a:r>
              <a:rPr lang="en-US" sz="5400" b="0">
                <a:latin typeface="LEMON MILK" panose="00000500000000000000" pitchFamily="50" charset="0"/>
              </a:rPr>
              <a:t>Romans 2:25-29</a:t>
            </a:r>
          </a:p>
        </p:txBody>
      </p:sp>
      <p:sp>
        <p:nvSpPr>
          <p:cNvPr id="6" name="Title Bar">
            <a:extLst>
              <a:ext uri="{FF2B5EF4-FFF2-40B4-BE49-F238E27FC236}">
                <a16:creationId xmlns:a16="http://schemas.microsoft.com/office/drawing/2014/main" id="{D893AF2E-6BCD-4A5E-97C4-88A86C2E59F1}"/>
              </a:ext>
            </a:extLst>
          </p:cNvPr>
          <p:cNvSpPr/>
          <p:nvPr/>
        </p:nvSpPr>
        <p:spPr>
          <a:xfrm>
            <a:off x="817883" y="1318486"/>
            <a:ext cx="10607040" cy="27432"/>
          </a:xfrm>
          <a:prstGeom prst="rect">
            <a:avLst/>
          </a:prstGeom>
          <a:solidFill>
            <a:srgbClr val="D3CA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Block">
            <a:extLst>
              <a:ext uri="{FF2B5EF4-FFF2-40B4-BE49-F238E27FC236}">
                <a16:creationId xmlns:a16="http://schemas.microsoft.com/office/drawing/2014/main" id="{D3A98238-DCFF-4505-8FA1-778CF284E0DB}"/>
              </a:ext>
            </a:extLst>
          </p:cNvPr>
          <p:cNvSpPr/>
          <p:nvPr/>
        </p:nvSpPr>
        <p:spPr>
          <a:xfrm rot="16200000" flipH="1">
            <a:off x="217388" y="820138"/>
            <a:ext cx="82296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Verse - Plain Text">
            <a:extLst>
              <a:ext uri="{FF2B5EF4-FFF2-40B4-BE49-F238E27FC236}">
                <a16:creationId xmlns:a16="http://schemas.microsoft.com/office/drawing/2014/main" id="{C96CD271-C05F-4792-932F-0759D2462B49}"/>
              </a:ext>
            </a:extLst>
          </p:cNvPr>
          <p:cNvSpPr txBox="1">
            <a:spLocks/>
          </p:cNvSpPr>
          <p:nvPr/>
        </p:nvSpPr>
        <p:spPr>
          <a:xfrm>
            <a:off x="889556" y="1449884"/>
            <a:ext cx="10409503" cy="504856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0" rIns="0" bIns="45720" rtlCol="0" anchor="t">
            <a:noAutofit/>
            <a:sp3d extrusionH="57150">
              <a:bevelT w="69850" h="69850" prst="divot"/>
            </a:sp3d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1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63550" algn="just">
              <a:lnSpc>
                <a:spcPct val="135000"/>
              </a:lnSpc>
              <a:spcBef>
                <a:spcPts val="0"/>
              </a:spcBef>
              <a:buNone/>
            </a:pPr>
            <a:r>
              <a:rPr lang="en-US" sz="2400" baseline="30000">
                <a:solidFill>
                  <a:srgbClr val="FFCA08"/>
                </a:solidFill>
              </a:rPr>
              <a:t>25</a:t>
            </a:r>
            <a:r>
              <a:rPr lang="en-US" sz="2400" b="0"/>
              <a:t>Circumcision benefits you if you observe the law, but if you are a lawbreaker, your circumcision has become uncircumcision. </a:t>
            </a:r>
            <a:r>
              <a:rPr lang="en-US" sz="2400" baseline="30000">
                <a:solidFill>
                  <a:srgbClr val="FFCA08"/>
                </a:solidFill>
              </a:rPr>
              <a:t>26</a:t>
            </a:r>
            <a:r>
              <a:rPr lang="en-US" sz="2400" b="0"/>
              <a:t>So if an uncircumcised man keeps the law’s requirements, will not his uncircumcision be counted as circumcision? </a:t>
            </a:r>
            <a:r>
              <a:rPr lang="en-US" sz="2400" baseline="30000">
                <a:solidFill>
                  <a:srgbClr val="FFCA08"/>
                </a:solidFill>
              </a:rPr>
              <a:t>27</a:t>
            </a:r>
            <a:r>
              <a:rPr lang="en-US" sz="2400" b="0"/>
              <a:t>A man who is physically uncircumcised, but who keeps the law, will judge you who are a lawbreaker in spite of having the letter of the law and circumcision. </a:t>
            </a:r>
            <a:r>
              <a:rPr lang="en-US" sz="2400" baseline="30000">
                <a:solidFill>
                  <a:srgbClr val="FFCA08"/>
                </a:solidFill>
              </a:rPr>
              <a:t>28</a:t>
            </a:r>
            <a:r>
              <a:rPr lang="en-US" sz="2400" b="0"/>
              <a:t>For a person is not a Jew who is one outwardly, and true circumcision is not something visible in the flesh. </a:t>
            </a:r>
            <a:r>
              <a:rPr lang="en-US" sz="2400" baseline="30000">
                <a:solidFill>
                  <a:srgbClr val="FFCA08"/>
                </a:solidFill>
              </a:rPr>
              <a:t>29</a:t>
            </a:r>
            <a:r>
              <a:rPr lang="en-US" sz="2400" b="0"/>
              <a:t>On the contrary, a person is a Jew who is one inwardly, and circumcision is of the heart—by the Spirit, not the letter. That person’s praise is not from people but from God.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C35861-CB2B-4B1C-A865-18A30FB97A53}"/>
              </a:ext>
            </a:extLst>
          </p:cNvPr>
          <p:cNvSpPr/>
          <p:nvPr/>
        </p:nvSpPr>
        <p:spPr>
          <a:xfrm>
            <a:off x="1656673" y="1520098"/>
            <a:ext cx="3670701" cy="395460"/>
          </a:xfrm>
          <a:prstGeom prst="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EFF9A1B-03B7-4F3B-B211-FB5130ACFB23}"/>
              </a:ext>
            </a:extLst>
          </p:cNvPr>
          <p:cNvSpPr/>
          <p:nvPr/>
        </p:nvSpPr>
        <p:spPr>
          <a:xfrm>
            <a:off x="3542191" y="2392062"/>
            <a:ext cx="5930283" cy="377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2365F8B-BC59-4E56-BFA1-1FC20FA378C7}"/>
              </a:ext>
            </a:extLst>
          </p:cNvPr>
          <p:cNvSpPr/>
          <p:nvPr/>
        </p:nvSpPr>
        <p:spPr>
          <a:xfrm>
            <a:off x="6384525" y="4395165"/>
            <a:ext cx="4937760" cy="377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9E1ADA-7313-40B6-ACD8-36AEE3AA50E5}"/>
              </a:ext>
            </a:extLst>
          </p:cNvPr>
          <p:cNvSpPr/>
          <p:nvPr/>
        </p:nvSpPr>
        <p:spPr>
          <a:xfrm>
            <a:off x="979504" y="4886902"/>
            <a:ext cx="1371600" cy="377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528435-7EDA-4A70-8E70-D5DDB81D9F3F}"/>
              </a:ext>
            </a:extLst>
          </p:cNvPr>
          <p:cNvSpPr/>
          <p:nvPr/>
        </p:nvSpPr>
        <p:spPr>
          <a:xfrm>
            <a:off x="3070774" y="4886902"/>
            <a:ext cx="7406640" cy="377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32BED5-40FB-4E45-A7D0-59C63A8C8A20}"/>
              </a:ext>
            </a:extLst>
          </p:cNvPr>
          <p:cNvSpPr/>
          <p:nvPr/>
        </p:nvSpPr>
        <p:spPr>
          <a:xfrm>
            <a:off x="5443878" y="1929557"/>
            <a:ext cx="3291840" cy="377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222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 animBg="1"/>
      <p:bldP spid="8" grpId="1" animBg="1"/>
      <p:bldP spid="10" grpId="0" animBg="1"/>
      <p:bldP spid="10" grpId="1" animBg="1"/>
      <p:bldP spid="11" grpId="0" animBg="1"/>
      <p:bldP spid="11" grpId="1" animBg="1"/>
      <p:bldP spid="13" grpId="0" animBg="1"/>
      <p:bldP spid="12" grpId="0" animBg="1"/>
      <p:bldP spid="12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825F4BD3-7548-44FE-9779-C84826627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538514"/>
            <a:ext cx="10177272" cy="3780972"/>
          </a:xfrm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Autofit/>
            <a:sp3d/>
          </a:bodyPr>
          <a:lstStyle/>
          <a:p>
            <a:pPr>
              <a:lnSpc>
                <a:spcPct val="150000"/>
              </a:lnSpc>
            </a:pPr>
            <a:r>
              <a:rPr lang="en-US" sz="4400" baseline="30000">
                <a:solidFill>
                  <a:srgbClr val="FFCA0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29</a:t>
            </a:r>
            <a:r>
              <a:rPr lang="en-US" sz="4800" b="0">
                <a:latin typeface="Segoe UI" panose="020B0502040204020203" pitchFamily="34" charset="0"/>
                <a:cs typeface="Segoe UI" panose="020B0502040204020203" pitchFamily="34" charset="0"/>
              </a:rPr>
              <a:t>On the contrary, 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a person is a Jew who is one </a:t>
            </a:r>
            <a:r>
              <a:rPr lang="en-US">
                <a:effectLst>
                  <a:glow rad="139700">
                    <a:srgbClr val="FFCA08">
                      <a:alpha val="40000"/>
                    </a:srgbClr>
                  </a:glo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inwardly</a:t>
            </a:r>
            <a:r>
              <a:rPr lang="en-US" b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br>
              <a:rPr lang="en-US" b="0"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Callout: Up Arrow 1">
            <a:extLst>
              <a:ext uri="{FF2B5EF4-FFF2-40B4-BE49-F238E27FC236}">
                <a16:creationId xmlns:a16="http://schemas.microsoft.com/office/drawing/2014/main" id="{044350EA-78E7-4F88-8E03-3B3477733086}"/>
              </a:ext>
            </a:extLst>
          </p:cNvPr>
          <p:cNvSpPr/>
          <p:nvPr/>
        </p:nvSpPr>
        <p:spPr>
          <a:xfrm>
            <a:off x="6390007" y="3950132"/>
            <a:ext cx="2414900" cy="1791082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How does one become a Jew inwardly?</a:t>
            </a:r>
          </a:p>
        </p:txBody>
      </p:sp>
    </p:spTree>
    <p:extLst>
      <p:ext uri="{BB962C8B-B14F-4D97-AF65-F5344CB8AC3E}">
        <p14:creationId xmlns:p14="http://schemas.microsoft.com/office/powerpoint/2010/main" val="397334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13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rgbClr val="DD24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Rectangle 15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63" name="Rectangle 17">
            <a:extLst>
              <a:ext uri="{FF2B5EF4-FFF2-40B4-BE49-F238E27FC236}">
                <a16:creationId xmlns:a16="http://schemas.microsoft.com/office/drawing/2014/main" id="{5DCB5928-DC7D-4612-9922-441966E156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4" name="Freeform: Shape 19">
            <a:extLst>
              <a:ext uri="{FF2B5EF4-FFF2-40B4-BE49-F238E27FC236}">
                <a16:creationId xmlns:a16="http://schemas.microsoft.com/office/drawing/2014/main" id="{682C1161-1736-45EC-99B7-33F3CAE9D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65" name="Freeform: Shape 21">
            <a:extLst>
              <a:ext uri="{FF2B5EF4-FFF2-40B4-BE49-F238E27FC236}">
                <a16:creationId xmlns:a16="http://schemas.microsoft.com/office/drawing/2014/main" id="{84D4DDB8-B68F-45B0-9F62-C4279996F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6" name="Rectangle 2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Rectangle 2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 descr="A red heart with a white background&#10;&#10;Description automatically generated with low confidence">
            <a:extLst>
              <a:ext uri="{FF2B5EF4-FFF2-40B4-BE49-F238E27FC236}">
                <a16:creationId xmlns:a16="http://schemas.microsoft.com/office/drawing/2014/main" id="{159B42CF-4E80-4809-A58E-A7CBB36836B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853" r="8126"/>
          <a:stretch/>
        </p:blipFill>
        <p:spPr>
          <a:xfrm>
            <a:off x="5552666" y="625684"/>
            <a:ext cx="6132216" cy="5455380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825F4BD3-7548-44FE-9779-C84826627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97280"/>
            <a:ext cx="6712226" cy="3204134"/>
          </a:xfrm>
          <a:scene3d>
            <a:camera prst="orthographicFront"/>
            <a:lightRig rig="threePt" dir="t"/>
          </a:scene3d>
        </p:spPr>
        <p:txBody>
          <a:bodyPr vert="horz" lIns="91440" tIns="45720" rIns="91440" bIns="45720" rtlCol="0" anchor="b">
            <a:normAutofit/>
            <a:sp3d extrusionH="57150">
              <a:bevelT w="82550" h="38100" prst="coolSlant"/>
            </a:sp3d>
          </a:bodyPr>
          <a:lstStyle/>
          <a:p>
            <a:pPr>
              <a:lnSpc>
                <a:spcPct val="125000"/>
              </a:lnSpc>
            </a:pPr>
            <a:r>
              <a:rPr lang="en-US" sz="3200" cap="all">
                <a:latin typeface="+mj-lt"/>
                <a:ea typeface="+mj-ea"/>
              </a:rPr>
              <a:t>circumcision is of </a:t>
            </a:r>
            <a:br>
              <a:rPr lang="en-US" sz="4000" cap="all">
                <a:latin typeface="+mj-lt"/>
                <a:ea typeface="+mj-ea"/>
              </a:rPr>
            </a:br>
            <a:r>
              <a:rPr lang="en-US" sz="7200" cap="all">
                <a:solidFill>
                  <a:srgbClr val="DD243F"/>
                </a:solidFill>
                <a:latin typeface="+mj-lt"/>
                <a:ea typeface="+mj-ea"/>
              </a:rPr>
              <a:t>the heart</a:t>
            </a:r>
            <a:br>
              <a:rPr lang="en-US" sz="4000">
                <a:latin typeface="+mj-lt"/>
                <a:ea typeface="+mj-ea"/>
              </a:rPr>
            </a:br>
            <a:r>
              <a:rPr lang="en-US" sz="2800" b="0">
                <a:latin typeface="+mj-lt"/>
                <a:ea typeface="+mj-ea"/>
              </a:rPr>
              <a:t>—by the Spirit, not the letter. </a:t>
            </a:r>
            <a:endParaRPr lang="en-US" sz="4000">
              <a:latin typeface="+mj-lt"/>
              <a:ea typeface="+mj-e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0C2F562-E2ED-4A96-B6A6-D40D5A2562BF}"/>
              </a:ext>
            </a:extLst>
          </p:cNvPr>
          <p:cNvSpPr txBox="1"/>
          <p:nvPr/>
        </p:nvSpPr>
        <p:spPr>
          <a:xfrm>
            <a:off x="1100365" y="5201024"/>
            <a:ext cx="5345837" cy="461665"/>
          </a:xfrm>
          <a:prstGeom prst="rect">
            <a:avLst/>
          </a:prstGeom>
          <a:noFill/>
          <a:ln w="28575">
            <a:solidFill>
              <a:srgbClr val="DD243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latin typeface="Segoe UI" panose="020B0502040204020203" pitchFamily="34" charset="0"/>
                <a:cs typeface="Segoe UI" panose="020B0502040204020203" pitchFamily="34" charset="0"/>
              </a:rPr>
              <a:t>Who circumcises the heart?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8DB0A60-B5ED-4E4E-A1FF-33B02ED83D47}"/>
              </a:ext>
            </a:extLst>
          </p:cNvPr>
          <p:cNvSpPr/>
          <p:nvPr/>
        </p:nvSpPr>
        <p:spPr>
          <a:xfrm>
            <a:off x="481029" y="3656783"/>
            <a:ext cx="2364768" cy="866980"/>
          </a:xfrm>
          <a:prstGeom prst="ellipse">
            <a:avLst/>
          </a:prstGeom>
          <a:solidFill>
            <a:srgbClr val="DD243F">
              <a:alpha val="40000"/>
            </a:srgbClr>
          </a:solidFill>
          <a:ln>
            <a:solidFill>
              <a:srgbClr val="DD24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958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289450-F5B9-44B2-8EF0-A59CD51FA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6070" y="788505"/>
            <a:ext cx="6548448" cy="547314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2000">
                <a:latin typeface="Segoe UI Semibold" panose="020B0702040204020203" pitchFamily="34" charset="0"/>
                <a:cs typeface="Segoe UI Semibold" panose="020B0702040204020203" pitchFamily="34" charset="0"/>
              </a:rPr>
              <a:t>God called Abraham to leave his land and go to a place that He would show him.</a:t>
            </a:r>
            <a:r>
              <a:rPr lang="en-US" sz="2000" b="0">
                <a:latin typeface="Segoe UI Semibold" panose="020B0702040204020203" pitchFamily="34" charset="0"/>
                <a:cs typeface="Segoe UI Semibold" panose="020B0702040204020203" pitchFamily="34" charset="0"/>
              </a:rPr>
              <a:t> (Gen. 12)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2000">
                <a:solidFill>
                  <a:srgbClr val="FF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God promised Abraham</a:t>
            </a:r>
            <a:r>
              <a:rPr lang="en-US" sz="2000">
                <a:latin typeface="Segoe UI Semibold" panose="020B0702040204020203" pitchFamily="34" charset="0"/>
                <a:cs typeface="Segoe UI Semibold" panose="020B0702040204020203" pitchFamily="34" charset="0"/>
              </a:rPr>
              <a:t> that he would be the father of a multitude of nations and the founder </a:t>
            </a:r>
            <a:br>
              <a:rPr lang="en-US" sz="2000"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en-US" sz="2000">
                <a:latin typeface="Segoe UI Semibold" panose="020B0702040204020203" pitchFamily="34" charset="0"/>
                <a:cs typeface="Segoe UI Semibold" panose="020B0702040204020203" pitchFamily="34" charset="0"/>
              </a:rPr>
              <a:t>of a line of kings.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2000">
                <a:latin typeface="Segoe UI Semibold" panose="020B0702040204020203" pitchFamily="34" charset="0"/>
                <a:cs typeface="Segoe UI Semibold" panose="020B0702040204020203" pitchFamily="34" charset="0"/>
              </a:rPr>
              <a:t>Even though Abraham and his wife Sarah were old and childless, </a:t>
            </a:r>
            <a:r>
              <a:rPr lang="en-US" sz="2000">
                <a:solidFill>
                  <a:srgbClr val="FF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Abraham believed God</a:t>
            </a:r>
            <a:r>
              <a:rPr lang="en-US" sz="2000">
                <a:latin typeface="Segoe UI Semibold" panose="020B0702040204020203" pitchFamily="34" charset="0"/>
                <a:cs typeface="Segoe UI Semibold" panose="020B0702040204020203" pitchFamily="34" charset="0"/>
              </a:rPr>
              <a:t> and followed His commands. 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2000">
                <a:latin typeface="Segoe UI Semibold" panose="020B0702040204020203" pitchFamily="34" charset="0"/>
                <a:cs typeface="Segoe UI Semibold" panose="020B0702040204020203" pitchFamily="34" charset="0"/>
              </a:rPr>
              <a:t>God credited it to him as righteousness and </a:t>
            </a:r>
            <a:r>
              <a:rPr lang="en-US" sz="2000">
                <a:solidFill>
                  <a:srgbClr val="FF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the agreement formed was permanent</a:t>
            </a:r>
            <a:r>
              <a:rPr lang="en-US" sz="2000">
                <a:latin typeface="Segoe UI Semibold" panose="020B0702040204020203" pitchFamily="34" charset="0"/>
                <a:cs typeface="Segoe UI Semibold" panose="020B0702040204020203" pitchFamily="34" charset="0"/>
              </a:rPr>
              <a:t>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2000">
                <a:latin typeface="Segoe UI Semibold" panose="020B0702040204020203" pitchFamily="34" charset="0"/>
                <a:cs typeface="Segoe UI Semibold" panose="020B0702040204020203" pitchFamily="34" charset="0"/>
              </a:rPr>
              <a:t>Circumcision was established as </a:t>
            </a:r>
            <a:r>
              <a:rPr lang="en-US" sz="2000">
                <a:solidFill>
                  <a:srgbClr val="FF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 sign of the covenant</a:t>
            </a:r>
            <a:r>
              <a:rPr lang="en-US" sz="2000">
                <a:latin typeface="Segoe UI Semibold" panose="020B0702040204020203" pitchFamily="34" charset="0"/>
                <a:cs typeface="Segoe UI Semibold" panose="020B0702040204020203" pitchFamily="34" charset="0"/>
              </a:rPr>
              <a:t> between Yahweh and Abraham, and it </a:t>
            </a:r>
            <a:br>
              <a:rPr lang="en-US" sz="2000"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en-US" sz="2000">
                <a:latin typeface="Segoe UI Semibold" panose="020B0702040204020203" pitchFamily="34" charset="0"/>
                <a:cs typeface="Segoe UI Semibold" panose="020B0702040204020203" pitchFamily="34" charset="0"/>
              </a:rPr>
              <a:t>was required for all of Abraham’s descendants.</a:t>
            </a:r>
            <a:endParaRPr lang="en-US" sz="44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435C0C8-D5F3-4101-8848-7994E5CA3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Human</a:t>
            </a:r>
            <a:br>
              <a:rPr lang="en-US" sz="3600"/>
            </a:br>
            <a:r>
              <a:rPr lang="en-US" sz="3600"/>
              <a:t>Circumcision</a:t>
            </a:r>
            <a:br>
              <a:rPr lang="en-US" sz="3600"/>
            </a:br>
            <a:r>
              <a:rPr lang="en-US" sz="2400" b="0">
                <a:latin typeface="Segoe UI" panose="020B0502040204020203" pitchFamily="34" charset="0"/>
                <a:cs typeface="Segoe UI" panose="020B0502040204020203" pitchFamily="34" charset="0"/>
              </a:rPr>
              <a:t>Genesis 17:9-14</a:t>
            </a:r>
            <a:endParaRPr lang="en-US" sz="3600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DBECAC8-8366-4B5A-AD00-EE049DB963C7}"/>
              </a:ext>
            </a:extLst>
          </p:cNvPr>
          <p:cNvSpPr/>
          <p:nvPr/>
        </p:nvSpPr>
        <p:spPr>
          <a:xfrm>
            <a:off x="647482" y="3390806"/>
            <a:ext cx="3495313" cy="1709928"/>
          </a:xfrm>
          <a:prstGeom prst="roundRect">
            <a:avLst/>
          </a:prstGeom>
          <a:solidFill>
            <a:srgbClr val="DD24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Outward circumcision was the ratification of the agreement between Abraham and God.</a:t>
            </a:r>
            <a:endParaRPr lang="en-US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373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red heart with a white background&#10;&#10;Description automatically generated with low confidence">
            <a:extLst>
              <a:ext uri="{FF2B5EF4-FFF2-40B4-BE49-F238E27FC236}">
                <a16:creationId xmlns:a16="http://schemas.microsoft.com/office/drawing/2014/main" id="{19D909DC-C6DD-4EE3-B706-7A808E92709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853" r="8126"/>
          <a:stretch/>
        </p:blipFill>
        <p:spPr>
          <a:xfrm>
            <a:off x="1177568" y="1424121"/>
            <a:ext cx="4485391" cy="3990322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0624F621-32DC-4BD5-9F64-4DCE5B3B5C85}"/>
              </a:ext>
            </a:extLst>
          </p:cNvPr>
          <p:cNvSpPr txBox="1">
            <a:spLocks/>
          </p:cNvSpPr>
          <p:nvPr/>
        </p:nvSpPr>
        <p:spPr>
          <a:xfrm>
            <a:off x="990636" y="1240578"/>
            <a:ext cx="5091635" cy="4278951"/>
          </a:xfrm>
          <a:prstGeom prst="rect">
            <a:avLst/>
          </a:prstGeom>
        </p:spPr>
        <p:txBody>
          <a:bodyPr spcFirstLastPara="1" vert="horz" lIns="91440" tIns="45720" rIns="91440" bIns="45720" numCol="1" rtlCol="0" anchor="b">
            <a:prstTxWarp prst="textArchUp">
              <a:avLst>
                <a:gd name="adj" fmla="val 10803079"/>
              </a:avLst>
            </a:prstTxWarp>
            <a:norm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j-cs"/>
              </a:defRPr>
            </a:lvl1pPr>
          </a:lstStyle>
          <a:p>
            <a:pPr algn="ctr"/>
            <a:r>
              <a:rPr lang="en-US" sz="4800" spc="300">
                <a:solidFill>
                  <a:srgbClr val="FE50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Spiritual Circumcision</a:t>
            </a:r>
            <a:endParaRPr lang="en-US" sz="8800" spc="300">
              <a:solidFill>
                <a:srgbClr val="FE507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DBECAC8-8366-4B5A-AD00-EE049DB963C7}"/>
              </a:ext>
            </a:extLst>
          </p:cNvPr>
          <p:cNvSpPr/>
          <p:nvPr/>
        </p:nvSpPr>
        <p:spPr>
          <a:xfrm>
            <a:off x="6835262" y="3649689"/>
            <a:ext cx="3905623" cy="1068535"/>
          </a:xfrm>
          <a:prstGeom prst="roundRect">
            <a:avLst/>
          </a:prstGeom>
          <a:solidFill>
            <a:srgbClr val="DD24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91440" rtlCol="0" anchor="ctr"/>
          <a:lstStyle/>
          <a:p>
            <a:pPr lvl="0" algn="ctr">
              <a:lnSpc>
                <a:spcPct val="150000"/>
              </a:lnSpc>
            </a:pPr>
            <a:r>
              <a:rPr lang="en-US"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Circumcision of the heart is more than symbolic?</a:t>
            </a:r>
            <a:endParaRPr lang="en-US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E77F1D9-8D68-4375-BBC1-31FBFA501F81}"/>
              </a:ext>
            </a:extLst>
          </p:cNvPr>
          <p:cNvSpPr/>
          <p:nvPr/>
        </p:nvSpPr>
        <p:spPr>
          <a:xfrm>
            <a:off x="7174179" y="5278595"/>
            <a:ext cx="3227787" cy="663475"/>
          </a:xfrm>
          <a:prstGeom prst="roundRect">
            <a:avLst/>
          </a:prstGeom>
          <a:solidFill>
            <a:srgbClr val="DD24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91440" rtlCol="0" anchor="ctr"/>
          <a:lstStyle/>
          <a:p>
            <a:pPr lvl="0" algn="ctr">
              <a:lnSpc>
                <a:spcPct val="150000"/>
              </a:lnSpc>
            </a:pPr>
            <a:r>
              <a:rPr lang="en-US"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What does it confirm?</a:t>
            </a:r>
            <a:endParaRPr lang="en-US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956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67087-4906-4F73-AB3A-1AAE8B4FD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136" y="1618267"/>
            <a:ext cx="10177272" cy="2990088"/>
          </a:xfrm>
        </p:spPr>
        <p:txBody>
          <a:bodyPr/>
          <a:lstStyle/>
          <a:p>
            <a:r>
              <a:rPr lang="en-US"/>
              <a:t>How does God respond to a circumcised heart?</a:t>
            </a:r>
            <a:br>
              <a:rPr lang="en-US"/>
            </a:br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0DF390-A05C-4428-85B9-771060F916DE}"/>
              </a:ext>
            </a:extLst>
          </p:cNvPr>
          <p:cNvSpPr txBox="1"/>
          <p:nvPr/>
        </p:nvSpPr>
        <p:spPr>
          <a:xfrm>
            <a:off x="4485548" y="4156748"/>
            <a:ext cx="5540433" cy="1754326"/>
          </a:xfrm>
          <a:prstGeom prst="rect">
            <a:avLst/>
          </a:prstGeom>
          <a:solidFill>
            <a:srgbClr val="DD243F"/>
          </a:solidFill>
          <a:ln w="28575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“That person’s praise is not from people but from God.”</a:t>
            </a:r>
          </a:p>
        </p:txBody>
      </p:sp>
    </p:spTree>
    <p:extLst>
      <p:ext uri="{BB962C8B-B14F-4D97-AF65-F5344CB8AC3E}">
        <p14:creationId xmlns:p14="http://schemas.microsoft.com/office/powerpoint/2010/main" val="1275454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6DDFF-DEFA-44B9-A86A-519D826EE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749" y="634696"/>
            <a:ext cx="3344778" cy="1709928"/>
          </a:xfrm>
        </p:spPr>
        <p:txBody>
          <a:bodyPr lIns="0" tIns="0" rIns="0" bIns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sz="3600" b="0" cap="small"/>
              <a:t>Transformed!</a:t>
            </a:r>
            <a:br>
              <a:rPr lang="en-US" b="0"/>
            </a:br>
            <a:r>
              <a:rPr lang="en-US" sz="2800" i="1">
                <a:solidFill>
                  <a:srgbClr val="FFCA0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Knowing &amp; Doing God’s Will</a:t>
            </a: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3E397313-F61F-40FC-A39A-0DEB0D906F24}"/>
              </a:ext>
            </a:extLst>
          </p:cNvPr>
          <p:cNvSpPr/>
          <p:nvPr/>
        </p:nvSpPr>
        <p:spPr>
          <a:xfrm>
            <a:off x="4659457" y="722930"/>
            <a:ext cx="7176557" cy="0"/>
          </a:xfrm>
          <a:prstGeom prst="lin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3B4993F6-CF83-4688-A2AC-D81B459D1A59}"/>
              </a:ext>
            </a:extLst>
          </p:cNvPr>
          <p:cNvSpPr/>
          <p:nvPr/>
        </p:nvSpPr>
        <p:spPr>
          <a:xfrm>
            <a:off x="4659457" y="722930"/>
            <a:ext cx="7176557" cy="1054535"/>
          </a:xfrm>
          <a:custGeom>
            <a:avLst/>
            <a:gdLst>
              <a:gd name="connsiteX0" fmla="*/ 0 w 7176557"/>
              <a:gd name="connsiteY0" fmla="*/ 0 h 1054535"/>
              <a:gd name="connsiteX1" fmla="*/ 7176557 w 7176557"/>
              <a:gd name="connsiteY1" fmla="*/ 0 h 1054535"/>
              <a:gd name="connsiteX2" fmla="*/ 7176557 w 7176557"/>
              <a:gd name="connsiteY2" fmla="*/ 1054535 h 1054535"/>
              <a:gd name="connsiteX3" fmla="*/ 0 w 7176557"/>
              <a:gd name="connsiteY3" fmla="*/ 1054535 h 1054535"/>
              <a:gd name="connsiteX4" fmla="*/ 0 w 7176557"/>
              <a:gd name="connsiteY4" fmla="*/ 0 h 1054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76557" h="1054535">
                <a:moveTo>
                  <a:pt x="0" y="0"/>
                </a:moveTo>
                <a:lnTo>
                  <a:pt x="7176557" y="0"/>
                </a:lnTo>
                <a:lnTo>
                  <a:pt x="7176557" y="1054535"/>
                </a:lnTo>
                <a:lnTo>
                  <a:pt x="0" y="10545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b="1" kern="1200">
                <a:latin typeface="Segoe UI" panose="020B0502040204020203" pitchFamily="34" charset="0"/>
                <a:cs typeface="Segoe UI" panose="020B0502040204020203" pitchFamily="34" charset="0"/>
              </a:rPr>
              <a:t>Saying you are a Jew, doesn’t make you a Jew, anymore than saying you are a Christian, makes you a Christian.</a:t>
            </a:r>
            <a:endParaRPr lang="en-US" sz="2000" kern="1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4068ADA8-706E-4018-98EE-8F64D9605CAC}"/>
              </a:ext>
            </a:extLst>
          </p:cNvPr>
          <p:cNvSpPr/>
          <p:nvPr/>
        </p:nvSpPr>
        <p:spPr>
          <a:xfrm>
            <a:off x="4659457" y="1777466"/>
            <a:ext cx="7176557" cy="0"/>
          </a:xfrm>
          <a:prstGeom prst="lin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EAE8B27-B1A7-44DC-95D6-9E7581CA8B55}"/>
              </a:ext>
            </a:extLst>
          </p:cNvPr>
          <p:cNvSpPr/>
          <p:nvPr/>
        </p:nvSpPr>
        <p:spPr>
          <a:xfrm>
            <a:off x="4659457" y="1777466"/>
            <a:ext cx="7176557" cy="1054535"/>
          </a:xfrm>
          <a:custGeom>
            <a:avLst/>
            <a:gdLst>
              <a:gd name="connsiteX0" fmla="*/ 0 w 7176557"/>
              <a:gd name="connsiteY0" fmla="*/ 0 h 1054535"/>
              <a:gd name="connsiteX1" fmla="*/ 7176557 w 7176557"/>
              <a:gd name="connsiteY1" fmla="*/ 0 h 1054535"/>
              <a:gd name="connsiteX2" fmla="*/ 7176557 w 7176557"/>
              <a:gd name="connsiteY2" fmla="*/ 1054535 h 1054535"/>
              <a:gd name="connsiteX3" fmla="*/ 0 w 7176557"/>
              <a:gd name="connsiteY3" fmla="*/ 1054535 h 1054535"/>
              <a:gd name="connsiteX4" fmla="*/ 0 w 7176557"/>
              <a:gd name="connsiteY4" fmla="*/ 0 h 1054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76557" h="1054535">
                <a:moveTo>
                  <a:pt x="0" y="0"/>
                </a:moveTo>
                <a:lnTo>
                  <a:pt x="7176557" y="0"/>
                </a:lnTo>
                <a:lnTo>
                  <a:pt x="7176557" y="1054535"/>
                </a:lnTo>
                <a:lnTo>
                  <a:pt x="0" y="10545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b="1" kern="1200">
                <a:latin typeface="Segoe UI" panose="020B0502040204020203" pitchFamily="34" charset="0"/>
                <a:cs typeface="Segoe UI" panose="020B0502040204020203" pitchFamily="34" charset="0"/>
              </a:rPr>
              <a:t>As we learned last week in our study, genuine faith finds fulfillment in action.  </a:t>
            </a:r>
            <a:endParaRPr lang="en-US" sz="2000" kern="1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Straight Connector 16">
            <a:extLst>
              <a:ext uri="{FF2B5EF4-FFF2-40B4-BE49-F238E27FC236}">
                <a16:creationId xmlns:a16="http://schemas.microsoft.com/office/drawing/2014/main" id="{E79A29B7-82A1-407B-8F55-E0B73BB0DD30}"/>
              </a:ext>
            </a:extLst>
          </p:cNvPr>
          <p:cNvSpPr/>
          <p:nvPr/>
        </p:nvSpPr>
        <p:spPr>
          <a:xfrm>
            <a:off x="4659457" y="2832001"/>
            <a:ext cx="7176557" cy="0"/>
          </a:xfrm>
          <a:prstGeom prst="lin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BF97D1C6-E1A9-4F67-A8A3-F80A51A7DAF9}"/>
              </a:ext>
            </a:extLst>
          </p:cNvPr>
          <p:cNvSpPr/>
          <p:nvPr/>
        </p:nvSpPr>
        <p:spPr>
          <a:xfrm>
            <a:off x="4659457" y="2832001"/>
            <a:ext cx="7176557" cy="1054535"/>
          </a:xfrm>
          <a:custGeom>
            <a:avLst/>
            <a:gdLst>
              <a:gd name="connsiteX0" fmla="*/ 0 w 7176557"/>
              <a:gd name="connsiteY0" fmla="*/ 0 h 1054535"/>
              <a:gd name="connsiteX1" fmla="*/ 7176557 w 7176557"/>
              <a:gd name="connsiteY1" fmla="*/ 0 h 1054535"/>
              <a:gd name="connsiteX2" fmla="*/ 7176557 w 7176557"/>
              <a:gd name="connsiteY2" fmla="*/ 1054535 h 1054535"/>
              <a:gd name="connsiteX3" fmla="*/ 0 w 7176557"/>
              <a:gd name="connsiteY3" fmla="*/ 1054535 h 1054535"/>
              <a:gd name="connsiteX4" fmla="*/ 0 w 7176557"/>
              <a:gd name="connsiteY4" fmla="*/ 0 h 1054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76557" h="1054535">
                <a:moveTo>
                  <a:pt x="0" y="0"/>
                </a:moveTo>
                <a:lnTo>
                  <a:pt x="7176557" y="0"/>
                </a:lnTo>
                <a:lnTo>
                  <a:pt x="7176557" y="1054535"/>
                </a:lnTo>
                <a:lnTo>
                  <a:pt x="0" y="10545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b="1" kern="1200">
                <a:latin typeface="Segoe UI" panose="020B0502040204020203" pitchFamily="34" charset="0"/>
                <a:cs typeface="Segoe UI" panose="020B0502040204020203" pitchFamily="34" charset="0"/>
              </a:rPr>
              <a:t>True faith is a verb, and it is transformative; it changes the way we respond to God and to others.</a:t>
            </a:r>
            <a:endParaRPr lang="en-US" sz="2000" kern="1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A9188152-08E1-4039-8646-E3C6DC61F8A0}"/>
              </a:ext>
            </a:extLst>
          </p:cNvPr>
          <p:cNvSpPr/>
          <p:nvPr/>
        </p:nvSpPr>
        <p:spPr>
          <a:xfrm>
            <a:off x="4659457" y="3886536"/>
            <a:ext cx="7176557" cy="0"/>
          </a:xfrm>
          <a:prstGeom prst="lin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C582A9C-5573-45CD-81D1-6D2E44D31C55}"/>
              </a:ext>
            </a:extLst>
          </p:cNvPr>
          <p:cNvSpPr/>
          <p:nvPr/>
        </p:nvSpPr>
        <p:spPr>
          <a:xfrm>
            <a:off x="4659457" y="3886536"/>
            <a:ext cx="7176557" cy="1054535"/>
          </a:xfrm>
          <a:custGeom>
            <a:avLst/>
            <a:gdLst>
              <a:gd name="connsiteX0" fmla="*/ 0 w 7176557"/>
              <a:gd name="connsiteY0" fmla="*/ 0 h 1054535"/>
              <a:gd name="connsiteX1" fmla="*/ 7176557 w 7176557"/>
              <a:gd name="connsiteY1" fmla="*/ 0 h 1054535"/>
              <a:gd name="connsiteX2" fmla="*/ 7176557 w 7176557"/>
              <a:gd name="connsiteY2" fmla="*/ 1054535 h 1054535"/>
              <a:gd name="connsiteX3" fmla="*/ 0 w 7176557"/>
              <a:gd name="connsiteY3" fmla="*/ 1054535 h 1054535"/>
              <a:gd name="connsiteX4" fmla="*/ 0 w 7176557"/>
              <a:gd name="connsiteY4" fmla="*/ 0 h 1054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76557" h="1054535">
                <a:moveTo>
                  <a:pt x="0" y="0"/>
                </a:moveTo>
                <a:lnTo>
                  <a:pt x="7176557" y="0"/>
                </a:lnTo>
                <a:lnTo>
                  <a:pt x="7176557" y="1054535"/>
                </a:lnTo>
                <a:lnTo>
                  <a:pt x="0" y="10545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b="1" kern="1200">
                <a:latin typeface="Segoe UI" panose="020B0502040204020203" pitchFamily="34" charset="0"/>
                <a:cs typeface="Segoe UI" panose="020B0502040204020203" pitchFamily="34" charset="0"/>
              </a:rPr>
              <a:t>That’s why Paul says true circumcision is of the heart – it is an inward transformation manifested outward.</a:t>
            </a:r>
            <a:endParaRPr lang="en-US" sz="2000" kern="1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1" name="Straight Connector 20">
            <a:extLst>
              <a:ext uri="{FF2B5EF4-FFF2-40B4-BE49-F238E27FC236}">
                <a16:creationId xmlns:a16="http://schemas.microsoft.com/office/drawing/2014/main" id="{3177E471-68B4-48A7-A9D0-27F6996659C8}"/>
              </a:ext>
            </a:extLst>
          </p:cNvPr>
          <p:cNvSpPr/>
          <p:nvPr/>
        </p:nvSpPr>
        <p:spPr>
          <a:xfrm>
            <a:off x="4659457" y="4941071"/>
            <a:ext cx="7176557" cy="0"/>
          </a:xfrm>
          <a:prstGeom prst="lin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AA0D4C8-FDA1-43E5-BE80-17775E582E80}"/>
              </a:ext>
            </a:extLst>
          </p:cNvPr>
          <p:cNvSpPr/>
          <p:nvPr/>
        </p:nvSpPr>
        <p:spPr>
          <a:xfrm>
            <a:off x="4659457" y="4941071"/>
            <a:ext cx="7176557" cy="1054535"/>
          </a:xfrm>
          <a:custGeom>
            <a:avLst/>
            <a:gdLst>
              <a:gd name="connsiteX0" fmla="*/ 0 w 7176557"/>
              <a:gd name="connsiteY0" fmla="*/ 0 h 1054535"/>
              <a:gd name="connsiteX1" fmla="*/ 7176557 w 7176557"/>
              <a:gd name="connsiteY1" fmla="*/ 0 h 1054535"/>
              <a:gd name="connsiteX2" fmla="*/ 7176557 w 7176557"/>
              <a:gd name="connsiteY2" fmla="*/ 1054535 h 1054535"/>
              <a:gd name="connsiteX3" fmla="*/ 0 w 7176557"/>
              <a:gd name="connsiteY3" fmla="*/ 1054535 h 1054535"/>
              <a:gd name="connsiteX4" fmla="*/ 0 w 7176557"/>
              <a:gd name="connsiteY4" fmla="*/ 0 h 1054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76557" h="1054535">
                <a:moveTo>
                  <a:pt x="0" y="0"/>
                </a:moveTo>
                <a:lnTo>
                  <a:pt x="7176557" y="0"/>
                </a:lnTo>
                <a:lnTo>
                  <a:pt x="7176557" y="1054535"/>
                </a:lnTo>
                <a:lnTo>
                  <a:pt x="0" y="10545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b="1" kern="1200">
                <a:latin typeface="Segoe UI" panose="020B0502040204020203" pitchFamily="34" charset="0"/>
                <a:cs typeface="Segoe UI" panose="020B0502040204020203" pitchFamily="34" charset="0"/>
              </a:rPr>
              <a:t>And God loves seeing it in His children – in fact, Paul tells us that God praises it. </a:t>
            </a:r>
            <a:endParaRPr lang="en-US" sz="2000" kern="1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5" name="Picture 4" descr="A red heart with a white background&#10;&#10;Description automatically generated with low confidence">
            <a:extLst>
              <a:ext uri="{FF2B5EF4-FFF2-40B4-BE49-F238E27FC236}">
                <a16:creationId xmlns:a16="http://schemas.microsoft.com/office/drawing/2014/main" id="{E457D713-2507-4118-8E03-9E05F2B158C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853" r="8126"/>
          <a:stretch/>
        </p:blipFill>
        <p:spPr>
          <a:xfrm>
            <a:off x="733432" y="3253366"/>
            <a:ext cx="2995563" cy="2664932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DFB82C2C-DD3A-4DFB-9564-3174CF64C513}"/>
              </a:ext>
            </a:extLst>
          </p:cNvPr>
          <p:cNvSpPr txBox="1">
            <a:spLocks/>
          </p:cNvSpPr>
          <p:nvPr/>
        </p:nvSpPr>
        <p:spPr>
          <a:xfrm>
            <a:off x="697739" y="3120890"/>
            <a:ext cx="3217884" cy="2630200"/>
          </a:xfrm>
          <a:prstGeom prst="rect">
            <a:avLst/>
          </a:prstGeom>
        </p:spPr>
        <p:txBody>
          <a:bodyPr spcFirstLastPara="1" vert="horz" lIns="91440" tIns="45720" rIns="91440" bIns="45720" numCol="1" rtlCol="0" anchor="b">
            <a:prstTxWarp prst="textArchUp">
              <a:avLst>
                <a:gd name="adj" fmla="val 10803079"/>
              </a:avLst>
            </a:prstTxWarp>
            <a:norm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j-cs"/>
              </a:defRPr>
            </a:lvl1pPr>
          </a:lstStyle>
          <a:p>
            <a:pPr algn="ctr"/>
            <a:r>
              <a:rPr lang="en-US" sz="2800" spc="300">
                <a:solidFill>
                  <a:srgbClr val="FE50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Check Your Heart!</a:t>
            </a:r>
            <a:endParaRPr lang="en-US" sz="5400" spc="300">
              <a:solidFill>
                <a:srgbClr val="FE507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0402E59-BFAF-4F85-B787-063E3A6C51B2}"/>
              </a:ext>
            </a:extLst>
          </p:cNvPr>
          <p:cNvSpPr/>
          <p:nvPr/>
        </p:nvSpPr>
        <p:spPr>
          <a:xfrm>
            <a:off x="5581584" y="6001361"/>
            <a:ext cx="4818954" cy="472021"/>
          </a:xfrm>
          <a:prstGeom prst="roundRect">
            <a:avLst/>
          </a:prstGeom>
          <a:solidFill>
            <a:srgbClr val="DD24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Do you want to be praised by God?</a:t>
            </a:r>
            <a:endParaRPr lang="en-US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9B51B7B-F480-4E1D-8F44-580DE839602E}"/>
              </a:ext>
            </a:extLst>
          </p:cNvPr>
          <p:cNvSpPr txBox="1">
            <a:spLocks/>
          </p:cNvSpPr>
          <p:nvPr/>
        </p:nvSpPr>
        <p:spPr>
          <a:xfrm>
            <a:off x="697739" y="3425688"/>
            <a:ext cx="3217884" cy="2630200"/>
          </a:xfrm>
          <a:prstGeom prst="rect">
            <a:avLst/>
          </a:prstGeom>
        </p:spPr>
        <p:txBody>
          <a:bodyPr spcFirstLastPara="1" vert="horz" lIns="91440" tIns="45720" rIns="91440" bIns="45720" numCol="1" rtlCol="0" anchor="b">
            <a:prstTxWarp prst="textArchDown">
              <a:avLst/>
            </a:prstTxWarp>
            <a:norm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j-cs"/>
              </a:defRPr>
            </a:lvl1pPr>
          </a:lstStyle>
          <a:p>
            <a:pPr algn="ctr"/>
            <a:r>
              <a:rPr lang="en-US" sz="2800" spc="300">
                <a:solidFill>
                  <a:srgbClr val="FE50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Is It Dedicated to God?</a:t>
            </a:r>
            <a:endParaRPr lang="en-US" sz="5400" spc="300">
              <a:solidFill>
                <a:srgbClr val="FE507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4ABB90-29E1-497C-B64B-6E58B557B66E}"/>
              </a:ext>
            </a:extLst>
          </p:cNvPr>
          <p:cNvSpPr txBox="1"/>
          <p:nvPr/>
        </p:nvSpPr>
        <p:spPr>
          <a:xfrm>
            <a:off x="1702905" y="4234070"/>
            <a:ext cx="12324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b="1">
                <a:solidFill>
                  <a:srgbClr val="FE507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Does it show?</a:t>
            </a:r>
          </a:p>
        </p:txBody>
      </p:sp>
    </p:spTree>
    <p:extLst>
      <p:ext uri="{BB962C8B-B14F-4D97-AF65-F5344CB8AC3E}">
        <p14:creationId xmlns:p14="http://schemas.microsoft.com/office/powerpoint/2010/main" val="2103158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20" grpId="0"/>
      <p:bldP spid="22" grpId="0"/>
      <p:bldP spid="6" grpId="0"/>
      <p:bldP spid="7" grpId="0" animBg="1"/>
      <p:bldP spid="11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9" name="Rectangle 70">
            <a:extLst>
              <a:ext uri="{FF2B5EF4-FFF2-40B4-BE49-F238E27FC236}">
                <a16:creationId xmlns:a16="http://schemas.microsoft.com/office/drawing/2014/main" id="{16DFB507-A35C-45A4-A4B1-88B692EB6B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60" name="Rectangle 72">
            <a:extLst>
              <a:ext uri="{FF2B5EF4-FFF2-40B4-BE49-F238E27FC236}">
                <a16:creationId xmlns:a16="http://schemas.microsoft.com/office/drawing/2014/main" id="{321407B0-5659-48D2-B8DE-DF83D57495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438860"/>
            <a:ext cx="11167447" cy="5752769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61" name="Rectangle 74">
            <a:extLst>
              <a:ext uri="{FF2B5EF4-FFF2-40B4-BE49-F238E27FC236}">
                <a16:creationId xmlns:a16="http://schemas.microsoft.com/office/drawing/2014/main" id="{B9D22E60-9194-4252-8812-A1355DB6E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84065" y="2720883"/>
            <a:ext cx="148286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359712B-981B-497A-B031-6E6AA2B1E7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75" b="6075"/>
          <a:stretch/>
        </p:blipFill>
        <p:spPr bwMode="auto">
          <a:xfrm>
            <a:off x="879631" y="714828"/>
            <a:ext cx="10524601" cy="5200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C03CEEE-3F6B-4467-A3AF-9FE64C2492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6569" y="1097150"/>
            <a:ext cx="1949370" cy="181871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552F95A-D1B1-4733-AAAE-E8B59A96C448}"/>
              </a:ext>
            </a:extLst>
          </p:cNvPr>
          <p:cNvSpPr txBox="1"/>
          <p:nvPr/>
        </p:nvSpPr>
        <p:spPr>
          <a:xfrm>
            <a:off x="1589631" y="5279347"/>
            <a:ext cx="901410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3600">
                <a:solidFill>
                  <a:srgbClr val="FFCA08"/>
                </a:solidFill>
                <a:latin typeface="LEMON MILK" panose="00000500000000000000" pitchFamily="50" charset="0"/>
              </a:rPr>
              <a:t>Personalized Spotlight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C477EBE-53B4-46C4-99C2-98A4380FB2E3}"/>
              </a:ext>
            </a:extLst>
          </p:cNvPr>
          <p:cNvSpPr txBox="1"/>
          <p:nvPr/>
        </p:nvSpPr>
        <p:spPr>
          <a:xfrm>
            <a:off x="1040296" y="773984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chemeClr val="bg1"/>
                </a:solidFill>
              </a:rPr>
              <a:t>Wakē</a:t>
            </a:r>
          </a:p>
        </p:txBody>
      </p:sp>
    </p:spTree>
    <p:extLst>
      <p:ext uri="{BB962C8B-B14F-4D97-AF65-F5344CB8AC3E}">
        <p14:creationId xmlns:p14="http://schemas.microsoft.com/office/powerpoint/2010/main" val="1598284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red heart with a white background&#10;&#10;Description automatically generated with low confidence">
            <a:extLst>
              <a:ext uri="{FF2B5EF4-FFF2-40B4-BE49-F238E27FC236}">
                <a16:creationId xmlns:a16="http://schemas.microsoft.com/office/drawing/2014/main" id="{AFBDBD77-7392-43A2-8531-67FDBEE17B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853" r="8126"/>
          <a:stretch/>
        </p:blipFill>
        <p:spPr>
          <a:xfrm>
            <a:off x="8863" y="10"/>
            <a:ext cx="7708778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69AA181-38F4-486B-9BC4-D946A3111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7336" y="761843"/>
            <a:ext cx="5331125" cy="3177896"/>
          </a:xfrm>
        </p:spPr>
        <p:txBody>
          <a:bodyPr vert="horz" lIns="91440" tIns="45720" rIns="91440" bIns="45720" rtlCol="0" anchor="b">
            <a:prstTxWarp prst="textArchUp">
              <a:avLst>
                <a:gd name="adj" fmla="val 10803079"/>
              </a:avLst>
            </a:prstTxWarp>
            <a:norm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5400" spc="300">
                <a:solidFill>
                  <a:srgbClr val="FE50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Circumcision of the</a:t>
            </a:r>
            <a:endParaRPr lang="en-US" sz="9600" spc="300">
              <a:solidFill>
                <a:srgbClr val="FE507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C2B8D8-6E2F-483F-8008-29B1D0817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72540" y="5102382"/>
            <a:ext cx="6079247" cy="592975"/>
          </a:xfr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pPr algn="r"/>
            <a:r>
              <a:rPr lang="en-US" sz="4000" cap="small" spc="300">
                <a:solidFill>
                  <a:srgbClr val="FE50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Romans 2:17—29</a:t>
            </a:r>
          </a:p>
        </p:txBody>
      </p:sp>
    </p:spTree>
    <p:extLst>
      <p:ext uri="{BB962C8B-B14F-4D97-AF65-F5344CB8AC3E}">
        <p14:creationId xmlns:p14="http://schemas.microsoft.com/office/powerpoint/2010/main" val="2321642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6DDFF-DEFA-44B9-A86A-519D826EE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749" y="634696"/>
            <a:ext cx="3344778" cy="1709928"/>
          </a:xfrm>
        </p:spPr>
        <p:txBody>
          <a:bodyPr lIns="0" tIns="0" rIns="0" bIns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sz="3600" b="0" cap="small"/>
              <a:t>Transformed!</a:t>
            </a:r>
            <a:br>
              <a:rPr lang="en-US" b="0"/>
            </a:br>
            <a:r>
              <a:rPr lang="en-US" sz="2800" i="1">
                <a:solidFill>
                  <a:srgbClr val="FFCA0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Knowing &amp; Doing God’s Will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29B43-CD39-4D37-9B76-7FE3B309B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6033" y="805542"/>
            <a:ext cx="6896530" cy="5166435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None/>
            </a:pPr>
            <a:r>
              <a:rPr lang="en-US" sz="4400" cap="small">
                <a:latin typeface="Segoe UI Black" panose="020B0A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Focal Passages for Today’s Study:</a:t>
            </a:r>
          </a:p>
          <a:p>
            <a:pPr marL="687388" indent="-687388">
              <a:lnSpc>
                <a:spcPct val="200000"/>
              </a:lnSpc>
              <a:spcBef>
                <a:spcPts val="0"/>
              </a:spcBef>
              <a:spcAft>
                <a:spcPts val="3600"/>
              </a:spcAft>
              <a:buClrTx/>
              <a:buFont typeface="Wingdings" panose="05000000000000000000" pitchFamily="2" charset="2"/>
              <a:buChar char="v"/>
            </a:pPr>
            <a:r>
              <a:rPr lang="en-US" sz="400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MON MILK Bold" panose="00000800000000000000" pitchFamily="50" charset="0"/>
              </a:rPr>
              <a:t>Romans 2:17-24</a:t>
            </a:r>
          </a:p>
          <a:p>
            <a:pPr marL="687388" indent="-687388">
              <a:lnSpc>
                <a:spcPct val="200000"/>
              </a:lnSpc>
              <a:spcBef>
                <a:spcPts val="0"/>
              </a:spcBef>
              <a:spcAft>
                <a:spcPts val="3600"/>
              </a:spcAft>
              <a:buClrTx/>
              <a:buFont typeface="Wingdings" panose="05000000000000000000" pitchFamily="2" charset="2"/>
              <a:buChar char="v"/>
            </a:pPr>
            <a:r>
              <a:rPr lang="en-US" sz="4000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MON MILK Bold" panose="00000800000000000000" pitchFamily="50" charset="0"/>
              </a:rPr>
              <a:t>Romans 2:25-29</a:t>
            </a:r>
          </a:p>
        </p:txBody>
      </p:sp>
    </p:spTree>
    <p:extLst>
      <p:ext uri="{BB962C8B-B14F-4D97-AF65-F5344CB8AC3E}">
        <p14:creationId xmlns:p14="http://schemas.microsoft.com/office/powerpoint/2010/main" val="1726772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4" name="Rectangle 6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C472220-6ED4-4778-8B48-80BFC87F1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554061"/>
          </a:xfrm>
        </p:spPr>
        <p:txBody>
          <a:bodyPr anchor="b">
            <a:normAutofit/>
          </a:bodyPr>
          <a:lstStyle/>
          <a:p>
            <a:r>
              <a:rPr lang="en-US" sz="5400" b="0">
                <a:latin typeface="LEMON MILK" panose="00000500000000000000" pitchFamily="50" charset="0"/>
              </a:rPr>
              <a:t>Romans 12:2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93AF2E-6BCD-4A5E-97C4-88A86C2E59F1}"/>
              </a:ext>
            </a:extLst>
          </p:cNvPr>
          <p:cNvSpPr/>
          <p:nvPr/>
        </p:nvSpPr>
        <p:spPr>
          <a:xfrm>
            <a:off x="840185" y="2118888"/>
            <a:ext cx="10506456" cy="27432"/>
          </a:xfrm>
          <a:prstGeom prst="rect">
            <a:avLst/>
          </a:prstGeom>
          <a:solidFill>
            <a:srgbClr val="D3CA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3A98238-DCFF-4505-8FA1-778CF284E0DB}"/>
              </a:ext>
            </a:extLst>
          </p:cNvPr>
          <p:cNvSpPr/>
          <p:nvPr/>
        </p:nvSpPr>
        <p:spPr>
          <a:xfrm>
            <a:off x="840185" y="2004682"/>
            <a:ext cx="1874520" cy="1371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128DE03B-47BF-4555-8BDD-CE67080E30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139093"/>
            <a:ext cx="10509504" cy="4027329"/>
          </a:xfrm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tIns="0" rIns="0" anchor="t">
            <a:noAutofit/>
            <a:sp3d extrusionH="57150">
              <a:bevelT w="69850" h="69850" prst="divot"/>
            </a:sp3d>
          </a:bodyPr>
          <a:lstStyle/>
          <a:p>
            <a:pPr marL="0" indent="0">
              <a:lnSpc>
                <a:spcPct val="250000"/>
              </a:lnSpc>
              <a:buNone/>
            </a:pPr>
            <a:r>
              <a:rPr lang="en-US">
                <a:latin typeface="AvenirLT-Roman" panose="020B0503020203020204" pitchFamily="34" charset="0"/>
              </a:rPr>
              <a:t>Do not be conformed to this age, but be </a:t>
            </a:r>
            <a:r>
              <a:rPr lang="en-US" sz="3500" b="1" cap="all">
                <a:solidFill>
                  <a:srgbClr val="FFCA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MON MILK Bold" panose="00000800000000000000" pitchFamily="50" charset="0"/>
              </a:rPr>
              <a:t>transformed</a:t>
            </a:r>
            <a:r>
              <a:rPr lang="en-US" sz="35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LT-Roman" panose="020B0503020203020204" pitchFamily="34" charset="0"/>
              </a:rPr>
              <a:t> </a:t>
            </a:r>
            <a:r>
              <a:rPr lang="en-US">
                <a:latin typeface="AvenirLT-Roman" panose="020B0503020203020204" pitchFamily="34" charset="0"/>
              </a:rPr>
              <a:t>by the renewing of your mind, </a:t>
            </a:r>
            <a:r>
              <a:rPr lang="en-US" b="1">
                <a:latin typeface="Avenir Next LT Pro" panose="020B0504020202020204" pitchFamily="34" charset="0"/>
              </a:rPr>
              <a:t>so that you may discern what is the good, pleasing, and perfect will of God</a:t>
            </a:r>
            <a:r>
              <a:rPr lang="en-US" b="1">
                <a:latin typeface="AvenirLT-Roman" panose="020B0503020203020204" pitchFamily="34" charset="0"/>
              </a:rPr>
              <a:t>. 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48EC1367-8DA8-4539-9E16-617526BB15FC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1737272" y="6496854"/>
            <a:ext cx="44805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 algn="ctr" defTabSz="914400">
              <a:spcAft>
                <a:spcPts val="600"/>
              </a:spcAft>
              <a:defRPr/>
            </a:pPr>
            <a:fld id="{525D6D22-F3CC-406C-AB7C-C30BB762FCEA}" type="slidenum">
              <a:rPr lang="en-US" altLang="en-US" sz="1100">
                <a:solidFill>
                  <a:schemeClr val="tx1"/>
                </a:solidFill>
              </a:rPr>
              <a:pPr algn="ctr" defTabSz="914400">
                <a:spcAft>
                  <a:spcPts val="600"/>
                </a:spcAft>
                <a:defRPr/>
              </a:pPr>
              <a:t>5</a:t>
            </a:fld>
            <a:endParaRPr lang="en-US" altLang="en-US" sz="1100">
              <a:solidFill>
                <a:schemeClr val="tx1"/>
              </a:solidFill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2B5606B0-606F-4C58-87F8-F83736DE415D}"/>
              </a:ext>
            </a:extLst>
          </p:cNvPr>
          <p:cNvSpPr>
            <a:spLocks noGrp="1" noChangeArrowheads="1"/>
          </p:cNvSpPr>
          <p:nvPr>
            <p:ph type="dt" sz="half" idx="4294967295"/>
          </p:nvPr>
        </p:nvSpPr>
        <p:spPr>
          <a:xfrm>
            <a:off x="10296" y="6594390"/>
            <a:ext cx="1431255" cy="258077"/>
          </a:xfrm>
          <a:prstGeom prst="rect">
            <a:avLst/>
          </a:prstGeom>
          <a:ln/>
        </p:spPr>
        <p:txBody>
          <a:bodyPr anchor="b"/>
          <a:lstStyle>
            <a:lvl1pPr>
              <a:defRPr sz="9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altLang="en-US" sz="800">
                <a:solidFill>
                  <a:schemeClr val="tx1"/>
                </a:solidFill>
              </a:rPr>
              <a:t>© Eric F. Glover 2021</a:t>
            </a:r>
            <a:endParaRPr lang="en-US" altLang="en-US" sz="8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412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>
            <a:extLst>
              <a:ext uri="{FF2B5EF4-FFF2-40B4-BE49-F238E27FC236}">
                <a16:creationId xmlns:a16="http://schemas.microsoft.com/office/drawing/2014/main" id="{EC472220-6ED4-4778-8B48-80BFC87F1FC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44075" y="199599"/>
            <a:ext cx="10824419" cy="1167665"/>
          </a:xfrm>
        </p:spPr>
        <p:txBody>
          <a:bodyPr anchor="b">
            <a:normAutofit/>
          </a:bodyPr>
          <a:lstStyle/>
          <a:p>
            <a:r>
              <a:rPr lang="en-US" sz="5400" b="0">
                <a:latin typeface="LEMON MILK" panose="00000500000000000000" pitchFamily="50" charset="0"/>
              </a:rPr>
              <a:t>Romans 2:17-24</a:t>
            </a:r>
          </a:p>
        </p:txBody>
      </p:sp>
      <p:sp>
        <p:nvSpPr>
          <p:cNvPr id="6" name="Title Bar">
            <a:extLst>
              <a:ext uri="{FF2B5EF4-FFF2-40B4-BE49-F238E27FC236}">
                <a16:creationId xmlns:a16="http://schemas.microsoft.com/office/drawing/2014/main" id="{D893AF2E-6BCD-4A5E-97C4-88A86C2E59F1}"/>
              </a:ext>
            </a:extLst>
          </p:cNvPr>
          <p:cNvSpPr/>
          <p:nvPr/>
        </p:nvSpPr>
        <p:spPr>
          <a:xfrm>
            <a:off x="817883" y="1318486"/>
            <a:ext cx="10607040" cy="27432"/>
          </a:xfrm>
          <a:prstGeom prst="rect">
            <a:avLst/>
          </a:prstGeom>
          <a:solidFill>
            <a:srgbClr val="D3CA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Block">
            <a:extLst>
              <a:ext uri="{FF2B5EF4-FFF2-40B4-BE49-F238E27FC236}">
                <a16:creationId xmlns:a16="http://schemas.microsoft.com/office/drawing/2014/main" id="{D3A98238-DCFF-4505-8FA1-778CF284E0DB}"/>
              </a:ext>
            </a:extLst>
          </p:cNvPr>
          <p:cNvSpPr/>
          <p:nvPr/>
        </p:nvSpPr>
        <p:spPr>
          <a:xfrm rot="16200000" flipH="1">
            <a:off x="217388" y="820138"/>
            <a:ext cx="82296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Verse - Plain Text">
            <a:extLst>
              <a:ext uri="{FF2B5EF4-FFF2-40B4-BE49-F238E27FC236}">
                <a16:creationId xmlns:a16="http://schemas.microsoft.com/office/drawing/2014/main" id="{C96CD271-C05F-4792-932F-0759D2462B49}"/>
              </a:ext>
            </a:extLst>
          </p:cNvPr>
          <p:cNvSpPr txBox="1">
            <a:spLocks/>
          </p:cNvSpPr>
          <p:nvPr/>
        </p:nvSpPr>
        <p:spPr>
          <a:xfrm>
            <a:off x="892941" y="1449885"/>
            <a:ext cx="10409503" cy="493976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0" rIns="0" bIns="45720" rtlCol="0" anchor="t">
            <a:noAutofit/>
            <a:sp3d extrusionH="57150">
              <a:bevelT w="69850" h="69850" prst="divot"/>
            </a:sp3d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1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63550" algn="just">
              <a:lnSpc>
                <a:spcPct val="175000"/>
              </a:lnSpc>
              <a:spcBef>
                <a:spcPts val="0"/>
              </a:spcBef>
              <a:buNone/>
            </a:pPr>
            <a:r>
              <a:rPr lang="en-US" sz="2000" baseline="30000">
                <a:solidFill>
                  <a:srgbClr val="FFCA08"/>
                </a:solidFill>
              </a:rPr>
              <a:t>17</a:t>
            </a:r>
            <a:r>
              <a:rPr lang="en-US" sz="2000" b="0"/>
              <a:t>Now if you call yourself a Jew, and rely on the law, and boast in God, </a:t>
            </a:r>
            <a:r>
              <a:rPr lang="en-US" sz="2000" baseline="30000">
                <a:solidFill>
                  <a:srgbClr val="FFCA08"/>
                </a:solidFill>
              </a:rPr>
              <a:t>18</a:t>
            </a:r>
            <a:r>
              <a:rPr lang="en-US" sz="2000" b="0"/>
              <a:t>and know his will, and approve the things that are superior, being instructed from the law, </a:t>
            </a:r>
            <a:r>
              <a:rPr lang="en-US" sz="2000" baseline="30000">
                <a:solidFill>
                  <a:srgbClr val="FFCA08"/>
                </a:solidFill>
              </a:rPr>
              <a:t>19</a:t>
            </a:r>
            <a:r>
              <a:rPr lang="en-US" sz="2000" b="0"/>
              <a:t>and if you are convinced that you are a guide for the blind, a light to those in darkness, </a:t>
            </a:r>
            <a:r>
              <a:rPr lang="en-US" sz="2000" baseline="30000">
                <a:solidFill>
                  <a:srgbClr val="FFCA08"/>
                </a:solidFill>
              </a:rPr>
              <a:t>20</a:t>
            </a:r>
            <a:r>
              <a:rPr lang="en-US" sz="2000" b="0"/>
              <a:t>an instructor of the ignorant, a teacher of the immature, having the embodiment of knowledge and truth in the law—</a:t>
            </a:r>
            <a:r>
              <a:rPr lang="en-US" sz="2000" baseline="30000">
                <a:solidFill>
                  <a:srgbClr val="FFCA08"/>
                </a:solidFill>
              </a:rPr>
              <a:t>21</a:t>
            </a:r>
            <a:r>
              <a:rPr lang="en-US" sz="2000" b="0"/>
              <a:t>you then, who teach another, don’t you teach yourself? You who preach, “You must not steal”—do you steal? </a:t>
            </a:r>
            <a:r>
              <a:rPr lang="en-US" sz="2000" baseline="30000">
                <a:solidFill>
                  <a:srgbClr val="FFCA08"/>
                </a:solidFill>
              </a:rPr>
              <a:t>22</a:t>
            </a:r>
            <a:r>
              <a:rPr lang="en-US" sz="2000" b="0"/>
              <a:t>You who say, “You must not commit adultery”—do you commit adultery? You who detest idols, do you rob temples? </a:t>
            </a:r>
            <a:r>
              <a:rPr lang="en-US" sz="2000" baseline="30000">
                <a:solidFill>
                  <a:srgbClr val="FFCA08"/>
                </a:solidFill>
              </a:rPr>
              <a:t>23</a:t>
            </a:r>
            <a:r>
              <a:rPr lang="en-US" sz="2000" b="0"/>
              <a:t>You who boast in the law, do you dishonor God by breaking the law? </a:t>
            </a:r>
            <a:r>
              <a:rPr lang="en-US" sz="2000" baseline="30000">
                <a:solidFill>
                  <a:srgbClr val="FFCA08"/>
                </a:solidFill>
              </a:rPr>
              <a:t>24</a:t>
            </a:r>
            <a:r>
              <a:rPr lang="en-US" sz="2000" b="0"/>
              <a:t>For, as it is written: The name of God is blasphemed among the Gentiles because of you.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2B413F-0124-4DA2-A62C-251F4AB54A0C}"/>
              </a:ext>
            </a:extLst>
          </p:cNvPr>
          <p:cNvSpPr/>
          <p:nvPr/>
        </p:nvSpPr>
        <p:spPr>
          <a:xfrm>
            <a:off x="2193235" y="1553228"/>
            <a:ext cx="2902226" cy="395460"/>
          </a:xfrm>
          <a:prstGeom prst="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474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433C7-DD8E-4218-99FC-9435C72B7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cap="small"/>
              <a:t>Jewish Balance Sheet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C913CA-949D-4BB1-9AD3-6B6FFF4999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480" y="2282920"/>
            <a:ext cx="4937760" cy="422797"/>
          </a:xfr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2500" lnSpcReduction="20000"/>
          </a:bodyPr>
          <a:lstStyle/>
          <a:p>
            <a:pPr algn="ctr"/>
            <a:r>
              <a:rPr lang="en-US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Assets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F74F4CF-2CC5-47FF-BE14-855113E4CF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1480" y="2826317"/>
            <a:ext cx="4937760" cy="332048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400"/>
              <a:t>They were Jews (God’s Chosen People)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400"/>
              <a:t>They rely on the Law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400"/>
              <a:t>They brag about their relationship with God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400"/>
              <a:t>They know God’s will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400"/>
              <a:t>They approve what is superior</a:t>
            </a:r>
            <a:r>
              <a:rPr lang="en-US" sz="1400" b="0"/>
              <a:t> (dietary, lifestyle, etc.)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400"/>
              <a:t>They are instructed by the Law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/>
              <a:t>Think they embody knowledge and truth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Guide to the blind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Light to those in darkness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Instructor of the ignorant (foolish)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Teacher of the immature (infants)</a:t>
            </a:r>
            <a:endParaRPr lang="en-US" sz="140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B3D605E-260E-4951-9204-ADADC54F50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90326" y="2282920"/>
            <a:ext cx="4937760" cy="422797"/>
          </a:xfrm>
          <a:solidFill>
            <a:srgbClr val="DD24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2500" lnSpcReduction="20000"/>
          </a:bodyPr>
          <a:lstStyle/>
          <a:p>
            <a:pPr algn="ctr"/>
            <a:r>
              <a:rPr lang="en-US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Liabilities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A673029-660E-4F69-B4B1-8DD9F6E985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90326" y="2826317"/>
            <a:ext cx="5378518" cy="2166598"/>
          </a:xfrm>
        </p:spPr>
        <p:txBody>
          <a:bodyPr>
            <a:noAutofit/>
          </a:bodyPr>
          <a:lstStyle/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400"/>
              <a:t>They taught others but did not teach themselves.</a:t>
            </a:r>
          </a:p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400"/>
              <a:t>They preached against stealing yet stole.</a:t>
            </a:r>
          </a:p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400"/>
              <a:t>They preached against adultery but committed adultery.</a:t>
            </a:r>
          </a:p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400"/>
              <a:t>They abhorred idols but stole from pagan temples.</a:t>
            </a:r>
          </a:p>
          <a:p>
            <a:pPr algn="l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1400"/>
              <a:t>They bragged about the Law, yet dishonored God by breaking it.</a:t>
            </a:r>
            <a:endParaRPr lang="en-US" sz="11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BC7CFC-E94A-465A-8EE9-938C81DC517D}"/>
              </a:ext>
            </a:extLst>
          </p:cNvPr>
          <p:cNvSpPr txBox="1"/>
          <p:nvPr/>
        </p:nvSpPr>
        <p:spPr>
          <a:xfrm>
            <a:off x="1115568" y="1458342"/>
            <a:ext cx="106088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latin typeface="Segoe UI" panose="020B0502040204020203" pitchFamily="34" charset="0"/>
                <a:cs typeface="Segoe UI" panose="020B0502040204020203" pitchFamily="34" charset="0"/>
              </a:rPr>
              <a:t>How could Israel be tempted to think of themselves as better than the rest of humanity?</a:t>
            </a:r>
            <a:endParaRPr lang="en-US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E30AD9-A072-4756-B7EE-FA5BA8ACE19E}"/>
              </a:ext>
            </a:extLst>
          </p:cNvPr>
          <p:cNvSpPr txBox="1"/>
          <p:nvPr/>
        </p:nvSpPr>
        <p:spPr>
          <a:xfrm>
            <a:off x="6578423" y="5167307"/>
            <a:ext cx="4561565" cy="1040922"/>
          </a:xfrm>
          <a:prstGeom prst="rect">
            <a:avLst/>
          </a:prstGeom>
          <a:ln w="38100">
            <a:solidFill>
              <a:srgbClr val="FFCA0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b="1">
                <a:latin typeface="LEMON MILK" panose="00000500000000000000" pitchFamily="50" charset="0"/>
                <a:cs typeface="Segoe UI" panose="020B0502040204020203" pitchFamily="34" charset="0"/>
              </a:rPr>
              <a:t>What was the bottom-line </a:t>
            </a:r>
            <a:br>
              <a:rPr lang="en-US" b="1">
                <a:latin typeface="LEMON MILK" panose="00000500000000000000" pitchFamily="50" charset="0"/>
                <a:cs typeface="Segoe UI" panose="020B0502040204020203" pitchFamily="34" charset="0"/>
              </a:rPr>
            </a:br>
            <a:r>
              <a:rPr lang="en-US" b="1">
                <a:latin typeface="LEMON MILK" panose="00000500000000000000" pitchFamily="50" charset="0"/>
                <a:cs typeface="Segoe UI" panose="020B0502040204020203" pitchFamily="34" charset="0"/>
              </a:rPr>
              <a:t>of their hypocrisy?</a:t>
            </a:r>
          </a:p>
        </p:txBody>
      </p:sp>
    </p:spTree>
    <p:extLst>
      <p:ext uri="{BB962C8B-B14F-4D97-AF65-F5344CB8AC3E}">
        <p14:creationId xmlns:p14="http://schemas.microsoft.com/office/powerpoint/2010/main" val="2596320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  <p:bldP spid="6" grpId="0" uiExpand="1" build="p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825F4BD3-7548-44FE-9779-C84826627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538514"/>
            <a:ext cx="10177272" cy="3780972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lnSpc>
                <a:spcPct val="200000"/>
              </a:lnSpc>
            </a:pPr>
            <a:r>
              <a:rPr lang="en-US" sz="3600" b="0" baseline="30000">
                <a:solidFill>
                  <a:srgbClr val="FFCA08"/>
                </a:solidFill>
                <a:latin typeface="LEMON MILK" panose="00000500000000000000" pitchFamily="50" charset="0"/>
              </a:rPr>
              <a:t>24</a:t>
            </a:r>
            <a:r>
              <a:rPr lang="en-US" sz="4000" b="0">
                <a:latin typeface="LEMON MILK" panose="00000500000000000000" pitchFamily="50" charset="0"/>
              </a:rPr>
              <a:t>For, as it is written: </a:t>
            </a:r>
            <a:r>
              <a:rPr lang="en-US" sz="4000" b="0">
                <a:solidFill>
                  <a:srgbClr val="FF0000"/>
                </a:solidFill>
                <a:latin typeface="LEMON MILK" panose="00000500000000000000" pitchFamily="50" charset="0"/>
              </a:rPr>
              <a:t>The name of God is blasphemed</a:t>
            </a:r>
            <a:r>
              <a:rPr lang="en-US" sz="4000" b="0">
                <a:latin typeface="LEMON MILK" panose="00000500000000000000" pitchFamily="50" charset="0"/>
              </a:rPr>
              <a:t> among the Gentiles because of you.</a:t>
            </a:r>
            <a:endParaRPr lang="en-US" sz="4000">
              <a:latin typeface="LEMON MILK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645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48039-065B-41C8-8220-7FEF401B5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363766"/>
            <a:ext cx="10177272" cy="397980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4800">
                <a:latin typeface="LEMON MILK" panose="00000500000000000000" pitchFamily="50" charset="0"/>
              </a:rPr>
              <a:t>So then, who is A real Jew, </a:t>
            </a:r>
            <a:br>
              <a:rPr lang="en-US" sz="4800">
                <a:latin typeface="LEMON MILK" panose="00000500000000000000" pitchFamily="50" charset="0"/>
              </a:rPr>
            </a:br>
            <a:r>
              <a:rPr lang="en-US" sz="4800">
                <a:latin typeface="LEMON MILK" panose="00000500000000000000" pitchFamily="50" charset="0"/>
              </a:rPr>
              <a:t>in God’s sight?</a:t>
            </a:r>
            <a:endParaRPr lang="en-US" sz="31100">
              <a:latin typeface="LEMON MILK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972720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AccentBoxVTI</vt:lpstr>
      <vt:lpstr>Transformed!</vt:lpstr>
      <vt:lpstr>PowerPoint Presentation</vt:lpstr>
      <vt:lpstr>Circumcision of the</vt:lpstr>
      <vt:lpstr>Transformed! Knowing &amp; Doing God’s Will</vt:lpstr>
      <vt:lpstr>Romans 12:2</vt:lpstr>
      <vt:lpstr>Romans 2:17-24</vt:lpstr>
      <vt:lpstr>Jewish Balance Sheet</vt:lpstr>
      <vt:lpstr>24For, as it is written: The name of God is blasphemed among the Gentiles because of you.</vt:lpstr>
      <vt:lpstr>So then, who is A real Jew,  in God’s sight?</vt:lpstr>
      <vt:lpstr>Romans 2:25-29</vt:lpstr>
      <vt:lpstr>29On the contrary, a person is a Jew who is one inwardly,  </vt:lpstr>
      <vt:lpstr>circumcision is of  the heart —by the Spirit, not the letter. </vt:lpstr>
      <vt:lpstr>Human Circumcision Genesis 17:9-14</vt:lpstr>
      <vt:lpstr>PowerPoint Presentation</vt:lpstr>
      <vt:lpstr>How does God respond to a circumcised heart? </vt:lpstr>
      <vt:lpstr>Transformed! Knowing &amp; Doing God’s Will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True Worship</dc:title>
  <dc:creator>Eric Glover</dc:creator>
  <cp:revision>1</cp:revision>
  <cp:lastPrinted>2021-11-20T16:55:07Z</cp:lastPrinted>
  <dcterms:created xsi:type="dcterms:W3CDTF">2021-10-01T18:35:22Z</dcterms:created>
  <dcterms:modified xsi:type="dcterms:W3CDTF">2021-11-21T14:07:16Z</dcterms:modified>
</cp:coreProperties>
</file>