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8"/>
  </p:notesMasterIdLst>
  <p:sldIdLst>
    <p:sldId id="256" r:id="rId2"/>
    <p:sldId id="305" r:id="rId3"/>
    <p:sldId id="274" r:id="rId4"/>
    <p:sldId id="290" r:id="rId5"/>
    <p:sldId id="257" r:id="rId6"/>
    <p:sldId id="299" r:id="rId7"/>
    <p:sldId id="306" r:id="rId8"/>
    <p:sldId id="304" r:id="rId9"/>
    <p:sldId id="316" r:id="rId10"/>
    <p:sldId id="317" r:id="rId11"/>
    <p:sldId id="310" r:id="rId12"/>
    <p:sldId id="302" r:id="rId13"/>
    <p:sldId id="307" r:id="rId14"/>
    <p:sldId id="308" r:id="rId15"/>
    <p:sldId id="309" r:id="rId16"/>
    <p:sldId id="313" r:id="rId17"/>
    <p:sldId id="314" r:id="rId18"/>
    <p:sldId id="301" r:id="rId19"/>
    <p:sldId id="267" r:id="rId20"/>
    <p:sldId id="315" r:id="rId21"/>
    <p:sldId id="312" r:id="rId22"/>
    <p:sldId id="297" r:id="rId23"/>
    <p:sldId id="311" r:id="rId24"/>
    <p:sldId id="298" r:id="rId25"/>
    <p:sldId id="318" r:id="rId26"/>
    <p:sldId id="273" r:id="rId2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08"/>
    <a:srgbClr val="DD243F"/>
    <a:srgbClr val="EA3C60"/>
    <a:srgbClr val="EBEBEB"/>
    <a:srgbClr val="FF000B"/>
    <a:srgbClr val="FF000A"/>
    <a:srgbClr val="FFFFFF"/>
    <a:srgbClr val="D3C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C3919B-A00D-43E5-A508-8524186F3BE1}" v="939" dt="2021-11-14T14:13:47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75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Glover" userId="47c2a8b81aae47a8" providerId="LiveId" clId="{2E83BAF7-8070-413C-B8AA-11C284D288AF}"/>
    <pc:docChg chg="undo custSel addSld delSld modSld sldOrd">
      <pc:chgData name="Eric Glover" userId="47c2a8b81aae47a8" providerId="LiveId" clId="{2E83BAF7-8070-413C-B8AA-11C284D288AF}" dt="2021-11-08T15:42:54.457" v="166" actId="20577"/>
      <pc:docMkLst>
        <pc:docMk/>
      </pc:docMkLst>
      <pc:sldChg chg="del">
        <pc:chgData name="Eric Glover" userId="47c2a8b81aae47a8" providerId="LiveId" clId="{2E83BAF7-8070-413C-B8AA-11C284D288AF}" dt="2021-11-08T15:12:03.226" v="1" actId="47"/>
        <pc:sldMkLst>
          <pc:docMk/>
          <pc:sldMk cId="2321642947" sldId="259"/>
        </pc:sldMkLst>
      </pc:sldChg>
      <pc:sldChg chg="delSp mod delAnim">
        <pc:chgData name="Eric Glover" userId="47c2a8b81aae47a8" providerId="LiveId" clId="{2E83BAF7-8070-413C-B8AA-11C284D288AF}" dt="2021-11-08T15:13:42.089" v="12" actId="478"/>
        <pc:sldMkLst>
          <pc:docMk/>
          <pc:sldMk cId="589267220" sldId="267"/>
        </pc:sldMkLst>
        <pc:spChg chg="del">
          <ac:chgData name="Eric Glover" userId="47c2a8b81aae47a8" providerId="LiveId" clId="{2E83BAF7-8070-413C-B8AA-11C284D288AF}" dt="2021-11-08T15:13:42.089" v="12" actId="478"/>
          <ac:spMkLst>
            <pc:docMk/>
            <pc:sldMk cId="589267220" sldId="267"/>
            <ac:spMk id="5" creationId="{1F2FB06B-95AA-40D2-926E-4E41D40B6095}"/>
          </ac:spMkLst>
        </pc:spChg>
        <pc:spChg chg="del">
          <ac:chgData name="Eric Glover" userId="47c2a8b81aae47a8" providerId="LiveId" clId="{2E83BAF7-8070-413C-B8AA-11C284D288AF}" dt="2021-11-08T15:13:39.673" v="11" actId="478"/>
          <ac:spMkLst>
            <pc:docMk/>
            <pc:sldMk cId="589267220" sldId="267"/>
            <ac:spMk id="12" creationId="{F8279FB6-A809-438C-921A-B753EA3EA694}"/>
          </ac:spMkLst>
        </pc:spChg>
      </pc:sldChg>
      <pc:sldChg chg="del">
        <pc:chgData name="Eric Glover" userId="47c2a8b81aae47a8" providerId="LiveId" clId="{2E83BAF7-8070-413C-B8AA-11C284D288AF}" dt="2021-11-08T15:13:03.130" v="8" actId="47"/>
        <pc:sldMkLst>
          <pc:docMk/>
          <pc:sldMk cId="868495238" sldId="275"/>
        </pc:sldMkLst>
      </pc:sldChg>
      <pc:sldChg chg="del">
        <pc:chgData name="Eric Glover" userId="47c2a8b81aae47a8" providerId="LiveId" clId="{2E83BAF7-8070-413C-B8AA-11C284D288AF}" dt="2021-11-08T15:13:03.130" v="8" actId="47"/>
        <pc:sldMkLst>
          <pc:docMk/>
          <pc:sldMk cId="507843150" sldId="276"/>
        </pc:sldMkLst>
      </pc:sldChg>
      <pc:sldChg chg="del">
        <pc:chgData name="Eric Glover" userId="47c2a8b81aae47a8" providerId="LiveId" clId="{2E83BAF7-8070-413C-B8AA-11C284D288AF}" dt="2021-11-08T15:12:55.382" v="7" actId="47"/>
        <pc:sldMkLst>
          <pc:docMk/>
          <pc:sldMk cId="3180633206" sldId="279"/>
        </pc:sldMkLst>
      </pc:sldChg>
      <pc:sldChg chg="del">
        <pc:chgData name="Eric Glover" userId="47c2a8b81aae47a8" providerId="LiveId" clId="{2E83BAF7-8070-413C-B8AA-11C284D288AF}" dt="2021-11-08T15:12:34.099" v="4" actId="47"/>
        <pc:sldMkLst>
          <pc:docMk/>
          <pc:sldMk cId="2813534019" sldId="285"/>
        </pc:sldMkLst>
      </pc:sldChg>
      <pc:sldChg chg="del">
        <pc:chgData name="Eric Glover" userId="47c2a8b81aae47a8" providerId="LiveId" clId="{2E83BAF7-8070-413C-B8AA-11C284D288AF}" dt="2021-11-08T15:12:55.382" v="7" actId="47"/>
        <pc:sldMkLst>
          <pc:docMk/>
          <pc:sldMk cId="2057474981" sldId="287"/>
        </pc:sldMkLst>
      </pc:sldChg>
      <pc:sldChg chg="ord">
        <pc:chgData name="Eric Glover" userId="47c2a8b81aae47a8" providerId="LiveId" clId="{2E83BAF7-8070-413C-B8AA-11C284D288AF}" dt="2021-11-08T15:12:23.634" v="3"/>
        <pc:sldMkLst>
          <pc:docMk/>
          <pc:sldMk cId="1598284492" sldId="290"/>
        </pc:sldMkLst>
      </pc:sldChg>
      <pc:sldChg chg="del">
        <pc:chgData name="Eric Glover" userId="47c2a8b81aae47a8" providerId="LiveId" clId="{2E83BAF7-8070-413C-B8AA-11C284D288AF}" dt="2021-11-08T15:12:46.330" v="6" actId="47"/>
        <pc:sldMkLst>
          <pc:docMk/>
          <pc:sldMk cId="1267861758" sldId="291"/>
        </pc:sldMkLst>
      </pc:sldChg>
      <pc:sldChg chg="del">
        <pc:chgData name="Eric Glover" userId="47c2a8b81aae47a8" providerId="LiveId" clId="{2E83BAF7-8070-413C-B8AA-11C284D288AF}" dt="2021-11-08T15:12:40.801" v="5" actId="47"/>
        <pc:sldMkLst>
          <pc:docMk/>
          <pc:sldMk cId="4208696939" sldId="292"/>
        </pc:sldMkLst>
      </pc:sldChg>
      <pc:sldChg chg="del">
        <pc:chgData name="Eric Glover" userId="47c2a8b81aae47a8" providerId="LiveId" clId="{2E83BAF7-8070-413C-B8AA-11C284D288AF}" dt="2021-11-08T15:12:55.382" v="7" actId="47"/>
        <pc:sldMkLst>
          <pc:docMk/>
          <pc:sldMk cId="2452314655" sldId="293"/>
        </pc:sldMkLst>
      </pc:sldChg>
      <pc:sldChg chg="del">
        <pc:chgData name="Eric Glover" userId="47c2a8b81aae47a8" providerId="LiveId" clId="{2E83BAF7-8070-413C-B8AA-11C284D288AF}" dt="2021-11-08T15:13:03.130" v="8" actId="47"/>
        <pc:sldMkLst>
          <pc:docMk/>
          <pc:sldMk cId="3441387967" sldId="294"/>
        </pc:sldMkLst>
      </pc:sldChg>
      <pc:sldChg chg="del">
        <pc:chgData name="Eric Glover" userId="47c2a8b81aae47a8" providerId="LiveId" clId="{2E83BAF7-8070-413C-B8AA-11C284D288AF}" dt="2021-11-08T15:12:55.382" v="7" actId="47"/>
        <pc:sldMkLst>
          <pc:docMk/>
          <pc:sldMk cId="2800443776" sldId="295"/>
        </pc:sldMkLst>
      </pc:sldChg>
      <pc:sldChg chg="add setBg">
        <pc:chgData name="Eric Glover" userId="47c2a8b81aae47a8" providerId="LiveId" clId="{2E83BAF7-8070-413C-B8AA-11C284D288AF}" dt="2021-11-08T15:12:00.737" v="0"/>
        <pc:sldMkLst>
          <pc:docMk/>
          <pc:sldMk cId="1796045760" sldId="296"/>
        </pc:sldMkLst>
      </pc:sldChg>
      <pc:sldChg chg="addSp modSp new mod modClrScheme chgLayout">
        <pc:chgData name="Eric Glover" userId="47c2a8b81aae47a8" providerId="LiveId" clId="{2E83BAF7-8070-413C-B8AA-11C284D288AF}" dt="2021-11-08T15:24:03.520" v="14" actId="27636"/>
        <pc:sldMkLst>
          <pc:docMk/>
          <pc:sldMk cId="1573903301" sldId="297"/>
        </pc:sldMkLst>
        <pc:spChg chg="add mod">
          <ac:chgData name="Eric Glover" userId="47c2a8b81aae47a8" providerId="LiveId" clId="{2E83BAF7-8070-413C-B8AA-11C284D288AF}" dt="2021-11-08T15:13:15.333" v="10" actId="700"/>
          <ac:spMkLst>
            <pc:docMk/>
            <pc:sldMk cId="1573903301" sldId="297"/>
            <ac:spMk id="2" creationId="{8DA2B465-6632-46CE-94BA-12A8FB603117}"/>
          </ac:spMkLst>
        </pc:spChg>
        <pc:spChg chg="add mod">
          <ac:chgData name="Eric Glover" userId="47c2a8b81aae47a8" providerId="LiveId" clId="{2E83BAF7-8070-413C-B8AA-11C284D288AF}" dt="2021-11-08T15:24:03.520" v="14" actId="27636"/>
          <ac:spMkLst>
            <pc:docMk/>
            <pc:sldMk cId="1573903301" sldId="297"/>
            <ac:spMk id="3" creationId="{93D24766-BC3D-40C0-BBFF-FC9D75C6D1FC}"/>
          </ac:spMkLst>
        </pc:spChg>
      </pc:sldChg>
      <pc:sldChg chg="modSp new mod">
        <pc:chgData name="Eric Glover" userId="47c2a8b81aae47a8" providerId="LiveId" clId="{2E83BAF7-8070-413C-B8AA-11C284D288AF}" dt="2021-11-08T15:25:14.187" v="16"/>
        <pc:sldMkLst>
          <pc:docMk/>
          <pc:sldMk cId="3366445834" sldId="298"/>
        </pc:sldMkLst>
        <pc:spChg chg="mod">
          <ac:chgData name="Eric Glover" userId="47c2a8b81aae47a8" providerId="LiveId" clId="{2E83BAF7-8070-413C-B8AA-11C284D288AF}" dt="2021-11-08T15:25:14.187" v="16"/>
          <ac:spMkLst>
            <pc:docMk/>
            <pc:sldMk cId="3366445834" sldId="298"/>
            <ac:spMk id="3" creationId="{21CA70FC-6473-4E3B-B7F4-A6EF989E0610}"/>
          </ac:spMkLst>
        </pc:spChg>
      </pc:sldChg>
      <pc:sldChg chg="addSp delSp modSp new mod ord">
        <pc:chgData name="Eric Glover" userId="47c2a8b81aae47a8" providerId="LiveId" clId="{2E83BAF7-8070-413C-B8AA-11C284D288AF}" dt="2021-11-08T15:42:54.457" v="166" actId="20577"/>
        <pc:sldMkLst>
          <pc:docMk/>
          <pc:sldMk cId="156811952" sldId="299"/>
        </pc:sldMkLst>
        <pc:spChg chg="add del mod">
          <ac:chgData name="Eric Glover" userId="47c2a8b81aae47a8" providerId="LiveId" clId="{2E83BAF7-8070-413C-B8AA-11C284D288AF}" dt="2021-11-08T15:41:18.356" v="34" actId="20577"/>
          <ac:spMkLst>
            <pc:docMk/>
            <pc:sldMk cId="156811952" sldId="299"/>
            <ac:spMk id="2" creationId="{A56BF22B-A598-45D6-A8F5-75714C76BCD9}"/>
          </ac:spMkLst>
        </pc:spChg>
        <pc:spChg chg="mod">
          <ac:chgData name="Eric Glover" userId="47c2a8b81aae47a8" providerId="LiveId" clId="{2E83BAF7-8070-413C-B8AA-11C284D288AF}" dt="2021-11-08T15:42:54.457" v="166" actId="20577"/>
          <ac:spMkLst>
            <pc:docMk/>
            <pc:sldMk cId="156811952" sldId="299"/>
            <ac:spMk id="3" creationId="{72642F64-5539-4DC3-853C-58995358EEC4}"/>
          </ac:spMkLst>
        </pc:spChg>
      </pc:sldChg>
    </pc:docChg>
  </pc:docChgLst>
  <pc:docChgLst>
    <pc:chgData name="Eric Glover" userId="47c2a8b81aae47a8" providerId="LiveId" clId="{86C3919B-A00D-43E5-A508-8524186F3BE1}"/>
    <pc:docChg chg="undo redo custSel addSld delSld modSld sldOrd">
      <pc:chgData name="Eric Glover" userId="47c2a8b81aae47a8" providerId="LiveId" clId="{86C3919B-A00D-43E5-A508-8524186F3BE1}" dt="2021-11-14T14:14:12.277" v="15694" actId="1036"/>
      <pc:docMkLst>
        <pc:docMk/>
      </pc:docMkLst>
      <pc:sldChg chg="addSp delSp modSp mod setBg setClrOvrMap">
        <pc:chgData name="Eric Glover" userId="47c2a8b81aae47a8" providerId="LiveId" clId="{86C3919B-A00D-43E5-A508-8524186F3BE1}" dt="2021-11-06T13:26:06.846" v="302" actId="207"/>
        <pc:sldMkLst>
          <pc:docMk/>
          <pc:sldMk cId="2321642947" sldId="259"/>
        </pc:sldMkLst>
        <pc:spChg chg="mod">
          <ac:chgData name="Eric Glover" userId="47c2a8b81aae47a8" providerId="LiveId" clId="{86C3919B-A00D-43E5-A508-8524186F3BE1}" dt="2021-11-06T13:23:01.904" v="201" actId="339"/>
          <ac:spMkLst>
            <pc:docMk/>
            <pc:sldMk cId="2321642947" sldId="259"/>
            <ac:spMk id="2" creationId="{769AA181-38F4-486B-9BC4-D946A311174E}"/>
          </ac:spMkLst>
        </pc:spChg>
        <pc:spChg chg="mod">
          <ac:chgData name="Eric Glover" userId="47c2a8b81aae47a8" providerId="LiveId" clId="{86C3919B-A00D-43E5-A508-8524186F3BE1}" dt="2021-11-06T13:26:06.846" v="302" actId="207"/>
          <ac:spMkLst>
            <pc:docMk/>
            <pc:sldMk cId="2321642947" sldId="259"/>
            <ac:spMk id="3" creationId="{A4C2B8D8-6E2F-483F-8008-29B1D08178F0}"/>
          </ac:spMkLst>
        </pc:spChg>
        <pc:spChg chg="add del">
          <ac:chgData name="Eric Glover" userId="47c2a8b81aae47a8" providerId="LiveId" clId="{86C3919B-A00D-43E5-A508-8524186F3BE1}" dt="2021-11-06T13:21:37.883" v="184" actId="26606"/>
          <ac:spMkLst>
            <pc:docMk/>
            <pc:sldMk cId="2321642947" sldId="259"/>
            <ac:spMk id="6" creationId="{8D06CE56-3881-4ADA-8CEF-D18B02C242A3}"/>
          </ac:spMkLst>
        </pc:spChg>
        <pc:spChg chg="add del">
          <ac:chgData name="Eric Glover" userId="47c2a8b81aae47a8" providerId="LiveId" clId="{86C3919B-A00D-43E5-A508-8524186F3BE1}" dt="2021-11-06T13:21:37.883" v="184" actId="26606"/>
          <ac:spMkLst>
            <pc:docMk/>
            <pc:sldMk cId="2321642947" sldId="259"/>
            <ac:spMk id="7" creationId="{79F3C543-62EC-4433-9C93-A2CD8764E9B4}"/>
          </ac:spMkLst>
        </pc:spChg>
        <pc:spChg chg="add del">
          <ac:chgData name="Eric Glover" userId="47c2a8b81aae47a8" providerId="LiveId" clId="{86C3919B-A00D-43E5-A508-8524186F3BE1}" dt="2021-11-06T13:21:37.883" v="184" actId="26606"/>
          <ac:spMkLst>
            <pc:docMk/>
            <pc:sldMk cId="2321642947" sldId="259"/>
            <ac:spMk id="8" creationId="{68AF5748-FED8-45BA-8631-26D1D10F3246}"/>
          </ac:spMkLst>
        </pc:spChg>
        <pc:spChg chg="add del">
          <ac:chgData name="Eric Glover" userId="47c2a8b81aae47a8" providerId="LiveId" clId="{86C3919B-A00D-43E5-A508-8524186F3BE1}" dt="2021-11-06T13:19:18.415" v="39" actId="26606"/>
          <ac:spMkLst>
            <pc:docMk/>
            <pc:sldMk cId="2321642947" sldId="259"/>
            <ac:spMk id="9" creationId="{8D06CE56-3881-4ADA-8CEF-D18B02C242A3}"/>
          </ac:spMkLst>
        </pc:spChg>
        <pc:spChg chg="add del">
          <ac:chgData name="Eric Glover" userId="47c2a8b81aae47a8" providerId="LiveId" clId="{86C3919B-A00D-43E5-A508-8524186F3BE1}" dt="2021-11-06T13:21:37.883" v="184" actId="26606"/>
          <ac:spMkLst>
            <pc:docMk/>
            <pc:sldMk cId="2321642947" sldId="259"/>
            <ac:spMk id="10" creationId="{AF2F604E-43BE-4DC3-B983-E071523364F8}"/>
          </ac:spMkLst>
        </pc:spChg>
        <pc:spChg chg="add del">
          <ac:chgData name="Eric Glover" userId="47c2a8b81aae47a8" providerId="LiveId" clId="{86C3919B-A00D-43E5-A508-8524186F3BE1}" dt="2021-11-06T13:19:18.415" v="39" actId="26606"/>
          <ac:spMkLst>
            <pc:docMk/>
            <pc:sldMk cId="2321642947" sldId="259"/>
            <ac:spMk id="11" creationId="{79F3C543-62EC-4433-9C93-A2CD8764E9B4}"/>
          </ac:spMkLst>
        </pc:spChg>
        <pc:spChg chg="add del">
          <ac:chgData name="Eric Glover" userId="47c2a8b81aae47a8" providerId="LiveId" clId="{86C3919B-A00D-43E5-A508-8524186F3BE1}" dt="2021-11-06T13:21:37.883" v="184" actId="26606"/>
          <ac:spMkLst>
            <pc:docMk/>
            <pc:sldMk cId="2321642947" sldId="259"/>
            <ac:spMk id="12" creationId="{08C9B587-E65E-4B52-B37C-ABEBB6E87928}"/>
          </ac:spMkLst>
        </pc:spChg>
        <pc:spChg chg="add del">
          <ac:chgData name="Eric Glover" userId="47c2a8b81aae47a8" providerId="LiveId" clId="{86C3919B-A00D-43E5-A508-8524186F3BE1}" dt="2021-11-06T13:19:18.415" v="39" actId="26606"/>
          <ac:spMkLst>
            <pc:docMk/>
            <pc:sldMk cId="2321642947" sldId="259"/>
            <ac:spMk id="13" creationId="{68AF5748-FED8-45BA-8631-26D1D10F3246}"/>
          </ac:spMkLst>
        </pc:spChg>
        <pc:spChg chg="add del">
          <ac:chgData name="Eric Glover" userId="47c2a8b81aae47a8" providerId="LiveId" clId="{86C3919B-A00D-43E5-A508-8524186F3BE1}" dt="2021-11-06T13:21:43.885" v="186" actId="26606"/>
          <ac:spMkLst>
            <pc:docMk/>
            <pc:sldMk cId="2321642947" sldId="259"/>
            <ac:spMk id="14" creationId="{8D06CE56-3881-4ADA-8CEF-D18B02C242A3}"/>
          </ac:spMkLst>
        </pc:spChg>
        <pc:spChg chg="add del">
          <ac:chgData name="Eric Glover" userId="47c2a8b81aae47a8" providerId="LiveId" clId="{86C3919B-A00D-43E5-A508-8524186F3BE1}" dt="2021-11-06T13:19:18.415" v="39" actId="26606"/>
          <ac:spMkLst>
            <pc:docMk/>
            <pc:sldMk cId="2321642947" sldId="259"/>
            <ac:spMk id="15" creationId="{AF2F604E-43BE-4DC3-B983-E071523364F8}"/>
          </ac:spMkLst>
        </pc:spChg>
        <pc:spChg chg="add del">
          <ac:chgData name="Eric Glover" userId="47c2a8b81aae47a8" providerId="LiveId" clId="{86C3919B-A00D-43E5-A508-8524186F3BE1}" dt="2021-11-06T13:21:43.885" v="186" actId="26606"/>
          <ac:spMkLst>
            <pc:docMk/>
            <pc:sldMk cId="2321642947" sldId="259"/>
            <ac:spMk id="16" creationId="{79F3C543-62EC-4433-9C93-A2CD8764E9B4}"/>
          </ac:spMkLst>
        </pc:spChg>
        <pc:spChg chg="add del">
          <ac:chgData name="Eric Glover" userId="47c2a8b81aae47a8" providerId="LiveId" clId="{86C3919B-A00D-43E5-A508-8524186F3BE1}" dt="2021-11-06T13:19:18.415" v="39" actId="26606"/>
          <ac:spMkLst>
            <pc:docMk/>
            <pc:sldMk cId="2321642947" sldId="259"/>
            <ac:spMk id="17" creationId="{08C9B587-E65E-4B52-B37C-ABEBB6E87928}"/>
          </ac:spMkLst>
        </pc:spChg>
        <pc:spChg chg="add del">
          <ac:chgData name="Eric Glover" userId="47c2a8b81aae47a8" providerId="LiveId" clId="{86C3919B-A00D-43E5-A508-8524186F3BE1}" dt="2021-11-06T13:21:43.885" v="186" actId="26606"/>
          <ac:spMkLst>
            <pc:docMk/>
            <pc:sldMk cId="2321642947" sldId="259"/>
            <ac:spMk id="18" creationId="{5DCB5928-DC7D-4612-9922-441966E15627}"/>
          </ac:spMkLst>
        </pc:spChg>
        <pc:spChg chg="add del">
          <ac:chgData name="Eric Glover" userId="47c2a8b81aae47a8" providerId="LiveId" clId="{86C3919B-A00D-43E5-A508-8524186F3BE1}" dt="2021-11-06T13:21:43.885" v="186" actId="26606"/>
          <ac:spMkLst>
            <pc:docMk/>
            <pc:sldMk cId="2321642947" sldId="259"/>
            <ac:spMk id="19" creationId="{AF2F604E-43BE-4DC3-B983-E071523364F8}"/>
          </ac:spMkLst>
        </pc:spChg>
        <pc:spChg chg="add del">
          <ac:chgData name="Eric Glover" userId="47c2a8b81aae47a8" providerId="LiveId" clId="{86C3919B-A00D-43E5-A508-8524186F3BE1}" dt="2021-11-06T13:21:43.885" v="186" actId="26606"/>
          <ac:spMkLst>
            <pc:docMk/>
            <pc:sldMk cId="2321642947" sldId="259"/>
            <ac:spMk id="20" creationId="{682C1161-1736-45EC-99B7-33F3CAE9D517}"/>
          </ac:spMkLst>
        </pc:spChg>
        <pc:spChg chg="add del">
          <ac:chgData name="Eric Glover" userId="47c2a8b81aae47a8" providerId="LiveId" clId="{86C3919B-A00D-43E5-A508-8524186F3BE1}" dt="2021-11-06T13:21:43.885" v="186" actId="26606"/>
          <ac:spMkLst>
            <pc:docMk/>
            <pc:sldMk cId="2321642947" sldId="259"/>
            <ac:spMk id="21" creationId="{08C9B587-E65E-4B52-B37C-ABEBB6E87928}"/>
          </ac:spMkLst>
        </pc:spChg>
        <pc:spChg chg="add del">
          <ac:chgData name="Eric Glover" userId="47c2a8b81aae47a8" providerId="LiveId" clId="{86C3919B-A00D-43E5-A508-8524186F3BE1}" dt="2021-11-06T13:21:43.885" v="186" actId="26606"/>
          <ac:spMkLst>
            <pc:docMk/>
            <pc:sldMk cId="2321642947" sldId="259"/>
            <ac:spMk id="22" creationId="{84D4DDB8-B68F-45B0-9F62-C4279996F672}"/>
          </ac:spMkLst>
        </pc:spChg>
        <pc:spChg chg="add del">
          <ac:chgData name="Eric Glover" userId="47c2a8b81aae47a8" providerId="LiveId" clId="{86C3919B-A00D-43E5-A508-8524186F3BE1}" dt="2021-11-06T13:21:50.715" v="188" actId="26606"/>
          <ac:spMkLst>
            <pc:docMk/>
            <pc:sldMk cId="2321642947" sldId="259"/>
            <ac:spMk id="24" creationId="{8D06CE56-3881-4ADA-8CEF-D18B02C242A3}"/>
          </ac:spMkLst>
        </pc:spChg>
        <pc:spChg chg="add del">
          <ac:chgData name="Eric Glover" userId="47c2a8b81aae47a8" providerId="LiveId" clId="{86C3919B-A00D-43E5-A508-8524186F3BE1}" dt="2021-11-06T13:21:50.715" v="188" actId="26606"/>
          <ac:spMkLst>
            <pc:docMk/>
            <pc:sldMk cId="2321642947" sldId="259"/>
            <ac:spMk id="25" creationId="{79F3C543-62EC-4433-9C93-A2CD8764E9B4}"/>
          </ac:spMkLst>
        </pc:spChg>
        <pc:spChg chg="add del">
          <ac:chgData name="Eric Glover" userId="47c2a8b81aae47a8" providerId="LiveId" clId="{86C3919B-A00D-43E5-A508-8524186F3BE1}" dt="2021-11-06T13:21:50.715" v="188" actId="26606"/>
          <ac:spMkLst>
            <pc:docMk/>
            <pc:sldMk cId="2321642947" sldId="259"/>
            <ac:spMk id="26" creationId="{7E8C5D14-1FE5-4E78-901B-86EB53F6B5E8}"/>
          </ac:spMkLst>
        </pc:spChg>
        <pc:spChg chg="add del">
          <ac:chgData name="Eric Glover" userId="47c2a8b81aae47a8" providerId="LiveId" clId="{86C3919B-A00D-43E5-A508-8524186F3BE1}" dt="2021-11-06T13:21:50.715" v="188" actId="26606"/>
          <ac:spMkLst>
            <pc:docMk/>
            <pc:sldMk cId="2321642947" sldId="259"/>
            <ac:spMk id="27" creationId="{1EFD404E-14B6-4461-B0DA-EA0E08E999A7}"/>
          </ac:spMkLst>
        </pc:spChg>
        <pc:spChg chg="add del">
          <ac:chgData name="Eric Glover" userId="47c2a8b81aae47a8" providerId="LiveId" clId="{86C3919B-A00D-43E5-A508-8524186F3BE1}" dt="2021-11-06T13:21:50.715" v="188" actId="26606"/>
          <ac:spMkLst>
            <pc:docMk/>
            <pc:sldMk cId="2321642947" sldId="259"/>
            <ac:spMk id="28" creationId="{284A8429-F65A-490D-96E4-1158D3E8A026}"/>
          </ac:spMkLst>
        </pc:spChg>
        <pc:spChg chg="add del">
          <ac:chgData name="Eric Glover" userId="47c2a8b81aae47a8" providerId="LiveId" clId="{86C3919B-A00D-43E5-A508-8524186F3BE1}" dt="2021-11-06T13:21:50.715" v="188" actId="26606"/>
          <ac:spMkLst>
            <pc:docMk/>
            <pc:sldMk cId="2321642947" sldId="259"/>
            <ac:spMk id="29" creationId="{0F022291-A82B-4D23-A1E0-5F9BD684669E}"/>
          </ac:spMkLst>
        </pc:spChg>
        <pc:spChg chg="add del">
          <ac:chgData name="Eric Glover" userId="47c2a8b81aae47a8" providerId="LiveId" clId="{86C3919B-A00D-43E5-A508-8524186F3BE1}" dt="2021-11-06T13:21:57.624" v="190" actId="26606"/>
          <ac:spMkLst>
            <pc:docMk/>
            <pc:sldMk cId="2321642947" sldId="259"/>
            <ac:spMk id="31" creationId="{8D06CE56-3881-4ADA-8CEF-D18B02C242A3}"/>
          </ac:spMkLst>
        </pc:spChg>
        <pc:spChg chg="add del">
          <ac:chgData name="Eric Glover" userId="47c2a8b81aae47a8" providerId="LiveId" clId="{86C3919B-A00D-43E5-A508-8524186F3BE1}" dt="2021-11-06T13:21:57.624" v="190" actId="26606"/>
          <ac:spMkLst>
            <pc:docMk/>
            <pc:sldMk cId="2321642947" sldId="259"/>
            <ac:spMk id="32" creationId="{79F3C543-62EC-4433-9C93-A2CD8764E9B4}"/>
          </ac:spMkLst>
        </pc:spChg>
        <pc:spChg chg="add del">
          <ac:chgData name="Eric Glover" userId="47c2a8b81aae47a8" providerId="LiveId" clId="{86C3919B-A00D-43E5-A508-8524186F3BE1}" dt="2021-11-06T13:21:57.624" v="190" actId="26606"/>
          <ac:spMkLst>
            <pc:docMk/>
            <pc:sldMk cId="2321642947" sldId="259"/>
            <ac:spMk id="33" creationId="{526E0BFB-CDF1-4990-8C11-AC849311E0A8}"/>
          </ac:spMkLst>
        </pc:spChg>
        <pc:spChg chg="add del">
          <ac:chgData name="Eric Glover" userId="47c2a8b81aae47a8" providerId="LiveId" clId="{86C3919B-A00D-43E5-A508-8524186F3BE1}" dt="2021-11-06T13:21:57.624" v="190" actId="26606"/>
          <ac:spMkLst>
            <pc:docMk/>
            <pc:sldMk cId="2321642947" sldId="259"/>
            <ac:spMk id="34" creationId="{6069A1F8-9BEB-4786-9694-FC48B2D75D21}"/>
          </ac:spMkLst>
        </pc:spChg>
        <pc:spChg chg="add del">
          <ac:chgData name="Eric Glover" userId="47c2a8b81aae47a8" providerId="LiveId" clId="{86C3919B-A00D-43E5-A508-8524186F3BE1}" dt="2021-11-06T13:21:57.624" v="190" actId="26606"/>
          <ac:spMkLst>
            <pc:docMk/>
            <pc:sldMk cId="2321642947" sldId="259"/>
            <ac:spMk id="35" creationId="{AF2F604E-43BE-4DC3-B983-E071523364F8}"/>
          </ac:spMkLst>
        </pc:spChg>
        <pc:spChg chg="add del">
          <ac:chgData name="Eric Glover" userId="47c2a8b81aae47a8" providerId="LiveId" clId="{86C3919B-A00D-43E5-A508-8524186F3BE1}" dt="2021-11-06T13:21:57.624" v="190" actId="26606"/>
          <ac:spMkLst>
            <pc:docMk/>
            <pc:sldMk cId="2321642947" sldId="259"/>
            <ac:spMk id="36" creationId="{08C9B587-E65E-4B52-B37C-ABEBB6E87928}"/>
          </ac:spMkLst>
        </pc:spChg>
        <pc:spChg chg="add del">
          <ac:chgData name="Eric Glover" userId="47c2a8b81aae47a8" providerId="LiveId" clId="{86C3919B-A00D-43E5-A508-8524186F3BE1}" dt="2021-11-06T13:22:03.545" v="192" actId="26606"/>
          <ac:spMkLst>
            <pc:docMk/>
            <pc:sldMk cId="2321642947" sldId="259"/>
            <ac:spMk id="38" creationId="{8D06CE56-3881-4ADA-8CEF-D18B02C242A3}"/>
          </ac:spMkLst>
        </pc:spChg>
        <pc:spChg chg="add del">
          <ac:chgData name="Eric Glover" userId="47c2a8b81aae47a8" providerId="LiveId" clId="{86C3919B-A00D-43E5-A508-8524186F3BE1}" dt="2021-11-06T13:22:03.545" v="192" actId="26606"/>
          <ac:spMkLst>
            <pc:docMk/>
            <pc:sldMk cId="2321642947" sldId="259"/>
            <ac:spMk id="39" creationId="{79F3C543-62EC-4433-9C93-A2CD8764E9B4}"/>
          </ac:spMkLst>
        </pc:spChg>
        <pc:spChg chg="add del">
          <ac:chgData name="Eric Glover" userId="47c2a8b81aae47a8" providerId="LiveId" clId="{86C3919B-A00D-43E5-A508-8524186F3BE1}" dt="2021-11-06T13:22:03.545" v="192" actId="26606"/>
          <ac:spMkLst>
            <pc:docMk/>
            <pc:sldMk cId="2321642947" sldId="259"/>
            <ac:spMk id="40" creationId="{5A59F003-E00A-43F9-91DC-CC54E3B87466}"/>
          </ac:spMkLst>
        </pc:spChg>
        <pc:spChg chg="add del">
          <ac:chgData name="Eric Glover" userId="47c2a8b81aae47a8" providerId="LiveId" clId="{86C3919B-A00D-43E5-A508-8524186F3BE1}" dt="2021-11-06T13:22:03.545" v="192" actId="26606"/>
          <ac:spMkLst>
            <pc:docMk/>
            <pc:sldMk cId="2321642947" sldId="259"/>
            <ac:spMk id="41" creationId="{D74A4382-E3AD-430A-9A1F-DFA3E0E77A7D}"/>
          </ac:spMkLst>
        </pc:spChg>
        <pc:spChg chg="add del">
          <ac:chgData name="Eric Glover" userId="47c2a8b81aae47a8" providerId="LiveId" clId="{86C3919B-A00D-43E5-A508-8524186F3BE1}" dt="2021-11-06T13:22:03.545" v="192" actId="26606"/>
          <ac:spMkLst>
            <pc:docMk/>
            <pc:sldMk cId="2321642947" sldId="259"/>
            <ac:spMk id="42" creationId="{79F40191-0F44-4FD1-82CC-ACB507C14BE6}"/>
          </ac:spMkLst>
        </pc:spChg>
        <pc:spChg chg="add">
          <ac:chgData name="Eric Glover" userId="47c2a8b81aae47a8" providerId="LiveId" clId="{86C3919B-A00D-43E5-A508-8524186F3BE1}" dt="2021-11-06T13:22:03.552" v="193" actId="26606"/>
          <ac:spMkLst>
            <pc:docMk/>
            <pc:sldMk cId="2321642947" sldId="259"/>
            <ac:spMk id="44" creationId="{8D06CE56-3881-4ADA-8CEF-D18B02C242A3}"/>
          </ac:spMkLst>
        </pc:spChg>
        <pc:spChg chg="add">
          <ac:chgData name="Eric Glover" userId="47c2a8b81aae47a8" providerId="LiveId" clId="{86C3919B-A00D-43E5-A508-8524186F3BE1}" dt="2021-11-06T13:22:03.552" v="193" actId="26606"/>
          <ac:spMkLst>
            <pc:docMk/>
            <pc:sldMk cId="2321642947" sldId="259"/>
            <ac:spMk id="45" creationId="{79F3C543-62EC-4433-9C93-A2CD8764E9B4}"/>
          </ac:spMkLst>
        </pc:spChg>
        <pc:spChg chg="add">
          <ac:chgData name="Eric Glover" userId="47c2a8b81aae47a8" providerId="LiveId" clId="{86C3919B-A00D-43E5-A508-8524186F3BE1}" dt="2021-11-06T13:22:03.552" v="193" actId="26606"/>
          <ac:spMkLst>
            <pc:docMk/>
            <pc:sldMk cId="2321642947" sldId="259"/>
            <ac:spMk id="46" creationId="{5A59F003-E00A-43F9-91DC-CC54E3B87466}"/>
          </ac:spMkLst>
        </pc:spChg>
        <pc:spChg chg="add">
          <ac:chgData name="Eric Glover" userId="47c2a8b81aae47a8" providerId="LiveId" clId="{86C3919B-A00D-43E5-A508-8524186F3BE1}" dt="2021-11-06T13:22:03.552" v="193" actId="26606"/>
          <ac:spMkLst>
            <pc:docMk/>
            <pc:sldMk cId="2321642947" sldId="259"/>
            <ac:spMk id="47" creationId="{D74A4382-E3AD-430A-9A1F-DFA3E0E77A7D}"/>
          </ac:spMkLst>
        </pc:spChg>
        <pc:picChg chg="add mod ord modCrop">
          <ac:chgData name="Eric Glover" userId="47c2a8b81aae47a8" providerId="LiveId" clId="{86C3919B-A00D-43E5-A508-8524186F3BE1}" dt="2021-11-06T13:25:15.986" v="300" actId="732"/>
          <ac:picMkLst>
            <pc:docMk/>
            <pc:sldMk cId="2321642947" sldId="259"/>
            <ac:picMk id="4" creationId="{AFBDBD77-7392-43A2-8531-67FDBEE17BEA}"/>
          </ac:picMkLst>
        </pc:picChg>
      </pc:sldChg>
      <pc:sldChg chg="del">
        <pc:chgData name="Eric Glover" userId="47c2a8b81aae47a8" providerId="LiveId" clId="{86C3919B-A00D-43E5-A508-8524186F3BE1}" dt="2021-11-06T13:27:01.215" v="313" actId="47"/>
        <pc:sldMkLst>
          <pc:docMk/>
          <pc:sldMk cId="2853793207" sldId="263"/>
        </pc:sldMkLst>
      </pc:sldChg>
      <pc:sldChg chg="addSp delSp modSp mod delAnim modAnim">
        <pc:chgData name="Eric Glover" userId="47c2a8b81aae47a8" providerId="LiveId" clId="{86C3919B-A00D-43E5-A508-8524186F3BE1}" dt="2021-11-14T14:14:12.277" v="15694" actId="1036"/>
        <pc:sldMkLst>
          <pc:docMk/>
          <pc:sldMk cId="589267220" sldId="267"/>
        </pc:sldMkLst>
        <pc:spChg chg="add del mod ord">
          <ac:chgData name="Eric Glover" userId="47c2a8b81aae47a8" providerId="LiveId" clId="{86C3919B-A00D-43E5-A508-8524186F3BE1}" dt="2021-11-06T14:03:07.028" v="1563" actId="478"/>
          <ac:spMkLst>
            <pc:docMk/>
            <pc:sldMk cId="589267220" sldId="267"/>
            <ac:spMk id="2" creationId="{44C7FCBD-BF31-4A02-BD7F-7EBA4E7DA76F}"/>
          </ac:spMkLst>
        </pc:spChg>
        <pc:spChg chg="add mod">
          <ac:chgData name="Eric Glover" userId="47c2a8b81aae47a8" providerId="LiveId" clId="{86C3919B-A00D-43E5-A508-8524186F3BE1}" dt="2021-11-13T21:05:19.687" v="9886" actId="1035"/>
          <ac:spMkLst>
            <pc:docMk/>
            <pc:sldMk cId="589267220" sldId="267"/>
            <ac:spMk id="2" creationId="{8B0C8CCE-BAC0-47FB-A59B-7CB3E47AF24E}"/>
          </ac:spMkLst>
        </pc:spChg>
        <pc:spChg chg="mod modVis">
          <ac:chgData name="Eric Glover" userId="47c2a8b81aae47a8" providerId="LiveId" clId="{86C3919B-A00D-43E5-A508-8524186F3BE1}" dt="2021-11-06T14:18:51.998" v="1804" actId="14429"/>
          <ac:spMkLst>
            <pc:docMk/>
            <pc:sldMk cId="589267220" sldId="267"/>
            <ac:spMk id="3" creationId="{D3A98238-DCFF-4505-8FA1-778CF284E0DB}"/>
          </ac:spMkLst>
        </pc:spChg>
        <pc:spChg chg="mod modVis">
          <ac:chgData name="Eric Glover" userId="47c2a8b81aae47a8" providerId="LiveId" clId="{86C3919B-A00D-43E5-A508-8524186F3BE1}" dt="2021-11-13T22:33:23.889" v="11655" actId="1036"/>
          <ac:spMkLst>
            <pc:docMk/>
            <pc:sldMk cId="589267220" sldId="267"/>
            <ac:spMk id="4" creationId="{EC472220-6ED4-4778-8B48-80BFC87F1FC3}"/>
          </ac:spMkLst>
        </pc:spChg>
        <pc:spChg chg="add mod modVis">
          <ac:chgData name="Eric Glover" userId="47c2a8b81aae47a8" providerId="LiveId" clId="{86C3919B-A00D-43E5-A508-8524186F3BE1}" dt="2021-11-06T14:25:11.426" v="1865" actId="339"/>
          <ac:spMkLst>
            <pc:docMk/>
            <pc:sldMk cId="589267220" sldId="267"/>
            <ac:spMk id="5" creationId="{1F2FB06B-95AA-40D2-926E-4E41D40B6095}"/>
          </ac:spMkLst>
        </pc:spChg>
        <pc:spChg chg="add mod">
          <ac:chgData name="Eric Glover" userId="47c2a8b81aae47a8" providerId="LiveId" clId="{86C3919B-A00D-43E5-A508-8524186F3BE1}" dt="2021-11-13T23:38:43.395" v="12361" actId="1036"/>
          <ac:spMkLst>
            <pc:docMk/>
            <pc:sldMk cId="589267220" sldId="267"/>
            <ac:spMk id="5" creationId="{8420EB95-E924-435A-81F7-02EDC4B3422A}"/>
          </ac:spMkLst>
        </pc:spChg>
        <pc:spChg chg="mod modVis">
          <ac:chgData name="Eric Glover" userId="47c2a8b81aae47a8" providerId="LiveId" clId="{86C3919B-A00D-43E5-A508-8524186F3BE1}" dt="2021-11-06T14:18:50.378" v="1803" actId="14429"/>
          <ac:spMkLst>
            <pc:docMk/>
            <pc:sldMk cId="589267220" sldId="267"/>
            <ac:spMk id="6" creationId="{D893AF2E-6BCD-4A5E-97C4-88A86C2E59F1}"/>
          </ac:spMkLst>
        </pc:spChg>
        <pc:spChg chg="add del mod ord">
          <ac:chgData name="Eric Glover" userId="47c2a8b81aae47a8" providerId="LiveId" clId="{86C3919B-A00D-43E5-A508-8524186F3BE1}" dt="2021-11-06T14:03:08.659" v="1564" actId="478"/>
          <ac:spMkLst>
            <pc:docMk/>
            <pc:sldMk cId="589267220" sldId="267"/>
            <ac:spMk id="7" creationId="{42F3C37F-9EFF-49DE-8BFF-FB8E97621A9F}"/>
          </ac:spMkLst>
        </pc:spChg>
        <pc:spChg chg="add mod">
          <ac:chgData name="Eric Glover" userId="47c2a8b81aae47a8" providerId="LiveId" clId="{86C3919B-A00D-43E5-A508-8524186F3BE1}" dt="2021-11-13T23:40:37.770" v="12762" actId="1036"/>
          <ac:spMkLst>
            <pc:docMk/>
            <pc:sldMk cId="589267220" sldId="267"/>
            <ac:spMk id="7" creationId="{FCF15C5E-9946-46E8-8BEC-4732EFEA5555}"/>
          </ac:spMkLst>
        </pc:spChg>
        <pc:spChg chg="add del mod ord">
          <ac:chgData name="Eric Glover" userId="47c2a8b81aae47a8" providerId="LiveId" clId="{86C3919B-A00D-43E5-A508-8524186F3BE1}" dt="2021-11-06T14:03:59.632" v="1576" actId="478"/>
          <ac:spMkLst>
            <pc:docMk/>
            <pc:sldMk cId="589267220" sldId="267"/>
            <ac:spMk id="8" creationId="{B8CD36BB-E6AA-4727-AAFD-D39C0168990C}"/>
          </ac:spMkLst>
        </pc:spChg>
        <pc:spChg chg="add mod">
          <ac:chgData name="Eric Glover" userId="47c2a8b81aae47a8" providerId="LiveId" clId="{86C3919B-A00D-43E5-A508-8524186F3BE1}" dt="2021-11-14T14:14:12.277" v="15694" actId="1036"/>
          <ac:spMkLst>
            <pc:docMk/>
            <pc:sldMk cId="589267220" sldId="267"/>
            <ac:spMk id="8" creationId="{EC4B6D4D-459F-4C94-BF3A-474911A16545}"/>
          </ac:spMkLst>
        </pc:spChg>
        <pc:spChg chg="add del mod ord">
          <ac:chgData name="Eric Glover" userId="47c2a8b81aae47a8" providerId="LiveId" clId="{86C3919B-A00D-43E5-A508-8524186F3BE1}" dt="2021-11-06T14:04:00.161" v="1577" actId="478"/>
          <ac:spMkLst>
            <pc:docMk/>
            <pc:sldMk cId="589267220" sldId="267"/>
            <ac:spMk id="9" creationId="{5C43882C-8A6D-4B5D-9FD8-84C16630DBC4}"/>
          </ac:spMkLst>
        </pc:spChg>
        <pc:spChg chg="add del mod ord">
          <ac:chgData name="Eric Glover" userId="47c2a8b81aae47a8" providerId="LiveId" clId="{86C3919B-A00D-43E5-A508-8524186F3BE1}" dt="2021-11-06T14:02:12.718" v="1560" actId="478"/>
          <ac:spMkLst>
            <pc:docMk/>
            <pc:sldMk cId="589267220" sldId="267"/>
            <ac:spMk id="10" creationId="{E1D3D525-5C55-4F17-A9A6-64F6FB0AFD7C}"/>
          </ac:spMkLst>
        </pc:spChg>
        <pc:spChg chg="add mod">
          <ac:chgData name="Eric Glover" userId="47c2a8b81aae47a8" providerId="LiveId" clId="{86C3919B-A00D-43E5-A508-8524186F3BE1}" dt="2021-11-13T23:40:25.922" v="12754" actId="1038"/>
          <ac:spMkLst>
            <pc:docMk/>
            <pc:sldMk cId="589267220" sldId="267"/>
            <ac:spMk id="10" creationId="{EF9AEFB0-A9E4-4365-AA97-E3035EE04F6A}"/>
          </ac:spMkLst>
        </pc:spChg>
        <pc:spChg chg="add mod">
          <ac:chgData name="Eric Glover" userId="47c2a8b81aae47a8" providerId="LiveId" clId="{86C3919B-A00D-43E5-A508-8524186F3BE1}" dt="2021-11-13T23:40:13.251" v="12706" actId="1036"/>
          <ac:spMkLst>
            <pc:docMk/>
            <pc:sldMk cId="589267220" sldId="267"/>
            <ac:spMk id="11" creationId="{034F2E72-FF06-486D-8499-3BF45899C3CC}"/>
          </ac:spMkLst>
        </pc:spChg>
        <pc:spChg chg="add del mod">
          <ac:chgData name="Eric Glover" userId="47c2a8b81aae47a8" providerId="LiveId" clId="{86C3919B-A00D-43E5-A508-8524186F3BE1}" dt="2021-11-06T13:56:22.541" v="1405" actId="478"/>
          <ac:spMkLst>
            <pc:docMk/>
            <pc:sldMk cId="589267220" sldId="267"/>
            <ac:spMk id="11" creationId="{946D082E-CC29-43D5-849B-C2B35E9366AA}"/>
          </ac:spMkLst>
        </pc:spChg>
        <pc:spChg chg="add mod">
          <ac:chgData name="Eric Glover" userId="47c2a8b81aae47a8" providerId="LiveId" clId="{86C3919B-A00D-43E5-A508-8524186F3BE1}" dt="2021-11-13T23:52:02.270" v="13340" actId="1036"/>
          <ac:spMkLst>
            <pc:docMk/>
            <pc:sldMk cId="589267220" sldId="267"/>
            <ac:spMk id="12" creationId="{3A3AD7DC-DEC5-4446-846F-14F8F11585ED}"/>
          </ac:spMkLst>
        </pc:spChg>
        <pc:spChg chg="add mod modVis">
          <ac:chgData name="Eric Glover" userId="47c2a8b81aae47a8" providerId="LiveId" clId="{86C3919B-A00D-43E5-A508-8524186F3BE1}" dt="2021-11-06T14:36:37.660" v="2177" actId="20577"/>
          <ac:spMkLst>
            <pc:docMk/>
            <pc:sldMk cId="589267220" sldId="267"/>
            <ac:spMk id="12" creationId="{F8279FB6-A809-438C-921A-B753EA3EA694}"/>
          </ac:spMkLst>
        </pc:spChg>
        <pc:spChg chg="add del mod ord modVis">
          <ac:chgData name="Eric Glover" userId="47c2a8b81aae47a8" providerId="LiveId" clId="{86C3919B-A00D-43E5-A508-8524186F3BE1}" dt="2021-11-06T14:22:43.793" v="1836" actId="478"/>
          <ac:spMkLst>
            <pc:docMk/>
            <pc:sldMk cId="589267220" sldId="267"/>
            <ac:spMk id="13" creationId="{37183018-88A7-4253-B308-0714DF972EF2}"/>
          </ac:spMkLst>
        </pc:spChg>
        <pc:spChg chg="add del mod ord modVis">
          <ac:chgData name="Eric Glover" userId="47c2a8b81aae47a8" providerId="LiveId" clId="{86C3919B-A00D-43E5-A508-8524186F3BE1}" dt="2021-11-06T14:22:47.345" v="1837" actId="478"/>
          <ac:spMkLst>
            <pc:docMk/>
            <pc:sldMk cId="589267220" sldId="267"/>
            <ac:spMk id="14" creationId="{ECDA3699-651A-4A1A-9BDE-D165B212B4F6}"/>
          </ac:spMkLst>
        </pc:spChg>
        <pc:spChg chg="mod ord modVis">
          <ac:chgData name="Eric Glover" userId="47c2a8b81aae47a8" providerId="LiveId" clId="{86C3919B-A00D-43E5-A508-8524186F3BE1}" dt="2021-11-13T23:39:26.743" v="12368" actId="115"/>
          <ac:spMkLst>
            <pc:docMk/>
            <pc:sldMk cId="589267220" sldId="267"/>
            <ac:spMk id="15" creationId="{C96CD271-C05F-4792-932F-0759D2462B49}"/>
          </ac:spMkLst>
        </pc:spChg>
        <pc:spChg chg="add del mod ord modVis">
          <ac:chgData name="Eric Glover" userId="47c2a8b81aae47a8" providerId="LiveId" clId="{86C3919B-A00D-43E5-A508-8524186F3BE1}" dt="2021-11-06T14:22:40.902" v="1835" actId="478"/>
          <ac:spMkLst>
            <pc:docMk/>
            <pc:sldMk cId="589267220" sldId="267"/>
            <ac:spMk id="16" creationId="{21523EDE-53C1-413D-8F9F-905BD1B40084}"/>
          </ac:spMkLst>
        </pc:spChg>
      </pc:sldChg>
      <pc:sldChg chg="addSp delSp modSp mod addAnim delAnim modAnim">
        <pc:chgData name="Eric Glover" userId="47c2a8b81aae47a8" providerId="LiveId" clId="{86C3919B-A00D-43E5-A508-8524186F3BE1}" dt="2021-11-14T14:11:38.574" v="15668" actId="14100"/>
        <pc:sldMkLst>
          <pc:docMk/>
          <pc:sldMk cId="2103158732" sldId="273"/>
        </pc:sldMkLst>
        <pc:spChg chg="mod">
          <ac:chgData name="Eric Glover" userId="47c2a8b81aae47a8" providerId="LiveId" clId="{86C3919B-A00D-43E5-A508-8524186F3BE1}" dt="2021-11-14T14:11:38.574" v="15668" actId="14100"/>
          <ac:spMkLst>
            <pc:docMk/>
            <pc:sldMk cId="2103158732" sldId="273"/>
            <ac:spMk id="3" creationId="{E4A29B43-CD39-4D37-9B76-7FE3B309BB46}"/>
          </ac:spMkLst>
        </pc:spChg>
        <pc:spChg chg="del mod">
          <ac:chgData name="Eric Glover" userId="47c2a8b81aae47a8" providerId="LiveId" clId="{86C3919B-A00D-43E5-A508-8524186F3BE1}" dt="2021-11-13T21:39:11.634" v="10188" actId="478"/>
          <ac:spMkLst>
            <pc:docMk/>
            <pc:sldMk cId="2103158732" sldId="273"/>
            <ac:spMk id="4" creationId="{A2BCCD72-2B58-418D-9D29-7EF0B078AC69}"/>
          </ac:spMkLst>
        </pc:spChg>
        <pc:spChg chg="add del mod">
          <ac:chgData name="Eric Glover" userId="47c2a8b81aae47a8" providerId="LiveId" clId="{86C3919B-A00D-43E5-A508-8524186F3BE1}" dt="2021-11-13T22:47:15.280" v="12137" actId="14100"/>
          <ac:spMkLst>
            <pc:docMk/>
            <pc:sldMk cId="2103158732" sldId="273"/>
            <ac:spMk id="5" creationId="{35D4B608-D759-4E14-816D-772477EE92DA}"/>
          </ac:spMkLst>
        </pc:spChg>
      </pc:sldChg>
      <pc:sldChg chg="modSp add del mod">
        <pc:chgData name="Eric Glover" userId="47c2a8b81aae47a8" providerId="LiveId" clId="{86C3919B-A00D-43E5-A508-8524186F3BE1}" dt="2021-11-13T22:32:04.219" v="11637" actId="6549"/>
        <pc:sldMkLst>
          <pc:docMk/>
          <pc:sldMk cId="1726772868" sldId="274"/>
        </pc:sldMkLst>
        <pc:spChg chg="mod">
          <ac:chgData name="Eric Glover" userId="47c2a8b81aae47a8" providerId="LiveId" clId="{86C3919B-A00D-43E5-A508-8524186F3BE1}" dt="2021-11-13T22:32:04.219" v="11637" actId="6549"/>
          <ac:spMkLst>
            <pc:docMk/>
            <pc:sldMk cId="1726772868" sldId="274"/>
            <ac:spMk id="3" creationId="{E4A29B43-CD39-4D37-9B76-7FE3B309BB46}"/>
          </ac:spMkLst>
        </pc:spChg>
      </pc:sldChg>
      <pc:sldChg chg="modSp mod">
        <pc:chgData name="Eric Glover" userId="47c2a8b81aae47a8" providerId="LiveId" clId="{86C3919B-A00D-43E5-A508-8524186F3BE1}" dt="2021-11-06T16:24:11.598" v="4409" actId="6549"/>
        <pc:sldMkLst>
          <pc:docMk/>
          <pc:sldMk cId="507843150" sldId="276"/>
        </pc:sldMkLst>
        <pc:spChg chg="mod">
          <ac:chgData name="Eric Glover" userId="47c2a8b81aae47a8" providerId="LiveId" clId="{86C3919B-A00D-43E5-A508-8524186F3BE1}" dt="2021-11-06T16:24:11.598" v="4409" actId="6549"/>
          <ac:spMkLst>
            <pc:docMk/>
            <pc:sldMk cId="507843150" sldId="276"/>
            <ac:spMk id="4" creationId="{EC472220-6ED4-4778-8B48-80BFC87F1FC3}"/>
          </ac:spMkLst>
        </pc:spChg>
        <pc:spChg chg="mod">
          <ac:chgData name="Eric Glover" userId="47c2a8b81aae47a8" providerId="LiveId" clId="{86C3919B-A00D-43E5-A508-8524186F3BE1}" dt="2021-11-06T16:24:01.092" v="4397" actId="14100"/>
          <ac:spMkLst>
            <pc:docMk/>
            <pc:sldMk cId="507843150" sldId="276"/>
            <ac:spMk id="15" creationId="{C96CD271-C05F-4792-932F-0759D2462B49}"/>
          </ac:spMkLst>
        </pc:spChg>
      </pc:sldChg>
      <pc:sldChg chg="del">
        <pc:chgData name="Eric Glover" userId="47c2a8b81aae47a8" providerId="LiveId" clId="{86C3919B-A00D-43E5-A508-8524186F3BE1}" dt="2021-11-06T13:28:32.070" v="318" actId="47"/>
        <pc:sldMkLst>
          <pc:docMk/>
          <pc:sldMk cId="2099469879" sldId="277"/>
        </pc:sldMkLst>
      </pc:sldChg>
      <pc:sldChg chg="del">
        <pc:chgData name="Eric Glover" userId="47c2a8b81aae47a8" providerId="LiveId" clId="{86C3919B-A00D-43E5-A508-8524186F3BE1}" dt="2021-11-06T13:28:19.120" v="316" actId="47"/>
        <pc:sldMkLst>
          <pc:docMk/>
          <pc:sldMk cId="4168224665" sldId="278"/>
        </pc:sldMkLst>
      </pc:sldChg>
      <pc:sldChg chg="addSp delSp modSp mod ord delAnim modAnim">
        <pc:chgData name="Eric Glover" userId="47c2a8b81aae47a8" providerId="LiveId" clId="{86C3919B-A00D-43E5-A508-8524186F3BE1}" dt="2021-11-06T15:39:36.781" v="3920" actId="115"/>
        <pc:sldMkLst>
          <pc:docMk/>
          <pc:sldMk cId="3180633206" sldId="279"/>
        </pc:sldMkLst>
        <pc:spChg chg="mod">
          <ac:chgData name="Eric Glover" userId="47c2a8b81aae47a8" providerId="LiveId" clId="{86C3919B-A00D-43E5-A508-8524186F3BE1}" dt="2021-11-06T15:36:31.361" v="3839" actId="403"/>
          <ac:spMkLst>
            <pc:docMk/>
            <pc:sldMk cId="3180633206" sldId="279"/>
            <ac:spMk id="2" creationId="{85C543B8-B8AF-498F-84EB-AC12A991C11B}"/>
          </ac:spMkLst>
        </pc:spChg>
        <pc:spChg chg="mod">
          <ac:chgData name="Eric Glover" userId="47c2a8b81aae47a8" providerId="LiveId" clId="{86C3919B-A00D-43E5-A508-8524186F3BE1}" dt="2021-11-06T15:37:18.413" v="3853" actId="14100"/>
          <ac:spMkLst>
            <pc:docMk/>
            <pc:sldMk cId="3180633206" sldId="279"/>
            <ac:spMk id="3" creationId="{3B0D1ABD-6D87-4A3A-8947-539E1DB2060D}"/>
          </ac:spMkLst>
        </pc:spChg>
        <pc:spChg chg="mod">
          <ac:chgData name="Eric Glover" userId="47c2a8b81aae47a8" providerId="LiveId" clId="{86C3919B-A00D-43E5-A508-8524186F3BE1}" dt="2021-11-06T15:39:36.781" v="3920" actId="115"/>
          <ac:spMkLst>
            <pc:docMk/>
            <pc:sldMk cId="3180633206" sldId="279"/>
            <ac:spMk id="4" creationId="{843D5670-B5A9-4DFF-9E0B-D1DE553975A9}"/>
          </ac:spMkLst>
        </pc:spChg>
        <pc:spChg chg="add mod">
          <ac:chgData name="Eric Glover" userId="47c2a8b81aae47a8" providerId="LiveId" clId="{86C3919B-A00D-43E5-A508-8524186F3BE1}" dt="2021-11-06T15:38:29.792" v="3902" actId="12788"/>
          <ac:spMkLst>
            <pc:docMk/>
            <pc:sldMk cId="3180633206" sldId="279"/>
            <ac:spMk id="5" creationId="{E8B26AF4-9BDD-464C-8A3C-1F29D8BF37EF}"/>
          </ac:spMkLst>
        </pc:spChg>
        <pc:spChg chg="del">
          <ac:chgData name="Eric Glover" userId="47c2a8b81aae47a8" providerId="LiveId" clId="{86C3919B-A00D-43E5-A508-8524186F3BE1}" dt="2021-11-06T15:32:42.353" v="3697" actId="478"/>
          <ac:spMkLst>
            <pc:docMk/>
            <pc:sldMk cId="3180633206" sldId="279"/>
            <ac:spMk id="6" creationId="{9C8AE5C0-E844-4B39-AED7-1CFE5FBB4B09}"/>
          </ac:spMkLst>
        </pc:spChg>
        <pc:spChg chg="del">
          <ac:chgData name="Eric Glover" userId="47c2a8b81aae47a8" providerId="LiveId" clId="{86C3919B-A00D-43E5-A508-8524186F3BE1}" dt="2021-11-06T15:17:25.418" v="3427" actId="478"/>
          <ac:spMkLst>
            <pc:docMk/>
            <pc:sldMk cId="3180633206" sldId="279"/>
            <ac:spMk id="7" creationId="{AA8CE84F-B3EC-4826-BFD8-5EA4F34951DF}"/>
          </ac:spMkLst>
        </pc:spChg>
        <pc:spChg chg="add mod">
          <ac:chgData name="Eric Glover" userId="47c2a8b81aae47a8" providerId="LiveId" clId="{86C3919B-A00D-43E5-A508-8524186F3BE1}" dt="2021-11-06T15:39:03.483" v="3917" actId="1036"/>
          <ac:spMkLst>
            <pc:docMk/>
            <pc:sldMk cId="3180633206" sldId="279"/>
            <ac:spMk id="8" creationId="{CD793BCF-FE95-410C-8F0A-242503A1BC81}"/>
          </ac:spMkLst>
        </pc:spChg>
      </pc:sldChg>
      <pc:sldChg chg="del">
        <pc:chgData name="Eric Glover" userId="47c2a8b81aae47a8" providerId="LiveId" clId="{86C3919B-A00D-43E5-A508-8524186F3BE1}" dt="2021-11-06T13:28:44.329" v="321" actId="47"/>
        <pc:sldMkLst>
          <pc:docMk/>
          <pc:sldMk cId="3058813210" sldId="281"/>
        </pc:sldMkLst>
      </pc:sldChg>
      <pc:sldChg chg="del">
        <pc:chgData name="Eric Glover" userId="47c2a8b81aae47a8" providerId="LiveId" clId="{86C3919B-A00D-43E5-A508-8524186F3BE1}" dt="2021-11-06T13:28:28.804" v="317" actId="47"/>
        <pc:sldMkLst>
          <pc:docMk/>
          <pc:sldMk cId="2109209804" sldId="282"/>
        </pc:sldMkLst>
      </pc:sldChg>
      <pc:sldChg chg="del">
        <pc:chgData name="Eric Glover" userId="47c2a8b81aae47a8" providerId="LiveId" clId="{86C3919B-A00D-43E5-A508-8524186F3BE1}" dt="2021-11-06T13:28:44.329" v="321" actId="47"/>
        <pc:sldMkLst>
          <pc:docMk/>
          <pc:sldMk cId="780717342" sldId="283"/>
        </pc:sldMkLst>
      </pc:sldChg>
      <pc:sldChg chg="del">
        <pc:chgData name="Eric Glover" userId="47c2a8b81aae47a8" providerId="LiveId" clId="{86C3919B-A00D-43E5-A508-8524186F3BE1}" dt="2021-11-06T13:28:44.329" v="321" actId="47"/>
        <pc:sldMkLst>
          <pc:docMk/>
          <pc:sldMk cId="1525277107" sldId="284"/>
        </pc:sldMkLst>
      </pc:sldChg>
      <pc:sldChg chg="addSp delSp modSp mod ord delAnim modAnim">
        <pc:chgData name="Eric Glover" userId="47c2a8b81aae47a8" providerId="LiveId" clId="{86C3919B-A00D-43E5-A508-8524186F3BE1}" dt="2021-11-06T14:25:28.866" v="1866"/>
        <pc:sldMkLst>
          <pc:docMk/>
          <pc:sldMk cId="2813534019" sldId="285"/>
        </pc:sldMkLst>
        <pc:spChg chg="mod">
          <ac:chgData name="Eric Glover" userId="47c2a8b81aae47a8" providerId="LiveId" clId="{86C3919B-A00D-43E5-A508-8524186F3BE1}" dt="2021-11-06T13:52:16.194" v="1373" actId="20577"/>
          <ac:spMkLst>
            <pc:docMk/>
            <pc:sldMk cId="2813534019" sldId="285"/>
            <ac:spMk id="2" creationId="{85C543B8-B8AF-498F-84EB-AC12A991C11B}"/>
          </ac:spMkLst>
        </pc:spChg>
        <pc:spChg chg="del">
          <ac:chgData name="Eric Glover" userId="47c2a8b81aae47a8" providerId="LiveId" clId="{86C3919B-A00D-43E5-A508-8524186F3BE1}" dt="2021-11-06T13:29:28.060" v="324" actId="478"/>
          <ac:spMkLst>
            <pc:docMk/>
            <pc:sldMk cId="2813534019" sldId="285"/>
            <ac:spMk id="3" creationId="{3B0D1ABD-6D87-4A3A-8947-539E1DB2060D}"/>
          </ac:spMkLst>
        </pc:spChg>
        <pc:spChg chg="mod">
          <ac:chgData name="Eric Glover" userId="47c2a8b81aae47a8" providerId="LiveId" clId="{86C3919B-A00D-43E5-A508-8524186F3BE1}" dt="2021-11-06T13:50:39.092" v="1339" actId="255"/>
          <ac:spMkLst>
            <pc:docMk/>
            <pc:sldMk cId="2813534019" sldId="285"/>
            <ac:spMk id="4" creationId="{D36E7667-3A6A-40E7-8E58-A3B7007654F4}"/>
          </ac:spMkLst>
        </pc:spChg>
        <pc:spChg chg="add del mod">
          <ac:chgData name="Eric Glover" userId="47c2a8b81aae47a8" providerId="LiveId" clId="{86C3919B-A00D-43E5-A508-8524186F3BE1}" dt="2021-11-06T13:29:34.975" v="325" actId="478"/>
          <ac:spMkLst>
            <pc:docMk/>
            <pc:sldMk cId="2813534019" sldId="285"/>
            <ac:spMk id="6" creationId="{4A745EDA-3673-4CEE-A4C8-EE3D7853BF2A}"/>
          </ac:spMkLst>
        </pc:spChg>
        <pc:spChg chg="add mod">
          <ac:chgData name="Eric Glover" userId="47c2a8b81aae47a8" providerId="LiveId" clId="{86C3919B-A00D-43E5-A508-8524186F3BE1}" dt="2021-11-06T13:52:49.502" v="1404" actId="20577"/>
          <ac:spMkLst>
            <pc:docMk/>
            <pc:sldMk cId="2813534019" sldId="285"/>
            <ac:spMk id="9" creationId="{0BEF495D-0C50-471B-8F28-A0BB602C8350}"/>
          </ac:spMkLst>
        </pc:spChg>
        <pc:spChg chg="del mod">
          <ac:chgData name="Eric Glover" userId="47c2a8b81aae47a8" providerId="LiveId" clId="{86C3919B-A00D-43E5-A508-8524186F3BE1}" dt="2021-11-06T13:33:10.967" v="560" actId="478"/>
          <ac:spMkLst>
            <pc:docMk/>
            <pc:sldMk cId="2813534019" sldId="285"/>
            <ac:spMk id="10" creationId="{078D92CD-1D92-4C43-89C9-ECE52CACC075}"/>
          </ac:spMkLst>
        </pc:spChg>
        <pc:spChg chg="add mod">
          <ac:chgData name="Eric Glover" userId="47c2a8b81aae47a8" providerId="LiveId" clId="{86C3919B-A00D-43E5-A508-8524186F3BE1}" dt="2021-11-06T13:51:13.957" v="1351" actId="207"/>
          <ac:spMkLst>
            <pc:docMk/>
            <pc:sldMk cId="2813534019" sldId="285"/>
            <ac:spMk id="11" creationId="{225416C9-01A1-4B31-8A74-C6CFCE4604D0}"/>
          </ac:spMkLst>
        </pc:spChg>
        <pc:graphicFrameChg chg="add mod modGraphic">
          <ac:chgData name="Eric Glover" userId="47c2a8b81aae47a8" providerId="LiveId" clId="{86C3919B-A00D-43E5-A508-8524186F3BE1}" dt="2021-11-06T13:50:46.420" v="1342" actId="1035"/>
          <ac:graphicFrameMkLst>
            <pc:docMk/>
            <pc:sldMk cId="2813534019" sldId="285"/>
            <ac:graphicFrameMk id="8" creationId="{57616E60-E1E2-4043-93F0-C74EBEBB7C50}"/>
          </ac:graphicFrameMkLst>
        </pc:graphicFrameChg>
      </pc:sldChg>
      <pc:sldChg chg="delSp del mod">
        <pc:chgData name="Eric Glover" userId="47c2a8b81aae47a8" providerId="LiveId" clId="{86C3919B-A00D-43E5-A508-8524186F3BE1}" dt="2021-11-06T13:29:54.975" v="329" actId="47"/>
        <pc:sldMkLst>
          <pc:docMk/>
          <pc:sldMk cId="1731920209" sldId="286"/>
        </pc:sldMkLst>
        <pc:graphicFrameChg chg="del">
          <ac:chgData name="Eric Glover" userId="47c2a8b81aae47a8" providerId="LiveId" clId="{86C3919B-A00D-43E5-A508-8524186F3BE1}" dt="2021-11-06T13:29:42.263" v="326" actId="21"/>
          <ac:graphicFrameMkLst>
            <pc:docMk/>
            <pc:sldMk cId="1731920209" sldId="286"/>
            <ac:graphicFrameMk id="16" creationId="{CC3C42A9-CAC1-4256-B181-0AA84DD88ACC}"/>
          </ac:graphicFrameMkLst>
        </pc:graphicFrameChg>
      </pc:sldChg>
      <pc:sldChg chg="modSp mod">
        <pc:chgData name="Eric Glover" userId="47c2a8b81aae47a8" providerId="LiveId" clId="{86C3919B-A00D-43E5-A508-8524186F3BE1}" dt="2021-11-06T15:15:25.577" v="3419" actId="6549"/>
        <pc:sldMkLst>
          <pc:docMk/>
          <pc:sldMk cId="2057474981" sldId="287"/>
        </pc:sldMkLst>
        <pc:spChg chg="mod">
          <ac:chgData name="Eric Glover" userId="47c2a8b81aae47a8" providerId="LiveId" clId="{86C3919B-A00D-43E5-A508-8524186F3BE1}" dt="2021-11-06T15:15:25.577" v="3419" actId="6549"/>
          <ac:spMkLst>
            <pc:docMk/>
            <pc:sldMk cId="2057474981" sldId="287"/>
            <ac:spMk id="4" creationId="{EC472220-6ED4-4778-8B48-80BFC87F1FC3}"/>
          </ac:spMkLst>
        </pc:spChg>
        <pc:spChg chg="mod">
          <ac:chgData name="Eric Glover" userId="47c2a8b81aae47a8" providerId="LiveId" clId="{86C3919B-A00D-43E5-A508-8524186F3BE1}" dt="2021-11-06T15:15:15.517" v="3408" actId="207"/>
          <ac:spMkLst>
            <pc:docMk/>
            <pc:sldMk cId="2057474981" sldId="287"/>
            <ac:spMk id="15" creationId="{C96CD271-C05F-4792-932F-0759D2462B49}"/>
          </ac:spMkLst>
        </pc:spChg>
      </pc:sldChg>
      <pc:sldChg chg="del">
        <pc:chgData name="Eric Glover" userId="47c2a8b81aae47a8" providerId="LiveId" clId="{86C3919B-A00D-43E5-A508-8524186F3BE1}" dt="2021-11-06T13:28:38.568" v="320" actId="47"/>
        <pc:sldMkLst>
          <pc:docMk/>
          <pc:sldMk cId="938633615" sldId="288"/>
        </pc:sldMkLst>
      </pc:sldChg>
      <pc:sldChg chg="del">
        <pc:chgData name="Eric Glover" userId="47c2a8b81aae47a8" providerId="LiveId" clId="{86C3919B-A00D-43E5-A508-8524186F3BE1}" dt="2021-11-06T13:28:36.429" v="319" actId="47"/>
        <pc:sldMkLst>
          <pc:docMk/>
          <pc:sldMk cId="2087703314" sldId="289"/>
        </pc:sldMkLst>
      </pc:sldChg>
      <pc:sldChg chg="addSp delSp modSp new mod ord setBg">
        <pc:chgData name="Eric Glover" userId="47c2a8b81aae47a8" providerId="LiveId" clId="{86C3919B-A00D-43E5-A508-8524186F3BE1}" dt="2021-11-13T22:54:40.598" v="12145" actId="26606"/>
        <pc:sldMkLst>
          <pc:docMk/>
          <pc:sldMk cId="1598284492" sldId="290"/>
        </pc:sldMkLst>
        <pc:spChg chg="add del mod">
          <ac:chgData name="Eric Glover" userId="47c2a8b81aae47a8" providerId="LiveId" clId="{86C3919B-A00D-43E5-A508-8524186F3BE1}" dt="2021-11-13T22:54:27.386" v="12142"/>
          <ac:spMkLst>
            <pc:docMk/>
            <pc:sldMk cId="1598284492" sldId="290"/>
            <ac:spMk id="3" creationId="{E34252ED-6E27-47DA-8EF3-161337E9E782}"/>
          </ac:spMkLst>
        </pc:spChg>
        <pc:spChg chg="add del">
          <ac:chgData name="Eric Glover" userId="47c2a8b81aae47a8" providerId="LiveId" clId="{86C3919B-A00D-43E5-A508-8524186F3BE1}" dt="2021-11-13T22:54:40.598" v="12145" actId="26606"/>
          <ac:spMkLst>
            <pc:docMk/>
            <pc:sldMk cId="1598284492" sldId="290"/>
            <ac:spMk id="9" creationId="{726908CC-6AC4-4222-8250-B90B6072E8AC}"/>
          </ac:spMkLst>
        </pc:spChg>
        <pc:spChg chg="add del">
          <ac:chgData name="Eric Glover" userId="47c2a8b81aae47a8" providerId="LiveId" clId="{86C3919B-A00D-43E5-A508-8524186F3BE1}" dt="2021-11-13T22:54:40.598" v="12145" actId="26606"/>
          <ac:spMkLst>
            <pc:docMk/>
            <pc:sldMk cId="1598284492" sldId="290"/>
            <ac:spMk id="11" creationId="{F2F606D8-696E-4B76-BB10-43672AA1475A}"/>
          </ac:spMkLst>
        </pc:spChg>
        <pc:spChg chg="add del">
          <ac:chgData name="Eric Glover" userId="47c2a8b81aae47a8" providerId="LiveId" clId="{86C3919B-A00D-43E5-A508-8524186F3BE1}" dt="2021-11-13T22:54:40.598" v="12145" actId="26606"/>
          <ac:spMkLst>
            <pc:docMk/>
            <pc:sldMk cId="1598284492" sldId="290"/>
            <ac:spMk id="13" creationId="{3ABF1881-5AFD-48F9-979A-19EE2FE30A33}"/>
          </ac:spMkLst>
        </pc:spChg>
        <pc:picChg chg="add del">
          <ac:chgData name="Eric Glover" userId="47c2a8b81aae47a8" providerId="LiveId" clId="{86C3919B-A00D-43E5-A508-8524186F3BE1}" dt="2021-11-13T22:54:27.384" v="12140" actId="478"/>
          <ac:picMkLst>
            <pc:docMk/>
            <pc:sldMk cId="1598284492" sldId="290"/>
            <ac:picMk id="2" creationId="{8353BB3C-4EE0-4921-8A7D-A0A28B1507A4}"/>
          </ac:picMkLst>
        </pc:picChg>
        <pc:picChg chg="add mod">
          <ac:chgData name="Eric Glover" userId="47c2a8b81aae47a8" providerId="LiveId" clId="{86C3919B-A00D-43E5-A508-8524186F3BE1}" dt="2021-11-13T22:54:40.598" v="12145" actId="26606"/>
          <ac:picMkLst>
            <pc:docMk/>
            <pc:sldMk cId="1598284492" sldId="290"/>
            <ac:picMk id="4" creationId="{B756CAF2-512E-43D4-9B08-C8ED88196116}"/>
          </ac:picMkLst>
        </pc:picChg>
      </pc:sldChg>
      <pc:sldChg chg="addSp delSp modSp add mod delAnim modAnim">
        <pc:chgData name="Eric Glover" userId="47c2a8b81aae47a8" providerId="LiveId" clId="{86C3919B-A00D-43E5-A508-8524186F3BE1}" dt="2021-11-06T15:08:04.382" v="3242"/>
        <pc:sldMkLst>
          <pc:docMk/>
          <pc:sldMk cId="1267861758" sldId="291"/>
        </pc:sldMkLst>
        <pc:spChg chg="add del mod">
          <ac:chgData name="Eric Glover" userId="47c2a8b81aae47a8" providerId="LiveId" clId="{86C3919B-A00D-43E5-A508-8524186F3BE1}" dt="2021-11-06T15:01:15.945" v="3131" actId="478"/>
          <ac:spMkLst>
            <pc:docMk/>
            <pc:sldMk cId="1267861758" sldId="291"/>
            <ac:spMk id="2" creationId="{A02A9CBA-9F95-4A8F-9818-51F4269917CB}"/>
          </ac:spMkLst>
        </pc:spChg>
        <pc:spChg chg="mod modVis">
          <ac:chgData name="Eric Glover" userId="47c2a8b81aae47a8" providerId="LiveId" clId="{86C3919B-A00D-43E5-A508-8524186F3BE1}" dt="2021-11-06T14:52:08.612" v="2356" actId="14429"/>
          <ac:spMkLst>
            <pc:docMk/>
            <pc:sldMk cId="1267861758" sldId="291"/>
            <ac:spMk id="3" creationId="{D3A98238-DCFF-4505-8FA1-778CF284E0DB}"/>
          </ac:spMkLst>
        </pc:spChg>
        <pc:spChg chg="mod modVis">
          <ac:chgData name="Eric Glover" userId="47c2a8b81aae47a8" providerId="LiveId" clId="{86C3919B-A00D-43E5-A508-8524186F3BE1}" dt="2021-11-06T14:52:07.674" v="2354" actId="14429"/>
          <ac:spMkLst>
            <pc:docMk/>
            <pc:sldMk cId="1267861758" sldId="291"/>
            <ac:spMk id="4" creationId="{EC472220-6ED4-4778-8B48-80BFC87F1FC3}"/>
          </ac:spMkLst>
        </pc:spChg>
        <pc:spChg chg="del mod modVis">
          <ac:chgData name="Eric Glover" userId="47c2a8b81aae47a8" providerId="LiveId" clId="{86C3919B-A00D-43E5-A508-8524186F3BE1}" dt="2021-11-06T14:52:13.268" v="2359" actId="478"/>
          <ac:spMkLst>
            <pc:docMk/>
            <pc:sldMk cId="1267861758" sldId="291"/>
            <ac:spMk id="5" creationId="{1F2FB06B-95AA-40D2-926E-4E41D40B6095}"/>
          </ac:spMkLst>
        </pc:spChg>
        <pc:spChg chg="mod modVis">
          <ac:chgData name="Eric Glover" userId="47c2a8b81aae47a8" providerId="LiveId" clId="{86C3919B-A00D-43E5-A508-8524186F3BE1}" dt="2021-11-06T14:52:08.148" v="2355" actId="14429"/>
          <ac:spMkLst>
            <pc:docMk/>
            <pc:sldMk cId="1267861758" sldId="291"/>
            <ac:spMk id="6" creationId="{D893AF2E-6BCD-4A5E-97C4-88A86C2E59F1}"/>
          </ac:spMkLst>
        </pc:spChg>
        <pc:spChg chg="add del">
          <ac:chgData name="Eric Glover" userId="47c2a8b81aae47a8" providerId="LiveId" clId="{86C3919B-A00D-43E5-A508-8524186F3BE1}" dt="2021-11-06T15:00:08.457" v="3099" actId="478"/>
          <ac:spMkLst>
            <pc:docMk/>
            <pc:sldMk cId="1267861758" sldId="291"/>
            <ac:spMk id="7" creationId="{B3D8B5F6-6686-4A8A-9862-7141DCE801E5}"/>
          </ac:spMkLst>
        </pc:spChg>
        <pc:spChg chg="add mod">
          <ac:chgData name="Eric Glover" userId="47c2a8b81aae47a8" providerId="LiveId" clId="{86C3919B-A00D-43E5-A508-8524186F3BE1}" dt="2021-11-06T15:04:11.287" v="3230" actId="1036"/>
          <ac:spMkLst>
            <pc:docMk/>
            <pc:sldMk cId="1267861758" sldId="291"/>
            <ac:spMk id="8" creationId="{BFC58956-F8CD-4C20-92E8-716C70DA6507}"/>
          </ac:spMkLst>
        </pc:spChg>
        <pc:spChg chg="add mod">
          <ac:chgData name="Eric Glover" userId="47c2a8b81aae47a8" providerId="LiveId" clId="{86C3919B-A00D-43E5-A508-8524186F3BE1}" dt="2021-11-06T14:58:47.281" v="3017" actId="12788"/>
          <ac:spMkLst>
            <pc:docMk/>
            <pc:sldMk cId="1267861758" sldId="291"/>
            <ac:spMk id="11" creationId="{3692336B-C5FA-404C-8622-6BC065CD3F1E}"/>
          </ac:spMkLst>
        </pc:spChg>
        <pc:spChg chg="del mod modVis">
          <ac:chgData name="Eric Glover" userId="47c2a8b81aae47a8" providerId="LiveId" clId="{86C3919B-A00D-43E5-A508-8524186F3BE1}" dt="2021-11-06T14:52:16.688" v="2361" actId="478"/>
          <ac:spMkLst>
            <pc:docMk/>
            <pc:sldMk cId="1267861758" sldId="291"/>
            <ac:spMk id="12" creationId="{F8279FB6-A809-438C-921A-B753EA3EA694}"/>
          </ac:spMkLst>
        </pc:spChg>
        <pc:spChg chg="mod modVis">
          <ac:chgData name="Eric Glover" userId="47c2a8b81aae47a8" providerId="LiveId" clId="{86C3919B-A00D-43E5-A508-8524186F3BE1}" dt="2021-11-06T14:58:47.281" v="3017" actId="12788"/>
          <ac:spMkLst>
            <pc:docMk/>
            <pc:sldMk cId="1267861758" sldId="291"/>
            <ac:spMk id="13" creationId="{37183018-88A7-4253-B308-0714DF972EF2}"/>
          </ac:spMkLst>
        </pc:spChg>
        <pc:spChg chg="del mod modVis">
          <ac:chgData name="Eric Glover" userId="47c2a8b81aae47a8" providerId="LiveId" clId="{86C3919B-A00D-43E5-A508-8524186F3BE1}" dt="2021-11-06T14:52:21.479" v="2365" actId="478"/>
          <ac:spMkLst>
            <pc:docMk/>
            <pc:sldMk cId="1267861758" sldId="291"/>
            <ac:spMk id="14" creationId="{ECDA3699-651A-4A1A-9BDE-D165B212B4F6}"/>
          </ac:spMkLst>
        </pc:spChg>
        <pc:spChg chg="mod modVis">
          <ac:chgData name="Eric Glover" userId="47c2a8b81aae47a8" providerId="LiveId" clId="{86C3919B-A00D-43E5-A508-8524186F3BE1}" dt="2021-11-06T14:52:09.100" v="2357" actId="14429"/>
          <ac:spMkLst>
            <pc:docMk/>
            <pc:sldMk cId="1267861758" sldId="291"/>
            <ac:spMk id="15" creationId="{C96CD271-C05F-4792-932F-0759D2462B49}"/>
          </ac:spMkLst>
        </pc:spChg>
        <pc:spChg chg="del mod modVis">
          <ac:chgData name="Eric Glover" userId="47c2a8b81aae47a8" providerId="LiveId" clId="{86C3919B-A00D-43E5-A508-8524186F3BE1}" dt="2021-11-06T14:52:19.666" v="2363" actId="478"/>
          <ac:spMkLst>
            <pc:docMk/>
            <pc:sldMk cId="1267861758" sldId="291"/>
            <ac:spMk id="16" creationId="{21523EDE-53C1-413D-8F9F-905BD1B40084}"/>
          </ac:spMkLst>
        </pc:spChg>
        <pc:spChg chg="add mod">
          <ac:chgData name="Eric Glover" userId="47c2a8b81aae47a8" providerId="LiveId" clId="{86C3919B-A00D-43E5-A508-8524186F3BE1}" dt="2021-11-06T15:04:11.287" v="3230" actId="1036"/>
          <ac:spMkLst>
            <pc:docMk/>
            <pc:sldMk cId="1267861758" sldId="291"/>
            <ac:spMk id="17" creationId="{D5C65F7C-6711-4903-90FB-0B47E57E3937}"/>
          </ac:spMkLst>
        </pc:spChg>
        <pc:spChg chg="add mod">
          <ac:chgData name="Eric Glover" userId="47c2a8b81aae47a8" providerId="LiveId" clId="{86C3919B-A00D-43E5-A508-8524186F3BE1}" dt="2021-11-06T15:04:11.287" v="3230" actId="1036"/>
          <ac:spMkLst>
            <pc:docMk/>
            <pc:sldMk cId="1267861758" sldId="291"/>
            <ac:spMk id="18" creationId="{A01BD79E-9FCD-41ED-851F-EED774C383C7}"/>
          </ac:spMkLst>
        </pc:spChg>
        <pc:spChg chg="add mod">
          <ac:chgData name="Eric Glover" userId="47c2a8b81aae47a8" providerId="LiveId" clId="{86C3919B-A00D-43E5-A508-8524186F3BE1}" dt="2021-11-06T15:04:11.287" v="3230" actId="1036"/>
          <ac:spMkLst>
            <pc:docMk/>
            <pc:sldMk cId="1267861758" sldId="291"/>
            <ac:spMk id="19" creationId="{D6257957-5C3C-4D1D-B004-81926903749D}"/>
          </ac:spMkLst>
        </pc:spChg>
      </pc:sldChg>
      <pc:sldChg chg="addSp delSp modSp add mod delAnim modAnim">
        <pc:chgData name="Eric Glover" userId="47c2a8b81aae47a8" providerId="LiveId" clId="{86C3919B-A00D-43E5-A508-8524186F3BE1}" dt="2021-11-06T14:51:17.347" v="2352" actId="1035"/>
        <pc:sldMkLst>
          <pc:docMk/>
          <pc:sldMk cId="4208696939" sldId="292"/>
        </pc:sldMkLst>
        <pc:spChg chg="add del mod">
          <ac:chgData name="Eric Glover" userId="47c2a8b81aae47a8" providerId="LiveId" clId="{86C3919B-A00D-43E5-A508-8524186F3BE1}" dt="2021-11-06T14:34:06.586" v="2053" actId="478"/>
          <ac:spMkLst>
            <pc:docMk/>
            <pc:sldMk cId="4208696939" sldId="292"/>
            <ac:spMk id="2" creationId="{FD9CCCCA-0067-40BB-BF8A-3F2E4429F545}"/>
          </ac:spMkLst>
        </pc:spChg>
        <pc:spChg chg="mod modVis">
          <ac:chgData name="Eric Glover" userId="47c2a8b81aae47a8" providerId="LiveId" clId="{86C3919B-A00D-43E5-A508-8524186F3BE1}" dt="2021-11-06T14:27:54.473" v="1909" actId="14429"/>
          <ac:spMkLst>
            <pc:docMk/>
            <pc:sldMk cId="4208696939" sldId="292"/>
            <ac:spMk id="3" creationId="{D3A98238-DCFF-4505-8FA1-778CF284E0DB}"/>
          </ac:spMkLst>
        </pc:spChg>
        <pc:spChg chg="mod modVis">
          <ac:chgData name="Eric Glover" userId="47c2a8b81aae47a8" providerId="LiveId" clId="{86C3919B-A00D-43E5-A508-8524186F3BE1}" dt="2021-11-06T14:34:00.325" v="2052" actId="6549"/>
          <ac:spMkLst>
            <pc:docMk/>
            <pc:sldMk cId="4208696939" sldId="292"/>
            <ac:spMk id="4" creationId="{EC472220-6ED4-4778-8B48-80BFC87F1FC3}"/>
          </ac:spMkLst>
        </pc:spChg>
        <pc:spChg chg="del mod modVis">
          <ac:chgData name="Eric Glover" userId="47c2a8b81aae47a8" providerId="LiveId" clId="{86C3919B-A00D-43E5-A508-8524186F3BE1}" dt="2021-11-06T14:28:12.406" v="1916" actId="478"/>
          <ac:spMkLst>
            <pc:docMk/>
            <pc:sldMk cId="4208696939" sldId="292"/>
            <ac:spMk id="5" creationId="{1F2FB06B-95AA-40D2-926E-4E41D40B6095}"/>
          </ac:spMkLst>
        </pc:spChg>
        <pc:spChg chg="mod modVis">
          <ac:chgData name="Eric Glover" userId="47c2a8b81aae47a8" providerId="LiveId" clId="{86C3919B-A00D-43E5-A508-8524186F3BE1}" dt="2021-11-06T14:27:53.920" v="1908" actId="14429"/>
          <ac:spMkLst>
            <pc:docMk/>
            <pc:sldMk cId="4208696939" sldId="292"/>
            <ac:spMk id="6" creationId="{D893AF2E-6BCD-4A5E-97C4-88A86C2E59F1}"/>
          </ac:spMkLst>
        </pc:spChg>
        <pc:spChg chg="add del mod">
          <ac:chgData name="Eric Glover" userId="47c2a8b81aae47a8" providerId="LiveId" clId="{86C3919B-A00D-43E5-A508-8524186F3BE1}" dt="2021-11-06T14:40:10.467" v="2236" actId="478"/>
          <ac:spMkLst>
            <pc:docMk/>
            <pc:sldMk cId="4208696939" sldId="292"/>
            <ac:spMk id="7" creationId="{01EFB290-1517-4025-A48E-5CB2B6D9929E}"/>
          </ac:spMkLst>
        </pc:spChg>
        <pc:spChg chg="add mod">
          <ac:chgData name="Eric Glover" userId="47c2a8b81aae47a8" providerId="LiveId" clId="{86C3919B-A00D-43E5-A508-8524186F3BE1}" dt="2021-11-06T14:51:17.347" v="2352" actId="1035"/>
          <ac:spMkLst>
            <pc:docMk/>
            <pc:sldMk cId="4208696939" sldId="292"/>
            <ac:spMk id="8" creationId="{F4917949-AE2A-4A9A-AC2D-71D1A94C3086}"/>
          </ac:spMkLst>
        </pc:spChg>
        <pc:spChg chg="del mod modVis">
          <ac:chgData name="Eric Glover" userId="47c2a8b81aae47a8" providerId="LiveId" clId="{86C3919B-A00D-43E5-A508-8524186F3BE1}" dt="2021-11-06T14:28:11.238" v="1915" actId="478"/>
          <ac:spMkLst>
            <pc:docMk/>
            <pc:sldMk cId="4208696939" sldId="292"/>
            <ac:spMk id="12" creationId="{F8279FB6-A809-438C-921A-B753EA3EA694}"/>
          </ac:spMkLst>
        </pc:spChg>
        <pc:spChg chg="del mod modVis">
          <ac:chgData name="Eric Glover" userId="47c2a8b81aae47a8" providerId="LiveId" clId="{86C3919B-A00D-43E5-A508-8524186F3BE1}" dt="2021-11-06T14:28:39.091" v="1922" actId="478"/>
          <ac:spMkLst>
            <pc:docMk/>
            <pc:sldMk cId="4208696939" sldId="292"/>
            <ac:spMk id="13" creationId="{37183018-88A7-4253-B308-0714DF972EF2}"/>
          </ac:spMkLst>
        </pc:spChg>
        <pc:spChg chg="mod modVis">
          <ac:chgData name="Eric Glover" userId="47c2a8b81aae47a8" providerId="LiveId" clId="{86C3919B-A00D-43E5-A508-8524186F3BE1}" dt="2021-11-06T14:50:52.554" v="2336"/>
          <ac:spMkLst>
            <pc:docMk/>
            <pc:sldMk cId="4208696939" sldId="292"/>
            <ac:spMk id="14" creationId="{ECDA3699-651A-4A1A-9BDE-D165B212B4F6}"/>
          </ac:spMkLst>
        </pc:spChg>
        <pc:spChg chg="del mod modVis">
          <ac:chgData name="Eric Glover" userId="47c2a8b81aae47a8" providerId="LiveId" clId="{86C3919B-A00D-43E5-A508-8524186F3BE1}" dt="2021-11-06T14:28:13.564" v="1917" actId="478"/>
          <ac:spMkLst>
            <pc:docMk/>
            <pc:sldMk cId="4208696939" sldId="292"/>
            <ac:spMk id="15" creationId="{C96CD271-C05F-4792-932F-0759D2462B49}"/>
          </ac:spMkLst>
        </pc:spChg>
        <pc:spChg chg="del mod modVis">
          <ac:chgData name="Eric Glover" userId="47c2a8b81aae47a8" providerId="LiveId" clId="{86C3919B-A00D-43E5-A508-8524186F3BE1}" dt="2021-11-06T14:28:31.173" v="1919" actId="478"/>
          <ac:spMkLst>
            <pc:docMk/>
            <pc:sldMk cId="4208696939" sldId="292"/>
            <ac:spMk id="16" creationId="{21523EDE-53C1-413D-8F9F-905BD1B40084}"/>
          </ac:spMkLst>
        </pc:spChg>
      </pc:sldChg>
      <pc:sldChg chg="addSp delSp modSp add mod modAnim">
        <pc:chgData name="Eric Glover" userId="47c2a8b81aae47a8" providerId="LiveId" clId="{86C3919B-A00D-43E5-A508-8524186F3BE1}" dt="2021-11-06T15:12:25.068" v="3368" actId="1035"/>
        <pc:sldMkLst>
          <pc:docMk/>
          <pc:sldMk cId="2452314655" sldId="293"/>
        </pc:sldMkLst>
        <pc:spChg chg="add mod">
          <ac:chgData name="Eric Glover" userId="47c2a8b81aae47a8" providerId="LiveId" clId="{86C3919B-A00D-43E5-A508-8524186F3BE1}" dt="2021-11-06T15:12:25.068" v="3368" actId="1035"/>
          <ac:spMkLst>
            <pc:docMk/>
            <pc:sldMk cId="2452314655" sldId="293"/>
            <ac:spMk id="2" creationId="{13EF09EF-6C06-4F3F-9BE8-7484ABD496E9}"/>
          </ac:spMkLst>
        </pc:spChg>
        <pc:spChg chg="del">
          <ac:chgData name="Eric Glover" userId="47c2a8b81aae47a8" providerId="LiveId" clId="{86C3919B-A00D-43E5-A508-8524186F3BE1}" dt="2021-11-06T15:08:36.960" v="3249" actId="478"/>
          <ac:spMkLst>
            <pc:docMk/>
            <pc:sldMk cId="2452314655" sldId="293"/>
            <ac:spMk id="8" creationId="{BFC58956-F8CD-4C20-92E8-716C70DA6507}"/>
          </ac:spMkLst>
        </pc:spChg>
        <pc:spChg chg="del">
          <ac:chgData name="Eric Glover" userId="47c2a8b81aae47a8" providerId="LiveId" clId="{86C3919B-A00D-43E5-A508-8524186F3BE1}" dt="2021-11-06T15:08:34.647" v="3246" actId="478"/>
          <ac:spMkLst>
            <pc:docMk/>
            <pc:sldMk cId="2452314655" sldId="293"/>
            <ac:spMk id="11" creationId="{3692336B-C5FA-404C-8622-6BC065CD3F1E}"/>
          </ac:spMkLst>
        </pc:spChg>
        <pc:spChg chg="del">
          <ac:chgData name="Eric Glover" userId="47c2a8b81aae47a8" providerId="LiveId" clId="{86C3919B-A00D-43E5-A508-8524186F3BE1}" dt="2021-11-06T15:08:33.273" v="3245" actId="478"/>
          <ac:spMkLst>
            <pc:docMk/>
            <pc:sldMk cId="2452314655" sldId="293"/>
            <ac:spMk id="13" creationId="{37183018-88A7-4253-B308-0714DF972EF2}"/>
          </ac:spMkLst>
        </pc:spChg>
        <pc:spChg chg="mod">
          <ac:chgData name="Eric Glover" userId="47c2a8b81aae47a8" providerId="LiveId" clId="{86C3919B-A00D-43E5-A508-8524186F3BE1}" dt="2021-11-06T15:09:00.300" v="3252" actId="947"/>
          <ac:spMkLst>
            <pc:docMk/>
            <pc:sldMk cId="2452314655" sldId="293"/>
            <ac:spMk id="15" creationId="{C96CD271-C05F-4792-932F-0759D2462B49}"/>
          </ac:spMkLst>
        </pc:spChg>
        <pc:spChg chg="del mod">
          <ac:chgData name="Eric Glover" userId="47c2a8b81aae47a8" providerId="LiveId" clId="{86C3919B-A00D-43E5-A508-8524186F3BE1}" dt="2021-11-06T15:08:36.184" v="3248" actId="478"/>
          <ac:spMkLst>
            <pc:docMk/>
            <pc:sldMk cId="2452314655" sldId="293"/>
            <ac:spMk id="17" creationId="{D5C65F7C-6711-4903-90FB-0B47E57E3937}"/>
          </ac:spMkLst>
        </pc:spChg>
        <pc:spChg chg="del">
          <ac:chgData name="Eric Glover" userId="47c2a8b81aae47a8" providerId="LiveId" clId="{86C3919B-A00D-43E5-A508-8524186F3BE1}" dt="2021-11-06T15:08:38.176" v="3250" actId="478"/>
          <ac:spMkLst>
            <pc:docMk/>
            <pc:sldMk cId="2452314655" sldId="293"/>
            <ac:spMk id="18" creationId="{A01BD79E-9FCD-41ED-851F-EED774C383C7}"/>
          </ac:spMkLst>
        </pc:spChg>
        <pc:spChg chg="del">
          <ac:chgData name="Eric Glover" userId="47c2a8b81aae47a8" providerId="LiveId" clId="{86C3919B-A00D-43E5-A508-8524186F3BE1}" dt="2021-11-06T15:08:39.041" v="3251" actId="478"/>
          <ac:spMkLst>
            <pc:docMk/>
            <pc:sldMk cId="2452314655" sldId="293"/>
            <ac:spMk id="19" creationId="{D6257957-5C3C-4D1D-B004-81926903749D}"/>
          </ac:spMkLst>
        </pc:spChg>
      </pc:sldChg>
      <pc:sldChg chg="addSp delSp modSp new mod modClrScheme chgLayout">
        <pc:chgData name="Eric Glover" userId="47c2a8b81aae47a8" providerId="LiveId" clId="{86C3919B-A00D-43E5-A508-8524186F3BE1}" dt="2021-11-06T16:05:32.589" v="4382" actId="947"/>
        <pc:sldMkLst>
          <pc:docMk/>
          <pc:sldMk cId="3441387967" sldId="294"/>
        </pc:sldMkLst>
        <pc:spChg chg="del mod ord">
          <ac:chgData name="Eric Glover" userId="47c2a8b81aae47a8" providerId="LiveId" clId="{86C3919B-A00D-43E5-A508-8524186F3BE1}" dt="2021-11-06T15:40:07.088" v="3922" actId="700"/>
          <ac:spMkLst>
            <pc:docMk/>
            <pc:sldMk cId="3441387967" sldId="294"/>
            <ac:spMk id="2" creationId="{67373068-8397-452F-A99A-261FC2E78327}"/>
          </ac:spMkLst>
        </pc:spChg>
        <pc:spChg chg="del mod ord">
          <ac:chgData name="Eric Glover" userId="47c2a8b81aae47a8" providerId="LiveId" clId="{86C3919B-A00D-43E5-A508-8524186F3BE1}" dt="2021-11-06T15:40:07.088" v="3922" actId="700"/>
          <ac:spMkLst>
            <pc:docMk/>
            <pc:sldMk cId="3441387967" sldId="294"/>
            <ac:spMk id="3" creationId="{A58FA860-BF2C-4D32-9A0A-F5C038EF7112}"/>
          </ac:spMkLst>
        </pc:spChg>
        <pc:spChg chg="add mod ord">
          <ac:chgData name="Eric Glover" userId="47c2a8b81aae47a8" providerId="LiveId" clId="{86C3919B-A00D-43E5-A508-8524186F3BE1}" dt="2021-11-06T15:45:57.190" v="4035" actId="404"/>
          <ac:spMkLst>
            <pc:docMk/>
            <pc:sldMk cId="3441387967" sldId="294"/>
            <ac:spMk id="4" creationId="{BFDB390B-B82B-4FBB-BCBD-1BC4FCF73688}"/>
          </ac:spMkLst>
        </pc:spChg>
        <pc:spChg chg="add mod ord">
          <ac:chgData name="Eric Glover" userId="47c2a8b81aae47a8" providerId="LiveId" clId="{86C3919B-A00D-43E5-A508-8524186F3BE1}" dt="2021-11-06T15:50:40.597" v="4080" actId="2710"/>
          <ac:spMkLst>
            <pc:docMk/>
            <pc:sldMk cId="3441387967" sldId="294"/>
            <ac:spMk id="5" creationId="{3F21E938-8CFD-4FC5-A515-C7D117DE3561}"/>
          </ac:spMkLst>
        </pc:spChg>
        <pc:spChg chg="add mod">
          <ac:chgData name="Eric Glover" userId="47c2a8b81aae47a8" providerId="LiveId" clId="{86C3919B-A00D-43E5-A508-8524186F3BE1}" dt="2021-11-06T16:05:32.589" v="4382" actId="947"/>
          <ac:spMkLst>
            <pc:docMk/>
            <pc:sldMk cId="3441387967" sldId="294"/>
            <ac:spMk id="6" creationId="{FEA16E80-4943-4A53-9AE1-424A532FDF65}"/>
          </ac:spMkLst>
        </pc:spChg>
      </pc:sldChg>
      <pc:sldChg chg="addSp delSp modSp new mod modAnim">
        <pc:chgData name="Eric Glover" userId="47c2a8b81aae47a8" providerId="LiveId" clId="{86C3919B-A00D-43E5-A508-8524186F3BE1}" dt="2021-11-06T16:03:12.933" v="4373" actId="20577"/>
        <pc:sldMkLst>
          <pc:docMk/>
          <pc:sldMk cId="2800443776" sldId="295"/>
        </pc:sldMkLst>
        <pc:spChg chg="mod">
          <ac:chgData name="Eric Glover" userId="47c2a8b81aae47a8" providerId="LiveId" clId="{86C3919B-A00D-43E5-A508-8524186F3BE1}" dt="2021-11-06T15:59:26.869" v="4277" actId="948"/>
          <ac:spMkLst>
            <pc:docMk/>
            <pc:sldMk cId="2800443776" sldId="295"/>
            <ac:spMk id="2" creationId="{CC66447B-AC42-4B0F-A8AC-FFC4DC75727D}"/>
          </ac:spMkLst>
        </pc:spChg>
        <pc:spChg chg="del mod">
          <ac:chgData name="Eric Glover" userId="47c2a8b81aae47a8" providerId="LiveId" clId="{86C3919B-A00D-43E5-A508-8524186F3BE1}" dt="2021-11-06T15:56:32.272" v="4111" actId="478"/>
          <ac:spMkLst>
            <pc:docMk/>
            <pc:sldMk cId="2800443776" sldId="295"/>
            <ac:spMk id="3" creationId="{A7EFC9E4-29BF-41A9-A232-E12B0298227F}"/>
          </ac:spMkLst>
        </pc:spChg>
        <pc:spChg chg="add mod">
          <ac:chgData name="Eric Glover" userId="47c2a8b81aae47a8" providerId="LiveId" clId="{86C3919B-A00D-43E5-A508-8524186F3BE1}" dt="2021-11-06T15:58:22.952" v="4182" actId="1076"/>
          <ac:spMkLst>
            <pc:docMk/>
            <pc:sldMk cId="2800443776" sldId="295"/>
            <ac:spMk id="4" creationId="{63CD0CB5-3866-4A6A-9ABB-248F60DA5E76}"/>
          </ac:spMkLst>
        </pc:spChg>
        <pc:spChg chg="add del mod">
          <ac:chgData name="Eric Glover" userId="47c2a8b81aae47a8" providerId="LiveId" clId="{86C3919B-A00D-43E5-A508-8524186F3BE1}" dt="2021-11-06T15:56:39.919" v="4114" actId="478"/>
          <ac:spMkLst>
            <pc:docMk/>
            <pc:sldMk cId="2800443776" sldId="295"/>
            <ac:spMk id="6" creationId="{BB45E518-C87E-40DF-93C4-7692335C841C}"/>
          </ac:spMkLst>
        </pc:spChg>
        <pc:spChg chg="add del mod">
          <ac:chgData name="Eric Glover" userId="47c2a8b81aae47a8" providerId="LiveId" clId="{86C3919B-A00D-43E5-A508-8524186F3BE1}" dt="2021-11-06T15:56:37.423" v="4113"/>
          <ac:spMkLst>
            <pc:docMk/>
            <pc:sldMk cId="2800443776" sldId="295"/>
            <ac:spMk id="7" creationId="{413B3046-5150-4435-897A-FA2CC73D8121}"/>
          </ac:spMkLst>
        </pc:spChg>
        <pc:spChg chg="add mod">
          <ac:chgData name="Eric Glover" userId="47c2a8b81aae47a8" providerId="LiveId" clId="{86C3919B-A00D-43E5-A508-8524186F3BE1}" dt="2021-11-06T15:57:06.607" v="4132" actId="6549"/>
          <ac:spMkLst>
            <pc:docMk/>
            <pc:sldMk cId="2800443776" sldId="295"/>
            <ac:spMk id="8" creationId="{BA9C92F1-ACAC-4AF0-9F64-733D24584D58}"/>
          </ac:spMkLst>
        </pc:spChg>
        <pc:spChg chg="add mod">
          <ac:chgData name="Eric Glover" userId="47c2a8b81aae47a8" providerId="LiveId" clId="{86C3919B-A00D-43E5-A508-8524186F3BE1}" dt="2021-11-06T16:03:12.933" v="4373" actId="20577"/>
          <ac:spMkLst>
            <pc:docMk/>
            <pc:sldMk cId="2800443776" sldId="295"/>
            <ac:spMk id="9" creationId="{E9794D53-0DCE-4682-B981-A1326A9AABF1}"/>
          </ac:spMkLst>
        </pc:spChg>
      </pc:sldChg>
      <pc:sldChg chg="del">
        <pc:chgData name="Eric Glover" userId="47c2a8b81aae47a8" providerId="LiveId" clId="{86C3919B-A00D-43E5-A508-8524186F3BE1}" dt="2021-11-13T21:40:31.470" v="10250" actId="47"/>
        <pc:sldMkLst>
          <pc:docMk/>
          <pc:sldMk cId="1796045760" sldId="296"/>
        </pc:sldMkLst>
      </pc:sldChg>
      <pc:sldChg chg="addSp delSp modSp mod setBg">
        <pc:chgData name="Eric Glover" userId="47c2a8b81aae47a8" providerId="LiveId" clId="{86C3919B-A00D-43E5-A508-8524186F3BE1}" dt="2021-11-13T22:17:06.651" v="11212" actId="115"/>
        <pc:sldMkLst>
          <pc:docMk/>
          <pc:sldMk cId="1573903301" sldId="297"/>
        </pc:sldMkLst>
        <pc:spChg chg="mod">
          <ac:chgData name="Eric Glover" userId="47c2a8b81aae47a8" providerId="LiveId" clId="{86C3919B-A00D-43E5-A508-8524186F3BE1}" dt="2021-11-13T21:10:45.296" v="9971" actId="1035"/>
          <ac:spMkLst>
            <pc:docMk/>
            <pc:sldMk cId="1573903301" sldId="297"/>
            <ac:spMk id="2" creationId="{8DA2B465-6632-46CE-94BA-12A8FB603117}"/>
          </ac:spMkLst>
        </pc:spChg>
        <pc:spChg chg="del mod">
          <ac:chgData name="Eric Glover" userId="47c2a8b81aae47a8" providerId="LiveId" clId="{86C3919B-A00D-43E5-A508-8524186F3BE1}" dt="2021-11-13T21:10:28.691" v="9942" actId="26606"/>
          <ac:spMkLst>
            <pc:docMk/>
            <pc:sldMk cId="1573903301" sldId="297"/>
            <ac:spMk id="3" creationId="{93D24766-BC3D-40C0-BBFF-FC9D75C6D1FC}"/>
          </ac:spMkLst>
        </pc:spChg>
        <pc:spChg chg="mod topLvl">
          <ac:chgData name="Eric Glover" userId="47c2a8b81aae47a8" providerId="LiveId" clId="{86C3919B-A00D-43E5-A508-8524186F3BE1}" dt="2021-11-13T22:17:06.651" v="11212" actId="115"/>
          <ac:spMkLst>
            <pc:docMk/>
            <pc:sldMk cId="1573903301" sldId="297"/>
            <ac:spMk id="6" creationId="{D5965588-E1CE-4EE2-99AA-20EB6D9828D7}"/>
          </ac:spMkLst>
        </pc:spChg>
        <pc:spChg chg="mod topLvl">
          <ac:chgData name="Eric Glover" userId="47c2a8b81aae47a8" providerId="LiveId" clId="{86C3919B-A00D-43E5-A508-8524186F3BE1}" dt="2021-11-13T22:14:23.152" v="11123" actId="14100"/>
          <ac:spMkLst>
            <pc:docMk/>
            <pc:sldMk cId="1573903301" sldId="297"/>
            <ac:spMk id="7" creationId="{ECBD8A81-F980-4844-8EA6-624028210D70}"/>
          </ac:spMkLst>
        </pc:spChg>
        <pc:spChg chg="add">
          <ac:chgData name="Eric Glover" userId="47c2a8b81aae47a8" providerId="LiveId" clId="{86C3919B-A00D-43E5-A508-8524186F3BE1}" dt="2021-11-13T21:10:28.691" v="9942" actId="26606"/>
          <ac:spMkLst>
            <pc:docMk/>
            <pc:sldMk cId="1573903301" sldId="297"/>
            <ac:spMk id="9" creationId="{B5416EBC-B41E-4F8A-BE9F-07301B682CBD}"/>
          </ac:spMkLst>
        </pc:spChg>
        <pc:spChg chg="add">
          <ac:chgData name="Eric Glover" userId="47c2a8b81aae47a8" providerId="LiveId" clId="{86C3919B-A00D-43E5-A508-8524186F3BE1}" dt="2021-11-13T21:10:28.691" v="9942" actId="26606"/>
          <ac:spMkLst>
            <pc:docMk/>
            <pc:sldMk cId="1573903301" sldId="297"/>
            <ac:spMk id="11" creationId="{AFF79527-C7F1-4E06-8126-A8E8C5FEBFCA}"/>
          </ac:spMkLst>
        </pc:spChg>
        <pc:spChg chg="add mod">
          <ac:chgData name="Eric Glover" userId="47c2a8b81aae47a8" providerId="LiveId" clId="{86C3919B-A00D-43E5-A508-8524186F3BE1}" dt="2021-11-13T21:56:11.198" v="10618"/>
          <ac:spMkLst>
            <pc:docMk/>
            <pc:sldMk cId="1573903301" sldId="297"/>
            <ac:spMk id="12" creationId="{71D2BCBF-F7ED-4F10-AB42-DD9AA238AA66}"/>
          </ac:spMkLst>
        </pc:spChg>
        <pc:spChg chg="add">
          <ac:chgData name="Eric Glover" userId="47c2a8b81aae47a8" providerId="LiveId" clId="{86C3919B-A00D-43E5-A508-8524186F3BE1}" dt="2021-11-13T21:10:28.691" v="9942" actId="26606"/>
          <ac:spMkLst>
            <pc:docMk/>
            <pc:sldMk cId="1573903301" sldId="297"/>
            <ac:spMk id="13" creationId="{55986208-8A53-4E92-9197-6B57BCCB2F37}"/>
          </ac:spMkLst>
        </pc:spChg>
        <pc:spChg chg="add mod">
          <ac:chgData name="Eric Glover" userId="47c2a8b81aae47a8" providerId="LiveId" clId="{86C3919B-A00D-43E5-A508-8524186F3BE1}" dt="2021-11-13T21:56:11.198" v="10618"/>
          <ac:spMkLst>
            <pc:docMk/>
            <pc:sldMk cId="1573903301" sldId="297"/>
            <ac:spMk id="14" creationId="{61A7EE52-2F75-41C6-9AEE-C38044242BC1}"/>
          </ac:spMkLst>
        </pc:spChg>
        <pc:grpChg chg="del mod">
          <ac:chgData name="Eric Glover" userId="47c2a8b81aae47a8" providerId="LiveId" clId="{86C3919B-A00D-43E5-A508-8524186F3BE1}" dt="2021-11-13T21:11:06.392" v="9974" actId="165"/>
          <ac:grpSpMkLst>
            <pc:docMk/>
            <pc:sldMk cId="1573903301" sldId="297"/>
            <ac:grpSpMk id="4" creationId="{DFAC3DB1-9F19-41DA-9C4A-870728E59716}"/>
          </ac:grpSpMkLst>
        </pc:grpChg>
        <pc:graphicFrameChg chg="add del mod">
          <ac:chgData name="Eric Glover" userId="47c2a8b81aae47a8" providerId="LiveId" clId="{86C3919B-A00D-43E5-A508-8524186F3BE1}" dt="2021-11-13T21:11:00.349" v="9973" actId="18245"/>
          <ac:graphicFrameMkLst>
            <pc:docMk/>
            <pc:sldMk cId="1573903301" sldId="297"/>
            <ac:graphicFrameMk id="5" creationId="{667D1B06-B02A-43E3-A4A6-557ED1583CD4}"/>
          </ac:graphicFrameMkLst>
        </pc:graphicFrameChg>
      </pc:sldChg>
      <pc:sldChg chg="addSp delSp modSp mod ord modAnim">
        <pc:chgData name="Eric Glover" userId="47c2a8b81aae47a8" providerId="LiveId" clId="{86C3919B-A00D-43E5-A508-8524186F3BE1}" dt="2021-11-14T00:09:50.589" v="14146"/>
        <pc:sldMkLst>
          <pc:docMk/>
          <pc:sldMk cId="3366445834" sldId="298"/>
        </pc:sldMkLst>
        <pc:spChg chg="mod">
          <ac:chgData name="Eric Glover" userId="47c2a8b81aae47a8" providerId="LiveId" clId="{86C3919B-A00D-43E5-A508-8524186F3BE1}" dt="2021-11-13T22:21:53.577" v="11316" actId="20577"/>
          <ac:spMkLst>
            <pc:docMk/>
            <pc:sldMk cId="3366445834" sldId="298"/>
            <ac:spMk id="2" creationId="{74952F68-3734-48AA-9DED-1A79E44BEC60}"/>
          </ac:spMkLst>
        </pc:spChg>
        <pc:spChg chg="del mod">
          <ac:chgData name="Eric Glover" userId="47c2a8b81aae47a8" providerId="LiveId" clId="{86C3919B-A00D-43E5-A508-8524186F3BE1}" dt="2021-11-13T22:00:11.537" v="10650" actId="478"/>
          <ac:spMkLst>
            <pc:docMk/>
            <pc:sldMk cId="3366445834" sldId="298"/>
            <ac:spMk id="3" creationId="{21CA70FC-6473-4E3B-B7F4-A6EF989E0610}"/>
          </ac:spMkLst>
        </pc:spChg>
        <pc:spChg chg="add del mod">
          <ac:chgData name="Eric Glover" userId="47c2a8b81aae47a8" providerId="LiveId" clId="{86C3919B-A00D-43E5-A508-8524186F3BE1}" dt="2021-11-13T21:24:08.426" v="10006"/>
          <ac:spMkLst>
            <pc:docMk/>
            <pc:sldMk cId="3366445834" sldId="298"/>
            <ac:spMk id="4" creationId="{F509AB74-F686-454C-946D-0C70B855CD57}"/>
          </ac:spMkLst>
        </pc:spChg>
        <pc:spChg chg="add mod">
          <ac:chgData name="Eric Glover" userId="47c2a8b81aae47a8" providerId="LiveId" clId="{86C3919B-A00D-43E5-A508-8524186F3BE1}" dt="2021-11-13T22:03:17.489" v="10715" actId="6549"/>
          <ac:spMkLst>
            <pc:docMk/>
            <pc:sldMk cId="3366445834" sldId="298"/>
            <ac:spMk id="5" creationId="{88BB0407-6210-4307-8C4B-1CC2A3E33E1C}"/>
          </ac:spMkLst>
        </pc:spChg>
        <pc:spChg chg="add del mod">
          <ac:chgData name="Eric Glover" userId="47c2a8b81aae47a8" providerId="LiveId" clId="{86C3919B-A00D-43E5-A508-8524186F3BE1}" dt="2021-11-13T22:00:15.008" v="10651" actId="478"/>
          <ac:spMkLst>
            <pc:docMk/>
            <pc:sldMk cId="3366445834" sldId="298"/>
            <ac:spMk id="7" creationId="{CD764941-6162-4A7E-99FE-CAFB2FB7A115}"/>
          </ac:spMkLst>
        </pc:spChg>
      </pc:sldChg>
      <pc:sldChg chg="modSp mod ord modAnim">
        <pc:chgData name="Eric Glover" userId="47c2a8b81aae47a8" providerId="LiveId" clId="{86C3919B-A00D-43E5-A508-8524186F3BE1}" dt="2021-11-13T23:24:57.564" v="12149"/>
        <pc:sldMkLst>
          <pc:docMk/>
          <pc:sldMk cId="156811952" sldId="299"/>
        </pc:sldMkLst>
        <pc:spChg chg="mod">
          <ac:chgData name="Eric Glover" userId="47c2a8b81aae47a8" providerId="LiveId" clId="{86C3919B-A00D-43E5-A508-8524186F3BE1}" dt="2021-11-13T22:32:38.224" v="11641" actId="6549"/>
          <ac:spMkLst>
            <pc:docMk/>
            <pc:sldMk cId="156811952" sldId="299"/>
            <ac:spMk id="2" creationId="{A56BF22B-A598-45D6-A8F5-75714C76BCD9}"/>
          </ac:spMkLst>
        </pc:spChg>
        <pc:spChg chg="mod">
          <ac:chgData name="Eric Glover" userId="47c2a8b81aae47a8" providerId="LiveId" clId="{86C3919B-A00D-43E5-A508-8524186F3BE1}" dt="2021-11-13T23:24:51.218" v="12148" actId="20577"/>
          <ac:spMkLst>
            <pc:docMk/>
            <pc:sldMk cId="156811952" sldId="299"/>
            <ac:spMk id="3" creationId="{72642F64-5539-4DC3-853C-58995358EEC4}"/>
          </ac:spMkLst>
        </pc:spChg>
      </pc:sldChg>
      <pc:sldChg chg="add del ord">
        <pc:chgData name="Eric Glover" userId="47c2a8b81aae47a8" providerId="LiveId" clId="{86C3919B-A00D-43E5-A508-8524186F3BE1}" dt="2021-11-13T21:09:51.673" v="9941" actId="47"/>
        <pc:sldMkLst>
          <pc:docMk/>
          <pc:sldMk cId="113612011" sldId="300"/>
        </pc:sldMkLst>
      </pc:sldChg>
      <pc:sldChg chg="addSp delSp modSp add mod ord delAnim modAnim">
        <pc:chgData name="Eric Glover" userId="47c2a8b81aae47a8" providerId="LiveId" clId="{86C3919B-A00D-43E5-A508-8524186F3BE1}" dt="2021-11-13T23:49:39.885" v="13289" actId="478"/>
        <pc:sldMkLst>
          <pc:docMk/>
          <pc:sldMk cId="2043464496" sldId="301"/>
        </pc:sldMkLst>
        <pc:spChg chg="add del mod">
          <ac:chgData name="Eric Glover" userId="47c2a8b81aae47a8" providerId="LiveId" clId="{86C3919B-A00D-43E5-A508-8524186F3BE1}" dt="2021-11-13T22:09:01.085" v="11006" actId="21"/>
          <ac:spMkLst>
            <pc:docMk/>
            <pc:sldMk cId="2043464496" sldId="301"/>
            <ac:spMk id="2" creationId="{33763904-3581-40E6-900C-0097FD323996}"/>
          </ac:spMkLst>
        </pc:spChg>
        <pc:spChg chg="del">
          <ac:chgData name="Eric Glover" userId="47c2a8b81aae47a8" providerId="LiveId" clId="{86C3919B-A00D-43E5-A508-8524186F3BE1}" dt="2021-11-13T22:33:32.284" v="11656" actId="478"/>
          <ac:spMkLst>
            <pc:docMk/>
            <pc:sldMk cId="2043464496" sldId="301"/>
            <ac:spMk id="4" creationId="{EC472220-6ED4-4778-8B48-80BFC87F1FC3}"/>
          </ac:spMkLst>
        </pc:spChg>
        <pc:spChg chg="add del mod">
          <ac:chgData name="Eric Glover" userId="47c2a8b81aae47a8" providerId="LiveId" clId="{86C3919B-A00D-43E5-A508-8524186F3BE1}" dt="2021-11-13T23:49:35.698" v="13286" actId="478"/>
          <ac:spMkLst>
            <pc:docMk/>
            <pc:sldMk cId="2043464496" sldId="301"/>
            <ac:spMk id="7" creationId="{B9224DC6-6032-4CE0-BFEE-35BE25941828}"/>
          </ac:spMkLst>
        </pc:spChg>
        <pc:spChg chg="add del mod">
          <ac:chgData name="Eric Glover" userId="47c2a8b81aae47a8" providerId="LiveId" clId="{86C3919B-A00D-43E5-A508-8524186F3BE1}" dt="2021-11-13T23:49:37.814" v="13288" actId="478"/>
          <ac:spMkLst>
            <pc:docMk/>
            <pc:sldMk cId="2043464496" sldId="301"/>
            <ac:spMk id="8" creationId="{B3E99982-E4EB-453F-97CA-FE2C9A744221}"/>
          </ac:spMkLst>
        </pc:spChg>
        <pc:spChg chg="add mod">
          <ac:chgData name="Eric Glover" userId="47c2a8b81aae47a8" providerId="LiveId" clId="{86C3919B-A00D-43E5-A508-8524186F3BE1}" dt="2021-11-13T22:33:32.722" v="11657"/>
          <ac:spMkLst>
            <pc:docMk/>
            <pc:sldMk cId="2043464496" sldId="301"/>
            <ac:spMk id="9" creationId="{EB46E643-3D82-42CF-8163-47EDF631E109}"/>
          </ac:spMkLst>
        </pc:spChg>
        <pc:spChg chg="add del mod">
          <ac:chgData name="Eric Glover" userId="47c2a8b81aae47a8" providerId="LiveId" clId="{86C3919B-A00D-43E5-A508-8524186F3BE1}" dt="2021-11-13T23:49:29.888" v="13283" actId="478"/>
          <ac:spMkLst>
            <pc:docMk/>
            <pc:sldMk cId="2043464496" sldId="301"/>
            <ac:spMk id="10" creationId="{AFAA9A8A-DE5B-483A-9B2C-891805D38C14}"/>
          </ac:spMkLst>
        </pc:spChg>
        <pc:spChg chg="add del mod">
          <ac:chgData name="Eric Glover" userId="47c2a8b81aae47a8" providerId="LiveId" clId="{86C3919B-A00D-43E5-A508-8524186F3BE1}" dt="2021-11-13T23:43:33.063" v="13027" actId="478"/>
          <ac:spMkLst>
            <pc:docMk/>
            <pc:sldMk cId="2043464496" sldId="301"/>
            <ac:spMk id="11" creationId="{B6E3B50A-E859-4773-859C-F8DBD8262038}"/>
          </ac:spMkLst>
        </pc:spChg>
        <pc:spChg chg="add del mod">
          <ac:chgData name="Eric Glover" userId="47c2a8b81aae47a8" providerId="LiveId" clId="{86C3919B-A00D-43E5-A508-8524186F3BE1}" dt="2021-11-13T23:49:31.391" v="13284" actId="478"/>
          <ac:spMkLst>
            <pc:docMk/>
            <pc:sldMk cId="2043464496" sldId="301"/>
            <ac:spMk id="12" creationId="{F0B05142-E107-435D-9917-8C13327234BA}"/>
          </ac:spMkLst>
        </pc:spChg>
        <pc:spChg chg="add del mod">
          <ac:chgData name="Eric Glover" userId="47c2a8b81aae47a8" providerId="LiveId" clId="{86C3919B-A00D-43E5-A508-8524186F3BE1}" dt="2021-11-13T23:49:39.885" v="13289" actId="478"/>
          <ac:spMkLst>
            <pc:docMk/>
            <pc:sldMk cId="2043464496" sldId="301"/>
            <ac:spMk id="13" creationId="{E3DF203A-8CB9-44D5-ACEB-890A3BF2ED40}"/>
          </ac:spMkLst>
        </pc:spChg>
        <pc:spChg chg="add del mod">
          <ac:chgData name="Eric Glover" userId="47c2a8b81aae47a8" providerId="LiveId" clId="{86C3919B-A00D-43E5-A508-8524186F3BE1}" dt="2021-11-13T23:49:36.711" v="13287" actId="478"/>
          <ac:spMkLst>
            <pc:docMk/>
            <pc:sldMk cId="2043464496" sldId="301"/>
            <ac:spMk id="14" creationId="{C3770A86-33AA-47A7-BF66-5BB2AF4FA7B3}"/>
          </ac:spMkLst>
        </pc:spChg>
        <pc:spChg chg="mod">
          <ac:chgData name="Eric Glover" userId="47c2a8b81aae47a8" providerId="LiveId" clId="{86C3919B-A00D-43E5-A508-8524186F3BE1}" dt="2021-11-13T23:49:32.092" v="13285" actId="6549"/>
          <ac:spMkLst>
            <pc:docMk/>
            <pc:sldMk cId="2043464496" sldId="301"/>
            <ac:spMk id="15" creationId="{C96CD271-C05F-4792-932F-0759D2462B49}"/>
          </ac:spMkLst>
        </pc:spChg>
      </pc:sldChg>
      <pc:sldChg chg="addSp modSp new mod setBg modAnim">
        <pc:chgData name="Eric Glover" userId="47c2a8b81aae47a8" providerId="LiveId" clId="{86C3919B-A00D-43E5-A508-8524186F3BE1}" dt="2021-11-13T23:31:32.977" v="12242"/>
        <pc:sldMkLst>
          <pc:docMk/>
          <pc:sldMk cId="1385977173" sldId="302"/>
        </pc:sldMkLst>
        <pc:spChg chg="mod">
          <ac:chgData name="Eric Glover" userId="47c2a8b81aae47a8" providerId="LiveId" clId="{86C3919B-A00D-43E5-A508-8524186F3BE1}" dt="2021-11-13T20:51:09.162" v="9499" actId="1037"/>
          <ac:spMkLst>
            <pc:docMk/>
            <pc:sldMk cId="1385977173" sldId="302"/>
            <ac:spMk id="2" creationId="{5A2F2C1D-A89A-48E0-AD7A-4052A668E68F}"/>
          </ac:spMkLst>
        </pc:spChg>
        <pc:spChg chg="mod">
          <ac:chgData name="Eric Glover" userId="47c2a8b81aae47a8" providerId="LiveId" clId="{86C3919B-A00D-43E5-A508-8524186F3BE1}" dt="2021-11-13T20:34:13.486" v="9255" actId="115"/>
          <ac:spMkLst>
            <pc:docMk/>
            <pc:sldMk cId="1385977173" sldId="302"/>
            <ac:spMk id="3" creationId="{E47A91B7-910B-41CA-8D96-4ECF236FB2A1}"/>
          </ac:spMkLst>
        </pc:spChg>
        <pc:spChg chg="add mod">
          <ac:chgData name="Eric Glover" userId="47c2a8b81aae47a8" providerId="LiveId" clId="{86C3919B-A00D-43E5-A508-8524186F3BE1}" dt="2021-11-13T20:51:13.547" v="9500" actId="1076"/>
          <ac:spMkLst>
            <pc:docMk/>
            <pc:sldMk cId="1385977173" sldId="302"/>
            <ac:spMk id="4" creationId="{0CB9F93F-E168-4A4F-9DEC-B6B17A6E5061}"/>
          </ac:spMkLst>
        </pc:spChg>
        <pc:spChg chg="add">
          <ac:chgData name="Eric Glover" userId="47c2a8b81aae47a8" providerId="LiveId" clId="{86C3919B-A00D-43E5-A508-8524186F3BE1}" dt="2021-11-13T16:49:25.616" v="8697" actId="26606"/>
          <ac:spMkLst>
            <pc:docMk/>
            <pc:sldMk cId="1385977173" sldId="302"/>
            <ac:spMk id="8" creationId="{1C799903-48D5-4A31-A1A2-541072D9771E}"/>
          </ac:spMkLst>
        </pc:spChg>
        <pc:spChg chg="add mod">
          <ac:chgData name="Eric Glover" userId="47c2a8b81aae47a8" providerId="LiveId" clId="{86C3919B-A00D-43E5-A508-8524186F3BE1}" dt="2021-11-13T20:33:47.757" v="9253"/>
          <ac:spMkLst>
            <pc:docMk/>
            <pc:sldMk cId="1385977173" sldId="302"/>
            <ac:spMk id="9" creationId="{0CE2F7A3-ADD0-48CB-99C8-A56321D2D9BB}"/>
          </ac:spMkLst>
        </pc:spChg>
        <pc:spChg chg="add">
          <ac:chgData name="Eric Glover" userId="47c2a8b81aae47a8" providerId="LiveId" clId="{86C3919B-A00D-43E5-A508-8524186F3BE1}" dt="2021-11-13T16:49:25.616" v="8697" actId="26606"/>
          <ac:spMkLst>
            <pc:docMk/>
            <pc:sldMk cId="1385977173" sldId="302"/>
            <ac:spMk id="10" creationId="{8EFFF109-FC58-4FD3-BE05-9775A1310F55}"/>
          </ac:spMkLst>
        </pc:spChg>
        <pc:spChg chg="add mod">
          <ac:chgData name="Eric Glover" userId="47c2a8b81aae47a8" providerId="LiveId" clId="{86C3919B-A00D-43E5-A508-8524186F3BE1}" dt="2021-11-13T20:33:47.757" v="9253"/>
          <ac:spMkLst>
            <pc:docMk/>
            <pc:sldMk cId="1385977173" sldId="302"/>
            <ac:spMk id="11" creationId="{D57BDEF8-B932-471F-9B43-A50585EF0295}"/>
          </ac:spMkLst>
        </pc:spChg>
        <pc:spChg chg="add">
          <ac:chgData name="Eric Glover" userId="47c2a8b81aae47a8" providerId="LiveId" clId="{86C3919B-A00D-43E5-A508-8524186F3BE1}" dt="2021-11-13T16:49:25.616" v="8697" actId="26606"/>
          <ac:spMkLst>
            <pc:docMk/>
            <pc:sldMk cId="1385977173" sldId="302"/>
            <ac:spMk id="12" creationId="{E1B96AD6-92A9-4273-A62B-96A1C3E0BA95}"/>
          </ac:spMkLst>
        </pc:spChg>
        <pc:spChg chg="add">
          <ac:chgData name="Eric Glover" userId="47c2a8b81aae47a8" providerId="LiveId" clId="{86C3919B-A00D-43E5-A508-8524186F3BE1}" dt="2021-11-13T16:49:25.616" v="8697" actId="26606"/>
          <ac:spMkLst>
            <pc:docMk/>
            <pc:sldMk cId="1385977173" sldId="302"/>
            <ac:spMk id="14" creationId="{463EEC44-1BA3-44ED-81FC-A644B04B2A44}"/>
          </ac:spMkLst>
        </pc:spChg>
      </pc:sldChg>
      <pc:sldChg chg="new del">
        <pc:chgData name="Eric Glover" userId="47c2a8b81aae47a8" providerId="LiveId" clId="{86C3919B-A00D-43E5-A508-8524186F3BE1}" dt="2021-11-13T14:41:14.921" v="4472" actId="680"/>
        <pc:sldMkLst>
          <pc:docMk/>
          <pc:sldMk cId="4085605258" sldId="302"/>
        </pc:sldMkLst>
      </pc:sldChg>
      <pc:sldChg chg="modSp add del mod">
        <pc:chgData name="Eric Glover" userId="47c2a8b81aae47a8" providerId="LiveId" clId="{86C3919B-A00D-43E5-A508-8524186F3BE1}" dt="2021-11-13T16:46:10.930" v="8639" actId="47"/>
        <pc:sldMkLst>
          <pc:docMk/>
          <pc:sldMk cId="2192176687" sldId="303"/>
        </pc:sldMkLst>
        <pc:spChg chg="mod">
          <ac:chgData name="Eric Glover" userId="47c2a8b81aae47a8" providerId="LiveId" clId="{86C3919B-A00D-43E5-A508-8524186F3BE1}" dt="2021-11-13T16:45:59.402" v="8638" actId="27636"/>
          <ac:spMkLst>
            <pc:docMk/>
            <pc:sldMk cId="2192176687" sldId="303"/>
            <ac:spMk id="2" creationId="{A56BF22B-A598-45D6-A8F5-75714C76BCD9}"/>
          </ac:spMkLst>
        </pc:spChg>
      </pc:sldChg>
      <pc:sldChg chg="addSp modSp new mod ord modAnim">
        <pc:chgData name="Eric Glover" userId="47c2a8b81aae47a8" providerId="LiveId" clId="{86C3919B-A00D-43E5-A508-8524186F3BE1}" dt="2021-11-14T14:13:11.783" v="15673"/>
        <pc:sldMkLst>
          <pc:docMk/>
          <pc:sldMk cId="3626863565" sldId="304"/>
        </pc:sldMkLst>
        <pc:spChg chg="mod">
          <ac:chgData name="Eric Glover" userId="47c2a8b81aae47a8" providerId="LiveId" clId="{86C3919B-A00D-43E5-A508-8524186F3BE1}" dt="2021-11-13T21:44:48.200" v="10318" actId="20577"/>
          <ac:spMkLst>
            <pc:docMk/>
            <pc:sldMk cId="3626863565" sldId="304"/>
            <ac:spMk id="2" creationId="{0193A7C5-3C6E-4C79-83F7-5A452FDC6605}"/>
          </ac:spMkLst>
        </pc:spChg>
        <pc:spChg chg="mod">
          <ac:chgData name="Eric Glover" userId="47c2a8b81aae47a8" providerId="LiveId" clId="{86C3919B-A00D-43E5-A508-8524186F3BE1}" dt="2021-11-13T20:50:43.818" v="9483" actId="115"/>
          <ac:spMkLst>
            <pc:docMk/>
            <pc:sldMk cId="3626863565" sldId="304"/>
            <ac:spMk id="3" creationId="{49715959-5BDA-4F64-B85A-5A63D6F0400C}"/>
          </ac:spMkLst>
        </pc:spChg>
        <pc:spChg chg="add mod">
          <ac:chgData name="Eric Glover" userId="47c2a8b81aae47a8" providerId="LiveId" clId="{86C3919B-A00D-43E5-A508-8524186F3BE1}" dt="2021-11-13T16:47:48.311" v="8672" actId="113"/>
          <ac:spMkLst>
            <pc:docMk/>
            <pc:sldMk cId="3626863565" sldId="304"/>
            <ac:spMk id="4" creationId="{8B094E21-2FF6-4A1C-804D-4E627919C8D7}"/>
          </ac:spMkLst>
        </pc:spChg>
        <pc:spChg chg="add mod">
          <ac:chgData name="Eric Glover" userId="47c2a8b81aae47a8" providerId="LiveId" clId="{86C3919B-A00D-43E5-A508-8524186F3BE1}" dt="2021-11-13T17:01:44.863" v="9171" actId="1036"/>
          <ac:spMkLst>
            <pc:docMk/>
            <pc:sldMk cId="3626863565" sldId="304"/>
            <ac:spMk id="5" creationId="{ACB9A0A7-7591-4424-A3FE-DBBCB24F0E8A}"/>
          </ac:spMkLst>
        </pc:spChg>
      </pc:sldChg>
      <pc:sldChg chg="addSp delSp modSp new mod ord modClrScheme chgLayout">
        <pc:chgData name="Eric Glover" userId="47c2a8b81aae47a8" providerId="LiveId" clId="{86C3919B-A00D-43E5-A508-8524186F3BE1}" dt="2021-11-13T22:31:47.470" v="11633" actId="20578"/>
        <pc:sldMkLst>
          <pc:docMk/>
          <pc:sldMk cId="1520596609" sldId="305"/>
        </pc:sldMkLst>
        <pc:spChg chg="del mod ord">
          <ac:chgData name="Eric Glover" userId="47c2a8b81aae47a8" providerId="LiveId" clId="{86C3919B-A00D-43E5-A508-8524186F3BE1}" dt="2021-11-13T15:58:38.015" v="6648" actId="700"/>
          <ac:spMkLst>
            <pc:docMk/>
            <pc:sldMk cId="1520596609" sldId="305"/>
            <ac:spMk id="2" creationId="{AB6DC985-7B34-45FD-B284-E126C0515300}"/>
          </ac:spMkLst>
        </pc:spChg>
        <pc:spChg chg="del mod ord">
          <ac:chgData name="Eric Glover" userId="47c2a8b81aae47a8" providerId="LiveId" clId="{86C3919B-A00D-43E5-A508-8524186F3BE1}" dt="2021-11-13T15:58:38.015" v="6648" actId="700"/>
          <ac:spMkLst>
            <pc:docMk/>
            <pc:sldMk cId="1520596609" sldId="305"/>
            <ac:spMk id="3" creationId="{62D0BCA0-460D-4DF9-8F07-C7288EB7906D}"/>
          </ac:spMkLst>
        </pc:spChg>
        <pc:spChg chg="add mod ord">
          <ac:chgData name="Eric Glover" userId="47c2a8b81aae47a8" providerId="LiveId" clId="{86C3919B-A00D-43E5-A508-8524186F3BE1}" dt="2021-11-13T16:01:25.697" v="6696" actId="403"/>
          <ac:spMkLst>
            <pc:docMk/>
            <pc:sldMk cId="1520596609" sldId="305"/>
            <ac:spMk id="4" creationId="{7FC5CE60-A92B-4EA1-9020-3B4DCC108E83}"/>
          </ac:spMkLst>
        </pc:spChg>
        <pc:spChg chg="add mod ord">
          <ac:chgData name="Eric Glover" userId="47c2a8b81aae47a8" providerId="LiveId" clId="{86C3919B-A00D-43E5-A508-8524186F3BE1}" dt="2021-11-13T16:03:40.702" v="6723" actId="6549"/>
          <ac:spMkLst>
            <pc:docMk/>
            <pc:sldMk cId="1520596609" sldId="305"/>
            <ac:spMk id="5" creationId="{F8CFC850-D60D-4F03-8059-6E71676EF241}"/>
          </ac:spMkLst>
        </pc:spChg>
      </pc:sldChg>
      <pc:sldChg chg="addSp delSp modSp new mod modClrScheme modAnim chgLayout">
        <pc:chgData name="Eric Glover" userId="47c2a8b81aae47a8" providerId="LiveId" clId="{86C3919B-A00D-43E5-A508-8524186F3BE1}" dt="2021-11-14T14:12:43.260" v="15671" actId="20577"/>
        <pc:sldMkLst>
          <pc:docMk/>
          <pc:sldMk cId="4109444269" sldId="306"/>
        </pc:sldMkLst>
        <pc:spChg chg="del mod ord">
          <ac:chgData name="Eric Glover" userId="47c2a8b81aae47a8" providerId="LiveId" clId="{86C3919B-A00D-43E5-A508-8524186F3BE1}" dt="2021-11-13T16:08:42.858" v="7100" actId="700"/>
          <ac:spMkLst>
            <pc:docMk/>
            <pc:sldMk cId="4109444269" sldId="306"/>
            <ac:spMk id="2" creationId="{A7E59C9D-4343-459D-BA1C-8A2CBCC4027A}"/>
          </ac:spMkLst>
        </pc:spChg>
        <pc:spChg chg="del mod ord">
          <ac:chgData name="Eric Glover" userId="47c2a8b81aae47a8" providerId="LiveId" clId="{86C3919B-A00D-43E5-A508-8524186F3BE1}" dt="2021-11-13T16:08:42.858" v="7100" actId="700"/>
          <ac:spMkLst>
            <pc:docMk/>
            <pc:sldMk cId="4109444269" sldId="306"/>
            <ac:spMk id="3" creationId="{9AF36DE2-2067-451D-A52F-EF2DC47FE417}"/>
          </ac:spMkLst>
        </pc:spChg>
        <pc:spChg chg="add mod ord">
          <ac:chgData name="Eric Glover" userId="47c2a8b81aae47a8" providerId="LiveId" clId="{86C3919B-A00D-43E5-A508-8524186F3BE1}" dt="2021-11-13T16:45:46.292" v="8636" actId="404"/>
          <ac:spMkLst>
            <pc:docMk/>
            <pc:sldMk cId="4109444269" sldId="306"/>
            <ac:spMk id="4" creationId="{80612D3B-215D-49F9-9614-4689E97BB92F}"/>
          </ac:spMkLst>
        </pc:spChg>
        <pc:spChg chg="add del mod ord">
          <ac:chgData name="Eric Glover" userId="47c2a8b81aae47a8" providerId="LiveId" clId="{86C3919B-A00D-43E5-A508-8524186F3BE1}" dt="2021-11-13T16:09:22.953" v="7117" actId="700"/>
          <ac:spMkLst>
            <pc:docMk/>
            <pc:sldMk cId="4109444269" sldId="306"/>
            <ac:spMk id="5" creationId="{2A135423-63E1-4474-918B-2CCA29256DA2}"/>
          </ac:spMkLst>
        </pc:spChg>
        <pc:spChg chg="add mod ord">
          <ac:chgData name="Eric Glover" userId="47c2a8b81aae47a8" providerId="LiveId" clId="{86C3919B-A00D-43E5-A508-8524186F3BE1}" dt="2021-11-14T14:12:19.357" v="15669" actId="207"/>
          <ac:spMkLst>
            <pc:docMk/>
            <pc:sldMk cId="4109444269" sldId="306"/>
            <ac:spMk id="6" creationId="{E584637F-9B49-4123-93B7-B0C63FF09A33}"/>
          </ac:spMkLst>
        </pc:spChg>
        <pc:spChg chg="add del mod ord">
          <ac:chgData name="Eric Glover" userId="47c2a8b81aae47a8" providerId="LiveId" clId="{86C3919B-A00D-43E5-A508-8524186F3BE1}" dt="2021-11-13T16:09:22.953" v="7117" actId="700"/>
          <ac:spMkLst>
            <pc:docMk/>
            <pc:sldMk cId="4109444269" sldId="306"/>
            <ac:spMk id="7" creationId="{E8C99308-CE29-4ECD-B437-ECEFADC921D9}"/>
          </ac:spMkLst>
        </pc:spChg>
        <pc:spChg chg="add del mod ord">
          <ac:chgData name="Eric Glover" userId="47c2a8b81aae47a8" providerId="LiveId" clId="{86C3919B-A00D-43E5-A508-8524186F3BE1}" dt="2021-11-13T16:09:22.953" v="7117" actId="700"/>
          <ac:spMkLst>
            <pc:docMk/>
            <pc:sldMk cId="4109444269" sldId="306"/>
            <ac:spMk id="8" creationId="{505E2A10-3721-48B6-8415-4EEE8DDBF82B}"/>
          </ac:spMkLst>
        </pc:spChg>
        <pc:spChg chg="add mod">
          <ac:chgData name="Eric Glover" userId="47c2a8b81aae47a8" providerId="LiveId" clId="{86C3919B-A00D-43E5-A508-8524186F3BE1}" dt="2021-11-14T14:12:43.260" v="15671" actId="20577"/>
          <ac:spMkLst>
            <pc:docMk/>
            <pc:sldMk cId="4109444269" sldId="306"/>
            <ac:spMk id="9" creationId="{4B800F27-A8A6-4CC7-8CB8-4CE4EE7B218F}"/>
          </ac:spMkLst>
        </pc:spChg>
      </pc:sldChg>
      <pc:sldChg chg="addSp delSp modSp new mod modClrScheme modAnim chgLayout">
        <pc:chgData name="Eric Glover" userId="47c2a8b81aae47a8" providerId="LiveId" clId="{86C3919B-A00D-43E5-A508-8524186F3BE1}" dt="2021-11-13T23:33:10.117" v="12248"/>
        <pc:sldMkLst>
          <pc:docMk/>
          <pc:sldMk cId="3999648061" sldId="307"/>
        </pc:sldMkLst>
        <pc:spChg chg="mod ord">
          <ac:chgData name="Eric Glover" userId="47c2a8b81aae47a8" providerId="LiveId" clId="{86C3919B-A00D-43E5-A508-8524186F3BE1}" dt="2021-11-13T22:32:52.217" v="11643" actId="6549"/>
          <ac:spMkLst>
            <pc:docMk/>
            <pc:sldMk cId="3999648061" sldId="307"/>
            <ac:spMk id="2" creationId="{A1182114-A993-475C-A589-F36D55B5323F}"/>
          </ac:spMkLst>
        </pc:spChg>
        <pc:spChg chg="del mod ord">
          <ac:chgData name="Eric Glover" userId="47c2a8b81aae47a8" providerId="LiveId" clId="{86C3919B-A00D-43E5-A508-8524186F3BE1}" dt="2021-11-13T16:58:06.484" v="9055" actId="26606"/>
          <ac:spMkLst>
            <pc:docMk/>
            <pc:sldMk cId="3999648061" sldId="307"/>
            <ac:spMk id="3" creationId="{6BCB8AF2-89AF-43CD-96EF-326D81926704}"/>
          </ac:spMkLst>
        </pc:spChg>
        <pc:spChg chg="add mod ord">
          <ac:chgData name="Eric Glover" userId="47c2a8b81aae47a8" providerId="LiveId" clId="{86C3919B-A00D-43E5-A508-8524186F3BE1}" dt="2021-11-13T16:59:26.371" v="9101" actId="20577"/>
          <ac:spMkLst>
            <pc:docMk/>
            <pc:sldMk cId="3999648061" sldId="307"/>
            <ac:spMk id="4" creationId="{13646C77-3EC4-496E-B3F2-506C2367801D}"/>
          </ac:spMkLst>
        </pc:spChg>
        <pc:spChg chg="mod topLvl">
          <ac:chgData name="Eric Glover" userId="47c2a8b81aae47a8" providerId="LiveId" clId="{86C3919B-A00D-43E5-A508-8524186F3BE1}" dt="2021-11-13T20:31:50.515" v="9206" actId="164"/>
          <ac:spMkLst>
            <pc:docMk/>
            <pc:sldMk cId="3999648061" sldId="307"/>
            <ac:spMk id="7" creationId="{16720602-C554-473D-BD34-1DF0CADFF796}"/>
          </ac:spMkLst>
        </pc:spChg>
        <pc:spChg chg="mod topLvl">
          <ac:chgData name="Eric Glover" userId="47c2a8b81aae47a8" providerId="LiveId" clId="{86C3919B-A00D-43E5-A508-8524186F3BE1}" dt="2021-11-13T20:31:50.515" v="9206" actId="164"/>
          <ac:spMkLst>
            <pc:docMk/>
            <pc:sldMk cId="3999648061" sldId="307"/>
            <ac:spMk id="8" creationId="{FC6AD07F-864F-4535-BEF8-610F4464BEAB}"/>
          </ac:spMkLst>
        </pc:spChg>
        <pc:spChg chg="mod topLvl">
          <ac:chgData name="Eric Glover" userId="47c2a8b81aae47a8" providerId="LiveId" clId="{86C3919B-A00D-43E5-A508-8524186F3BE1}" dt="2021-11-13T20:31:50.515" v="9206" actId="164"/>
          <ac:spMkLst>
            <pc:docMk/>
            <pc:sldMk cId="3999648061" sldId="307"/>
            <ac:spMk id="9" creationId="{9D7D40E7-AE9F-4498-B5AC-8892E0821E6F}"/>
          </ac:spMkLst>
        </pc:spChg>
        <pc:spChg chg="mod topLvl">
          <ac:chgData name="Eric Glover" userId="47c2a8b81aae47a8" providerId="LiveId" clId="{86C3919B-A00D-43E5-A508-8524186F3BE1}" dt="2021-11-13T20:31:56.492" v="9207" actId="164"/>
          <ac:spMkLst>
            <pc:docMk/>
            <pc:sldMk cId="3999648061" sldId="307"/>
            <ac:spMk id="10" creationId="{CD913FEE-8937-4B29-8727-7A51B73CC61A}"/>
          </ac:spMkLst>
        </pc:spChg>
        <pc:spChg chg="mod topLvl">
          <ac:chgData name="Eric Glover" userId="47c2a8b81aae47a8" providerId="LiveId" clId="{86C3919B-A00D-43E5-A508-8524186F3BE1}" dt="2021-11-13T20:31:56.492" v="9207" actId="164"/>
          <ac:spMkLst>
            <pc:docMk/>
            <pc:sldMk cId="3999648061" sldId="307"/>
            <ac:spMk id="11" creationId="{7AF08B35-D5F0-448E-8D16-6B932B881356}"/>
          </ac:spMkLst>
        </pc:spChg>
        <pc:spChg chg="mod topLvl">
          <ac:chgData name="Eric Glover" userId="47c2a8b81aae47a8" providerId="LiveId" clId="{86C3919B-A00D-43E5-A508-8524186F3BE1}" dt="2021-11-13T20:51:57.322" v="9511" actId="6549"/>
          <ac:spMkLst>
            <pc:docMk/>
            <pc:sldMk cId="3999648061" sldId="307"/>
            <ac:spMk id="12" creationId="{9EBFE55D-3D39-4A09-A817-A9E858224365}"/>
          </ac:spMkLst>
        </pc:spChg>
        <pc:spChg chg="mod topLvl">
          <ac:chgData name="Eric Glover" userId="47c2a8b81aae47a8" providerId="LiveId" clId="{86C3919B-A00D-43E5-A508-8524186F3BE1}" dt="2021-11-13T20:32:03.063" v="9208" actId="164"/>
          <ac:spMkLst>
            <pc:docMk/>
            <pc:sldMk cId="3999648061" sldId="307"/>
            <ac:spMk id="13" creationId="{D141B407-857C-4A9F-9D8C-3D491A3A4929}"/>
          </ac:spMkLst>
        </pc:spChg>
        <pc:spChg chg="mod topLvl">
          <ac:chgData name="Eric Glover" userId="47c2a8b81aae47a8" providerId="LiveId" clId="{86C3919B-A00D-43E5-A508-8524186F3BE1}" dt="2021-11-13T20:32:03.063" v="9208" actId="164"/>
          <ac:spMkLst>
            <pc:docMk/>
            <pc:sldMk cId="3999648061" sldId="307"/>
            <ac:spMk id="14" creationId="{35D1BA04-687B-4DDE-973D-DEC7261BF17A}"/>
          </ac:spMkLst>
        </pc:spChg>
        <pc:spChg chg="mod topLvl">
          <ac:chgData name="Eric Glover" userId="47c2a8b81aae47a8" providerId="LiveId" clId="{86C3919B-A00D-43E5-A508-8524186F3BE1}" dt="2021-11-13T20:32:03.063" v="9208" actId="164"/>
          <ac:spMkLst>
            <pc:docMk/>
            <pc:sldMk cId="3999648061" sldId="307"/>
            <ac:spMk id="15" creationId="{0E168A87-4C2A-4BD5-A998-21DBF59B2481}"/>
          </ac:spMkLst>
        </pc:spChg>
        <pc:grpChg chg="del mod">
          <ac:chgData name="Eric Glover" userId="47c2a8b81aae47a8" providerId="LiveId" clId="{86C3919B-A00D-43E5-A508-8524186F3BE1}" dt="2021-11-13T20:31:44.478" v="9205" actId="165"/>
          <ac:grpSpMkLst>
            <pc:docMk/>
            <pc:sldMk cId="3999648061" sldId="307"/>
            <ac:grpSpMk id="5" creationId="{EE72FA25-7B93-4E10-8479-F629291C9AEE}"/>
          </ac:grpSpMkLst>
        </pc:grpChg>
        <pc:grpChg chg="add mod">
          <ac:chgData name="Eric Glover" userId="47c2a8b81aae47a8" providerId="LiveId" clId="{86C3919B-A00D-43E5-A508-8524186F3BE1}" dt="2021-11-13T20:31:50.515" v="9206" actId="164"/>
          <ac:grpSpMkLst>
            <pc:docMk/>
            <pc:sldMk cId="3999648061" sldId="307"/>
            <ac:grpSpMk id="16" creationId="{E69A2FEF-800C-4108-8BCE-0C58F7CD6EA7}"/>
          </ac:grpSpMkLst>
        </pc:grpChg>
        <pc:grpChg chg="add mod">
          <ac:chgData name="Eric Glover" userId="47c2a8b81aae47a8" providerId="LiveId" clId="{86C3919B-A00D-43E5-A508-8524186F3BE1}" dt="2021-11-13T20:31:56.492" v="9207" actId="164"/>
          <ac:grpSpMkLst>
            <pc:docMk/>
            <pc:sldMk cId="3999648061" sldId="307"/>
            <ac:grpSpMk id="17" creationId="{F3C1335B-74C0-41EA-9460-7C7E86B72D90}"/>
          </ac:grpSpMkLst>
        </pc:grpChg>
        <pc:grpChg chg="add mod">
          <ac:chgData name="Eric Glover" userId="47c2a8b81aae47a8" providerId="LiveId" clId="{86C3919B-A00D-43E5-A508-8524186F3BE1}" dt="2021-11-13T20:32:03.063" v="9208" actId="164"/>
          <ac:grpSpMkLst>
            <pc:docMk/>
            <pc:sldMk cId="3999648061" sldId="307"/>
            <ac:grpSpMk id="18" creationId="{091A12AF-D66C-4B8A-94A6-95AFC41873C9}"/>
          </ac:grpSpMkLst>
        </pc:grpChg>
        <pc:graphicFrameChg chg="add del mod">
          <ac:chgData name="Eric Glover" userId="47c2a8b81aae47a8" providerId="LiveId" clId="{86C3919B-A00D-43E5-A508-8524186F3BE1}" dt="2021-11-13T20:31:38.516" v="9204" actId="18245"/>
          <ac:graphicFrameMkLst>
            <pc:docMk/>
            <pc:sldMk cId="3999648061" sldId="307"/>
            <ac:graphicFrameMk id="6" creationId="{4D4F6999-D5AF-48A2-B127-D5DD1114EFC8}"/>
          </ac:graphicFrameMkLst>
        </pc:graphicFrameChg>
      </pc:sldChg>
      <pc:sldChg chg="addSp delSp modSp new add del mod ord setBg modClrScheme chgLayout">
        <pc:chgData name="Eric Glover" userId="47c2a8b81aae47a8" providerId="LiveId" clId="{86C3919B-A00D-43E5-A508-8524186F3BE1}" dt="2021-11-13T23:34:32.395" v="12261" actId="6549"/>
        <pc:sldMkLst>
          <pc:docMk/>
          <pc:sldMk cId="2081631130" sldId="308"/>
        </pc:sldMkLst>
        <pc:spChg chg="del mod ord">
          <ac:chgData name="Eric Glover" userId="47c2a8b81aae47a8" providerId="LiveId" clId="{86C3919B-A00D-43E5-A508-8524186F3BE1}" dt="2021-11-13T20:53:39.254" v="9515" actId="700"/>
          <ac:spMkLst>
            <pc:docMk/>
            <pc:sldMk cId="2081631130" sldId="308"/>
            <ac:spMk id="2" creationId="{725638EA-EFBF-4AFA-AAF7-28130B5EB6A3}"/>
          </ac:spMkLst>
        </pc:spChg>
        <pc:spChg chg="del mod ord">
          <ac:chgData name="Eric Glover" userId="47c2a8b81aae47a8" providerId="LiveId" clId="{86C3919B-A00D-43E5-A508-8524186F3BE1}" dt="2021-11-13T20:53:39.254" v="9515" actId="700"/>
          <ac:spMkLst>
            <pc:docMk/>
            <pc:sldMk cId="2081631130" sldId="308"/>
            <ac:spMk id="3" creationId="{CA86ECA8-D4AB-419C-86A2-49FA40655951}"/>
          </ac:spMkLst>
        </pc:spChg>
        <pc:spChg chg="del">
          <ac:chgData name="Eric Glover" userId="47c2a8b81aae47a8" providerId="LiveId" clId="{86C3919B-A00D-43E5-A508-8524186F3BE1}" dt="2021-11-13T20:53:39.254" v="9515" actId="700"/>
          <ac:spMkLst>
            <pc:docMk/>
            <pc:sldMk cId="2081631130" sldId="308"/>
            <ac:spMk id="4" creationId="{F368D785-4FA1-4261-A769-C93C53684110}"/>
          </ac:spMkLst>
        </pc:spChg>
        <pc:spChg chg="add del mod ord">
          <ac:chgData name="Eric Glover" userId="47c2a8b81aae47a8" providerId="LiveId" clId="{86C3919B-A00D-43E5-A508-8524186F3BE1}" dt="2021-11-13T20:54:03.026" v="9516" actId="700"/>
          <ac:spMkLst>
            <pc:docMk/>
            <pc:sldMk cId="2081631130" sldId="308"/>
            <ac:spMk id="5" creationId="{CDCA9AED-586A-46EE-B8B5-6A2AD6F06A91}"/>
          </ac:spMkLst>
        </pc:spChg>
        <pc:spChg chg="add del mod ord">
          <ac:chgData name="Eric Glover" userId="47c2a8b81aae47a8" providerId="LiveId" clId="{86C3919B-A00D-43E5-A508-8524186F3BE1}" dt="2021-11-13T20:54:03.026" v="9516" actId="700"/>
          <ac:spMkLst>
            <pc:docMk/>
            <pc:sldMk cId="2081631130" sldId="308"/>
            <ac:spMk id="6" creationId="{5DD45E15-AC8D-40FC-9DDC-E4660B29361F}"/>
          </ac:spMkLst>
        </pc:spChg>
        <pc:spChg chg="add del mod ord">
          <ac:chgData name="Eric Glover" userId="47c2a8b81aae47a8" providerId="LiveId" clId="{86C3919B-A00D-43E5-A508-8524186F3BE1}" dt="2021-11-13T20:54:05.912" v="9517" actId="700"/>
          <ac:spMkLst>
            <pc:docMk/>
            <pc:sldMk cId="2081631130" sldId="308"/>
            <ac:spMk id="7" creationId="{8046732B-79A9-40B4-BBE5-9B5658ABD03C}"/>
          </ac:spMkLst>
        </pc:spChg>
        <pc:spChg chg="add del mod ord">
          <ac:chgData name="Eric Glover" userId="47c2a8b81aae47a8" providerId="LiveId" clId="{86C3919B-A00D-43E5-A508-8524186F3BE1}" dt="2021-11-13T20:54:05.912" v="9517" actId="700"/>
          <ac:spMkLst>
            <pc:docMk/>
            <pc:sldMk cId="2081631130" sldId="308"/>
            <ac:spMk id="8" creationId="{1DFEB911-85AF-431F-B5E6-7BF11178B05F}"/>
          </ac:spMkLst>
        </pc:spChg>
        <pc:spChg chg="add mod ord">
          <ac:chgData name="Eric Glover" userId="47c2a8b81aae47a8" providerId="LiveId" clId="{86C3919B-A00D-43E5-A508-8524186F3BE1}" dt="2021-11-13T23:34:32.395" v="12261" actId="6549"/>
          <ac:spMkLst>
            <pc:docMk/>
            <pc:sldMk cId="2081631130" sldId="308"/>
            <ac:spMk id="9" creationId="{E0B56158-FABF-4A47-B5CD-CD69C3B49941}"/>
          </ac:spMkLst>
        </pc:spChg>
        <pc:spChg chg="add del mod ord">
          <ac:chgData name="Eric Glover" userId="47c2a8b81aae47a8" providerId="LiveId" clId="{86C3919B-A00D-43E5-A508-8524186F3BE1}" dt="2021-11-13T23:34:10.204" v="12254" actId="478"/>
          <ac:spMkLst>
            <pc:docMk/>
            <pc:sldMk cId="2081631130" sldId="308"/>
            <ac:spMk id="10" creationId="{24C82D2F-49A3-4CF3-8CA7-872C70818EE0}"/>
          </ac:spMkLst>
        </pc:spChg>
        <pc:spChg chg="add del mod">
          <ac:chgData name="Eric Glover" userId="47c2a8b81aae47a8" providerId="LiveId" clId="{86C3919B-A00D-43E5-A508-8524186F3BE1}" dt="2021-11-13T23:34:13.955" v="12256" actId="478"/>
          <ac:spMkLst>
            <pc:docMk/>
            <pc:sldMk cId="2081631130" sldId="308"/>
            <ac:spMk id="11" creationId="{B412E51B-CD56-4C9D-8367-24DDEB43D1D0}"/>
          </ac:spMkLst>
        </pc:spChg>
        <pc:spChg chg="add del mod">
          <ac:chgData name="Eric Glover" userId="47c2a8b81aae47a8" providerId="LiveId" clId="{86C3919B-A00D-43E5-A508-8524186F3BE1}" dt="2021-11-13T23:34:13.050" v="12255" actId="478"/>
          <ac:spMkLst>
            <pc:docMk/>
            <pc:sldMk cId="2081631130" sldId="308"/>
            <ac:spMk id="13" creationId="{86A22D95-6709-4FD3-B70B-7871D865F378}"/>
          </ac:spMkLst>
        </pc:spChg>
        <pc:spChg chg="add">
          <ac:chgData name="Eric Glover" userId="47c2a8b81aae47a8" providerId="LiveId" clId="{86C3919B-A00D-43E5-A508-8524186F3BE1}" dt="2021-11-13T20:55:35.836" v="9582" actId="26606"/>
          <ac:spMkLst>
            <pc:docMk/>
            <pc:sldMk cId="2081631130" sldId="308"/>
            <ac:spMk id="15" creationId="{FFD48BC7-DC40-47DE-87EE-9F4B6ECB9ABB}"/>
          </ac:spMkLst>
        </pc:spChg>
        <pc:spChg chg="add del mod">
          <ac:chgData name="Eric Glover" userId="47c2a8b81aae47a8" providerId="LiveId" clId="{86C3919B-A00D-43E5-A508-8524186F3BE1}" dt="2021-11-13T21:01:32.738" v="9647"/>
          <ac:spMkLst>
            <pc:docMk/>
            <pc:sldMk cId="2081631130" sldId="308"/>
            <ac:spMk id="16" creationId="{CF9A6142-BE40-47A4-8C5C-9BCFE387D0D7}"/>
          </ac:spMkLst>
        </pc:spChg>
        <pc:spChg chg="add">
          <ac:chgData name="Eric Glover" userId="47c2a8b81aae47a8" providerId="LiveId" clId="{86C3919B-A00D-43E5-A508-8524186F3BE1}" dt="2021-11-13T20:55:35.836" v="9582" actId="26606"/>
          <ac:spMkLst>
            <pc:docMk/>
            <pc:sldMk cId="2081631130" sldId="308"/>
            <ac:spMk id="17" creationId="{E502BBC7-2C76-46F3-BC24-5985BC13DB88}"/>
          </ac:spMkLst>
        </pc:spChg>
        <pc:spChg chg="add del mod">
          <ac:chgData name="Eric Glover" userId="47c2a8b81aae47a8" providerId="LiveId" clId="{86C3919B-A00D-43E5-A508-8524186F3BE1}" dt="2021-11-13T21:01:32.738" v="9647"/>
          <ac:spMkLst>
            <pc:docMk/>
            <pc:sldMk cId="2081631130" sldId="308"/>
            <ac:spMk id="18" creationId="{ED39C7BE-5478-4050-9E83-0ED978B84312}"/>
          </ac:spMkLst>
        </pc:spChg>
        <pc:spChg chg="add">
          <ac:chgData name="Eric Glover" userId="47c2a8b81aae47a8" providerId="LiveId" clId="{86C3919B-A00D-43E5-A508-8524186F3BE1}" dt="2021-11-13T20:55:35.836" v="9582" actId="26606"/>
          <ac:spMkLst>
            <pc:docMk/>
            <pc:sldMk cId="2081631130" sldId="308"/>
            <ac:spMk id="19" creationId="{9C45F024-2468-4D8A-9E11-BB2B1E0A3B37}"/>
          </ac:spMkLst>
        </pc:spChg>
        <pc:spChg chg="add mod">
          <ac:chgData name="Eric Glover" userId="47c2a8b81aae47a8" providerId="LiveId" clId="{86C3919B-A00D-43E5-A508-8524186F3BE1}" dt="2021-11-13T21:56:07.279" v="10617"/>
          <ac:spMkLst>
            <pc:docMk/>
            <pc:sldMk cId="2081631130" sldId="308"/>
            <ac:spMk id="20" creationId="{F2F528B8-7DB3-4FD0-9587-C6CDE85F6EA7}"/>
          </ac:spMkLst>
        </pc:spChg>
        <pc:spChg chg="add del">
          <ac:chgData name="Eric Glover" userId="47c2a8b81aae47a8" providerId="LiveId" clId="{86C3919B-A00D-43E5-A508-8524186F3BE1}" dt="2021-11-13T21:53:44.040" v="10410" actId="478"/>
          <ac:spMkLst>
            <pc:docMk/>
            <pc:sldMk cId="2081631130" sldId="308"/>
            <ac:spMk id="21" creationId="{3629484E-3792-4B3D-89AD-7C8A1ED0E0D4}"/>
          </ac:spMkLst>
        </pc:spChg>
        <pc:spChg chg="add mod">
          <ac:chgData name="Eric Glover" userId="47c2a8b81aae47a8" providerId="LiveId" clId="{86C3919B-A00D-43E5-A508-8524186F3BE1}" dt="2021-11-13T21:56:07.279" v="10617"/>
          <ac:spMkLst>
            <pc:docMk/>
            <pc:sldMk cId="2081631130" sldId="308"/>
            <ac:spMk id="22" creationId="{081E5B06-E732-4D75-BDE8-4197F51F21C6}"/>
          </ac:spMkLst>
        </pc:spChg>
      </pc:sldChg>
      <pc:sldChg chg="addSp modSp add mod ord">
        <pc:chgData name="Eric Glover" userId="47c2a8b81aae47a8" providerId="LiveId" clId="{86C3919B-A00D-43E5-A508-8524186F3BE1}" dt="2021-11-13T21:53:17.259" v="10409" actId="14838"/>
        <pc:sldMkLst>
          <pc:docMk/>
          <pc:sldMk cId="3159202245" sldId="309"/>
        </pc:sldMkLst>
        <pc:spChg chg="mod">
          <ac:chgData name="Eric Glover" userId="47c2a8b81aae47a8" providerId="LiveId" clId="{86C3919B-A00D-43E5-A508-8524186F3BE1}" dt="2021-11-13T21:51:55.831" v="10403" actId="20577"/>
          <ac:spMkLst>
            <pc:docMk/>
            <pc:sldMk cId="3159202245" sldId="309"/>
            <ac:spMk id="2" creationId="{0193A7C5-3C6E-4C79-83F7-5A452FDC6605}"/>
          </ac:spMkLst>
        </pc:spChg>
        <pc:spChg chg="mod">
          <ac:chgData name="Eric Glover" userId="47c2a8b81aae47a8" providerId="LiveId" clId="{86C3919B-A00D-43E5-A508-8524186F3BE1}" dt="2021-11-13T21:53:17.259" v="10409" actId="14838"/>
          <ac:spMkLst>
            <pc:docMk/>
            <pc:sldMk cId="3159202245" sldId="309"/>
            <ac:spMk id="3" creationId="{49715959-5BDA-4F64-B85A-5A63D6F0400C}"/>
          </ac:spMkLst>
        </pc:spChg>
        <pc:spChg chg="mod">
          <ac:chgData name="Eric Glover" userId="47c2a8b81aae47a8" providerId="LiveId" clId="{86C3919B-A00D-43E5-A508-8524186F3BE1}" dt="2021-11-13T20:35:23.440" v="9279" actId="1076"/>
          <ac:spMkLst>
            <pc:docMk/>
            <pc:sldMk cId="3159202245" sldId="309"/>
            <ac:spMk id="4" creationId="{8B094E21-2FF6-4A1C-804D-4E627919C8D7}"/>
          </ac:spMkLst>
        </pc:spChg>
        <pc:spChg chg="add mod">
          <ac:chgData name="Eric Glover" userId="47c2a8b81aae47a8" providerId="LiveId" clId="{86C3919B-A00D-43E5-A508-8524186F3BE1}" dt="2021-11-13T17:02:07.501" v="9197" actId="6549"/>
          <ac:spMkLst>
            <pc:docMk/>
            <pc:sldMk cId="3159202245" sldId="309"/>
            <ac:spMk id="5" creationId="{B7028E24-D6CB-4650-B41E-C1721736A24E}"/>
          </ac:spMkLst>
        </pc:spChg>
      </pc:sldChg>
      <pc:sldChg chg="addSp delSp modSp new mod modAnim">
        <pc:chgData name="Eric Glover" userId="47c2a8b81aae47a8" providerId="LiveId" clId="{86C3919B-A00D-43E5-A508-8524186F3BE1}" dt="2021-11-13T23:30:28.618" v="12238" actId="1036"/>
        <pc:sldMkLst>
          <pc:docMk/>
          <pc:sldMk cId="2659578017" sldId="310"/>
        </pc:sldMkLst>
        <pc:spChg chg="mod">
          <ac:chgData name="Eric Glover" userId="47c2a8b81aae47a8" providerId="LiveId" clId="{86C3919B-A00D-43E5-A508-8524186F3BE1}" dt="2021-11-13T21:43:02.009" v="10307" actId="404"/>
          <ac:spMkLst>
            <pc:docMk/>
            <pc:sldMk cId="2659578017" sldId="310"/>
            <ac:spMk id="2" creationId="{11441678-8A65-4C7C-B94A-38CD1E2C91FC}"/>
          </ac:spMkLst>
        </pc:spChg>
        <pc:spChg chg="del mod">
          <ac:chgData name="Eric Glover" userId="47c2a8b81aae47a8" providerId="LiveId" clId="{86C3919B-A00D-43E5-A508-8524186F3BE1}" dt="2021-11-13T23:30:18.261" v="12186" actId="478"/>
          <ac:spMkLst>
            <pc:docMk/>
            <pc:sldMk cId="2659578017" sldId="310"/>
            <ac:spMk id="3" creationId="{9D831B72-EC20-4A5A-93AA-A71457EA00EB}"/>
          </ac:spMkLst>
        </pc:spChg>
        <pc:spChg chg="add mod">
          <ac:chgData name="Eric Glover" userId="47c2a8b81aae47a8" providerId="LiveId" clId="{86C3919B-A00D-43E5-A508-8524186F3BE1}" dt="2021-11-13T20:50:29.192" v="9482" actId="2711"/>
          <ac:spMkLst>
            <pc:docMk/>
            <pc:sldMk cId="2659578017" sldId="310"/>
            <ac:spMk id="4" creationId="{2B661937-93DC-4E74-B335-3F867105D8A2}"/>
          </ac:spMkLst>
        </pc:spChg>
        <pc:spChg chg="add mod">
          <ac:chgData name="Eric Glover" userId="47c2a8b81aae47a8" providerId="LiveId" clId="{86C3919B-A00D-43E5-A508-8524186F3BE1}" dt="2021-11-13T21:42:37.752" v="10299" actId="1076"/>
          <ac:spMkLst>
            <pc:docMk/>
            <pc:sldMk cId="2659578017" sldId="310"/>
            <ac:spMk id="6" creationId="{765EA6BB-4C62-4FEC-BB73-793AEEBBD234}"/>
          </ac:spMkLst>
        </pc:spChg>
        <pc:spChg chg="add mod">
          <ac:chgData name="Eric Glover" userId="47c2a8b81aae47a8" providerId="LiveId" clId="{86C3919B-A00D-43E5-A508-8524186F3BE1}" dt="2021-11-13T21:50:11.862" v="10348" actId="1076"/>
          <ac:spMkLst>
            <pc:docMk/>
            <pc:sldMk cId="2659578017" sldId="310"/>
            <ac:spMk id="7" creationId="{521DF1BC-2F7A-4D5D-B22C-CE05315D10B0}"/>
          </ac:spMkLst>
        </pc:spChg>
        <pc:spChg chg="add del">
          <ac:chgData name="Eric Glover" userId="47c2a8b81aae47a8" providerId="LiveId" clId="{86C3919B-A00D-43E5-A508-8524186F3BE1}" dt="2021-11-13T20:44:14.268" v="9321" actId="22"/>
          <ac:spMkLst>
            <pc:docMk/>
            <pc:sldMk cId="2659578017" sldId="310"/>
            <ac:spMk id="9" creationId="{5C593F98-E69F-4E3B-97C9-78AE78A60AFC}"/>
          </ac:spMkLst>
        </pc:spChg>
        <pc:spChg chg="add del mod">
          <ac:chgData name="Eric Glover" userId="47c2a8b81aae47a8" providerId="LiveId" clId="{86C3919B-A00D-43E5-A508-8524186F3BE1}" dt="2021-11-13T23:30:21.753" v="12187" actId="478"/>
          <ac:spMkLst>
            <pc:docMk/>
            <pc:sldMk cId="2659578017" sldId="310"/>
            <ac:spMk id="9" creationId="{633CC1A4-6713-4514-B443-0CF465A45D65}"/>
          </ac:spMkLst>
        </pc:spChg>
        <pc:picChg chg="add mod">
          <ac:chgData name="Eric Glover" userId="47c2a8b81aae47a8" providerId="LiveId" clId="{86C3919B-A00D-43E5-A508-8524186F3BE1}" dt="2021-11-13T23:30:28.618" v="12238" actId="1036"/>
          <ac:picMkLst>
            <pc:docMk/>
            <pc:sldMk cId="2659578017" sldId="310"/>
            <ac:picMk id="5" creationId="{C342FA9B-7C22-4E1D-9D7C-3DA270D247D7}"/>
          </ac:picMkLst>
        </pc:picChg>
        <pc:picChg chg="add del">
          <ac:chgData name="Eric Glover" userId="47c2a8b81aae47a8" providerId="LiveId" clId="{86C3919B-A00D-43E5-A508-8524186F3BE1}" dt="2021-11-13T20:43:12.489" v="9317" actId="22"/>
          <ac:picMkLst>
            <pc:docMk/>
            <pc:sldMk cId="2659578017" sldId="310"/>
            <ac:picMk id="7" creationId="{41C6D459-E900-4C47-9333-4D0475DD932A}"/>
          </ac:picMkLst>
        </pc:picChg>
      </pc:sldChg>
      <pc:sldChg chg="addSp delSp modSp new mod setBg modAnim">
        <pc:chgData name="Eric Glover" userId="47c2a8b81aae47a8" providerId="LiveId" clId="{86C3919B-A00D-43E5-A508-8524186F3BE1}" dt="2021-11-13T22:38:09.314" v="11792" actId="20577"/>
        <pc:sldMkLst>
          <pc:docMk/>
          <pc:sldMk cId="201163237" sldId="311"/>
        </pc:sldMkLst>
        <pc:spChg chg="mod">
          <ac:chgData name="Eric Glover" userId="47c2a8b81aae47a8" providerId="LiveId" clId="{86C3919B-A00D-43E5-A508-8524186F3BE1}" dt="2021-11-13T22:33:52.865" v="11663" actId="20577"/>
          <ac:spMkLst>
            <pc:docMk/>
            <pc:sldMk cId="201163237" sldId="311"/>
            <ac:spMk id="2" creationId="{746398F4-FD8C-4E7B-A565-479B89538144}"/>
          </ac:spMkLst>
        </pc:spChg>
        <pc:spChg chg="mod">
          <ac:chgData name="Eric Glover" userId="47c2a8b81aae47a8" providerId="LiveId" clId="{86C3919B-A00D-43E5-A508-8524186F3BE1}" dt="2021-11-13T22:19:34.081" v="11263" actId="403"/>
          <ac:spMkLst>
            <pc:docMk/>
            <pc:sldMk cId="201163237" sldId="311"/>
            <ac:spMk id="3" creationId="{9858FDB3-9798-41BA-91A2-430D7C3B2E9B}"/>
          </ac:spMkLst>
        </pc:spChg>
        <pc:spChg chg="add del mod">
          <ac:chgData name="Eric Glover" userId="47c2a8b81aae47a8" providerId="LiveId" clId="{86C3919B-A00D-43E5-A508-8524186F3BE1}" dt="2021-11-13T21:34:13.122" v="10048" actId="478"/>
          <ac:spMkLst>
            <pc:docMk/>
            <pc:sldMk cId="201163237" sldId="311"/>
            <ac:spMk id="4" creationId="{A769E698-BA64-4F8F-AFC5-4A476019235F}"/>
          </ac:spMkLst>
        </pc:spChg>
        <pc:spChg chg="add">
          <ac:chgData name="Eric Glover" userId="47c2a8b81aae47a8" providerId="LiveId" clId="{86C3919B-A00D-43E5-A508-8524186F3BE1}" dt="2021-11-13T21:34:31.442" v="10054" actId="26606"/>
          <ac:spMkLst>
            <pc:docMk/>
            <pc:sldMk cId="201163237" sldId="311"/>
            <ac:spMk id="9" creationId="{8380AD67-C5CA-4918-B4BB-C359BB03EEDD}"/>
          </ac:spMkLst>
        </pc:spChg>
        <pc:spChg chg="add mod">
          <ac:chgData name="Eric Glover" userId="47c2a8b81aae47a8" providerId="LiveId" clId="{86C3919B-A00D-43E5-A508-8524186F3BE1}" dt="2021-11-13T21:56:13.479" v="10619"/>
          <ac:spMkLst>
            <pc:docMk/>
            <pc:sldMk cId="201163237" sldId="311"/>
            <ac:spMk id="10" creationId="{A2693FFD-0640-4AF4-BD24-FD0F98B64DE0}"/>
          </ac:spMkLst>
        </pc:spChg>
        <pc:spChg chg="add">
          <ac:chgData name="Eric Glover" userId="47c2a8b81aae47a8" providerId="LiveId" clId="{86C3919B-A00D-43E5-A508-8524186F3BE1}" dt="2021-11-13T21:34:31.442" v="10054" actId="26606"/>
          <ac:spMkLst>
            <pc:docMk/>
            <pc:sldMk cId="201163237" sldId="311"/>
            <ac:spMk id="11" creationId="{EABAD4DA-87BA-4F70-9EF0-45C6BCF17823}"/>
          </ac:spMkLst>
        </pc:spChg>
        <pc:spChg chg="add mod">
          <ac:chgData name="Eric Glover" userId="47c2a8b81aae47a8" providerId="LiveId" clId="{86C3919B-A00D-43E5-A508-8524186F3BE1}" dt="2021-11-13T21:56:23.637" v="10620" actId="207"/>
          <ac:spMkLst>
            <pc:docMk/>
            <pc:sldMk cId="201163237" sldId="311"/>
            <ac:spMk id="12" creationId="{6F823FFB-2DCE-45B7-A054-DEE0BC65BBCE}"/>
          </ac:spMkLst>
        </pc:spChg>
        <pc:spChg chg="add">
          <ac:chgData name="Eric Glover" userId="47c2a8b81aae47a8" providerId="LiveId" clId="{86C3919B-A00D-43E5-A508-8524186F3BE1}" dt="2021-11-13T21:34:31.442" v="10054" actId="26606"/>
          <ac:spMkLst>
            <pc:docMk/>
            <pc:sldMk cId="201163237" sldId="311"/>
            <ac:spMk id="13" creationId="{915128D9-2797-47FA-B6FE-EC24E6B8437A}"/>
          </ac:spMkLst>
        </pc:spChg>
        <pc:spChg chg="add mod">
          <ac:chgData name="Eric Glover" userId="47c2a8b81aae47a8" providerId="LiveId" clId="{86C3919B-A00D-43E5-A508-8524186F3BE1}" dt="2021-11-13T22:38:09.314" v="11792" actId="20577"/>
          <ac:spMkLst>
            <pc:docMk/>
            <pc:sldMk cId="201163237" sldId="311"/>
            <ac:spMk id="14" creationId="{2EC154C2-6401-4EB1-8768-3C4835523B42}"/>
          </ac:spMkLst>
        </pc:spChg>
        <pc:picChg chg="add">
          <ac:chgData name="Eric Glover" userId="47c2a8b81aae47a8" providerId="LiveId" clId="{86C3919B-A00D-43E5-A508-8524186F3BE1}" dt="2021-11-13T21:34:31.442" v="10054" actId="26606"/>
          <ac:picMkLst>
            <pc:docMk/>
            <pc:sldMk cId="201163237" sldId="311"/>
            <ac:picMk id="5" creationId="{26B10D61-EE21-49D7-98C8-07DA1A23B996}"/>
          </ac:picMkLst>
        </pc:picChg>
      </pc:sldChg>
      <pc:sldChg chg="addSp delSp modSp new mod setBg modClrScheme delAnim modAnim chgLayout">
        <pc:chgData name="Eric Glover" userId="47c2a8b81aae47a8" providerId="LiveId" clId="{86C3919B-A00D-43E5-A508-8524186F3BE1}" dt="2021-11-14T00:08:17.711" v="14145"/>
        <pc:sldMkLst>
          <pc:docMk/>
          <pc:sldMk cId="315587747" sldId="312"/>
        </pc:sldMkLst>
        <pc:spChg chg="add mod">
          <ac:chgData name="Eric Glover" userId="47c2a8b81aae47a8" providerId="LiveId" clId="{86C3919B-A00D-43E5-A508-8524186F3BE1}" dt="2021-11-13T22:11:04.558" v="11046" actId="403"/>
          <ac:spMkLst>
            <pc:docMk/>
            <pc:sldMk cId="315587747" sldId="312"/>
            <ac:spMk id="2" creationId="{4CA030B5-A0AE-477B-9B4C-52BD9F305A09}"/>
          </ac:spMkLst>
        </pc:spChg>
        <pc:spChg chg="add del mod">
          <ac:chgData name="Eric Glover" userId="47c2a8b81aae47a8" providerId="LiveId" clId="{86C3919B-A00D-43E5-A508-8524186F3BE1}" dt="2021-11-13T22:10:56.613" v="11044" actId="26606"/>
          <ac:spMkLst>
            <pc:docMk/>
            <pc:sldMk cId="315587747" sldId="312"/>
            <ac:spMk id="3" creationId="{F0195BC0-DC06-48C5-823A-31F5D5413BD1}"/>
          </ac:spMkLst>
        </pc:spChg>
        <pc:spChg chg="add del mod">
          <ac:chgData name="Eric Glover" userId="47c2a8b81aae47a8" providerId="LiveId" clId="{86C3919B-A00D-43E5-A508-8524186F3BE1}" dt="2021-11-13T22:09:55.194" v="11011" actId="478"/>
          <ac:spMkLst>
            <pc:docMk/>
            <pc:sldMk cId="315587747" sldId="312"/>
            <ac:spMk id="4" creationId="{7D60D395-D182-4682-AF5B-F18A425142E4}"/>
          </ac:spMkLst>
        </pc:spChg>
        <pc:spChg chg="mod topLvl">
          <ac:chgData name="Eric Glover" userId="47c2a8b81aae47a8" providerId="LiveId" clId="{86C3919B-A00D-43E5-A508-8524186F3BE1}" dt="2021-11-14T00:08:03.746" v="14142" actId="165"/>
          <ac:spMkLst>
            <pc:docMk/>
            <pc:sldMk cId="315587747" sldId="312"/>
            <ac:spMk id="7" creationId="{6C3FB8BB-D5A0-4A22-A923-7A72499AB5C6}"/>
          </ac:spMkLst>
        </pc:spChg>
        <pc:spChg chg="mod topLvl">
          <ac:chgData name="Eric Glover" userId="47c2a8b81aae47a8" providerId="LiveId" clId="{86C3919B-A00D-43E5-A508-8524186F3BE1}" dt="2021-11-14T00:08:03.746" v="14142" actId="165"/>
          <ac:spMkLst>
            <pc:docMk/>
            <pc:sldMk cId="315587747" sldId="312"/>
            <ac:spMk id="8" creationId="{E81E875A-26A0-4A31-90EC-DDFD770F1AFD}"/>
          </ac:spMkLst>
        </pc:spChg>
        <pc:spChg chg="add">
          <ac:chgData name="Eric Glover" userId="47c2a8b81aae47a8" providerId="LiveId" clId="{86C3919B-A00D-43E5-A508-8524186F3BE1}" dt="2021-11-13T22:10:56.613" v="11044" actId="26606"/>
          <ac:spMkLst>
            <pc:docMk/>
            <pc:sldMk cId="315587747" sldId="312"/>
            <ac:spMk id="9" creationId="{BC68A55F-7B32-44D8-AEE5-1AF40532656C}"/>
          </ac:spMkLst>
        </pc:spChg>
        <pc:spChg chg="add mod">
          <ac:chgData name="Eric Glover" userId="47c2a8b81aae47a8" providerId="LiveId" clId="{86C3919B-A00D-43E5-A508-8524186F3BE1}" dt="2021-11-13T22:13:26.499" v="11109"/>
          <ac:spMkLst>
            <pc:docMk/>
            <pc:sldMk cId="315587747" sldId="312"/>
            <ac:spMk id="10" creationId="{8B19828A-79B6-4F8F-9665-26B62903CE32}"/>
          </ac:spMkLst>
        </pc:spChg>
        <pc:spChg chg="add">
          <ac:chgData name="Eric Glover" userId="47c2a8b81aae47a8" providerId="LiveId" clId="{86C3919B-A00D-43E5-A508-8524186F3BE1}" dt="2021-11-13T22:10:56.613" v="11044" actId="26606"/>
          <ac:spMkLst>
            <pc:docMk/>
            <pc:sldMk cId="315587747" sldId="312"/>
            <ac:spMk id="11" creationId="{CD1AAA2C-FBBE-42AA-B869-31D524B7653F}"/>
          </ac:spMkLst>
        </pc:spChg>
        <pc:spChg chg="add mod">
          <ac:chgData name="Eric Glover" userId="47c2a8b81aae47a8" providerId="LiveId" clId="{86C3919B-A00D-43E5-A508-8524186F3BE1}" dt="2021-11-13T22:13:26.499" v="11109"/>
          <ac:spMkLst>
            <pc:docMk/>
            <pc:sldMk cId="315587747" sldId="312"/>
            <ac:spMk id="12" creationId="{5C4C30DE-D8AB-45FD-9A4F-296F5BEF6443}"/>
          </ac:spMkLst>
        </pc:spChg>
        <pc:spChg chg="add">
          <ac:chgData name="Eric Glover" userId="47c2a8b81aae47a8" providerId="LiveId" clId="{86C3919B-A00D-43E5-A508-8524186F3BE1}" dt="2021-11-13T22:10:56.613" v="11044" actId="26606"/>
          <ac:spMkLst>
            <pc:docMk/>
            <pc:sldMk cId="315587747" sldId="312"/>
            <ac:spMk id="13" creationId="{5F937BBF-9326-4230-AB1B-F1795E350559}"/>
          </ac:spMkLst>
        </pc:spChg>
        <pc:spChg chg="mod topLvl">
          <ac:chgData name="Eric Glover" userId="47c2a8b81aae47a8" providerId="LiveId" clId="{86C3919B-A00D-43E5-A508-8524186F3BE1}" dt="2021-11-14T00:08:03.746" v="14142" actId="165"/>
          <ac:spMkLst>
            <pc:docMk/>
            <pc:sldMk cId="315587747" sldId="312"/>
            <ac:spMk id="14" creationId="{59396A34-93ED-4125-AE02-711770BD4BFC}"/>
          </ac:spMkLst>
        </pc:spChg>
        <pc:spChg chg="mod topLvl">
          <ac:chgData name="Eric Glover" userId="47c2a8b81aae47a8" providerId="LiveId" clId="{86C3919B-A00D-43E5-A508-8524186F3BE1}" dt="2021-11-14T00:08:03.746" v="14142" actId="165"/>
          <ac:spMkLst>
            <pc:docMk/>
            <pc:sldMk cId="315587747" sldId="312"/>
            <ac:spMk id="15" creationId="{A635D4F5-1680-42F8-BCCA-93DD3E706AE6}"/>
          </ac:spMkLst>
        </pc:spChg>
        <pc:spChg chg="mod topLvl">
          <ac:chgData name="Eric Glover" userId="47c2a8b81aae47a8" providerId="LiveId" clId="{86C3919B-A00D-43E5-A508-8524186F3BE1}" dt="2021-11-14T00:08:03.746" v="14142" actId="165"/>
          <ac:spMkLst>
            <pc:docMk/>
            <pc:sldMk cId="315587747" sldId="312"/>
            <ac:spMk id="16" creationId="{DB8E2018-EB58-4279-82CF-722F07228254}"/>
          </ac:spMkLst>
        </pc:spChg>
        <pc:spChg chg="mod topLvl">
          <ac:chgData name="Eric Glover" userId="47c2a8b81aae47a8" providerId="LiveId" clId="{86C3919B-A00D-43E5-A508-8524186F3BE1}" dt="2021-11-14T00:08:03.746" v="14142" actId="165"/>
          <ac:spMkLst>
            <pc:docMk/>
            <pc:sldMk cId="315587747" sldId="312"/>
            <ac:spMk id="17" creationId="{4054667E-16A2-4121-B5CF-45F652956321}"/>
          </ac:spMkLst>
        </pc:spChg>
        <pc:grpChg chg="del mod">
          <ac:chgData name="Eric Glover" userId="47c2a8b81aae47a8" providerId="LiveId" clId="{86C3919B-A00D-43E5-A508-8524186F3BE1}" dt="2021-11-14T00:08:03.746" v="14142" actId="165"/>
          <ac:grpSpMkLst>
            <pc:docMk/>
            <pc:sldMk cId="315587747" sldId="312"/>
            <ac:grpSpMk id="6" creationId="{2ECBE683-0BF2-4EEC-8BFE-AF9D716552D5}"/>
          </ac:grpSpMkLst>
        </pc:grpChg>
        <pc:graphicFrameChg chg="add del mod">
          <ac:chgData name="Eric Glover" userId="47c2a8b81aae47a8" providerId="LiveId" clId="{86C3919B-A00D-43E5-A508-8524186F3BE1}" dt="2021-11-14T00:07:56.088" v="14141" actId="18245"/>
          <ac:graphicFrameMkLst>
            <pc:docMk/>
            <pc:sldMk cId="315587747" sldId="312"/>
            <ac:graphicFrameMk id="5" creationId="{A8F36477-B978-4F34-A4AF-C0698D932B66}"/>
          </ac:graphicFrameMkLst>
        </pc:graphicFrameChg>
      </pc:sldChg>
      <pc:sldChg chg="del modAnim">
        <pc:chgData name="Eric Glover" userId="47c2a8b81aae47a8" providerId="LiveId" clId="{86C3919B-A00D-43E5-A508-8524186F3BE1}" dt="2021-11-13T22:34:29.612" v="11664" actId="47"/>
        <pc:sldMkLst>
          <pc:docMk/>
          <pc:sldMk cId="1937079314" sldId="313"/>
        </pc:sldMkLst>
      </pc:sldChg>
      <pc:sldChg chg="addSp delSp modSp add mod ord">
        <pc:chgData name="Eric Glover" userId="47c2a8b81aae47a8" providerId="LiveId" clId="{86C3919B-A00D-43E5-A508-8524186F3BE1}" dt="2021-11-13T23:35:40.438" v="12281" actId="12789"/>
        <pc:sldMkLst>
          <pc:docMk/>
          <pc:sldMk cId="3161241319" sldId="313"/>
        </pc:sldMkLst>
        <pc:spChg chg="add del mod">
          <ac:chgData name="Eric Glover" userId="47c2a8b81aae47a8" providerId="LiveId" clId="{86C3919B-A00D-43E5-A508-8524186F3BE1}" dt="2021-11-13T23:35:07.170" v="12265" actId="478"/>
          <ac:spMkLst>
            <pc:docMk/>
            <pc:sldMk cId="3161241319" sldId="313"/>
            <ac:spMk id="3" creationId="{BF753FA7-1BE1-4AF3-BD16-E6D7153024CF}"/>
          </ac:spMkLst>
        </pc:spChg>
        <pc:spChg chg="del mod">
          <ac:chgData name="Eric Glover" userId="47c2a8b81aae47a8" providerId="LiveId" clId="{86C3919B-A00D-43E5-A508-8524186F3BE1}" dt="2021-11-13T23:35:04.133" v="12264" actId="478"/>
          <ac:spMkLst>
            <pc:docMk/>
            <pc:sldMk cId="3161241319" sldId="313"/>
            <ac:spMk id="9" creationId="{E0B56158-FABF-4A47-B5CD-CD69C3B49941}"/>
          </ac:spMkLst>
        </pc:spChg>
        <pc:spChg chg="mod">
          <ac:chgData name="Eric Glover" userId="47c2a8b81aae47a8" providerId="LiveId" clId="{86C3919B-A00D-43E5-A508-8524186F3BE1}" dt="2021-11-13T23:35:40.438" v="12281" actId="12789"/>
          <ac:spMkLst>
            <pc:docMk/>
            <pc:sldMk cId="3161241319" sldId="313"/>
            <ac:spMk id="10" creationId="{24C82D2F-49A3-4CF3-8CA7-872C70818EE0}"/>
          </ac:spMkLst>
        </pc:spChg>
        <pc:spChg chg="del">
          <ac:chgData name="Eric Glover" userId="47c2a8b81aae47a8" providerId="LiveId" clId="{86C3919B-A00D-43E5-A508-8524186F3BE1}" dt="2021-11-13T23:35:02.458" v="12263" actId="478"/>
          <ac:spMkLst>
            <pc:docMk/>
            <pc:sldMk cId="3161241319" sldId="313"/>
            <ac:spMk id="11" creationId="{B412E51B-CD56-4C9D-8367-24DDEB43D1D0}"/>
          </ac:spMkLst>
        </pc:spChg>
      </pc:sldChg>
      <pc:sldChg chg="delSp modSp add mod ord delAnim">
        <pc:chgData name="Eric Glover" userId="47c2a8b81aae47a8" providerId="LiveId" clId="{86C3919B-A00D-43E5-A508-8524186F3BE1}" dt="2021-11-13T23:49:24.756" v="13282" actId="113"/>
        <pc:sldMkLst>
          <pc:docMk/>
          <pc:sldMk cId="1432310653" sldId="314"/>
        </pc:sldMkLst>
        <pc:spChg chg="del">
          <ac:chgData name="Eric Glover" userId="47c2a8b81aae47a8" providerId="LiveId" clId="{86C3919B-A00D-43E5-A508-8524186F3BE1}" dt="2021-11-13T23:49:09.995" v="13275" actId="478"/>
          <ac:spMkLst>
            <pc:docMk/>
            <pc:sldMk cId="1432310653" sldId="314"/>
            <ac:spMk id="2" creationId="{8B0C8CCE-BAC0-47FB-A59B-7CB3E47AF24E}"/>
          </ac:spMkLst>
        </pc:spChg>
        <pc:spChg chg="del">
          <ac:chgData name="Eric Glover" userId="47c2a8b81aae47a8" providerId="LiveId" clId="{86C3919B-A00D-43E5-A508-8524186F3BE1}" dt="2021-11-13T23:49:11.191" v="13276" actId="478"/>
          <ac:spMkLst>
            <pc:docMk/>
            <pc:sldMk cId="1432310653" sldId="314"/>
            <ac:spMk id="5" creationId="{8420EB95-E924-435A-81F7-02EDC4B3422A}"/>
          </ac:spMkLst>
        </pc:spChg>
        <pc:spChg chg="del">
          <ac:chgData name="Eric Glover" userId="47c2a8b81aae47a8" providerId="LiveId" clId="{86C3919B-A00D-43E5-A508-8524186F3BE1}" dt="2021-11-13T23:49:13.725" v="13277" actId="478"/>
          <ac:spMkLst>
            <pc:docMk/>
            <pc:sldMk cId="1432310653" sldId="314"/>
            <ac:spMk id="7" creationId="{FCF15C5E-9946-46E8-8BEC-4732EFEA5555}"/>
          </ac:spMkLst>
        </pc:spChg>
        <pc:spChg chg="del">
          <ac:chgData name="Eric Glover" userId="47c2a8b81aae47a8" providerId="LiveId" clId="{86C3919B-A00D-43E5-A508-8524186F3BE1}" dt="2021-11-13T23:49:08.030" v="13274" actId="478"/>
          <ac:spMkLst>
            <pc:docMk/>
            <pc:sldMk cId="1432310653" sldId="314"/>
            <ac:spMk id="8" creationId="{EC4B6D4D-459F-4C94-BF3A-474911A16545}"/>
          </ac:spMkLst>
        </pc:spChg>
        <pc:spChg chg="del">
          <ac:chgData name="Eric Glover" userId="47c2a8b81aae47a8" providerId="LiveId" clId="{86C3919B-A00D-43E5-A508-8524186F3BE1}" dt="2021-11-13T23:49:14.949" v="13278" actId="478"/>
          <ac:spMkLst>
            <pc:docMk/>
            <pc:sldMk cId="1432310653" sldId="314"/>
            <ac:spMk id="10" creationId="{EF9AEFB0-A9E4-4365-AA97-E3035EE04F6A}"/>
          </ac:spMkLst>
        </pc:spChg>
        <pc:spChg chg="del">
          <ac:chgData name="Eric Glover" userId="47c2a8b81aae47a8" providerId="LiveId" clId="{86C3919B-A00D-43E5-A508-8524186F3BE1}" dt="2021-11-13T23:49:16.255" v="13279" actId="478"/>
          <ac:spMkLst>
            <pc:docMk/>
            <pc:sldMk cId="1432310653" sldId="314"/>
            <ac:spMk id="11" creationId="{034F2E72-FF06-486D-8499-3BF45899C3CC}"/>
          </ac:spMkLst>
        </pc:spChg>
        <pc:spChg chg="mod">
          <ac:chgData name="Eric Glover" userId="47c2a8b81aae47a8" providerId="LiveId" clId="{86C3919B-A00D-43E5-A508-8524186F3BE1}" dt="2021-11-13T23:49:24.756" v="13282" actId="113"/>
          <ac:spMkLst>
            <pc:docMk/>
            <pc:sldMk cId="1432310653" sldId="314"/>
            <ac:spMk id="15" creationId="{C96CD271-C05F-4792-932F-0759D2462B49}"/>
          </ac:spMkLst>
        </pc:spChg>
      </pc:sldChg>
      <pc:sldChg chg="addSp delSp modSp add mod addAnim delAnim modAnim">
        <pc:chgData name="Eric Glover" userId="47c2a8b81aae47a8" providerId="LiveId" clId="{86C3919B-A00D-43E5-A508-8524186F3BE1}" dt="2021-11-14T00:07:09.171" v="14138"/>
        <pc:sldMkLst>
          <pc:docMk/>
          <pc:sldMk cId="4285261848" sldId="315"/>
        </pc:sldMkLst>
        <pc:spChg chg="mod">
          <ac:chgData name="Eric Glover" userId="47c2a8b81aae47a8" providerId="LiveId" clId="{86C3919B-A00D-43E5-A508-8524186F3BE1}" dt="2021-11-13T23:53:21.422" v="13488" actId="1076"/>
          <ac:spMkLst>
            <pc:docMk/>
            <pc:sldMk cId="4285261848" sldId="315"/>
            <ac:spMk id="7" creationId="{B9224DC6-6032-4CE0-BFEE-35BE25941828}"/>
          </ac:spMkLst>
        </pc:spChg>
        <pc:spChg chg="mod">
          <ac:chgData name="Eric Glover" userId="47c2a8b81aae47a8" providerId="LiveId" clId="{86C3919B-A00D-43E5-A508-8524186F3BE1}" dt="2021-11-13T23:53:15.860" v="13487" actId="1037"/>
          <ac:spMkLst>
            <pc:docMk/>
            <pc:sldMk cId="4285261848" sldId="315"/>
            <ac:spMk id="12" creationId="{F0B05142-E107-435D-9917-8C13327234BA}"/>
          </ac:spMkLst>
        </pc:spChg>
        <pc:spChg chg="add del mod">
          <ac:chgData name="Eric Glover" userId="47c2a8b81aae47a8" providerId="LiveId" clId="{86C3919B-A00D-43E5-A508-8524186F3BE1}" dt="2021-11-14T00:01:52.038" v="13896" actId="21"/>
          <ac:spMkLst>
            <pc:docMk/>
            <pc:sldMk cId="4285261848" sldId="315"/>
            <ac:spMk id="14" creationId="{C3770A86-33AA-47A7-BF66-5BB2AF4FA7B3}"/>
          </ac:spMkLst>
        </pc:spChg>
        <pc:spChg chg="add mod">
          <ac:chgData name="Eric Glover" userId="47c2a8b81aae47a8" providerId="LiveId" clId="{86C3919B-A00D-43E5-A508-8524186F3BE1}" dt="2021-11-14T00:04:48.013" v="14130" actId="1076"/>
          <ac:spMkLst>
            <pc:docMk/>
            <pc:sldMk cId="4285261848" sldId="315"/>
            <ac:spMk id="16" creationId="{A09ACA2E-BF21-472A-957F-D55CB51B27D5}"/>
          </ac:spMkLst>
        </pc:spChg>
        <pc:spChg chg="add mod">
          <ac:chgData name="Eric Glover" userId="47c2a8b81aae47a8" providerId="LiveId" clId="{86C3919B-A00D-43E5-A508-8524186F3BE1}" dt="2021-11-14T00:00:22.848" v="13888" actId="554"/>
          <ac:spMkLst>
            <pc:docMk/>
            <pc:sldMk cId="4285261848" sldId="315"/>
            <ac:spMk id="17" creationId="{D82AB09C-0AA9-4D58-B8FC-FFC84CA1BF5A}"/>
          </ac:spMkLst>
        </pc:spChg>
        <pc:spChg chg="add mod">
          <ac:chgData name="Eric Glover" userId="47c2a8b81aae47a8" providerId="LiveId" clId="{86C3919B-A00D-43E5-A508-8524186F3BE1}" dt="2021-11-14T00:00:22.848" v="13888" actId="554"/>
          <ac:spMkLst>
            <pc:docMk/>
            <pc:sldMk cId="4285261848" sldId="315"/>
            <ac:spMk id="18" creationId="{197B525E-3EB5-4FB4-8CAD-C781FBA43211}"/>
          </ac:spMkLst>
        </pc:spChg>
        <pc:spChg chg="add mod">
          <ac:chgData name="Eric Glover" userId="47c2a8b81aae47a8" providerId="LiveId" clId="{86C3919B-A00D-43E5-A508-8524186F3BE1}" dt="2021-11-14T00:02:10.035" v="13988" actId="1035"/>
          <ac:spMkLst>
            <pc:docMk/>
            <pc:sldMk cId="4285261848" sldId="315"/>
            <ac:spMk id="19" creationId="{4F2E4679-527C-44DB-A60F-CE7ABB669046}"/>
          </ac:spMkLst>
        </pc:spChg>
        <pc:spChg chg="add mod">
          <ac:chgData name="Eric Glover" userId="47c2a8b81aae47a8" providerId="LiveId" clId="{86C3919B-A00D-43E5-A508-8524186F3BE1}" dt="2021-11-14T00:02:34.161" v="14123" actId="1035"/>
          <ac:spMkLst>
            <pc:docMk/>
            <pc:sldMk cId="4285261848" sldId="315"/>
            <ac:spMk id="20" creationId="{D2A0BD9F-98C9-4B24-A06F-FF6F537B482D}"/>
          </ac:spMkLst>
        </pc:spChg>
      </pc:sldChg>
      <pc:sldChg chg="addSp modSp new mod ord">
        <pc:chgData name="Eric Glover" userId="47c2a8b81aae47a8" providerId="LiveId" clId="{86C3919B-A00D-43E5-A508-8524186F3BE1}" dt="2021-11-14T14:08:00.511" v="15661" actId="207"/>
        <pc:sldMkLst>
          <pc:docMk/>
          <pc:sldMk cId="2582475621" sldId="316"/>
        </pc:sldMkLst>
        <pc:spChg chg="mod">
          <ac:chgData name="Eric Glover" userId="47c2a8b81aae47a8" providerId="LiveId" clId="{86C3919B-A00D-43E5-A508-8524186F3BE1}" dt="2021-11-14T13:36:48.378" v="14315" actId="1076"/>
          <ac:spMkLst>
            <pc:docMk/>
            <pc:sldMk cId="2582475621" sldId="316"/>
            <ac:spMk id="2" creationId="{FE585C99-F936-4FEF-88F5-D85D19B4C0D7}"/>
          </ac:spMkLst>
        </pc:spChg>
        <pc:spChg chg="mod">
          <ac:chgData name="Eric Glover" userId="47c2a8b81aae47a8" providerId="LiveId" clId="{86C3919B-A00D-43E5-A508-8524186F3BE1}" dt="2021-11-14T13:41:04.016" v="14380" actId="3064"/>
          <ac:spMkLst>
            <pc:docMk/>
            <pc:sldMk cId="2582475621" sldId="316"/>
            <ac:spMk id="3" creationId="{EEEDBB76-9C20-4AB4-A682-367B1B58E945}"/>
          </ac:spMkLst>
        </pc:spChg>
        <pc:spChg chg="add mod">
          <ac:chgData name="Eric Glover" userId="47c2a8b81aae47a8" providerId="LiveId" clId="{86C3919B-A00D-43E5-A508-8524186F3BE1}" dt="2021-11-14T13:51:21.801" v="14724" actId="1035"/>
          <ac:spMkLst>
            <pc:docMk/>
            <pc:sldMk cId="2582475621" sldId="316"/>
            <ac:spMk id="4" creationId="{EF55E2AB-56FB-4AFE-9293-FDF340E0D564}"/>
          </ac:spMkLst>
        </pc:spChg>
        <pc:spChg chg="add mod">
          <ac:chgData name="Eric Glover" userId="47c2a8b81aae47a8" providerId="LiveId" clId="{86C3919B-A00D-43E5-A508-8524186F3BE1}" dt="2021-11-14T14:07:21.530" v="15653" actId="20577"/>
          <ac:spMkLst>
            <pc:docMk/>
            <pc:sldMk cId="2582475621" sldId="316"/>
            <ac:spMk id="5" creationId="{D26832A3-32D6-4889-B421-F67A70C85BA0}"/>
          </ac:spMkLst>
        </pc:spChg>
        <pc:spChg chg="add mod">
          <ac:chgData name="Eric Glover" userId="47c2a8b81aae47a8" providerId="LiveId" clId="{86C3919B-A00D-43E5-A508-8524186F3BE1}" dt="2021-11-14T14:08:00.511" v="15661" actId="207"/>
          <ac:spMkLst>
            <pc:docMk/>
            <pc:sldMk cId="2582475621" sldId="316"/>
            <ac:spMk id="6" creationId="{D1A618E5-2C5F-4FE3-9FAD-007925068FCD}"/>
          </ac:spMkLst>
        </pc:spChg>
      </pc:sldChg>
      <pc:sldChg chg="addSp modSp add mod">
        <pc:chgData name="Eric Glover" userId="47c2a8b81aae47a8" providerId="LiveId" clId="{86C3919B-A00D-43E5-A508-8524186F3BE1}" dt="2021-11-14T14:03:49.666" v="15563" actId="1036"/>
        <pc:sldMkLst>
          <pc:docMk/>
          <pc:sldMk cId="2532069907" sldId="317"/>
        </pc:sldMkLst>
        <pc:spChg chg="mod">
          <ac:chgData name="Eric Glover" userId="47c2a8b81aae47a8" providerId="LiveId" clId="{86C3919B-A00D-43E5-A508-8524186F3BE1}" dt="2021-11-14T13:42:35.777" v="14430" actId="1076"/>
          <ac:spMkLst>
            <pc:docMk/>
            <pc:sldMk cId="2532069907" sldId="317"/>
            <ac:spMk id="2" creationId="{FE585C99-F936-4FEF-88F5-D85D19B4C0D7}"/>
          </ac:spMkLst>
        </pc:spChg>
        <pc:spChg chg="mod">
          <ac:chgData name="Eric Glover" userId="47c2a8b81aae47a8" providerId="LiveId" clId="{86C3919B-A00D-43E5-A508-8524186F3BE1}" dt="2021-11-14T13:59:32.690" v="15363" actId="20577"/>
          <ac:spMkLst>
            <pc:docMk/>
            <pc:sldMk cId="2532069907" sldId="317"/>
            <ac:spMk id="3" creationId="{EEEDBB76-9C20-4AB4-A682-367B1B58E945}"/>
          </ac:spMkLst>
        </pc:spChg>
        <pc:spChg chg="add mod">
          <ac:chgData name="Eric Glover" userId="47c2a8b81aae47a8" providerId="LiveId" clId="{86C3919B-A00D-43E5-A508-8524186F3BE1}" dt="2021-11-14T14:03:49.666" v="15563" actId="1036"/>
          <ac:spMkLst>
            <pc:docMk/>
            <pc:sldMk cId="2532069907" sldId="317"/>
            <ac:spMk id="4" creationId="{4DD5E45F-2011-4EB9-B0D6-9A961638D1AA}"/>
          </ac:spMkLst>
        </pc:spChg>
        <pc:spChg chg="add mod">
          <ac:chgData name="Eric Glover" userId="47c2a8b81aae47a8" providerId="LiveId" clId="{86C3919B-A00D-43E5-A508-8524186F3BE1}" dt="2021-11-14T14:03:49.666" v="15563" actId="1036"/>
          <ac:spMkLst>
            <pc:docMk/>
            <pc:sldMk cId="2532069907" sldId="317"/>
            <ac:spMk id="5" creationId="{191EDF8A-BE48-4568-8FD3-84258E30D786}"/>
          </ac:spMkLst>
        </pc:spChg>
        <pc:spChg chg="add mod">
          <ac:chgData name="Eric Glover" userId="47c2a8b81aae47a8" providerId="LiveId" clId="{86C3919B-A00D-43E5-A508-8524186F3BE1}" dt="2021-11-14T13:58:47.969" v="15358" actId="14100"/>
          <ac:spMkLst>
            <pc:docMk/>
            <pc:sldMk cId="2532069907" sldId="317"/>
            <ac:spMk id="6" creationId="{D3EA926D-0CBF-4072-B5A3-7B8BFBC49C98}"/>
          </ac:spMkLst>
        </pc:spChg>
        <pc:spChg chg="add mod">
          <ac:chgData name="Eric Glover" userId="47c2a8b81aae47a8" providerId="LiveId" clId="{86C3919B-A00D-43E5-A508-8524186F3BE1}" dt="2021-11-14T14:03:42.659" v="15557" actId="1076"/>
          <ac:spMkLst>
            <pc:docMk/>
            <pc:sldMk cId="2532069907" sldId="317"/>
            <ac:spMk id="7" creationId="{F6758363-0FBF-48CD-964D-699A4F138120}"/>
          </ac:spMkLst>
        </pc:spChg>
      </pc:sldChg>
      <pc:sldChg chg="addSp delSp modSp add mod ord">
        <pc:chgData name="Eric Glover" userId="47c2a8b81aae47a8" providerId="LiveId" clId="{86C3919B-A00D-43E5-A508-8524186F3BE1}" dt="2021-11-14T14:10:29.917" v="15664" actId="108"/>
        <pc:sldMkLst>
          <pc:docMk/>
          <pc:sldMk cId="3854275723" sldId="318"/>
        </pc:sldMkLst>
        <pc:spChg chg="mod">
          <ac:chgData name="Eric Glover" userId="47c2a8b81aae47a8" providerId="LiveId" clId="{86C3919B-A00D-43E5-A508-8524186F3BE1}" dt="2021-11-14T13:45:15.042" v="14469" actId="20577"/>
          <ac:spMkLst>
            <pc:docMk/>
            <pc:sldMk cId="3854275723" sldId="318"/>
            <ac:spMk id="2" creationId="{FE585C99-F936-4FEF-88F5-D85D19B4C0D7}"/>
          </ac:spMkLst>
        </pc:spChg>
        <pc:spChg chg="del mod">
          <ac:chgData name="Eric Glover" userId="47c2a8b81aae47a8" providerId="LiveId" clId="{86C3919B-A00D-43E5-A508-8524186F3BE1}" dt="2021-11-14T13:46:00.815" v="14496" actId="478"/>
          <ac:spMkLst>
            <pc:docMk/>
            <pc:sldMk cId="3854275723" sldId="318"/>
            <ac:spMk id="3" creationId="{EEEDBB76-9C20-4AB4-A682-367B1B58E945}"/>
          </ac:spMkLst>
        </pc:spChg>
        <pc:spChg chg="mod">
          <ac:chgData name="Eric Glover" userId="47c2a8b81aae47a8" providerId="LiveId" clId="{86C3919B-A00D-43E5-A508-8524186F3BE1}" dt="2021-11-14T14:10:29.917" v="15664" actId="108"/>
          <ac:spMkLst>
            <pc:docMk/>
            <pc:sldMk cId="3854275723" sldId="318"/>
            <ac:spMk id="4" creationId="{4DD5E45F-2011-4EB9-B0D6-9A961638D1AA}"/>
          </ac:spMkLst>
        </pc:spChg>
        <pc:spChg chg="mod">
          <ac:chgData name="Eric Glover" userId="47c2a8b81aae47a8" providerId="LiveId" clId="{86C3919B-A00D-43E5-A508-8524186F3BE1}" dt="2021-11-14T13:50:59.372" v="14715" actId="1035"/>
          <ac:spMkLst>
            <pc:docMk/>
            <pc:sldMk cId="3854275723" sldId="318"/>
            <ac:spMk id="5" creationId="{191EDF8A-BE48-4568-8FD3-84258E30D786}"/>
          </ac:spMkLst>
        </pc:spChg>
        <pc:spChg chg="add del mod">
          <ac:chgData name="Eric Glover" userId="47c2a8b81aae47a8" providerId="LiveId" clId="{86C3919B-A00D-43E5-A508-8524186F3BE1}" dt="2021-11-14T13:46:05.243" v="14497" actId="478"/>
          <ac:spMkLst>
            <pc:docMk/>
            <pc:sldMk cId="3854275723" sldId="318"/>
            <ac:spMk id="7" creationId="{931C88AC-3758-4A6F-A5A2-3CF8C5450EF1}"/>
          </ac:spMkLst>
        </pc:spChg>
        <pc:spChg chg="add mod">
          <ac:chgData name="Eric Glover" userId="47c2a8b81aae47a8" providerId="LiveId" clId="{86C3919B-A00D-43E5-A508-8524186F3BE1}" dt="2021-11-14T13:52:21.418" v="14765" actId="20577"/>
          <ac:spMkLst>
            <pc:docMk/>
            <pc:sldMk cId="3854275723" sldId="318"/>
            <ac:spMk id="8" creationId="{E9F58FE2-D6E1-41E1-B2B8-D0002BBED7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ED08A-F493-4034-BE3E-F922C11B67E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B3D71-61EB-464E-A873-042A7DB5D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3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B3D71-61EB-464E-A873-042A7DB5DD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2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30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6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206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243770"/>
            <a:ext cx="11167447" cy="166843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246714"/>
            <a:ext cx="11155680" cy="1662546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25943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488199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14770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05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>
                <a:latin typeface="LEMON MILK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0" indent="0">
              <a:buNone/>
              <a:defRPr sz="3200" spc="500" baseline="0">
                <a:solidFill>
                  <a:srgbClr val="FFCA08"/>
                </a:solidFill>
                <a:latin typeface="LEMON MILK Bold" panose="000008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97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30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7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949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72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71987" y="625647"/>
            <a:ext cx="3546722" cy="17165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750752"/>
            <a:ext cx="146304" cy="145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FC3E2A-2760-4CA6-B212-1231F394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65" y="694599"/>
            <a:ext cx="3197994" cy="1709928"/>
          </a:xfrm>
        </p:spPr>
        <p:txBody>
          <a:bodyPr lIns="0" tIns="0" rIns="0" bIns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0" cap="small"/>
              <a:t>Transformed!</a:t>
            </a:r>
            <a:br>
              <a:rPr lang="en-US" b="0"/>
            </a:br>
            <a:r>
              <a:rPr lang="en-US" sz="2800" i="1">
                <a:solidFill>
                  <a:srgbClr val="FFCA0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Knowing &amp; Doing God’s Will</a:t>
            </a:r>
          </a:p>
        </p:txBody>
      </p:sp>
    </p:spTree>
    <p:extLst>
      <p:ext uri="{BB962C8B-B14F-4D97-AF65-F5344CB8AC3E}">
        <p14:creationId xmlns:p14="http://schemas.microsoft.com/office/powerpoint/2010/main" val="425721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50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209F25-4E82-45CD-A3BD-645D40F11266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737272" y="6496854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525D6D22-F3CC-406C-AB7C-C30BB762FCEA}" type="slidenum">
              <a:rPr lang="en-US" altLang="en-US" sz="1100" smtClean="0">
                <a:solidFill>
                  <a:schemeClr val="tx1"/>
                </a:solidFill>
              </a:rPr>
              <a:pPr algn="ctr">
                <a:spcAft>
                  <a:spcPts val="600"/>
                </a:spcAft>
                <a:defRPr/>
              </a:pPr>
              <a:t>‹#›</a:t>
            </a:fld>
            <a:endParaRPr lang="en-US" altLang="en-US" sz="1100" dirty="0">
              <a:solidFill>
                <a:schemeClr val="tx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B71E275-FF90-4045-9FB5-C51489B2EEA0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296" y="6594390"/>
            <a:ext cx="1431255" cy="258077"/>
          </a:xfrm>
          <a:prstGeom prst="rect">
            <a:avLst/>
          </a:prstGeom>
          <a:ln/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800" b="0" dirty="0">
                <a:solidFill>
                  <a:schemeClr val="tx1"/>
                </a:solidFill>
              </a:rPr>
              <a:t>© Eric F. Glover 2021</a:t>
            </a:r>
          </a:p>
        </p:txBody>
      </p:sp>
    </p:spTree>
    <p:extLst>
      <p:ext uri="{BB962C8B-B14F-4D97-AF65-F5344CB8AC3E}">
        <p14:creationId xmlns:p14="http://schemas.microsoft.com/office/powerpoint/2010/main" val="395488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 Black" panose="020B0A02040204020203" pitchFamily="34" charset="0"/>
          <a:ea typeface="Segoe UI Black" panose="020B0A02040204020203" pitchFamily="34" charset="0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1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914400" indent="-457200" algn="l" defTabSz="914400" rtl="0" eaLnBrk="1" latinLnBrk="0" hangingPunct="1">
        <a:lnSpc>
          <a:spcPct val="11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1371600" indent="-457200" algn="l" defTabSz="914400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fm.sbc.net/bfm2000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fm.sbc.net/bfm200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ack of machine gears focusing on one gear">
            <a:extLst>
              <a:ext uri="{FF2B5EF4-FFF2-40B4-BE49-F238E27FC236}">
                <a16:creationId xmlns:a16="http://schemas.microsoft.com/office/drawing/2014/main" id="{4A1D9511-E8B7-4271-9A6E-8EF4DED9D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50488-24F5-40C6-9CDD-CA7D87837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2" y="3091928"/>
            <a:ext cx="9830421" cy="2387600"/>
          </a:xfrm>
        </p:spPr>
        <p:txBody>
          <a:bodyPr>
            <a:noAutofit/>
          </a:bodyPr>
          <a:lstStyle/>
          <a:p>
            <a:r>
              <a: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" panose="00000500000000000000" pitchFamily="50" charset="0"/>
              </a:rPr>
              <a:t>Transformed!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9C89D-AEF7-42B4-8DEB-021211B55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77" y="5624945"/>
            <a:ext cx="9381344" cy="592975"/>
          </a:xfrm>
        </p:spPr>
        <p:txBody>
          <a:bodyPr tIns="91440" bIns="0" anchor="ctr">
            <a:normAutofit fontScale="92500" lnSpcReduction="20000"/>
          </a:bodyPr>
          <a:lstStyle/>
          <a:p>
            <a:r>
              <a:rPr lang="en-US" sz="3600" spc="5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nley Roots Personal Use" pitchFamily="2" charset="2"/>
              </a:rPr>
              <a:t> </a:t>
            </a:r>
            <a:r>
              <a:rPr lang="en-US" sz="3600" b="1" spc="5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Light" panose="00000400000000000000" pitchFamily="50" charset="0"/>
                <a:ea typeface="FangSong" panose="020B0503020204020204" pitchFamily="49" charset="-122"/>
              </a:rPr>
              <a:t>Knowing &amp; Doing God’s Will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59F81-B43C-4DD3-8462-65D55B066FCA}"/>
              </a:ext>
            </a:extLst>
          </p:cNvPr>
          <p:cNvSpPr txBox="1"/>
          <p:nvPr/>
        </p:nvSpPr>
        <p:spPr>
          <a:xfrm>
            <a:off x="643237" y="6274677"/>
            <a:ext cx="9036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CA08"/>
                </a:solidFill>
              </a:rPr>
              <a:t>An In-depth Study of Paul’s Letter to the Church in Rome</a:t>
            </a:r>
            <a:endParaRPr lang="en-US" i="1">
              <a:solidFill>
                <a:srgbClr val="FFC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11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5C99-F936-4FEF-88F5-D85D19B4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63" y="514703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Sanctification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BB76-9C20-4AB4-A682-367B1B58E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538" y="5059169"/>
            <a:ext cx="10168128" cy="1329547"/>
          </a:xfrm>
          <a:ln w="28575">
            <a:solidFill>
              <a:srgbClr val="FFCA08"/>
            </a:solidFill>
          </a:ln>
        </p:spPr>
        <p:txBody>
          <a:bodyPr vert="horz" lIns="91440" tIns="0" rIns="91440" bIns="0" rtlCol="0"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/>
              <a:t>I am sure of this, that he who started a good work in you will </a:t>
            </a:r>
            <a:br>
              <a:rPr lang="en-US" sz="2400" dirty="0"/>
            </a:br>
            <a:r>
              <a:rPr lang="en-US" sz="2400" dirty="0"/>
              <a:t>carry it on to completion until the day of Christ Jesus.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D5E45F-2011-4EB9-B0D6-9A961638D1AA}"/>
              </a:ext>
            </a:extLst>
          </p:cNvPr>
          <p:cNvSpPr txBox="1">
            <a:spLocks/>
          </p:cNvSpPr>
          <p:nvPr/>
        </p:nvSpPr>
        <p:spPr>
          <a:xfrm>
            <a:off x="1014322" y="2375269"/>
            <a:ext cx="10168128" cy="2117218"/>
          </a:xfrm>
          <a:prstGeom prst="rect">
            <a:avLst/>
          </a:prstGeom>
          <a:ln w="28575">
            <a:solidFill>
              <a:srgbClr val="FFCA08"/>
            </a:solidFill>
          </a:ln>
        </p:spPr>
        <p:txBody>
          <a:bodyPr vert="horz" lIns="91440" tIns="0" rIns="91440" bIns="0" rtlCol="0" anchor="ctr">
            <a:noAutofit/>
          </a:bodyPr>
          <a:lstStyle>
            <a:lvl1pPr marL="457200" indent="-4572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400" dirty="0"/>
              <a:t>But now, since you have been set free from sin and have become enslaved to God, you have your fruit, which results in sanctification — and the outcome is eternal life! For the wages of sin is death, </a:t>
            </a:r>
            <a:br>
              <a:rPr lang="en-US" sz="2400" dirty="0"/>
            </a:br>
            <a:r>
              <a:rPr lang="en-US" sz="2400" dirty="0"/>
              <a:t>but the gift of God is eternal life in Christ Jesus our Lord.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1EDF8A-BE48-4568-8FD3-84258E30D786}"/>
              </a:ext>
            </a:extLst>
          </p:cNvPr>
          <p:cNvSpPr/>
          <p:nvPr/>
        </p:nvSpPr>
        <p:spPr>
          <a:xfrm>
            <a:off x="4449857" y="1984661"/>
            <a:ext cx="3295212" cy="569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Romans 6:22-23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EA926D-0CBF-4072-B5A3-7B8BFBC49C98}"/>
              </a:ext>
            </a:extLst>
          </p:cNvPr>
          <p:cNvSpPr/>
          <p:nvPr/>
        </p:nvSpPr>
        <p:spPr>
          <a:xfrm>
            <a:off x="4449855" y="4681479"/>
            <a:ext cx="3295212" cy="569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Philippians 1:6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58363-0FBF-48CD-964D-699A4F138120}"/>
              </a:ext>
            </a:extLst>
          </p:cNvPr>
          <p:cNvSpPr txBox="1"/>
          <p:nvPr/>
        </p:nvSpPr>
        <p:spPr>
          <a:xfrm>
            <a:off x="936663" y="1380269"/>
            <a:ext cx="1058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Segoe UI" panose="020B0502040204020203" pitchFamily="34" charset="0"/>
                <a:cs typeface="Segoe UI" panose="020B0502040204020203" pitchFamily="34" charset="0"/>
              </a:rPr>
              <a:t>Set apart for special use; becoming more personally dedicated to God; becoming more devoted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6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1678-8A65-4C7C-B94A-38CD1E2C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739" y="473904"/>
            <a:ext cx="10168128" cy="1179576"/>
          </a:xfrm>
        </p:spPr>
        <p:txBody>
          <a:bodyPr>
            <a:normAutofit/>
          </a:bodyPr>
          <a:lstStyle/>
          <a:p>
            <a:r>
              <a:rPr lang="en-US" sz="5400" dirty="0"/>
              <a:t>Justified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</a:t>
            </a:r>
            <a:r>
              <a:rPr lang="en-US" sz="4400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Gk</a:t>
            </a:r>
            <a:r>
              <a:rPr lang="en-US" sz="4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 sz="4400" b="0" i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dikaioō</a:t>
            </a:r>
            <a:r>
              <a:rPr lang="en-US" sz="4400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endParaRPr lang="en-US" sz="4800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2FA9B-7C22-4E1D-9D7C-3DA270D24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88" y="2045674"/>
            <a:ext cx="10582275" cy="3752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61937-93DC-4E74-B335-3F867105D8A2}"/>
              </a:ext>
            </a:extLst>
          </p:cNvPr>
          <p:cNvSpPr txBox="1"/>
          <p:nvPr/>
        </p:nvSpPr>
        <p:spPr>
          <a:xfrm>
            <a:off x="916739" y="1402034"/>
            <a:ext cx="1058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Segoe UI" panose="020B0502040204020203" pitchFamily="34" charset="0"/>
                <a:cs typeface="Segoe UI" panose="020B0502040204020203" pitchFamily="34" charset="0"/>
              </a:rPr>
              <a:t>To be or become judicially vindicated as having complied with the requirements of the Law of God.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5EA6BB-4C62-4FEC-BB73-793AEEBBD234}"/>
              </a:ext>
            </a:extLst>
          </p:cNvPr>
          <p:cNvSpPr/>
          <p:nvPr/>
        </p:nvSpPr>
        <p:spPr>
          <a:xfrm>
            <a:off x="1115568" y="2331944"/>
            <a:ext cx="2208577" cy="1026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39 Times in the Greek New Testament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1DF1BC-2F7A-4D5D-B22C-CE05315D10B0}"/>
              </a:ext>
            </a:extLst>
          </p:cNvPr>
          <p:cNvSpPr/>
          <p:nvPr/>
        </p:nvSpPr>
        <p:spPr>
          <a:xfrm>
            <a:off x="9212647" y="5126102"/>
            <a:ext cx="1607754" cy="10262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33</a:t>
            </a:r>
          </a:p>
        </p:txBody>
      </p:sp>
    </p:spTree>
    <p:extLst>
      <p:ext uri="{BB962C8B-B14F-4D97-AF65-F5344CB8AC3E}">
        <p14:creationId xmlns:p14="http://schemas.microsoft.com/office/powerpoint/2010/main" val="26595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F2C1D-A89A-48E0-AD7A-4052A668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85" y="1161288"/>
            <a:ext cx="4461197" cy="45262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dirty="0"/>
              <a:t>Justification by Faith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A91B7-910B-41CA-8D96-4ECF236FB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331305"/>
            <a:ext cx="6207886" cy="629478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1700" b="1" dirty="0"/>
              <a:t>Romans 3:22-24: </a:t>
            </a:r>
            <a:r>
              <a:rPr lang="en-US" sz="1700" b="0" dirty="0"/>
              <a:t>The righteousness of God is </a:t>
            </a:r>
            <a:r>
              <a:rPr lang="en-US" sz="1700" dirty="0">
                <a:solidFill>
                  <a:srgbClr val="FF0000"/>
                </a:solidFill>
              </a:rPr>
              <a:t>through faith in Jesus Christ to all who believe</a:t>
            </a:r>
            <a:r>
              <a:rPr lang="en-US" sz="1700" b="0" dirty="0"/>
              <a:t>, since there is no distinction. For all have sinned and fall short of the glory of God; they are justified freely by his grace through the redemption that is in Christ Jesus.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1700" dirty="0"/>
              <a:t>Romans 3:28: </a:t>
            </a:r>
            <a:r>
              <a:rPr lang="en-US" sz="1700" b="0" dirty="0"/>
              <a:t>For we conclude that </a:t>
            </a:r>
            <a:r>
              <a:rPr lang="en-US" sz="1700" dirty="0">
                <a:solidFill>
                  <a:srgbClr val="FF0000"/>
                </a:solidFill>
              </a:rPr>
              <a:t>a person is justified by faith</a:t>
            </a:r>
            <a:r>
              <a:rPr lang="en-US" sz="1700" b="0" dirty="0"/>
              <a:t> apart from the works of the law.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1700" dirty="0"/>
              <a:t>Romans 5:1:</a:t>
            </a:r>
            <a:r>
              <a:rPr lang="en-US" sz="1700" b="0" dirty="0"/>
              <a:t> Therefore, since </a:t>
            </a:r>
            <a:r>
              <a:rPr lang="en-US" sz="1700" dirty="0">
                <a:solidFill>
                  <a:srgbClr val="FF0000"/>
                </a:solidFill>
              </a:rPr>
              <a:t>we have been justified by faith</a:t>
            </a:r>
            <a:r>
              <a:rPr lang="en-US" sz="1700" b="0" dirty="0"/>
              <a:t>, we have peace with God through our Lord Jesus Christ.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1700" dirty="0"/>
              <a:t>Galatians 3:24:</a:t>
            </a:r>
            <a:r>
              <a:rPr lang="en-US" sz="1700" b="0" dirty="0"/>
              <a:t> The law, then, was our guardian until Christ, so that we could be </a:t>
            </a:r>
            <a:r>
              <a:rPr lang="en-US" sz="1700" dirty="0">
                <a:solidFill>
                  <a:srgbClr val="FF0000"/>
                </a:solidFill>
              </a:rPr>
              <a:t>justified by faith</a:t>
            </a:r>
            <a:r>
              <a:rPr lang="en-US" sz="1700" b="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1700" dirty="0"/>
              <a:t>Ephesians 2:8-9:</a:t>
            </a:r>
            <a:r>
              <a:rPr lang="en-US" sz="1700" b="0" dirty="0"/>
              <a:t> For you are saved </a:t>
            </a:r>
            <a:r>
              <a:rPr lang="en-US" sz="1700" dirty="0">
                <a:solidFill>
                  <a:srgbClr val="FF0000"/>
                </a:solidFill>
              </a:rPr>
              <a:t>by grace through faith, and this is not from yourselves</a:t>
            </a:r>
            <a:r>
              <a:rPr lang="en-US" sz="1700" b="0" dirty="0"/>
              <a:t>; it is God’s gift — not from works, so that no one can boast.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9F93F-E168-4A4F-9DEC-B6B17A6E5061}"/>
              </a:ext>
            </a:extLst>
          </p:cNvPr>
          <p:cNvSpPr txBox="1"/>
          <p:nvPr/>
        </p:nvSpPr>
        <p:spPr>
          <a:xfrm>
            <a:off x="343884" y="4340486"/>
            <a:ext cx="367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Paul’s view is crystal clear across all his writings. According to Paul, justification is by faith alone, apart from works.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E2F7A3-ADD0-48CB-99C8-A56321D2D9BB}"/>
              </a:ext>
            </a:extLst>
          </p:cNvPr>
          <p:cNvSpPr txBox="1">
            <a:spLocks noChangeArrowheads="1"/>
          </p:cNvSpPr>
          <p:nvPr/>
        </p:nvSpPr>
        <p:spPr>
          <a:xfrm>
            <a:off x="11737272" y="6496854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525D6D22-F3CC-406C-AB7C-C30BB762FCEA}" type="slidenum">
              <a:rPr lang="en-US" altLang="en-US" sz="1100" smtClean="0">
                <a:solidFill>
                  <a:schemeClr val="tx1"/>
                </a:solidFill>
              </a:rPr>
              <a:pPr algn="ctr">
                <a:spcAft>
                  <a:spcPts val="600"/>
                </a:spcAft>
                <a:defRPr/>
              </a:pPr>
              <a:t>12</a:t>
            </a:fld>
            <a:endParaRPr lang="en-US" altLang="en-US" sz="1100" dirty="0">
              <a:solidFill>
                <a:schemeClr val="tx1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57BDEF8-B932-471F-9B43-A50585EF0295}"/>
              </a:ext>
            </a:extLst>
          </p:cNvPr>
          <p:cNvSpPr txBox="1">
            <a:spLocks noChangeArrowheads="1"/>
          </p:cNvSpPr>
          <p:nvPr/>
        </p:nvSpPr>
        <p:spPr>
          <a:xfrm>
            <a:off x="10296" y="6594390"/>
            <a:ext cx="1431255" cy="258077"/>
          </a:xfrm>
          <a:prstGeom prst="rect">
            <a:avLst/>
          </a:prstGeom>
          <a:ln/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800" b="0" dirty="0">
                <a:solidFill>
                  <a:schemeClr val="tx1"/>
                </a:solidFill>
              </a:rPr>
              <a:t>© Eric F. Glover 2021</a:t>
            </a:r>
          </a:p>
        </p:txBody>
      </p:sp>
    </p:spTree>
    <p:extLst>
      <p:ext uri="{BB962C8B-B14F-4D97-AF65-F5344CB8AC3E}">
        <p14:creationId xmlns:p14="http://schemas.microsoft.com/office/powerpoint/2010/main" val="13859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2114-A993-475C-A589-F36D55B5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03" y="608275"/>
            <a:ext cx="10168128" cy="1179576"/>
          </a:xfrm>
        </p:spPr>
        <p:txBody>
          <a:bodyPr>
            <a:normAutofit/>
          </a:bodyPr>
          <a:lstStyle/>
          <a:p>
            <a:r>
              <a:rPr lang="en-US" sz="4800" dirty="0"/>
              <a:t>Justification by </a:t>
            </a:r>
            <a:r>
              <a:rPr lang="en-US" sz="4800" dirty="0" err="1"/>
              <a:t>Faith+Works</a:t>
            </a:r>
            <a:r>
              <a:rPr lang="en-US" sz="4800" dirty="0"/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9A2FEF-800C-4108-8BCE-0C58F7CD6EA7}"/>
              </a:ext>
            </a:extLst>
          </p:cNvPr>
          <p:cNvGrpSpPr/>
          <p:nvPr/>
        </p:nvGrpSpPr>
        <p:grpSpPr>
          <a:xfrm>
            <a:off x="930039" y="2385710"/>
            <a:ext cx="4937760" cy="1055221"/>
            <a:chOff x="930039" y="2385710"/>
            <a:chExt cx="4937760" cy="105522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6720602-C554-473D-BD34-1DF0CADFF796}"/>
                </a:ext>
              </a:extLst>
            </p:cNvPr>
            <p:cNvSpPr/>
            <p:nvPr/>
          </p:nvSpPr>
          <p:spPr>
            <a:xfrm>
              <a:off x="930039" y="2385710"/>
              <a:ext cx="4937760" cy="10552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 descr="Question mark">
              <a:extLst>
                <a:ext uri="{FF2B5EF4-FFF2-40B4-BE49-F238E27FC236}">
                  <a16:creationId xmlns:a16="http://schemas.microsoft.com/office/drawing/2014/main" id="{FC6AD07F-864F-4535-BEF8-610F4464BEAB}"/>
                </a:ext>
              </a:extLst>
            </p:cNvPr>
            <p:cNvSpPr/>
            <p:nvPr/>
          </p:nvSpPr>
          <p:spPr>
            <a:xfrm>
              <a:off x="1249243" y="2623135"/>
              <a:ext cx="580371" cy="580371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7D40E7-AE9F-4498-B5AC-8892E0821E6F}"/>
                </a:ext>
              </a:extLst>
            </p:cNvPr>
            <p:cNvSpPr/>
            <p:nvPr/>
          </p:nvSpPr>
          <p:spPr>
            <a:xfrm>
              <a:off x="2148819" y="2385710"/>
              <a:ext cx="3718979" cy="1055221"/>
            </a:xfrm>
            <a:custGeom>
              <a:avLst/>
              <a:gdLst>
                <a:gd name="connsiteX0" fmla="*/ 0 w 3718979"/>
                <a:gd name="connsiteY0" fmla="*/ 0 h 1055221"/>
                <a:gd name="connsiteX1" fmla="*/ 3718979 w 3718979"/>
                <a:gd name="connsiteY1" fmla="*/ 0 h 1055221"/>
                <a:gd name="connsiteX2" fmla="*/ 3718979 w 3718979"/>
                <a:gd name="connsiteY2" fmla="*/ 1055221 h 1055221"/>
                <a:gd name="connsiteX3" fmla="*/ 0 w 3718979"/>
                <a:gd name="connsiteY3" fmla="*/ 1055221 h 1055221"/>
                <a:gd name="connsiteX4" fmla="*/ 0 w 3718979"/>
                <a:gd name="connsiteY4" fmla="*/ 0 h 105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8979" h="1055221">
                  <a:moveTo>
                    <a:pt x="0" y="0"/>
                  </a:moveTo>
                  <a:lnTo>
                    <a:pt x="3718979" y="0"/>
                  </a:lnTo>
                  <a:lnTo>
                    <a:pt x="3718979" y="1055221"/>
                  </a:lnTo>
                  <a:lnTo>
                    <a:pt x="0" y="10552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678" tIns="111678" rIns="111678" bIns="111678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But what about James 2:24?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C1335B-74C0-41EA-9460-7C7E86B72D90}"/>
              </a:ext>
            </a:extLst>
          </p:cNvPr>
          <p:cNvGrpSpPr/>
          <p:nvPr/>
        </p:nvGrpSpPr>
        <p:grpSpPr>
          <a:xfrm>
            <a:off x="930039" y="3704737"/>
            <a:ext cx="4937760" cy="1055221"/>
            <a:chOff x="930039" y="3704737"/>
            <a:chExt cx="4937760" cy="10552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D913FEE-8937-4B29-8727-7A51B73CC61A}"/>
                </a:ext>
              </a:extLst>
            </p:cNvPr>
            <p:cNvSpPr/>
            <p:nvPr/>
          </p:nvSpPr>
          <p:spPr>
            <a:xfrm>
              <a:off x="930039" y="3704737"/>
              <a:ext cx="4937760" cy="10552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 descr="Questions">
              <a:extLst>
                <a:ext uri="{FF2B5EF4-FFF2-40B4-BE49-F238E27FC236}">
                  <a16:creationId xmlns:a16="http://schemas.microsoft.com/office/drawing/2014/main" id="{7AF08B35-D5F0-448E-8D16-6B932B881356}"/>
                </a:ext>
              </a:extLst>
            </p:cNvPr>
            <p:cNvSpPr/>
            <p:nvPr/>
          </p:nvSpPr>
          <p:spPr>
            <a:xfrm>
              <a:off x="1249243" y="3942162"/>
              <a:ext cx="580371" cy="580371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BFE55D-3D39-4A09-A817-A9E858224365}"/>
                </a:ext>
              </a:extLst>
            </p:cNvPr>
            <p:cNvSpPr/>
            <p:nvPr/>
          </p:nvSpPr>
          <p:spPr>
            <a:xfrm>
              <a:off x="2148819" y="3704737"/>
              <a:ext cx="3718979" cy="1055221"/>
            </a:xfrm>
            <a:custGeom>
              <a:avLst/>
              <a:gdLst>
                <a:gd name="connsiteX0" fmla="*/ 0 w 3718979"/>
                <a:gd name="connsiteY0" fmla="*/ 0 h 1055221"/>
                <a:gd name="connsiteX1" fmla="*/ 3718979 w 3718979"/>
                <a:gd name="connsiteY1" fmla="*/ 0 h 1055221"/>
                <a:gd name="connsiteX2" fmla="*/ 3718979 w 3718979"/>
                <a:gd name="connsiteY2" fmla="*/ 1055221 h 1055221"/>
                <a:gd name="connsiteX3" fmla="*/ 0 w 3718979"/>
                <a:gd name="connsiteY3" fmla="*/ 1055221 h 1055221"/>
                <a:gd name="connsiteX4" fmla="*/ 0 w 3718979"/>
                <a:gd name="connsiteY4" fmla="*/ 0 h 105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8979" h="1055221">
                  <a:moveTo>
                    <a:pt x="0" y="0"/>
                  </a:moveTo>
                  <a:lnTo>
                    <a:pt x="3718979" y="0"/>
                  </a:lnTo>
                  <a:lnTo>
                    <a:pt x="3718979" y="1055221"/>
                  </a:lnTo>
                  <a:lnTo>
                    <a:pt x="0" y="10552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678" tIns="111678" rIns="111678" bIns="111678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Does James contradict Paul?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1A12AF-D66C-4B8A-94A6-95AFC41873C9}"/>
              </a:ext>
            </a:extLst>
          </p:cNvPr>
          <p:cNvGrpSpPr/>
          <p:nvPr/>
        </p:nvGrpSpPr>
        <p:grpSpPr>
          <a:xfrm>
            <a:off x="930039" y="5023763"/>
            <a:ext cx="4937760" cy="1055221"/>
            <a:chOff x="930039" y="5023763"/>
            <a:chExt cx="4937760" cy="10552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141B407-857C-4A9F-9D8C-3D491A3A4929}"/>
                </a:ext>
              </a:extLst>
            </p:cNvPr>
            <p:cNvSpPr/>
            <p:nvPr/>
          </p:nvSpPr>
          <p:spPr>
            <a:xfrm>
              <a:off x="930039" y="5023763"/>
              <a:ext cx="4937760" cy="10552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 descr="Books">
              <a:extLst>
                <a:ext uri="{FF2B5EF4-FFF2-40B4-BE49-F238E27FC236}">
                  <a16:creationId xmlns:a16="http://schemas.microsoft.com/office/drawing/2014/main" id="{35D1BA04-687B-4DDE-973D-DEC7261BF17A}"/>
                </a:ext>
              </a:extLst>
            </p:cNvPr>
            <p:cNvSpPr/>
            <p:nvPr/>
          </p:nvSpPr>
          <p:spPr>
            <a:xfrm>
              <a:off x="1249243" y="5261188"/>
              <a:ext cx="580371" cy="580371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E168A87-4C2A-4BD5-A998-21DBF59B2481}"/>
                </a:ext>
              </a:extLst>
            </p:cNvPr>
            <p:cNvSpPr/>
            <p:nvPr/>
          </p:nvSpPr>
          <p:spPr>
            <a:xfrm>
              <a:off x="2148819" y="5023763"/>
              <a:ext cx="3718979" cy="1055221"/>
            </a:xfrm>
            <a:custGeom>
              <a:avLst/>
              <a:gdLst>
                <a:gd name="connsiteX0" fmla="*/ 0 w 3718979"/>
                <a:gd name="connsiteY0" fmla="*/ 0 h 1055221"/>
                <a:gd name="connsiteX1" fmla="*/ 3718979 w 3718979"/>
                <a:gd name="connsiteY1" fmla="*/ 0 h 1055221"/>
                <a:gd name="connsiteX2" fmla="*/ 3718979 w 3718979"/>
                <a:gd name="connsiteY2" fmla="*/ 1055221 h 1055221"/>
                <a:gd name="connsiteX3" fmla="*/ 0 w 3718979"/>
                <a:gd name="connsiteY3" fmla="*/ 1055221 h 1055221"/>
                <a:gd name="connsiteX4" fmla="*/ 0 w 3718979"/>
                <a:gd name="connsiteY4" fmla="*/ 0 h 105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8979" h="1055221">
                  <a:moveTo>
                    <a:pt x="0" y="0"/>
                  </a:moveTo>
                  <a:lnTo>
                    <a:pt x="3718979" y="0"/>
                  </a:lnTo>
                  <a:lnTo>
                    <a:pt x="3718979" y="1055221"/>
                  </a:lnTo>
                  <a:lnTo>
                    <a:pt x="0" y="10552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678" tIns="111678" rIns="111678" bIns="111678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Segoe UI" panose="020B0502040204020203" pitchFamily="34" charset="0"/>
                  <a:cs typeface="Segoe UI" panose="020B0502040204020203" pitchFamily="34" charset="0"/>
                </a:rPr>
                <a:t>The book of James was written first, is Paul correcting James?</a:t>
              </a: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6C77-3EC4-496E-B3F2-506C236780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James 2:24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0" i="1" dirty="0"/>
              <a:t>“You see that </a:t>
            </a:r>
            <a:r>
              <a:rPr lang="en-US" sz="2800" i="1" dirty="0"/>
              <a:t>a person is justified by works</a:t>
            </a:r>
            <a:r>
              <a:rPr lang="en-US" sz="2800" b="0" i="1" dirty="0"/>
              <a:t> and not </a:t>
            </a:r>
            <a:br>
              <a:rPr lang="en-US" sz="2800" b="0" i="1" dirty="0"/>
            </a:br>
            <a:r>
              <a:rPr lang="en-US" sz="2800" b="0" i="1" dirty="0"/>
              <a:t>by faith alone.”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9964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0B56158-FABF-4A47-B5CD-CD69C3B4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6986"/>
            <a:ext cx="9144000" cy="2764028"/>
          </a:xfrm>
        </p:spPr>
        <p:txBody>
          <a:bodyPr anchor="ctr">
            <a:normAutofit/>
          </a:bodyPr>
          <a:lstStyle/>
          <a:p>
            <a:pPr algn="ctr"/>
            <a:r>
              <a:rPr lang="en-US" sz="6100" dirty="0"/>
              <a:t>How then do we resolve this apparent conflict?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2F528B8-7DB3-4FD0-9587-C6CDE85F6EA7}"/>
              </a:ext>
            </a:extLst>
          </p:cNvPr>
          <p:cNvSpPr txBox="1">
            <a:spLocks noChangeArrowheads="1"/>
          </p:cNvSpPr>
          <p:nvPr/>
        </p:nvSpPr>
        <p:spPr>
          <a:xfrm>
            <a:off x="11737272" y="6496854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525D6D22-F3CC-406C-AB7C-C30BB762FCEA}" type="slidenum">
              <a:rPr lang="en-US" altLang="en-US" sz="1100" smtClean="0">
                <a:solidFill>
                  <a:schemeClr val="tx1"/>
                </a:solidFill>
              </a:rPr>
              <a:pPr algn="ctr">
                <a:spcAft>
                  <a:spcPts val="600"/>
                </a:spcAft>
                <a:defRPr/>
              </a:pPr>
              <a:t>14</a:t>
            </a:fld>
            <a:endParaRPr lang="en-US" altLang="en-US" sz="1100" dirty="0">
              <a:solidFill>
                <a:schemeClr val="tx1"/>
              </a:solidFill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081E5B06-E732-4D75-BDE8-4197F51F21C6}"/>
              </a:ext>
            </a:extLst>
          </p:cNvPr>
          <p:cNvSpPr txBox="1">
            <a:spLocks noChangeArrowheads="1"/>
          </p:cNvSpPr>
          <p:nvPr/>
        </p:nvSpPr>
        <p:spPr>
          <a:xfrm>
            <a:off x="10296" y="6594390"/>
            <a:ext cx="1431255" cy="258077"/>
          </a:xfrm>
          <a:prstGeom prst="rect">
            <a:avLst/>
          </a:prstGeom>
          <a:ln/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800" b="0" dirty="0">
                <a:solidFill>
                  <a:schemeClr val="tx1"/>
                </a:solidFill>
              </a:rPr>
              <a:t>© Eric F. Glover 2021</a:t>
            </a:r>
          </a:p>
        </p:txBody>
      </p:sp>
    </p:spTree>
    <p:extLst>
      <p:ext uri="{BB962C8B-B14F-4D97-AF65-F5344CB8AC3E}">
        <p14:creationId xmlns:p14="http://schemas.microsoft.com/office/powerpoint/2010/main" val="208163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A7C5-3C6E-4C79-83F7-5A452FDC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037" y="485770"/>
            <a:ext cx="10168128" cy="1179576"/>
          </a:xfrm>
        </p:spPr>
        <p:txBody>
          <a:bodyPr>
            <a:normAutofit/>
          </a:bodyPr>
          <a:lstStyle/>
          <a:p>
            <a:r>
              <a:rPr lang="en-US" sz="5400" dirty="0"/>
              <a:t>All Scripture is God Breathed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15959-5BDA-4F64-B85A-5A63D6F04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562" y="2187658"/>
            <a:ext cx="10168128" cy="3080081"/>
          </a:xfrm>
          <a:ln w="19050">
            <a:solidFill>
              <a:srgbClr val="FFCA0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57200" algn="just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reightTextPro"/>
              </a:rPr>
              <a:t>The Holy Bible was written by men divinely inspired and is God’s revelation of Himself to man. It is </a:t>
            </a:r>
            <a:r>
              <a:rPr lang="en-US" i="0" dirty="0">
                <a:solidFill>
                  <a:srgbClr val="FF0000"/>
                </a:solidFill>
                <a:effectLst/>
                <a:latin typeface="FreightTextPro"/>
              </a:rPr>
              <a:t>a perfect treasure of divine instruction</a:t>
            </a:r>
            <a:r>
              <a:rPr lang="en-US" b="0" i="0" dirty="0">
                <a:solidFill>
                  <a:srgbClr val="000000"/>
                </a:solidFill>
                <a:effectLst/>
                <a:latin typeface="FreightTextPro"/>
              </a:rPr>
              <a:t>. It has God for its author, salvation for its end, and </a:t>
            </a:r>
            <a:r>
              <a:rPr lang="en-US" i="0" dirty="0">
                <a:solidFill>
                  <a:srgbClr val="FF0000"/>
                </a:solidFill>
                <a:effectLst/>
                <a:latin typeface="FreightTextPro"/>
              </a:rPr>
              <a:t>truth, without any mixture of error, for its matter</a:t>
            </a:r>
            <a:r>
              <a:rPr lang="en-US" b="0" i="0" dirty="0">
                <a:solidFill>
                  <a:srgbClr val="000000"/>
                </a:solidFill>
                <a:effectLst/>
                <a:latin typeface="FreightTextPro"/>
              </a:rPr>
              <a:t>. Therefore, </a:t>
            </a:r>
            <a:r>
              <a:rPr lang="en-US" i="0" dirty="0">
                <a:solidFill>
                  <a:srgbClr val="FF0000"/>
                </a:solidFill>
                <a:effectLst>
                  <a:glow rad="139700">
                    <a:srgbClr val="FFCA08">
                      <a:alpha val="40000"/>
                    </a:srgbClr>
                  </a:glow>
                </a:effectLst>
                <a:latin typeface="FreightTextPro"/>
              </a:rPr>
              <a:t>all Scripture is totally true and trustworthy</a:t>
            </a:r>
            <a:r>
              <a:rPr lang="en-US" b="0" i="0" dirty="0">
                <a:solidFill>
                  <a:srgbClr val="000000"/>
                </a:solidFill>
                <a:effectLst/>
                <a:latin typeface="FreightTextPro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94E21-2FF6-4A1C-804D-4E627919C8D7}"/>
              </a:ext>
            </a:extLst>
          </p:cNvPr>
          <p:cNvSpPr txBox="1"/>
          <p:nvPr/>
        </p:nvSpPr>
        <p:spPr>
          <a:xfrm>
            <a:off x="4398410" y="5572539"/>
            <a:ext cx="354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FreightTextPro"/>
              </a:rPr>
              <a:t>Baptist Faith and Message</a:t>
            </a:r>
            <a:br>
              <a:rPr lang="en-US" sz="1800" b="1" dirty="0">
                <a:solidFill>
                  <a:srgbClr val="000000"/>
                </a:solidFill>
                <a:latin typeface="FreightTextPro"/>
              </a:rPr>
            </a:br>
            <a:r>
              <a:rPr lang="en-US" sz="1400" dirty="0">
                <a:hlinkClick r:id="rId2"/>
              </a:rPr>
              <a:t>https://bfm.sbc.net/bfm2000/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028E24-D6CB-4650-B41E-C1721736A24E}"/>
              </a:ext>
            </a:extLst>
          </p:cNvPr>
          <p:cNvSpPr/>
          <p:nvPr/>
        </p:nvSpPr>
        <p:spPr>
          <a:xfrm>
            <a:off x="4398410" y="1738844"/>
            <a:ext cx="3395185" cy="577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0" dirty="0">
                <a:latin typeface="LEMON MILK" panose="00000500000000000000" pitchFamily="50" charset="0"/>
                <a:cs typeface="Segoe UI" panose="020B0502040204020203" pitchFamily="34" charset="0"/>
              </a:rPr>
              <a:t>SCRIPTURE</a:t>
            </a:r>
          </a:p>
        </p:txBody>
      </p:sp>
    </p:spTree>
    <p:extLst>
      <p:ext uri="{BB962C8B-B14F-4D97-AF65-F5344CB8AC3E}">
        <p14:creationId xmlns:p14="http://schemas.microsoft.com/office/powerpoint/2010/main" val="315920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24C82D2F-49A3-4CF3-8CA7-872C70818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3538" y="1530626"/>
            <a:ext cx="8258176" cy="3796748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dirty="0">
                <a:solidFill>
                  <a:srgbClr val="FFCA08"/>
                </a:solidFill>
                <a:latin typeface="LEMON MILK Bold" panose="00000800000000000000" pitchFamily="50" charset="0"/>
              </a:rPr>
              <a:t>Understanding the context </a:t>
            </a:r>
            <a:br>
              <a:rPr lang="en-US" sz="5400" dirty="0">
                <a:solidFill>
                  <a:srgbClr val="FFCA08"/>
                </a:solidFill>
                <a:latin typeface="LEMON MILK Bold" panose="00000800000000000000" pitchFamily="50" charset="0"/>
              </a:rPr>
            </a:br>
            <a:r>
              <a:rPr lang="en-US" sz="5400" dirty="0">
                <a:solidFill>
                  <a:srgbClr val="FFCA08"/>
                </a:solidFill>
                <a:latin typeface="LEMON MILK Bold" panose="00000800000000000000" pitchFamily="50" charset="0"/>
              </a:rPr>
              <a:t>of James is critical!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2F528B8-7DB3-4FD0-9587-C6CDE85F6EA7}"/>
              </a:ext>
            </a:extLst>
          </p:cNvPr>
          <p:cNvSpPr txBox="1">
            <a:spLocks noChangeArrowheads="1"/>
          </p:cNvSpPr>
          <p:nvPr/>
        </p:nvSpPr>
        <p:spPr>
          <a:xfrm>
            <a:off x="11737272" y="6496854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525D6D22-F3CC-406C-AB7C-C30BB762FCEA}" type="slidenum">
              <a:rPr lang="en-US" altLang="en-US" sz="1100" smtClean="0">
                <a:solidFill>
                  <a:schemeClr val="tx1"/>
                </a:solidFill>
              </a:rPr>
              <a:pPr algn="ctr">
                <a:spcAft>
                  <a:spcPts val="600"/>
                </a:spcAft>
                <a:defRPr/>
              </a:pPr>
              <a:t>16</a:t>
            </a:fld>
            <a:endParaRPr lang="en-US" altLang="en-US" sz="1100" dirty="0">
              <a:solidFill>
                <a:schemeClr val="tx1"/>
              </a:solidFill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081E5B06-E732-4D75-BDE8-4197F51F21C6}"/>
              </a:ext>
            </a:extLst>
          </p:cNvPr>
          <p:cNvSpPr txBox="1">
            <a:spLocks noChangeArrowheads="1"/>
          </p:cNvSpPr>
          <p:nvPr/>
        </p:nvSpPr>
        <p:spPr>
          <a:xfrm>
            <a:off x="10296" y="6594390"/>
            <a:ext cx="1431255" cy="258077"/>
          </a:xfrm>
          <a:prstGeom prst="rect">
            <a:avLst/>
          </a:prstGeom>
          <a:ln/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800" b="0" dirty="0">
                <a:solidFill>
                  <a:schemeClr val="tx1"/>
                </a:solidFill>
              </a:rPr>
              <a:t>© Eric F. Glover 2021</a:t>
            </a:r>
          </a:p>
        </p:txBody>
      </p:sp>
    </p:spTree>
    <p:extLst>
      <p:ext uri="{BB962C8B-B14F-4D97-AF65-F5344CB8AC3E}">
        <p14:creationId xmlns:p14="http://schemas.microsoft.com/office/powerpoint/2010/main" val="3161241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EC472220-6ED4-4778-8B48-80BFC87F1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4075" y="477432"/>
            <a:ext cx="10824419" cy="9560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James 2:14-26</a:t>
            </a:r>
          </a:p>
        </p:txBody>
      </p:sp>
      <p:sp>
        <p:nvSpPr>
          <p:cNvPr id="6" name="Title Bar">
            <a:extLst>
              <a:ext uri="{FF2B5EF4-FFF2-40B4-BE49-F238E27FC236}">
                <a16:creationId xmlns:a16="http://schemas.microsoft.com/office/drawing/2014/main" id="{D893AF2E-6BCD-4A5E-97C4-88A86C2E59F1}"/>
              </a:ext>
            </a:extLst>
          </p:cNvPr>
          <p:cNvSpPr/>
          <p:nvPr/>
        </p:nvSpPr>
        <p:spPr>
          <a:xfrm>
            <a:off x="817883" y="1318486"/>
            <a:ext cx="10607040" cy="27432"/>
          </a:xfrm>
          <a:prstGeom prst="rect">
            <a:avLst/>
          </a:prstGeom>
          <a:solidFill>
            <a:srgbClr val="D3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Block">
            <a:extLst>
              <a:ext uri="{FF2B5EF4-FFF2-40B4-BE49-F238E27FC236}">
                <a16:creationId xmlns:a16="http://schemas.microsoft.com/office/drawing/2014/main" id="{D3A98238-DCFF-4505-8FA1-778CF284E0DB}"/>
              </a:ext>
            </a:extLst>
          </p:cNvPr>
          <p:cNvSpPr/>
          <p:nvPr/>
        </p:nvSpPr>
        <p:spPr>
          <a:xfrm rot="16200000" flipH="1">
            <a:off x="217388" y="820138"/>
            <a:ext cx="82296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Verse - Plain Text">
            <a:extLst>
              <a:ext uri="{FF2B5EF4-FFF2-40B4-BE49-F238E27FC236}">
                <a16:creationId xmlns:a16="http://schemas.microsoft.com/office/drawing/2014/main" id="{C96CD271-C05F-4792-932F-0759D2462B49}"/>
              </a:ext>
            </a:extLst>
          </p:cNvPr>
          <p:cNvSpPr txBox="1">
            <a:spLocks/>
          </p:cNvSpPr>
          <p:nvPr/>
        </p:nvSpPr>
        <p:spPr>
          <a:xfrm>
            <a:off x="907774" y="1423284"/>
            <a:ext cx="10409503" cy="4939762"/>
          </a:xfrm>
          <a:prstGeom prst="rect">
            <a:avLst/>
          </a:prstGeom>
          <a:noFill/>
        </p:spPr>
        <p:txBody>
          <a:bodyPr vert="horz" lIns="91440" tIns="0" rIns="0" bIns="45720" rtlCol="0" anchor="t">
            <a:noAutofit/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635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0" baseline="30000" dirty="0"/>
              <a:t>14</a:t>
            </a:r>
            <a:r>
              <a:rPr lang="en-US" sz="2400" b="0" dirty="0"/>
              <a:t>What good is it, my brothers and sisters, if someone claims to have faith but does not have works? Can such faith save him? </a:t>
            </a:r>
          </a:p>
          <a:p>
            <a:pPr marL="0" indent="4635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0" baseline="30000" dirty="0"/>
              <a:t>15</a:t>
            </a:r>
            <a:r>
              <a:rPr lang="en-US" sz="2400" b="0" dirty="0"/>
              <a:t>If a brother or sister is without clothes and lacks daily food </a:t>
            </a:r>
            <a:r>
              <a:rPr lang="en-US" sz="2400" b="0" baseline="30000" dirty="0"/>
              <a:t>16</a:t>
            </a:r>
            <a:r>
              <a:rPr lang="en-US" sz="2400" b="0" dirty="0"/>
              <a:t>and one of you says to them, “Go in peace, stay warm, and be well fed,” but you don’t give them what the body needs, what good is it? </a:t>
            </a:r>
            <a:r>
              <a:rPr lang="en-US" sz="2400" b="0" baseline="30000" dirty="0"/>
              <a:t>17</a:t>
            </a:r>
            <a:r>
              <a:rPr lang="en-US" sz="2400" b="0" dirty="0"/>
              <a:t>In the same way faith, if it does not have works, is dead by itself. </a:t>
            </a:r>
          </a:p>
          <a:p>
            <a:pPr marL="0" indent="4635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0" baseline="30000" dirty="0"/>
              <a:t>18</a:t>
            </a:r>
            <a:r>
              <a:rPr lang="en-US" sz="2400" b="0" dirty="0"/>
              <a:t>But someone will say, “You have faith, and I have works.” Show me your faith without works, and I will show you faith by my works. </a:t>
            </a:r>
            <a:r>
              <a:rPr lang="en-US" sz="2400" b="0" baseline="30000" dirty="0"/>
              <a:t>19</a:t>
            </a:r>
            <a:r>
              <a:rPr lang="en-US" sz="2400" b="0" dirty="0"/>
              <a:t>You believe that God is one. Good! Even the demons believe—and they shudder. </a:t>
            </a:r>
          </a:p>
        </p:txBody>
      </p:sp>
    </p:spTree>
    <p:extLst>
      <p:ext uri="{BB962C8B-B14F-4D97-AF65-F5344CB8AC3E}">
        <p14:creationId xmlns:p14="http://schemas.microsoft.com/office/powerpoint/2010/main" val="1432310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Bar">
            <a:extLst>
              <a:ext uri="{FF2B5EF4-FFF2-40B4-BE49-F238E27FC236}">
                <a16:creationId xmlns:a16="http://schemas.microsoft.com/office/drawing/2014/main" id="{D893AF2E-6BCD-4A5E-97C4-88A86C2E59F1}"/>
              </a:ext>
            </a:extLst>
          </p:cNvPr>
          <p:cNvSpPr/>
          <p:nvPr/>
        </p:nvSpPr>
        <p:spPr>
          <a:xfrm>
            <a:off x="817883" y="1318486"/>
            <a:ext cx="10607040" cy="27432"/>
          </a:xfrm>
          <a:prstGeom prst="rect">
            <a:avLst/>
          </a:prstGeom>
          <a:solidFill>
            <a:srgbClr val="D3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Block">
            <a:extLst>
              <a:ext uri="{FF2B5EF4-FFF2-40B4-BE49-F238E27FC236}">
                <a16:creationId xmlns:a16="http://schemas.microsoft.com/office/drawing/2014/main" id="{D3A98238-DCFF-4505-8FA1-778CF284E0DB}"/>
              </a:ext>
            </a:extLst>
          </p:cNvPr>
          <p:cNvSpPr/>
          <p:nvPr/>
        </p:nvSpPr>
        <p:spPr>
          <a:xfrm rot="16200000" flipH="1">
            <a:off x="217388" y="820138"/>
            <a:ext cx="82296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Verse - Plain Text">
            <a:extLst>
              <a:ext uri="{FF2B5EF4-FFF2-40B4-BE49-F238E27FC236}">
                <a16:creationId xmlns:a16="http://schemas.microsoft.com/office/drawing/2014/main" id="{C96CD271-C05F-4792-932F-0759D2462B49}"/>
              </a:ext>
            </a:extLst>
          </p:cNvPr>
          <p:cNvSpPr txBox="1">
            <a:spLocks/>
          </p:cNvSpPr>
          <p:nvPr/>
        </p:nvSpPr>
        <p:spPr>
          <a:xfrm>
            <a:off x="703066" y="1463040"/>
            <a:ext cx="10832170" cy="4939762"/>
          </a:xfrm>
          <a:prstGeom prst="rect">
            <a:avLst/>
          </a:prstGeom>
          <a:noFill/>
        </p:spPr>
        <p:txBody>
          <a:bodyPr vert="horz" lIns="91440" tIns="0" rIns="0" bIns="45720" rtlCol="0" anchor="t">
            <a:noAutofit/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635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300" b="0" baseline="30000" dirty="0"/>
              <a:t>20</a:t>
            </a:r>
            <a:r>
              <a:rPr lang="en-US" sz="2300" b="0" dirty="0"/>
              <a:t>Senseless person! Are you willing to learn that faith without works is useless? </a:t>
            </a:r>
            <a:r>
              <a:rPr lang="en-US" sz="2300" b="0" baseline="30000" dirty="0"/>
              <a:t>21</a:t>
            </a:r>
            <a:r>
              <a:rPr lang="en-US" sz="2300" b="0" dirty="0"/>
              <a:t>Wasn’t Abraham our father justified by works in offering Isaac his son on the altar? </a:t>
            </a:r>
            <a:r>
              <a:rPr lang="en-US" sz="2300" b="0" baseline="30000" dirty="0"/>
              <a:t>22</a:t>
            </a:r>
            <a:r>
              <a:rPr lang="en-US" sz="2300" b="0" dirty="0"/>
              <a:t>You see that faith was active together with his works, and by works, faith was made complete, </a:t>
            </a:r>
            <a:r>
              <a:rPr lang="en-US" sz="2300" b="0" baseline="30000" dirty="0"/>
              <a:t>23</a:t>
            </a:r>
            <a:r>
              <a:rPr lang="en-US" sz="2300" b="0" dirty="0"/>
              <a:t>and the Scripture was fulfilled that says, Abraham believed God, and it was credited to him as righteousness, and he was called God’s friend. </a:t>
            </a:r>
            <a:r>
              <a:rPr lang="en-US" sz="2300" b="0" baseline="30000" dirty="0"/>
              <a:t>24</a:t>
            </a:r>
            <a:r>
              <a:rPr lang="en-US" sz="2300" b="0" dirty="0"/>
              <a:t>You see that a person is justified by works and not by faith alone. </a:t>
            </a:r>
            <a:r>
              <a:rPr lang="en-US" sz="2300" b="0" baseline="30000" dirty="0"/>
              <a:t>25</a:t>
            </a:r>
            <a:r>
              <a:rPr lang="en-US" sz="2300" b="0" dirty="0"/>
              <a:t>In the same way, wasn’t Rahab the prostitute also justified by works in receiving the messengers and sending them out by a different route? </a:t>
            </a:r>
            <a:r>
              <a:rPr lang="en-US" sz="2300" b="0" baseline="30000" dirty="0"/>
              <a:t>26</a:t>
            </a:r>
            <a:r>
              <a:rPr lang="en-US" sz="2300" b="0" dirty="0"/>
              <a:t>For just as the body without the spirit is dead, so also faith without works is dead.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EB46E643-3D82-42CF-8163-47EDF631E109}"/>
              </a:ext>
            </a:extLst>
          </p:cNvPr>
          <p:cNvSpPr txBox="1">
            <a:spLocks/>
          </p:cNvSpPr>
          <p:nvPr/>
        </p:nvSpPr>
        <p:spPr>
          <a:xfrm>
            <a:off x="744075" y="477432"/>
            <a:ext cx="10824419" cy="956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r>
              <a:rPr lang="en-US" sz="5400"/>
              <a:t>James 2:14-26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4346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EC472220-6ED4-4778-8B48-80BFC87F1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4075" y="477432"/>
            <a:ext cx="10824419" cy="9560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James 2:14-26</a:t>
            </a:r>
          </a:p>
        </p:txBody>
      </p:sp>
      <p:sp>
        <p:nvSpPr>
          <p:cNvPr id="6" name="Title Bar">
            <a:extLst>
              <a:ext uri="{FF2B5EF4-FFF2-40B4-BE49-F238E27FC236}">
                <a16:creationId xmlns:a16="http://schemas.microsoft.com/office/drawing/2014/main" id="{D893AF2E-6BCD-4A5E-97C4-88A86C2E59F1}"/>
              </a:ext>
            </a:extLst>
          </p:cNvPr>
          <p:cNvSpPr/>
          <p:nvPr/>
        </p:nvSpPr>
        <p:spPr>
          <a:xfrm>
            <a:off x="817883" y="1318486"/>
            <a:ext cx="10607040" cy="27432"/>
          </a:xfrm>
          <a:prstGeom prst="rect">
            <a:avLst/>
          </a:prstGeom>
          <a:solidFill>
            <a:srgbClr val="D3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Block">
            <a:extLst>
              <a:ext uri="{FF2B5EF4-FFF2-40B4-BE49-F238E27FC236}">
                <a16:creationId xmlns:a16="http://schemas.microsoft.com/office/drawing/2014/main" id="{D3A98238-DCFF-4505-8FA1-778CF284E0DB}"/>
              </a:ext>
            </a:extLst>
          </p:cNvPr>
          <p:cNvSpPr/>
          <p:nvPr/>
        </p:nvSpPr>
        <p:spPr>
          <a:xfrm rot="16200000" flipH="1">
            <a:off x="217388" y="820138"/>
            <a:ext cx="82296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Verse - Plain Text">
            <a:extLst>
              <a:ext uri="{FF2B5EF4-FFF2-40B4-BE49-F238E27FC236}">
                <a16:creationId xmlns:a16="http://schemas.microsoft.com/office/drawing/2014/main" id="{C96CD271-C05F-4792-932F-0759D2462B49}"/>
              </a:ext>
            </a:extLst>
          </p:cNvPr>
          <p:cNvSpPr txBox="1">
            <a:spLocks/>
          </p:cNvSpPr>
          <p:nvPr/>
        </p:nvSpPr>
        <p:spPr>
          <a:xfrm>
            <a:off x="907774" y="1423284"/>
            <a:ext cx="10409503" cy="4939762"/>
          </a:xfrm>
          <a:prstGeom prst="rect">
            <a:avLst/>
          </a:prstGeom>
          <a:noFill/>
        </p:spPr>
        <p:txBody>
          <a:bodyPr vert="horz" lIns="91440" tIns="0" rIns="0" bIns="45720" rtlCol="0" anchor="t">
            <a:noAutofit/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635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0" baseline="30000" dirty="0"/>
              <a:t>14</a:t>
            </a:r>
            <a:r>
              <a:rPr lang="en-US" sz="2400" b="0" dirty="0"/>
              <a:t>What good is it, my brothers and sisters, if </a:t>
            </a:r>
            <a:r>
              <a:rPr lang="en-US" sz="2400" dirty="0">
                <a:solidFill>
                  <a:srgbClr val="FF0000"/>
                </a:solidFill>
              </a:rPr>
              <a:t>someone claims to have faith</a:t>
            </a:r>
            <a:r>
              <a:rPr lang="en-US" sz="2400" b="0" dirty="0"/>
              <a:t> but does not have works?</a:t>
            </a:r>
            <a:r>
              <a:rPr lang="en-US" sz="2400" dirty="0"/>
              <a:t> </a:t>
            </a:r>
            <a:r>
              <a:rPr lang="en-US" sz="2400" b="0" dirty="0"/>
              <a:t>Can such faith save him? </a:t>
            </a:r>
          </a:p>
          <a:p>
            <a:pPr marL="0" indent="4635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0" baseline="30000" dirty="0"/>
              <a:t>15</a:t>
            </a:r>
            <a:r>
              <a:rPr lang="en-US" sz="2400" b="0" dirty="0"/>
              <a:t>If a brother or sister is without clothes and lacks daily food </a:t>
            </a:r>
            <a:r>
              <a:rPr lang="en-US" sz="2400" b="0" baseline="30000" dirty="0"/>
              <a:t>16</a:t>
            </a:r>
            <a:r>
              <a:rPr lang="en-US" sz="2400" b="0" dirty="0"/>
              <a:t>and one of you says to them, “Go in peace, stay warm, and be well fed,” but you don’t give them what the body needs, what good is it? </a:t>
            </a:r>
            <a:r>
              <a:rPr lang="en-US" sz="2400" b="0" baseline="30000" dirty="0"/>
              <a:t>17</a:t>
            </a:r>
            <a:r>
              <a:rPr lang="en-US" sz="2400" b="0" dirty="0"/>
              <a:t>In the same way faith, if it does not have works, is dead by itself. </a:t>
            </a:r>
          </a:p>
          <a:p>
            <a:pPr marL="0" indent="4635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0" baseline="30000" dirty="0"/>
              <a:t>18</a:t>
            </a:r>
            <a:r>
              <a:rPr lang="en-US" sz="2400" b="0" dirty="0"/>
              <a:t>But someone will say, “You have faith, and I have works.” Show me your faith without works, and I will show you faith by my works. </a:t>
            </a:r>
            <a:r>
              <a:rPr lang="en-US" sz="2400" b="0" baseline="30000" dirty="0"/>
              <a:t>19</a:t>
            </a:r>
            <a:r>
              <a:rPr lang="en-US" sz="2400" b="0" dirty="0"/>
              <a:t>You believe that God is one. Good! Even the demons believe—and they shudder. </a:t>
            </a:r>
          </a:p>
        </p:txBody>
      </p:sp>
      <p:sp>
        <p:nvSpPr>
          <p:cNvPr id="2" name="Callout: Left Arrow 1">
            <a:extLst>
              <a:ext uri="{FF2B5EF4-FFF2-40B4-BE49-F238E27FC236}">
                <a16:creationId xmlns:a16="http://schemas.microsoft.com/office/drawing/2014/main" id="{8B0C8CCE-BAC0-47FB-A59B-7CB3E47AF24E}"/>
              </a:ext>
            </a:extLst>
          </p:cNvPr>
          <p:cNvSpPr/>
          <p:nvPr/>
        </p:nvSpPr>
        <p:spPr>
          <a:xfrm>
            <a:off x="8643414" y="1918271"/>
            <a:ext cx="1951484" cy="70185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Counterfeit Faith</a:t>
            </a:r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FCF15C5E-9946-46E8-8BEC-4732EFEA5555}"/>
              </a:ext>
            </a:extLst>
          </p:cNvPr>
          <p:cNvSpPr/>
          <p:nvPr/>
        </p:nvSpPr>
        <p:spPr>
          <a:xfrm>
            <a:off x="6156284" y="4094922"/>
            <a:ext cx="2265614" cy="7570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faith. All talk, no walk.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EC4B6D4D-459F-4C94-BF3A-474911A16545}"/>
              </a:ext>
            </a:extLst>
          </p:cNvPr>
          <p:cNvSpPr/>
          <p:nvPr/>
        </p:nvSpPr>
        <p:spPr>
          <a:xfrm>
            <a:off x="7242530" y="294616"/>
            <a:ext cx="3779736" cy="133264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Who are the “subjects” of James dissertation?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20EB95-E924-435A-81F7-02EDC4B3422A}"/>
              </a:ext>
            </a:extLst>
          </p:cNvPr>
          <p:cNvSpPr/>
          <p:nvPr/>
        </p:nvSpPr>
        <p:spPr>
          <a:xfrm>
            <a:off x="5282957" y="2458278"/>
            <a:ext cx="3163339" cy="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9AEFB0-A9E4-4365-AA97-E3035EE04F6A}"/>
              </a:ext>
            </a:extLst>
          </p:cNvPr>
          <p:cNvSpPr/>
          <p:nvPr/>
        </p:nvSpPr>
        <p:spPr>
          <a:xfrm>
            <a:off x="10117842" y="4108176"/>
            <a:ext cx="1219605" cy="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4F2E72-FF06-486D-8499-3BF45899C3CC}"/>
              </a:ext>
            </a:extLst>
          </p:cNvPr>
          <p:cNvSpPr/>
          <p:nvPr/>
        </p:nvSpPr>
        <p:spPr>
          <a:xfrm>
            <a:off x="949992" y="4678019"/>
            <a:ext cx="5044147" cy="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3AD7DC-DEC5-4446-846F-14F8F11585ED}"/>
              </a:ext>
            </a:extLst>
          </p:cNvPr>
          <p:cNvSpPr/>
          <p:nvPr/>
        </p:nvSpPr>
        <p:spPr>
          <a:xfrm>
            <a:off x="4322985" y="5791734"/>
            <a:ext cx="4495234" cy="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5CE60-A92B-4EA1-9020-3B4DCC10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latin typeface="LEMON MILK" panose="00000500000000000000" pitchFamily="50" charset="0"/>
              </a:rPr>
              <a:t>salvation</a:t>
            </a:r>
            <a:endParaRPr lang="en-US" sz="8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FC850-D60D-4F03-8059-6E71676EF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/>
              <a:t>By Faith Alone or by Faith + Works?</a:t>
            </a:r>
          </a:p>
        </p:txBody>
      </p:sp>
    </p:spTree>
    <p:extLst>
      <p:ext uri="{BB962C8B-B14F-4D97-AF65-F5344CB8AC3E}">
        <p14:creationId xmlns:p14="http://schemas.microsoft.com/office/powerpoint/2010/main" val="1520596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Bar">
            <a:extLst>
              <a:ext uri="{FF2B5EF4-FFF2-40B4-BE49-F238E27FC236}">
                <a16:creationId xmlns:a16="http://schemas.microsoft.com/office/drawing/2014/main" id="{D893AF2E-6BCD-4A5E-97C4-88A86C2E59F1}"/>
              </a:ext>
            </a:extLst>
          </p:cNvPr>
          <p:cNvSpPr/>
          <p:nvPr/>
        </p:nvSpPr>
        <p:spPr>
          <a:xfrm>
            <a:off x="817883" y="1318486"/>
            <a:ext cx="10607040" cy="27432"/>
          </a:xfrm>
          <a:prstGeom prst="rect">
            <a:avLst/>
          </a:prstGeom>
          <a:solidFill>
            <a:srgbClr val="D3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Block">
            <a:extLst>
              <a:ext uri="{FF2B5EF4-FFF2-40B4-BE49-F238E27FC236}">
                <a16:creationId xmlns:a16="http://schemas.microsoft.com/office/drawing/2014/main" id="{D3A98238-DCFF-4505-8FA1-778CF284E0DB}"/>
              </a:ext>
            </a:extLst>
          </p:cNvPr>
          <p:cNvSpPr/>
          <p:nvPr/>
        </p:nvSpPr>
        <p:spPr>
          <a:xfrm rot="16200000" flipH="1">
            <a:off x="217388" y="820138"/>
            <a:ext cx="82296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Verse - Plain Text">
            <a:extLst>
              <a:ext uri="{FF2B5EF4-FFF2-40B4-BE49-F238E27FC236}">
                <a16:creationId xmlns:a16="http://schemas.microsoft.com/office/drawing/2014/main" id="{C96CD271-C05F-4792-932F-0759D2462B49}"/>
              </a:ext>
            </a:extLst>
          </p:cNvPr>
          <p:cNvSpPr txBox="1">
            <a:spLocks/>
          </p:cNvSpPr>
          <p:nvPr/>
        </p:nvSpPr>
        <p:spPr>
          <a:xfrm>
            <a:off x="703066" y="1463040"/>
            <a:ext cx="10832170" cy="4939762"/>
          </a:xfrm>
          <a:prstGeom prst="rect">
            <a:avLst/>
          </a:prstGeom>
          <a:noFill/>
        </p:spPr>
        <p:txBody>
          <a:bodyPr vert="horz" lIns="91440" tIns="0" rIns="0" bIns="45720" rtlCol="0" anchor="t">
            <a:noAutofit/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635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300" b="0" baseline="30000" dirty="0"/>
              <a:t>20</a:t>
            </a:r>
            <a:r>
              <a:rPr lang="en-US" sz="2300" b="0" dirty="0"/>
              <a:t>Senseless person! Are you willing to learn that faith without works is useless? </a:t>
            </a:r>
            <a:r>
              <a:rPr lang="en-US" sz="2300" b="0" baseline="30000" dirty="0"/>
              <a:t>21</a:t>
            </a:r>
            <a:r>
              <a:rPr lang="en-US" sz="2300" b="0" dirty="0"/>
              <a:t>Wasn’t Abraham our father justified by works in offering Isaac his son on the altar? </a:t>
            </a:r>
            <a:r>
              <a:rPr lang="en-US" sz="2300" b="0" baseline="30000" dirty="0"/>
              <a:t>22</a:t>
            </a:r>
            <a:r>
              <a:rPr lang="en-US" sz="2300" b="0" dirty="0"/>
              <a:t>You see that faith was active together with his works, and by works, faith was made complete, </a:t>
            </a:r>
            <a:r>
              <a:rPr lang="en-US" sz="2300" b="0" baseline="30000" dirty="0"/>
              <a:t>23</a:t>
            </a:r>
            <a:r>
              <a:rPr lang="en-US" sz="2300" b="0" dirty="0"/>
              <a:t>and the Scripture was fulfilled that says, Abraham believed God, and it was credited to him as righteousness, and he was called God’s friend. </a:t>
            </a:r>
            <a:r>
              <a:rPr lang="en-US" sz="2300" b="0" baseline="30000" dirty="0"/>
              <a:t>24</a:t>
            </a:r>
            <a:r>
              <a:rPr lang="en-US" sz="2300" b="0" dirty="0"/>
              <a:t>You see that a person is justified by works and not by faith alone. </a:t>
            </a:r>
            <a:r>
              <a:rPr lang="en-US" sz="2300" b="0" baseline="30000" dirty="0"/>
              <a:t>25</a:t>
            </a:r>
            <a:r>
              <a:rPr lang="en-US" sz="2300" b="0" dirty="0"/>
              <a:t>In the same way, wasn’t Rahab the prostitute also justified by works in receiving the messengers and sending them out by a different route? </a:t>
            </a:r>
            <a:r>
              <a:rPr lang="en-US" sz="2300" b="0" baseline="30000" dirty="0"/>
              <a:t>26</a:t>
            </a:r>
            <a:r>
              <a:rPr lang="en-US" sz="2300" b="0" dirty="0"/>
              <a:t>For just as the body without the spirit is dead, so also faith without works is dead.</a:t>
            </a: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B9224DC6-6032-4CE0-BFEE-35BE25941828}"/>
              </a:ext>
            </a:extLst>
          </p:cNvPr>
          <p:cNvSpPr/>
          <p:nvPr/>
        </p:nvSpPr>
        <p:spPr>
          <a:xfrm>
            <a:off x="910322" y="3711266"/>
            <a:ext cx="2426931" cy="138283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Perfected, finished, accomplished, proven.</a:t>
            </a:r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B3E99982-E4EB-453F-97CA-FE2C9A744221}"/>
              </a:ext>
            </a:extLst>
          </p:cNvPr>
          <p:cNvSpPr/>
          <p:nvPr/>
        </p:nvSpPr>
        <p:spPr>
          <a:xfrm>
            <a:off x="6508588" y="5626204"/>
            <a:ext cx="1951484" cy="70185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true faith.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EB46E643-3D82-42CF-8163-47EDF631E109}"/>
              </a:ext>
            </a:extLst>
          </p:cNvPr>
          <p:cNvSpPr txBox="1">
            <a:spLocks/>
          </p:cNvSpPr>
          <p:nvPr/>
        </p:nvSpPr>
        <p:spPr>
          <a:xfrm>
            <a:off x="744075" y="477432"/>
            <a:ext cx="10824419" cy="956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r>
              <a:rPr lang="en-US" sz="5400"/>
              <a:t>James 2:14-26</a:t>
            </a:r>
            <a:endParaRPr lang="en-US" sz="5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A9A8A-DE5B-483A-9B2C-891805D38C14}"/>
              </a:ext>
            </a:extLst>
          </p:cNvPr>
          <p:cNvSpPr/>
          <p:nvPr/>
        </p:nvSpPr>
        <p:spPr>
          <a:xfrm>
            <a:off x="7620209" y="1934817"/>
            <a:ext cx="3849742" cy="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B05142-E107-435D-9917-8C13327234BA}"/>
              </a:ext>
            </a:extLst>
          </p:cNvPr>
          <p:cNvSpPr/>
          <p:nvPr/>
        </p:nvSpPr>
        <p:spPr>
          <a:xfrm>
            <a:off x="816622" y="3543598"/>
            <a:ext cx="2614333" cy="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F203A-8CB9-44D5-ACEB-890A3BF2ED40}"/>
              </a:ext>
            </a:extLst>
          </p:cNvPr>
          <p:cNvSpPr/>
          <p:nvPr/>
        </p:nvSpPr>
        <p:spPr>
          <a:xfrm>
            <a:off x="2825633" y="6135405"/>
            <a:ext cx="3499766" cy="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770A86-33AA-47A7-BF66-5BB2AF4FA7B3}"/>
              </a:ext>
            </a:extLst>
          </p:cNvPr>
          <p:cNvSpPr/>
          <p:nvPr/>
        </p:nvSpPr>
        <p:spPr>
          <a:xfrm>
            <a:off x="991952" y="4584901"/>
            <a:ext cx="8636925" cy="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9ACA2E-BF21-472A-957F-D55CB51B27D5}"/>
              </a:ext>
            </a:extLst>
          </p:cNvPr>
          <p:cNvSpPr/>
          <p:nvPr/>
        </p:nvSpPr>
        <p:spPr>
          <a:xfrm>
            <a:off x="10940353" y="3019818"/>
            <a:ext cx="607444" cy="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2AB09C-0AA9-4D58-B8FC-FFC84CA1BF5A}"/>
              </a:ext>
            </a:extLst>
          </p:cNvPr>
          <p:cNvSpPr/>
          <p:nvPr/>
        </p:nvSpPr>
        <p:spPr>
          <a:xfrm>
            <a:off x="3567819" y="3004092"/>
            <a:ext cx="5279274" cy="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7B525E-3EB5-4FB4-8CAD-C781FBA43211}"/>
              </a:ext>
            </a:extLst>
          </p:cNvPr>
          <p:cNvSpPr/>
          <p:nvPr/>
        </p:nvSpPr>
        <p:spPr>
          <a:xfrm>
            <a:off x="9009122" y="3004092"/>
            <a:ext cx="1778154" cy="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2E4679-527C-44DB-A60F-CE7ABB669046}"/>
              </a:ext>
            </a:extLst>
          </p:cNvPr>
          <p:cNvSpPr/>
          <p:nvPr/>
        </p:nvSpPr>
        <p:spPr>
          <a:xfrm>
            <a:off x="9132126" y="3508500"/>
            <a:ext cx="2428232" cy="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A0BD9F-98C9-4B24-A06F-FF6F537B482D}"/>
              </a:ext>
            </a:extLst>
          </p:cNvPr>
          <p:cNvSpPr/>
          <p:nvPr/>
        </p:nvSpPr>
        <p:spPr>
          <a:xfrm>
            <a:off x="807493" y="4075196"/>
            <a:ext cx="6461900" cy="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6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0" grpId="0" animBg="1"/>
      <p:bldP spid="10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030B5-A0AE-477B-9B4C-52BD9F30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n-US" sz="4800" dirty="0"/>
              <a:t>Faith Without Works is Dead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6C3FB8BB-D5A0-4A22-A923-7A72499AB5C6}"/>
              </a:ext>
            </a:extLst>
          </p:cNvPr>
          <p:cNvSpPr/>
          <p:nvPr/>
        </p:nvSpPr>
        <p:spPr>
          <a:xfrm>
            <a:off x="4041648" y="664044"/>
            <a:ext cx="7452360" cy="0"/>
          </a:xfrm>
          <a:prstGeom prst="lin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81E875A-26A0-4A31-90EC-DDFD770F1AFD}"/>
              </a:ext>
            </a:extLst>
          </p:cNvPr>
          <p:cNvSpPr/>
          <p:nvPr/>
        </p:nvSpPr>
        <p:spPr>
          <a:xfrm>
            <a:off x="4041648" y="664044"/>
            <a:ext cx="7452360" cy="1933208"/>
          </a:xfrm>
          <a:custGeom>
            <a:avLst/>
            <a:gdLst>
              <a:gd name="connsiteX0" fmla="*/ 0 w 7452360"/>
              <a:gd name="connsiteY0" fmla="*/ 0 h 1933208"/>
              <a:gd name="connsiteX1" fmla="*/ 7452360 w 7452360"/>
              <a:gd name="connsiteY1" fmla="*/ 0 h 1933208"/>
              <a:gd name="connsiteX2" fmla="*/ 7452360 w 7452360"/>
              <a:gd name="connsiteY2" fmla="*/ 1933208 h 1933208"/>
              <a:gd name="connsiteX3" fmla="*/ 0 w 7452360"/>
              <a:gd name="connsiteY3" fmla="*/ 1933208 h 1933208"/>
              <a:gd name="connsiteX4" fmla="*/ 0 w 7452360"/>
              <a:gd name="connsiteY4" fmla="*/ 0 h 193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2360" h="1933208">
                <a:moveTo>
                  <a:pt x="0" y="0"/>
                </a:moveTo>
                <a:lnTo>
                  <a:pt x="7452360" y="0"/>
                </a:lnTo>
                <a:lnTo>
                  <a:pt x="7452360" y="1933208"/>
                </a:lnTo>
                <a:lnTo>
                  <a:pt x="0" y="19332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t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b="0" i="0" kern="1200" dirty="0">
                <a:latin typeface="Segoe UI" panose="020B0502040204020203" pitchFamily="34" charset="0"/>
                <a:cs typeface="Segoe UI" panose="020B0502040204020203" pitchFamily="34" charset="0"/>
              </a:rPr>
              <a:t>James’ goal is to refute the belief that a person can have faith without producing any good works.</a:t>
            </a:r>
            <a:endParaRPr lang="en-US" sz="3400" kern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59396A34-93ED-4125-AE02-711770BD4BFC}"/>
              </a:ext>
            </a:extLst>
          </p:cNvPr>
          <p:cNvSpPr/>
          <p:nvPr/>
        </p:nvSpPr>
        <p:spPr>
          <a:xfrm>
            <a:off x="4041648" y="2597252"/>
            <a:ext cx="7452360" cy="0"/>
          </a:xfrm>
          <a:prstGeom prst="lin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635D4F5-1680-42F8-BCCA-93DD3E706AE6}"/>
              </a:ext>
            </a:extLst>
          </p:cNvPr>
          <p:cNvSpPr/>
          <p:nvPr/>
        </p:nvSpPr>
        <p:spPr>
          <a:xfrm>
            <a:off x="4041648" y="2597252"/>
            <a:ext cx="7452360" cy="1847942"/>
          </a:xfrm>
          <a:custGeom>
            <a:avLst/>
            <a:gdLst>
              <a:gd name="connsiteX0" fmla="*/ 0 w 7452360"/>
              <a:gd name="connsiteY0" fmla="*/ 0 h 1847942"/>
              <a:gd name="connsiteX1" fmla="*/ 7452360 w 7452360"/>
              <a:gd name="connsiteY1" fmla="*/ 0 h 1847942"/>
              <a:gd name="connsiteX2" fmla="*/ 7452360 w 7452360"/>
              <a:gd name="connsiteY2" fmla="*/ 1847942 h 1847942"/>
              <a:gd name="connsiteX3" fmla="*/ 0 w 7452360"/>
              <a:gd name="connsiteY3" fmla="*/ 1847942 h 1847942"/>
              <a:gd name="connsiteX4" fmla="*/ 0 w 7452360"/>
              <a:gd name="connsiteY4" fmla="*/ 0 h 184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2360" h="1847942">
                <a:moveTo>
                  <a:pt x="0" y="0"/>
                </a:moveTo>
                <a:lnTo>
                  <a:pt x="7452360" y="0"/>
                </a:lnTo>
                <a:lnTo>
                  <a:pt x="7452360" y="1847942"/>
                </a:lnTo>
                <a:lnTo>
                  <a:pt x="0" y="18479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t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Segoe UI" panose="020B0502040204020203" pitchFamily="34" charset="0"/>
                <a:cs typeface="Segoe UI" panose="020B0502040204020203" pitchFamily="34" charset="0"/>
              </a:rPr>
              <a:t>His argument is that works are the evidence of true faith – authentic faith finds fulfillment in action.</a:t>
            </a:r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DB8E2018-EB58-4279-82CF-722F07228254}"/>
              </a:ext>
            </a:extLst>
          </p:cNvPr>
          <p:cNvSpPr/>
          <p:nvPr/>
        </p:nvSpPr>
        <p:spPr>
          <a:xfrm>
            <a:off x="4041648" y="4445195"/>
            <a:ext cx="7452360" cy="0"/>
          </a:xfrm>
          <a:prstGeom prst="lin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54667E-16A2-4121-B5CF-45F652956321}"/>
              </a:ext>
            </a:extLst>
          </p:cNvPr>
          <p:cNvSpPr/>
          <p:nvPr/>
        </p:nvSpPr>
        <p:spPr>
          <a:xfrm>
            <a:off x="4041648" y="4445195"/>
            <a:ext cx="7452360" cy="1440778"/>
          </a:xfrm>
          <a:custGeom>
            <a:avLst/>
            <a:gdLst>
              <a:gd name="connsiteX0" fmla="*/ 0 w 7452360"/>
              <a:gd name="connsiteY0" fmla="*/ 0 h 1440778"/>
              <a:gd name="connsiteX1" fmla="*/ 7452360 w 7452360"/>
              <a:gd name="connsiteY1" fmla="*/ 0 h 1440778"/>
              <a:gd name="connsiteX2" fmla="*/ 7452360 w 7452360"/>
              <a:gd name="connsiteY2" fmla="*/ 1440778 h 1440778"/>
              <a:gd name="connsiteX3" fmla="*/ 0 w 7452360"/>
              <a:gd name="connsiteY3" fmla="*/ 1440778 h 1440778"/>
              <a:gd name="connsiteX4" fmla="*/ 0 w 7452360"/>
              <a:gd name="connsiteY4" fmla="*/ 0 h 14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2360" h="1440778">
                <a:moveTo>
                  <a:pt x="0" y="0"/>
                </a:moveTo>
                <a:lnTo>
                  <a:pt x="7452360" y="0"/>
                </a:lnTo>
                <a:lnTo>
                  <a:pt x="7452360" y="1440778"/>
                </a:lnTo>
                <a:lnTo>
                  <a:pt x="0" y="14407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129540" numCol="1" spcCol="1270" anchor="t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>
                <a:latin typeface="Segoe UI" panose="020B0502040204020203" pitchFamily="34" charset="0"/>
                <a:cs typeface="Segoe UI" panose="020B0502040204020203" pitchFamily="34" charset="0"/>
              </a:rPr>
              <a:t>Faith and deeds are as essential to each other as the body and the spirit.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B19828A-79B6-4F8F-9665-26B62903CE32}"/>
              </a:ext>
            </a:extLst>
          </p:cNvPr>
          <p:cNvSpPr txBox="1">
            <a:spLocks noChangeArrowheads="1"/>
          </p:cNvSpPr>
          <p:nvPr/>
        </p:nvSpPr>
        <p:spPr>
          <a:xfrm>
            <a:off x="11737272" y="6496854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525D6D22-F3CC-406C-AB7C-C30BB762FCEA}" type="slidenum">
              <a:rPr lang="en-US" altLang="en-US" sz="1100" smtClean="0">
                <a:solidFill>
                  <a:schemeClr val="tx1"/>
                </a:solidFill>
              </a:rPr>
              <a:pPr algn="ctr">
                <a:spcAft>
                  <a:spcPts val="600"/>
                </a:spcAft>
                <a:defRPr/>
              </a:pPr>
              <a:t>21</a:t>
            </a:fld>
            <a:endParaRPr lang="en-US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C4C30DE-D8AB-45FD-9A4F-296F5BEF6443}"/>
              </a:ext>
            </a:extLst>
          </p:cNvPr>
          <p:cNvSpPr txBox="1">
            <a:spLocks noChangeArrowheads="1"/>
          </p:cNvSpPr>
          <p:nvPr/>
        </p:nvSpPr>
        <p:spPr>
          <a:xfrm>
            <a:off x="10296" y="6594390"/>
            <a:ext cx="1431255" cy="258077"/>
          </a:xfrm>
          <a:prstGeom prst="rect">
            <a:avLst/>
          </a:prstGeom>
          <a:ln/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800" b="0" dirty="0">
                <a:solidFill>
                  <a:schemeClr val="tx1"/>
                </a:solidFill>
              </a:rPr>
              <a:t>© Eric F. Glover 2021</a:t>
            </a:r>
          </a:p>
        </p:txBody>
      </p:sp>
    </p:spTree>
    <p:extLst>
      <p:ext uri="{BB962C8B-B14F-4D97-AF65-F5344CB8AC3E}">
        <p14:creationId xmlns:p14="http://schemas.microsoft.com/office/powerpoint/2010/main" val="3155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2B465-6632-46CE-94BA-12A8FB60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507040"/>
            <a:ext cx="3103427" cy="3520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dirty="0"/>
              <a:t>Faith </a:t>
            </a:r>
            <a:r>
              <a:rPr lang="en-US" sz="3600" dirty="0"/>
              <a:t>Evidenced by Works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965588-E1CE-4EE2-99AA-20EB6D9828D7}"/>
              </a:ext>
            </a:extLst>
          </p:cNvPr>
          <p:cNvSpPr/>
          <p:nvPr/>
        </p:nvSpPr>
        <p:spPr>
          <a:xfrm>
            <a:off x="4727448" y="1162032"/>
            <a:ext cx="6967728" cy="408582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0" rIns="182880" bIns="182880" numCol="1" spcCol="1270" anchor="ctr" anchorCtr="0">
            <a:noAutofit/>
          </a:bodyPr>
          <a:lstStyle/>
          <a:p>
            <a:pPr lvl="0" indent="457200" algn="just" defTabSz="7556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0" i="0" kern="1200" dirty="0">
                <a:latin typeface="Segoe UI" panose="020B0502040204020203" pitchFamily="34" charset="0"/>
                <a:cs typeface="Segoe UI" panose="020B0502040204020203" pitchFamily="34" charset="0"/>
              </a:rPr>
              <a:t>“It appears certain that </a:t>
            </a:r>
            <a:r>
              <a:rPr lang="en-US" sz="1700" b="1" i="0" kern="1200" dirty="0">
                <a:latin typeface="Segoe UI" panose="020B0502040204020203" pitchFamily="34" charset="0"/>
                <a:cs typeface="Segoe UI" panose="020B0502040204020203" pitchFamily="34" charset="0"/>
              </a:rPr>
              <a:t>James is speaking of the manifestation, not of the imputation of righteousness</a:t>
            </a:r>
            <a:r>
              <a:rPr lang="en-US" sz="1700" b="0" i="0" kern="1200" dirty="0">
                <a:latin typeface="Segoe UI" panose="020B0502040204020203" pitchFamily="34" charset="0"/>
                <a:cs typeface="Segoe UI" panose="020B0502040204020203" pitchFamily="34" charset="0"/>
              </a:rPr>
              <a:t>, as if he had said, Those who are justified by faith prove their justification by obedience and good works, not by a bare and imaginary semblance of faith. In one word, </a:t>
            </a:r>
            <a:r>
              <a:rPr lang="en-US" sz="1700" b="1" i="0" u="sng" kern="1200" dirty="0">
                <a:latin typeface="Segoe UI" panose="020B0502040204020203" pitchFamily="34" charset="0"/>
                <a:cs typeface="Segoe UI" panose="020B0502040204020203" pitchFamily="34" charset="0"/>
              </a:rPr>
              <a:t>he is not discussing the mode of justification, but requiring that the justification of all believers shall be operative</a:t>
            </a:r>
            <a:r>
              <a:rPr lang="en-US" sz="1700" b="0" i="0" kern="1200" dirty="0">
                <a:latin typeface="Segoe UI" panose="020B0502040204020203" pitchFamily="34" charset="0"/>
                <a:cs typeface="Segoe UI" panose="020B0502040204020203" pitchFamily="34" charset="0"/>
              </a:rPr>
              <a:t>. And as Paul contends that men are justified without the aid of works, so </a:t>
            </a:r>
            <a:r>
              <a:rPr lang="en-US" sz="1700" b="1" i="0" kern="1200" dirty="0">
                <a:latin typeface="Segoe UI" panose="020B0502040204020203" pitchFamily="34" charset="0"/>
                <a:cs typeface="Segoe UI" panose="020B0502040204020203" pitchFamily="34" charset="0"/>
              </a:rPr>
              <a:t>James will not allow any to be regarded as Justified who are destitute of good works</a:t>
            </a:r>
            <a:r>
              <a:rPr lang="en-US" sz="1700" b="0" i="0" kern="1200" dirty="0">
                <a:latin typeface="Segoe UI" panose="020B0502040204020203" pitchFamily="34" charset="0"/>
                <a:cs typeface="Segoe UI" panose="020B0502040204020203" pitchFamily="34" charset="0"/>
              </a:rPr>
              <a:t>.”</a:t>
            </a:r>
            <a:endParaRPr lang="en-US" sz="1700" kern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BD8A81-F980-4844-8EA6-624028210D70}"/>
              </a:ext>
            </a:extLst>
          </p:cNvPr>
          <p:cNvSpPr/>
          <p:nvPr/>
        </p:nvSpPr>
        <p:spPr>
          <a:xfrm>
            <a:off x="5818047" y="5449497"/>
            <a:ext cx="4786531" cy="8717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5353"/>
              <a:satOff val="-34487"/>
              <a:lumOff val="-1766"/>
              <a:alphaOff val="0"/>
            </a:schemeClr>
          </a:fillRef>
          <a:effectRef idx="0">
            <a:schemeClr val="accent2">
              <a:hueOff val="35353"/>
              <a:satOff val="-34487"/>
              <a:lumOff val="-176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110" tIns="187110" rIns="187110" bIns="18711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latin typeface="Segoe UI" panose="020B0502040204020203" pitchFamily="34" charset="0"/>
                <a:cs typeface="Segoe UI" panose="020B0502040204020203" pitchFamily="34" charset="0"/>
              </a:rPr>
              <a:t>John Calvin</a:t>
            </a:r>
            <a:r>
              <a:rPr lang="en-US" b="0" kern="12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br>
              <a:rPr lang="en-US" sz="1400" b="0" kern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b="0" kern="1200" dirty="0">
                <a:latin typeface="Segoe UI" panose="020B0502040204020203" pitchFamily="34" charset="0"/>
                <a:cs typeface="Segoe UI" panose="020B0502040204020203" pitchFamily="34" charset="0"/>
              </a:rPr>
              <a:t>Institutes of the Christian Religion 3:17:12 </a:t>
            </a:r>
            <a:br>
              <a:rPr lang="en-US" sz="1400" b="0" kern="1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kern="1200" dirty="0">
                <a:latin typeface="Segoe UI" panose="020B0502040204020203" pitchFamily="34" charset="0"/>
                <a:cs typeface="Segoe UI" panose="020B0502040204020203" pitchFamily="34" charset="0"/>
              </a:rPr>
              <a:t>(Henry Beveridge, Grand Rapids: Eerdmans, 1966 reprint, 2: 115)</a:t>
            </a:r>
            <a:endParaRPr lang="en-US" sz="1200" kern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1D2BCBF-F7ED-4F10-AB42-DD9AA238AA66}"/>
              </a:ext>
            </a:extLst>
          </p:cNvPr>
          <p:cNvSpPr txBox="1">
            <a:spLocks noChangeArrowheads="1"/>
          </p:cNvSpPr>
          <p:nvPr/>
        </p:nvSpPr>
        <p:spPr>
          <a:xfrm>
            <a:off x="11737272" y="6496854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525D6D22-F3CC-406C-AB7C-C30BB762FCEA}" type="slidenum">
              <a:rPr lang="en-US" altLang="en-US" sz="1100" smtClean="0">
                <a:solidFill>
                  <a:schemeClr val="tx1"/>
                </a:solidFill>
              </a:rPr>
              <a:pPr algn="ctr">
                <a:spcAft>
                  <a:spcPts val="600"/>
                </a:spcAft>
                <a:defRPr/>
              </a:pPr>
              <a:t>22</a:t>
            </a:fld>
            <a:endParaRPr lang="en-US" altLang="en-US" sz="1100" dirty="0">
              <a:solidFill>
                <a:schemeClr val="tx1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1A7EE52-2F75-41C6-9AEE-C38044242BC1}"/>
              </a:ext>
            </a:extLst>
          </p:cNvPr>
          <p:cNvSpPr txBox="1">
            <a:spLocks noChangeArrowheads="1"/>
          </p:cNvSpPr>
          <p:nvPr/>
        </p:nvSpPr>
        <p:spPr>
          <a:xfrm>
            <a:off x="10296" y="6594390"/>
            <a:ext cx="1431255" cy="258077"/>
          </a:xfrm>
          <a:prstGeom prst="rect">
            <a:avLst/>
          </a:prstGeom>
          <a:ln/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800" b="0" dirty="0">
                <a:solidFill>
                  <a:schemeClr val="tx1"/>
                </a:solidFill>
              </a:rPr>
              <a:t>© Eric F. Glover 2021</a:t>
            </a:r>
          </a:p>
        </p:txBody>
      </p:sp>
    </p:spTree>
    <p:extLst>
      <p:ext uri="{BB962C8B-B14F-4D97-AF65-F5344CB8AC3E}">
        <p14:creationId xmlns:p14="http://schemas.microsoft.com/office/powerpoint/2010/main" val="1573903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398F4-FD8C-4E7B-A565-479B8953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6000" dirty="0"/>
              <a:t>Living Faith</a:t>
            </a:r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26B10D61-EE21-49D7-98C8-07DA1A23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7" r="37391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8FDB3-9798-41BA-91A2-430D7C3B2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2953829"/>
            <a:ext cx="6555193" cy="322831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i="0" dirty="0">
                <a:effectLst/>
              </a:rPr>
              <a:t>“Faith is a living, restless thing. It cannot be inoperative. </a:t>
            </a:r>
            <a:r>
              <a:rPr lang="en-US" sz="2400" b="1" i="0" dirty="0">
                <a:effectLst/>
              </a:rPr>
              <a:t>We are not saved by works; but if there be no works, there must be something amiss with faith.”</a:t>
            </a:r>
          </a:p>
          <a:p>
            <a:pPr marL="0" indent="0">
              <a:buNone/>
            </a:pPr>
            <a:endParaRPr lang="en-US" sz="1400" i="0" dirty="0">
              <a:effectLst/>
            </a:endParaRPr>
          </a:p>
          <a:p>
            <a:pPr marL="0" indent="0">
              <a:buNone/>
            </a:pPr>
            <a:r>
              <a:rPr lang="en-US" sz="1600" i="0" dirty="0">
                <a:effectLst/>
              </a:rPr>
              <a:t>Martin Luther </a:t>
            </a:r>
            <a:br>
              <a:rPr lang="en-US" sz="1400" i="0" dirty="0">
                <a:effectLst/>
              </a:rPr>
            </a:br>
            <a:r>
              <a:rPr lang="en-US" sz="1400" b="0" i="0" dirty="0">
                <a:effectLst/>
              </a:rPr>
              <a:t>(as quoted by Roland </a:t>
            </a:r>
            <a:r>
              <a:rPr lang="en-US" sz="1400" b="0" i="0" dirty="0" err="1">
                <a:effectLst/>
              </a:rPr>
              <a:t>Bainton</a:t>
            </a:r>
            <a:r>
              <a:rPr lang="en-US" sz="1400" b="0" i="0" dirty="0">
                <a:effectLst/>
              </a:rPr>
              <a:t> in his biography of Luther, </a:t>
            </a:r>
            <a:r>
              <a:rPr lang="en-US" sz="1400" b="0" i="1" dirty="0">
                <a:effectLst/>
              </a:rPr>
              <a:t>Here I Stand, VIII 361</a:t>
            </a:r>
            <a:r>
              <a:rPr lang="en-US" sz="1400" b="0" i="0" dirty="0">
                <a:effectLst/>
              </a:rPr>
              <a:t>).</a:t>
            </a:r>
            <a:endParaRPr lang="en-US" sz="1400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2693FFD-0640-4AF4-BD24-FD0F98B64DE0}"/>
              </a:ext>
            </a:extLst>
          </p:cNvPr>
          <p:cNvSpPr txBox="1">
            <a:spLocks noChangeArrowheads="1"/>
          </p:cNvSpPr>
          <p:nvPr/>
        </p:nvSpPr>
        <p:spPr>
          <a:xfrm>
            <a:off x="11737272" y="6496854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fld id="{525D6D22-F3CC-406C-AB7C-C30BB762FCEA}" type="slidenum">
              <a:rPr lang="en-US" altLang="en-US" sz="1100" smtClean="0">
                <a:solidFill>
                  <a:schemeClr val="tx1"/>
                </a:solidFill>
              </a:rPr>
              <a:pPr algn="ctr">
                <a:spcAft>
                  <a:spcPts val="600"/>
                </a:spcAft>
                <a:defRPr/>
              </a:pPr>
              <a:t>23</a:t>
            </a:fld>
            <a:endParaRPr lang="en-US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F823FFB-2DCE-45B7-A054-DEE0BC65BBCE}"/>
              </a:ext>
            </a:extLst>
          </p:cNvPr>
          <p:cNvSpPr txBox="1">
            <a:spLocks noChangeArrowheads="1"/>
          </p:cNvSpPr>
          <p:nvPr/>
        </p:nvSpPr>
        <p:spPr>
          <a:xfrm>
            <a:off x="10296" y="6594390"/>
            <a:ext cx="1431255" cy="258077"/>
          </a:xfrm>
          <a:prstGeom prst="rect">
            <a:avLst/>
          </a:prstGeom>
          <a:ln/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800" b="0" dirty="0"/>
              <a:t>© Eric F. Glover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C154C2-6401-4EB1-8768-3C4835523B42}"/>
              </a:ext>
            </a:extLst>
          </p:cNvPr>
          <p:cNvSpPr/>
          <p:nvPr/>
        </p:nvSpPr>
        <p:spPr>
          <a:xfrm>
            <a:off x="286281" y="222714"/>
            <a:ext cx="3954935" cy="1730562"/>
          </a:xfrm>
          <a:prstGeom prst="rect">
            <a:avLst/>
          </a:prstGeom>
          <a:ln w="28575">
            <a:solidFill>
              <a:srgbClr val="FFCA0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"We are saved by faith alone, </a:t>
            </a:r>
            <a:b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the faith that saves is </a:t>
            </a:r>
            <a:b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never alone.“</a:t>
            </a:r>
          </a:p>
          <a:p>
            <a:pPr algn="ctr"/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Martin Luther</a:t>
            </a:r>
          </a:p>
        </p:txBody>
      </p:sp>
    </p:spTree>
    <p:extLst>
      <p:ext uri="{BB962C8B-B14F-4D97-AF65-F5344CB8AC3E}">
        <p14:creationId xmlns:p14="http://schemas.microsoft.com/office/powerpoint/2010/main" val="20116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2F68-3734-48AA-9DED-1A79E44B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31" y="534581"/>
            <a:ext cx="10168128" cy="1179576"/>
          </a:xfrm>
        </p:spPr>
        <p:txBody>
          <a:bodyPr>
            <a:normAutofit/>
          </a:bodyPr>
          <a:lstStyle/>
          <a:p>
            <a:r>
              <a:rPr lang="en-US" sz="5400" dirty="0"/>
              <a:t>Jesus Said it Best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BB0407-6210-4307-8C4B-1CC2A3E33E1C}"/>
              </a:ext>
            </a:extLst>
          </p:cNvPr>
          <p:cNvSpPr/>
          <p:nvPr/>
        </p:nvSpPr>
        <p:spPr>
          <a:xfrm>
            <a:off x="755222" y="2017628"/>
            <a:ext cx="10681555" cy="4098249"/>
          </a:xfrm>
          <a:prstGeom prst="rect">
            <a:avLst/>
          </a:prstGeom>
          <a:ln w="28575">
            <a:solidFill>
              <a:srgbClr val="FFCA0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000" b="1" baseline="30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  <a:r>
              <a:rPr lang="en-US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You’ll recognize them by their fruit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Are grapes gathered from thornbushes or figs from thistles? </a:t>
            </a:r>
            <a:r>
              <a:rPr lang="en-US" sz="2000" b="1" baseline="30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same way, every good tree produces good fruit, but a bad tree produces bad fruit. </a:t>
            </a:r>
            <a:r>
              <a:rPr lang="en-US" sz="2000" b="1" baseline="30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good tree can’t produce bad fruit; neither can a bad tree produce good fruit. </a:t>
            </a:r>
            <a:r>
              <a:rPr lang="en-US" sz="2000" b="1" baseline="30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Every tree that doesn’t produce good fruit is cut down and thrown into the fire. </a:t>
            </a:r>
            <a:r>
              <a:rPr lang="en-US" sz="2000" b="1" baseline="30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 </a:t>
            </a:r>
            <a:r>
              <a:rPr lang="en-US" sz="2000" b="1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you’ll recognize them by their fruit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.”</a:t>
            </a:r>
          </a:p>
          <a:p>
            <a:pPr algn="ctr"/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Matt. 7:16-20</a:t>
            </a:r>
          </a:p>
        </p:txBody>
      </p:sp>
    </p:spTree>
    <p:extLst>
      <p:ext uri="{BB962C8B-B14F-4D97-AF65-F5344CB8AC3E}">
        <p14:creationId xmlns:p14="http://schemas.microsoft.com/office/powerpoint/2010/main" val="3366445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5C99-F936-4FEF-88F5-D85D19B4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63" y="514703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No Dropouts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D5E45F-2011-4EB9-B0D6-9A961638D1AA}"/>
              </a:ext>
            </a:extLst>
          </p:cNvPr>
          <p:cNvSpPr txBox="1">
            <a:spLocks/>
          </p:cNvSpPr>
          <p:nvPr/>
        </p:nvSpPr>
        <p:spPr>
          <a:xfrm>
            <a:off x="1014320" y="2512756"/>
            <a:ext cx="10168128" cy="2801367"/>
          </a:xfrm>
          <a:prstGeom prst="rect">
            <a:avLst/>
          </a:prstGeom>
          <a:ln w="28575">
            <a:solidFill>
              <a:srgbClr val="FFCA08"/>
            </a:solidFill>
          </a:ln>
        </p:spPr>
        <p:txBody>
          <a:bodyPr vert="horz" lIns="91440" tIns="0" rIns="91440" bIns="182880" rtlCol="0" anchor="ctr">
            <a:noAutofit/>
          </a:bodyPr>
          <a:lstStyle>
            <a:lvl1pPr marL="457200" indent="-4572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dirty="0"/>
              <a:t>And those he predestined, he also called; and those he called, he also justified; and </a:t>
            </a:r>
            <a:r>
              <a:rPr lang="en-US" dirty="0">
                <a:effectLst>
                  <a:glow rad="139700">
                    <a:srgbClr val="FFCA08">
                      <a:alpha val="40000"/>
                    </a:srgbClr>
                  </a:glow>
                </a:effectLst>
              </a:rPr>
              <a:t>those he justified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effectLst>
                  <a:glow rad="139700">
                    <a:srgbClr val="FFCA08">
                      <a:alpha val="40000"/>
                    </a:srgbClr>
                  </a:glow>
                </a:effectLst>
              </a:rPr>
              <a:t>he also glorified</a:t>
            </a:r>
            <a:r>
              <a:rPr lang="en-US" dirty="0"/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1EDF8A-BE48-4568-8FD3-84258E30D786}"/>
              </a:ext>
            </a:extLst>
          </p:cNvPr>
          <p:cNvSpPr/>
          <p:nvPr/>
        </p:nvSpPr>
        <p:spPr>
          <a:xfrm>
            <a:off x="4046657" y="2148653"/>
            <a:ext cx="4101603" cy="569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Romans 8:30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58FE2-D6E1-41E1-B2B8-D0002BBED71C}"/>
              </a:ext>
            </a:extLst>
          </p:cNvPr>
          <p:cNvSpPr txBox="1"/>
          <p:nvPr/>
        </p:nvSpPr>
        <p:spPr>
          <a:xfrm>
            <a:off x="1324814" y="5658348"/>
            <a:ext cx="955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Also see: John 10:28, John 3:15-16, Romans 8:38-39, Ephesians 4:30, Jude 24 </a:t>
            </a:r>
          </a:p>
        </p:txBody>
      </p:sp>
    </p:spTree>
    <p:extLst>
      <p:ext uri="{BB962C8B-B14F-4D97-AF65-F5344CB8AC3E}">
        <p14:creationId xmlns:p14="http://schemas.microsoft.com/office/powerpoint/2010/main" val="3854275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DDFF-DEFA-44B9-A86A-519D826E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49" y="634696"/>
            <a:ext cx="3344778" cy="1709928"/>
          </a:xfrm>
        </p:spPr>
        <p:txBody>
          <a:bodyPr lIns="0" tIns="0" rIns="0" bIns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0" cap="small"/>
              <a:t>Transformed!</a:t>
            </a:r>
            <a:br>
              <a:rPr lang="en-US" b="0"/>
            </a:br>
            <a:r>
              <a:rPr lang="en-US" sz="2800" i="1">
                <a:solidFill>
                  <a:srgbClr val="FFCA0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Knowing &amp; Doing God’s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29B43-CD39-4D37-9B76-7FE3B309B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420" y="589725"/>
            <a:ext cx="6695831" cy="602973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solidFill>
                  <a:srgbClr val="FFCA08"/>
                </a:solidFill>
              </a:rPr>
              <a:t>Justification by faith</a:t>
            </a:r>
            <a:r>
              <a:rPr lang="en-US" dirty="0">
                <a:solidFill>
                  <a:srgbClr val="232629"/>
                </a:solidFill>
              </a:rPr>
              <a:t> </a:t>
            </a:r>
            <a:r>
              <a:rPr lang="en-US" sz="2400" dirty="0">
                <a:solidFill>
                  <a:srgbClr val="232629"/>
                </a:solidFill>
              </a:rPr>
              <a:t>is an essential Christian doctrine and it is central to Paul’s teaching in the Book of Romans.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400" dirty="0">
                <a:solidFill>
                  <a:srgbClr val="232629"/>
                </a:solidFill>
              </a:rPr>
              <a:t>Understanding this basic tenet of our faith is crucial to understanding the overall message of Romans.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400" dirty="0">
                <a:solidFill>
                  <a:srgbClr val="232629"/>
                </a:solidFill>
              </a:rPr>
              <a:t>Salvation by grace through faith does not give us license to sin nor does it give us a free pass on works.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Works are important, just not salvific. As Paul says later in Romans; “Each of us will give an account of himself to God</a:t>
            </a:r>
            <a:r>
              <a:rPr lang="en-US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.” </a:t>
            </a:r>
            <a:br>
              <a:rPr lang="en-US" sz="2400" b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800" b="0" dirty="0"/>
              <a:t>(Romans 14:12)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4B608-D759-4E14-816D-772477EE92DA}"/>
              </a:ext>
            </a:extLst>
          </p:cNvPr>
          <p:cNvSpPr/>
          <p:nvPr/>
        </p:nvSpPr>
        <p:spPr>
          <a:xfrm>
            <a:off x="710435" y="3110616"/>
            <a:ext cx="3255404" cy="2540386"/>
          </a:xfrm>
          <a:prstGeom prst="rect">
            <a:avLst/>
          </a:prstGeom>
          <a:ln w="28575">
            <a:solidFill>
              <a:srgbClr val="FFCA0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Faith without works is like a song you can't sing. It's about as useless as a screen door on a submarine.</a:t>
            </a:r>
            <a:endParaRPr lang="en-US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Rich Mullins</a:t>
            </a:r>
          </a:p>
        </p:txBody>
      </p:sp>
    </p:spTree>
    <p:extLst>
      <p:ext uri="{BB962C8B-B14F-4D97-AF65-F5344CB8AC3E}">
        <p14:creationId xmlns:p14="http://schemas.microsoft.com/office/powerpoint/2010/main" val="21031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DDFF-DEFA-44B9-A86A-519D826E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49" y="634696"/>
            <a:ext cx="3344778" cy="1709928"/>
          </a:xfrm>
        </p:spPr>
        <p:txBody>
          <a:bodyPr lIns="0" tIns="0" rIns="0" bIns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0" cap="small"/>
              <a:t>Transformed!</a:t>
            </a:r>
            <a:br>
              <a:rPr lang="en-US" b="0"/>
            </a:br>
            <a:r>
              <a:rPr lang="en-US" sz="2800" i="1">
                <a:solidFill>
                  <a:srgbClr val="FFCA0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Knowing &amp; Doing God’s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29B43-CD39-4D37-9B76-7FE3B309B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33" y="805542"/>
            <a:ext cx="6896530" cy="516643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4400" cap="small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Focal Passages for Today’s Study:</a:t>
            </a:r>
          </a:p>
          <a:p>
            <a:pPr marL="687388" indent="-687388">
              <a:lnSpc>
                <a:spcPct val="200000"/>
              </a:lnSpc>
              <a:spcBef>
                <a:spcPts val="0"/>
              </a:spcBef>
              <a:spcAft>
                <a:spcPts val="3600"/>
              </a:spcAft>
              <a:buClrTx/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James 2:14-26</a:t>
            </a:r>
          </a:p>
        </p:txBody>
      </p:sp>
    </p:spTree>
    <p:extLst>
      <p:ext uri="{BB962C8B-B14F-4D97-AF65-F5344CB8AC3E}">
        <p14:creationId xmlns:p14="http://schemas.microsoft.com/office/powerpoint/2010/main" val="172677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56CAF2-512E-43D4-9B08-C8ED88196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400050"/>
            <a:ext cx="89535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8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472220-6ED4-4778-8B48-80BFC87F1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554061"/>
          </a:xfrm>
        </p:spPr>
        <p:txBody>
          <a:bodyPr anchor="b">
            <a:normAutofit/>
          </a:bodyPr>
          <a:lstStyle/>
          <a:p>
            <a:r>
              <a:rPr lang="en-US" sz="5400" b="0" dirty="0">
                <a:latin typeface="LEMON MILK" panose="00000500000000000000" pitchFamily="50" charset="0"/>
              </a:rPr>
              <a:t>Romans 12:2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93AF2E-6BCD-4A5E-97C4-88A86C2E59F1}"/>
              </a:ext>
            </a:extLst>
          </p:cNvPr>
          <p:cNvSpPr/>
          <p:nvPr/>
        </p:nvSpPr>
        <p:spPr>
          <a:xfrm>
            <a:off x="840185" y="2118888"/>
            <a:ext cx="10506456" cy="27432"/>
          </a:xfrm>
          <a:prstGeom prst="rect">
            <a:avLst/>
          </a:prstGeom>
          <a:solidFill>
            <a:srgbClr val="D3C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A98238-DCFF-4505-8FA1-778CF284E0DB}"/>
              </a:ext>
            </a:extLst>
          </p:cNvPr>
          <p:cNvSpPr/>
          <p:nvPr/>
        </p:nvSpPr>
        <p:spPr>
          <a:xfrm>
            <a:off x="840185" y="2004682"/>
            <a:ext cx="1874520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28DE03B-47BF-4555-8BDD-CE67080E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139093"/>
            <a:ext cx="10509504" cy="4027329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tIns="0" rIns="0" anchor="t">
            <a:noAutofit/>
            <a:sp3d extrusionH="57150">
              <a:bevelT w="69850" h="69850" prst="divot"/>
            </a:sp3d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>
                <a:latin typeface="AvenirLT-Roman" panose="020B0503020203020204" pitchFamily="34" charset="0"/>
              </a:rPr>
              <a:t>Do not be conformed to this age, but be </a:t>
            </a:r>
            <a:r>
              <a:rPr lang="en-US" sz="3500" b="1" cap="all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transformed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LT-Roman" panose="020B0503020203020204" pitchFamily="34" charset="0"/>
              </a:rPr>
              <a:t> </a:t>
            </a:r>
            <a:r>
              <a:rPr lang="en-US" dirty="0">
                <a:latin typeface="AvenirLT-Roman" panose="020B0503020203020204" pitchFamily="34" charset="0"/>
              </a:rPr>
              <a:t>by the renewing of your mind, </a:t>
            </a:r>
            <a:r>
              <a:rPr lang="en-US" b="1" dirty="0">
                <a:latin typeface="Avenir Next LT Pro" panose="020B0504020202020204" pitchFamily="34" charset="0"/>
              </a:rPr>
              <a:t>so that you may discern what is the good, pleasing, and perfect will of God</a:t>
            </a:r>
            <a:r>
              <a:rPr lang="en-US" b="1" dirty="0">
                <a:latin typeface="AvenirLT-Roman" panose="020B0503020203020204" pitchFamily="34" charset="0"/>
              </a:rPr>
              <a:t>. 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EC1367-8DA8-4539-9E16-617526BB15F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1737272" y="6496854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algn="ctr"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100">
                <a:solidFill>
                  <a:schemeClr val="tx1"/>
                </a:solidFill>
              </a:rPr>
              <a:pPr algn="ctr" defTabSz="914400">
                <a:spcAft>
                  <a:spcPts val="600"/>
                </a:spcAft>
                <a:defRPr/>
              </a:pPr>
              <a:t>5</a:t>
            </a:fld>
            <a:endParaRPr lang="en-US" altLang="en-US" sz="1100">
              <a:solidFill>
                <a:schemeClr val="tx1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B5606B0-606F-4C58-87F8-F83736DE415D}"/>
              </a:ext>
            </a:extLst>
          </p:cNvPr>
          <p:cNvSpPr>
            <a:spLocks noGrp="1" noChangeArrowheads="1"/>
          </p:cNvSpPr>
          <p:nvPr>
            <p:ph type="dt" sz="half" idx="4294967295"/>
          </p:nvPr>
        </p:nvSpPr>
        <p:spPr>
          <a:xfrm>
            <a:off x="10296" y="6594390"/>
            <a:ext cx="1431255" cy="258077"/>
          </a:xfrm>
          <a:prstGeom prst="rect">
            <a:avLst/>
          </a:prstGeo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sz="800">
                <a:solidFill>
                  <a:schemeClr val="tx1"/>
                </a:solidFill>
              </a:rPr>
              <a:t>© Eric F. Glover 2021</a:t>
            </a:r>
            <a:endParaRPr lang="en-US" altLang="en-US" sz="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1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BF22B-A598-45D6-A8F5-75714C76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7" y="578536"/>
            <a:ext cx="10168128" cy="10316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Faith Alone or </a:t>
            </a:r>
            <a:r>
              <a:rPr lang="en-US" sz="4800" dirty="0" err="1"/>
              <a:t>Faith+Works</a:t>
            </a:r>
            <a:r>
              <a:rPr lang="en-US" sz="48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2F64-5539-4DC3-853C-58995358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79" y="2140226"/>
            <a:ext cx="10168128" cy="42009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This very important question arose last week but we were unable to adequately discuss it due to time constraints.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It is perhaps the most important question in Christian theology, so we will take time today to discuss it further.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But this question is not new, it was one of the key issues that gave rise to the Protestant Reformation.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612D3B-215D-49F9-9614-4689E97B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525526"/>
            <a:ext cx="10515070" cy="1179576"/>
          </a:xfrm>
        </p:spPr>
        <p:txBody>
          <a:bodyPr>
            <a:normAutofit/>
          </a:bodyPr>
          <a:lstStyle/>
          <a:p>
            <a:r>
              <a:rPr lang="en-US" sz="5400" dirty="0"/>
              <a:t>The Five </a:t>
            </a:r>
            <a:r>
              <a:rPr lang="en-US" sz="5400" dirty="0" err="1"/>
              <a:t>Solas</a:t>
            </a:r>
            <a:endParaRPr lang="en-US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4637F-9B49-4123-93B7-B0C63FF09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46" y="1939491"/>
            <a:ext cx="10748508" cy="44914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0" i="0" dirty="0">
                <a:effectLst/>
              </a:rPr>
              <a:t>The five </a:t>
            </a:r>
            <a:r>
              <a:rPr lang="en-US" sz="2000" b="0" i="1" dirty="0" err="1">
                <a:effectLst/>
              </a:rPr>
              <a:t>solas</a:t>
            </a:r>
            <a:r>
              <a:rPr lang="en-US" sz="2000" b="0" i="0" dirty="0">
                <a:effectLst/>
              </a:rPr>
              <a:t> are five Latin phrases popularized during the </a:t>
            </a:r>
            <a:r>
              <a:rPr lang="en-US" sz="2000" i="0" dirty="0">
                <a:effectLst/>
              </a:rPr>
              <a:t>Protestant Reformation</a:t>
            </a:r>
            <a:r>
              <a:rPr lang="en-US" sz="2000" b="0" i="0" dirty="0">
                <a:effectLst/>
              </a:rPr>
              <a:t> that emphasized the distinctions between the early Reformers and the Roman Catholic Church. </a:t>
            </a:r>
            <a:endParaRPr lang="en-US" sz="2000" b="0" i="1" dirty="0">
              <a:effectLst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i="1" dirty="0">
                <a:effectLst/>
              </a:rPr>
              <a:t>Sola scriptura</a:t>
            </a:r>
            <a:r>
              <a:rPr lang="en-US" sz="2000" b="0" i="0" dirty="0">
                <a:effectLst/>
              </a:rPr>
              <a:t> (Scripture alone): emphasizes the Bible alone as the </a:t>
            </a:r>
            <a:r>
              <a:rPr lang="en-US" sz="2000" b="0" dirty="0"/>
              <a:t>sole </a:t>
            </a:r>
            <a:r>
              <a:rPr lang="en-US" sz="2000" b="0" i="0" dirty="0">
                <a:effectLst/>
              </a:rPr>
              <a:t>source of authority for Christians, rather than the words of the Pope. </a:t>
            </a:r>
            <a:r>
              <a:rPr lang="en-US" sz="1600" b="0" i="0" dirty="0">
                <a:effectLst/>
              </a:rPr>
              <a:t>(2 Peter 1:20-21, 2 Timothy 3:16-17)</a:t>
            </a:r>
            <a:endParaRPr lang="en-US" sz="2000" b="0" i="0" dirty="0">
              <a:effectLst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i="1" dirty="0">
                <a:effectLst/>
              </a:rPr>
              <a:t>Sola gratia</a:t>
            </a:r>
            <a:r>
              <a:rPr lang="en-US" sz="2000" b="0" i="0" dirty="0">
                <a:effectLst/>
              </a:rPr>
              <a:t> (Grace alone): emphasizes grace as the reason for our salvation, which comes from what God has done rather than what we do. </a:t>
            </a:r>
            <a:r>
              <a:rPr lang="en-US" sz="1600" b="0" i="0" dirty="0">
                <a:effectLst/>
              </a:rPr>
              <a:t>(Ephesians 2:8-9)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i="1" dirty="0">
                <a:effectLst/>
              </a:rPr>
              <a:t>Sola fide</a:t>
            </a:r>
            <a:r>
              <a:rPr lang="en-US" sz="2000" b="0" i="1" dirty="0">
                <a:effectLst/>
              </a:rPr>
              <a:t> (</a:t>
            </a:r>
            <a:r>
              <a:rPr lang="en-US" sz="2000" b="0" dirty="0">
                <a:effectLst/>
              </a:rPr>
              <a:t>F</a:t>
            </a:r>
            <a:r>
              <a:rPr lang="en-US" sz="2000" b="0" i="0" dirty="0">
                <a:effectLst/>
              </a:rPr>
              <a:t>aith alone): </a:t>
            </a:r>
            <a:r>
              <a:rPr lang="en-US" sz="2000" b="0" dirty="0">
                <a:effectLst/>
              </a:rPr>
              <a:t>emphasizes </a:t>
            </a:r>
            <a:r>
              <a:rPr lang="en-US" sz="2000" b="0" i="0" dirty="0">
                <a:effectLst/>
              </a:rPr>
              <a:t>that salvation is a free gift to all who accept it by faith. Salvation is not based on human effort or good deeds. </a:t>
            </a:r>
            <a:r>
              <a:rPr lang="en-US" sz="1600" b="0" i="0" dirty="0">
                <a:effectLst/>
              </a:rPr>
              <a:t>(John 3:16, Ephesians 2:8-9)</a:t>
            </a:r>
            <a:endParaRPr lang="en-US" sz="2000" b="0" i="0" dirty="0">
              <a:effectLst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i="1" dirty="0">
                <a:effectLst/>
              </a:rPr>
              <a:t>Solo Christo</a:t>
            </a:r>
            <a:r>
              <a:rPr lang="en-US" sz="2000" b="0" i="0" dirty="0">
                <a:effectLst/>
              </a:rPr>
              <a:t> (Christ alone): Salvation comes through Christ alone rather than through priests as intermediaries. </a:t>
            </a:r>
            <a:r>
              <a:rPr lang="en-US" sz="1600" b="0" i="0" dirty="0">
                <a:effectLst/>
              </a:rPr>
              <a:t>(Hebrews 4:15)</a:t>
            </a:r>
            <a:endParaRPr lang="en-US" sz="2000" b="0" i="0" dirty="0">
              <a:effectLst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i="1" dirty="0">
                <a:effectLst/>
              </a:rPr>
              <a:t>Soli Deo gloria</a:t>
            </a:r>
            <a:r>
              <a:rPr lang="en-US" sz="2000" b="0" i="0" dirty="0">
                <a:effectLst/>
              </a:rPr>
              <a:t> (to the glory of God alone): Only God receives glory for our salvation. </a:t>
            </a:r>
            <a:br>
              <a:rPr lang="en-US" sz="2000" b="0" i="0" dirty="0">
                <a:effectLst/>
              </a:rPr>
            </a:br>
            <a:r>
              <a:rPr lang="en-US" sz="1600" b="0" i="0" dirty="0">
                <a:effectLst/>
              </a:rPr>
              <a:t>(1 Corinthians 10:31)</a:t>
            </a:r>
            <a:endParaRPr lang="en-US" sz="1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800F27-A8A6-4CC7-8CB8-4CE4EE7B218F}"/>
              </a:ext>
            </a:extLst>
          </p:cNvPr>
          <p:cNvSpPr/>
          <p:nvPr/>
        </p:nvSpPr>
        <p:spPr>
          <a:xfrm>
            <a:off x="6878509" y="537386"/>
            <a:ext cx="4854842" cy="1164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By Grace alone, through Faith alone, in Christ alone, according to Scripture alone, for God’s glory alone.</a:t>
            </a:r>
          </a:p>
        </p:txBody>
      </p:sp>
    </p:spTree>
    <p:extLst>
      <p:ext uri="{BB962C8B-B14F-4D97-AF65-F5344CB8AC3E}">
        <p14:creationId xmlns:p14="http://schemas.microsoft.com/office/powerpoint/2010/main" val="41094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A7C5-3C6E-4C79-83F7-5A452FDC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037" y="485770"/>
            <a:ext cx="10168128" cy="1179576"/>
          </a:xfrm>
        </p:spPr>
        <p:txBody>
          <a:bodyPr>
            <a:normAutofit/>
          </a:bodyPr>
          <a:lstStyle/>
          <a:p>
            <a:r>
              <a:rPr lang="en-US" sz="5400" dirty="0"/>
              <a:t>What Do Baptists Believe?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15959-5BDA-4F64-B85A-5A63D6F04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562" y="2200910"/>
            <a:ext cx="10168128" cy="3663174"/>
          </a:xfrm>
          <a:ln w="19050">
            <a:solidFill>
              <a:srgbClr val="FFCA0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57200" algn="just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FreightTextPro"/>
              </a:rPr>
              <a:t>Salvation involves the redemption of the whole man, and is offered freely to all who accept Jesus Christ as Lord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reightTextPro"/>
              </a:rPr>
              <a:t>Saviour</a:t>
            </a:r>
            <a:r>
              <a:rPr lang="en-US" b="0" i="0" dirty="0">
                <a:solidFill>
                  <a:srgbClr val="000000"/>
                </a:solidFill>
                <a:effectLst/>
                <a:latin typeface="FreightTextPro"/>
              </a:rPr>
              <a:t>, who by His own blood obtained eternal redemption for the believer. In its broadest sense salvation includes regeneration,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FreightTextPro"/>
              </a:rPr>
              <a:t>justification</a:t>
            </a:r>
            <a:r>
              <a:rPr lang="en-US" b="0" i="0" dirty="0">
                <a:solidFill>
                  <a:srgbClr val="000000"/>
                </a:solidFill>
                <a:effectLst/>
                <a:latin typeface="FreightTextPro"/>
              </a:rPr>
              <a:t>, sanctification, and glorification. </a:t>
            </a:r>
            <a:r>
              <a:rPr lang="en-US" i="0" dirty="0">
                <a:solidFill>
                  <a:srgbClr val="FF0000"/>
                </a:solidFill>
                <a:effectLst/>
                <a:latin typeface="FreightTextPro"/>
              </a:rPr>
              <a:t>There is no salvation apart from personal faith</a:t>
            </a:r>
            <a:r>
              <a:rPr lang="en-US" b="0" i="0" dirty="0">
                <a:solidFill>
                  <a:srgbClr val="000000"/>
                </a:solidFill>
                <a:effectLst/>
                <a:latin typeface="FreightTextPro"/>
              </a:rPr>
              <a:t> in Jesus Christ as Lord.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94E21-2FF6-4A1C-804D-4E627919C8D7}"/>
              </a:ext>
            </a:extLst>
          </p:cNvPr>
          <p:cNvSpPr txBox="1"/>
          <p:nvPr/>
        </p:nvSpPr>
        <p:spPr>
          <a:xfrm>
            <a:off x="4326835" y="5943600"/>
            <a:ext cx="354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FreightTextPro"/>
              </a:rPr>
              <a:t>Baptist Faith and Message</a:t>
            </a:r>
            <a:br>
              <a:rPr lang="en-US" sz="1800" b="1" dirty="0">
                <a:solidFill>
                  <a:srgbClr val="000000"/>
                </a:solidFill>
                <a:latin typeface="FreightTextPro"/>
              </a:rPr>
            </a:br>
            <a:r>
              <a:rPr lang="en-US" sz="1400" dirty="0">
                <a:hlinkClick r:id="rId2"/>
              </a:rPr>
              <a:t>https://bfm.sbc.net/bfm2000/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B9A0A7-7591-4424-A3FE-DBBCB24F0E8A}"/>
              </a:ext>
            </a:extLst>
          </p:cNvPr>
          <p:cNvSpPr/>
          <p:nvPr/>
        </p:nvSpPr>
        <p:spPr>
          <a:xfrm>
            <a:off x="4398410" y="1738844"/>
            <a:ext cx="3395185" cy="577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0" dirty="0">
                <a:latin typeface="LEMON MILK" panose="00000500000000000000" pitchFamily="50" charset="0"/>
                <a:cs typeface="Segoe UI" panose="020B0502040204020203" pitchFamily="34" charset="0"/>
              </a:rPr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362686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5C99-F936-4FEF-88F5-D85D19B4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42" y="508077"/>
            <a:ext cx="10168128" cy="1179576"/>
          </a:xfrm>
        </p:spPr>
        <p:txBody>
          <a:bodyPr>
            <a:normAutofit/>
          </a:bodyPr>
          <a:lstStyle/>
          <a:p>
            <a:r>
              <a:rPr lang="en-US" sz="5400" dirty="0"/>
              <a:t>Regeneration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BB76-9C20-4AB4-A682-367B1B58E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78" y="2610348"/>
            <a:ext cx="10168128" cy="2193897"/>
          </a:xfrm>
          <a:ln w="28575">
            <a:solidFill>
              <a:srgbClr val="FFCA08"/>
            </a:solidFill>
          </a:ln>
        </p:spPr>
        <p:txBody>
          <a:bodyPr tIns="0" bIns="182880" anchor="ctr"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Therefore, if anyone is in Christ, he is </a:t>
            </a:r>
            <a:r>
              <a:rPr lang="en-US" dirty="0">
                <a:solidFill>
                  <a:srgbClr val="FF0000"/>
                </a:solidFill>
              </a:rPr>
              <a:t>a new creation</a:t>
            </a:r>
            <a:r>
              <a:rPr lang="en-US" dirty="0"/>
              <a:t>; the old has passed away, and see, the new has come!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55E2AB-56FB-4AFE-9293-FDF340E0D564}"/>
              </a:ext>
            </a:extLst>
          </p:cNvPr>
          <p:cNvSpPr/>
          <p:nvPr/>
        </p:nvSpPr>
        <p:spPr>
          <a:xfrm>
            <a:off x="4048515" y="2252871"/>
            <a:ext cx="4101603" cy="569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2 Corinthians 5:17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832A3-32D6-4889-B421-F67A70C85BA0}"/>
              </a:ext>
            </a:extLst>
          </p:cNvPr>
          <p:cNvSpPr txBox="1"/>
          <p:nvPr/>
        </p:nvSpPr>
        <p:spPr>
          <a:xfrm>
            <a:off x="1324814" y="5187901"/>
            <a:ext cx="955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Also see: John 3:3-7, Romans 6:4-7, Ephesians 4:24, Colossians 3:9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618E5-2C5F-4FE3-9FAD-007925068FCD}"/>
              </a:ext>
            </a:extLst>
          </p:cNvPr>
          <p:cNvSpPr txBox="1"/>
          <p:nvPr/>
        </p:nvSpPr>
        <p:spPr>
          <a:xfrm>
            <a:off x="1016178" y="1416264"/>
            <a:ext cx="1058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1800" b="0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Unless </a:t>
            </a:r>
            <a:r>
              <a:rPr lang="en-US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is born again he cannot see the kingdom of God.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(John 3:3)</a:t>
            </a:r>
          </a:p>
        </p:txBody>
      </p:sp>
    </p:spTree>
    <p:extLst>
      <p:ext uri="{BB962C8B-B14F-4D97-AF65-F5344CB8AC3E}">
        <p14:creationId xmlns:p14="http://schemas.microsoft.com/office/powerpoint/2010/main" val="258247562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2186</Words>
  <Application>Microsoft Office PowerPoint</Application>
  <PresentationFormat>Widescreen</PresentationFormat>
  <Paragraphs>124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Avenir Next LT Pro</vt:lpstr>
      <vt:lpstr>AvenirLT-Roman</vt:lpstr>
      <vt:lpstr>Calibri</vt:lpstr>
      <vt:lpstr>Courier New</vt:lpstr>
      <vt:lpstr>FreightTextPro</vt:lpstr>
      <vt:lpstr>LEMON MILK</vt:lpstr>
      <vt:lpstr>LEMON MILK Bold</vt:lpstr>
      <vt:lpstr>LEMON MILK Light</vt:lpstr>
      <vt:lpstr>Segoe UI</vt:lpstr>
      <vt:lpstr>Segoe UI Black</vt:lpstr>
      <vt:lpstr>Segoe UI Semibold</vt:lpstr>
      <vt:lpstr>Stanley Roots Personal Use</vt:lpstr>
      <vt:lpstr>Wingdings</vt:lpstr>
      <vt:lpstr>AccentBoxVTI</vt:lpstr>
      <vt:lpstr>Transformed!</vt:lpstr>
      <vt:lpstr>salvation</vt:lpstr>
      <vt:lpstr>Transformed! Knowing &amp; Doing God’s Will</vt:lpstr>
      <vt:lpstr>PowerPoint Presentation</vt:lpstr>
      <vt:lpstr>Romans 12:2</vt:lpstr>
      <vt:lpstr>Faith Alone or Faith+Works?</vt:lpstr>
      <vt:lpstr>The Five Solas</vt:lpstr>
      <vt:lpstr>What Do Baptists Believe?</vt:lpstr>
      <vt:lpstr>Regeneration</vt:lpstr>
      <vt:lpstr>Sanctification</vt:lpstr>
      <vt:lpstr>Justified (Gk: dikaioō)</vt:lpstr>
      <vt:lpstr>Justification by Faith</vt:lpstr>
      <vt:lpstr>Justification by Faith+Works?</vt:lpstr>
      <vt:lpstr>How then do we resolve this apparent conflict?</vt:lpstr>
      <vt:lpstr>All Scripture is God Breathed</vt:lpstr>
      <vt:lpstr>PowerPoint Presentation</vt:lpstr>
      <vt:lpstr>James 2:14-26</vt:lpstr>
      <vt:lpstr>PowerPoint Presentation</vt:lpstr>
      <vt:lpstr>James 2:14-26</vt:lpstr>
      <vt:lpstr>PowerPoint Presentation</vt:lpstr>
      <vt:lpstr>Faith Without Works is Dead</vt:lpstr>
      <vt:lpstr>Faith Evidenced by Works</vt:lpstr>
      <vt:lpstr>Living Faith</vt:lpstr>
      <vt:lpstr>Jesus Said it Best</vt:lpstr>
      <vt:lpstr>No Dropouts</vt:lpstr>
      <vt:lpstr>Transformed! Knowing &amp; Doing God’s Will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Worship</dc:title>
  <dc:creator>Eric Glover</dc:creator>
  <cp:lastModifiedBy>Eric Glover</cp:lastModifiedBy>
  <cp:revision>2</cp:revision>
  <cp:lastPrinted>2021-10-30T16:13:04Z</cp:lastPrinted>
  <dcterms:created xsi:type="dcterms:W3CDTF">2021-10-01T18:35:22Z</dcterms:created>
  <dcterms:modified xsi:type="dcterms:W3CDTF">2021-11-14T14:14:13Z</dcterms:modified>
</cp:coreProperties>
</file>