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21"/>
  </p:notesMasterIdLst>
  <p:sldIdLst>
    <p:sldId id="256" r:id="rId2"/>
    <p:sldId id="296" r:id="rId3"/>
    <p:sldId id="274" r:id="rId4"/>
    <p:sldId id="290" r:id="rId5"/>
    <p:sldId id="288" r:id="rId6"/>
    <p:sldId id="257" r:id="rId7"/>
    <p:sldId id="285" r:id="rId8"/>
    <p:sldId id="267" r:id="rId9"/>
    <p:sldId id="292" r:id="rId10"/>
    <p:sldId id="291" r:id="rId11"/>
    <p:sldId id="293" r:id="rId12"/>
    <p:sldId id="287" r:id="rId13"/>
    <p:sldId id="279" r:id="rId14"/>
    <p:sldId id="295" r:id="rId15"/>
    <p:sldId id="294" r:id="rId16"/>
    <p:sldId id="297" r:id="rId17"/>
    <p:sldId id="298" r:id="rId18"/>
    <p:sldId id="275" r:id="rId19"/>
    <p:sldId id="273" r:id="rId2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A08"/>
    <a:srgbClr val="DD243F"/>
    <a:srgbClr val="EA3C60"/>
    <a:srgbClr val="EBEBEB"/>
    <a:srgbClr val="FF000B"/>
    <a:srgbClr val="FF000A"/>
    <a:srgbClr val="FFFFFF"/>
    <a:srgbClr val="D3CA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9C4FB3-2E14-4600-ACE2-EEED19743B4E}" v="1644" dt="2021-11-07T14:38:07.1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5" d="100"/>
          <a:sy n="115" d="100"/>
        </p:scale>
        <p:origin x="1613" y="67"/>
      </p:cViewPr>
      <p:guideLst>
        <p:guide orient="horz" pos="2160"/>
        <p:guide pos="3840"/>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Glover" userId="47c2a8b81aae47a8" providerId="LiveId" clId="{579C4FB3-2E14-4600-ACE2-EEED19743B4E}"/>
    <pc:docChg chg="undo custSel addSld delSld modSld sldOrd">
      <pc:chgData name="Eric Glover" userId="47c2a8b81aae47a8" providerId="LiveId" clId="{579C4FB3-2E14-4600-ACE2-EEED19743B4E}" dt="2021-11-07T14:38:23.598" v="3516" actId="1035"/>
      <pc:docMkLst>
        <pc:docMk/>
      </pc:docMkLst>
      <pc:sldChg chg="addSp delSp modSp del mod">
        <pc:chgData name="Eric Glover" userId="47c2a8b81aae47a8" providerId="LiveId" clId="{579C4FB3-2E14-4600-ACE2-EEED19743B4E}" dt="2021-11-06T16:30:37.783" v="43" actId="47"/>
        <pc:sldMkLst>
          <pc:docMk/>
          <pc:sldMk cId="2321642947" sldId="259"/>
        </pc:sldMkLst>
        <pc:spChg chg="mod">
          <ac:chgData name="Eric Glover" userId="47c2a8b81aae47a8" providerId="LiveId" clId="{579C4FB3-2E14-4600-ACE2-EEED19743B4E}" dt="2021-11-06T16:28:05.160" v="18" actId="14100"/>
          <ac:spMkLst>
            <pc:docMk/>
            <pc:sldMk cId="2321642947" sldId="259"/>
            <ac:spMk id="2" creationId="{769AA181-38F4-486B-9BC4-D946A311174E}"/>
          </ac:spMkLst>
        </pc:spChg>
        <pc:picChg chg="del mod">
          <ac:chgData name="Eric Glover" userId="47c2a8b81aae47a8" providerId="LiveId" clId="{579C4FB3-2E14-4600-ACE2-EEED19743B4E}" dt="2021-11-06T16:29:35.359" v="20" actId="478"/>
          <ac:picMkLst>
            <pc:docMk/>
            <pc:sldMk cId="2321642947" sldId="259"/>
            <ac:picMk id="4" creationId="{AFBDBD77-7392-43A2-8531-67FDBEE17BEA}"/>
          </ac:picMkLst>
        </pc:picChg>
        <pc:picChg chg="add del mod">
          <ac:chgData name="Eric Glover" userId="47c2a8b81aae47a8" providerId="LiveId" clId="{579C4FB3-2E14-4600-ACE2-EEED19743B4E}" dt="2021-11-06T16:29:59.581" v="24" actId="478"/>
          <ac:picMkLst>
            <pc:docMk/>
            <pc:sldMk cId="2321642947" sldId="259"/>
            <ac:picMk id="5" creationId="{B494F5FC-DD30-469A-9217-B2BC17F6795D}"/>
          </ac:picMkLst>
        </pc:picChg>
      </pc:sldChg>
      <pc:sldChg chg="modSp mod modAnim">
        <pc:chgData name="Eric Glover" userId="47c2a8b81aae47a8" providerId="LiveId" clId="{579C4FB3-2E14-4600-ACE2-EEED19743B4E}" dt="2021-11-06T18:14:06.645" v="2478"/>
        <pc:sldMkLst>
          <pc:docMk/>
          <pc:sldMk cId="2103158732" sldId="273"/>
        </pc:sldMkLst>
        <pc:spChg chg="mod">
          <ac:chgData name="Eric Glover" userId="47c2a8b81aae47a8" providerId="LiveId" clId="{579C4FB3-2E14-4600-ACE2-EEED19743B4E}" dt="2021-11-06T18:13:31.070" v="2474" actId="6549"/>
          <ac:spMkLst>
            <pc:docMk/>
            <pc:sldMk cId="2103158732" sldId="273"/>
            <ac:spMk id="3" creationId="{E4A29B43-CD39-4D37-9B76-7FE3B309BB46}"/>
          </ac:spMkLst>
        </pc:spChg>
        <pc:spChg chg="mod">
          <ac:chgData name="Eric Glover" userId="47c2a8b81aae47a8" providerId="LiveId" clId="{579C4FB3-2E14-4600-ACE2-EEED19743B4E}" dt="2021-11-06T18:10:28.008" v="2342" actId="1076"/>
          <ac:spMkLst>
            <pc:docMk/>
            <pc:sldMk cId="2103158732" sldId="273"/>
            <ac:spMk id="4" creationId="{A2BCCD72-2B58-418D-9D29-7EF0B078AC69}"/>
          </ac:spMkLst>
        </pc:spChg>
      </pc:sldChg>
      <pc:sldChg chg="modSp mod ord">
        <pc:chgData name="Eric Glover" userId="47c2a8b81aae47a8" providerId="LiveId" clId="{579C4FB3-2E14-4600-ACE2-EEED19743B4E}" dt="2021-11-07T14:29:00.873" v="3018"/>
        <pc:sldMkLst>
          <pc:docMk/>
          <pc:sldMk cId="1726772868" sldId="274"/>
        </pc:sldMkLst>
        <pc:spChg chg="mod">
          <ac:chgData name="Eric Glover" userId="47c2a8b81aae47a8" providerId="LiveId" clId="{579C4FB3-2E14-4600-ACE2-EEED19743B4E}" dt="2021-11-06T17:18:08.196" v="1041" actId="27636"/>
          <ac:spMkLst>
            <pc:docMk/>
            <pc:sldMk cId="1726772868" sldId="274"/>
            <ac:spMk id="3" creationId="{E4A29B43-CD39-4D37-9B76-7FE3B309BB46}"/>
          </ac:spMkLst>
        </pc:spChg>
      </pc:sldChg>
      <pc:sldChg chg="addSp modSp mod modAnim">
        <pc:chgData name="Eric Glover" userId="47c2a8b81aae47a8" providerId="LiveId" clId="{579C4FB3-2E14-4600-ACE2-EEED19743B4E}" dt="2021-11-06T18:03:31.772" v="1899"/>
        <pc:sldMkLst>
          <pc:docMk/>
          <pc:sldMk cId="868495238" sldId="275"/>
        </pc:sldMkLst>
        <pc:spChg chg="mod">
          <ac:chgData name="Eric Glover" userId="47c2a8b81aae47a8" providerId="LiveId" clId="{579C4FB3-2E14-4600-ACE2-EEED19743B4E}" dt="2021-11-06T17:21:53.754" v="1102" actId="20577"/>
          <ac:spMkLst>
            <pc:docMk/>
            <pc:sldMk cId="868495238" sldId="275"/>
            <ac:spMk id="4" creationId="{EC472220-6ED4-4778-8B48-80BFC87F1FC3}"/>
          </ac:spMkLst>
        </pc:spChg>
        <pc:spChg chg="add mod">
          <ac:chgData name="Eric Glover" userId="47c2a8b81aae47a8" providerId="LiveId" clId="{579C4FB3-2E14-4600-ACE2-EEED19743B4E}" dt="2021-11-06T18:03:19.415" v="1897" actId="1038"/>
          <ac:spMkLst>
            <pc:docMk/>
            <pc:sldMk cId="868495238" sldId="275"/>
            <ac:spMk id="7" creationId="{204B6FAE-8DF5-4E3C-A671-8C3ECECF4923}"/>
          </ac:spMkLst>
        </pc:spChg>
        <pc:spChg chg="mod">
          <ac:chgData name="Eric Glover" userId="47c2a8b81aae47a8" providerId="LiveId" clId="{579C4FB3-2E14-4600-ACE2-EEED19743B4E}" dt="2021-11-06T18:01:41.201" v="1866" actId="27107"/>
          <ac:spMkLst>
            <pc:docMk/>
            <pc:sldMk cId="868495238" sldId="275"/>
            <ac:spMk id="15" creationId="{C96CD271-C05F-4792-932F-0759D2462B49}"/>
          </ac:spMkLst>
        </pc:spChg>
      </pc:sldChg>
      <pc:sldChg chg="del">
        <pc:chgData name="Eric Glover" userId="47c2a8b81aae47a8" providerId="LiveId" clId="{579C4FB3-2E14-4600-ACE2-EEED19743B4E}" dt="2021-11-06T16:31:37.813" v="55" actId="47"/>
        <pc:sldMkLst>
          <pc:docMk/>
          <pc:sldMk cId="507843150" sldId="276"/>
        </pc:sldMkLst>
      </pc:sldChg>
      <pc:sldChg chg="modSp mod modAnim">
        <pc:chgData name="Eric Glover" userId="47c2a8b81aae47a8" providerId="LiveId" clId="{579C4FB3-2E14-4600-ACE2-EEED19743B4E}" dt="2021-11-06T18:33:19.334" v="2881" actId="14100"/>
        <pc:sldMkLst>
          <pc:docMk/>
          <pc:sldMk cId="3180633206" sldId="279"/>
        </pc:sldMkLst>
        <pc:spChg chg="mod">
          <ac:chgData name="Eric Glover" userId="47c2a8b81aae47a8" providerId="LiveId" clId="{579C4FB3-2E14-4600-ACE2-EEED19743B4E}" dt="2021-11-06T18:33:19.334" v="2881" actId="14100"/>
          <ac:spMkLst>
            <pc:docMk/>
            <pc:sldMk cId="3180633206" sldId="279"/>
            <ac:spMk id="8" creationId="{CD793BCF-FE95-410C-8F0A-242503A1BC81}"/>
          </ac:spMkLst>
        </pc:spChg>
      </pc:sldChg>
      <pc:sldChg chg="modSp mod modAnim">
        <pc:chgData name="Eric Glover" userId="47c2a8b81aae47a8" providerId="LiveId" clId="{579C4FB3-2E14-4600-ACE2-EEED19743B4E}" dt="2021-11-07T14:32:03.090" v="3168" actId="1038"/>
        <pc:sldMkLst>
          <pc:docMk/>
          <pc:sldMk cId="2813534019" sldId="285"/>
        </pc:sldMkLst>
        <pc:spChg chg="mod">
          <ac:chgData name="Eric Glover" userId="47c2a8b81aae47a8" providerId="LiveId" clId="{579C4FB3-2E14-4600-ACE2-EEED19743B4E}" dt="2021-11-07T14:32:03.090" v="3168" actId="1038"/>
          <ac:spMkLst>
            <pc:docMk/>
            <pc:sldMk cId="2813534019" sldId="285"/>
            <ac:spMk id="9" creationId="{0BEF495D-0C50-471B-8F28-A0BB602C8350}"/>
          </ac:spMkLst>
        </pc:spChg>
      </pc:sldChg>
      <pc:sldChg chg="addSp modSp mod modAnim">
        <pc:chgData name="Eric Glover" userId="47c2a8b81aae47a8" providerId="LiveId" clId="{579C4FB3-2E14-4600-ACE2-EEED19743B4E}" dt="2021-11-06T18:31:24.212" v="2871" actId="1038"/>
        <pc:sldMkLst>
          <pc:docMk/>
          <pc:sldMk cId="2057474981" sldId="287"/>
        </pc:sldMkLst>
        <pc:spChg chg="add mod">
          <ac:chgData name="Eric Glover" userId="47c2a8b81aae47a8" providerId="LiveId" clId="{579C4FB3-2E14-4600-ACE2-EEED19743B4E}" dt="2021-11-06T18:31:24.212" v="2871" actId="1038"/>
          <ac:spMkLst>
            <pc:docMk/>
            <pc:sldMk cId="2057474981" sldId="287"/>
            <ac:spMk id="7" creationId="{596E663F-7956-4B7E-819A-2A57CDE3591D}"/>
          </ac:spMkLst>
        </pc:spChg>
        <pc:spChg chg="add mod">
          <ac:chgData name="Eric Glover" userId="47c2a8b81aae47a8" providerId="LiveId" clId="{579C4FB3-2E14-4600-ACE2-EEED19743B4E}" dt="2021-11-06T18:31:19.522" v="2859" actId="13822"/>
          <ac:spMkLst>
            <pc:docMk/>
            <pc:sldMk cId="2057474981" sldId="287"/>
            <ac:spMk id="8" creationId="{1418E659-428D-4F2C-B3A3-EF2998F8BE1F}"/>
          </ac:spMkLst>
        </pc:spChg>
      </pc:sldChg>
      <pc:sldChg chg="modSp mod ord">
        <pc:chgData name="Eric Glover" userId="47c2a8b81aae47a8" providerId="LiveId" clId="{579C4FB3-2E14-4600-ACE2-EEED19743B4E}" dt="2021-11-07T14:29:29.006" v="3024"/>
        <pc:sldMkLst>
          <pc:docMk/>
          <pc:sldMk cId="938633615" sldId="288"/>
        </pc:sldMkLst>
        <pc:spChg chg="mod">
          <ac:chgData name="Eric Glover" userId="47c2a8b81aae47a8" providerId="LiveId" clId="{579C4FB3-2E14-4600-ACE2-EEED19743B4E}" dt="2021-11-07T14:28:25.788" v="3014" actId="6549"/>
          <ac:spMkLst>
            <pc:docMk/>
            <pc:sldMk cId="938633615" sldId="288"/>
            <ac:spMk id="4" creationId="{5CA69E7D-E501-4665-9B13-A53F6DF75A17}"/>
          </ac:spMkLst>
        </pc:spChg>
      </pc:sldChg>
      <pc:sldChg chg="addSp delSp modSp mod ord setBg">
        <pc:chgData name="Eric Glover" userId="47c2a8b81aae47a8" providerId="LiveId" clId="{579C4FB3-2E14-4600-ACE2-EEED19743B4E}" dt="2021-11-07T14:22:33.206" v="2969"/>
        <pc:sldMkLst>
          <pc:docMk/>
          <pc:sldMk cId="1598284492" sldId="290"/>
        </pc:sldMkLst>
        <pc:spChg chg="add mod ord">
          <ac:chgData name="Eric Glover" userId="47c2a8b81aae47a8" providerId="LiveId" clId="{579C4FB3-2E14-4600-ACE2-EEED19743B4E}" dt="2021-11-07T14:21:27.348" v="2967" actId="1036"/>
          <ac:spMkLst>
            <pc:docMk/>
            <pc:sldMk cId="1598284492" sldId="290"/>
            <ac:spMk id="4" creationId="{4ED1EE7F-B5B6-4EEC-9203-439688C010B7}"/>
          </ac:spMkLst>
        </pc:spChg>
        <pc:spChg chg="add del">
          <ac:chgData name="Eric Glover" userId="47c2a8b81aae47a8" providerId="LiveId" clId="{579C4FB3-2E14-4600-ACE2-EEED19743B4E}" dt="2021-11-06T18:20:49.992" v="2551" actId="26606"/>
          <ac:spMkLst>
            <pc:docMk/>
            <pc:sldMk cId="1598284492" sldId="290"/>
            <ac:spMk id="9" creationId="{8D06CE56-3881-4ADA-8CEF-D18B02C242A3}"/>
          </ac:spMkLst>
        </pc:spChg>
        <pc:spChg chg="add del">
          <ac:chgData name="Eric Glover" userId="47c2a8b81aae47a8" providerId="LiveId" clId="{579C4FB3-2E14-4600-ACE2-EEED19743B4E}" dt="2021-11-06T18:20:49.992" v="2551" actId="26606"/>
          <ac:spMkLst>
            <pc:docMk/>
            <pc:sldMk cId="1598284492" sldId="290"/>
            <ac:spMk id="11" creationId="{79F3C543-62EC-4433-9C93-A2CD8764E9B4}"/>
          </ac:spMkLst>
        </pc:spChg>
        <pc:spChg chg="add del">
          <ac:chgData name="Eric Glover" userId="47c2a8b81aae47a8" providerId="LiveId" clId="{579C4FB3-2E14-4600-ACE2-EEED19743B4E}" dt="2021-11-06T18:20:49.992" v="2551" actId="26606"/>
          <ac:spMkLst>
            <pc:docMk/>
            <pc:sldMk cId="1598284492" sldId="290"/>
            <ac:spMk id="13" creationId="{932495F0-C5CB-4823-AE70-EED61EBAB1BD}"/>
          </ac:spMkLst>
        </pc:spChg>
        <pc:spChg chg="add del">
          <ac:chgData name="Eric Glover" userId="47c2a8b81aae47a8" providerId="LiveId" clId="{579C4FB3-2E14-4600-ACE2-EEED19743B4E}" dt="2021-11-06T18:20:49.992" v="2551" actId="26606"/>
          <ac:spMkLst>
            <pc:docMk/>
            <pc:sldMk cId="1598284492" sldId="290"/>
            <ac:spMk id="15" creationId="{CB8B9C25-D80D-48EC-B83A-231219A80C3F}"/>
          </ac:spMkLst>
        </pc:spChg>
        <pc:spChg chg="add del">
          <ac:chgData name="Eric Glover" userId="47c2a8b81aae47a8" providerId="LiveId" clId="{579C4FB3-2E14-4600-ACE2-EEED19743B4E}" dt="2021-11-06T18:20:49.992" v="2551" actId="26606"/>
          <ac:spMkLst>
            <pc:docMk/>
            <pc:sldMk cId="1598284492" sldId="290"/>
            <ac:spMk id="17" creationId="{601CC70B-8875-45A1-8AFD-7D546E3C0C16}"/>
          </ac:spMkLst>
        </pc:spChg>
        <pc:spChg chg="add">
          <ac:chgData name="Eric Glover" userId="47c2a8b81aae47a8" providerId="LiveId" clId="{579C4FB3-2E14-4600-ACE2-EEED19743B4E}" dt="2021-11-06T18:20:50" v="2552" actId="26606"/>
          <ac:spMkLst>
            <pc:docMk/>
            <pc:sldMk cId="1598284492" sldId="290"/>
            <ac:spMk id="19" creationId="{8D06CE56-3881-4ADA-8CEF-D18B02C242A3}"/>
          </ac:spMkLst>
        </pc:spChg>
        <pc:spChg chg="add">
          <ac:chgData name="Eric Glover" userId="47c2a8b81aae47a8" providerId="LiveId" clId="{579C4FB3-2E14-4600-ACE2-EEED19743B4E}" dt="2021-11-06T18:20:50" v="2552" actId="26606"/>
          <ac:spMkLst>
            <pc:docMk/>
            <pc:sldMk cId="1598284492" sldId="290"/>
            <ac:spMk id="20" creationId="{79F3C543-62EC-4433-9C93-A2CD8764E9B4}"/>
          </ac:spMkLst>
        </pc:spChg>
        <pc:spChg chg="add">
          <ac:chgData name="Eric Glover" userId="47c2a8b81aae47a8" providerId="LiveId" clId="{579C4FB3-2E14-4600-ACE2-EEED19743B4E}" dt="2021-11-06T18:20:50" v="2552" actId="26606"/>
          <ac:spMkLst>
            <pc:docMk/>
            <pc:sldMk cId="1598284492" sldId="290"/>
            <ac:spMk id="21" creationId="{D7D03296-BABA-47AD-A5D5-ED156727016E}"/>
          </ac:spMkLst>
        </pc:spChg>
        <pc:spChg chg="add">
          <ac:chgData name="Eric Glover" userId="47c2a8b81aae47a8" providerId="LiveId" clId="{579C4FB3-2E14-4600-ACE2-EEED19743B4E}" dt="2021-11-06T18:20:50" v="2552" actId="26606"/>
          <ac:spMkLst>
            <pc:docMk/>
            <pc:sldMk cId="1598284492" sldId="290"/>
            <ac:spMk id="22" creationId="{284A8429-F65A-490D-96E4-1158D3E8A026}"/>
          </ac:spMkLst>
        </pc:spChg>
        <pc:spChg chg="add">
          <ac:chgData name="Eric Glover" userId="47c2a8b81aae47a8" providerId="LiveId" clId="{579C4FB3-2E14-4600-ACE2-EEED19743B4E}" dt="2021-11-06T18:20:50" v="2552" actId="26606"/>
          <ac:spMkLst>
            <pc:docMk/>
            <pc:sldMk cId="1598284492" sldId="290"/>
            <ac:spMk id="23" creationId="{0F022291-A82B-4D23-A1E0-5F9BD684669E}"/>
          </ac:spMkLst>
        </pc:spChg>
        <pc:grpChg chg="add mod">
          <ac:chgData name="Eric Glover" userId="47c2a8b81aae47a8" providerId="LiveId" clId="{579C4FB3-2E14-4600-ACE2-EEED19743B4E}" dt="2021-11-07T14:15:48.455" v="2942" actId="1038"/>
          <ac:grpSpMkLst>
            <pc:docMk/>
            <pc:sldMk cId="1598284492" sldId="290"/>
            <ac:grpSpMk id="5" creationId="{B7E29DC7-3577-42E8-ADD0-79FE49724201}"/>
          </ac:grpSpMkLst>
        </pc:grpChg>
        <pc:picChg chg="add mod ord">
          <ac:chgData name="Eric Glover" userId="47c2a8b81aae47a8" providerId="LiveId" clId="{579C4FB3-2E14-4600-ACE2-EEED19743B4E}" dt="2021-11-07T14:15:41.055" v="2921" actId="164"/>
          <ac:picMkLst>
            <pc:docMk/>
            <pc:sldMk cId="1598284492" sldId="290"/>
            <ac:picMk id="2" creationId="{300DF62C-DEEB-4FB3-82C2-DF7F61CF823F}"/>
          </ac:picMkLst>
        </pc:picChg>
        <pc:picChg chg="add mod ord">
          <ac:chgData name="Eric Glover" userId="47c2a8b81aae47a8" providerId="LiveId" clId="{579C4FB3-2E14-4600-ACE2-EEED19743B4E}" dt="2021-11-07T14:15:41.055" v="2921" actId="164"/>
          <ac:picMkLst>
            <pc:docMk/>
            <pc:sldMk cId="1598284492" sldId="290"/>
            <ac:picMk id="3" creationId="{744653F1-85AE-4488-9ABC-5C9FD150C375}"/>
          </ac:picMkLst>
        </pc:picChg>
      </pc:sldChg>
      <pc:sldChg chg="modSp mod modAnim">
        <pc:chgData name="Eric Glover" userId="47c2a8b81aae47a8" providerId="LiveId" clId="{579C4FB3-2E14-4600-ACE2-EEED19743B4E}" dt="2021-11-07T14:36:06.937" v="3462"/>
        <pc:sldMkLst>
          <pc:docMk/>
          <pc:sldMk cId="1267861758" sldId="291"/>
        </pc:sldMkLst>
        <pc:spChg chg="mod">
          <ac:chgData name="Eric Glover" userId="47c2a8b81aae47a8" providerId="LiveId" clId="{579C4FB3-2E14-4600-ACE2-EEED19743B4E}" dt="2021-11-07T14:35:18.626" v="3395" actId="14100"/>
          <ac:spMkLst>
            <pc:docMk/>
            <pc:sldMk cId="1267861758" sldId="291"/>
            <ac:spMk id="8" creationId="{BFC58956-F8CD-4C20-92E8-716C70DA6507}"/>
          </ac:spMkLst>
        </pc:spChg>
        <pc:spChg chg="mod">
          <ac:chgData name="Eric Glover" userId="47c2a8b81aae47a8" providerId="LiveId" clId="{579C4FB3-2E14-4600-ACE2-EEED19743B4E}" dt="2021-11-07T14:34:02.994" v="3321" actId="1036"/>
          <ac:spMkLst>
            <pc:docMk/>
            <pc:sldMk cId="1267861758" sldId="291"/>
            <ac:spMk id="11" creationId="{3692336B-C5FA-404C-8622-6BC065CD3F1E}"/>
          </ac:spMkLst>
        </pc:spChg>
        <pc:spChg chg="mod">
          <ac:chgData name="Eric Glover" userId="47c2a8b81aae47a8" providerId="LiveId" clId="{579C4FB3-2E14-4600-ACE2-EEED19743B4E}" dt="2021-11-06T18:30:55.503" v="2837" actId="1076"/>
          <ac:spMkLst>
            <pc:docMk/>
            <pc:sldMk cId="1267861758" sldId="291"/>
            <ac:spMk id="17" creationId="{D5C65F7C-6711-4903-90FB-0B47E57E3937}"/>
          </ac:spMkLst>
        </pc:spChg>
        <pc:spChg chg="mod">
          <ac:chgData name="Eric Glover" userId="47c2a8b81aae47a8" providerId="LiveId" clId="{579C4FB3-2E14-4600-ACE2-EEED19743B4E}" dt="2021-11-07T14:35:54.183" v="3461" actId="1038"/>
          <ac:spMkLst>
            <pc:docMk/>
            <pc:sldMk cId="1267861758" sldId="291"/>
            <ac:spMk id="19" creationId="{D6257957-5C3C-4D1D-B004-81926903749D}"/>
          </ac:spMkLst>
        </pc:spChg>
      </pc:sldChg>
      <pc:sldChg chg="modSp mod">
        <pc:chgData name="Eric Glover" userId="47c2a8b81aae47a8" providerId="LiveId" clId="{579C4FB3-2E14-4600-ACE2-EEED19743B4E}" dt="2021-11-07T14:33:05.169" v="3233" actId="1036"/>
        <pc:sldMkLst>
          <pc:docMk/>
          <pc:sldMk cId="4208696939" sldId="292"/>
        </pc:sldMkLst>
        <pc:spChg chg="mod">
          <ac:chgData name="Eric Glover" userId="47c2a8b81aae47a8" providerId="LiveId" clId="{579C4FB3-2E14-4600-ACE2-EEED19743B4E}" dt="2021-11-07T14:33:05.169" v="3233" actId="1036"/>
          <ac:spMkLst>
            <pc:docMk/>
            <pc:sldMk cId="4208696939" sldId="292"/>
            <ac:spMk id="8" creationId="{F4917949-AE2A-4A9A-AC2D-71D1A94C3086}"/>
          </ac:spMkLst>
        </pc:spChg>
      </pc:sldChg>
      <pc:sldChg chg="addSp modSp mod modAnim">
        <pc:chgData name="Eric Glover" userId="47c2a8b81aae47a8" providerId="LiveId" clId="{579C4FB3-2E14-4600-ACE2-EEED19743B4E}" dt="2021-11-07T14:36:48.705" v="3464" actId="20577"/>
        <pc:sldMkLst>
          <pc:docMk/>
          <pc:sldMk cId="2452314655" sldId="293"/>
        </pc:sldMkLst>
        <pc:spChg chg="mod">
          <ac:chgData name="Eric Glover" userId="47c2a8b81aae47a8" providerId="LiveId" clId="{579C4FB3-2E14-4600-ACE2-EEED19743B4E}" dt="2021-11-07T14:36:36.198" v="3463" actId="115"/>
          <ac:spMkLst>
            <pc:docMk/>
            <pc:sldMk cId="2452314655" sldId="293"/>
            <ac:spMk id="2" creationId="{13EF09EF-6C06-4F3F-9BE8-7484ABD496E9}"/>
          </ac:spMkLst>
        </pc:spChg>
        <pc:spChg chg="add mod">
          <ac:chgData name="Eric Glover" userId="47c2a8b81aae47a8" providerId="LiveId" clId="{579C4FB3-2E14-4600-ACE2-EEED19743B4E}" dt="2021-11-07T14:36:48.705" v="3464" actId="20577"/>
          <ac:spMkLst>
            <pc:docMk/>
            <pc:sldMk cId="2452314655" sldId="293"/>
            <ac:spMk id="14" creationId="{FFF58932-A3EC-4970-97DE-1731A74A678E}"/>
          </ac:spMkLst>
        </pc:spChg>
      </pc:sldChg>
      <pc:sldChg chg="addSp delSp modSp mod ord modAnim">
        <pc:chgData name="Eric Glover" userId="47c2a8b81aae47a8" providerId="LiveId" clId="{579C4FB3-2E14-4600-ACE2-EEED19743B4E}" dt="2021-11-06T18:00:09.130" v="1855"/>
        <pc:sldMkLst>
          <pc:docMk/>
          <pc:sldMk cId="3441387967" sldId="294"/>
        </pc:sldMkLst>
        <pc:spChg chg="mod">
          <ac:chgData name="Eric Glover" userId="47c2a8b81aae47a8" providerId="LiveId" clId="{579C4FB3-2E14-4600-ACE2-EEED19743B4E}" dt="2021-11-06T17:03:42.904" v="610" actId="1076"/>
          <ac:spMkLst>
            <pc:docMk/>
            <pc:sldMk cId="3441387967" sldId="294"/>
            <ac:spMk id="4" creationId="{BFDB390B-B82B-4FBB-BCBD-1BC4FCF73688}"/>
          </ac:spMkLst>
        </pc:spChg>
        <pc:spChg chg="del mod">
          <ac:chgData name="Eric Glover" userId="47c2a8b81aae47a8" providerId="LiveId" clId="{579C4FB3-2E14-4600-ACE2-EEED19743B4E}" dt="2021-11-06T17:07:46.924" v="853" actId="478"/>
          <ac:spMkLst>
            <pc:docMk/>
            <pc:sldMk cId="3441387967" sldId="294"/>
            <ac:spMk id="5" creationId="{3F21E938-8CFD-4FC5-A515-C7D117DE3561}"/>
          </ac:spMkLst>
        </pc:spChg>
        <pc:spChg chg="mod">
          <ac:chgData name="Eric Glover" userId="47c2a8b81aae47a8" providerId="LiveId" clId="{579C4FB3-2E14-4600-ACE2-EEED19743B4E}" dt="2021-11-06T17:08:07.006" v="863" actId="1035"/>
          <ac:spMkLst>
            <pc:docMk/>
            <pc:sldMk cId="3441387967" sldId="294"/>
            <ac:spMk id="6" creationId="{FEA16E80-4943-4A53-9AE1-424A532FDF65}"/>
          </ac:spMkLst>
        </pc:spChg>
        <pc:spChg chg="add mod">
          <ac:chgData name="Eric Glover" userId="47c2a8b81aae47a8" providerId="LiveId" clId="{579C4FB3-2E14-4600-ACE2-EEED19743B4E}" dt="2021-11-06T17:08:07.006" v="863" actId="1035"/>
          <ac:spMkLst>
            <pc:docMk/>
            <pc:sldMk cId="3441387967" sldId="294"/>
            <ac:spMk id="7" creationId="{A4244587-7D0D-4F2A-AAAC-0657B8164C8F}"/>
          </ac:spMkLst>
        </pc:spChg>
        <pc:spChg chg="add mod">
          <ac:chgData name="Eric Glover" userId="47c2a8b81aae47a8" providerId="LiveId" clId="{579C4FB3-2E14-4600-ACE2-EEED19743B4E}" dt="2021-11-06T17:08:28.051" v="911" actId="6549"/>
          <ac:spMkLst>
            <pc:docMk/>
            <pc:sldMk cId="3441387967" sldId="294"/>
            <ac:spMk id="8" creationId="{9E85244B-B500-49EC-A327-14A47E1415B4}"/>
          </ac:spMkLst>
        </pc:spChg>
        <pc:spChg chg="add del mod">
          <ac:chgData name="Eric Glover" userId="47c2a8b81aae47a8" providerId="LiveId" clId="{579C4FB3-2E14-4600-ACE2-EEED19743B4E}" dt="2021-11-06T17:07:56.692" v="854" actId="478"/>
          <ac:spMkLst>
            <pc:docMk/>
            <pc:sldMk cId="3441387967" sldId="294"/>
            <ac:spMk id="10" creationId="{A4D4A6FC-71C5-4495-8FDE-F3E97936F81E}"/>
          </ac:spMkLst>
        </pc:spChg>
      </pc:sldChg>
      <pc:sldChg chg="addSp delSp modSp mod addAnim delAnim modAnim">
        <pc:chgData name="Eric Glover" userId="47c2a8b81aae47a8" providerId="LiveId" clId="{579C4FB3-2E14-4600-ACE2-EEED19743B4E}" dt="2021-11-07T14:38:23.598" v="3516" actId="1035"/>
        <pc:sldMkLst>
          <pc:docMk/>
          <pc:sldMk cId="2800443776" sldId="295"/>
        </pc:sldMkLst>
        <pc:spChg chg="mod">
          <ac:chgData name="Eric Glover" userId="47c2a8b81aae47a8" providerId="LiveId" clId="{579C4FB3-2E14-4600-ACE2-EEED19743B4E}" dt="2021-11-06T17:34:59.877" v="1852" actId="948"/>
          <ac:spMkLst>
            <pc:docMk/>
            <pc:sldMk cId="2800443776" sldId="295"/>
            <ac:spMk id="2" creationId="{CC66447B-AC42-4B0F-A8AC-FFC4DC75727D}"/>
          </ac:spMkLst>
        </pc:spChg>
        <pc:spChg chg="add del mod">
          <ac:chgData name="Eric Glover" userId="47c2a8b81aae47a8" providerId="LiveId" clId="{579C4FB3-2E14-4600-ACE2-EEED19743B4E}" dt="2021-11-07T14:38:23.598" v="3516" actId="1035"/>
          <ac:spMkLst>
            <pc:docMk/>
            <pc:sldMk cId="2800443776" sldId="295"/>
            <ac:spMk id="9" creationId="{E9794D53-0DCE-4682-B981-A1326A9AABF1}"/>
          </ac:spMkLst>
        </pc:spChg>
      </pc:sldChg>
      <pc:sldChg chg="addSp delSp modSp mod ord setBg setClrOvrMap">
        <pc:chgData name="Eric Glover" userId="47c2a8b81aae47a8" providerId="LiveId" clId="{579C4FB3-2E14-4600-ACE2-EEED19743B4E}" dt="2021-11-07T14:28:57.618" v="3016"/>
        <pc:sldMkLst>
          <pc:docMk/>
          <pc:sldMk cId="1796045760" sldId="296"/>
        </pc:sldMkLst>
        <pc:spChg chg="mod">
          <ac:chgData name="Eric Glover" userId="47c2a8b81aae47a8" providerId="LiveId" clId="{579C4FB3-2E14-4600-ACE2-EEED19743B4E}" dt="2021-11-07T14:16:45.411" v="2949" actId="20577"/>
          <ac:spMkLst>
            <pc:docMk/>
            <pc:sldMk cId="1796045760" sldId="296"/>
            <ac:spMk id="2" creationId="{769AA181-38F4-486B-9BC4-D946A311174E}"/>
          </ac:spMkLst>
        </pc:spChg>
        <pc:spChg chg="mod">
          <ac:chgData name="Eric Glover" userId="47c2a8b81aae47a8" providerId="LiveId" clId="{579C4FB3-2E14-4600-ACE2-EEED19743B4E}" dt="2021-11-06T16:34:26.807" v="97" actId="26606"/>
          <ac:spMkLst>
            <pc:docMk/>
            <pc:sldMk cId="1796045760" sldId="296"/>
            <ac:spMk id="3" creationId="{A4C2B8D8-6E2F-483F-8008-29B1D08178F0}"/>
          </ac:spMkLst>
        </pc:spChg>
        <pc:spChg chg="add del">
          <ac:chgData name="Eric Glover" userId="47c2a8b81aae47a8" providerId="LiveId" clId="{579C4FB3-2E14-4600-ACE2-EEED19743B4E}" dt="2021-11-06T16:34:26.807" v="97" actId="26606"/>
          <ac:spMkLst>
            <pc:docMk/>
            <pc:sldMk cId="1796045760" sldId="296"/>
            <ac:spMk id="9" creationId="{8D06CE56-3881-4ADA-8CEF-D18B02C242A3}"/>
          </ac:spMkLst>
        </pc:spChg>
        <pc:spChg chg="add del">
          <ac:chgData name="Eric Glover" userId="47c2a8b81aae47a8" providerId="LiveId" clId="{579C4FB3-2E14-4600-ACE2-EEED19743B4E}" dt="2021-11-06T16:34:26.807" v="97" actId="26606"/>
          <ac:spMkLst>
            <pc:docMk/>
            <pc:sldMk cId="1796045760" sldId="296"/>
            <ac:spMk id="11" creationId="{79F3C543-62EC-4433-9C93-A2CD8764E9B4}"/>
          </ac:spMkLst>
        </pc:spChg>
        <pc:spChg chg="add del">
          <ac:chgData name="Eric Glover" userId="47c2a8b81aae47a8" providerId="LiveId" clId="{579C4FB3-2E14-4600-ACE2-EEED19743B4E}" dt="2021-11-06T16:34:26.807" v="97" actId="26606"/>
          <ac:spMkLst>
            <pc:docMk/>
            <pc:sldMk cId="1796045760" sldId="296"/>
            <ac:spMk id="13" creationId="{0671A8AE-40A1-4631-A6B8-581AFF065482}"/>
          </ac:spMkLst>
        </pc:spChg>
        <pc:spChg chg="add del">
          <ac:chgData name="Eric Glover" userId="47c2a8b81aae47a8" providerId="LiveId" clId="{579C4FB3-2E14-4600-ACE2-EEED19743B4E}" dt="2021-11-06T16:34:26.807" v="97" actId="26606"/>
          <ac:spMkLst>
            <pc:docMk/>
            <pc:sldMk cId="1796045760" sldId="296"/>
            <ac:spMk id="15" creationId="{A44CD100-6267-4E62-AA64-2182A3A6A1C0}"/>
          </ac:spMkLst>
        </pc:spChg>
        <pc:spChg chg="add del">
          <ac:chgData name="Eric Glover" userId="47c2a8b81aae47a8" providerId="LiveId" clId="{579C4FB3-2E14-4600-ACE2-EEED19743B4E}" dt="2021-11-06T16:34:26.807" v="97" actId="26606"/>
          <ac:spMkLst>
            <pc:docMk/>
            <pc:sldMk cId="1796045760" sldId="296"/>
            <ac:spMk id="17" creationId="{AF2F604E-43BE-4DC3-B983-E071523364F8}"/>
          </ac:spMkLst>
        </pc:spChg>
        <pc:spChg chg="add del">
          <ac:chgData name="Eric Glover" userId="47c2a8b81aae47a8" providerId="LiveId" clId="{579C4FB3-2E14-4600-ACE2-EEED19743B4E}" dt="2021-11-06T16:34:26.807" v="97" actId="26606"/>
          <ac:spMkLst>
            <pc:docMk/>
            <pc:sldMk cId="1796045760" sldId="296"/>
            <ac:spMk id="19" creationId="{08C9B587-E65E-4B52-B37C-ABEBB6E87928}"/>
          </ac:spMkLst>
        </pc:spChg>
        <pc:picChg chg="add del mod ord">
          <ac:chgData name="Eric Glover" userId="47c2a8b81aae47a8" providerId="LiveId" clId="{579C4FB3-2E14-4600-ACE2-EEED19743B4E}" dt="2021-11-06T16:34:29.372" v="98"/>
          <ac:picMkLst>
            <pc:docMk/>
            <pc:sldMk cId="1796045760" sldId="296"/>
            <ac:picMk id="4" creationId="{6B70017D-AC42-451E-956E-3CD6B38FC057}"/>
          </ac:picMkLst>
        </pc:picChg>
      </pc:sldChg>
      <pc:sldChg chg="addSp delSp modSp add mod ord modAnim">
        <pc:chgData name="Eric Glover" userId="47c2a8b81aae47a8" providerId="LiveId" clId="{579C4FB3-2E14-4600-ACE2-EEED19743B4E}" dt="2021-11-06T18:39:11.418" v="2919"/>
        <pc:sldMkLst>
          <pc:docMk/>
          <pc:sldMk cId="1778890585" sldId="297"/>
        </pc:sldMkLst>
        <pc:spChg chg="add del mod">
          <ac:chgData name="Eric Glover" userId="47c2a8b81aae47a8" providerId="LiveId" clId="{579C4FB3-2E14-4600-ACE2-EEED19743B4E}" dt="2021-11-06T16:55:03.802" v="302" actId="478"/>
          <ac:spMkLst>
            <pc:docMk/>
            <pc:sldMk cId="1778890585" sldId="297"/>
            <ac:spMk id="3" creationId="{B16F812A-B050-47BB-AFC4-03312CBEA004}"/>
          </ac:spMkLst>
        </pc:spChg>
        <pc:spChg chg="mod">
          <ac:chgData name="Eric Glover" userId="47c2a8b81aae47a8" providerId="LiveId" clId="{579C4FB3-2E14-4600-ACE2-EEED19743B4E}" dt="2021-11-06T17:03:51.603" v="611" actId="1076"/>
          <ac:spMkLst>
            <pc:docMk/>
            <pc:sldMk cId="1778890585" sldId="297"/>
            <ac:spMk id="4" creationId="{BFDB390B-B82B-4FBB-BCBD-1BC4FCF73688}"/>
          </ac:spMkLst>
        </pc:spChg>
        <pc:spChg chg="del">
          <ac:chgData name="Eric Glover" userId="47c2a8b81aae47a8" providerId="LiveId" clId="{579C4FB3-2E14-4600-ACE2-EEED19743B4E}" dt="2021-11-06T16:55:01.224" v="301" actId="478"/>
          <ac:spMkLst>
            <pc:docMk/>
            <pc:sldMk cId="1778890585" sldId="297"/>
            <ac:spMk id="5" creationId="{3F21E938-8CFD-4FC5-A515-C7D117DE3561}"/>
          </ac:spMkLst>
        </pc:spChg>
        <pc:spChg chg="mod">
          <ac:chgData name="Eric Glover" userId="47c2a8b81aae47a8" providerId="LiveId" clId="{579C4FB3-2E14-4600-ACE2-EEED19743B4E}" dt="2021-11-06T18:00:44.281" v="1858" actId="1076"/>
          <ac:spMkLst>
            <pc:docMk/>
            <pc:sldMk cId="1778890585" sldId="297"/>
            <ac:spMk id="6" creationId="{FEA16E80-4943-4A53-9AE1-424A532FDF65}"/>
          </ac:spMkLst>
        </pc:spChg>
        <pc:spChg chg="add mod">
          <ac:chgData name="Eric Glover" userId="47c2a8b81aae47a8" providerId="LiveId" clId="{579C4FB3-2E14-4600-ACE2-EEED19743B4E}" dt="2021-11-06T18:00:44.281" v="1858" actId="1076"/>
          <ac:spMkLst>
            <pc:docMk/>
            <pc:sldMk cId="1778890585" sldId="297"/>
            <ac:spMk id="7" creationId="{0A1A9CDB-D63C-4D74-B877-CDF9F95EC4CE}"/>
          </ac:spMkLst>
        </pc:spChg>
        <pc:spChg chg="add mod">
          <ac:chgData name="Eric Glover" userId="47c2a8b81aae47a8" providerId="LiveId" clId="{579C4FB3-2E14-4600-ACE2-EEED19743B4E}" dt="2021-11-06T18:00:44.281" v="1858" actId="1076"/>
          <ac:spMkLst>
            <pc:docMk/>
            <pc:sldMk cId="1778890585" sldId="297"/>
            <ac:spMk id="8" creationId="{FF46060D-0E1B-4F8B-81CE-1E7E4BA057F8}"/>
          </ac:spMkLst>
        </pc:spChg>
        <pc:spChg chg="add mod">
          <ac:chgData name="Eric Glover" userId="47c2a8b81aae47a8" providerId="LiveId" clId="{579C4FB3-2E14-4600-ACE2-EEED19743B4E}" dt="2021-11-06T18:00:44.281" v="1858" actId="1076"/>
          <ac:spMkLst>
            <pc:docMk/>
            <pc:sldMk cId="1778890585" sldId="297"/>
            <ac:spMk id="9" creationId="{609B2CC6-A44F-4AD6-B8B6-D68E711DB751}"/>
          </ac:spMkLst>
        </pc:spChg>
        <pc:spChg chg="add mod">
          <ac:chgData name="Eric Glover" userId="47c2a8b81aae47a8" providerId="LiveId" clId="{579C4FB3-2E14-4600-ACE2-EEED19743B4E}" dt="2021-11-06T18:00:47.912" v="1860" actId="1038"/>
          <ac:spMkLst>
            <pc:docMk/>
            <pc:sldMk cId="1778890585" sldId="297"/>
            <ac:spMk id="10" creationId="{FDD09EED-59FB-4DDF-A7D9-B3CBFCEFE28A}"/>
          </ac:spMkLst>
        </pc:spChg>
      </pc:sldChg>
      <pc:sldChg chg="addSp delSp modSp add mod ord delAnim modAnim">
        <pc:chgData name="Eric Glover" userId="47c2a8b81aae47a8" providerId="LiveId" clId="{579C4FB3-2E14-4600-ACE2-EEED19743B4E}" dt="2021-11-06T18:01:20.403" v="1865"/>
        <pc:sldMkLst>
          <pc:docMk/>
          <pc:sldMk cId="1937079314" sldId="298"/>
        </pc:sldMkLst>
        <pc:spChg chg="mod">
          <ac:chgData name="Eric Glover" userId="47c2a8b81aae47a8" providerId="LiveId" clId="{579C4FB3-2E14-4600-ACE2-EEED19743B4E}" dt="2021-11-06T17:19:31.175" v="1073" actId="14100"/>
          <ac:spMkLst>
            <pc:docMk/>
            <pc:sldMk cId="1937079314" sldId="298"/>
            <ac:spMk id="2" creationId="{CC66447B-AC42-4B0F-A8AC-FFC4DC75727D}"/>
          </ac:spMkLst>
        </pc:spChg>
        <pc:spChg chg="mod">
          <ac:chgData name="Eric Glover" userId="47c2a8b81aae47a8" providerId="LiveId" clId="{579C4FB3-2E14-4600-ACE2-EEED19743B4E}" dt="2021-11-06T17:13:52.537" v="949" actId="947"/>
          <ac:spMkLst>
            <pc:docMk/>
            <pc:sldMk cId="1937079314" sldId="298"/>
            <ac:spMk id="4" creationId="{63CD0CB5-3866-4A6A-9ABB-248F60DA5E76}"/>
          </ac:spMkLst>
        </pc:spChg>
        <pc:spChg chg="add mod">
          <ac:chgData name="Eric Glover" userId="47c2a8b81aae47a8" providerId="LiveId" clId="{579C4FB3-2E14-4600-ACE2-EEED19743B4E}" dt="2021-11-06T17:13:06.433" v="945" actId="1076"/>
          <ac:spMkLst>
            <pc:docMk/>
            <pc:sldMk cId="1937079314" sldId="298"/>
            <ac:spMk id="6" creationId="{B6310BC6-C139-48DE-9407-135A380B16B9}"/>
          </ac:spMkLst>
        </pc:spChg>
        <pc:spChg chg="add mod">
          <ac:chgData name="Eric Glover" userId="47c2a8b81aae47a8" providerId="LiveId" clId="{579C4FB3-2E14-4600-ACE2-EEED19743B4E}" dt="2021-11-06T17:16:16.457" v="993" actId="1037"/>
          <ac:spMkLst>
            <pc:docMk/>
            <pc:sldMk cId="1937079314" sldId="298"/>
            <ac:spMk id="7" creationId="{16B7C138-37C9-4DFE-8130-EEDD39F4FBE5}"/>
          </ac:spMkLst>
        </pc:spChg>
        <pc:spChg chg="mod">
          <ac:chgData name="Eric Glover" userId="47c2a8b81aae47a8" providerId="LiveId" clId="{579C4FB3-2E14-4600-ACE2-EEED19743B4E}" dt="2021-11-06T17:17:11.704" v="1039" actId="404"/>
          <ac:spMkLst>
            <pc:docMk/>
            <pc:sldMk cId="1937079314" sldId="298"/>
            <ac:spMk id="8" creationId="{BA9C92F1-ACAC-4AF0-9F64-733D24584D58}"/>
          </ac:spMkLst>
        </pc:spChg>
        <pc:spChg chg="del">
          <ac:chgData name="Eric Glover" userId="47c2a8b81aae47a8" providerId="LiveId" clId="{579C4FB3-2E14-4600-ACE2-EEED19743B4E}" dt="2021-11-06T17:13:57.750" v="950" actId="478"/>
          <ac:spMkLst>
            <pc:docMk/>
            <pc:sldMk cId="1937079314" sldId="298"/>
            <ac:spMk id="9" creationId="{E9794D53-0DCE-4682-B981-A1326A9AABF1}"/>
          </ac:spMkLst>
        </pc:spChg>
        <pc:spChg chg="add mod">
          <ac:chgData name="Eric Glover" userId="47c2a8b81aae47a8" providerId="LiveId" clId="{579C4FB3-2E14-4600-ACE2-EEED19743B4E}" dt="2021-11-06T17:16:16.457" v="993" actId="1037"/>
          <ac:spMkLst>
            <pc:docMk/>
            <pc:sldMk cId="1937079314" sldId="298"/>
            <ac:spMk id="10" creationId="{BE329C04-EC3B-4860-A0F5-DB656584D88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C4CED08A-F493-4034-BE3E-F922C11B67E3}" type="datetimeFigureOut">
              <a:rPr lang="en-US" smtClean="0"/>
              <a:t>11/6/2021</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3F8B3D71-61EB-464E-A873-042A7DB5DD4A}" type="slidenum">
              <a:rPr lang="en-US" smtClean="0"/>
              <a:t>‹#›</a:t>
            </a:fld>
            <a:endParaRPr lang="en-US"/>
          </a:p>
        </p:txBody>
      </p:sp>
    </p:spTree>
    <p:extLst>
      <p:ext uri="{BB962C8B-B14F-4D97-AF65-F5344CB8AC3E}">
        <p14:creationId xmlns:p14="http://schemas.microsoft.com/office/powerpoint/2010/main" val="1917736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8B3D71-61EB-464E-A873-042A7DB5DD4A}" type="slidenum">
              <a:rPr lang="en-US" smtClean="0"/>
              <a:t>13</a:t>
            </a:fld>
            <a:endParaRPr lang="en-US"/>
          </a:p>
        </p:txBody>
      </p:sp>
    </p:spTree>
    <p:extLst>
      <p:ext uri="{BB962C8B-B14F-4D97-AF65-F5344CB8AC3E}">
        <p14:creationId xmlns:p14="http://schemas.microsoft.com/office/powerpoint/2010/main" val="3477160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7200"/>
            </a:lvl1pPr>
          </a:lstStyle>
          <a:p>
            <a:r>
              <a:rPr lang="en-US"/>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4304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26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42061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243770"/>
            <a:ext cx="11167447" cy="1668435"/>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246714"/>
            <a:ext cx="11155680" cy="1662546"/>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25943"/>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488199"/>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114770"/>
            <a:ext cx="10168128"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19058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69850" h="69850" prst="divot"/>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atin typeface="LEMON MILK" panose="00000500000000000000" pitchFamily="50" charset="0"/>
              </a:defRPr>
            </a:lvl1pPr>
          </a:lstStyle>
          <a:p>
            <a:r>
              <a:rPr lang="en-US"/>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Autofit/>
            <a:scene3d>
              <a:camera prst="orthographicFront"/>
              <a:lightRig rig="threePt" dir="t"/>
            </a:scene3d>
            <a:sp3d extrusionH="57150">
              <a:bevelT w="69850" h="69850" prst="divot"/>
            </a:sp3d>
          </a:bodyPr>
          <a:lstStyle>
            <a:lvl1pPr marL="0" indent="0">
              <a:buNone/>
              <a:defRPr sz="3200" spc="500" baseline="0">
                <a:solidFill>
                  <a:srgbClr val="FFCA08"/>
                </a:solidFill>
                <a:latin typeface="LEMON MILK Bold" panose="00000800000000000000" pitchFamily="5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25976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13307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970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a:t>Click to edit Master title style</a:t>
            </a:r>
          </a:p>
        </p:txBody>
      </p:sp>
    </p:spTree>
    <p:extLst>
      <p:ext uri="{BB962C8B-B14F-4D97-AF65-F5344CB8AC3E}">
        <p14:creationId xmlns:p14="http://schemas.microsoft.com/office/powerpoint/2010/main" val="75949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4725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FA417FE-CD1A-486F-A4AC-E4000A2FB18E}"/>
              </a:ext>
            </a:extLst>
          </p:cNvPr>
          <p:cNvSpPr/>
          <p:nvPr/>
        </p:nvSpPr>
        <p:spPr>
          <a:xfrm>
            <a:off x="571987" y="625647"/>
            <a:ext cx="3546722" cy="1716505"/>
          </a:xfrm>
          <a:prstGeom prst="rect">
            <a:avLst/>
          </a:prstGeom>
          <a:solidFill>
            <a:schemeClr val="bg1">
              <a:lumMod val="95000"/>
            </a:schemeClr>
          </a:solidFill>
          <a:ln w="127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750752"/>
            <a:ext cx="146304" cy="1457925"/>
          </a:xfrm>
          <a:prstGeom prst="rect">
            <a:avLst/>
          </a:prstGeom>
          <a:solidFill>
            <a:schemeClr val="accent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
            <a:extLst>
              <a:ext uri="{FF2B5EF4-FFF2-40B4-BE49-F238E27FC236}">
                <a16:creationId xmlns:a16="http://schemas.microsoft.com/office/drawing/2014/main" id="{A6FC3E2A-2760-4CA6-B212-1231F394706A}"/>
              </a:ext>
            </a:extLst>
          </p:cNvPr>
          <p:cNvSpPr>
            <a:spLocks noGrp="1"/>
          </p:cNvSpPr>
          <p:nvPr>
            <p:ph type="title"/>
          </p:nvPr>
        </p:nvSpPr>
        <p:spPr>
          <a:xfrm>
            <a:off x="860865" y="694599"/>
            <a:ext cx="3197994" cy="1709928"/>
          </a:xfrm>
        </p:spPr>
        <p:txBody>
          <a:bodyPr lIns="0" tIns="0" rIns="0" bIns="0">
            <a:noAutofit/>
            <a:scene3d>
              <a:camera prst="orthographicFront"/>
              <a:lightRig rig="threePt" dir="t"/>
            </a:scene3d>
            <a:sp3d extrusionH="57150">
              <a:bevelT w="38100" h="38100"/>
            </a:sp3d>
          </a:bodyPr>
          <a:lstStyle/>
          <a:p>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Tree>
    <p:extLst>
      <p:ext uri="{BB962C8B-B14F-4D97-AF65-F5344CB8AC3E}">
        <p14:creationId xmlns:p14="http://schemas.microsoft.com/office/powerpoint/2010/main" val="4257210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96507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A209F25-4E82-45CD-A3BD-645D40F11266}"/>
              </a:ext>
            </a:extLst>
          </p:cNvPr>
          <p:cNvSpPr txBox="1">
            <a:spLocks noChangeArrowheads="1"/>
          </p:cNvSpPr>
          <p:nvPr userDrawn="1"/>
        </p:nvSpPr>
        <p:spPr>
          <a:xfrm>
            <a:off x="11737272" y="6496854"/>
            <a:ext cx="448056" cy="365125"/>
          </a:xfrm>
          <a:prstGeom prst="rect">
            <a:avLst/>
          </a:prstGeom>
        </p:spPr>
        <p:txBody>
          <a:bodyPr vert="horz" lIns="91440" tIns="45720" rIns="91440" bIns="45720" rtlCol="0" anchor="ctr">
            <a:normAutofit/>
          </a:bodyP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600"/>
              </a:spcAft>
              <a:defRPr/>
            </a:pPr>
            <a:fld id="{525D6D22-F3CC-406C-AB7C-C30BB762FCEA}" type="slidenum">
              <a:rPr lang="en-US" altLang="en-US" sz="1100" smtClean="0">
                <a:solidFill>
                  <a:schemeClr val="tx1"/>
                </a:solidFill>
              </a:rPr>
              <a:pPr algn="ctr">
                <a:spcAft>
                  <a:spcPts val="600"/>
                </a:spcAft>
                <a:defRPr/>
              </a:pPr>
              <a:t>‹#›</a:t>
            </a:fld>
            <a:endParaRPr lang="en-US" altLang="en-US" sz="1100">
              <a:solidFill>
                <a:schemeClr val="tx1"/>
              </a:solidFill>
            </a:endParaRPr>
          </a:p>
        </p:txBody>
      </p:sp>
      <p:sp>
        <p:nvSpPr>
          <p:cNvPr id="8" name="Rectangle 4">
            <a:extLst>
              <a:ext uri="{FF2B5EF4-FFF2-40B4-BE49-F238E27FC236}">
                <a16:creationId xmlns:a16="http://schemas.microsoft.com/office/drawing/2014/main" id="{5B71E275-FF90-4045-9FB5-C51489B2EEA0}"/>
              </a:ext>
            </a:extLst>
          </p:cNvPr>
          <p:cNvSpPr txBox="1">
            <a:spLocks noChangeArrowheads="1"/>
          </p:cNvSpPr>
          <p:nvPr userDrawn="1"/>
        </p:nvSpPr>
        <p:spPr>
          <a:xfrm>
            <a:off x="10296" y="6594390"/>
            <a:ext cx="1431255" cy="258077"/>
          </a:xfrm>
          <a:prstGeom prst="rect">
            <a:avLst/>
          </a:prstGeom>
          <a:ln/>
        </p:spPr>
        <p:txBody>
          <a:bodyPr vert="horz" lIns="91440" tIns="45720" rIns="91440" bIns="45720" rtlCol="0" anchor="b"/>
          <a:lstStyle>
            <a:defPPr>
              <a:defRPr lang="en-US"/>
            </a:defPPr>
            <a:lvl1pPr marL="0" algn="l" defTabSz="914400" rtl="0" eaLnBrk="1" latinLnBrk="0" hangingPunct="1">
              <a:defRPr sz="9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altLang="en-US" sz="800" b="0">
                <a:solidFill>
                  <a:schemeClr val="tx1"/>
                </a:solidFill>
              </a:rPr>
              <a:t>© Eric F. Glover 2021</a:t>
            </a:r>
          </a:p>
        </p:txBody>
      </p:sp>
    </p:spTree>
    <p:extLst>
      <p:ext uri="{BB962C8B-B14F-4D97-AF65-F5344CB8AC3E}">
        <p14:creationId xmlns:p14="http://schemas.microsoft.com/office/powerpoint/2010/main" val="3954883879"/>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16" r:id="rId6"/>
    <p:sldLayoutId id="2147483712" r:id="rId7"/>
    <p:sldLayoutId id="2147483713" r:id="rId8"/>
    <p:sldLayoutId id="2147483714" r:id="rId9"/>
    <p:sldLayoutId id="2147483715" r:id="rId10"/>
    <p:sldLayoutId id="2147483717" r:id="rId11"/>
  </p:sldLayoutIdLst>
  <p:txStyles>
    <p:titleStyle>
      <a:lvl1pPr algn="l" defTabSz="914400" rtl="0" eaLnBrk="1" latinLnBrk="0" hangingPunct="1">
        <a:lnSpc>
          <a:spcPct val="90000"/>
        </a:lnSpc>
        <a:spcBef>
          <a:spcPct val="0"/>
        </a:spcBef>
        <a:buNone/>
        <a:defRPr sz="4400" b="1" kern="1200">
          <a:solidFill>
            <a:schemeClr val="tx1"/>
          </a:solidFill>
          <a:latin typeface="Segoe UI Black" panose="020B0A02040204020203" pitchFamily="34" charset="0"/>
          <a:ea typeface="Segoe UI Black" panose="020B0A02040204020203" pitchFamily="34" charset="0"/>
          <a:cs typeface="+mj-cs"/>
        </a:defRPr>
      </a:lvl1pPr>
    </p:titleStyle>
    <p:body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tx1"/>
          </a:solidFill>
          <a:latin typeface="Segoe UI" panose="020B0502040204020203" pitchFamily="34" charset="0"/>
          <a:ea typeface="+mn-ea"/>
          <a:cs typeface="Segoe UI" panose="020B0502040204020203" pitchFamily="34" charset="0"/>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tx1"/>
          </a:solidFill>
          <a:latin typeface="Segoe UI Semibold" panose="020B0702040204020203" pitchFamily="34" charset="0"/>
          <a:ea typeface="+mn-ea"/>
          <a:cs typeface="Segoe UI Semibold" panose="020B0702040204020203" pitchFamily="34" charset="0"/>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ref.ly/logosres/csb?ref=BibleCSB2.Ro1.18&amp;off=34&amp;ctx=HE+GENTILE+WORLD%0a18%C2%A0~For+God%E2%80%99s+wrath%EF%BB%BFah+i"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tack of machine gears focusing on one gear">
            <a:extLst>
              <a:ext uri="{FF2B5EF4-FFF2-40B4-BE49-F238E27FC236}">
                <a16:creationId xmlns:a16="http://schemas.microsoft.com/office/drawing/2014/main" id="{4A1D9511-E8B7-4271-9A6E-8EF4DED9D06A}"/>
              </a:ext>
            </a:extLst>
          </p:cNvPr>
          <p:cNvPicPr>
            <a:picLocks noChangeAspect="1"/>
          </p:cNvPicPr>
          <p:nvPr/>
        </p:nvPicPr>
        <p:blipFill rotWithShape="1">
          <a:blip r:embed="rId2"/>
          <a:srcRect t="15730"/>
          <a:stretch/>
        </p:blipFill>
        <p:spPr>
          <a:xfrm>
            <a:off x="20" y="10"/>
            <a:ext cx="12191981" cy="6857990"/>
          </a:xfrm>
          <a:prstGeom prst="rect">
            <a:avLst/>
          </a:prstGeom>
        </p:spPr>
      </p:pic>
      <p:sp>
        <p:nvSpPr>
          <p:cNvPr id="18" name="Rectangle 17">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8" y="-1534136"/>
            <a:ext cx="4592270" cy="12192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250488-24F5-40C6-9CDD-CA7D87837CA3}"/>
              </a:ext>
            </a:extLst>
          </p:cNvPr>
          <p:cNvSpPr>
            <a:spLocks noGrp="1"/>
          </p:cNvSpPr>
          <p:nvPr>
            <p:ph type="ctrTitle"/>
          </p:nvPr>
        </p:nvSpPr>
        <p:spPr>
          <a:xfrm>
            <a:off x="404552" y="3091928"/>
            <a:ext cx="9830421" cy="2387600"/>
          </a:xfrm>
        </p:spPr>
        <p:txBody>
          <a:bodyPr>
            <a:noAutofit/>
          </a:bodyPr>
          <a:lstStyle/>
          <a:p>
            <a:r>
              <a:rPr lang="en-US" sz="8800">
                <a:effectLst>
                  <a:outerShdw blurRad="38100" dist="38100" dir="2700000" algn="tl">
                    <a:srgbClr val="000000">
                      <a:alpha val="43137"/>
                    </a:srgbClr>
                  </a:outerShdw>
                </a:effectLst>
                <a:latin typeface="LEMON MILK" panose="00000500000000000000" pitchFamily="50" charset="0"/>
              </a:rPr>
              <a:t>Transformed!</a:t>
            </a:r>
          </a:p>
        </p:txBody>
      </p:sp>
      <p:sp>
        <p:nvSpPr>
          <p:cNvPr id="20" name="Rectangle: Rounded Corners 19">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D19C89D-AEF7-42B4-8DEB-021211B55E65}"/>
              </a:ext>
            </a:extLst>
          </p:cNvPr>
          <p:cNvSpPr>
            <a:spLocks noGrp="1"/>
          </p:cNvSpPr>
          <p:nvPr>
            <p:ph type="subTitle" idx="1"/>
          </p:nvPr>
        </p:nvSpPr>
        <p:spPr>
          <a:xfrm>
            <a:off x="429777" y="5624945"/>
            <a:ext cx="9381344" cy="592975"/>
          </a:xfrm>
        </p:spPr>
        <p:txBody>
          <a:bodyPr tIns="91440" bIns="0" anchor="ctr">
            <a:normAutofit fontScale="92500" lnSpcReduction="20000"/>
          </a:bodyPr>
          <a:lstStyle/>
          <a:p>
            <a:r>
              <a:rPr lang="en-US" sz="3600" spc="550">
                <a:effectLst>
                  <a:outerShdw blurRad="38100" dist="38100" dir="2700000" algn="tl">
                    <a:srgbClr val="000000">
                      <a:alpha val="43137"/>
                    </a:srgbClr>
                  </a:outerShdw>
                </a:effectLst>
                <a:latin typeface="Stanley Roots Personal Use" pitchFamily="2" charset="2"/>
              </a:rPr>
              <a:t> </a:t>
            </a:r>
            <a:r>
              <a:rPr lang="en-US" sz="3600" b="1" spc="550">
                <a:effectLst>
                  <a:outerShdw blurRad="38100" dist="38100" dir="2700000" algn="tl">
                    <a:srgbClr val="000000">
                      <a:alpha val="43137"/>
                    </a:srgbClr>
                  </a:outerShdw>
                </a:effectLst>
                <a:latin typeface="LEMON MILK Light" panose="00000400000000000000" pitchFamily="50" charset="0"/>
                <a:ea typeface="FangSong" panose="020B0503020204020204" pitchFamily="49" charset="-122"/>
              </a:rPr>
              <a:t>Knowing &amp; Doing God’s Will</a:t>
            </a:r>
          </a:p>
        </p:txBody>
      </p:sp>
      <p:sp>
        <p:nvSpPr>
          <p:cNvPr id="5" name="TextBox 4">
            <a:extLst>
              <a:ext uri="{FF2B5EF4-FFF2-40B4-BE49-F238E27FC236}">
                <a16:creationId xmlns:a16="http://schemas.microsoft.com/office/drawing/2014/main" id="{88C59F81-B43C-4DD3-8462-65D55B066FCA}"/>
              </a:ext>
            </a:extLst>
          </p:cNvPr>
          <p:cNvSpPr txBox="1"/>
          <p:nvPr/>
        </p:nvSpPr>
        <p:spPr>
          <a:xfrm>
            <a:off x="643237" y="6274677"/>
            <a:ext cx="9036790" cy="400110"/>
          </a:xfrm>
          <a:prstGeom prst="rect">
            <a:avLst/>
          </a:prstGeom>
          <a:noFill/>
        </p:spPr>
        <p:txBody>
          <a:bodyPr wrap="square" rtlCol="0">
            <a:spAutoFit/>
          </a:bodyPr>
          <a:lstStyle/>
          <a:p>
            <a:r>
              <a:rPr lang="en-US" sz="2000" i="1">
                <a:solidFill>
                  <a:srgbClr val="FFCA08"/>
                </a:solidFill>
              </a:rPr>
              <a:t>An In-depth Study of Paul’s Letter to the Church in Rome</a:t>
            </a:r>
            <a:endParaRPr lang="en-US" i="1">
              <a:solidFill>
                <a:srgbClr val="FFCA08"/>
              </a:solidFill>
            </a:endParaRPr>
          </a:p>
        </p:txBody>
      </p:sp>
    </p:spTree>
    <p:extLst>
      <p:ext uri="{BB962C8B-B14F-4D97-AF65-F5344CB8AC3E}">
        <p14:creationId xmlns:p14="http://schemas.microsoft.com/office/powerpoint/2010/main" val="106031187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2:1-5</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914400" y="1463040"/>
            <a:ext cx="10409503" cy="4939762"/>
          </a:xfrm>
          <a:prstGeom prst="rect">
            <a:avLst/>
          </a:prstGeom>
          <a:no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50000"/>
              </a:lnSpc>
              <a:spcBef>
                <a:spcPts val="0"/>
              </a:spcBef>
              <a:buNone/>
            </a:pPr>
            <a:r>
              <a:rPr lang="en-US" sz="2400" baseline="30000" dirty="0">
                <a:solidFill>
                  <a:srgbClr val="FFCA08"/>
                </a:solidFill>
              </a:rPr>
              <a:t>1</a:t>
            </a:r>
            <a:r>
              <a:rPr lang="en-US" sz="2400" b="0" dirty="0"/>
              <a:t>Therefore, every one of you, who judges is without excuse. For when you judge another, you condemn yourself, since you, the judge, do the same things. </a:t>
            </a:r>
            <a:r>
              <a:rPr lang="en-US" sz="2400" baseline="30000" dirty="0">
                <a:solidFill>
                  <a:srgbClr val="FFCA08"/>
                </a:solidFill>
              </a:rPr>
              <a:t>2</a:t>
            </a:r>
            <a:r>
              <a:rPr lang="en-US" sz="2400" b="0" dirty="0"/>
              <a:t>Now we know that God’s judgment on those who do such things is based on the truth. </a:t>
            </a:r>
            <a:r>
              <a:rPr lang="en-US" sz="2400" baseline="30000" dirty="0">
                <a:solidFill>
                  <a:srgbClr val="FFCA08"/>
                </a:solidFill>
              </a:rPr>
              <a:t>3</a:t>
            </a:r>
            <a:r>
              <a:rPr lang="en-US" sz="2400" b="0" dirty="0"/>
              <a:t>Do you think—anyone of you who judges those who do such things yet do the same—that you will escape God’s judgment? </a:t>
            </a:r>
            <a:r>
              <a:rPr lang="en-US" sz="2400" baseline="30000" dirty="0">
                <a:solidFill>
                  <a:srgbClr val="FFCA08"/>
                </a:solidFill>
              </a:rPr>
              <a:t>4</a:t>
            </a:r>
            <a:r>
              <a:rPr lang="en-US" sz="2400" b="0" dirty="0"/>
              <a:t>Or do you despise the riches of his kindness, restraint, and patience, not recognizing that God’s kindness is intended to lead you to repentance? </a:t>
            </a:r>
            <a:r>
              <a:rPr lang="en-US" sz="2400" baseline="30000" dirty="0">
                <a:solidFill>
                  <a:srgbClr val="FFCA08"/>
                </a:solidFill>
              </a:rPr>
              <a:t>5</a:t>
            </a:r>
            <a:r>
              <a:rPr lang="en-US" sz="2400" b="0" dirty="0"/>
              <a:t>Because of your hardened and unrepentant heart you are storing up wrath for yourself in the day of wrath, when God’s righteous judgment is revealed.</a:t>
            </a:r>
          </a:p>
        </p:txBody>
      </p:sp>
      <p:sp>
        <p:nvSpPr>
          <p:cNvPr id="13" name="Underline 1">
            <a:extLst>
              <a:ext uri="{FF2B5EF4-FFF2-40B4-BE49-F238E27FC236}">
                <a16:creationId xmlns:a16="http://schemas.microsoft.com/office/drawing/2014/main" id="{37183018-88A7-4253-B308-0714DF972EF2}"/>
              </a:ext>
            </a:extLst>
          </p:cNvPr>
          <p:cNvSpPr/>
          <p:nvPr/>
        </p:nvSpPr>
        <p:spPr>
          <a:xfrm>
            <a:off x="3094510" y="1981201"/>
            <a:ext cx="6766560" cy="45719"/>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1" name="Question 1">
            <a:extLst>
              <a:ext uri="{FF2B5EF4-FFF2-40B4-BE49-F238E27FC236}">
                <a16:creationId xmlns:a16="http://schemas.microsoft.com/office/drawing/2014/main" id="{3692336B-C5FA-404C-8622-6BC065CD3F1E}"/>
              </a:ext>
            </a:extLst>
          </p:cNvPr>
          <p:cNvSpPr/>
          <p:nvPr/>
        </p:nvSpPr>
        <p:spPr>
          <a:xfrm>
            <a:off x="5455308" y="2118240"/>
            <a:ext cx="2734072" cy="1630767"/>
          </a:xfrm>
          <a:prstGeom prst="upArrowCallou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rPr>
              <a:t>Judge not, lest you be judged. Jews and Gentiles alike.</a:t>
            </a:r>
          </a:p>
        </p:txBody>
      </p:sp>
      <p:sp>
        <p:nvSpPr>
          <p:cNvPr id="17" name="Underline 1">
            <a:extLst>
              <a:ext uri="{FF2B5EF4-FFF2-40B4-BE49-F238E27FC236}">
                <a16:creationId xmlns:a16="http://schemas.microsoft.com/office/drawing/2014/main" id="{D5C65F7C-6711-4903-90FB-0B47E57E3937}"/>
              </a:ext>
            </a:extLst>
          </p:cNvPr>
          <p:cNvSpPr/>
          <p:nvPr/>
        </p:nvSpPr>
        <p:spPr>
          <a:xfrm>
            <a:off x="1061925" y="5807751"/>
            <a:ext cx="1502200" cy="45719"/>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8" name="Underline 1">
            <a:extLst>
              <a:ext uri="{FF2B5EF4-FFF2-40B4-BE49-F238E27FC236}">
                <a16:creationId xmlns:a16="http://schemas.microsoft.com/office/drawing/2014/main" id="{A01BD79E-9FCD-41ED-851F-EED774C383C7}"/>
              </a:ext>
            </a:extLst>
          </p:cNvPr>
          <p:cNvSpPr/>
          <p:nvPr/>
        </p:nvSpPr>
        <p:spPr>
          <a:xfrm>
            <a:off x="7909743" y="5807751"/>
            <a:ext cx="1058766" cy="45719"/>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FC58956-F8CD-4C20-92E8-716C70DA6507}"/>
              </a:ext>
            </a:extLst>
          </p:cNvPr>
          <p:cNvSpPr/>
          <p:nvPr/>
        </p:nvSpPr>
        <p:spPr>
          <a:xfrm>
            <a:off x="2649331" y="5807751"/>
            <a:ext cx="5190441" cy="20411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CAUSE</a:t>
            </a:r>
          </a:p>
        </p:txBody>
      </p:sp>
      <p:sp>
        <p:nvSpPr>
          <p:cNvPr id="19" name="Rectangle 18">
            <a:extLst>
              <a:ext uri="{FF2B5EF4-FFF2-40B4-BE49-F238E27FC236}">
                <a16:creationId xmlns:a16="http://schemas.microsoft.com/office/drawing/2014/main" id="{D6257957-5C3C-4D1D-B004-81926903749D}"/>
              </a:ext>
            </a:extLst>
          </p:cNvPr>
          <p:cNvSpPr/>
          <p:nvPr/>
        </p:nvSpPr>
        <p:spPr>
          <a:xfrm>
            <a:off x="9044636" y="5807751"/>
            <a:ext cx="2303862" cy="20411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EFFECT</a:t>
            </a:r>
          </a:p>
        </p:txBody>
      </p:sp>
    </p:spTree>
    <p:extLst>
      <p:ext uri="{BB962C8B-B14F-4D97-AF65-F5344CB8AC3E}">
        <p14:creationId xmlns:p14="http://schemas.microsoft.com/office/powerpoint/2010/main" val="1267861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hidden"/>
                                      </p:to>
                                    </p:set>
                                  </p:childTnLst>
                                </p:cTn>
                              </p:par>
                              <p:par>
                                <p:cTn id="11" presetID="1" presetClass="exit" presetSubtype="0" fill="hold" grpId="1" nodeType="withEffect">
                                  <p:stCondLst>
                                    <p:cond delay="0"/>
                                  </p:stCondLst>
                                  <p:childTnLst>
                                    <p:set>
                                      <p:cBhvr>
                                        <p:cTn id="12" dur="1" fill="hold">
                                          <p:stCondLst>
                                            <p:cond delay="0"/>
                                          </p:stCondLst>
                                        </p:cTn>
                                        <p:tgtEl>
                                          <p:spTgt spid="11"/>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1" grpId="0" animBg="1"/>
      <p:bldP spid="11" grpId="1" animBg="1"/>
      <p:bldP spid="17" grpId="0" animBg="1"/>
      <p:bldP spid="18" grpId="0" animBg="1"/>
      <p:bldP spid="8"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2:1-5</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914400" y="1463040"/>
            <a:ext cx="10409503" cy="4939762"/>
          </a:xfrm>
          <a:prstGeom prst="rect">
            <a:avLst/>
          </a:prstGeom>
          <a:no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50000"/>
              </a:lnSpc>
              <a:spcBef>
                <a:spcPts val="0"/>
              </a:spcBef>
              <a:buNone/>
            </a:pPr>
            <a:r>
              <a:rPr lang="en-US" sz="2400" baseline="30000" dirty="0">
                <a:solidFill>
                  <a:schemeClr val="bg1">
                    <a:lumMod val="75000"/>
                  </a:schemeClr>
                </a:solidFill>
              </a:rPr>
              <a:t>1</a:t>
            </a:r>
            <a:r>
              <a:rPr lang="en-US" sz="2400" b="0" dirty="0">
                <a:solidFill>
                  <a:schemeClr val="bg1">
                    <a:lumMod val="75000"/>
                  </a:schemeClr>
                </a:solidFill>
              </a:rPr>
              <a:t>Therefore, every one of you, who judges is without excuse. For when you judge another, you condemn yourself, since you, the judge, do the same things. </a:t>
            </a:r>
            <a:r>
              <a:rPr lang="en-US" sz="2400" baseline="30000" dirty="0">
                <a:solidFill>
                  <a:schemeClr val="bg1">
                    <a:lumMod val="75000"/>
                  </a:schemeClr>
                </a:solidFill>
              </a:rPr>
              <a:t>2</a:t>
            </a:r>
            <a:r>
              <a:rPr lang="en-US" sz="2400" b="0" dirty="0">
                <a:solidFill>
                  <a:schemeClr val="bg1">
                    <a:lumMod val="75000"/>
                  </a:schemeClr>
                </a:solidFill>
              </a:rPr>
              <a:t>Now we know that God’s judgment on those who do such things is based on the truth. </a:t>
            </a:r>
            <a:r>
              <a:rPr lang="en-US" sz="2400" baseline="30000" dirty="0">
                <a:solidFill>
                  <a:schemeClr val="bg1">
                    <a:lumMod val="75000"/>
                  </a:schemeClr>
                </a:solidFill>
              </a:rPr>
              <a:t>3</a:t>
            </a:r>
            <a:r>
              <a:rPr lang="en-US" sz="2400" b="0" dirty="0">
                <a:solidFill>
                  <a:schemeClr val="bg1">
                    <a:lumMod val="75000"/>
                  </a:schemeClr>
                </a:solidFill>
              </a:rPr>
              <a:t>Do you think—anyone of you who judges those who do such things yet do the same—that you will escape God’s judgment? </a:t>
            </a:r>
            <a:r>
              <a:rPr lang="en-US" sz="2400" baseline="30000" dirty="0">
                <a:solidFill>
                  <a:schemeClr val="bg1">
                    <a:lumMod val="75000"/>
                  </a:schemeClr>
                </a:solidFill>
              </a:rPr>
              <a:t>4</a:t>
            </a:r>
            <a:r>
              <a:rPr lang="en-US" sz="2400" b="0" dirty="0">
                <a:solidFill>
                  <a:schemeClr val="bg1">
                    <a:lumMod val="75000"/>
                  </a:schemeClr>
                </a:solidFill>
              </a:rPr>
              <a:t>Or do you despise the riches of his kindness, restraint, and patience, not recognizing that God’s kindness is intended to lead you to repentance? </a:t>
            </a:r>
            <a:r>
              <a:rPr lang="en-US" sz="2400" baseline="30000" dirty="0">
                <a:solidFill>
                  <a:schemeClr val="bg1">
                    <a:lumMod val="75000"/>
                  </a:schemeClr>
                </a:solidFill>
              </a:rPr>
              <a:t>5</a:t>
            </a:r>
            <a:r>
              <a:rPr lang="en-US" sz="2400" b="0" dirty="0">
                <a:solidFill>
                  <a:schemeClr val="bg1">
                    <a:lumMod val="75000"/>
                  </a:schemeClr>
                </a:solidFill>
              </a:rPr>
              <a:t>Because of your hardened and unrepentant heart you are storing up wrath for yourself in the day of wrath, when God’s righteous judgment is revealed.</a:t>
            </a:r>
          </a:p>
        </p:txBody>
      </p:sp>
      <p:sp>
        <p:nvSpPr>
          <p:cNvPr id="2" name="Rectangle 1">
            <a:extLst>
              <a:ext uri="{FF2B5EF4-FFF2-40B4-BE49-F238E27FC236}">
                <a16:creationId xmlns:a16="http://schemas.microsoft.com/office/drawing/2014/main" id="{13EF09EF-6C06-4F3F-9BE8-7484ABD496E9}"/>
              </a:ext>
            </a:extLst>
          </p:cNvPr>
          <p:cNvSpPr/>
          <p:nvPr/>
        </p:nvSpPr>
        <p:spPr>
          <a:xfrm>
            <a:off x="1349149" y="1863257"/>
            <a:ext cx="6379446" cy="2736574"/>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lIns="182880" tIns="0" rIns="182880" rtlCol="0" anchor="ctr"/>
          <a:lstStyle/>
          <a:p>
            <a:pPr algn="ctr">
              <a:lnSpc>
                <a:spcPct val="200000"/>
              </a:lnSpc>
            </a:pPr>
            <a:r>
              <a:rPr lang="en-US" sz="2400" b="1" i="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“Paul’s point is that we are all involved in a </a:t>
            </a:r>
            <a:r>
              <a:rPr lang="en-US" sz="2400" b="1" i="1" u="sng"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solidarity of sin</a:t>
            </a:r>
            <a:r>
              <a:rPr lang="en-US" sz="2400" b="1" i="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 that embraces the whole human race.”</a:t>
            </a:r>
          </a:p>
          <a:p>
            <a:pPr algn="ctr">
              <a:lnSpc>
                <a:spcPct val="200000"/>
              </a:lnSpc>
            </a:pPr>
            <a:r>
              <a:rPr lang="en-US" sz="2000" dirty="0">
                <a:effectLst>
                  <a:outerShdw blurRad="38100" dist="38100" dir="2700000" algn="tl">
                    <a:srgbClr val="000000">
                      <a:alpha val="43137"/>
                    </a:srgbClr>
                  </a:outerShdw>
                </a:effectLst>
              </a:rPr>
              <a:t>Leon Morris</a:t>
            </a:r>
          </a:p>
        </p:txBody>
      </p:sp>
      <p:sp>
        <p:nvSpPr>
          <p:cNvPr id="14" name="Rectangle 13">
            <a:extLst>
              <a:ext uri="{FF2B5EF4-FFF2-40B4-BE49-F238E27FC236}">
                <a16:creationId xmlns:a16="http://schemas.microsoft.com/office/drawing/2014/main" id="{FFF58932-A3EC-4970-97DE-1731A74A678E}"/>
              </a:ext>
            </a:extLst>
          </p:cNvPr>
          <p:cNvSpPr/>
          <p:nvPr/>
        </p:nvSpPr>
        <p:spPr>
          <a:xfrm>
            <a:off x="6569307" y="3932921"/>
            <a:ext cx="3418779" cy="2028723"/>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lIns="182880" tIns="0" rIns="182880" rtlCol="0" anchor="ctr"/>
          <a:lstStyle/>
          <a:p>
            <a:pPr algn="ctr">
              <a:spcBef>
                <a:spcPts val="600"/>
              </a:spcBef>
              <a:spcAft>
                <a:spcPts val="600"/>
              </a:spcAft>
            </a:pPr>
            <a:r>
              <a:rPr lang="en-US" sz="2400" b="1" dirty="0">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t>Jews are no better than Gentiles, we are all sinners in need </a:t>
            </a:r>
            <a:br>
              <a:rPr lang="en-US" sz="2400" b="1" dirty="0">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br>
            <a:r>
              <a:rPr lang="en-US" sz="2400" b="1" dirty="0">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t>of a Savior.</a:t>
            </a:r>
          </a:p>
        </p:txBody>
      </p:sp>
    </p:spTree>
    <p:extLst>
      <p:ext uri="{BB962C8B-B14F-4D97-AF65-F5344CB8AC3E}">
        <p14:creationId xmlns:p14="http://schemas.microsoft.com/office/powerpoint/2010/main" val="2452314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2:6-13</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2941" y="1449885"/>
            <a:ext cx="10409503" cy="4939762"/>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75000"/>
              </a:lnSpc>
              <a:spcBef>
                <a:spcPts val="0"/>
              </a:spcBef>
              <a:buNone/>
            </a:pPr>
            <a:r>
              <a:rPr lang="en-US" sz="2000" baseline="30000" dirty="0">
                <a:solidFill>
                  <a:srgbClr val="FFCA08"/>
                </a:solidFill>
              </a:rPr>
              <a:t>6</a:t>
            </a:r>
            <a:r>
              <a:rPr lang="en-US" sz="2000" b="0" dirty="0"/>
              <a:t>He will repay each one according to his works: </a:t>
            </a:r>
            <a:r>
              <a:rPr lang="en-US" sz="2000" baseline="30000" dirty="0">
                <a:solidFill>
                  <a:srgbClr val="FFCA08"/>
                </a:solidFill>
              </a:rPr>
              <a:t>7</a:t>
            </a:r>
            <a:r>
              <a:rPr lang="en-US" sz="2000" b="0" dirty="0"/>
              <a:t>eternal life to those who by persistence in doing good seek glory, honor, and immortality; </a:t>
            </a:r>
            <a:r>
              <a:rPr lang="en-US" sz="2000" baseline="30000" dirty="0">
                <a:solidFill>
                  <a:srgbClr val="FFCA08"/>
                </a:solidFill>
              </a:rPr>
              <a:t>8</a:t>
            </a:r>
            <a:r>
              <a:rPr lang="en-US" sz="2000" b="0" dirty="0"/>
              <a:t>but wrath and anger to those who are self-seeking and disobey the truth while obeying unrighteousness. </a:t>
            </a:r>
            <a:r>
              <a:rPr lang="en-US" sz="2000" baseline="30000" dirty="0">
                <a:solidFill>
                  <a:srgbClr val="FFCA08"/>
                </a:solidFill>
              </a:rPr>
              <a:t>9</a:t>
            </a:r>
            <a:r>
              <a:rPr lang="en-US" sz="2000" b="0" dirty="0"/>
              <a:t>There will be affliction and distress for every human being who does evil, first to the Jew, and also to the Greek; </a:t>
            </a:r>
            <a:r>
              <a:rPr lang="en-US" sz="2000" baseline="30000" dirty="0">
                <a:solidFill>
                  <a:srgbClr val="FFCA08"/>
                </a:solidFill>
              </a:rPr>
              <a:t>10</a:t>
            </a:r>
            <a:r>
              <a:rPr lang="en-US" sz="2000" b="0" dirty="0"/>
              <a:t>but glory, honor, and peace for everyone who does what is good, first to the Jew, and also to the Greek. </a:t>
            </a:r>
            <a:r>
              <a:rPr lang="en-US" sz="2000" baseline="30000" dirty="0">
                <a:solidFill>
                  <a:srgbClr val="FFCA08"/>
                </a:solidFill>
              </a:rPr>
              <a:t>11</a:t>
            </a:r>
            <a:r>
              <a:rPr lang="en-US" sz="2000" b="0" dirty="0"/>
              <a:t>For there is no favoritism with God. </a:t>
            </a:r>
          </a:p>
          <a:p>
            <a:pPr marL="0" indent="463550" algn="just">
              <a:lnSpc>
                <a:spcPct val="175000"/>
              </a:lnSpc>
              <a:spcBef>
                <a:spcPts val="0"/>
              </a:spcBef>
              <a:buNone/>
            </a:pPr>
            <a:r>
              <a:rPr lang="en-US" sz="2000" baseline="30000" dirty="0">
                <a:solidFill>
                  <a:srgbClr val="FFCA08"/>
                </a:solidFill>
              </a:rPr>
              <a:t>12</a:t>
            </a:r>
            <a:r>
              <a:rPr lang="en-US" sz="2000" b="0" dirty="0"/>
              <a:t>For all who sin without the law will also perish without the law, and all who sin under the law will be judged by the law. </a:t>
            </a:r>
            <a:r>
              <a:rPr lang="en-US" sz="2000" baseline="30000" dirty="0">
                <a:solidFill>
                  <a:srgbClr val="FFCA08"/>
                </a:solidFill>
              </a:rPr>
              <a:t>13</a:t>
            </a:r>
            <a:r>
              <a:rPr lang="en-US" sz="2000" b="0" dirty="0"/>
              <a:t>For the hearers of the law are not righteous before God, but the doers of the law will be justified.</a:t>
            </a:r>
          </a:p>
        </p:txBody>
      </p:sp>
      <p:sp>
        <p:nvSpPr>
          <p:cNvPr id="7" name="Callout: Up Arrow 6">
            <a:extLst>
              <a:ext uri="{FF2B5EF4-FFF2-40B4-BE49-F238E27FC236}">
                <a16:creationId xmlns:a16="http://schemas.microsoft.com/office/drawing/2014/main" id="{596E663F-7956-4B7E-819A-2A57CDE3591D}"/>
              </a:ext>
            </a:extLst>
          </p:cNvPr>
          <p:cNvSpPr/>
          <p:nvPr/>
        </p:nvSpPr>
        <p:spPr>
          <a:xfrm>
            <a:off x="2148206" y="2063312"/>
            <a:ext cx="2825437" cy="2072425"/>
          </a:xfrm>
          <a:prstGeom prst="upArrowCallou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lIns="182880" tIns="0" rIns="182880" rtlCol="0" anchor="ctr"/>
          <a:lstStyle/>
          <a:p>
            <a:pPr algn="ctr">
              <a:spcBef>
                <a:spcPts val="600"/>
              </a:spcBef>
              <a:spcAft>
                <a:spcPts val="600"/>
              </a:spcAft>
            </a:pPr>
            <a:r>
              <a:rPr lang="en-US" sz="2000" b="1" dirty="0">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t>There is no favoritism with God, all of us are worthy of judgment.</a:t>
            </a:r>
          </a:p>
        </p:txBody>
      </p:sp>
      <p:sp>
        <p:nvSpPr>
          <p:cNvPr id="8" name="Underline 1">
            <a:extLst>
              <a:ext uri="{FF2B5EF4-FFF2-40B4-BE49-F238E27FC236}">
                <a16:creationId xmlns:a16="http://schemas.microsoft.com/office/drawing/2014/main" id="{1418E659-428D-4F2C-B3A3-EF2998F8BE1F}"/>
              </a:ext>
            </a:extLst>
          </p:cNvPr>
          <p:cNvSpPr/>
          <p:nvPr/>
        </p:nvSpPr>
        <p:spPr>
          <a:xfrm>
            <a:off x="3047913" y="1913667"/>
            <a:ext cx="1026023"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7474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43B8-B8AF-498F-84EB-AC12A991C11B}"/>
              </a:ext>
            </a:extLst>
          </p:cNvPr>
          <p:cNvSpPr>
            <a:spLocks noGrp="1"/>
          </p:cNvSpPr>
          <p:nvPr>
            <p:ph type="title"/>
          </p:nvPr>
        </p:nvSpPr>
        <p:spPr>
          <a:xfrm>
            <a:off x="860865" y="694599"/>
            <a:ext cx="3197994" cy="1709928"/>
          </a:xfrm>
        </p:spPr>
        <p:txBody>
          <a:bodyPr/>
          <a:lstStyle/>
          <a:p>
            <a:r>
              <a:rPr lang="en-US" sz="4000" cap="small" dirty="0"/>
              <a:t>Judgment</a:t>
            </a:r>
            <a:r>
              <a:rPr lang="en-US" sz="3200" cap="small" dirty="0"/>
              <a:t> </a:t>
            </a:r>
            <a:br>
              <a:rPr lang="en-US" sz="3200" cap="small" dirty="0"/>
            </a:br>
            <a:r>
              <a:rPr lang="en-US" sz="3200" cap="small" dirty="0"/>
              <a:t>by </a:t>
            </a:r>
            <a:r>
              <a:rPr lang="en-US" sz="4000" cap="small" dirty="0"/>
              <a:t>Works</a:t>
            </a:r>
            <a:r>
              <a:rPr lang="en-US" sz="3200" cap="small" dirty="0"/>
              <a:t>?</a:t>
            </a:r>
            <a:br>
              <a:rPr lang="en-US" sz="3200" cap="small" dirty="0"/>
            </a:br>
            <a:r>
              <a:rPr lang="en-US" sz="2400" dirty="0">
                <a:solidFill>
                  <a:srgbClr val="FFCA08"/>
                </a:solidFill>
              </a:rPr>
              <a:t>Romans 2:6-8</a:t>
            </a:r>
            <a:endParaRPr lang="en-US" sz="3200" dirty="0">
              <a:solidFill>
                <a:srgbClr val="FFCA08"/>
              </a:solidFill>
            </a:endParaRPr>
          </a:p>
        </p:txBody>
      </p:sp>
      <p:sp>
        <p:nvSpPr>
          <p:cNvPr id="3" name="Content Placeholder 2">
            <a:extLst>
              <a:ext uri="{FF2B5EF4-FFF2-40B4-BE49-F238E27FC236}">
                <a16:creationId xmlns:a16="http://schemas.microsoft.com/office/drawing/2014/main" id="{3B0D1ABD-6D87-4A3A-8947-539E1DB2060D}"/>
              </a:ext>
            </a:extLst>
          </p:cNvPr>
          <p:cNvSpPr>
            <a:spLocks noGrp="1"/>
          </p:cNvSpPr>
          <p:nvPr>
            <p:ph idx="1"/>
          </p:nvPr>
        </p:nvSpPr>
        <p:spPr>
          <a:xfrm>
            <a:off x="5299104" y="5166423"/>
            <a:ext cx="5603007" cy="99113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anchor="ctr">
            <a:noAutofit/>
          </a:bodyPr>
          <a:lstStyle/>
          <a:p>
            <a:pPr marL="0" marR="0" indent="0" algn="ctr">
              <a:lnSpc>
                <a:spcPct val="100000"/>
              </a:lnSpc>
              <a:spcBef>
                <a:spcPts val="0"/>
              </a:spcBef>
              <a:spcAft>
                <a:spcPts val="1200"/>
              </a:spcAft>
              <a:buClr>
                <a:schemeClr val="bg1"/>
              </a:buClr>
              <a:buSzPct val="100000"/>
              <a:buNone/>
            </a:pPr>
            <a:r>
              <a:rPr lang="en-US" sz="2400" dirty="0">
                <a:latin typeface="Segoe UI" panose="020B0502040204020203" pitchFamily="34" charset="0"/>
                <a:cs typeface="Segoe UI" panose="020B0502040204020203" pitchFamily="34" charset="0"/>
              </a:rPr>
              <a:t>Wait a minute, this sounds a lot like works-based salvation…</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
        <p:nvSpPr>
          <p:cNvPr id="4" name="Verse - Plain Text">
            <a:extLst>
              <a:ext uri="{FF2B5EF4-FFF2-40B4-BE49-F238E27FC236}">
                <a16:creationId xmlns:a16="http://schemas.microsoft.com/office/drawing/2014/main" id="{843D5670-B5A9-4DFF-9E0B-D1DE553975A9}"/>
              </a:ext>
            </a:extLst>
          </p:cNvPr>
          <p:cNvSpPr txBox="1">
            <a:spLocks/>
          </p:cNvSpPr>
          <p:nvPr/>
        </p:nvSpPr>
        <p:spPr>
          <a:xfrm>
            <a:off x="4843057" y="846835"/>
            <a:ext cx="6515100" cy="3857684"/>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91440" rtlCol="0" anchor="ctr">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0"/>
              </a:spcBef>
              <a:spcAft>
                <a:spcPts val="1800"/>
              </a:spcAft>
              <a:buNone/>
            </a:pPr>
            <a:r>
              <a:rPr lang="en-US" sz="2400" b="0" dirty="0">
                <a:latin typeface="Segoe UI Semibold" panose="020B0702040204020203" pitchFamily="34" charset="0"/>
                <a:cs typeface="Segoe UI Semibold" panose="020B0702040204020203" pitchFamily="34" charset="0"/>
              </a:rPr>
              <a:t>He will repay each one </a:t>
            </a:r>
            <a:r>
              <a:rPr lang="en-US" sz="2400" b="0" dirty="0">
                <a:effectLst>
                  <a:glow rad="139700">
                    <a:srgbClr val="FFCA08">
                      <a:alpha val="40000"/>
                    </a:srgbClr>
                  </a:glow>
                </a:effectLst>
                <a:latin typeface="Segoe UI Semibold" panose="020B0702040204020203" pitchFamily="34" charset="0"/>
                <a:cs typeface="Segoe UI Semibold" panose="020B0702040204020203" pitchFamily="34" charset="0"/>
              </a:rPr>
              <a:t>according to his works</a:t>
            </a:r>
            <a:r>
              <a:rPr lang="en-US" sz="2400" b="0" dirty="0">
                <a:latin typeface="Segoe UI Semibold" panose="020B0702040204020203" pitchFamily="34" charset="0"/>
                <a:cs typeface="Segoe UI Semibold" panose="020B0702040204020203" pitchFamily="34" charset="0"/>
              </a:rPr>
              <a:t>: </a:t>
            </a:r>
          </a:p>
          <a:p>
            <a:pPr marL="457200" algn="just">
              <a:lnSpc>
                <a:spcPct val="100000"/>
              </a:lnSpc>
              <a:spcBef>
                <a:spcPts val="0"/>
              </a:spcBef>
              <a:spcAft>
                <a:spcPts val="1800"/>
              </a:spcAft>
            </a:pPr>
            <a:r>
              <a:rPr lang="en-US" sz="2400" b="0" u="sng" dirty="0">
                <a:uFill>
                  <a:solidFill>
                    <a:srgbClr val="FF0000"/>
                  </a:solidFill>
                </a:uFill>
                <a:latin typeface="Segoe UI Semibold" panose="020B0702040204020203" pitchFamily="34" charset="0"/>
                <a:cs typeface="Segoe UI Semibold" panose="020B0702040204020203" pitchFamily="34" charset="0"/>
              </a:rPr>
              <a:t>eternal life</a:t>
            </a:r>
            <a:r>
              <a:rPr lang="en-US" sz="2400" b="0" dirty="0">
                <a:latin typeface="Segoe UI Semibold" panose="020B0702040204020203" pitchFamily="34" charset="0"/>
                <a:cs typeface="Segoe UI Semibold" panose="020B0702040204020203" pitchFamily="34" charset="0"/>
              </a:rPr>
              <a:t> to those who by persistence in </a:t>
            </a:r>
            <a:r>
              <a:rPr lang="en-US" sz="2400" b="0" u="sng" dirty="0">
                <a:uFill>
                  <a:solidFill>
                    <a:srgbClr val="FF0000"/>
                  </a:solidFill>
                </a:uFill>
                <a:latin typeface="Segoe UI Semibold" panose="020B0702040204020203" pitchFamily="34" charset="0"/>
                <a:cs typeface="Segoe UI Semibold" panose="020B0702040204020203" pitchFamily="34" charset="0"/>
              </a:rPr>
              <a:t>doing good</a:t>
            </a:r>
            <a:r>
              <a:rPr lang="en-US" sz="2400" b="0" dirty="0">
                <a:latin typeface="Segoe UI Semibold" panose="020B0702040204020203" pitchFamily="34" charset="0"/>
                <a:cs typeface="Segoe UI Semibold" panose="020B0702040204020203" pitchFamily="34" charset="0"/>
              </a:rPr>
              <a:t> seek glory, honor, and immortality; </a:t>
            </a:r>
          </a:p>
          <a:p>
            <a:pPr marL="457200" algn="just">
              <a:lnSpc>
                <a:spcPct val="100000"/>
              </a:lnSpc>
              <a:spcBef>
                <a:spcPts val="0"/>
              </a:spcBef>
              <a:spcAft>
                <a:spcPts val="1800"/>
              </a:spcAft>
            </a:pPr>
            <a:r>
              <a:rPr lang="en-US" sz="2400" b="0" dirty="0">
                <a:latin typeface="Segoe UI Semibold" panose="020B0702040204020203" pitchFamily="34" charset="0"/>
                <a:cs typeface="Segoe UI Semibold" panose="020B0702040204020203" pitchFamily="34" charset="0"/>
              </a:rPr>
              <a:t>but </a:t>
            </a:r>
            <a:r>
              <a:rPr lang="en-US" sz="2400" b="0" dirty="0">
                <a:uFill>
                  <a:solidFill>
                    <a:srgbClr val="FF0000"/>
                  </a:solidFill>
                </a:uFill>
                <a:latin typeface="Segoe UI Semibold" panose="020B0702040204020203" pitchFamily="34" charset="0"/>
                <a:cs typeface="Segoe UI Semibold" panose="020B0702040204020203" pitchFamily="34" charset="0"/>
              </a:rPr>
              <a:t>wrath and anger</a:t>
            </a:r>
            <a:r>
              <a:rPr lang="en-US" sz="2400" b="0" dirty="0">
                <a:latin typeface="Segoe UI Semibold" panose="020B0702040204020203" pitchFamily="34" charset="0"/>
                <a:cs typeface="Segoe UI Semibold" panose="020B0702040204020203" pitchFamily="34" charset="0"/>
              </a:rPr>
              <a:t> to those who are self-seeking and disobey the truth while obeying unrighteousness. </a:t>
            </a:r>
          </a:p>
        </p:txBody>
      </p:sp>
      <p:sp>
        <p:nvSpPr>
          <p:cNvPr id="8" name="Content Placeholder 2">
            <a:extLst>
              <a:ext uri="{FF2B5EF4-FFF2-40B4-BE49-F238E27FC236}">
                <a16:creationId xmlns:a16="http://schemas.microsoft.com/office/drawing/2014/main" id="{CD793BCF-FE95-410C-8F0A-242503A1BC81}"/>
              </a:ext>
            </a:extLst>
          </p:cNvPr>
          <p:cNvSpPr txBox="1">
            <a:spLocks/>
          </p:cNvSpPr>
          <p:nvPr/>
        </p:nvSpPr>
        <p:spPr>
          <a:xfrm>
            <a:off x="957327" y="3127208"/>
            <a:ext cx="2809747" cy="1319194"/>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lt1"/>
                </a:solidFill>
                <a:latin typeface="+mn-lt"/>
                <a:ea typeface="+mn-ea"/>
                <a:cs typeface="+mn-cs"/>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lt1"/>
                </a:solidFill>
                <a:latin typeface="+mn-lt"/>
                <a:ea typeface="+mn-ea"/>
                <a:cs typeface="+mn-cs"/>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lt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9pPr>
          </a:lstStyle>
          <a:p>
            <a:pPr marL="0" indent="0" algn="ctr">
              <a:lnSpc>
                <a:spcPct val="100000"/>
              </a:lnSpc>
              <a:spcBef>
                <a:spcPts val="0"/>
              </a:spcBef>
              <a:spcAft>
                <a:spcPts val="1200"/>
              </a:spcAft>
              <a:buClr>
                <a:schemeClr val="bg1"/>
              </a:buClr>
              <a:buSzPct val="100000"/>
              <a:buNone/>
            </a:pPr>
            <a:r>
              <a:rPr lang="en-US" sz="2400" dirty="0">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t>How should we interpret this passage?</a:t>
            </a:r>
          </a:p>
        </p:txBody>
      </p:sp>
      <p:sp>
        <p:nvSpPr>
          <p:cNvPr id="5" name="Rectangle 4">
            <a:extLst>
              <a:ext uri="{FF2B5EF4-FFF2-40B4-BE49-F238E27FC236}">
                <a16:creationId xmlns:a16="http://schemas.microsoft.com/office/drawing/2014/main" id="{E8B26AF4-9BDD-464C-8A3C-1F29D8BF37EF}"/>
              </a:ext>
            </a:extLst>
          </p:cNvPr>
          <p:cNvSpPr/>
          <p:nvPr/>
        </p:nvSpPr>
        <p:spPr>
          <a:xfrm>
            <a:off x="549965" y="569843"/>
            <a:ext cx="3624470" cy="1834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0633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66447B-AC42-4B0F-A8AC-FFC4DC75727D}"/>
              </a:ext>
            </a:extLst>
          </p:cNvPr>
          <p:cNvSpPr>
            <a:spLocks noGrp="1"/>
          </p:cNvSpPr>
          <p:nvPr>
            <p:ph idx="1"/>
          </p:nvPr>
        </p:nvSpPr>
        <p:spPr>
          <a:xfrm>
            <a:off x="4830964" y="3518451"/>
            <a:ext cx="6769346" cy="2644950"/>
          </a:xfrm>
        </p:spPr>
        <p:txBody>
          <a:bodyPr>
            <a:noAutofit/>
          </a:bodyPr>
          <a:lstStyle/>
          <a:p>
            <a:pPr>
              <a:lnSpc>
                <a:spcPct val="100000"/>
              </a:lnSpc>
              <a:spcBef>
                <a:spcPts val="0"/>
              </a:spcBef>
              <a:spcAft>
                <a:spcPts val="4800"/>
              </a:spcAft>
            </a:pPr>
            <a:r>
              <a:rPr lang="en-US" dirty="0"/>
              <a:t>What is the day of wrath?</a:t>
            </a:r>
          </a:p>
          <a:p>
            <a:pPr>
              <a:lnSpc>
                <a:spcPct val="100000"/>
              </a:lnSpc>
              <a:spcBef>
                <a:spcPts val="0"/>
              </a:spcBef>
              <a:spcAft>
                <a:spcPts val="4800"/>
              </a:spcAft>
            </a:pPr>
            <a:r>
              <a:rPr lang="en-US" dirty="0"/>
              <a:t>When will God’s righteous judgment be revealed?</a:t>
            </a:r>
          </a:p>
        </p:txBody>
      </p:sp>
      <p:sp>
        <p:nvSpPr>
          <p:cNvPr id="4" name="Verse - Plain Text">
            <a:extLst>
              <a:ext uri="{FF2B5EF4-FFF2-40B4-BE49-F238E27FC236}">
                <a16:creationId xmlns:a16="http://schemas.microsoft.com/office/drawing/2014/main" id="{63CD0CB5-3866-4A6A-9ABB-248F60DA5E76}"/>
              </a:ext>
            </a:extLst>
          </p:cNvPr>
          <p:cNvSpPr txBox="1">
            <a:spLocks/>
          </p:cNvSpPr>
          <p:nvPr/>
        </p:nvSpPr>
        <p:spPr>
          <a:xfrm>
            <a:off x="4950385" y="694599"/>
            <a:ext cx="6410536" cy="2307018"/>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91440" rtlCol="0" anchor="ctr">
            <a:noAutofit/>
            <a:sp3d extrusionH="57150">
              <a:bevelT w="69850" h="69850" prst="divot"/>
            </a:sp3d>
          </a:bodyPr>
          <a:lstStyle>
            <a:defPPr>
              <a:defRPr lang="en-US"/>
            </a:defPPr>
            <a:lvl1pPr indent="0" algn="just">
              <a:lnSpc>
                <a:spcPct val="100000"/>
              </a:lnSpc>
              <a:spcBef>
                <a:spcPts val="0"/>
              </a:spcBef>
              <a:spcAft>
                <a:spcPts val="1800"/>
              </a:spcAft>
              <a:buFont typeface="Arial" panose="020B0604020202020204" pitchFamily="34" charset="0"/>
              <a:buNone/>
              <a:defRPr sz="2400" b="0">
                <a:solidFill>
                  <a:schemeClr val="tx1"/>
                </a:solidFill>
                <a:latin typeface="Segoe UI Semibold" panose="020B0702040204020203" pitchFamily="34" charset="0"/>
                <a:cs typeface="Segoe UI Semibold" panose="020B0702040204020203" pitchFamily="34" charset="0"/>
              </a:defRPr>
            </a:lvl1pPr>
            <a:lvl2pPr marL="685800" indent="-228600">
              <a:lnSpc>
                <a:spcPct val="110000"/>
              </a:lnSpc>
              <a:spcBef>
                <a:spcPts val="500"/>
              </a:spcBef>
              <a:buFont typeface="Arial" panose="020B0604020202020204" pitchFamily="34" charset="0"/>
              <a:buChar char="•"/>
              <a:defRPr sz="2400">
                <a:solidFill>
                  <a:schemeClr val="tx1"/>
                </a:solidFill>
                <a:latin typeface="Segoe UI Semibold" panose="020B0702040204020203" pitchFamily="34" charset="0"/>
                <a:cs typeface="Segoe UI Semibold" panose="020B0702040204020203" pitchFamily="34" charset="0"/>
              </a:defRPr>
            </a:lvl2pPr>
            <a:lvl3pPr marL="1143000" indent="-228600">
              <a:lnSpc>
                <a:spcPct val="110000"/>
              </a:lnSpc>
              <a:spcBef>
                <a:spcPts val="500"/>
              </a:spcBef>
              <a:buFont typeface="Arial" panose="020B0604020202020204" pitchFamily="34" charset="0"/>
              <a:buChar char="•"/>
              <a:defRPr sz="2000">
                <a:solidFill>
                  <a:schemeClr val="tx1"/>
                </a:solidFill>
                <a:latin typeface="Segoe UI" panose="020B0502040204020203" pitchFamily="34" charset="0"/>
                <a:cs typeface="Segoe UI" panose="020B0502040204020203" pitchFamily="34" charset="0"/>
              </a:defRPr>
            </a:lvl3pPr>
            <a:lvl4pPr marL="1600200" indent="-228600">
              <a:lnSpc>
                <a:spcPct val="110000"/>
              </a:lnSpc>
              <a:spcBef>
                <a:spcPts val="500"/>
              </a:spcBef>
              <a:buFont typeface="Arial" panose="020B0604020202020204" pitchFamily="34" charset="0"/>
              <a:buChar char="•"/>
              <a:defRPr>
                <a:solidFill>
                  <a:schemeClr val="tx1"/>
                </a:solidFill>
                <a:latin typeface="Segoe UI" panose="020B0502040204020203" pitchFamily="34" charset="0"/>
                <a:cs typeface="Segoe UI" panose="020B0502040204020203" pitchFamily="34" charset="0"/>
              </a:defRPr>
            </a:lvl4pPr>
            <a:lvl5pPr marL="2057400" indent="-228600">
              <a:lnSpc>
                <a:spcPct val="110000"/>
              </a:lnSpc>
              <a:spcBef>
                <a:spcPts val="500"/>
              </a:spcBef>
              <a:buFont typeface="Arial" panose="020B0604020202020204" pitchFamily="34" charset="0"/>
              <a:buChar char="•"/>
              <a:defRPr>
                <a:solidFill>
                  <a:schemeClr val="tx1"/>
                </a:solidFill>
                <a:latin typeface="Segoe UI" panose="020B0502040204020203" pitchFamily="34" charset="0"/>
                <a:cs typeface="Segoe UI" panose="020B0502040204020203" pitchFamily="34" charset="0"/>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pPr algn="l">
              <a:lnSpc>
                <a:spcPct val="150000"/>
              </a:lnSpc>
            </a:pPr>
            <a:r>
              <a:rPr lang="en-US" baseline="30000" dirty="0">
                <a:latin typeface="Segoe UI" panose="020B0502040204020203" pitchFamily="34" charset="0"/>
                <a:cs typeface="Segoe UI" panose="020B0502040204020203" pitchFamily="34" charset="0"/>
              </a:rPr>
              <a:t>5</a:t>
            </a:r>
            <a:r>
              <a:rPr lang="en-US" dirty="0">
                <a:latin typeface="Segoe UI" panose="020B0502040204020203" pitchFamily="34" charset="0"/>
                <a:cs typeface="Segoe UI" panose="020B0502040204020203" pitchFamily="34" charset="0"/>
              </a:rPr>
              <a:t>Because of your hardened and unrepentant heart you are storing up wrath for yourself in </a:t>
            </a:r>
            <a:r>
              <a:rPr lang="en-US" sz="2800" b="1" dirty="0">
                <a:effectLst>
                  <a:glow rad="139700">
                    <a:srgbClr val="FFCA08">
                      <a:alpha val="40000"/>
                    </a:srgbClr>
                  </a:glow>
                </a:effectLst>
                <a:latin typeface="Segoe UI" panose="020B0502040204020203" pitchFamily="34" charset="0"/>
                <a:cs typeface="Segoe UI" panose="020B0502040204020203" pitchFamily="34" charset="0"/>
              </a:rPr>
              <a:t>the day of wrath</a:t>
            </a:r>
            <a:r>
              <a:rPr lang="en-US" b="1" dirty="0">
                <a:latin typeface="Segoe UI" panose="020B0502040204020203" pitchFamily="34" charset="0"/>
                <a:cs typeface="Segoe UI" panose="020B0502040204020203" pitchFamily="34" charset="0"/>
              </a:rPr>
              <a:t>, </a:t>
            </a:r>
            <a:r>
              <a:rPr lang="en-US" u="sng" dirty="0">
                <a:uFill>
                  <a:solidFill>
                    <a:srgbClr val="FF0000"/>
                  </a:solidFill>
                </a:uFill>
                <a:latin typeface="Segoe UI" panose="020B0502040204020203" pitchFamily="34" charset="0"/>
                <a:cs typeface="Segoe UI" panose="020B0502040204020203" pitchFamily="34" charset="0"/>
              </a:rPr>
              <a:t>when God’s righteous judgment is revealed</a:t>
            </a:r>
            <a:r>
              <a:rPr lang="en-US" dirty="0">
                <a:latin typeface="Segoe UI" panose="020B0502040204020203" pitchFamily="34" charset="0"/>
                <a:cs typeface="Segoe UI" panose="020B0502040204020203" pitchFamily="34" charset="0"/>
              </a:rPr>
              <a:t>.</a:t>
            </a:r>
          </a:p>
        </p:txBody>
      </p:sp>
      <p:sp>
        <p:nvSpPr>
          <p:cNvPr id="8" name="Title 1">
            <a:extLst>
              <a:ext uri="{FF2B5EF4-FFF2-40B4-BE49-F238E27FC236}">
                <a16:creationId xmlns:a16="http://schemas.microsoft.com/office/drawing/2014/main" id="{BA9C92F1-ACAC-4AF0-9F64-733D24584D58}"/>
              </a:ext>
            </a:extLst>
          </p:cNvPr>
          <p:cNvSpPr>
            <a:spLocks noGrp="1"/>
          </p:cNvSpPr>
          <p:nvPr>
            <p:ph type="title"/>
          </p:nvPr>
        </p:nvSpPr>
        <p:spPr>
          <a:xfrm>
            <a:off x="860865" y="694599"/>
            <a:ext cx="3197994" cy="1709928"/>
          </a:xfrm>
        </p:spPr>
        <p:txBody>
          <a:bodyPr/>
          <a:lstStyle/>
          <a:p>
            <a:r>
              <a:rPr lang="en-US" sz="4000" cap="small" dirty="0"/>
              <a:t>Day of Wrath</a:t>
            </a:r>
            <a:br>
              <a:rPr lang="en-US" sz="3200" cap="small" dirty="0"/>
            </a:br>
            <a:r>
              <a:rPr lang="en-US" sz="2400" dirty="0">
                <a:solidFill>
                  <a:srgbClr val="FFCA08"/>
                </a:solidFill>
              </a:rPr>
              <a:t>Romans 2:5</a:t>
            </a:r>
            <a:endParaRPr lang="en-US" sz="3200" dirty="0">
              <a:solidFill>
                <a:srgbClr val="FFCA08"/>
              </a:solidFill>
            </a:endParaRPr>
          </a:p>
        </p:txBody>
      </p:sp>
      <p:sp>
        <p:nvSpPr>
          <p:cNvPr id="9" name="Content Placeholder 2">
            <a:extLst>
              <a:ext uri="{FF2B5EF4-FFF2-40B4-BE49-F238E27FC236}">
                <a16:creationId xmlns:a16="http://schemas.microsoft.com/office/drawing/2014/main" id="{E9794D53-0DCE-4682-B981-A1326A9AABF1}"/>
              </a:ext>
            </a:extLst>
          </p:cNvPr>
          <p:cNvSpPr txBox="1">
            <a:spLocks/>
          </p:cNvSpPr>
          <p:nvPr/>
        </p:nvSpPr>
        <p:spPr>
          <a:xfrm>
            <a:off x="881628" y="2908851"/>
            <a:ext cx="2894884" cy="2100473"/>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lt1"/>
                </a:solidFill>
                <a:latin typeface="+mn-lt"/>
                <a:ea typeface="+mn-ea"/>
                <a:cs typeface="+mn-cs"/>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lt1"/>
                </a:solidFill>
                <a:latin typeface="+mn-lt"/>
                <a:ea typeface="+mn-ea"/>
                <a:cs typeface="+mn-cs"/>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lt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lt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9pPr>
          </a:lstStyle>
          <a:p>
            <a:pPr marL="0" indent="0" algn="ctr">
              <a:lnSpc>
                <a:spcPct val="100000"/>
              </a:lnSpc>
              <a:spcBef>
                <a:spcPts val="0"/>
              </a:spcBef>
              <a:spcAft>
                <a:spcPts val="1200"/>
              </a:spcAft>
              <a:buClr>
                <a:schemeClr val="bg1"/>
              </a:buClr>
              <a:buSzPct val="100000"/>
              <a:buNone/>
            </a:pPr>
            <a:r>
              <a:rPr lang="en-US" sz="2400" dirty="0">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t>Take a closer look at verse 5, what does Paul tell the Jews about judgment day?</a:t>
            </a:r>
          </a:p>
        </p:txBody>
      </p:sp>
    </p:spTree>
    <p:extLst>
      <p:ext uri="{BB962C8B-B14F-4D97-AF65-F5344CB8AC3E}">
        <p14:creationId xmlns:p14="http://schemas.microsoft.com/office/powerpoint/2010/main" val="2800443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DB390B-B82B-4FBB-BCBD-1BC4FCF73688}"/>
              </a:ext>
            </a:extLst>
          </p:cNvPr>
          <p:cNvSpPr>
            <a:spLocks noGrp="1"/>
          </p:cNvSpPr>
          <p:nvPr>
            <p:ph type="title"/>
          </p:nvPr>
        </p:nvSpPr>
        <p:spPr>
          <a:xfrm>
            <a:off x="830646" y="574338"/>
            <a:ext cx="10168128" cy="1179576"/>
          </a:xfrm>
        </p:spPr>
        <p:txBody>
          <a:bodyPr>
            <a:normAutofit/>
            <a:scene3d>
              <a:camera prst="orthographicFront"/>
              <a:lightRig rig="threePt" dir="t"/>
            </a:scene3d>
            <a:sp3d extrusionH="57150">
              <a:bevelT w="69850" h="69850" prst="divot"/>
            </a:sp3d>
          </a:bodyPr>
          <a:lstStyle/>
          <a:p>
            <a:r>
              <a:rPr lang="en-US" sz="3600" dirty="0">
                <a:latin typeface="LEMON MILK Bold" panose="00000800000000000000" pitchFamily="50" charset="0"/>
              </a:rPr>
              <a:t>The Great White Throne Judgment</a:t>
            </a:r>
            <a:endParaRPr lang="en-US" sz="4400" dirty="0">
              <a:solidFill>
                <a:srgbClr val="FFCA08"/>
              </a:solidFill>
              <a:latin typeface="Segoe UI" panose="020B0502040204020203" pitchFamily="34" charset="0"/>
              <a:cs typeface="Segoe UI" panose="020B0502040204020203" pitchFamily="34" charset="0"/>
            </a:endParaRPr>
          </a:p>
        </p:txBody>
      </p:sp>
      <p:sp>
        <p:nvSpPr>
          <p:cNvPr id="6" name="Content Placeholder 4">
            <a:extLst>
              <a:ext uri="{FF2B5EF4-FFF2-40B4-BE49-F238E27FC236}">
                <a16:creationId xmlns:a16="http://schemas.microsoft.com/office/drawing/2014/main" id="{FEA16E80-4943-4A53-9AE1-424A532FDF65}"/>
              </a:ext>
            </a:extLst>
          </p:cNvPr>
          <p:cNvSpPr txBox="1">
            <a:spLocks/>
          </p:cNvSpPr>
          <p:nvPr/>
        </p:nvSpPr>
        <p:spPr>
          <a:xfrm>
            <a:off x="616570" y="2006248"/>
            <a:ext cx="10964552" cy="3937353"/>
          </a:xfrm>
          <a:prstGeom prst="rect">
            <a:avLst/>
          </a:prstGeom>
          <a:ln w="28575" cap="flat" cmpd="sng" algn="ctr">
            <a:solidFill>
              <a:schemeClr val="accent1"/>
            </a:solidFill>
            <a:prstDash val="solid"/>
            <a:miter lim="800000"/>
          </a:ln>
        </p:spPr>
        <p:style>
          <a:lnRef idx="2">
            <a:schemeClr val="accent1"/>
          </a:lnRef>
          <a:fillRef idx="1">
            <a:schemeClr val="lt1"/>
          </a:fillRef>
          <a:effectRef idx="0">
            <a:schemeClr val="accent1"/>
          </a:effectRef>
          <a:fontRef idx="minor">
            <a:schemeClr val="dk1"/>
          </a:fontRef>
        </p:style>
        <p:txBody>
          <a:bodyPr vert="horz" lIns="182880" tIns="0" rIns="182880" bIns="91440" rtlCol="0" anchor="ctr">
            <a:noAutofit/>
          </a:bodyPr>
          <a:lst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dk1"/>
                </a:solidFill>
                <a:latin typeface="+mn-lt"/>
                <a:ea typeface="+mn-ea"/>
                <a:cs typeface="+mn-cs"/>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dk1"/>
                </a:solidFill>
                <a:latin typeface="+mn-lt"/>
                <a:ea typeface="+mn-ea"/>
                <a:cs typeface="+mn-cs"/>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dk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517525" algn="just">
              <a:lnSpc>
                <a:spcPct val="150000"/>
              </a:lnSpc>
              <a:spcBef>
                <a:spcPts val="1800"/>
              </a:spcBef>
              <a:spcAft>
                <a:spcPts val="1200"/>
              </a:spcAft>
              <a:buFont typeface="Wingdings" panose="05000000000000000000" pitchFamily="2" charset="2"/>
              <a:buNone/>
            </a:pPr>
            <a:r>
              <a:rPr lang="en-US" sz="2000" baseline="30000" dirty="0">
                <a:solidFill>
                  <a:srgbClr val="FFCA08"/>
                </a:solidFill>
                <a:latin typeface="Segoe UI" panose="020B0502040204020203" pitchFamily="34" charset="0"/>
                <a:cs typeface="Segoe UI" panose="020B0502040204020203" pitchFamily="34" charset="0"/>
              </a:rPr>
              <a:t>11</a:t>
            </a:r>
            <a:r>
              <a:rPr lang="en-US" sz="2000" b="0" dirty="0">
                <a:latin typeface="Segoe UI" panose="020B0502040204020203" pitchFamily="34" charset="0"/>
                <a:cs typeface="Segoe UI" panose="020B0502040204020203" pitchFamily="34" charset="0"/>
              </a:rPr>
              <a:t>Then I saw a great white throne and one seated on it. Earth and heaven fled from his presence, and no place was found for them. </a:t>
            </a:r>
            <a:r>
              <a:rPr lang="en-US" sz="2000" baseline="30000" dirty="0">
                <a:solidFill>
                  <a:srgbClr val="FFCA08"/>
                </a:solidFill>
                <a:latin typeface="Segoe UI" panose="020B0502040204020203" pitchFamily="34" charset="0"/>
                <a:cs typeface="Segoe UI" panose="020B0502040204020203" pitchFamily="34" charset="0"/>
              </a:rPr>
              <a:t>12</a:t>
            </a:r>
            <a:r>
              <a:rPr lang="en-US" sz="2000" b="0" dirty="0">
                <a:latin typeface="Segoe UI" panose="020B0502040204020203" pitchFamily="34" charset="0"/>
                <a:cs typeface="Segoe UI" panose="020B0502040204020203" pitchFamily="34" charset="0"/>
              </a:rPr>
              <a:t>I also saw the dead, the great and the small, standing before the throne, and books were opened. Another book was opened, which is the book of life, and </a:t>
            </a:r>
            <a:r>
              <a:rPr lang="en-US" sz="2000" dirty="0">
                <a:effectLst>
                  <a:glow rad="139700">
                    <a:srgbClr val="FFCA08">
                      <a:alpha val="40000"/>
                    </a:srgbClr>
                  </a:glow>
                </a:effectLst>
                <a:latin typeface="Segoe UI" panose="020B0502040204020203" pitchFamily="34" charset="0"/>
                <a:cs typeface="Segoe UI" panose="020B0502040204020203" pitchFamily="34" charset="0"/>
              </a:rPr>
              <a:t>the dead were judged according to their works</a:t>
            </a:r>
            <a:r>
              <a:rPr lang="en-US" sz="2000" b="0" dirty="0">
                <a:latin typeface="Segoe UI" panose="020B0502040204020203" pitchFamily="34" charset="0"/>
                <a:cs typeface="Segoe UI" panose="020B0502040204020203" pitchFamily="34" charset="0"/>
              </a:rPr>
              <a:t> by what was written in the books. </a:t>
            </a:r>
            <a:r>
              <a:rPr lang="en-US" sz="2000" baseline="30000" dirty="0">
                <a:solidFill>
                  <a:srgbClr val="FFCA08"/>
                </a:solidFill>
                <a:latin typeface="Segoe UI" panose="020B0502040204020203" pitchFamily="34" charset="0"/>
                <a:cs typeface="Segoe UI" panose="020B0502040204020203" pitchFamily="34" charset="0"/>
              </a:rPr>
              <a:t>13</a:t>
            </a:r>
            <a:r>
              <a:rPr lang="en-US" sz="2000" b="0" dirty="0">
                <a:latin typeface="Segoe UI" panose="020B0502040204020203" pitchFamily="34" charset="0"/>
                <a:cs typeface="Segoe UI" panose="020B0502040204020203" pitchFamily="34" charset="0"/>
              </a:rPr>
              <a:t>Then the sea gave up the dead that were in it, and death and Hades gave up the dead that were in them; </a:t>
            </a:r>
            <a:r>
              <a:rPr lang="en-US" sz="2000" dirty="0">
                <a:effectLst>
                  <a:glow rad="139700">
                    <a:srgbClr val="FFCA08">
                      <a:alpha val="40000"/>
                    </a:srgbClr>
                  </a:glow>
                </a:effectLst>
                <a:latin typeface="Segoe UI" panose="020B0502040204020203" pitchFamily="34" charset="0"/>
                <a:cs typeface="Segoe UI" panose="020B0502040204020203" pitchFamily="34" charset="0"/>
              </a:rPr>
              <a:t>each one was judged according to their works</a:t>
            </a:r>
            <a:r>
              <a:rPr lang="en-US" sz="2000" b="0" dirty="0">
                <a:latin typeface="Segoe UI" panose="020B0502040204020203" pitchFamily="34" charset="0"/>
                <a:cs typeface="Segoe UI" panose="020B0502040204020203" pitchFamily="34" charset="0"/>
              </a:rPr>
              <a:t>. </a:t>
            </a:r>
            <a:r>
              <a:rPr lang="en-US" sz="2000" baseline="30000" dirty="0">
                <a:solidFill>
                  <a:srgbClr val="FFCA08"/>
                </a:solidFill>
                <a:latin typeface="Segoe UI" panose="020B0502040204020203" pitchFamily="34" charset="0"/>
                <a:cs typeface="Segoe UI" panose="020B0502040204020203" pitchFamily="34" charset="0"/>
              </a:rPr>
              <a:t>14</a:t>
            </a:r>
            <a:r>
              <a:rPr lang="en-US" sz="2000" b="0" dirty="0">
                <a:latin typeface="Segoe UI" panose="020B0502040204020203" pitchFamily="34" charset="0"/>
                <a:cs typeface="Segoe UI" panose="020B0502040204020203" pitchFamily="34" charset="0"/>
              </a:rPr>
              <a:t>Death and Hades were thrown into the lake of fire. This is the second death, the lake of fire. </a:t>
            </a:r>
            <a:r>
              <a:rPr lang="en-US" sz="2000" baseline="30000" dirty="0">
                <a:solidFill>
                  <a:srgbClr val="FFCA08"/>
                </a:solidFill>
                <a:latin typeface="Segoe UI" panose="020B0502040204020203" pitchFamily="34" charset="0"/>
                <a:cs typeface="Segoe UI" panose="020B0502040204020203" pitchFamily="34" charset="0"/>
              </a:rPr>
              <a:t>15</a:t>
            </a:r>
            <a:r>
              <a:rPr lang="en-US" sz="2000" b="0" dirty="0">
                <a:latin typeface="Segoe UI" panose="020B0502040204020203" pitchFamily="34" charset="0"/>
                <a:cs typeface="Segoe UI" panose="020B0502040204020203" pitchFamily="34" charset="0"/>
              </a:rPr>
              <a:t>And </a:t>
            </a:r>
            <a:r>
              <a:rPr lang="en-US" sz="2000" dirty="0">
                <a:effectLst>
                  <a:glow rad="139700">
                    <a:srgbClr val="FFCA08">
                      <a:alpha val="40000"/>
                    </a:srgbClr>
                  </a:glow>
                </a:effectLst>
                <a:latin typeface="Segoe UI" panose="020B0502040204020203" pitchFamily="34" charset="0"/>
                <a:cs typeface="Segoe UI" panose="020B0502040204020203" pitchFamily="34" charset="0"/>
              </a:rPr>
              <a:t>anyone whose name </a:t>
            </a:r>
            <a:r>
              <a:rPr lang="en-US" sz="2000" u="sng" dirty="0">
                <a:effectLst>
                  <a:glow rad="139700">
                    <a:srgbClr val="FFCA08">
                      <a:alpha val="40000"/>
                    </a:srgbClr>
                  </a:glow>
                </a:effectLst>
                <a:uFill>
                  <a:solidFill>
                    <a:srgbClr val="FF0000"/>
                  </a:solidFill>
                </a:uFill>
                <a:latin typeface="Segoe UI" panose="020B0502040204020203" pitchFamily="34" charset="0"/>
                <a:cs typeface="Segoe UI" panose="020B0502040204020203" pitchFamily="34" charset="0"/>
              </a:rPr>
              <a:t>was not found</a:t>
            </a:r>
            <a:r>
              <a:rPr lang="en-US" sz="2000" dirty="0">
                <a:effectLst>
                  <a:glow rad="139700">
                    <a:srgbClr val="FFCA08">
                      <a:alpha val="40000"/>
                    </a:srgbClr>
                  </a:glow>
                </a:effectLst>
                <a:latin typeface="Segoe UI" panose="020B0502040204020203" pitchFamily="34" charset="0"/>
                <a:cs typeface="Segoe UI" panose="020B0502040204020203" pitchFamily="34" charset="0"/>
              </a:rPr>
              <a:t> written in the book of life was thrown into the lake of fire</a:t>
            </a:r>
            <a:r>
              <a:rPr lang="en-US" sz="2000" b="0" dirty="0">
                <a:latin typeface="Segoe UI" panose="020B0502040204020203" pitchFamily="34" charset="0"/>
                <a:cs typeface="Segoe UI" panose="020B0502040204020203" pitchFamily="34" charset="0"/>
              </a:rPr>
              <a:t>. </a:t>
            </a:r>
          </a:p>
        </p:txBody>
      </p:sp>
      <p:sp>
        <p:nvSpPr>
          <p:cNvPr id="7" name="Rectangle 6">
            <a:extLst>
              <a:ext uri="{FF2B5EF4-FFF2-40B4-BE49-F238E27FC236}">
                <a16:creationId xmlns:a16="http://schemas.microsoft.com/office/drawing/2014/main" id="{A4244587-7D0D-4F2A-AAAC-0657B8164C8F}"/>
              </a:ext>
            </a:extLst>
          </p:cNvPr>
          <p:cNvSpPr/>
          <p:nvPr/>
        </p:nvSpPr>
        <p:spPr>
          <a:xfrm>
            <a:off x="754049" y="1747749"/>
            <a:ext cx="2285489" cy="337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0" dirty="0">
                <a:latin typeface="Segoe UI" panose="020B0502040204020203" pitchFamily="34" charset="0"/>
                <a:cs typeface="Segoe UI" panose="020B0502040204020203" pitchFamily="34" charset="0"/>
              </a:rPr>
              <a:t>Revelation 20:11-15</a:t>
            </a:r>
            <a:endParaRPr lang="en-US" dirty="0"/>
          </a:p>
        </p:txBody>
      </p:sp>
      <p:sp>
        <p:nvSpPr>
          <p:cNvPr id="8" name="Content Placeholder 2">
            <a:extLst>
              <a:ext uri="{FF2B5EF4-FFF2-40B4-BE49-F238E27FC236}">
                <a16:creationId xmlns:a16="http://schemas.microsoft.com/office/drawing/2014/main" id="{9E85244B-B500-49EC-A327-14A47E1415B4}"/>
              </a:ext>
            </a:extLst>
          </p:cNvPr>
          <p:cNvSpPr txBox="1">
            <a:spLocks/>
          </p:cNvSpPr>
          <p:nvPr/>
        </p:nvSpPr>
        <p:spPr>
          <a:xfrm>
            <a:off x="1451116" y="6063671"/>
            <a:ext cx="9298598" cy="508606"/>
          </a:xfrm>
          <a:prstGeom prst="rect">
            <a:avLst/>
          </a:prstGeom>
          <a:ln w="12700" cap="flat" cmpd="sng" algn="ctr">
            <a:noFill/>
            <a:prstDash val="solid"/>
            <a:miter lim="800000"/>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chor="ctr">
            <a:noAutofit/>
          </a:bodyPr>
          <a:lst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lt1"/>
                </a:solidFill>
                <a:latin typeface="+mn-lt"/>
                <a:ea typeface="+mn-ea"/>
                <a:cs typeface="+mn-cs"/>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lt1"/>
                </a:solidFill>
                <a:latin typeface="+mn-lt"/>
                <a:ea typeface="+mn-ea"/>
                <a:cs typeface="+mn-cs"/>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lt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lnSpc>
                <a:spcPct val="100000"/>
              </a:lnSpc>
              <a:spcBef>
                <a:spcPts val="0"/>
              </a:spcBef>
              <a:spcAft>
                <a:spcPts val="1200"/>
              </a:spcAft>
              <a:buClr>
                <a:schemeClr val="bg1"/>
              </a:buClr>
              <a:buSzPct val="100000"/>
              <a:buFont typeface="Wingdings" panose="05000000000000000000" pitchFamily="2" charset="2"/>
              <a:buNone/>
            </a:pPr>
            <a:r>
              <a:rPr lang="en-US" sz="2400" dirty="0">
                <a:latin typeface="Segoe UI" panose="020B0502040204020203" pitchFamily="34" charset="0"/>
                <a:cs typeface="Segoe UI" panose="020B0502040204020203" pitchFamily="34" charset="0"/>
              </a:rPr>
              <a:t>Unbelievers will be judged at the Great White Throne</a:t>
            </a:r>
            <a:endParaRPr lang="en-US" sz="2400" dirty="0">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3441387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DB390B-B82B-4FBB-BCBD-1BC4FCF73688}"/>
              </a:ext>
            </a:extLst>
          </p:cNvPr>
          <p:cNvSpPr>
            <a:spLocks noGrp="1"/>
          </p:cNvSpPr>
          <p:nvPr>
            <p:ph type="title"/>
          </p:nvPr>
        </p:nvSpPr>
        <p:spPr>
          <a:xfrm>
            <a:off x="771019" y="508077"/>
            <a:ext cx="10168128" cy="1179576"/>
          </a:xfrm>
        </p:spPr>
        <p:txBody>
          <a:bodyPr>
            <a:normAutofit/>
            <a:scene3d>
              <a:camera prst="orthographicFront"/>
              <a:lightRig rig="threePt" dir="t"/>
            </a:scene3d>
            <a:sp3d extrusionH="57150">
              <a:bevelT w="69850" h="69850" prst="divot"/>
            </a:sp3d>
          </a:bodyPr>
          <a:lstStyle/>
          <a:p>
            <a:r>
              <a:rPr lang="en-US" sz="3600" dirty="0">
                <a:latin typeface="LEMON MILK Bold" panose="00000800000000000000" pitchFamily="50" charset="0"/>
              </a:rPr>
              <a:t>The Judgment seat of Christ</a:t>
            </a:r>
            <a:endParaRPr lang="en-US" sz="4400" dirty="0">
              <a:solidFill>
                <a:srgbClr val="FFCA08"/>
              </a:solidFill>
              <a:latin typeface="Segoe UI" panose="020B0502040204020203" pitchFamily="34" charset="0"/>
              <a:cs typeface="Segoe UI" panose="020B0502040204020203" pitchFamily="34" charset="0"/>
            </a:endParaRPr>
          </a:p>
        </p:txBody>
      </p:sp>
      <p:sp>
        <p:nvSpPr>
          <p:cNvPr id="6" name="Content Placeholder 4">
            <a:extLst>
              <a:ext uri="{FF2B5EF4-FFF2-40B4-BE49-F238E27FC236}">
                <a16:creationId xmlns:a16="http://schemas.microsoft.com/office/drawing/2014/main" id="{FEA16E80-4943-4A53-9AE1-424A532FDF65}"/>
              </a:ext>
            </a:extLst>
          </p:cNvPr>
          <p:cNvSpPr txBox="1">
            <a:spLocks/>
          </p:cNvSpPr>
          <p:nvPr/>
        </p:nvSpPr>
        <p:spPr>
          <a:xfrm>
            <a:off x="771019" y="2868163"/>
            <a:ext cx="3295005" cy="3212103"/>
          </a:xfrm>
          <a:prstGeom prst="rect">
            <a:avLst/>
          </a:prstGeom>
          <a:ln w="28575" cap="flat" cmpd="sng" algn="ctr">
            <a:solidFill>
              <a:schemeClr val="accent1"/>
            </a:solidFill>
            <a:prstDash val="solid"/>
            <a:miter lim="800000"/>
          </a:ln>
        </p:spPr>
        <p:style>
          <a:lnRef idx="2">
            <a:schemeClr val="accent1"/>
          </a:lnRef>
          <a:fillRef idx="1">
            <a:schemeClr val="lt1"/>
          </a:fillRef>
          <a:effectRef idx="0">
            <a:schemeClr val="accent1"/>
          </a:effectRef>
          <a:fontRef idx="minor">
            <a:schemeClr val="dk1"/>
          </a:fontRef>
        </p:style>
        <p:txBody>
          <a:bodyPr vert="horz" lIns="182880" tIns="0" rIns="182880" bIns="91440" rtlCol="0" anchor="ctr">
            <a:noAutofit/>
          </a:bodyPr>
          <a:lst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dk1"/>
                </a:solidFill>
                <a:latin typeface="+mn-lt"/>
                <a:ea typeface="+mn-ea"/>
                <a:cs typeface="+mn-cs"/>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dk1"/>
                </a:solidFill>
                <a:latin typeface="+mn-lt"/>
                <a:ea typeface="+mn-ea"/>
                <a:cs typeface="+mn-cs"/>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dk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lgn="just">
              <a:lnSpc>
                <a:spcPct val="150000"/>
              </a:lnSpc>
              <a:spcBef>
                <a:spcPts val="1800"/>
              </a:spcBef>
              <a:spcAft>
                <a:spcPts val="1200"/>
              </a:spcAft>
              <a:buFont typeface="Wingdings" panose="05000000000000000000" pitchFamily="2" charset="2"/>
              <a:buNone/>
            </a:pPr>
            <a:r>
              <a:rPr lang="en-US" sz="2000" b="0" baseline="30000" dirty="0">
                <a:solidFill>
                  <a:schemeClr val="tx1"/>
                </a:solidFill>
                <a:latin typeface="Segoe UI" panose="020B0502040204020203" pitchFamily="34" charset="0"/>
                <a:cs typeface="Segoe UI" panose="020B0502040204020203" pitchFamily="34" charset="0"/>
              </a:rPr>
              <a:t>10</a:t>
            </a:r>
            <a:r>
              <a:rPr lang="en-US" sz="2000" b="0" dirty="0">
                <a:latin typeface="Segoe UI" panose="020B0502040204020203" pitchFamily="34" charset="0"/>
                <a:cs typeface="Segoe UI" panose="020B0502040204020203" pitchFamily="34" charset="0"/>
              </a:rPr>
              <a:t>For we must all appear before the judgment seat of Christ, </a:t>
            </a:r>
            <a:r>
              <a:rPr lang="en-US" sz="2000" dirty="0">
                <a:latin typeface="Segoe UI" panose="020B0502040204020203" pitchFamily="34" charset="0"/>
                <a:cs typeface="Segoe UI" panose="020B0502040204020203" pitchFamily="34" charset="0"/>
              </a:rPr>
              <a:t>so that each may be repaid for what he has done in the body</a:t>
            </a:r>
            <a:r>
              <a:rPr lang="en-US" sz="2000" b="0" dirty="0">
                <a:latin typeface="Segoe UI" panose="020B0502040204020203" pitchFamily="34" charset="0"/>
                <a:cs typeface="Segoe UI" panose="020B0502040204020203" pitchFamily="34" charset="0"/>
              </a:rPr>
              <a:t>, whether good or evil.</a:t>
            </a:r>
          </a:p>
        </p:txBody>
      </p:sp>
      <p:sp>
        <p:nvSpPr>
          <p:cNvPr id="7" name="Content Placeholder 4">
            <a:extLst>
              <a:ext uri="{FF2B5EF4-FFF2-40B4-BE49-F238E27FC236}">
                <a16:creationId xmlns:a16="http://schemas.microsoft.com/office/drawing/2014/main" id="{0A1A9CDB-D63C-4D74-B877-CDF9F95EC4CE}"/>
              </a:ext>
            </a:extLst>
          </p:cNvPr>
          <p:cNvSpPr txBox="1">
            <a:spLocks/>
          </p:cNvSpPr>
          <p:nvPr/>
        </p:nvSpPr>
        <p:spPr>
          <a:xfrm>
            <a:off x="4512324" y="3209627"/>
            <a:ext cx="7073407" cy="2870639"/>
          </a:xfrm>
          <a:prstGeom prst="rect">
            <a:avLst/>
          </a:prstGeom>
          <a:ln w="28575" cap="flat" cmpd="sng" algn="ctr">
            <a:solidFill>
              <a:schemeClr val="accent1"/>
            </a:solidFill>
            <a:prstDash val="solid"/>
            <a:miter lim="800000"/>
          </a:ln>
        </p:spPr>
        <p:style>
          <a:lnRef idx="2">
            <a:schemeClr val="accent1"/>
          </a:lnRef>
          <a:fillRef idx="1">
            <a:schemeClr val="lt1"/>
          </a:fillRef>
          <a:effectRef idx="0">
            <a:schemeClr val="accent1"/>
          </a:effectRef>
          <a:fontRef idx="minor">
            <a:schemeClr val="dk1"/>
          </a:fontRef>
        </p:style>
        <p:txBody>
          <a:bodyPr vert="horz" lIns="182880" tIns="0" rIns="182880" bIns="91440" rtlCol="0" anchor="ctr">
            <a:noAutofit/>
          </a:bodyPr>
          <a:lst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dk1"/>
                </a:solidFill>
                <a:latin typeface="+mn-lt"/>
                <a:ea typeface="+mn-ea"/>
                <a:cs typeface="+mn-cs"/>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dk1"/>
                </a:solidFill>
                <a:latin typeface="+mn-lt"/>
                <a:ea typeface="+mn-ea"/>
                <a:cs typeface="+mn-cs"/>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dk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lgn="just">
              <a:lnSpc>
                <a:spcPct val="150000"/>
              </a:lnSpc>
              <a:spcBef>
                <a:spcPts val="1800"/>
              </a:spcBef>
              <a:spcAft>
                <a:spcPts val="1200"/>
              </a:spcAft>
              <a:buFont typeface="Wingdings" panose="05000000000000000000" pitchFamily="2" charset="2"/>
              <a:buNone/>
            </a:pPr>
            <a:r>
              <a:rPr lang="en-US" sz="2000" b="0" baseline="30000" dirty="0">
                <a:latin typeface="Segoe UI" panose="020B0502040204020203" pitchFamily="34" charset="0"/>
                <a:cs typeface="Segoe UI" panose="020B0502040204020203" pitchFamily="34" charset="0"/>
              </a:rPr>
              <a:t>10</a:t>
            </a:r>
            <a:r>
              <a:rPr lang="en-US" sz="2000" b="0" dirty="0">
                <a:latin typeface="Segoe UI" panose="020B0502040204020203" pitchFamily="34" charset="0"/>
                <a:cs typeface="Segoe UI" panose="020B0502040204020203" pitchFamily="34" charset="0"/>
              </a:rPr>
              <a:t>But you, why do you judge your brother or sister? Or you, why do you despise your brother or sister? For we will all stand before the judgment seat of God. </a:t>
            </a:r>
            <a:r>
              <a:rPr lang="en-US" sz="2000" b="0" baseline="30000" dirty="0">
                <a:latin typeface="Segoe UI" panose="020B0502040204020203" pitchFamily="34" charset="0"/>
                <a:cs typeface="Segoe UI" panose="020B0502040204020203" pitchFamily="34" charset="0"/>
              </a:rPr>
              <a:t>11</a:t>
            </a:r>
            <a:r>
              <a:rPr lang="en-US" sz="2000" b="0" dirty="0">
                <a:latin typeface="Segoe UI" panose="020B0502040204020203" pitchFamily="34" charset="0"/>
                <a:cs typeface="Segoe UI" panose="020B0502040204020203" pitchFamily="34" charset="0"/>
              </a:rPr>
              <a:t>For it is written, As I live, says the Lord, every knee will bow to me, and every tongue will give praise to God. </a:t>
            </a:r>
            <a:r>
              <a:rPr lang="en-US" sz="2000" b="0" baseline="30000" dirty="0">
                <a:latin typeface="Segoe UI" panose="020B0502040204020203" pitchFamily="34" charset="0"/>
                <a:cs typeface="Segoe UI" panose="020B0502040204020203" pitchFamily="34" charset="0"/>
              </a:rPr>
              <a:t>12</a:t>
            </a:r>
            <a:r>
              <a:rPr lang="en-US" sz="2000" b="0" dirty="0">
                <a:latin typeface="Segoe UI" panose="020B0502040204020203" pitchFamily="34" charset="0"/>
                <a:cs typeface="Segoe UI" panose="020B0502040204020203" pitchFamily="34" charset="0"/>
              </a:rPr>
              <a:t>So then, </a:t>
            </a:r>
            <a:r>
              <a:rPr lang="en-US" sz="2000" dirty="0">
                <a:latin typeface="Segoe UI" panose="020B0502040204020203" pitchFamily="34" charset="0"/>
                <a:cs typeface="Segoe UI" panose="020B0502040204020203" pitchFamily="34" charset="0"/>
              </a:rPr>
              <a:t>each of us will give an account of himself to God</a:t>
            </a:r>
            <a:r>
              <a:rPr lang="en-US" sz="2000" b="0" dirty="0">
                <a:latin typeface="Segoe UI" panose="020B0502040204020203" pitchFamily="34" charset="0"/>
                <a:cs typeface="Segoe UI" panose="020B0502040204020203" pitchFamily="34" charset="0"/>
              </a:rPr>
              <a:t>. </a:t>
            </a:r>
          </a:p>
        </p:txBody>
      </p:sp>
      <p:sp>
        <p:nvSpPr>
          <p:cNvPr id="8" name="Rectangle 7">
            <a:extLst>
              <a:ext uri="{FF2B5EF4-FFF2-40B4-BE49-F238E27FC236}">
                <a16:creationId xmlns:a16="http://schemas.microsoft.com/office/drawing/2014/main" id="{FF46060D-0E1B-4F8B-81CE-1E7E4BA057F8}"/>
              </a:ext>
            </a:extLst>
          </p:cNvPr>
          <p:cNvSpPr/>
          <p:nvPr/>
        </p:nvSpPr>
        <p:spPr>
          <a:xfrm>
            <a:off x="4621555" y="2932874"/>
            <a:ext cx="2077717" cy="337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0">
                <a:latin typeface="Segoe UI" panose="020B0502040204020203" pitchFamily="34" charset="0"/>
                <a:cs typeface="Segoe UI" panose="020B0502040204020203" pitchFamily="34" charset="0"/>
              </a:rPr>
              <a:t>Romans 14:10-12</a:t>
            </a:r>
            <a:endParaRPr lang="en-US"/>
          </a:p>
        </p:txBody>
      </p:sp>
      <p:sp>
        <p:nvSpPr>
          <p:cNvPr id="9" name="Rectangle 8">
            <a:extLst>
              <a:ext uri="{FF2B5EF4-FFF2-40B4-BE49-F238E27FC236}">
                <a16:creationId xmlns:a16="http://schemas.microsoft.com/office/drawing/2014/main" id="{609B2CC6-A44F-4AD6-B8B6-D68E711DB751}"/>
              </a:ext>
            </a:extLst>
          </p:cNvPr>
          <p:cNvSpPr/>
          <p:nvPr/>
        </p:nvSpPr>
        <p:spPr>
          <a:xfrm>
            <a:off x="884434" y="2575069"/>
            <a:ext cx="2077717" cy="337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0" dirty="0">
                <a:latin typeface="Segoe UI" panose="020B0502040204020203" pitchFamily="34" charset="0"/>
                <a:cs typeface="Segoe UI" panose="020B0502040204020203" pitchFamily="34" charset="0"/>
              </a:rPr>
              <a:t>2 Corinthians 5:10</a:t>
            </a:r>
            <a:endParaRPr lang="en-US" dirty="0"/>
          </a:p>
        </p:txBody>
      </p:sp>
      <p:sp>
        <p:nvSpPr>
          <p:cNvPr id="10" name="Content Placeholder 2">
            <a:extLst>
              <a:ext uri="{FF2B5EF4-FFF2-40B4-BE49-F238E27FC236}">
                <a16:creationId xmlns:a16="http://schemas.microsoft.com/office/drawing/2014/main" id="{FDD09EED-59FB-4DDF-A7D9-B3CBFCEFE28A}"/>
              </a:ext>
            </a:extLst>
          </p:cNvPr>
          <p:cNvSpPr>
            <a:spLocks noGrp="1"/>
          </p:cNvSpPr>
          <p:nvPr>
            <p:ph idx="1"/>
          </p:nvPr>
        </p:nvSpPr>
        <p:spPr>
          <a:xfrm>
            <a:off x="1453327" y="1769302"/>
            <a:ext cx="9298598" cy="508606"/>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anchor="ctr">
            <a:noAutofit/>
          </a:bodyPr>
          <a:lstStyle/>
          <a:p>
            <a:pPr marL="0" marR="0" indent="0" algn="ctr">
              <a:lnSpc>
                <a:spcPct val="100000"/>
              </a:lnSpc>
              <a:spcBef>
                <a:spcPts val="0"/>
              </a:spcBef>
              <a:spcAft>
                <a:spcPts val="1200"/>
              </a:spcAft>
              <a:buClr>
                <a:schemeClr val="bg1"/>
              </a:buClr>
              <a:buSzPct val="100000"/>
              <a:buNone/>
            </a:pPr>
            <a:r>
              <a:rPr lang="en-US" sz="2400" dirty="0">
                <a:latin typeface="Segoe UI" panose="020B0502040204020203" pitchFamily="34" charset="0"/>
                <a:cs typeface="Segoe UI" panose="020B0502040204020203" pitchFamily="34" charset="0"/>
              </a:rPr>
              <a:t>Believers will be judged at the Judgment Seat of Christ</a:t>
            </a:r>
            <a:endParaRPr lang="en-US" sz="2400" dirty="0">
              <a:effectLst/>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1778890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66447B-AC42-4B0F-A8AC-FFC4DC75727D}"/>
              </a:ext>
            </a:extLst>
          </p:cNvPr>
          <p:cNvSpPr>
            <a:spLocks noGrp="1"/>
          </p:cNvSpPr>
          <p:nvPr>
            <p:ph idx="1"/>
          </p:nvPr>
        </p:nvSpPr>
        <p:spPr>
          <a:xfrm>
            <a:off x="522606" y="2922103"/>
            <a:ext cx="3536253" cy="2554755"/>
          </a:xfrm>
        </p:spPr>
        <p:txBody>
          <a:bodyPr>
            <a:noAutofit/>
          </a:bodyPr>
          <a:lstStyle/>
          <a:p>
            <a:pPr marL="0" indent="0" algn="ctr">
              <a:lnSpc>
                <a:spcPct val="100000"/>
              </a:lnSpc>
              <a:spcBef>
                <a:spcPts val="0"/>
              </a:spcBef>
              <a:spcAft>
                <a:spcPts val="3600"/>
              </a:spcAft>
              <a:buNone/>
            </a:pPr>
            <a:r>
              <a:rPr lang="en-US" b="0" i="0" dirty="0">
                <a:solidFill>
                  <a:srgbClr val="333333"/>
                </a:solidFill>
                <a:effectLst/>
                <a:latin typeface="Merriweather Web"/>
              </a:rPr>
              <a:t>“Our deeds are not the basis of our salvation; they are the evidence of our salvation.”</a:t>
            </a:r>
            <a:br>
              <a:rPr lang="en-US" b="0" i="0" dirty="0">
                <a:solidFill>
                  <a:srgbClr val="333333"/>
                </a:solidFill>
                <a:effectLst/>
                <a:latin typeface="Merriweather Web"/>
              </a:rPr>
            </a:br>
            <a:br>
              <a:rPr lang="en-US" b="0" i="0" dirty="0">
                <a:solidFill>
                  <a:srgbClr val="333333"/>
                </a:solidFill>
                <a:effectLst/>
                <a:latin typeface="Merriweather Web"/>
              </a:rPr>
            </a:br>
            <a:r>
              <a:rPr lang="en-US" sz="2000" b="0" i="0" dirty="0">
                <a:solidFill>
                  <a:srgbClr val="333333"/>
                </a:solidFill>
                <a:effectLst/>
                <a:latin typeface="Merriweather Web"/>
              </a:rPr>
              <a:t>John Piper</a:t>
            </a:r>
            <a:endParaRPr lang="en-US" dirty="0"/>
          </a:p>
        </p:txBody>
      </p:sp>
      <p:sp>
        <p:nvSpPr>
          <p:cNvPr id="4" name="Verse - Plain Text">
            <a:extLst>
              <a:ext uri="{FF2B5EF4-FFF2-40B4-BE49-F238E27FC236}">
                <a16:creationId xmlns:a16="http://schemas.microsoft.com/office/drawing/2014/main" id="{63CD0CB5-3866-4A6A-9ABB-248F60DA5E76}"/>
              </a:ext>
            </a:extLst>
          </p:cNvPr>
          <p:cNvSpPr txBox="1">
            <a:spLocks/>
          </p:cNvSpPr>
          <p:nvPr/>
        </p:nvSpPr>
        <p:spPr>
          <a:xfrm>
            <a:off x="4950385" y="1112042"/>
            <a:ext cx="6410536" cy="1709928"/>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91440" rtlCol="0" anchor="ctr">
            <a:noAutofit/>
            <a:sp3d extrusionH="57150">
              <a:bevelT w="69850" h="69850" prst="divot"/>
            </a:sp3d>
          </a:bodyPr>
          <a:lstStyle>
            <a:defPPr>
              <a:defRPr lang="en-US"/>
            </a:defPPr>
            <a:lvl1pPr indent="0" algn="just">
              <a:lnSpc>
                <a:spcPct val="100000"/>
              </a:lnSpc>
              <a:spcBef>
                <a:spcPts val="0"/>
              </a:spcBef>
              <a:spcAft>
                <a:spcPts val="1800"/>
              </a:spcAft>
              <a:buFont typeface="Arial" panose="020B0604020202020204" pitchFamily="34" charset="0"/>
              <a:buNone/>
              <a:defRPr sz="2400" b="0">
                <a:solidFill>
                  <a:schemeClr val="tx1"/>
                </a:solidFill>
                <a:latin typeface="Segoe UI Semibold" panose="020B0702040204020203" pitchFamily="34" charset="0"/>
                <a:cs typeface="Segoe UI Semibold" panose="020B0702040204020203" pitchFamily="34" charset="0"/>
              </a:defRPr>
            </a:lvl1pPr>
            <a:lvl2pPr marL="685800" indent="-228600">
              <a:lnSpc>
                <a:spcPct val="110000"/>
              </a:lnSpc>
              <a:spcBef>
                <a:spcPts val="500"/>
              </a:spcBef>
              <a:buFont typeface="Arial" panose="020B0604020202020204" pitchFamily="34" charset="0"/>
              <a:buChar char="•"/>
              <a:defRPr sz="2400">
                <a:solidFill>
                  <a:schemeClr val="tx1"/>
                </a:solidFill>
                <a:latin typeface="Segoe UI Semibold" panose="020B0702040204020203" pitchFamily="34" charset="0"/>
                <a:cs typeface="Segoe UI Semibold" panose="020B0702040204020203" pitchFamily="34" charset="0"/>
              </a:defRPr>
            </a:lvl2pPr>
            <a:lvl3pPr marL="1143000" indent="-228600">
              <a:lnSpc>
                <a:spcPct val="110000"/>
              </a:lnSpc>
              <a:spcBef>
                <a:spcPts val="500"/>
              </a:spcBef>
              <a:buFont typeface="Arial" panose="020B0604020202020204" pitchFamily="34" charset="0"/>
              <a:buChar char="•"/>
              <a:defRPr sz="2000">
                <a:solidFill>
                  <a:schemeClr val="tx1"/>
                </a:solidFill>
                <a:latin typeface="Segoe UI" panose="020B0502040204020203" pitchFamily="34" charset="0"/>
                <a:cs typeface="Segoe UI" panose="020B0502040204020203" pitchFamily="34" charset="0"/>
              </a:defRPr>
            </a:lvl3pPr>
            <a:lvl4pPr marL="1600200" indent="-228600">
              <a:lnSpc>
                <a:spcPct val="110000"/>
              </a:lnSpc>
              <a:spcBef>
                <a:spcPts val="500"/>
              </a:spcBef>
              <a:buFont typeface="Arial" panose="020B0604020202020204" pitchFamily="34" charset="0"/>
              <a:buChar char="•"/>
              <a:defRPr>
                <a:solidFill>
                  <a:schemeClr val="tx1"/>
                </a:solidFill>
                <a:latin typeface="Segoe UI" panose="020B0502040204020203" pitchFamily="34" charset="0"/>
                <a:cs typeface="Segoe UI" panose="020B0502040204020203" pitchFamily="34" charset="0"/>
              </a:defRPr>
            </a:lvl4pPr>
            <a:lvl5pPr marL="2057400" indent="-228600">
              <a:lnSpc>
                <a:spcPct val="110000"/>
              </a:lnSpc>
              <a:spcBef>
                <a:spcPts val="500"/>
              </a:spcBef>
              <a:buFont typeface="Arial" panose="020B0604020202020204" pitchFamily="34" charset="0"/>
              <a:buChar char="•"/>
              <a:defRPr>
                <a:solidFill>
                  <a:schemeClr val="tx1"/>
                </a:solidFill>
                <a:latin typeface="Segoe UI" panose="020B0502040204020203" pitchFamily="34" charset="0"/>
                <a:cs typeface="Segoe UI" panose="020B0502040204020203" pitchFamily="34" charset="0"/>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pPr algn="l">
              <a:lnSpc>
                <a:spcPct val="150000"/>
              </a:lnSpc>
            </a:pPr>
            <a:r>
              <a:rPr lang="en-US" sz="2000" i="1" dirty="0">
                <a:solidFill>
                  <a:srgbClr val="FF0000"/>
                </a:solidFill>
                <a:latin typeface="Segoe UI" panose="020B0502040204020203" pitchFamily="34" charset="0"/>
                <a:cs typeface="Segoe UI" panose="020B0502040204020203" pitchFamily="34" charset="0"/>
              </a:rPr>
              <a:t>For the Son of Man is going to come with his angels in the glory of his Father, and then </a:t>
            </a:r>
            <a:r>
              <a:rPr lang="en-US" sz="2000" i="1" u="sng" dirty="0">
                <a:solidFill>
                  <a:srgbClr val="FF0000"/>
                </a:solidFill>
                <a:uFill>
                  <a:solidFill>
                    <a:schemeClr val="tx1"/>
                  </a:solidFill>
                </a:uFill>
                <a:latin typeface="Segoe UI" panose="020B0502040204020203" pitchFamily="34" charset="0"/>
                <a:cs typeface="Segoe UI" panose="020B0502040204020203" pitchFamily="34" charset="0"/>
              </a:rPr>
              <a:t>he will reward each according to what he has done</a:t>
            </a:r>
            <a:r>
              <a:rPr lang="en-US" sz="2000" i="1" dirty="0">
                <a:solidFill>
                  <a:srgbClr val="FF0000"/>
                </a:solidFill>
                <a:latin typeface="Segoe UI" panose="020B0502040204020203" pitchFamily="34" charset="0"/>
                <a:cs typeface="Segoe UI" panose="020B0502040204020203" pitchFamily="34" charset="0"/>
              </a:rPr>
              <a:t>.</a:t>
            </a:r>
            <a:r>
              <a:rPr lang="en-US" sz="2000" dirty="0">
                <a:latin typeface="Segoe UI" panose="020B0502040204020203" pitchFamily="34" charset="0"/>
                <a:cs typeface="Segoe UI" panose="020B0502040204020203" pitchFamily="34" charset="0"/>
              </a:rPr>
              <a:t> </a:t>
            </a:r>
          </a:p>
        </p:txBody>
      </p:sp>
      <p:sp>
        <p:nvSpPr>
          <p:cNvPr id="8" name="Title 1">
            <a:extLst>
              <a:ext uri="{FF2B5EF4-FFF2-40B4-BE49-F238E27FC236}">
                <a16:creationId xmlns:a16="http://schemas.microsoft.com/office/drawing/2014/main" id="{BA9C92F1-ACAC-4AF0-9F64-733D24584D58}"/>
              </a:ext>
            </a:extLst>
          </p:cNvPr>
          <p:cNvSpPr>
            <a:spLocks noGrp="1"/>
          </p:cNvSpPr>
          <p:nvPr>
            <p:ph type="title"/>
          </p:nvPr>
        </p:nvSpPr>
        <p:spPr>
          <a:xfrm>
            <a:off x="860865" y="694599"/>
            <a:ext cx="3197994" cy="1709928"/>
          </a:xfrm>
        </p:spPr>
        <p:txBody>
          <a:bodyPr/>
          <a:lstStyle/>
          <a:p>
            <a:r>
              <a:rPr lang="en-US" sz="3600" cap="small" dirty="0"/>
              <a:t>The Way We Live Matters</a:t>
            </a:r>
            <a:endParaRPr lang="en-US" sz="2800" dirty="0">
              <a:solidFill>
                <a:srgbClr val="FFCA08"/>
              </a:solidFill>
            </a:endParaRPr>
          </a:p>
        </p:txBody>
      </p:sp>
      <p:sp>
        <p:nvSpPr>
          <p:cNvPr id="6" name="Rectangle 5">
            <a:extLst>
              <a:ext uri="{FF2B5EF4-FFF2-40B4-BE49-F238E27FC236}">
                <a16:creationId xmlns:a16="http://schemas.microsoft.com/office/drawing/2014/main" id="{B6310BC6-C139-48DE-9407-135A380B16B9}"/>
              </a:ext>
            </a:extLst>
          </p:cNvPr>
          <p:cNvSpPr/>
          <p:nvPr/>
        </p:nvSpPr>
        <p:spPr>
          <a:xfrm>
            <a:off x="5057141" y="866474"/>
            <a:ext cx="2077717" cy="337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Segoe UI" panose="020B0502040204020203" pitchFamily="34" charset="0"/>
                <a:cs typeface="Segoe UI" panose="020B0502040204020203" pitchFamily="34" charset="0"/>
              </a:rPr>
              <a:t>Matthew 16:27</a:t>
            </a:r>
            <a:endParaRPr lang="en-US" dirty="0"/>
          </a:p>
        </p:txBody>
      </p:sp>
      <p:sp>
        <p:nvSpPr>
          <p:cNvPr id="7" name="Verse - Plain Text">
            <a:extLst>
              <a:ext uri="{FF2B5EF4-FFF2-40B4-BE49-F238E27FC236}">
                <a16:creationId xmlns:a16="http://schemas.microsoft.com/office/drawing/2014/main" id="{16B7C138-37C9-4DFE-8130-EEDD39F4FBE5}"/>
              </a:ext>
            </a:extLst>
          </p:cNvPr>
          <p:cNvSpPr txBox="1">
            <a:spLocks/>
          </p:cNvSpPr>
          <p:nvPr/>
        </p:nvSpPr>
        <p:spPr>
          <a:xfrm>
            <a:off x="4950385" y="3762475"/>
            <a:ext cx="6410536" cy="1709928"/>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91440" rtlCol="0" anchor="ctr">
            <a:noAutofit/>
            <a:sp3d extrusionH="57150">
              <a:bevelT w="69850" h="69850" prst="divot"/>
            </a:sp3d>
          </a:bodyPr>
          <a:lstStyle>
            <a:defPPr>
              <a:defRPr lang="en-US"/>
            </a:defPPr>
            <a:lvl1pPr indent="0" algn="just">
              <a:lnSpc>
                <a:spcPct val="100000"/>
              </a:lnSpc>
              <a:spcBef>
                <a:spcPts val="0"/>
              </a:spcBef>
              <a:spcAft>
                <a:spcPts val="1800"/>
              </a:spcAft>
              <a:buFont typeface="Arial" panose="020B0604020202020204" pitchFamily="34" charset="0"/>
              <a:buNone/>
              <a:defRPr sz="2400" b="0">
                <a:solidFill>
                  <a:schemeClr val="tx1"/>
                </a:solidFill>
                <a:latin typeface="Segoe UI Semibold" panose="020B0702040204020203" pitchFamily="34" charset="0"/>
                <a:cs typeface="Segoe UI Semibold" panose="020B0702040204020203" pitchFamily="34" charset="0"/>
              </a:defRPr>
            </a:lvl1pPr>
            <a:lvl2pPr marL="685800" indent="-228600">
              <a:lnSpc>
                <a:spcPct val="110000"/>
              </a:lnSpc>
              <a:spcBef>
                <a:spcPts val="500"/>
              </a:spcBef>
              <a:buFont typeface="Arial" panose="020B0604020202020204" pitchFamily="34" charset="0"/>
              <a:buChar char="•"/>
              <a:defRPr sz="2400">
                <a:solidFill>
                  <a:schemeClr val="tx1"/>
                </a:solidFill>
                <a:latin typeface="Segoe UI Semibold" panose="020B0702040204020203" pitchFamily="34" charset="0"/>
                <a:cs typeface="Segoe UI Semibold" panose="020B0702040204020203" pitchFamily="34" charset="0"/>
              </a:defRPr>
            </a:lvl2pPr>
            <a:lvl3pPr marL="1143000" indent="-228600">
              <a:lnSpc>
                <a:spcPct val="110000"/>
              </a:lnSpc>
              <a:spcBef>
                <a:spcPts val="500"/>
              </a:spcBef>
              <a:buFont typeface="Arial" panose="020B0604020202020204" pitchFamily="34" charset="0"/>
              <a:buChar char="•"/>
              <a:defRPr sz="2000">
                <a:solidFill>
                  <a:schemeClr val="tx1"/>
                </a:solidFill>
                <a:latin typeface="Segoe UI" panose="020B0502040204020203" pitchFamily="34" charset="0"/>
                <a:cs typeface="Segoe UI" panose="020B0502040204020203" pitchFamily="34" charset="0"/>
              </a:defRPr>
            </a:lvl3pPr>
            <a:lvl4pPr marL="1600200" indent="-228600">
              <a:lnSpc>
                <a:spcPct val="110000"/>
              </a:lnSpc>
              <a:spcBef>
                <a:spcPts val="500"/>
              </a:spcBef>
              <a:buFont typeface="Arial" panose="020B0604020202020204" pitchFamily="34" charset="0"/>
              <a:buChar char="•"/>
              <a:defRPr>
                <a:solidFill>
                  <a:schemeClr val="tx1"/>
                </a:solidFill>
                <a:latin typeface="Segoe UI" panose="020B0502040204020203" pitchFamily="34" charset="0"/>
                <a:cs typeface="Segoe UI" panose="020B0502040204020203" pitchFamily="34" charset="0"/>
              </a:defRPr>
            </a:lvl4pPr>
            <a:lvl5pPr marL="2057400" indent="-228600">
              <a:lnSpc>
                <a:spcPct val="110000"/>
              </a:lnSpc>
              <a:spcBef>
                <a:spcPts val="500"/>
              </a:spcBef>
              <a:buFont typeface="Arial" panose="020B0604020202020204" pitchFamily="34" charset="0"/>
              <a:buChar char="•"/>
              <a:defRPr>
                <a:solidFill>
                  <a:schemeClr val="tx1"/>
                </a:solidFill>
                <a:latin typeface="Segoe UI" panose="020B0502040204020203" pitchFamily="34" charset="0"/>
                <a:cs typeface="Segoe UI" panose="020B0502040204020203" pitchFamily="34" charset="0"/>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pPr algn="l">
              <a:lnSpc>
                <a:spcPct val="150000"/>
              </a:lnSpc>
            </a:pPr>
            <a:r>
              <a:rPr lang="en-US" sz="2000" i="1" dirty="0">
                <a:solidFill>
                  <a:srgbClr val="FF0000"/>
                </a:solidFill>
                <a:latin typeface="Segoe UI" panose="020B0502040204020203" pitchFamily="34" charset="0"/>
                <a:cs typeface="Segoe UI" panose="020B0502040204020203" pitchFamily="34" charset="0"/>
              </a:rPr>
              <a:t>“Look, I am coming soon, and </a:t>
            </a:r>
            <a:r>
              <a:rPr lang="en-US" sz="2000" i="1" u="sng" dirty="0">
                <a:solidFill>
                  <a:srgbClr val="FF0000"/>
                </a:solidFill>
                <a:uFill>
                  <a:solidFill>
                    <a:schemeClr val="tx1"/>
                  </a:solidFill>
                </a:uFill>
                <a:latin typeface="Segoe UI" panose="020B0502040204020203" pitchFamily="34" charset="0"/>
                <a:cs typeface="Segoe UI" panose="020B0502040204020203" pitchFamily="34" charset="0"/>
              </a:rPr>
              <a:t>my reward is with me to repay each person according to his work</a:t>
            </a:r>
            <a:r>
              <a:rPr lang="en-US" sz="2000" i="1" dirty="0">
                <a:solidFill>
                  <a:srgbClr val="FF0000"/>
                </a:solidFill>
                <a:latin typeface="Segoe UI" panose="020B0502040204020203" pitchFamily="34" charset="0"/>
                <a:cs typeface="Segoe UI" panose="020B0502040204020203" pitchFamily="34" charset="0"/>
              </a:rPr>
              <a:t>.</a:t>
            </a:r>
            <a:endParaRPr lang="en-US" sz="2000" dirty="0">
              <a:latin typeface="Segoe UI" panose="020B0502040204020203" pitchFamily="34" charset="0"/>
              <a:cs typeface="Segoe UI" panose="020B0502040204020203" pitchFamily="34" charset="0"/>
            </a:endParaRPr>
          </a:p>
        </p:txBody>
      </p:sp>
      <p:sp>
        <p:nvSpPr>
          <p:cNvPr id="10" name="Rectangle 9">
            <a:extLst>
              <a:ext uri="{FF2B5EF4-FFF2-40B4-BE49-F238E27FC236}">
                <a16:creationId xmlns:a16="http://schemas.microsoft.com/office/drawing/2014/main" id="{BE329C04-EC3B-4860-A0F5-DB656584D88C}"/>
              </a:ext>
            </a:extLst>
          </p:cNvPr>
          <p:cNvSpPr/>
          <p:nvPr/>
        </p:nvSpPr>
        <p:spPr>
          <a:xfrm>
            <a:off x="5057141" y="3516907"/>
            <a:ext cx="2077717" cy="337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Segoe UI" panose="020B0502040204020203" pitchFamily="34" charset="0"/>
                <a:cs typeface="Segoe UI" panose="020B0502040204020203" pitchFamily="34" charset="0"/>
              </a:rPr>
              <a:t>Revelation 22:12</a:t>
            </a:r>
            <a:endParaRPr lang="en-US" dirty="0"/>
          </a:p>
        </p:txBody>
      </p:sp>
    </p:spTree>
    <p:extLst>
      <p:ext uri="{BB962C8B-B14F-4D97-AF65-F5344CB8AC3E}">
        <p14:creationId xmlns:p14="http://schemas.microsoft.com/office/powerpoint/2010/main" val="1937079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animBg="1"/>
      <p:bldP spid="6" grpId="0" animBg="1"/>
      <p:bldP spid="7"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1 Corinthians 3:8-9</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92940" y="1449885"/>
            <a:ext cx="10409504" cy="1644498"/>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200000"/>
              </a:lnSpc>
              <a:spcBef>
                <a:spcPts val="0"/>
              </a:spcBef>
              <a:buNone/>
            </a:pPr>
            <a:r>
              <a:rPr lang="en-US" sz="2400" baseline="30000" dirty="0">
                <a:solidFill>
                  <a:srgbClr val="FFCA08"/>
                </a:solidFill>
              </a:rPr>
              <a:t>8</a:t>
            </a:r>
            <a:r>
              <a:rPr lang="en-US" sz="2400" b="0" dirty="0"/>
              <a:t>Now he who plants and he who waters are one, and </a:t>
            </a:r>
            <a:r>
              <a:rPr lang="en-US" sz="2400" dirty="0">
                <a:effectLst>
                  <a:glow rad="139700">
                    <a:srgbClr val="FFCA08">
                      <a:alpha val="40000"/>
                    </a:srgbClr>
                  </a:glow>
                </a:effectLst>
              </a:rPr>
              <a:t>each will receive his own reward according to his own labor</a:t>
            </a:r>
            <a:r>
              <a:rPr lang="en-US" sz="2400" b="0" dirty="0"/>
              <a:t>. </a:t>
            </a:r>
            <a:r>
              <a:rPr lang="en-US" sz="2400" baseline="30000" dirty="0">
                <a:solidFill>
                  <a:srgbClr val="FFCA08"/>
                </a:solidFill>
              </a:rPr>
              <a:t>9</a:t>
            </a:r>
            <a:r>
              <a:rPr lang="en-US" sz="2400" b="0" dirty="0"/>
              <a:t>For we are God’s coworkers.</a:t>
            </a:r>
          </a:p>
        </p:txBody>
      </p:sp>
      <p:sp>
        <p:nvSpPr>
          <p:cNvPr id="7" name="Content Placeholder 1">
            <a:extLst>
              <a:ext uri="{FF2B5EF4-FFF2-40B4-BE49-F238E27FC236}">
                <a16:creationId xmlns:a16="http://schemas.microsoft.com/office/drawing/2014/main" id="{204B6FAE-8DF5-4E3C-A671-8C3ECECF4923}"/>
              </a:ext>
            </a:extLst>
          </p:cNvPr>
          <p:cNvSpPr txBox="1">
            <a:spLocks/>
          </p:cNvSpPr>
          <p:nvPr/>
        </p:nvSpPr>
        <p:spPr>
          <a:xfrm>
            <a:off x="1405092" y="3601491"/>
            <a:ext cx="9395068" cy="2554143"/>
          </a:xfrm>
          <a:prstGeom prst="rect">
            <a:avLst/>
          </a:prstGeom>
          <a:ln w="38100"/>
        </p:spPr>
        <p:style>
          <a:lnRef idx="2">
            <a:schemeClr val="accent1"/>
          </a:lnRef>
          <a:fillRef idx="1">
            <a:schemeClr val="lt1"/>
          </a:fillRef>
          <a:effectRef idx="0">
            <a:schemeClr val="accent1"/>
          </a:effectRef>
          <a:fontRef idx="minor">
            <a:schemeClr val="dk1"/>
          </a:fontRef>
        </p:style>
        <p:txBody>
          <a:bodyPr>
            <a:noAutofit/>
          </a:bodyPr>
          <a:lst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tx1"/>
                </a:solidFill>
                <a:latin typeface="Segoe UI" panose="020B0502040204020203" pitchFamily="34" charset="0"/>
                <a:ea typeface="+mn-ea"/>
                <a:cs typeface="Segoe UI" panose="020B0502040204020203" pitchFamily="34" charset="0"/>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tx1"/>
                </a:solidFill>
                <a:latin typeface="Segoe UI Semibold" panose="020B0702040204020203" pitchFamily="34" charset="0"/>
                <a:ea typeface="+mn-ea"/>
                <a:cs typeface="Segoe UI Semibold" panose="020B0702040204020203" pitchFamily="34" charset="0"/>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spcAft>
                <a:spcPts val="3600"/>
              </a:spcAft>
            </a:pPr>
            <a:r>
              <a:rPr lang="en-US" sz="2400" b="0" dirty="0"/>
              <a:t>The subjective criterion for salvation is faith alone, with nothing added (Eph. 2:8-9).</a:t>
            </a:r>
          </a:p>
          <a:p>
            <a:pPr>
              <a:lnSpc>
                <a:spcPct val="100000"/>
              </a:lnSpc>
              <a:spcBef>
                <a:spcPts val="0"/>
              </a:spcBef>
              <a:spcAft>
                <a:spcPts val="3600"/>
              </a:spcAft>
            </a:pPr>
            <a:r>
              <a:rPr lang="en-US" sz="2400" b="0" dirty="0"/>
              <a:t>But the objective reality of that salvation is manifested in the subsequent godly works that the Holy Spirit leads and empowers believers to perform.</a:t>
            </a:r>
          </a:p>
        </p:txBody>
      </p:sp>
    </p:spTree>
    <p:extLst>
      <p:ext uri="{BB962C8B-B14F-4D97-AF65-F5344CB8AC3E}">
        <p14:creationId xmlns:p14="http://schemas.microsoft.com/office/powerpoint/2010/main" val="868495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DDFF-DEFA-44B9-A86A-519D826EE8B0}"/>
              </a:ext>
            </a:extLst>
          </p:cNvPr>
          <p:cNvSpPr>
            <a:spLocks noGrp="1"/>
          </p:cNvSpPr>
          <p:nvPr>
            <p:ph type="title"/>
          </p:nvPr>
        </p:nvSpPr>
        <p:spPr>
          <a:xfrm>
            <a:off x="665749" y="634696"/>
            <a:ext cx="3344778" cy="1709928"/>
          </a:xfrm>
        </p:spPr>
        <p:txBody>
          <a:bodyPr lIns="0" tIns="0" rIns="0" bIns="0">
            <a:noAutofit/>
            <a:scene3d>
              <a:camera prst="orthographicFront"/>
              <a:lightRig rig="threePt" dir="t"/>
            </a:scene3d>
            <a:sp3d extrusionH="57150">
              <a:bevelT w="38100" h="38100"/>
            </a:sp3d>
          </a:bodyPr>
          <a:lstStyle/>
          <a:p>
            <a:pPr algn="ctr"/>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
        <p:nvSpPr>
          <p:cNvPr id="3" name="Content Placeholder 2">
            <a:extLst>
              <a:ext uri="{FF2B5EF4-FFF2-40B4-BE49-F238E27FC236}">
                <a16:creationId xmlns:a16="http://schemas.microsoft.com/office/drawing/2014/main" id="{E4A29B43-CD39-4D37-9B76-7FE3B309BB46}"/>
              </a:ext>
            </a:extLst>
          </p:cNvPr>
          <p:cNvSpPr>
            <a:spLocks noGrp="1"/>
          </p:cNvSpPr>
          <p:nvPr>
            <p:ph idx="1"/>
          </p:nvPr>
        </p:nvSpPr>
        <p:spPr>
          <a:xfrm>
            <a:off x="4798646" y="634696"/>
            <a:ext cx="6896530" cy="5839995"/>
          </a:xfrm>
        </p:spPr>
        <p:txBody>
          <a:bodyPr>
            <a:noAutofit/>
          </a:bodyPr>
          <a:lstStyle/>
          <a:p>
            <a:pPr>
              <a:lnSpc>
                <a:spcPct val="100000"/>
              </a:lnSpc>
              <a:spcBef>
                <a:spcPts val="0"/>
              </a:spcBef>
              <a:spcAft>
                <a:spcPts val="4200"/>
              </a:spcAft>
            </a:pPr>
            <a:r>
              <a:rPr lang="en-US" sz="2400" dirty="0">
                <a:latin typeface="Segoe UI Semibold" panose="020B0702040204020203" pitchFamily="34" charset="0"/>
                <a:cs typeface="Segoe UI Semibold" panose="020B0702040204020203" pitchFamily="34" charset="0"/>
              </a:rPr>
              <a:t>True believers are </a:t>
            </a:r>
            <a:r>
              <a:rPr lang="en-US" sz="2400" dirty="0">
                <a:effectLst>
                  <a:glow rad="139700">
                    <a:srgbClr val="FFCA08">
                      <a:alpha val="40000"/>
                    </a:srgbClr>
                  </a:glow>
                </a:effectLst>
              </a:rPr>
              <a:t>transformed</a:t>
            </a:r>
            <a:r>
              <a:rPr lang="en-US" sz="2400" dirty="0">
                <a:latin typeface="Segoe UI Semibold" panose="020B0702040204020203" pitchFamily="34" charset="0"/>
                <a:cs typeface="Segoe UI Semibold" panose="020B0702040204020203" pitchFamily="34" charset="0"/>
              </a:rPr>
              <a:t> by the power of the indwelling Holy Spirit and persist in doing good.</a:t>
            </a:r>
          </a:p>
          <a:p>
            <a:pPr>
              <a:lnSpc>
                <a:spcPct val="100000"/>
              </a:lnSpc>
              <a:spcBef>
                <a:spcPts val="0"/>
              </a:spcBef>
              <a:spcAft>
                <a:spcPts val="4200"/>
              </a:spcAft>
            </a:pPr>
            <a:r>
              <a:rPr lang="en-US" sz="2400" dirty="0">
                <a:latin typeface="Segoe UI Semibold" panose="020B0702040204020203" pitchFamily="34" charset="0"/>
                <a:cs typeface="Segoe UI Semibold" panose="020B0702040204020203" pitchFamily="34" charset="0"/>
              </a:rPr>
              <a:t>A person’s actions form an infallible index to their character and give credence to their confession of faith.</a:t>
            </a:r>
          </a:p>
          <a:p>
            <a:pPr>
              <a:lnSpc>
                <a:spcPct val="100000"/>
              </a:lnSpc>
              <a:spcBef>
                <a:spcPts val="0"/>
              </a:spcBef>
              <a:spcAft>
                <a:spcPts val="4200"/>
              </a:spcAft>
            </a:pPr>
            <a:r>
              <a:rPr lang="en-US" sz="2400" dirty="0">
                <a:latin typeface="Segoe UI Semibold" panose="020B0702040204020203" pitchFamily="34" charset="0"/>
                <a:cs typeface="Segoe UI Semibold" panose="020B0702040204020203" pitchFamily="34" charset="0"/>
              </a:rPr>
              <a:t>All believers will stand before Jesus one day and will be judged for their works (deeds).</a:t>
            </a:r>
          </a:p>
          <a:p>
            <a:pPr>
              <a:lnSpc>
                <a:spcPct val="100000"/>
              </a:lnSpc>
              <a:spcBef>
                <a:spcPts val="0"/>
              </a:spcBef>
              <a:spcAft>
                <a:spcPts val="4200"/>
              </a:spcAft>
            </a:pPr>
            <a:r>
              <a:rPr lang="en-US" sz="2400" dirty="0">
                <a:latin typeface="Segoe UI Semibold" panose="020B0702040204020203" pitchFamily="34" charset="0"/>
                <a:cs typeface="Segoe UI Semibold" panose="020B0702040204020203" pitchFamily="34" charset="0"/>
              </a:rPr>
              <a:t>While judgment is by works, salvation is by grace, through faith (Eph 2:8-9).</a:t>
            </a:r>
          </a:p>
          <a:p>
            <a:pPr>
              <a:lnSpc>
                <a:spcPct val="100000"/>
              </a:lnSpc>
              <a:spcBef>
                <a:spcPts val="0"/>
              </a:spcBef>
              <a:spcAft>
                <a:spcPts val="4200"/>
              </a:spcAft>
            </a:pPr>
            <a:endParaRPr lang="en-US" sz="2400" dirty="0">
              <a:latin typeface="Segoe UI Semibold" panose="020B0702040204020203" pitchFamily="34" charset="0"/>
              <a:cs typeface="Segoe UI Semibold" panose="020B0702040204020203" pitchFamily="34" charset="0"/>
            </a:endParaRPr>
          </a:p>
        </p:txBody>
      </p:sp>
      <p:sp>
        <p:nvSpPr>
          <p:cNvPr id="4" name="Rectangle 3">
            <a:extLst>
              <a:ext uri="{FF2B5EF4-FFF2-40B4-BE49-F238E27FC236}">
                <a16:creationId xmlns:a16="http://schemas.microsoft.com/office/drawing/2014/main" id="{A2BCCD72-2B58-418D-9D29-7EF0B078AC69}"/>
              </a:ext>
            </a:extLst>
          </p:cNvPr>
          <p:cNvSpPr/>
          <p:nvPr/>
        </p:nvSpPr>
        <p:spPr>
          <a:xfrm>
            <a:off x="905577" y="3267965"/>
            <a:ext cx="2865121" cy="2029691"/>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b="1" dirty="0">
                <a:solidFill>
                  <a:srgbClr val="FF0000"/>
                </a:solidFill>
                <a:latin typeface="Segoe UI" panose="020B0502040204020203" pitchFamily="34" charset="0"/>
                <a:cs typeface="Segoe UI" panose="020B0502040204020203" pitchFamily="34" charset="0"/>
              </a:rPr>
              <a:t>“You will know them by their fruits.”</a:t>
            </a:r>
          </a:p>
          <a:p>
            <a:pPr algn="ctr"/>
            <a:endParaRPr lang="en-US" sz="2400" b="1" dirty="0">
              <a:latin typeface="Segoe UI" panose="020B0502040204020203" pitchFamily="34" charset="0"/>
              <a:cs typeface="Segoe UI" panose="020B0502040204020203" pitchFamily="34" charset="0"/>
            </a:endParaRPr>
          </a:p>
          <a:p>
            <a:pPr algn="ctr"/>
            <a:r>
              <a:rPr lang="en-US" sz="2400" b="1" dirty="0">
                <a:latin typeface="Segoe UI" panose="020B0502040204020203" pitchFamily="34" charset="0"/>
                <a:cs typeface="Segoe UI" panose="020B0502040204020203" pitchFamily="34" charset="0"/>
              </a:rPr>
              <a:t>Matt. 7:16</a:t>
            </a:r>
          </a:p>
        </p:txBody>
      </p:sp>
    </p:spTree>
    <p:extLst>
      <p:ext uri="{BB962C8B-B14F-4D97-AF65-F5344CB8AC3E}">
        <p14:creationId xmlns:p14="http://schemas.microsoft.com/office/powerpoint/2010/main" val="2103158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A181-38F4-486B-9BC4-D946A311174E}"/>
              </a:ext>
            </a:extLst>
          </p:cNvPr>
          <p:cNvSpPr>
            <a:spLocks noGrp="1"/>
          </p:cNvSpPr>
          <p:nvPr>
            <p:ph type="title"/>
          </p:nvPr>
        </p:nvSpPr>
        <p:spPr/>
        <p:txBody>
          <a:bodyPr>
            <a:normAutofit/>
          </a:bodyPr>
          <a:lstStyle/>
          <a:p>
            <a:r>
              <a:rPr lang="en-US" sz="9600" dirty="0">
                <a:latin typeface="+mj-lt"/>
              </a:rPr>
              <a:t>God’s Righteous Judgment</a:t>
            </a:r>
          </a:p>
        </p:txBody>
      </p:sp>
      <p:sp>
        <p:nvSpPr>
          <p:cNvPr id="3" name="Text Placeholder 2">
            <a:extLst>
              <a:ext uri="{FF2B5EF4-FFF2-40B4-BE49-F238E27FC236}">
                <a16:creationId xmlns:a16="http://schemas.microsoft.com/office/drawing/2014/main" id="{A4C2B8D8-6E2F-483F-8008-29B1D08178F0}"/>
              </a:ext>
            </a:extLst>
          </p:cNvPr>
          <p:cNvSpPr>
            <a:spLocks noGrp="1"/>
          </p:cNvSpPr>
          <p:nvPr>
            <p:ph type="body" idx="1"/>
          </p:nvPr>
        </p:nvSpPr>
        <p:spPr/>
        <p:txBody>
          <a:bodyPr>
            <a:noAutofit/>
            <a:scene3d>
              <a:camera prst="orthographicFront"/>
              <a:lightRig rig="threePt" dir="t"/>
            </a:scene3d>
            <a:sp3d extrusionH="57150">
              <a:bevelT w="69850" h="69850" prst="divot"/>
            </a:sp3d>
          </a:bodyPr>
          <a:lstStyle/>
          <a:p>
            <a:r>
              <a:rPr lang="en-US" sz="4400" spc="500">
                <a:solidFill>
                  <a:srgbClr val="FFCA08"/>
                </a:solidFill>
                <a:effectLst>
                  <a:outerShdw blurRad="38100" dist="38100" dir="2700000" algn="tl">
                    <a:srgbClr val="000000">
                      <a:alpha val="43137"/>
                    </a:srgbClr>
                  </a:outerShdw>
                </a:effectLst>
                <a:latin typeface="LEMON MILK Bold" panose="00000800000000000000" pitchFamily="50" charset="0"/>
              </a:rPr>
              <a:t>Romans 2:1-16</a:t>
            </a:r>
            <a:endParaRPr lang="en-US" sz="4400" spc="500" dirty="0">
              <a:solidFill>
                <a:srgbClr val="FFCA08"/>
              </a:solidFill>
              <a:effectLst>
                <a:outerShdw blurRad="38100" dist="38100" dir="2700000" algn="tl">
                  <a:srgbClr val="000000">
                    <a:alpha val="43137"/>
                  </a:srgbClr>
                </a:outerShdw>
              </a:effectLst>
              <a:latin typeface="LEMON MILK Bold" panose="00000800000000000000" pitchFamily="50" charset="0"/>
            </a:endParaRPr>
          </a:p>
        </p:txBody>
      </p:sp>
    </p:spTree>
    <p:extLst>
      <p:ext uri="{BB962C8B-B14F-4D97-AF65-F5344CB8AC3E}">
        <p14:creationId xmlns:p14="http://schemas.microsoft.com/office/powerpoint/2010/main" val="1796045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DDFF-DEFA-44B9-A86A-519D826EE8B0}"/>
              </a:ext>
            </a:extLst>
          </p:cNvPr>
          <p:cNvSpPr>
            <a:spLocks noGrp="1"/>
          </p:cNvSpPr>
          <p:nvPr>
            <p:ph type="title"/>
          </p:nvPr>
        </p:nvSpPr>
        <p:spPr>
          <a:xfrm>
            <a:off x="665749" y="634696"/>
            <a:ext cx="3344778" cy="1709928"/>
          </a:xfrm>
        </p:spPr>
        <p:txBody>
          <a:bodyPr lIns="0" tIns="0" rIns="0" bIns="0">
            <a:noAutofit/>
            <a:scene3d>
              <a:camera prst="orthographicFront"/>
              <a:lightRig rig="threePt" dir="t"/>
            </a:scene3d>
            <a:sp3d extrusionH="57150">
              <a:bevelT w="38100" h="38100"/>
            </a:sp3d>
          </a:bodyPr>
          <a:lstStyle/>
          <a:p>
            <a:pPr algn="ctr"/>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
        <p:nvSpPr>
          <p:cNvPr id="3" name="Content Placeholder 2">
            <a:extLst>
              <a:ext uri="{FF2B5EF4-FFF2-40B4-BE49-F238E27FC236}">
                <a16:creationId xmlns:a16="http://schemas.microsoft.com/office/drawing/2014/main" id="{E4A29B43-CD39-4D37-9B76-7FE3B309BB46}"/>
              </a:ext>
            </a:extLst>
          </p:cNvPr>
          <p:cNvSpPr>
            <a:spLocks noGrp="1"/>
          </p:cNvSpPr>
          <p:nvPr>
            <p:ph idx="1"/>
          </p:nvPr>
        </p:nvSpPr>
        <p:spPr>
          <a:xfrm>
            <a:off x="4786033" y="805542"/>
            <a:ext cx="6896530" cy="5166435"/>
          </a:xfrm>
        </p:spPr>
        <p:txBody>
          <a:bodyPr>
            <a:normAutofit/>
            <a:scene3d>
              <a:camera prst="orthographicFront"/>
              <a:lightRig rig="threePt" dir="t"/>
            </a:scene3d>
            <a:sp3d extrusionH="57150">
              <a:bevelT w="69850" h="69850" prst="divot"/>
            </a:sp3d>
          </a:bodyPr>
          <a:lstStyle/>
          <a:p>
            <a:pPr marL="0" indent="0">
              <a:lnSpc>
                <a:spcPct val="100000"/>
              </a:lnSpc>
              <a:spcBef>
                <a:spcPts val="0"/>
              </a:spcBef>
              <a:spcAft>
                <a:spcPts val="3600"/>
              </a:spcAft>
              <a:buNone/>
            </a:pPr>
            <a:r>
              <a:rPr lang="en-US" sz="4400" cap="small" dirty="0">
                <a:latin typeface="Segoe UI Black" panose="020B0A02040204020203" pitchFamily="34" charset="0"/>
                <a:ea typeface="Segoe UI Black" panose="020B0A02040204020203" pitchFamily="34" charset="0"/>
                <a:cs typeface="Segoe UI Semibold" panose="020B0702040204020203" pitchFamily="34" charset="0"/>
              </a:rPr>
              <a:t>Focal Passages for Today’s Study:</a:t>
            </a:r>
          </a:p>
          <a:p>
            <a:pPr marL="687388" indent="-687388">
              <a:lnSpc>
                <a:spcPct val="200000"/>
              </a:lnSpc>
              <a:spcBef>
                <a:spcPts val="0"/>
              </a:spcBef>
              <a:spcAft>
                <a:spcPts val="3600"/>
              </a:spcAft>
              <a:buClrTx/>
              <a:buFont typeface="Wingdings" panose="05000000000000000000" pitchFamily="2" charset="2"/>
              <a:buChar char="v"/>
            </a:pPr>
            <a:r>
              <a:rPr lang="en-US" sz="4000" dirty="0">
                <a:solidFill>
                  <a:srgbClr val="FFCA08"/>
                </a:solidFill>
                <a:effectLst>
                  <a:outerShdw blurRad="38100" dist="38100" dir="2700000" algn="tl">
                    <a:srgbClr val="000000">
                      <a:alpha val="43137"/>
                    </a:srgbClr>
                  </a:outerShdw>
                </a:effectLst>
                <a:latin typeface="LEMON MILK Bold" panose="00000800000000000000" pitchFamily="50" charset="0"/>
              </a:rPr>
              <a:t>Romans 2:1-5</a:t>
            </a:r>
          </a:p>
          <a:p>
            <a:pPr marL="687388" indent="-687388">
              <a:lnSpc>
                <a:spcPct val="200000"/>
              </a:lnSpc>
              <a:spcBef>
                <a:spcPts val="0"/>
              </a:spcBef>
              <a:spcAft>
                <a:spcPts val="3600"/>
              </a:spcAft>
              <a:buClrTx/>
              <a:buFont typeface="Wingdings" panose="05000000000000000000" pitchFamily="2" charset="2"/>
              <a:buChar char="v"/>
            </a:pPr>
            <a:r>
              <a:rPr lang="en-US" sz="4000" dirty="0">
                <a:solidFill>
                  <a:srgbClr val="FFCA08"/>
                </a:solidFill>
                <a:effectLst>
                  <a:outerShdw blurRad="38100" dist="38100" dir="2700000" algn="tl">
                    <a:srgbClr val="000000">
                      <a:alpha val="43137"/>
                    </a:srgbClr>
                  </a:outerShdw>
                </a:effectLst>
                <a:latin typeface="LEMON MILK Bold" panose="00000800000000000000" pitchFamily="50" charset="0"/>
              </a:rPr>
              <a:t>Romans 2:6-13</a:t>
            </a:r>
          </a:p>
        </p:txBody>
      </p:sp>
    </p:spTree>
    <p:extLst>
      <p:ext uri="{BB962C8B-B14F-4D97-AF65-F5344CB8AC3E}">
        <p14:creationId xmlns:p14="http://schemas.microsoft.com/office/powerpoint/2010/main" val="1726772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8">
            <a:extLst>
              <a:ext uri="{FF2B5EF4-FFF2-40B4-BE49-F238E27FC236}">
                <a16:creationId xmlns:a16="http://schemas.microsoft.com/office/drawing/2014/main" id="{8D06CE56-3881-4ADA-8CEF-D18B02C24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0">
            <a:extLst>
              <a:ext uri="{FF2B5EF4-FFF2-40B4-BE49-F238E27FC236}">
                <a16:creationId xmlns:a16="http://schemas.microsoft.com/office/drawing/2014/main" id="{79F3C543-62EC-4433-9C93-A2CD8764E9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12">
            <a:extLst>
              <a:ext uri="{FF2B5EF4-FFF2-40B4-BE49-F238E27FC236}">
                <a16:creationId xmlns:a16="http://schemas.microsoft.com/office/drawing/2014/main" id="{D7D03296-BABA-47AD-A5D5-ED15672701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14">
            <a:extLst>
              <a:ext uri="{FF2B5EF4-FFF2-40B4-BE49-F238E27FC236}">
                <a16:creationId xmlns:a16="http://schemas.microsoft.com/office/drawing/2014/main" id="{284A8429-F65A-490D-96E4-1158D3E8A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199" y="1396083"/>
            <a:ext cx="10515599"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16">
            <a:extLst>
              <a:ext uri="{FF2B5EF4-FFF2-40B4-BE49-F238E27FC236}">
                <a16:creationId xmlns:a16="http://schemas.microsoft.com/office/drawing/2014/main" id="{0F022291-A82B-4D23-A1E0-5F9BD68466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041136" y="1859832"/>
            <a:ext cx="109728"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4">
            <a:extLst>
              <a:ext uri="{FF2B5EF4-FFF2-40B4-BE49-F238E27FC236}">
                <a16:creationId xmlns:a16="http://schemas.microsoft.com/office/drawing/2014/main" id="{B7E29DC7-3577-42E8-ADD0-79FE49724201}"/>
              </a:ext>
            </a:extLst>
          </p:cNvPr>
          <p:cNvGrpSpPr/>
          <p:nvPr/>
        </p:nvGrpSpPr>
        <p:grpSpPr>
          <a:xfrm>
            <a:off x="1188500" y="2399494"/>
            <a:ext cx="8860780" cy="3879878"/>
            <a:chOff x="1188500" y="2399494"/>
            <a:chExt cx="8860780" cy="3879878"/>
          </a:xfrm>
        </p:grpSpPr>
        <p:pic>
          <p:nvPicPr>
            <p:cNvPr id="3" name="Picture 2">
              <a:extLst>
                <a:ext uri="{FF2B5EF4-FFF2-40B4-BE49-F238E27FC236}">
                  <a16:creationId xmlns:a16="http://schemas.microsoft.com/office/drawing/2014/main" id="{744653F1-85AE-4488-9ABC-5C9FD150C375}"/>
                </a:ext>
              </a:extLst>
            </p:cNvPr>
            <p:cNvPicPr>
              <a:picLocks noChangeAspect="1"/>
            </p:cNvPicPr>
            <p:nvPr/>
          </p:nvPicPr>
          <p:blipFill>
            <a:blip r:embed="rId2"/>
            <a:stretch>
              <a:fillRect/>
            </a:stretch>
          </p:blipFill>
          <p:spPr>
            <a:xfrm>
              <a:off x="1188500" y="3131378"/>
              <a:ext cx="5140661" cy="2416110"/>
            </a:xfrm>
            <a:prstGeom prst="rect">
              <a:avLst/>
            </a:prstGeom>
          </p:spPr>
        </p:pic>
        <p:pic>
          <p:nvPicPr>
            <p:cNvPr id="2" name="Picture 1">
              <a:extLst>
                <a:ext uri="{FF2B5EF4-FFF2-40B4-BE49-F238E27FC236}">
                  <a16:creationId xmlns:a16="http://schemas.microsoft.com/office/drawing/2014/main" id="{300DF62C-DEEB-4FB3-82C2-DF7F61CF823F}"/>
                </a:ext>
              </a:extLst>
            </p:cNvPr>
            <p:cNvPicPr>
              <a:picLocks noChangeAspect="1"/>
            </p:cNvPicPr>
            <p:nvPr/>
          </p:nvPicPr>
          <p:blipFill>
            <a:blip r:embed="rId3"/>
            <a:stretch>
              <a:fillRect/>
            </a:stretch>
          </p:blipFill>
          <p:spPr>
            <a:xfrm>
              <a:off x="7517660" y="2399494"/>
              <a:ext cx="2531620" cy="3879878"/>
            </a:xfrm>
            <a:prstGeom prst="rect">
              <a:avLst/>
            </a:prstGeom>
          </p:spPr>
        </p:pic>
      </p:grpSp>
      <p:sp>
        <p:nvSpPr>
          <p:cNvPr id="4" name="TextBox 3">
            <a:extLst>
              <a:ext uri="{FF2B5EF4-FFF2-40B4-BE49-F238E27FC236}">
                <a16:creationId xmlns:a16="http://schemas.microsoft.com/office/drawing/2014/main" id="{4ED1EE7F-B5B6-4EEC-9203-439688C010B7}"/>
              </a:ext>
            </a:extLst>
          </p:cNvPr>
          <p:cNvSpPr txBox="1"/>
          <p:nvPr/>
        </p:nvSpPr>
        <p:spPr>
          <a:xfrm>
            <a:off x="844824" y="1313240"/>
            <a:ext cx="10515600" cy="992773"/>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6000" b="1" dirty="0">
                <a:latin typeface="+mj-lt"/>
                <a:ea typeface="+mj-ea"/>
                <a:cs typeface="+mj-cs"/>
              </a:rPr>
              <a:t>The Lake Wobegon Effect</a:t>
            </a:r>
          </a:p>
        </p:txBody>
      </p:sp>
    </p:spTree>
    <p:extLst>
      <p:ext uri="{BB962C8B-B14F-4D97-AF65-F5344CB8AC3E}">
        <p14:creationId xmlns:p14="http://schemas.microsoft.com/office/powerpoint/2010/main" val="1598284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CA69E7D-E501-4665-9B13-A53F6DF75A17}"/>
              </a:ext>
            </a:extLst>
          </p:cNvPr>
          <p:cNvSpPr>
            <a:spLocks noGrp="1"/>
          </p:cNvSpPr>
          <p:nvPr>
            <p:ph type="title"/>
          </p:nvPr>
        </p:nvSpPr>
        <p:spPr/>
        <p:txBody>
          <a:bodyPr>
            <a:normAutofit/>
          </a:bodyPr>
          <a:lstStyle/>
          <a:p>
            <a:pPr algn="ctr"/>
            <a:r>
              <a:rPr lang="en-US" sz="4800" dirty="0"/>
              <a:t>“The Pharisee is always present in each one of us”</a:t>
            </a:r>
            <a:br>
              <a:rPr lang="en-US" sz="4800" dirty="0"/>
            </a:br>
            <a:br>
              <a:rPr lang="en-US" sz="4800" dirty="0"/>
            </a:br>
            <a:r>
              <a:rPr lang="en-US" sz="1400" i="0" dirty="0">
                <a:solidFill>
                  <a:schemeClr val="bg1">
                    <a:lumMod val="50000"/>
                  </a:schemeClr>
                </a:solidFill>
                <a:effectLst/>
                <a:latin typeface="Segoe UI" panose="020B0502040204020203" pitchFamily="34" charset="0"/>
                <a:cs typeface="Segoe UI" panose="020B0502040204020203" pitchFamily="34" charset="0"/>
              </a:rPr>
              <a:t>Dr. Franz </a:t>
            </a:r>
            <a:r>
              <a:rPr lang="en-US" sz="1400" i="0" dirty="0" err="1">
                <a:solidFill>
                  <a:schemeClr val="bg1">
                    <a:lumMod val="50000"/>
                  </a:schemeClr>
                </a:solidFill>
                <a:effectLst/>
                <a:latin typeface="Segoe UI" panose="020B0502040204020203" pitchFamily="34" charset="0"/>
                <a:cs typeface="Segoe UI" panose="020B0502040204020203" pitchFamily="34" charset="0"/>
              </a:rPr>
              <a:t>Leenhardt</a:t>
            </a:r>
            <a:r>
              <a:rPr lang="en-US" sz="1400" i="0" dirty="0">
                <a:solidFill>
                  <a:schemeClr val="bg1">
                    <a:lumMod val="50000"/>
                  </a:schemeClr>
                </a:solidFill>
                <a:effectLst/>
                <a:latin typeface="Segoe UI" panose="020B0502040204020203" pitchFamily="34" charset="0"/>
                <a:cs typeface="Segoe UI" panose="020B0502040204020203" pitchFamily="34" charset="0"/>
              </a:rPr>
              <a:t> (1902-1990)</a:t>
            </a:r>
            <a:endParaRPr lang="en-US" cap="small" dirty="0">
              <a:solidFill>
                <a:schemeClr val="bg1">
                  <a:lumMod val="50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938633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6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C472220-6ED4-4778-8B48-80BFC87F1FC3}"/>
              </a:ext>
            </a:extLst>
          </p:cNvPr>
          <p:cNvSpPr>
            <a:spLocks noGrp="1"/>
          </p:cNvSpPr>
          <p:nvPr>
            <p:ph type="title"/>
          </p:nvPr>
        </p:nvSpPr>
        <p:spPr>
          <a:xfrm>
            <a:off x="841248" y="426720"/>
            <a:ext cx="10506456" cy="1554061"/>
          </a:xfrm>
        </p:spPr>
        <p:txBody>
          <a:bodyPr anchor="b">
            <a:normAutofit/>
          </a:bodyPr>
          <a:lstStyle/>
          <a:p>
            <a:r>
              <a:rPr lang="en-US" sz="5400" b="0">
                <a:latin typeface="LEMON MILK" panose="00000500000000000000" pitchFamily="50" charset="0"/>
              </a:rPr>
              <a:t>Romans 12:2</a:t>
            </a:r>
          </a:p>
        </p:txBody>
      </p:sp>
      <p:sp>
        <p:nvSpPr>
          <p:cNvPr id="6" name="Rectangle 5">
            <a:extLst>
              <a:ext uri="{FF2B5EF4-FFF2-40B4-BE49-F238E27FC236}">
                <a16:creationId xmlns:a16="http://schemas.microsoft.com/office/drawing/2014/main" id="{D893AF2E-6BCD-4A5E-97C4-88A86C2E59F1}"/>
              </a:ext>
            </a:extLst>
          </p:cNvPr>
          <p:cNvSpPr/>
          <p:nvPr/>
        </p:nvSpPr>
        <p:spPr>
          <a:xfrm>
            <a:off x="840185" y="2118888"/>
            <a:ext cx="10506456"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3A98238-DCFF-4505-8FA1-778CF284E0DB}"/>
              </a:ext>
            </a:extLst>
          </p:cNvPr>
          <p:cNvSpPr/>
          <p:nvPr/>
        </p:nvSpPr>
        <p:spPr>
          <a:xfrm>
            <a:off x="840185" y="2004682"/>
            <a:ext cx="1874520" cy="13716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Content Placeholder 4">
            <a:extLst>
              <a:ext uri="{FF2B5EF4-FFF2-40B4-BE49-F238E27FC236}">
                <a16:creationId xmlns:a16="http://schemas.microsoft.com/office/drawing/2014/main" id="{128DE03B-47BF-4555-8BDD-CE67080E30B0}"/>
              </a:ext>
            </a:extLst>
          </p:cNvPr>
          <p:cNvSpPr>
            <a:spLocks noGrp="1"/>
          </p:cNvSpPr>
          <p:nvPr>
            <p:ph idx="1"/>
          </p:nvPr>
        </p:nvSpPr>
        <p:spPr>
          <a:xfrm>
            <a:off x="841248" y="2139093"/>
            <a:ext cx="10509504" cy="4027329"/>
          </a:xfrm>
          <a:scene3d>
            <a:camera prst="orthographicFront"/>
            <a:lightRig rig="threePt" dir="t"/>
          </a:scene3d>
          <a:sp3d>
            <a:bevelT w="139700" h="139700" prst="divot"/>
          </a:sp3d>
        </p:spPr>
        <p:txBody>
          <a:bodyPr tIns="0" rIns="0" anchor="t">
            <a:noAutofit/>
            <a:sp3d extrusionH="57150">
              <a:bevelT w="69850" h="69850" prst="divot"/>
            </a:sp3d>
          </a:bodyPr>
          <a:lstStyle/>
          <a:p>
            <a:pPr marL="0" indent="0">
              <a:lnSpc>
                <a:spcPct val="250000"/>
              </a:lnSpc>
              <a:buNone/>
            </a:pPr>
            <a:r>
              <a:rPr lang="en-US">
                <a:latin typeface="AvenirLT-Roman" panose="020B0503020203020204" pitchFamily="34" charset="0"/>
              </a:rPr>
              <a:t>Do not be conformed to this age, but be </a:t>
            </a:r>
            <a:r>
              <a:rPr lang="en-US" sz="3500" b="1" cap="all">
                <a:solidFill>
                  <a:srgbClr val="FFCA08"/>
                </a:solidFill>
                <a:effectLst>
                  <a:outerShdw blurRad="38100" dist="38100" dir="2700000" algn="tl">
                    <a:srgbClr val="000000">
                      <a:alpha val="43137"/>
                    </a:srgbClr>
                  </a:outerShdw>
                </a:effectLst>
                <a:latin typeface="LEMON MILK Bold" panose="00000800000000000000" pitchFamily="50" charset="0"/>
              </a:rPr>
              <a:t>transformed</a:t>
            </a:r>
            <a:r>
              <a:rPr lang="en-US" sz="3500" b="1">
                <a:effectLst>
                  <a:outerShdw blurRad="38100" dist="38100" dir="2700000" algn="tl">
                    <a:srgbClr val="000000">
                      <a:alpha val="43137"/>
                    </a:srgbClr>
                  </a:outerShdw>
                </a:effectLst>
                <a:latin typeface="AvenirLT-Roman" panose="020B0503020203020204" pitchFamily="34" charset="0"/>
              </a:rPr>
              <a:t> </a:t>
            </a:r>
            <a:r>
              <a:rPr lang="en-US">
                <a:latin typeface="AvenirLT-Roman" panose="020B0503020203020204" pitchFamily="34" charset="0"/>
              </a:rPr>
              <a:t>by the renewing of your mind, </a:t>
            </a:r>
            <a:r>
              <a:rPr lang="en-US" b="1">
                <a:latin typeface="Avenir Next LT Pro" panose="020B0504020202020204" pitchFamily="34" charset="0"/>
              </a:rPr>
              <a:t>so that you may discern what is the good, pleasing, and perfect will of God</a:t>
            </a:r>
            <a:r>
              <a:rPr lang="en-US" b="1">
                <a:latin typeface="AvenirLT-Roman" panose="020B0503020203020204" pitchFamily="34" charset="0"/>
              </a:rPr>
              <a:t>. </a:t>
            </a:r>
          </a:p>
        </p:txBody>
      </p:sp>
      <p:sp>
        <p:nvSpPr>
          <p:cNvPr id="12" name="Rectangle 6">
            <a:extLst>
              <a:ext uri="{FF2B5EF4-FFF2-40B4-BE49-F238E27FC236}">
                <a16:creationId xmlns:a16="http://schemas.microsoft.com/office/drawing/2014/main" id="{48EC1367-8DA8-4539-9E16-617526BB15FC}"/>
              </a:ext>
            </a:extLst>
          </p:cNvPr>
          <p:cNvSpPr>
            <a:spLocks noGrp="1" noChangeArrowheads="1"/>
          </p:cNvSpPr>
          <p:nvPr>
            <p:ph type="sldNum" sz="quarter" idx="4294967295"/>
          </p:nvPr>
        </p:nvSpPr>
        <p:spPr>
          <a:xfrm>
            <a:off x="11737272" y="6496854"/>
            <a:ext cx="448056" cy="365125"/>
          </a:xfrm>
          <a:prstGeom prst="rect">
            <a:avLst/>
          </a:prstGeom>
        </p:spPr>
        <p:txBody>
          <a:bodyPr vert="horz" lIns="91440" tIns="45720" rIns="91440" bIns="45720" rtlCol="0" anchor="ctr">
            <a:normAutofit/>
          </a:bodyPr>
          <a:lstStyle>
            <a:lvl1pPr>
              <a:defRPr sz="1200" b="1">
                <a:solidFill>
                  <a:schemeClr val="bg1"/>
                </a:solidFill>
                <a:latin typeface="+mn-lt"/>
              </a:defRPr>
            </a:lvl1pPr>
          </a:lstStyle>
          <a:p>
            <a:pPr algn="ctr" defTabSz="914400">
              <a:spcAft>
                <a:spcPts val="600"/>
              </a:spcAft>
              <a:defRPr/>
            </a:pPr>
            <a:fld id="{525D6D22-F3CC-406C-AB7C-C30BB762FCEA}" type="slidenum">
              <a:rPr lang="en-US" altLang="en-US" sz="1100">
                <a:solidFill>
                  <a:schemeClr val="tx1"/>
                </a:solidFill>
              </a:rPr>
              <a:pPr algn="ctr" defTabSz="914400">
                <a:spcAft>
                  <a:spcPts val="600"/>
                </a:spcAft>
                <a:defRPr/>
              </a:pPr>
              <a:t>6</a:t>
            </a:fld>
            <a:endParaRPr lang="en-US" altLang="en-US" sz="1100">
              <a:solidFill>
                <a:schemeClr val="tx1"/>
              </a:solidFill>
            </a:endParaRPr>
          </a:p>
        </p:txBody>
      </p:sp>
      <p:sp>
        <p:nvSpPr>
          <p:cNvPr id="13" name="Rectangle 4">
            <a:extLst>
              <a:ext uri="{FF2B5EF4-FFF2-40B4-BE49-F238E27FC236}">
                <a16:creationId xmlns:a16="http://schemas.microsoft.com/office/drawing/2014/main" id="{2B5606B0-606F-4C58-87F8-F83736DE415D}"/>
              </a:ext>
            </a:extLst>
          </p:cNvPr>
          <p:cNvSpPr>
            <a:spLocks noGrp="1" noChangeArrowheads="1"/>
          </p:cNvSpPr>
          <p:nvPr>
            <p:ph type="dt" sz="half" idx="4294967295"/>
          </p:nvPr>
        </p:nvSpPr>
        <p:spPr>
          <a:xfrm>
            <a:off x="10296" y="6594390"/>
            <a:ext cx="1431255" cy="258077"/>
          </a:xfrm>
          <a:prstGeom prst="rect">
            <a:avLst/>
          </a:prstGeom>
          <a:ln/>
        </p:spPr>
        <p:txBody>
          <a:bodyPr anchor="b"/>
          <a:lstStyle>
            <a:lvl1pPr>
              <a:defRPr sz="900" b="1">
                <a:solidFill>
                  <a:schemeClr val="bg1"/>
                </a:solidFill>
                <a:latin typeface="+mn-lt"/>
              </a:defRPr>
            </a:lvl1pPr>
          </a:lstStyle>
          <a:p>
            <a:pPr>
              <a:defRPr/>
            </a:pPr>
            <a:r>
              <a:rPr lang="en-US" altLang="en-US" sz="800">
                <a:solidFill>
                  <a:schemeClr val="tx1"/>
                </a:solidFill>
              </a:rPr>
              <a:t>© Eric F. Glover 2021</a:t>
            </a:r>
            <a:endParaRPr lang="en-US" altLang="en-US" sz="800" b="1">
              <a:solidFill>
                <a:schemeClr val="tx1"/>
              </a:solidFill>
            </a:endParaRPr>
          </a:p>
        </p:txBody>
      </p:sp>
    </p:spTree>
    <p:extLst>
      <p:ext uri="{BB962C8B-B14F-4D97-AF65-F5344CB8AC3E}">
        <p14:creationId xmlns:p14="http://schemas.microsoft.com/office/powerpoint/2010/main" val="2222412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43B8-B8AF-498F-84EB-AC12A991C11B}"/>
              </a:ext>
            </a:extLst>
          </p:cNvPr>
          <p:cNvSpPr>
            <a:spLocks noGrp="1"/>
          </p:cNvSpPr>
          <p:nvPr>
            <p:ph type="title"/>
          </p:nvPr>
        </p:nvSpPr>
        <p:spPr/>
        <p:txBody>
          <a:bodyPr/>
          <a:lstStyle/>
          <a:p>
            <a:r>
              <a:rPr lang="en-US" sz="3200" cap="small" dirty="0"/>
              <a:t>Condemnation of Sinfulness</a:t>
            </a:r>
            <a:br>
              <a:rPr lang="en-US" sz="3200" dirty="0">
                <a:solidFill>
                  <a:srgbClr val="FFCA08"/>
                </a:solidFill>
              </a:rPr>
            </a:br>
            <a:r>
              <a:rPr lang="en-US" sz="2400" dirty="0">
                <a:solidFill>
                  <a:srgbClr val="FFCA08"/>
                </a:solidFill>
              </a:rPr>
              <a:t>Romans 1:24-32</a:t>
            </a:r>
            <a:endParaRPr lang="en-US" sz="3200" dirty="0">
              <a:solidFill>
                <a:srgbClr val="FFCA08"/>
              </a:solidFill>
            </a:endParaRPr>
          </a:p>
        </p:txBody>
      </p:sp>
      <p:sp>
        <p:nvSpPr>
          <p:cNvPr id="4" name="Verse - Plain Text">
            <a:extLst>
              <a:ext uri="{FF2B5EF4-FFF2-40B4-BE49-F238E27FC236}">
                <a16:creationId xmlns:a16="http://schemas.microsoft.com/office/drawing/2014/main" id="{D36E7667-3A6A-40E7-8E58-A3B7007654F4}"/>
              </a:ext>
            </a:extLst>
          </p:cNvPr>
          <p:cNvSpPr txBox="1">
            <a:spLocks/>
          </p:cNvSpPr>
          <p:nvPr/>
        </p:nvSpPr>
        <p:spPr>
          <a:xfrm>
            <a:off x="4817636" y="639012"/>
            <a:ext cx="6631014" cy="1050101"/>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0" rtlCol="0" anchor="ctr">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1963" algn="just">
              <a:lnSpc>
                <a:spcPct val="100000"/>
              </a:lnSpc>
              <a:spcBef>
                <a:spcPts val="0"/>
              </a:spcBef>
              <a:buNone/>
            </a:pPr>
            <a:r>
              <a:rPr lang="en-US" sz="2200" baseline="30000" dirty="0">
                <a:latin typeface="Segoe UI Semibold" panose="020B0702040204020203" pitchFamily="34" charset="0"/>
                <a:cs typeface="Segoe UI Semibold" panose="020B0702040204020203" pitchFamily="34" charset="0"/>
              </a:rPr>
              <a:t>29 </a:t>
            </a:r>
            <a:r>
              <a:rPr lang="en-US" sz="2200" dirty="0">
                <a:effectLst/>
                <a:latin typeface="Segoe UI Semibold" panose="020B0702040204020203" pitchFamily="34" charset="0"/>
                <a:cs typeface="Segoe UI Semibold" panose="020B0702040204020203" pitchFamily="34" charset="0"/>
              </a:rPr>
              <a:t>They are filled with </a:t>
            </a:r>
            <a:r>
              <a:rPr lang="en-US" sz="2200" dirty="0">
                <a:latin typeface="Segoe UI Semibold" panose="020B0702040204020203" pitchFamily="34" charset="0"/>
                <a:cs typeface="Segoe UI Semibold" panose="020B0702040204020203" pitchFamily="34" charset="0"/>
              </a:rPr>
              <a:t>all unrighteousness, evil, greed, and wickedness. </a:t>
            </a:r>
          </a:p>
        </p:txBody>
      </p:sp>
      <p:graphicFrame>
        <p:nvGraphicFramePr>
          <p:cNvPr id="8" name="Table 16">
            <a:extLst>
              <a:ext uri="{FF2B5EF4-FFF2-40B4-BE49-F238E27FC236}">
                <a16:creationId xmlns:a16="http://schemas.microsoft.com/office/drawing/2014/main" id="{57616E60-E1E2-4043-93F0-C74EBEBB7C50}"/>
              </a:ext>
            </a:extLst>
          </p:cNvPr>
          <p:cNvGraphicFramePr>
            <a:graphicFrameLocks noGrp="1"/>
          </p:cNvGraphicFramePr>
          <p:nvPr>
            <p:extLst>
              <p:ext uri="{D42A27DB-BD31-4B8C-83A1-F6EECF244321}">
                <p14:modId xmlns:p14="http://schemas.microsoft.com/office/powerpoint/2010/main" val="158339411"/>
              </p:ext>
            </p:extLst>
          </p:nvPr>
        </p:nvGraphicFramePr>
        <p:xfrm>
          <a:off x="5211298" y="1980458"/>
          <a:ext cx="5938980" cy="2575259"/>
        </p:xfrm>
        <a:graphic>
          <a:graphicData uri="http://schemas.openxmlformats.org/drawingml/2006/table">
            <a:tbl>
              <a:tblPr firstRow="1" bandRow="1">
                <a:tableStyleId>{5C22544A-7EE6-4342-B048-85BDC9FD1C3A}</a:tableStyleId>
              </a:tblPr>
              <a:tblGrid>
                <a:gridCol w="1437503">
                  <a:extLst>
                    <a:ext uri="{9D8B030D-6E8A-4147-A177-3AD203B41FA5}">
                      <a16:colId xmlns:a16="http://schemas.microsoft.com/office/drawing/2014/main" val="1829736580"/>
                    </a:ext>
                  </a:extLst>
                </a:gridCol>
                <a:gridCol w="1970713">
                  <a:extLst>
                    <a:ext uri="{9D8B030D-6E8A-4147-A177-3AD203B41FA5}">
                      <a16:colId xmlns:a16="http://schemas.microsoft.com/office/drawing/2014/main" val="419460606"/>
                    </a:ext>
                  </a:extLst>
                </a:gridCol>
                <a:gridCol w="2530764">
                  <a:extLst>
                    <a:ext uri="{9D8B030D-6E8A-4147-A177-3AD203B41FA5}">
                      <a16:colId xmlns:a16="http://schemas.microsoft.com/office/drawing/2014/main" val="1853763224"/>
                    </a:ext>
                  </a:extLst>
                </a:gridCol>
              </a:tblGrid>
              <a:tr h="350219">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SPECIFIC TYPES OF WICKEDNESS</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95468084"/>
                  </a:ext>
                </a:extLst>
              </a:tr>
              <a:tr h="370840">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ea typeface="Calibri" panose="020F0502020204030204" pitchFamily="34" charset="0"/>
                          <a:cs typeface="Segoe UI Semibold" panose="020B0702040204020203" pitchFamily="34" charset="0"/>
                        </a:rPr>
                        <a:t>Envy</a:t>
                      </a:r>
                      <a:endParaRPr lang="en-US" sz="1600">
                        <a:latin typeface="Segoe UI Semibold" panose="020B0702040204020203" pitchFamily="34" charset="0"/>
                        <a:cs typeface="Segoe UI Semibold" panose="020B0702040204020203" pitchFamily="34" charset="0"/>
                      </a:endParaRPr>
                    </a:p>
                  </a:txBody>
                  <a:tcPr/>
                </a:tc>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Slander</a:t>
                      </a: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Disobedient to Parents</a:t>
                      </a:r>
                      <a:endParaRPr lang="en-US" sz="1600">
                        <a:latin typeface="Segoe UI Semibold" panose="020B0702040204020203" pitchFamily="34" charset="0"/>
                        <a:cs typeface="Segoe UI Semibold" panose="020B0702040204020203" pitchFamily="34" charset="0"/>
                      </a:endParaRPr>
                    </a:p>
                  </a:txBody>
                  <a:tcPr/>
                </a:tc>
                <a:extLst>
                  <a:ext uri="{0D108BD9-81ED-4DB2-BD59-A6C34878D82A}">
                    <a16:rowId xmlns:a16="http://schemas.microsoft.com/office/drawing/2014/main" val="1411120673"/>
                  </a:ext>
                </a:extLst>
              </a:tr>
              <a:tr h="370840">
                <a:tc>
                  <a:txBody>
                    <a:bodyPr/>
                    <a:lstStyle/>
                    <a:p>
                      <a:pPr marL="0" marR="0" lvl="0" indent="18288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a:solidFill>
                            <a:schemeClr val="tx1"/>
                          </a:solidFill>
                          <a:latin typeface="Segoe UI Semibold" panose="020B0702040204020203" pitchFamily="34" charset="0"/>
                          <a:cs typeface="Segoe UI Semibold" panose="020B0702040204020203" pitchFamily="34" charset="0"/>
                        </a:rPr>
                        <a:t>Murder</a:t>
                      </a:r>
                      <a:endParaRPr lang="en-US" sz="1600">
                        <a:latin typeface="Segoe UI Semibold" panose="020B0702040204020203" pitchFamily="34" charset="0"/>
                        <a:cs typeface="Segoe UI Semibold" panose="020B0702040204020203" pitchFamily="34" charset="0"/>
                      </a:endParaRPr>
                    </a:p>
                  </a:txBody>
                  <a:tcPr/>
                </a:tc>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God-hater</a:t>
                      </a: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Senseless</a:t>
                      </a:r>
                      <a:endParaRPr lang="en-US" sz="1600">
                        <a:latin typeface="Segoe UI Semibold" panose="020B0702040204020203" pitchFamily="34" charset="0"/>
                        <a:cs typeface="Segoe UI Semibold" panose="020B0702040204020203" pitchFamily="34" charset="0"/>
                      </a:endParaRPr>
                    </a:p>
                  </a:txBody>
                  <a:tcPr/>
                </a:tc>
                <a:extLst>
                  <a:ext uri="{0D108BD9-81ED-4DB2-BD59-A6C34878D82A}">
                    <a16:rowId xmlns:a16="http://schemas.microsoft.com/office/drawing/2014/main" val="3910853520"/>
                  </a:ext>
                </a:extLst>
              </a:tr>
              <a:tr h="370840">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Quarrels</a:t>
                      </a:r>
                    </a:p>
                  </a:txBody>
                  <a:tcPr/>
                </a:tc>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Arrogant</a:t>
                      </a: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Untrustworthy</a:t>
                      </a:r>
                      <a:endParaRPr lang="en-US" sz="1600">
                        <a:latin typeface="Segoe UI Semibold" panose="020B0702040204020203" pitchFamily="34" charset="0"/>
                        <a:cs typeface="Segoe UI Semibold" panose="020B0702040204020203" pitchFamily="34" charset="0"/>
                      </a:endParaRPr>
                    </a:p>
                  </a:txBody>
                  <a:tcPr/>
                </a:tc>
                <a:extLst>
                  <a:ext uri="{0D108BD9-81ED-4DB2-BD59-A6C34878D82A}">
                    <a16:rowId xmlns:a16="http://schemas.microsoft.com/office/drawing/2014/main" val="2222140528"/>
                  </a:ext>
                </a:extLst>
              </a:tr>
              <a:tr h="370840">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Deceit</a:t>
                      </a: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Proud</a:t>
                      </a:r>
                      <a:endParaRPr lang="en-US" sz="1600">
                        <a:latin typeface="Segoe UI Semibold" panose="020B0702040204020203" pitchFamily="34" charset="0"/>
                        <a:cs typeface="Segoe UI Semibold" panose="020B0702040204020203" pitchFamily="34" charset="0"/>
                      </a:endParaRP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Unloving</a:t>
                      </a:r>
                      <a:endParaRPr lang="en-US" sz="1600">
                        <a:latin typeface="Segoe UI Semibold" panose="020B0702040204020203" pitchFamily="34" charset="0"/>
                        <a:cs typeface="Segoe UI Semibold" panose="020B0702040204020203" pitchFamily="34" charset="0"/>
                      </a:endParaRPr>
                    </a:p>
                  </a:txBody>
                  <a:tcPr/>
                </a:tc>
                <a:extLst>
                  <a:ext uri="{0D108BD9-81ED-4DB2-BD59-A6C34878D82A}">
                    <a16:rowId xmlns:a16="http://schemas.microsoft.com/office/drawing/2014/main" val="1676480529"/>
                  </a:ext>
                </a:extLst>
              </a:tr>
              <a:tr h="370840">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Malice</a:t>
                      </a: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Boastful</a:t>
                      </a:r>
                      <a:endParaRPr lang="en-US" sz="1600">
                        <a:latin typeface="Segoe UI Semibold" panose="020B0702040204020203" pitchFamily="34" charset="0"/>
                        <a:cs typeface="Segoe UI Semibold" panose="020B0702040204020203" pitchFamily="34" charset="0"/>
                      </a:endParaRPr>
                    </a:p>
                  </a:txBody>
                  <a:tcPr/>
                </a:tc>
                <a:tc>
                  <a:txBody>
                    <a:bodyPr/>
                    <a:lstStyle/>
                    <a:p>
                      <a:pPr marL="0" indent="182880">
                        <a:buFont typeface="Arial" panose="020B0604020202020204" pitchFamily="34" charset="0"/>
                        <a:buChar char="•"/>
                      </a:pPr>
                      <a:r>
                        <a:rPr lang="en-US" sz="1600">
                          <a:solidFill>
                            <a:schemeClr val="tx1"/>
                          </a:solidFill>
                          <a:latin typeface="Segoe UI Semibold" panose="020B0702040204020203" pitchFamily="34" charset="0"/>
                          <a:cs typeface="Segoe UI Semibold" panose="020B0702040204020203" pitchFamily="34" charset="0"/>
                        </a:rPr>
                        <a:t>Unmerciful</a:t>
                      </a:r>
                      <a:endParaRPr lang="en-US" sz="1600">
                        <a:latin typeface="Segoe UI Semibold" panose="020B0702040204020203" pitchFamily="34" charset="0"/>
                        <a:cs typeface="Segoe UI Semibold" panose="020B0702040204020203" pitchFamily="34" charset="0"/>
                      </a:endParaRPr>
                    </a:p>
                  </a:txBody>
                  <a:tcPr/>
                </a:tc>
                <a:extLst>
                  <a:ext uri="{0D108BD9-81ED-4DB2-BD59-A6C34878D82A}">
                    <a16:rowId xmlns:a16="http://schemas.microsoft.com/office/drawing/2014/main" val="2191099958"/>
                  </a:ext>
                </a:extLst>
              </a:tr>
              <a:tr h="370840">
                <a:tc>
                  <a:txBody>
                    <a:bodyPr/>
                    <a:lstStyle/>
                    <a:p>
                      <a:pPr marL="0" indent="182880">
                        <a:buFont typeface="Arial" panose="020B0604020202020204" pitchFamily="34" charset="0"/>
                        <a:buChar char="•"/>
                      </a:pPr>
                      <a:r>
                        <a:rPr lang="en-US" sz="1600">
                          <a:latin typeface="Segoe UI Semibold" panose="020B0702040204020203" pitchFamily="34" charset="0"/>
                          <a:cs typeface="Segoe UI Semibold" panose="020B0702040204020203" pitchFamily="34" charset="0"/>
                        </a:rPr>
                        <a:t>Gossip</a:t>
                      </a:r>
                    </a:p>
                  </a:txBody>
                  <a:tcPr/>
                </a:tc>
                <a:tc>
                  <a:txBody>
                    <a:bodyPr/>
                    <a:lstStyle/>
                    <a:p>
                      <a:pPr marL="0" indent="182880">
                        <a:buFont typeface="Arial" panose="020B0604020202020204" pitchFamily="34" charset="0"/>
                        <a:buChar char="•"/>
                      </a:pPr>
                      <a:r>
                        <a:rPr lang="en-US" sz="1600" dirty="0">
                          <a:solidFill>
                            <a:schemeClr val="tx1"/>
                          </a:solidFill>
                          <a:latin typeface="Segoe UI Semibold" panose="020B0702040204020203" pitchFamily="34" charset="0"/>
                          <a:cs typeface="Segoe UI Semibold" panose="020B0702040204020203" pitchFamily="34" charset="0"/>
                        </a:rPr>
                        <a:t>Inventors of evil</a:t>
                      </a:r>
                      <a:endParaRPr lang="en-US" sz="1600" dirty="0">
                        <a:latin typeface="Segoe UI Semibold" panose="020B0702040204020203" pitchFamily="34" charset="0"/>
                        <a:cs typeface="Segoe UI Semibold" panose="020B0702040204020203" pitchFamily="34" charset="0"/>
                      </a:endParaRPr>
                    </a:p>
                  </a:txBody>
                  <a:tcPr/>
                </a:tc>
                <a:tc>
                  <a:txBody>
                    <a:bodyPr/>
                    <a:lstStyle/>
                    <a:p>
                      <a:endParaRPr lang="en-US" sz="1600" dirty="0"/>
                    </a:p>
                  </a:txBody>
                  <a:tcPr/>
                </a:tc>
                <a:extLst>
                  <a:ext uri="{0D108BD9-81ED-4DB2-BD59-A6C34878D82A}">
                    <a16:rowId xmlns:a16="http://schemas.microsoft.com/office/drawing/2014/main" val="2862165286"/>
                  </a:ext>
                </a:extLst>
              </a:tr>
            </a:tbl>
          </a:graphicData>
        </a:graphic>
      </p:graphicFrame>
      <p:sp>
        <p:nvSpPr>
          <p:cNvPr id="9" name="Rectangle 8">
            <a:extLst>
              <a:ext uri="{FF2B5EF4-FFF2-40B4-BE49-F238E27FC236}">
                <a16:creationId xmlns:a16="http://schemas.microsoft.com/office/drawing/2014/main" id="{0BEF495D-0C50-471B-8F28-A0BB602C8350}"/>
              </a:ext>
            </a:extLst>
          </p:cNvPr>
          <p:cNvSpPr/>
          <p:nvPr/>
        </p:nvSpPr>
        <p:spPr>
          <a:xfrm>
            <a:off x="710230" y="2829600"/>
            <a:ext cx="3318234" cy="1922184"/>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lIns="182880" tIns="0" rIns="182880" rtlCol="0" anchor="ctr"/>
          <a:lstStyle/>
          <a:p>
            <a:pPr algn="ctr">
              <a:spcBef>
                <a:spcPts val="600"/>
              </a:spcBef>
              <a:spcAft>
                <a:spcPts val="600"/>
              </a:spcAft>
            </a:pPr>
            <a:r>
              <a:rPr lang="en-US" sz="2400" b="1" dirty="0">
                <a:effectLst>
                  <a:outerShdw blurRad="38100" dist="38100" dir="2700000" algn="tl">
                    <a:srgbClr val="000000">
                      <a:alpha val="43137"/>
                    </a:srgbClr>
                  </a:outerShdw>
                </a:effectLst>
                <a:latin typeface="Segoe UI" panose="020B0502040204020203" pitchFamily="34" charset="0"/>
                <a:ea typeface="Calibri" panose="020F0502020204030204" pitchFamily="34" charset="0"/>
                <a:cs typeface="Segoe UI" panose="020B0502040204020203" pitchFamily="34" charset="0"/>
              </a:rPr>
              <a:t>What were the Jews  in Rome thinking when Paul indicted Gentiles for their wickedness?</a:t>
            </a:r>
          </a:p>
        </p:txBody>
      </p:sp>
      <p:sp>
        <p:nvSpPr>
          <p:cNvPr id="11" name="Verse - Plain Text">
            <a:extLst>
              <a:ext uri="{FF2B5EF4-FFF2-40B4-BE49-F238E27FC236}">
                <a16:creationId xmlns:a16="http://schemas.microsoft.com/office/drawing/2014/main" id="{225416C9-01A1-4B31-8A74-C6CFCE4604D0}"/>
              </a:ext>
            </a:extLst>
          </p:cNvPr>
          <p:cNvSpPr txBox="1">
            <a:spLocks/>
          </p:cNvSpPr>
          <p:nvPr/>
        </p:nvSpPr>
        <p:spPr>
          <a:xfrm>
            <a:off x="4865281" y="4841575"/>
            <a:ext cx="6631014" cy="1565510"/>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0" rtlCol="0" anchor="ctr">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1963">
              <a:lnSpc>
                <a:spcPct val="100000"/>
              </a:lnSpc>
              <a:spcBef>
                <a:spcPts val="0"/>
              </a:spcBef>
              <a:buNone/>
            </a:pPr>
            <a:r>
              <a:rPr lang="en-US" sz="2200" baseline="30000" dirty="0">
                <a:effectLst/>
                <a:latin typeface="Segoe UI Semibold" panose="020B0702040204020203" pitchFamily="34" charset="0"/>
                <a:cs typeface="Segoe UI Semibold" panose="020B0702040204020203" pitchFamily="34" charset="0"/>
              </a:rPr>
              <a:t>32 </a:t>
            </a:r>
            <a:r>
              <a:rPr lang="en-US" sz="2200" dirty="0">
                <a:effectLst/>
                <a:latin typeface="Segoe UI Semibold" panose="020B0702040204020203" pitchFamily="34" charset="0"/>
                <a:cs typeface="Segoe UI Semibold" panose="020B0702040204020203" pitchFamily="34" charset="0"/>
              </a:rPr>
              <a:t>Although they know God’s just sentence—that </a:t>
            </a:r>
            <a:r>
              <a:rPr lang="en-US" sz="2200" dirty="0">
                <a:solidFill>
                  <a:srgbClr val="FF0000"/>
                </a:solidFill>
                <a:effectLst/>
                <a:latin typeface="Segoe UI Semibold" panose="020B0702040204020203" pitchFamily="34" charset="0"/>
                <a:cs typeface="Segoe UI Semibold" panose="020B0702040204020203" pitchFamily="34" charset="0"/>
              </a:rPr>
              <a:t>those who practice such things deserve to die</a:t>
            </a:r>
            <a:r>
              <a:rPr lang="en-US" sz="2200" dirty="0">
                <a:effectLst/>
                <a:latin typeface="Segoe UI Semibold" panose="020B0702040204020203" pitchFamily="34" charset="0"/>
                <a:cs typeface="Segoe UI Semibold" panose="020B0702040204020203" pitchFamily="34" charset="0"/>
              </a:rPr>
              <a:t>,—they not only do them, but even applaud, others who practice them.</a:t>
            </a:r>
            <a:endParaRPr lang="en-US" sz="2200"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2813534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2:1-5</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914400" y="1463040"/>
            <a:ext cx="10409503" cy="4939762"/>
          </a:xfrm>
          <a:prstGeom prst="rect">
            <a:avLst/>
          </a:prstGeom>
          <a:no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50000"/>
              </a:lnSpc>
              <a:spcBef>
                <a:spcPts val="0"/>
              </a:spcBef>
              <a:buNone/>
            </a:pPr>
            <a:r>
              <a:rPr lang="en-US" sz="2400" baseline="30000" dirty="0">
                <a:solidFill>
                  <a:srgbClr val="FFCA08"/>
                </a:solidFill>
              </a:rPr>
              <a:t>1</a:t>
            </a:r>
            <a:r>
              <a:rPr lang="en-US" sz="2400" b="0" dirty="0"/>
              <a:t>Therefore, every one of you, who judges is without excuse. For when you judge another, you condemn yourself, since you, the judge, do the same things. </a:t>
            </a:r>
            <a:r>
              <a:rPr lang="en-US" sz="2400" baseline="30000" dirty="0">
                <a:solidFill>
                  <a:srgbClr val="FFCA08"/>
                </a:solidFill>
              </a:rPr>
              <a:t>2</a:t>
            </a:r>
            <a:r>
              <a:rPr lang="en-US" sz="2400" b="0" dirty="0"/>
              <a:t>Now we know that God’s judgment on those who do such things is based on the truth. </a:t>
            </a:r>
            <a:r>
              <a:rPr lang="en-US" sz="2400" baseline="30000" dirty="0">
                <a:solidFill>
                  <a:srgbClr val="FFCA08"/>
                </a:solidFill>
              </a:rPr>
              <a:t>3</a:t>
            </a:r>
            <a:r>
              <a:rPr lang="en-US" sz="2400" b="0" dirty="0"/>
              <a:t>Do you think—anyone of you who judges those who do such things yet do the same—that you will escape God’s judgment? </a:t>
            </a:r>
            <a:r>
              <a:rPr lang="en-US" sz="2400" baseline="30000" dirty="0">
                <a:solidFill>
                  <a:srgbClr val="FFCA08"/>
                </a:solidFill>
              </a:rPr>
              <a:t>4</a:t>
            </a:r>
            <a:r>
              <a:rPr lang="en-US" sz="2400" b="0" dirty="0"/>
              <a:t>Or do you despise the riches of his kindness, restraint, and patience, not recognizing that God’s kindness is intended to lead you to repentance? </a:t>
            </a:r>
            <a:r>
              <a:rPr lang="en-US" sz="2400" baseline="30000" dirty="0">
                <a:solidFill>
                  <a:srgbClr val="FFCA08"/>
                </a:solidFill>
              </a:rPr>
              <a:t>5</a:t>
            </a:r>
            <a:r>
              <a:rPr lang="en-US" sz="2400" b="0" dirty="0"/>
              <a:t>Because of your hardened and unrepentant heart you are storing up wrath for yourself in the day of wrath, when God’s righteous judgment is revealed.</a:t>
            </a:r>
          </a:p>
        </p:txBody>
      </p:sp>
      <p:sp>
        <p:nvSpPr>
          <p:cNvPr id="5" name="Underline 1">
            <a:extLst>
              <a:ext uri="{FF2B5EF4-FFF2-40B4-BE49-F238E27FC236}">
                <a16:creationId xmlns:a16="http://schemas.microsoft.com/office/drawing/2014/main" id="{1F2FB06B-95AA-40D2-926E-4E41D40B6095}"/>
              </a:ext>
            </a:extLst>
          </p:cNvPr>
          <p:cNvSpPr/>
          <p:nvPr/>
        </p:nvSpPr>
        <p:spPr>
          <a:xfrm>
            <a:off x="1620269" y="1981199"/>
            <a:ext cx="1272082" cy="45719"/>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2" name="Question 1">
            <a:extLst>
              <a:ext uri="{FF2B5EF4-FFF2-40B4-BE49-F238E27FC236}">
                <a16:creationId xmlns:a16="http://schemas.microsoft.com/office/drawing/2014/main" id="{F8279FB6-A809-438C-921A-B753EA3EA694}"/>
              </a:ext>
            </a:extLst>
          </p:cNvPr>
          <p:cNvSpPr/>
          <p:nvPr/>
        </p:nvSpPr>
        <p:spPr>
          <a:xfrm>
            <a:off x="1375353" y="2143410"/>
            <a:ext cx="1761914" cy="1298375"/>
          </a:xfrm>
          <a:prstGeom prst="upArrowCallou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rPr>
              <a:t>What’s it there for?</a:t>
            </a:r>
          </a:p>
        </p:txBody>
      </p:sp>
    </p:spTree>
    <p:extLst>
      <p:ext uri="{BB962C8B-B14F-4D97-AF65-F5344CB8AC3E}">
        <p14:creationId xmlns:p14="http://schemas.microsoft.com/office/powerpoint/2010/main" val="589267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1:18-20</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4" name="White Text Overlay">
            <a:extLst>
              <a:ext uri="{FF2B5EF4-FFF2-40B4-BE49-F238E27FC236}">
                <a16:creationId xmlns:a16="http://schemas.microsoft.com/office/drawing/2014/main" id="{ECDA3699-651A-4A1A-9BDE-D165B212B4F6}"/>
              </a:ext>
            </a:extLst>
          </p:cNvPr>
          <p:cNvSpPr/>
          <p:nvPr/>
        </p:nvSpPr>
        <p:spPr>
          <a:xfrm>
            <a:off x="1233981" y="1830913"/>
            <a:ext cx="9737289" cy="4260679"/>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lIns="274320" tIns="0" rIns="274320" bIns="274320" rtlCol="0" anchor="ctr">
            <a:sp3d/>
          </a:bodyPr>
          <a:lstStyle/>
          <a:p>
            <a:pPr algn="ctr">
              <a:lnSpc>
                <a:spcPct val="150000"/>
              </a:lnSpc>
            </a:pPr>
            <a:r>
              <a:rPr lang="en-US" sz="2800" b="1" dirty="0">
                <a:solidFill>
                  <a:schemeClr val="tx1"/>
                </a:solidFill>
                <a:latin typeface="Segoe UI" panose="020B0502040204020203" pitchFamily="34" charset="0"/>
                <a:cs typeface="Segoe UI" panose="020B0502040204020203" pitchFamily="34" charset="0"/>
              </a:rPr>
              <a:t>For God’s wrath is revealed from heaven against all godlessness and unrighteousness of people who by </a:t>
            </a:r>
            <a:br>
              <a:rPr lang="en-US" sz="2800" b="1" dirty="0">
                <a:solidFill>
                  <a:schemeClr val="tx1"/>
                </a:solidFill>
                <a:latin typeface="Segoe UI" panose="020B0502040204020203" pitchFamily="34" charset="0"/>
                <a:cs typeface="Segoe UI" panose="020B0502040204020203" pitchFamily="34" charset="0"/>
              </a:rPr>
            </a:br>
            <a:r>
              <a:rPr lang="en-US" sz="2800" b="1" dirty="0">
                <a:solidFill>
                  <a:schemeClr val="tx1"/>
                </a:solidFill>
                <a:latin typeface="Segoe UI" panose="020B0502040204020203" pitchFamily="34" charset="0"/>
                <a:cs typeface="Segoe UI" panose="020B0502040204020203" pitchFamily="34" charset="0"/>
              </a:rPr>
              <a:t>their unrighteousness suppress the truth, since what </a:t>
            </a:r>
            <a:br>
              <a:rPr lang="en-US" sz="2800" b="1" dirty="0">
                <a:solidFill>
                  <a:schemeClr val="tx1"/>
                </a:solidFill>
                <a:latin typeface="Segoe UI" panose="020B0502040204020203" pitchFamily="34" charset="0"/>
                <a:cs typeface="Segoe UI" panose="020B0502040204020203" pitchFamily="34" charset="0"/>
              </a:rPr>
            </a:br>
            <a:r>
              <a:rPr lang="en-US" sz="2800" b="1" dirty="0">
                <a:solidFill>
                  <a:schemeClr val="tx1"/>
                </a:solidFill>
                <a:latin typeface="Segoe UI" panose="020B0502040204020203" pitchFamily="34" charset="0"/>
                <a:cs typeface="Segoe UI" panose="020B0502040204020203" pitchFamily="34" charset="0"/>
              </a:rPr>
              <a:t>can be known about God is evident among them, because God has shown it to them…</a:t>
            </a:r>
            <a:br>
              <a:rPr lang="en-US" sz="2800" b="1" dirty="0">
                <a:solidFill>
                  <a:schemeClr val="tx1"/>
                </a:solidFill>
                <a:latin typeface="Segoe UI" panose="020B0502040204020203" pitchFamily="34" charset="0"/>
                <a:cs typeface="Segoe UI" panose="020B0502040204020203" pitchFamily="34" charset="0"/>
              </a:rPr>
            </a:br>
            <a:r>
              <a:rPr lang="en-US" sz="2800" b="1" dirty="0">
                <a:solidFill>
                  <a:schemeClr val="tx1"/>
                </a:solidFill>
                <a:latin typeface="Segoe UI" panose="020B0502040204020203" pitchFamily="34" charset="0"/>
                <a:cs typeface="Segoe UI" panose="020B0502040204020203" pitchFamily="34" charset="0"/>
              </a:rPr>
              <a:t>as a result, people are without excuse.</a:t>
            </a:r>
            <a:endParaRPr lang="en-US" sz="2800" b="1" i="0" strike="noStrike" dirty="0">
              <a:solidFill>
                <a:schemeClr val="tx1"/>
              </a:solidFill>
              <a:latin typeface="Segoe UI" panose="020B0502040204020203" pitchFamily="34" charset="0"/>
              <a:cs typeface="Segoe UI" panose="020B0502040204020203" pitchFamily="34" charset="0"/>
              <a:hlinkClick r:id="rId2">
                <a:extLst>
                  <a:ext uri="{A12FA001-AC4F-418D-AE19-62706E023703}">
                    <ahyp:hlinkClr xmlns:ahyp="http://schemas.microsoft.com/office/drawing/2018/hyperlinkcolor" val="tx"/>
                  </a:ext>
                </a:extLst>
              </a:hlinkClick>
            </a:endParaRPr>
          </a:p>
        </p:txBody>
      </p:sp>
      <p:sp>
        <p:nvSpPr>
          <p:cNvPr id="8" name="Rectangle 7">
            <a:extLst>
              <a:ext uri="{FF2B5EF4-FFF2-40B4-BE49-F238E27FC236}">
                <a16:creationId xmlns:a16="http://schemas.microsoft.com/office/drawing/2014/main" id="{F4917949-AE2A-4A9A-AC2D-71D1A94C3086}"/>
              </a:ext>
            </a:extLst>
          </p:cNvPr>
          <p:cNvSpPr/>
          <p:nvPr/>
        </p:nvSpPr>
        <p:spPr>
          <a:xfrm>
            <a:off x="4797837" y="5764696"/>
            <a:ext cx="4425124" cy="66261"/>
          </a:xfrm>
          <a:prstGeom prst="rect">
            <a:avLst/>
          </a:prstGeom>
          <a:solidFill>
            <a:schemeClr val="bg1"/>
          </a:solidFill>
          <a:ln>
            <a:solidFill>
              <a:schemeClr val="bg1"/>
            </a:solidFill>
          </a:ln>
          <a:scene3d>
            <a:camera prst="orthographicFront"/>
            <a:lightRig rig="threePt" dir="t"/>
          </a:scene3d>
          <a:sp3d>
            <a:bevelT/>
          </a:sp3d>
        </p:spPr>
        <p:style>
          <a:lnRef idx="2">
            <a:schemeClr val="accent5">
              <a:shade val="50000"/>
            </a:schemeClr>
          </a:lnRef>
          <a:fillRef idx="1">
            <a:schemeClr val="accent5"/>
          </a:fillRef>
          <a:effectRef idx="0">
            <a:schemeClr val="accent5"/>
          </a:effectRef>
          <a:fontRef idx="minor">
            <a:schemeClr val="lt1"/>
          </a:fontRef>
        </p:style>
        <p:txBody>
          <a:bodyPr rtlCol="0" anchor="ctr">
            <a:sp3d extrusionH="57150">
              <a:bevelT w="38100" h="38100"/>
            </a:sp3d>
          </a:bodyPr>
          <a:lstStyle/>
          <a:p>
            <a:pPr algn="ctr"/>
            <a:endParaRPr lang="en-US"/>
          </a:p>
        </p:txBody>
      </p:sp>
    </p:spTree>
    <p:extLst>
      <p:ext uri="{BB962C8B-B14F-4D97-AF65-F5344CB8AC3E}">
        <p14:creationId xmlns:p14="http://schemas.microsoft.com/office/powerpoint/2010/main" val="4208696939"/>
      </p:ext>
    </p:extLst>
  </p:cSld>
  <p:clrMapOvr>
    <a:masterClrMapping/>
  </p:clrMapOvr>
</p:sld>
</file>

<file path=ppt/theme/theme1.xml><?xml version="1.0" encoding="utf-8"?>
<a:theme xmlns:a="http://schemas.openxmlformats.org/drawingml/2006/main" name="AccentBoxVTI">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1521</TotalTime>
  <Words>1597</Words>
  <Application>Microsoft Office PowerPoint</Application>
  <PresentationFormat>Widescreen</PresentationFormat>
  <Paragraphs>96</Paragraphs>
  <Slides>19</Slides>
  <Notes>1</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19</vt:i4>
      </vt:variant>
    </vt:vector>
  </HeadingPairs>
  <TitlesOfParts>
    <vt:vector size="34" baseType="lpstr">
      <vt:lpstr>Arial</vt:lpstr>
      <vt:lpstr>Avenir Next LT Pro</vt:lpstr>
      <vt:lpstr>AvenirLT-Roman</vt:lpstr>
      <vt:lpstr>Calibri</vt:lpstr>
      <vt:lpstr>Courier New</vt:lpstr>
      <vt:lpstr>LEMON MILK</vt:lpstr>
      <vt:lpstr>LEMON MILK Bold</vt:lpstr>
      <vt:lpstr>LEMON MILK Light</vt:lpstr>
      <vt:lpstr>Merriweather Web</vt:lpstr>
      <vt:lpstr>Segoe UI</vt:lpstr>
      <vt:lpstr>Segoe UI Black</vt:lpstr>
      <vt:lpstr>Segoe UI Semibold</vt:lpstr>
      <vt:lpstr>Stanley Roots Personal Use</vt:lpstr>
      <vt:lpstr>Wingdings</vt:lpstr>
      <vt:lpstr>AccentBoxVTI</vt:lpstr>
      <vt:lpstr>Transformed!</vt:lpstr>
      <vt:lpstr>God’s Righteous Judgment</vt:lpstr>
      <vt:lpstr>Transformed! Knowing &amp; Doing God’s Will</vt:lpstr>
      <vt:lpstr>PowerPoint Presentation</vt:lpstr>
      <vt:lpstr>“The Pharisee is always present in each one of us”  Dr. Franz Leenhardt (1902-1990)</vt:lpstr>
      <vt:lpstr>Romans 12:2</vt:lpstr>
      <vt:lpstr>Condemnation of Sinfulness Romans 1:24-32</vt:lpstr>
      <vt:lpstr>Romans 2:1-5</vt:lpstr>
      <vt:lpstr>Romans 1:18-20</vt:lpstr>
      <vt:lpstr>Romans 2:1-5</vt:lpstr>
      <vt:lpstr>Romans 2:1-5</vt:lpstr>
      <vt:lpstr>Romans 2:6-13</vt:lpstr>
      <vt:lpstr>Judgment  by Works? Romans 2:6-8</vt:lpstr>
      <vt:lpstr>Day of Wrath Romans 2:5</vt:lpstr>
      <vt:lpstr>The Great White Throne Judgment</vt:lpstr>
      <vt:lpstr>The Judgment seat of Christ</vt:lpstr>
      <vt:lpstr>The Way We Live Matters</vt:lpstr>
      <vt:lpstr>1 Corinthians 3:8-9</vt:lpstr>
      <vt:lpstr>Transformed! Knowing &amp; Doing God’s Will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True Worship</dc:title>
  <dc:creator>Eric Glover</dc:creator>
  <cp:lastModifiedBy>Eric Glover</cp:lastModifiedBy>
  <cp:revision>3</cp:revision>
  <cp:lastPrinted>2021-11-06T18:42:20Z</cp:lastPrinted>
  <dcterms:created xsi:type="dcterms:W3CDTF">2021-10-01T18:35:22Z</dcterms:created>
  <dcterms:modified xsi:type="dcterms:W3CDTF">2021-11-07T14:38:24Z</dcterms:modified>
</cp:coreProperties>
</file>