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3" r:id="rId1"/>
  </p:sldMasterIdLst>
  <p:sldIdLst>
    <p:sldId id="256" r:id="rId2"/>
    <p:sldId id="259" r:id="rId3"/>
    <p:sldId id="274" r:id="rId4"/>
    <p:sldId id="263" r:id="rId5"/>
    <p:sldId id="257" r:id="rId6"/>
    <p:sldId id="278" r:id="rId7"/>
    <p:sldId id="267" r:id="rId8"/>
    <p:sldId id="279" r:id="rId9"/>
    <p:sldId id="282" r:id="rId10"/>
    <p:sldId id="287" r:id="rId11"/>
    <p:sldId id="289" r:id="rId12"/>
    <p:sldId id="277" r:id="rId13"/>
    <p:sldId id="288" r:id="rId14"/>
    <p:sldId id="275" r:id="rId15"/>
    <p:sldId id="276" r:id="rId16"/>
    <p:sldId id="281" r:id="rId17"/>
    <p:sldId id="283" r:id="rId18"/>
    <p:sldId id="284" r:id="rId19"/>
    <p:sldId id="285" r:id="rId20"/>
    <p:sldId id="286" r:id="rId21"/>
    <p:sldId id="273" r:id="rId22"/>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A08"/>
    <a:srgbClr val="EBEBEB"/>
    <a:srgbClr val="FF000B"/>
    <a:srgbClr val="FF000A"/>
    <a:srgbClr val="FFFFFF"/>
    <a:srgbClr val="D3CA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1C27A1-E26C-4FC3-8FFA-64E3D5B62359}" v="6344" dt="2021-10-31T13:20:46.2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c Glover" userId="47c2a8b81aae47a8" providerId="LiveId" clId="{561C27A1-E26C-4FC3-8FFA-64E3D5B62359}"/>
    <pc:docChg chg="undo redo custSel addSld delSld modSld sldOrd modMainMaster">
      <pc:chgData name="Eric Glover" userId="47c2a8b81aae47a8" providerId="LiveId" clId="{561C27A1-E26C-4FC3-8FFA-64E3D5B62359}" dt="2021-10-31T13:20:38.248" v="10227" actId="12"/>
      <pc:docMkLst>
        <pc:docMk/>
      </pc:docMkLst>
      <pc:sldChg chg="ord">
        <pc:chgData name="Eric Glover" userId="47c2a8b81aae47a8" providerId="LiveId" clId="{561C27A1-E26C-4FC3-8FFA-64E3D5B62359}" dt="2021-10-30T11:50:35.520" v="2858"/>
        <pc:sldMkLst>
          <pc:docMk/>
          <pc:sldMk cId="2222412544" sldId="257"/>
        </pc:sldMkLst>
      </pc:sldChg>
      <pc:sldChg chg="del">
        <pc:chgData name="Eric Glover" userId="47c2a8b81aae47a8" providerId="LiveId" clId="{561C27A1-E26C-4FC3-8FFA-64E3D5B62359}" dt="2021-10-29T15:58:57.129" v="60" actId="47"/>
        <pc:sldMkLst>
          <pc:docMk/>
          <pc:sldMk cId="637785676" sldId="258"/>
        </pc:sldMkLst>
      </pc:sldChg>
      <pc:sldChg chg="modSp mod ord">
        <pc:chgData name="Eric Glover" userId="47c2a8b81aae47a8" providerId="LiveId" clId="{561C27A1-E26C-4FC3-8FFA-64E3D5B62359}" dt="2021-10-30T15:41:31.386" v="9317"/>
        <pc:sldMkLst>
          <pc:docMk/>
          <pc:sldMk cId="2321642947" sldId="259"/>
        </pc:sldMkLst>
        <pc:spChg chg="mod">
          <ac:chgData name="Eric Glover" userId="47c2a8b81aae47a8" providerId="LiveId" clId="{561C27A1-E26C-4FC3-8FFA-64E3D5B62359}" dt="2021-10-29T15:56:54.296" v="15" actId="6549"/>
          <ac:spMkLst>
            <pc:docMk/>
            <pc:sldMk cId="2321642947" sldId="259"/>
            <ac:spMk id="2" creationId="{769AA181-38F4-486B-9BC4-D946A311174E}"/>
          </ac:spMkLst>
        </pc:spChg>
        <pc:spChg chg="mod">
          <ac:chgData name="Eric Glover" userId="47c2a8b81aae47a8" providerId="LiveId" clId="{561C27A1-E26C-4FC3-8FFA-64E3D5B62359}" dt="2021-10-29T15:57:03.087" v="20" actId="6549"/>
          <ac:spMkLst>
            <pc:docMk/>
            <pc:sldMk cId="2321642947" sldId="259"/>
            <ac:spMk id="3" creationId="{A4C2B8D8-6E2F-483F-8008-29B1D08178F0}"/>
          </ac:spMkLst>
        </pc:spChg>
      </pc:sldChg>
      <pc:sldChg chg="del">
        <pc:chgData name="Eric Glover" userId="47c2a8b81aae47a8" providerId="LiveId" clId="{561C27A1-E26C-4FC3-8FFA-64E3D5B62359}" dt="2021-10-29T15:58:58.086" v="61" actId="47"/>
        <pc:sldMkLst>
          <pc:docMk/>
          <pc:sldMk cId="4137332210" sldId="260"/>
        </pc:sldMkLst>
      </pc:sldChg>
      <pc:sldChg chg="del">
        <pc:chgData name="Eric Glover" userId="47c2a8b81aae47a8" providerId="LiveId" clId="{561C27A1-E26C-4FC3-8FFA-64E3D5B62359}" dt="2021-10-29T15:58:49.999" v="58" actId="47"/>
        <pc:sldMkLst>
          <pc:docMk/>
          <pc:sldMk cId="2570579374" sldId="262"/>
        </pc:sldMkLst>
      </pc:sldChg>
      <pc:sldChg chg="addSp delSp modSp mod ord modAnim">
        <pc:chgData name="Eric Glover" userId="47c2a8b81aae47a8" providerId="LiveId" clId="{561C27A1-E26C-4FC3-8FFA-64E3D5B62359}" dt="2021-10-30T15:41:02.203" v="9315"/>
        <pc:sldMkLst>
          <pc:docMk/>
          <pc:sldMk cId="2853793207" sldId="263"/>
        </pc:sldMkLst>
        <pc:spChg chg="del">
          <ac:chgData name="Eric Glover" userId="47c2a8b81aae47a8" providerId="LiveId" clId="{561C27A1-E26C-4FC3-8FFA-64E3D5B62359}" dt="2021-10-29T17:02:16.327" v="952" actId="478"/>
          <ac:spMkLst>
            <pc:docMk/>
            <pc:sldMk cId="2853793207" sldId="263"/>
            <ac:spMk id="4" creationId="{EF432A4B-A329-465A-892F-40CC528D41D2}"/>
          </ac:spMkLst>
        </pc:spChg>
        <pc:spChg chg="add mod">
          <ac:chgData name="Eric Glover" userId="47c2a8b81aae47a8" providerId="LiveId" clId="{561C27A1-E26C-4FC3-8FFA-64E3D5B62359}" dt="2021-10-29T17:02:00.114" v="951" actId="1076"/>
          <ac:spMkLst>
            <pc:docMk/>
            <pc:sldMk cId="2853793207" sldId="263"/>
            <ac:spMk id="7" creationId="{6533CB42-EBDA-412B-8602-B458BDE75483}"/>
          </ac:spMkLst>
        </pc:spChg>
        <pc:spChg chg="add mod">
          <ac:chgData name="Eric Glover" userId="47c2a8b81aae47a8" providerId="LiveId" clId="{561C27A1-E26C-4FC3-8FFA-64E3D5B62359}" dt="2021-10-30T15:40:49.063" v="9314" actId="339"/>
          <ac:spMkLst>
            <pc:docMk/>
            <pc:sldMk cId="2853793207" sldId="263"/>
            <ac:spMk id="8" creationId="{7E44A8CC-1B77-469A-9049-BD725A9B0EE1}"/>
          </ac:spMkLst>
        </pc:spChg>
        <pc:picChg chg="add del">
          <ac:chgData name="Eric Glover" userId="47c2a8b81aae47a8" providerId="LiveId" clId="{561C27A1-E26C-4FC3-8FFA-64E3D5B62359}" dt="2021-10-29T16:21:11.147" v="458"/>
          <ac:picMkLst>
            <pc:docMk/>
            <pc:sldMk cId="2853793207" sldId="263"/>
            <ac:picMk id="2" creationId="{DB267B7B-9922-4FD0-ADDF-2110E8AFCD5B}"/>
          </ac:picMkLst>
        </pc:picChg>
        <pc:picChg chg="add mod">
          <ac:chgData name="Eric Glover" userId="47c2a8b81aae47a8" providerId="LiveId" clId="{561C27A1-E26C-4FC3-8FFA-64E3D5B62359}" dt="2021-10-29T16:23:41.582" v="547" actId="1076"/>
          <ac:picMkLst>
            <pc:docMk/>
            <pc:sldMk cId="2853793207" sldId="263"/>
            <ac:picMk id="6" creationId="{9F450847-0117-4EBD-AEAF-0F0520A81C7D}"/>
          </ac:picMkLst>
        </pc:picChg>
        <pc:picChg chg="del">
          <ac:chgData name="Eric Glover" userId="47c2a8b81aae47a8" providerId="LiveId" clId="{561C27A1-E26C-4FC3-8FFA-64E3D5B62359}" dt="2021-10-29T15:58:34.639" v="55" actId="478"/>
          <ac:picMkLst>
            <pc:docMk/>
            <pc:sldMk cId="2853793207" sldId="263"/>
            <ac:picMk id="1026" creationId="{D7524648-F33F-4117-9CA2-3ABB3A2C67F4}"/>
          </ac:picMkLst>
        </pc:picChg>
      </pc:sldChg>
      <pc:sldChg chg="del">
        <pc:chgData name="Eric Glover" userId="47c2a8b81aae47a8" providerId="LiveId" clId="{561C27A1-E26C-4FC3-8FFA-64E3D5B62359}" dt="2021-10-29T15:58:51.413" v="59" actId="47"/>
        <pc:sldMkLst>
          <pc:docMk/>
          <pc:sldMk cId="461090417" sldId="264"/>
        </pc:sldMkLst>
      </pc:sldChg>
      <pc:sldChg chg="addSp delSp modSp mod modClrScheme delAnim modAnim chgLayout">
        <pc:chgData name="Eric Glover" userId="47c2a8b81aae47a8" providerId="LiveId" clId="{561C27A1-E26C-4FC3-8FFA-64E3D5B62359}" dt="2021-10-29T16:18:35.579" v="452" actId="14100"/>
        <pc:sldMkLst>
          <pc:docMk/>
          <pc:sldMk cId="589267220" sldId="267"/>
        </pc:sldMkLst>
        <pc:spChg chg="del mod modVis">
          <ac:chgData name="Eric Glover" userId="47c2a8b81aae47a8" providerId="LiveId" clId="{561C27A1-E26C-4FC3-8FFA-64E3D5B62359}" dt="2021-10-29T16:01:10.013" v="88" actId="478"/>
          <ac:spMkLst>
            <pc:docMk/>
            <pc:sldMk cId="589267220" sldId="267"/>
            <ac:spMk id="2" creationId="{2BC07597-75C1-4FCC-AC1E-62A95FF6F894}"/>
          </ac:spMkLst>
        </pc:spChg>
        <pc:spChg chg="mod ord topLvl modVis">
          <ac:chgData name="Eric Glover" userId="47c2a8b81aae47a8" providerId="LiveId" clId="{561C27A1-E26C-4FC3-8FFA-64E3D5B62359}" dt="2021-10-29T16:05:28.838" v="293" actId="555"/>
          <ac:spMkLst>
            <pc:docMk/>
            <pc:sldMk cId="589267220" sldId="267"/>
            <ac:spMk id="3" creationId="{D3A98238-DCFF-4505-8FA1-778CF284E0DB}"/>
          </ac:spMkLst>
        </pc:spChg>
        <pc:spChg chg="mod ord modVis">
          <ac:chgData name="Eric Glover" userId="47c2a8b81aae47a8" providerId="LiveId" clId="{561C27A1-E26C-4FC3-8FFA-64E3D5B62359}" dt="2021-10-29T16:06:27.368" v="316" actId="6549"/>
          <ac:spMkLst>
            <pc:docMk/>
            <pc:sldMk cId="589267220" sldId="267"/>
            <ac:spMk id="4" creationId="{EC472220-6ED4-4778-8B48-80BFC87F1FC3}"/>
          </ac:spMkLst>
        </pc:spChg>
        <pc:spChg chg="del mod modVis">
          <ac:chgData name="Eric Glover" userId="47c2a8b81aae47a8" providerId="LiveId" clId="{561C27A1-E26C-4FC3-8FFA-64E3D5B62359}" dt="2021-10-29T16:01:56.906" v="104" actId="478"/>
          <ac:spMkLst>
            <pc:docMk/>
            <pc:sldMk cId="589267220" sldId="267"/>
            <ac:spMk id="5" creationId="{5AD6B724-71AB-46E4-AD22-A623291E4621}"/>
          </ac:spMkLst>
        </pc:spChg>
        <pc:spChg chg="mod ord topLvl modVis">
          <ac:chgData name="Eric Glover" userId="47c2a8b81aae47a8" providerId="LiveId" clId="{561C27A1-E26C-4FC3-8FFA-64E3D5B62359}" dt="2021-10-29T16:18:35.579" v="452" actId="14100"/>
          <ac:spMkLst>
            <pc:docMk/>
            <pc:sldMk cId="589267220" sldId="267"/>
            <ac:spMk id="6" creationId="{D893AF2E-6BCD-4A5E-97C4-88A86C2E59F1}"/>
          </ac:spMkLst>
        </pc:spChg>
        <pc:spChg chg="del mod modVis">
          <ac:chgData name="Eric Glover" userId="47c2a8b81aae47a8" providerId="LiveId" clId="{561C27A1-E26C-4FC3-8FFA-64E3D5B62359}" dt="2021-10-29T16:01:47.535" v="96" actId="478"/>
          <ac:spMkLst>
            <pc:docMk/>
            <pc:sldMk cId="589267220" sldId="267"/>
            <ac:spMk id="7" creationId="{5B77028A-ED39-4500-B8A5-1CD45775DDFD}"/>
          </ac:spMkLst>
        </pc:spChg>
        <pc:spChg chg="del mod ord modVis">
          <ac:chgData name="Eric Glover" userId="47c2a8b81aae47a8" providerId="LiveId" clId="{561C27A1-E26C-4FC3-8FFA-64E3D5B62359}" dt="2021-10-29T16:09:18.799" v="369" actId="478"/>
          <ac:spMkLst>
            <pc:docMk/>
            <pc:sldMk cId="589267220" sldId="267"/>
            <ac:spMk id="9" creationId="{28F17059-60C3-40E8-859F-E627CEBCCB91}"/>
          </ac:spMkLst>
        </pc:spChg>
        <pc:spChg chg="del mod ord modVis">
          <ac:chgData name="Eric Glover" userId="47c2a8b81aae47a8" providerId="LiveId" clId="{561C27A1-E26C-4FC3-8FFA-64E3D5B62359}" dt="2021-10-29T16:09:14.535" v="368" actId="478"/>
          <ac:spMkLst>
            <pc:docMk/>
            <pc:sldMk cId="589267220" sldId="267"/>
            <ac:spMk id="10" creationId="{D96FD8ED-27BC-45AB-AD7E-47488E5CA59A}"/>
          </ac:spMkLst>
        </pc:spChg>
        <pc:spChg chg="del mod ord modVis">
          <ac:chgData name="Eric Glover" userId="47c2a8b81aae47a8" providerId="LiveId" clId="{561C27A1-E26C-4FC3-8FFA-64E3D5B62359}" dt="2021-10-29T16:01:20.181" v="90" actId="478"/>
          <ac:spMkLst>
            <pc:docMk/>
            <pc:sldMk cId="589267220" sldId="267"/>
            <ac:spMk id="11" creationId="{128DE03B-47BF-4555-8BDD-CE67080E30B0}"/>
          </ac:spMkLst>
        </pc:spChg>
        <pc:spChg chg="del mod modVis">
          <ac:chgData name="Eric Glover" userId="47c2a8b81aae47a8" providerId="LiveId" clId="{561C27A1-E26C-4FC3-8FFA-64E3D5B62359}" dt="2021-10-29T16:01:54.326" v="100" actId="478"/>
          <ac:spMkLst>
            <pc:docMk/>
            <pc:sldMk cId="589267220" sldId="267"/>
            <ac:spMk id="12" creationId="{01A5FE7C-0252-4E1A-ADCD-87F895423393}"/>
          </ac:spMkLst>
        </pc:spChg>
        <pc:spChg chg="mod modVis">
          <ac:chgData name="Eric Glover" userId="47c2a8b81aae47a8" providerId="LiveId" clId="{561C27A1-E26C-4FC3-8FFA-64E3D5B62359}" dt="2021-10-29T16:18:02.236" v="440" actId="14100"/>
          <ac:spMkLst>
            <pc:docMk/>
            <pc:sldMk cId="589267220" sldId="267"/>
            <ac:spMk id="15" creationId="{C96CD271-C05F-4792-932F-0759D2462B49}"/>
          </ac:spMkLst>
        </pc:spChg>
        <pc:spChg chg="del mod modVis">
          <ac:chgData name="Eric Glover" userId="47c2a8b81aae47a8" providerId="LiveId" clId="{561C27A1-E26C-4FC3-8FFA-64E3D5B62359}" dt="2021-10-29T16:01:51.392" v="98" actId="478"/>
          <ac:spMkLst>
            <pc:docMk/>
            <pc:sldMk cId="589267220" sldId="267"/>
            <ac:spMk id="17" creationId="{73DC3D91-0AC7-4324-B684-FFD8DC8DD040}"/>
          </ac:spMkLst>
        </pc:spChg>
        <pc:spChg chg="del mod modVis">
          <ac:chgData name="Eric Glover" userId="47c2a8b81aae47a8" providerId="LiveId" clId="{561C27A1-E26C-4FC3-8FFA-64E3D5B62359}" dt="2021-10-29T15:59:25.174" v="67" actId="478"/>
          <ac:spMkLst>
            <pc:docMk/>
            <pc:sldMk cId="589267220" sldId="267"/>
            <ac:spMk id="74" creationId="{CBB2B1F0-0DD6-4744-9A46-7A344FB48E40}"/>
          </ac:spMkLst>
        </pc:spChg>
        <pc:grpChg chg="add del mod">
          <ac:chgData name="Eric Glover" userId="47c2a8b81aae47a8" providerId="LiveId" clId="{561C27A1-E26C-4FC3-8FFA-64E3D5B62359}" dt="2021-10-29T16:03:34.061" v="169" actId="165"/>
          <ac:grpSpMkLst>
            <pc:docMk/>
            <pc:sldMk cId="589267220" sldId="267"/>
            <ac:grpSpMk id="14" creationId="{5970EE2C-F3D1-4FA0-A17A-9B62A08A2F05}"/>
          </ac:grpSpMkLst>
        </pc:grpChg>
        <pc:cxnChg chg="del mod modVis">
          <ac:chgData name="Eric Glover" userId="47c2a8b81aae47a8" providerId="LiveId" clId="{561C27A1-E26C-4FC3-8FFA-64E3D5B62359}" dt="2021-10-29T16:01:55.677" v="102" actId="478"/>
          <ac:cxnSpMkLst>
            <pc:docMk/>
            <pc:sldMk cId="589267220" sldId="267"/>
            <ac:cxnSpMk id="8" creationId="{07A4D830-6ADA-4F22-883A-EA63E34E9EB3}"/>
          </ac:cxnSpMkLst>
        </pc:cxnChg>
        <pc:cxnChg chg="del mod modVis">
          <ac:chgData name="Eric Glover" userId="47c2a8b81aae47a8" providerId="LiveId" clId="{561C27A1-E26C-4FC3-8FFA-64E3D5B62359}" dt="2021-10-29T16:01:43.982" v="94" actId="478"/>
          <ac:cxnSpMkLst>
            <pc:docMk/>
            <pc:sldMk cId="589267220" sldId="267"/>
            <ac:cxnSpMk id="13" creationId="{7B789D6D-B939-429C-AF4F-2AAFD71AD407}"/>
          </ac:cxnSpMkLst>
        </pc:cxnChg>
      </pc:sldChg>
      <pc:sldChg chg="del">
        <pc:chgData name="Eric Glover" userId="47c2a8b81aae47a8" providerId="LiveId" clId="{561C27A1-E26C-4FC3-8FFA-64E3D5B62359}" dt="2021-10-29T16:04:52.453" v="290" actId="47"/>
        <pc:sldMkLst>
          <pc:docMk/>
          <pc:sldMk cId="491650054" sldId="269"/>
        </pc:sldMkLst>
      </pc:sldChg>
      <pc:sldChg chg="del">
        <pc:chgData name="Eric Glover" userId="47c2a8b81aae47a8" providerId="LiveId" clId="{561C27A1-E26C-4FC3-8FFA-64E3D5B62359}" dt="2021-10-29T16:04:53.436" v="291" actId="47"/>
        <pc:sldMkLst>
          <pc:docMk/>
          <pc:sldMk cId="1519130606" sldId="270"/>
        </pc:sldMkLst>
      </pc:sldChg>
      <pc:sldChg chg="del">
        <pc:chgData name="Eric Glover" userId="47c2a8b81aae47a8" providerId="LiveId" clId="{561C27A1-E26C-4FC3-8FFA-64E3D5B62359}" dt="2021-10-29T15:58:41.323" v="56" actId="47"/>
        <pc:sldMkLst>
          <pc:docMk/>
          <pc:sldMk cId="1882020606" sldId="271"/>
        </pc:sldMkLst>
      </pc:sldChg>
      <pc:sldChg chg="del">
        <pc:chgData name="Eric Glover" userId="47c2a8b81aae47a8" providerId="LiveId" clId="{561C27A1-E26C-4FC3-8FFA-64E3D5B62359}" dt="2021-10-29T15:58:48.022" v="57" actId="47"/>
        <pc:sldMkLst>
          <pc:docMk/>
          <pc:sldMk cId="3502896992" sldId="272"/>
        </pc:sldMkLst>
      </pc:sldChg>
      <pc:sldChg chg="addSp delSp modSp mod delAnim modAnim">
        <pc:chgData name="Eric Glover" userId="47c2a8b81aae47a8" providerId="LiveId" clId="{561C27A1-E26C-4FC3-8FFA-64E3D5B62359}" dt="2021-10-30T16:10:49.682" v="10023" actId="6549"/>
        <pc:sldMkLst>
          <pc:docMk/>
          <pc:sldMk cId="2103158732" sldId="273"/>
        </pc:sldMkLst>
        <pc:spChg chg="mod">
          <ac:chgData name="Eric Glover" userId="47c2a8b81aae47a8" providerId="LiveId" clId="{561C27A1-E26C-4FC3-8FFA-64E3D5B62359}" dt="2021-10-30T16:10:49.682" v="10023" actId="6549"/>
          <ac:spMkLst>
            <pc:docMk/>
            <pc:sldMk cId="2103158732" sldId="273"/>
            <ac:spMk id="3" creationId="{E4A29B43-CD39-4D37-9B76-7FE3B309BB46}"/>
          </ac:spMkLst>
        </pc:spChg>
        <pc:spChg chg="add mod">
          <ac:chgData name="Eric Glover" userId="47c2a8b81aae47a8" providerId="LiveId" clId="{561C27A1-E26C-4FC3-8FFA-64E3D5B62359}" dt="2021-10-30T15:36:27.402" v="9127" actId="1076"/>
          <ac:spMkLst>
            <pc:docMk/>
            <pc:sldMk cId="2103158732" sldId="273"/>
            <ac:spMk id="4" creationId="{A2BCCD72-2B58-418D-9D29-7EF0B078AC69}"/>
          </ac:spMkLst>
        </pc:spChg>
        <pc:spChg chg="del">
          <ac:chgData name="Eric Glover" userId="47c2a8b81aae47a8" providerId="LiveId" clId="{561C27A1-E26C-4FC3-8FFA-64E3D5B62359}" dt="2021-10-29T15:59:05.703" v="64" actId="478"/>
          <ac:spMkLst>
            <pc:docMk/>
            <pc:sldMk cId="2103158732" sldId="273"/>
            <ac:spMk id="7" creationId="{089FF89F-2114-44A7-B8A9-C2644BE3FC29}"/>
          </ac:spMkLst>
        </pc:spChg>
      </pc:sldChg>
      <pc:sldChg chg="modSp mod ord">
        <pc:chgData name="Eric Glover" userId="47c2a8b81aae47a8" providerId="LiveId" clId="{561C27A1-E26C-4FC3-8FFA-64E3D5B62359}" dt="2021-10-31T13:02:37.149" v="10026" actId="12"/>
        <pc:sldMkLst>
          <pc:docMk/>
          <pc:sldMk cId="1726772868" sldId="274"/>
        </pc:sldMkLst>
        <pc:spChg chg="mod">
          <ac:chgData name="Eric Glover" userId="47c2a8b81aae47a8" providerId="LiveId" clId="{561C27A1-E26C-4FC3-8FFA-64E3D5B62359}" dt="2021-10-31T13:02:37.149" v="10026" actId="12"/>
          <ac:spMkLst>
            <pc:docMk/>
            <pc:sldMk cId="1726772868" sldId="274"/>
            <ac:spMk id="3" creationId="{E4A29B43-CD39-4D37-9B76-7FE3B309BB46}"/>
          </ac:spMkLst>
        </pc:spChg>
      </pc:sldChg>
      <pc:sldChg chg="modSp add mod modAnim">
        <pc:chgData name="Eric Glover" userId="47c2a8b81aae47a8" providerId="LiveId" clId="{561C27A1-E26C-4FC3-8FFA-64E3D5B62359}" dt="2021-10-30T13:01:03.100" v="3900" actId="113"/>
        <pc:sldMkLst>
          <pc:docMk/>
          <pc:sldMk cId="868495238" sldId="275"/>
        </pc:sldMkLst>
        <pc:spChg chg="mod">
          <ac:chgData name="Eric Glover" userId="47c2a8b81aae47a8" providerId="LiveId" clId="{561C27A1-E26C-4FC3-8FFA-64E3D5B62359}" dt="2021-10-29T16:12:59.484" v="386" actId="6549"/>
          <ac:spMkLst>
            <pc:docMk/>
            <pc:sldMk cId="868495238" sldId="275"/>
            <ac:spMk id="4" creationId="{EC472220-6ED4-4778-8B48-80BFC87F1FC3}"/>
          </ac:spMkLst>
        </pc:spChg>
        <pc:spChg chg="mod">
          <ac:chgData name="Eric Glover" userId="47c2a8b81aae47a8" providerId="LiveId" clId="{561C27A1-E26C-4FC3-8FFA-64E3D5B62359}" dt="2021-10-29T16:18:47.898" v="454" actId="14100"/>
          <ac:spMkLst>
            <pc:docMk/>
            <pc:sldMk cId="868495238" sldId="275"/>
            <ac:spMk id="6" creationId="{D893AF2E-6BCD-4A5E-97C4-88A86C2E59F1}"/>
          </ac:spMkLst>
        </pc:spChg>
        <pc:spChg chg="mod">
          <ac:chgData name="Eric Glover" userId="47c2a8b81aae47a8" providerId="LiveId" clId="{561C27A1-E26C-4FC3-8FFA-64E3D5B62359}" dt="2021-10-30T13:01:03.100" v="3900" actId="113"/>
          <ac:spMkLst>
            <pc:docMk/>
            <pc:sldMk cId="868495238" sldId="275"/>
            <ac:spMk id="15" creationId="{C96CD271-C05F-4792-932F-0759D2462B49}"/>
          </ac:spMkLst>
        </pc:spChg>
      </pc:sldChg>
      <pc:sldChg chg="modSp add mod modAnim">
        <pc:chgData name="Eric Glover" userId="47c2a8b81aae47a8" providerId="LiveId" clId="{561C27A1-E26C-4FC3-8FFA-64E3D5B62359}" dt="2021-10-30T13:01:16.413" v="3901" actId="113"/>
        <pc:sldMkLst>
          <pc:docMk/>
          <pc:sldMk cId="507843150" sldId="276"/>
        </pc:sldMkLst>
        <pc:spChg chg="mod">
          <ac:chgData name="Eric Glover" userId="47c2a8b81aae47a8" providerId="LiveId" clId="{561C27A1-E26C-4FC3-8FFA-64E3D5B62359}" dt="2021-10-29T16:18:52.333" v="456" actId="14100"/>
          <ac:spMkLst>
            <pc:docMk/>
            <pc:sldMk cId="507843150" sldId="276"/>
            <ac:spMk id="6" creationId="{D893AF2E-6BCD-4A5E-97C4-88A86C2E59F1}"/>
          </ac:spMkLst>
        </pc:spChg>
        <pc:spChg chg="mod">
          <ac:chgData name="Eric Glover" userId="47c2a8b81aae47a8" providerId="LiveId" clId="{561C27A1-E26C-4FC3-8FFA-64E3D5B62359}" dt="2021-10-30T13:01:16.413" v="3901" actId="113"/>
          <ac:spMkLst>
            <pc:docMk/>
            <pc:sldMk cId="507843150" sldId="276"/>
            <ac:spMk id="15" creationId="{C96CD271-C05F-4792-932F-0759D2462B49}"/>
          </ac:spMkLst>
        </pc:spChg>
      </pc:sldChg>
      <pc:sldChg chg="addSp delSp modSp new mod ord setBg modClrScheme setClrOvrMap chgLayout">
        <pc:chgData name="Eric Glover" userId="47c2a8b81aae47a8" providerId="LiveId" clId="{561C27A1-E26C-4FC3-8FFA-64E3D5B62359}" dt="2021-10-31T13:14:39.409" v="10092"/>
        <pc:sldMkLst>
          <pc:docMk/>
          <pc:sldMk cId="2099469879" sldId="277"/>
        </pc:sldMkLst>
        <pc:spChg chg="del mod ord">
          <ac:chgData name="Eric Glover" userId="47c2a8b81aae47a8" providerId="LiveId" clId="{561C27A1-E26C-4FC3-8FFA-64E3D5B62359}" dt="2021-10-29T16:49:39.861" v="770" actId="700"/>
          <ac:spMkLst>
            <pc:docMk/>
            <pc:sldMk cId="2099469879" sldId="277"/>
            <ac:spMk id="2" creationId="{214E8B7B-F8D2-4543-A42A-BD99172BD0AB}"/>
          </ac:spMkLst>
        </pc:spChg>
        <pc:spChg chg="del">
          <ac:chgData name="Eric Glover" userId="47c2a8b81aae47a8" providerId="LiveId" clId="{561C27A1-E26C-4FC3-8FFA-64E3D5B62359}" dt="2021-10-29T16:49:39.861" v="770" actId="700"/>
          <ac:spMkLst>
            <pc:docMk/>
            <pc:sldMk cId="2099469879" sldId="277"/>
            <ac:spMk id="3" creationId="{E5E23240-9509-4C60-AAA5-35360D5B091A}"/>
          </ac:spMkLst>
        </pc:spChg>
        <pc:spChg chg="add mod ord">
          <ac:chgData name="Eric Glover" userId="47c2a8b81aae47a8" providerId="LiveId" clId="{561C27A1-E26C-4FC3-8FFA-64E3D5B62359}" dt="2021-10-30T12:12:29.322" v="3063" actId="14838"/>
          <ac:spMkLst>
            <pc:docMk/>
            <pc:sldMk cId="2099469879" sldId="277"/>
            <ac:spMk id="4" creationId="{D8B6F6CD-43E7-47A3-B342-F4CFFA358A3F}"/>
          </ac:spMkLst>
        </pc:spChg>
        <pc:spChg chg="add mod">
          <ac:chgData name="Eric Glover" userId="47c2a8b81aae47a8" providerId="LiveId" clId="{561C27A1-E26C-4FC3-8FFA-64E3D5B62359}" dt="2021-10-29T16:57:07.669" v="844" actId="2711"/>
          <ac:spMkLst>
            <pc:docMk/>
            <pc:sldMk cId="2099469879" sldId="277"/>
            <ac:spMk id="6" creationId="{2931CCD1-3C5F-421A-BD75-D2D9BD238F4D}"/>
          </ac:spMkLst>
        </pc:spChg>
        <pc:spChg chg="add del">
          <ac:chgData name="Eric Glover" userId="47c2a8b81aae47a8" providerId="LiveId" clId="{561C27A1-E26C-4FC3-8FFA-64E3D5B62359}" dt="2021-10-29T16:53:02.284" v="787" actId="26606"/>
          <ac:spMkLst>
            <pc:docMk/>
            <pc:sldMk cId="2099469879" sldId="277"/>
            <ac:spMk id="71" creationId="{8D06CE56-3881-4ADA-8CEF-D18B02C242A3}"/>
          </ac:spMkLst>
        </pc:spChg>
        <pc:spChg chg="add del">
          <ac:chgData name="Eric Glover" userId="47c2a8b81aae47a8" providerId="LiveId" clId="{561C27A1-E26C-4FC3-8FFA-64E3D5B62359}" dt="2021-10-29T16:53:02.284" v="787" actId="26606"/>
          <ac:spMkLst>
            <pc:docMk/>
            <pc:sldMk cId="2099469879" sldId="277"/>
            <ac:spMk id="73" creationId="{79F3C543-62EC-4433-9C93-A2CD8764E9B4}"/>
          </ac:spMkLst>
        </pc:spChg>
        <pc:spChg chg="add del">
          <ac:chgData name="Eric Glover" userId="47c2a8b81aae47a8" providerId="LiveId" clId="{561C27A1-E26C-4FC3-8FFA-64E3D5B62359}" dt="2021-10-29T16:53:02.284" v="787" actId="26606"/>
          <ac:spMkLst>
            <pc:docMk/>
            <pc:sldMk cId="2099469879" sldId="277"/>
            <ac:spMk id="75" creationId="{526E0BFB-CDF1-4990-8C11-AC849311E0A8}"/>
          </ac:spMkLst>
        </pc:spChg>
        <pc:spChg chg="add del">
          <ac:chgData name="Eric Glover" userId="47c2a8b81aae47a8" providerId="LiveId" clId="{561C27A1-E26C-4FC3-8FFA-64E3D5B62359}" dt="2021-10-29T16:53:02.284" v="787" actId="26606"/>
          <ac:spMkLst>
            <pc:docMk/>
            <pc:sldMk cId="2099469879" sldId="277"/>
            <ac:spMk id="77" creationId="{6069A1F8-9BEB-4786-9694-FC48B2D75D21}"/>
          </ac:spMkLst>
        </pc:spChg>
        <pc:spChg chg="add del">
          <ac:chgData name="Eric Glover" userId="47c2a8b81aae47a8" providerId="LiveId" clId="{561C27A1-E26C-4FC3-8FFA-64E3D5B62359}" dt="2021-10-29T16:53:02.284" v="787" actId="26606"/>
          <ac:spMkLst>
            <pc:docMk/>
            <pc:sldMk cId="2099469879" sldId="277"/>
            <ac:spMk id="79" creationId="{AF2F604E-43BE-4DC3-B983-E071523364F8}"/>
          </ac:spMkLst>
        </pc:spChg>
        <pc:spChg chg="add del">
          <ac:chgData name="Eric Glover" userId="47c2a8b81aae47a8" providerId="LiveId" clId="{561C27A1-E26C-4FC3-8FFA-64E3D5B62359}" dt="2021-10-29T16:53:02.284" v="787" actId="26606"/>
          <ac:spMkLst>
            <pc:docMk/>
            <pc:sldMk cId="2099469879" sldId="277"/>
            <ac:spMk id="81" creationId="{08C9B587-E65E-4B52-B37C-ABEBB6E87928}"/>
          </ac:spMkLst>
        </pc:spChg>
        <pc:spChg chg="add del">
          <ac:chgData name="Eric Glover" userId="47c2a8b81aae47a8" providerId="LiveId" clId="{561C27A1-E26C-4FC3-8FFA-64E3D5B62359}" dt="2021-10-29T16:52:39.034" v="778" actId="26606"/>
          <ac:spMkLst>
            <pc:docMk/>
            <pc:sldMk cId="2099469879" sldId="277"/>
            <ac:spMk id="86" creationId="{8D06CE56-3881-4ADA-8CEF-D18B02C242A3}"/>
          </ac:spMkLst>
        </pc:spChg>
        <pc:spChg chg="add del">
          <ac:chgData name="Eric Glover" userId="47c2a8b81aae47a8" providerId="LiveId" clId="{561C27A1-E26C-4FC3-8FFA-64E3D5B62359}" dt="2021-10-29T16:52:39.034" v="778" actId="26606"/>
          <ac:spMkLst>
            <pc:docMk/>
            <pc:sldMk cId="2099469879" sldId="277"/>
            <ac:spMk id="88" creationId="{79F3C543-62EC-4433-9C93-A2CD8764E9B4}"/>
          </ac:spMkLst>
        </pc:spChg>
        <pc:spChg chg="add del">
          <ac:chgData name="Eric Glover" userId="47c2a8b81aae47a8" providerId="LiveId" clId="{561C27A1-E26C-4FC3-8FFA-64E3D5B62359}" dt="2021-10-29T16:52:39.034" v="778" actId="26606"/>
          <ac:spMkLst>
            <pc:docMk/>
            <pc:sldMk cId="2099469879" sldId="277"/>
            <ac:spMk id="90" creationId="{6CCA5F87-1D1E-45CB-8D83-FC7EEFAD9935}"/>
          </ac:spMkLst>
        </pc:spChg>
        <pc:spChg chg="add del">
          <ac:chgData name="Eric Glover" userId="47c2a8b81aae47a8" providerId="LiveId" clId="{561C27A1-E26C-4FC3-8FFA-64E3D5B62359}" dt="2021-10-29T16:52:39.034" v="778" actId="26606"/>
          <ac:spMkLst>
            <pc:docMk/>
            <pc:sldMk cId="2099469879" sldId="277"/>
            <ac:spMk id="92" creationId="{7CCFC2C6-6238-4A2F-93DE-2ADF74AF635E}"/>
          </ac:spMkLst>
        </pc:spChg>
        <pc:spChg chg="add del">
          <ac:chgData name="Eric Glover" userId="47c2a8b81aae47a8" providerId="LiveId" clId="{561C27A1-E26C-4FC3-8FFA-64E3D5B62359}" dt="2021-10-29T16:52:39.034" v="778" actId="26606"/>
          <ac:spMkLst>
            <pc:docMk/>
            <pc:sldMk cId="2099469879" sldId="277"/>
            <ac:spMk id="94" creationId="{AF2F604E-43BE-4DC3-B983-E071523364F8}"/>
          </ac:spMkLst>
        </pc:spChg>
        <pc:spChg chg="add del">
          <ac:chgData name="Eric Glover" userId="47c2a8b81aae47a8" providerId="LiveId" clId="{561C27A1-E26C-4FC3-8FFA-64E3D5B62359}" dt="2021-10-29T16:52:39.034" v="778" actId="26606"/>
          <ac:spMkLst>
            <pc:docMk/>
            <pc:sldMk cId="2099469879" sldId="277"/>
            <ac:spMk id="96" creationId="{08C9B587-E65E-4B52-B37C-ABEBB6E87928}"/>
          </ac:spMkLst>
        </pc:spChg>
        <pc:spChg chg="add del">
          <ac:chgData name="Eric Glover" userId="47c2a8b81aae47a8" providerId="LiveId" clId="{561C27A1-E26C-4FC3-8FFA-64E3D5B62359}" dt="2021-10-29T16:52:50.907" v="780" actId="26606"/>
          <ac:spMkLst>
            <pc:docMk/>
            <pc:sldMk cId="2099469879" sldId="277"/>
            <ac:spMk id="98" creationId="{08C9B587-E65E-4B52-B37C-ABEBB6E87928}"/>
          </ac:spMkLst>
        </pc:spChg>
        <pc:spChg chg="add del">
          <ac:chgData name="Eric Glover" userId="47c2a8b81aae47a8" providerId="LiveId" clId="{561C27A1-E26C-4FC3-8FFA-64E3D5B62359}" dt="2021-10-29T16:52:50.907" v="780" actId="26606"/>
          <ac:spMkLst>
            <pc:docMk/>
            <pc:sldMk cId="2099469879" sldId="277"/>
            <ac:spMk id="99" creationId="{8D06CE56-3881-4ADA-8CEF-D18B02C242A3}"/>
          </ac:spMkLst>
        </pc:spChg>
        <pc:spChg chg="add del">
          <ac:chgData name="Eric Glover" userId="47c2a8b81aae47a8" providerId="LiveId" clId="{561C27A1-E26C-4FC3-8FFA-64E3D5B62359}" dt="2021-10-29T16:52:50.907" v="780" actId="26606"/>
          <ac:spMkLst>
            <pc:docMk/>
            <pc:sldMk cId="2099469879" sldId="277"/>
            <ac:spMk id="100" creationId="{79F3C543-62EC-4433-9C93-A2CD8764E9B4}"/>
          </ac:spMkLst>
        </pc:spChg>
        <pc:spChg chg="add del">
          <ac:chgData name="Eric Glover" userId="47c2a8b81aae47a8" providerId="LiveId" clId="{561C27A1-E26C-4FC3-8FFA-64E3D5B62359}" dt="2021-10-29T16:52:50.907" v="780" actId="26606"/>
          <ac:spMkLst>
            <pc:docMk/>
            <pc:sldMk cId="2099469879" sldId="277"/>
            <ac:spMk id="101" creationId="{55666830-9A19-4E01-8505-D6C7F9AC5665}"/>
          </ac:spMkLst>
        </pc:spChg>
        <pc:spChg chg="add del">
          <ac:chgData name="Eric Glover" userId="47c2a8b81aae47a8" providerId="LiveId" clId="{561C27A1-E26C-4FC3-8FFA-64E3D5B62359}" dt="2021-10-29T16:52:50.907" v="780" actId="26606"/>
          <ac:spMkLst>
            <pc:docMk/>
            <pc:sldMk cId="2099469879" sldId="277"/>
            <ac:spMk id="102" creationId="{AE9FC877-7FB6-4D22-9988-35420644E202}"/>
          </ac:spMkLst>
        </pc:spChg>
        <pc:spChg chg="add del">
          <ac:chgData name="Eric Glover" userId="47c2a8b81aae47a8" providerId="LiveId" clId="{561C27A1-E26C-4FC3-8FFA-64E3D5B62359}" dt="2021-10-29T16:52:50.907" v="780" actId="26606"/>
          <ac:spMkLst>
            <pc:docMk/>
            <pc:sldMk cId="2099469879" sldId="277"/>
            <ac:spMk id="103" creationId="{E41809D1-F12E-46BB-B804-5F209D325E8B}"/>
          </ac:spMkLst>
        </pc:spChg>
        <pc:spChg chg="add del">
          <ac:chgData name="Eric Glover" userId="47c2a8b81aae47a8" providerId="LiveId" clId="{561C27A1-E26C-4FC3-8FFA-64E3D5B62359}" dt="2021-10-29T16:52:50.907" v="780" actId="26606"/>
          <ac:spMkLst>
            <pc:docMk/>
            <pc:sldMk cId="2099469879" sldId="277"/>
            <ac:spMk id="104" creationId="{AF2F604E-43BE-4DC3-B983-E071523364F8}"/>
          </ac:spMkLst>
        </pc:spChg>
        <pc:spChg chg="add del">
          <ac:chgData name="Eric Glover" userId="47c2a8b81aae47a8" providerId="LiveId" clId="{561C27A1-E26C-4FC3-8FFA-64E3D5B62359}" dt="2021-10-29T16:52:53.705" v="782" actId="26606"/>
          <ac:spMkLst>
            <pc:docMk/>
            <pc:sldMk cId="2099469879" sldId="277"/>
            <ac:spMk id="106" creationId="{8D06CE56-3881-4ADA-8CEF-D18B02C242A3}"/>
          </ac:spMkLst>
        </pc:spChg>
        <pc:spChg chg="add del">
          <ac:chgData name="Eric Glover" userId="47c2a8b81aae47a8" providerId="LiveId" clId="{561C27A1-E26C-4FC3-8FFA-64E3D5B62359}" dt="2021-10-29T16:52:53.705" v="782" actId="26606"/>
          <ac:spMkLst>
            <pc:docMk/>
            <pc:sldMk cId="2099469879" sldId="277"/>
            <ac:spMk id="107" creationId="{79F3C543-62EC-4433-9C93-A2CD8764E9B4}"/>
          </ac:spMkLst>
        </pc:spChg>
        <pc:spChg chg="add del">
          <ac:chgData name="Eric Glover" userId="47c2a8b81aae47a8" providerId="LiveId" clId="{561C27A1-E26C-4FC3-8FFA-64E3D5B62359}" dt="2021-10-29T16:52:53.705" v="782" actId="26606"/>
          <ac:spMkLst>
            <pc:docMk/>
            <pc:sldMk cId="2099469879" sldId="277"/>
            <ac:spMk id="108" creationId="{031EA4A4-5D79-4817-B146-24029A2F3CC7}"/>
          </ac:spMkLst>
        </pc:spChg>
        <pc:spChg chg="add del">
          <ac:chgData name="Eric Glover" userId="47c2a8b81aae47a8" providerId="LiveId" clId="{561C27A1-E26C-4FC3-8FFA-64E3D5B62359}" dt="2021-10-29T16:52:53.705" v="782" actId="26606"/>
          <ac:spMkLst>
            <pc:docMk/>
            <pc:sldMk cId="2099469879" sldId="277"/>
            <ac:spMk id="109" creationId="{AF2F604E-43BE-4DC3-B983-E071523364F8}"/>
          </ac:spMkLst>
        </pc:spChg>
        <pc:spChg chg="add del">
          <ac:chgData name="Eric Glover" userId="47c2a8b81aae47a8" providerId="LiveId" clId="{561C27A1-E26C-4FC3-8FFA-64E3D5B62359}" dt="2021-10-29T16:52:53.705" v="782" actId="26606"/>
          <ac:spMkLst>
            <pc:docMk/>
            <pc:sldMk cId="2099469879" sldId="277"/>
            <ac:spMk id="110" creationId="{08C9B587-E65E-4B52-B37C-ABEBB6E87928}"/>
          </ac:spMkLst>
        </pc:spChg>
        <pc:spChg chg="add del">
          <ac:chgData name="Eric Glover" userId="47c2a8b81aae47a8" providerId="LiveId" clId="{561C27A1-E26C-4FC3-8FFA-64E3D5B62359}" dt="2021-10-29T16:52:58.350" v="784" actId="26606"/>
          <ac:spMkLst>
            <pc:docMk/>
            <pc:sldMk cId="2099469879" sldId="277"/>
            <ac:spMk id="112" creationId="{8D06CE56-3881-4ADA-8CEF-D18B02C242A3}"/>
          </ac:spMkLst>
        </pc:spChg>
        <pc:spChg chg="add del">
          <ac:chgData name="Eric Glover" userId="47c2a8b81aae47a8" providerId="LiveId" clId="{561C27A1-E26C-4FC3-8FFA-64E3D5B62359}" dt="2021-10-29T16:52:58.350" v="784" actId="26606"/>
          <ac:spMkLst>
            <pc:docMk/>
            <pc:sldMk cId="2099469879" sldId="277"/>
            <ac:spMk id="113" creationId="{79F3C543-62EC-4433-9C93-A2CD8764E9B4}"/>
          </ac:spMkLst>
        </pc:spChg>
        <pc:spChg chg="add del">
          <ac:chgData name="Eric Glover" userId="47c2a8b81aae47a8" providerId="LiveId" clId="{561C27A1-E26C-4FC3-8FFA-64E3D5B62359}" dt="2021-10-29T16:52:58.350" v="784" actId="26606"/>
          <ac:spMkLst>
            <pc:docMk/>
            <pc:sldMk cId="2099469879" sldId="277"/>
            <ac:spMk id="114" creationId="{0E2F58BF-12E5-4B5A-AD25-4DAAA2742A7B}"/>
          </ac:spMkLst>
        </pc:spChg>
        <pc:spChg chg="add del">
          <ac:chgData name="Eric Glover" userId="47c2a8b81aae47a8" providerId="LiveId" clId="{561C27A1-E26C-4FC3-8FFA-64E3D5B62359}" dt="2021-10-29T16:52:58.350" v="784" actId="26606"/>
          <ac:spMkLst>
            <pc:docMk/>
            <pc:sldMk cId="2099469879" sldId="277"/>
            <ac:spMk id="115" creationId="{AF2F604E-43BE-4DC3-B983-E071523364F8}"/>
          </ac:spMkLst>
        </pc:spChg>
        <pc:spChg chg="add del">
          <ac:chgData name="Eric Glover" userId="47c2a8b81aae47a8" providerId="LiveId" clId="{561C27A1-E26C-4FC3-8FFA-64E3D5B62359}" dt="2021-10-29T16:52:58.350" v="784" actId="26606"/>
          <ac:spMkLst>
            <pc:docMk/>
            <pc:sldMk cId="2099469879" sldId="277"/>
            <ac:spMk id="116" creationId="{08C9B587-E65E-4B52-B37C-ABEBB6E87928}"/>
          </ac:spMkLst>
        </pc:spChg>
        <pc:spChg chg="add del">
          <ac:chgData name="Eric Glover" userId="47c2a8b81aae47a8" providerId="LiveId" clId="{561C27A1-E26C-4FC3-8FFA-64E3D5B62359}" dt="2021-10-29T16:53:02.279" v="786" actId="26606"/>
          <ac:spMkLst>
            <pc:docMk/>
            <pc:sldMk cId="2099469879" sldId="277"/>
            <ac:spMk id="118" creationId="{8D06CE56-3881-4ADA-8CEF-D18B02C242A3}"/>
          </ac:spMkLst>
        </pc:spChg>
        <pc:spChg chg="add del">
          <ac:chgData name="Eric Glover" userId="47c2a8b81aae47a8" providerId="LiveId" clId="{561C27A1-E26C-4FC3-8FFA-64E3D5B62359}" dt="2021-10-29T16:53:02.279" v="786" actId="26606"/>
          <ac:spMkLst>
            <pc:docMk/>
            <pc:sldMk cId="2099469879" sldId="277"/>
            <ac:spMk id="119" creationId="{79F3C543-62EC-4433-9C93-A2CD8764E9B4}"/>
          </ac:spMkLst>
        </pc:spChg>
        <pc:spChg chg="add del">
          <ac:chgData name="Eric Glover" userId="47c2a8b81aae47a8" providerId="LiveId" clId="{561C27A1-E26C-4FC3-8FFA-64E3D5B62359}" dt="2021-10-29T16:53:02.279" v="786" actId="26606"/>
          <ac:spMkLst>
            <pc:docMk/>
            <pc:sldMk cId="2099469879" sldId="277"/>
            <ac:spMk id="120" creationId="{55666830-9A19-4E01-8505-D6C7F9AC5665}"/>
          </ac:spMkLst>
        </pc:spChg>
        <pc:spChg chg="add del">
          <ac:chgData name="Eric Glover" userId="47c2a8b81aae47a8" providerId="LiveId" clId="{561C27A1-E26C-4FC3-8FFA-64E3D5B62359}" dt="2021-10-29T16:53:02.279" v="786" actId="26606"/>
          <ac:spMkLst>
            <pc:docMk/>
            <pc:sldMk cId="2099469879" sldId="277"/>
            <ac:spMk id="121" creationId="{AE9FC877-7FB6-4D22-9988-35420644E202}"/>
          </ac:spMkLst>
        </pc:spChg>
        <pc:spChg chg="add del">
          <ac:chgData name="Eric Glover" userId="47c2a8b81aae47a8" providerId="LiveId" clId="{561C27A1-E26C-4FC3-8FFA-64E3D5B62359}" dt="2021-10-29T16:53:02.279" v="786" actId="26606"/>
          <ac:spMkLst>
            <pc:docMk/>
            <pc:sldMk cId="2099469879" sldId="277"/>
            <ac:spMk id="122" creationId="{E41809D1-F12E-46BB-B804-5F209D325E8B}"/>
          </ac:spMkLst>
        </pc:spChg>
        <pc:spChg chg="add del">
          <ac:chgData name="Eric Glover" userId="47c2a8b81aae47a8" providerId="LiveId" clId="{561C27A1-E26C-4FC3-8FFA-64E3D5B62359}" dt="2021-10-29T16:53:02.279" v="786" actId="26606"/>
          <ac:spMkLst>
            <pc:docMk/>
            <pc:sldMk cId="2099469879" sldId="277"/>
            <ac:spMk id="123" creationId="{AF2F604E-43BE-4DC3-B983-E071523364F8}"/>
          </ac:spMkLst>
        </pc:spChg>
        <pc:spChg chg="add del">
          <ac:chgData name="Eric Glover" userId="47c2a8b81aae47a8" providerId="LiveId" clId="{561C27A1-E26C-4FC3-8FFA-64E3D5B62359}" dt="2021-10-29T16:53:02.279" v="786" actId="26606"/>
          <ac:spMkLst>
            <pc:docMk/>
            <pc:sldMk cId="2099469879" sldId="277"/>
            <ac:spMk id="124" creationId="{08C9B587-E65E-4B52-B37C-ABEBB6E87928}"/>
          </ac:spMkLst>
        </pc:spChg>
        <pc:spChg chg="add">
          <ac:chgData name="Eric Glover" userId="47c2a8b81aae47a8" providerId="LiveId" clId="{561C27A1-E26C-4FC3-8FFA-64E3D5B62359}" dt="2021-10-29T16:53:02.284" v="787" actId="26606"/>
          <ac:spMkLst>
            <pc:docMk/>
            <pc:sldMk cId="2099469879" sldId="277"/>
            <ac:spMk id="126" creationId="{8D06CE56-3881-4ADA-8CEF-D18B02C242A3}"/>
          </ac:spMkLst>
        </pc:spChg>
        <pc:spChg chg="add">
          <ac:chgData name="Eric Glover" userId="47c2a8b81aae47a8" providerId="LiveId" clId="{561C27A1-E26C-4FC3-8FFA-64E3D5B62359}" dt="2021-10-29T16:53:02.284" v="787" actId="26606"/>
          <ac:spMkLst>
            <pc:docMk/>
            <pc:sldMk cId="2099469879" sldId="277"/>
            <ac:spMk id="127" creationId="{79F3C543-62EC-4433-9C93-A2CD8764E9B4}"/>
          </ac:spMkLst>
        </pc:spChg>
        <pc:spChg chg="add">
          <ac:chgData name="Eric Glover" userId="47c2a8b81aae47a8" providerId="LiveId" clId="{561C27A1-E26C-4FC3-8FFA-64E3D5B62359}" dt="2021-10-29T16:53:02.284" v="787" actId="26606"/>
          <ac:spMkLst>
            <pc:docMk/>
            <pc:sldMk cId="2099469879" sldId="277"/>
            <ac:spMk id="128" creationId="{0E2F58BF-12E5-4B5A-AD25-4DAAA2742A7B}"/>
          </ac:spMkLst>
        </pc:spChg>
        <pc:spChg chg="add">
          <ac:chgData name="Eric Glover" userId="47c2a8b81aae47a8" providerId="LiveId" clId="{561C27A1-E26C-4FC3-8FFA-64E3D5B62359}" dt="2021-10-29T16:53:02.284" v="787" actId="26606"/>
          <ac:spMkLst>
            <pc:docMk/>
            <pc:sldMk cId="2099469879" sldId="277"/>
            <ac:spMk id="129" creationId="{AF2F604E-43BE-4DC3-B983-E071523364F8}"/>
          </ac:spMkLst>
        </pc:spChg>
        <pc:spChg chg="add">
          <ac:chgData name="Eric Glover" userId="47c2a8b81aae47a8" providerId="LiveId" clId="{561C27A1-E26C-4FC3-8FFA-64E3D5B62359}" dt="2021-10-29T16:53:02.284" v="787" actId="26606"/>
          <ac:spMkLst>
            <pc:docMk/>
            <pc:sldMk cId="2099469879" sldId="277"/>
            <ac:spMk id="130" creationId="{08C9B587-E65E-4B52-B37C-ABEBB6E87928}"/>
          </ac:spMkLst>
        </pc:spChg>
        <pc:picChg chg="add mod">
          <ac:chgData name="Eric Glover" userId="47c2a8b81aae47a8" providerId="LiveId" clId="{561C27A1-E26C-4FC3-8FFA-64E3D5B62359}" dt="2021-10-29T16:53:02.284" v="787" actId="26606"/>
          <ac:picMkLst>
            <pc:docMk/>
            <pc:sldMk cId="2099469879" sldId="277"/>
            <ac:picMk id="5" creationId="{6D9093BB-F733-4F65-B706-E8CD3A9ACB39}"/>
          </ac:picMkLst>
        </pc:picChg>
        <pc:picChg chg="add del mod">
          <ac:chgData name="Eric Glover" userId="47c2a8b81aae47a8" providerId="LiveId" clId="{561C27A1-E26C-4FC3-8FFA-64E3D5B62359}" dt="2021-10-29T16:52:18.656" v="775" actId="478"/>
          <ac:picMkLst>
            <pc:docMk/>
            <pc:sldMk cId="2099469879" sldId="277"/>
            <ac:picMk id="2050" creationId="{C733D57F-D464-4B21-983D-6FE6210DE378}"/>
          </ac:picMkLst>
        </pc:picChg>
      </pc:sldChg>
      <pc:sldChg chg="addSp delSp modSp new mod ord modClrScheme delAnim modAnim chgLayout">
        <pc:chgData name="Eric Glover" userId="47c2a8b81aae47a8" providerId="LiveId" clId="{561C27A1-E26C-4FC3-8FFA-64E3D5B62359}" dt="2021-10-30T12:10:36.556" v="3059" actId="14838"/>
        <pc:sldMkLst>
          <pc:docMk/>
          <pc:sldMk cId="4168224665" sldId="278"/>
        </pc:sldMkLst>
        <pc:spChg chg="add mod">
          <ac:chgData name="Eric Glover" userId="47c2a8b81aae47a8" providerId="LiveId" clId="{561C27A1-E26C-4FC3-8FFA-64E3D5B62359}" dt="2021-10-29T18:48:05.076" v="1928" actId="403"/>
          <ac:spMkLst>
            <pc:docMk/>
            <pc:sldMk cId="4168224665" sldId="278"/>
            <ac:spMk id="2" creationId="{85C543B8-B8AF-498F-84EB-AC12A991C11B}"/>
          </ac:spMkLst>
        </pc:spChg>
        <pc:spChg chg="add mod">
          <ac:chgData name="Eric Glover" userId="47c2a8b81aae47a8" providerId="LiveId" clId="{561C27A1-E26C-4FC3-8FFA-64E3D5B62359}" dt="2021-10-30T12:10:36.556" v="3059" actId="14838"/>
          <ac:spMkLst>
            <pc:docMk/>
            <pc:sldMk cId="4168224665" sldId="278"/>
            <ac:spMk id="3" creationId="{3B0D1ABD-6D87-4A3A-8947-539E1DB2060D}"/>
          </ac:spMkLst>
        </pc:spChg>
        <pc:spChg chg="add del mod">
          <ac:chgData name="Eric Glover" userId="47c2a8b81aae47a8" providerId="LiveId" clId="{561C27A1-E26C-4FC3-8FFA-64E3D5B62359}" dt="2021-10-29T17:30:21.616" v="1635" actId="478"/>
          <ac:spMkLst>
            <pc:docMk/>
            <pc:sldMk cId="4168224665" sldId="278"/>
            <ac:spMk id="4" creationId="{F19E2B4F-E9D5-499F-B173-A39474B362BA}"/>
          </ac:spMkLst>
        </pc:spChg>
      </pc:sldChg>
      <pc:sldChg chg="addSp delSp modSp add mod ord modAnim">
        <pc:chgData name="Eric Glover" userId="47c2a8b81aae47a8" providerId="LiveId" clId="{561C27A1-E26C-4FC3-8FFA-64E3D5B62359}" dt="2021-10-31T13:08:02.871" v="10033" actId="947"/>
        <pc:sldMkLst>
          <pc:docMk/>
          <pc:sldMk cId="3180633206" sldId="279"/>
        </pc:sldMkLst>
        <pc:spChg chg="mod">
          <ac:chgData name="Eric Glover" userId="47c2a8b81aae47a8" providerId="LiveId" clId="{561C27A1-E26C-4FC3-8FFA-64E3D5B62359}" dt="2021-10-31T13:08:02.871" v="10033" actId="947"/>
          <ac:spMkLst>
            <pc:docMk/>
            <pc:sldMk cId="3180633206" sldId="279"/>
            <ac:spMk id="2" creationId="{85C543B8-B8AF-498F-84EB-AC12A991C11B}"/>
          </ac:spMkLst>
        </pc:spChg>
        <pc:spChg chg="mod">
          <ac:chgData name="Eric Glover" userId="47c2a8b81aae47a8" providerId="LiveId" clId="{561C27A1-E26C-4FC3-8FFA-64E3D5B62359}" dt="2021-10-31T13:06:54.207" v="10031" actId="6549"/>
          <ac:spMkLst>
            <pc:docMk/>
            <pc:sldMk cId="3180633206" sldId="279"/>
            <ac:spMk id="3" creationId="{3B0D1ABD-6D87-4A3A-8947-539E1DB2060D}"/>
          </ac:spMkLst>
        </pc:spChg>
        <pc:spChg chg="add mod">
          <ac:chgData name="Eric Glover" userId="47c2a8b81aae47a8" providerId="LiveId" clId="{561C27A1-E26C-4FC3-8FFA-64E3D5B62359}" dt="2021-10-31T13:05:45.392" v="10027" actId="6549"/>
          <ac:spMkLst>
            <pc:docMk/>
            <pc:sldMk cId="3180633206" sldId="279"/>
            <ac:spMk id="4" creationId="{843D5670-B5A9-4DFF-9E0B-D1DE553975A9}"/>
          </ac:spMkLst>
        </pc:spChg>
        <pc:spChg chg="add del mod">
          <ac:chgData name="Eric Glover" userId="47c2a8b81aae47a8" providerId="LiveId" clId="{561C27A1-E26C-4FC3-8FFA-64E3D5B62359}" dt="2021-10-30T12:17:37.741" v="3235" actId="478"/>
          <ac:spMkLst>
            <pc:docMk/>
            <pc:sldMk cId="3180633206" sldId="279"/>
            <ac:spMk id="5" creationId="{C4D48E28-8E27-497D-8D4B-1C7D87C18613}"/>
          </ac:spMkLst>
        </pc:spChg>
        <pc:spChg chg="add mod">
          <ac:chgData name="Eric Glover" userId="47c2a8b81aae47a8" providerId="LiveId" clId="{561C27A1-E26C-4FC3-8FFA-64E3D5B62359}" dt="2021-10-30T15:46:34.161" v="9469" actId="1035"/>
          <ac:spMkLst>
            <pc:docMk/>
            <pc:sldMk cId="3180633206" sldId="279"/>
            <ac:spMk id="6" creationId="{9C8AE5C0-E844-4B39-AED7-1CFE5FBB4B09}"/>
          </ac:spMkLst>
        </pc:spChg>
        <pc:spChg chg="add mod">
          <ac:chgData name="Eric Glover" userId="47c2a8b81aae47a8" providerId="LiveId" clId="{561C27A1-E26C-4FC3-8FFA-64E3D5B62359}" dt="2021-10-30T15:46:24.639" v="9436" actId="1035"/>
          <ac:spMkLst>
            <pc:docMk/>
            <pc:sldMk cId="3180633206" sldId="279"/>
            <ac:spMk id="7" creationId="{AA8CE84F-B3EC-4826-BFD8-5EA4F34951DF}"/>
          </ac:spMkLst>
        </pc:spChg>
      </pc:sldChg>
      <pc:sldChg chg="addSp delSp modSp add del mod delAnim modAnim">
        <pc:chgData name="Eric Glover" userId="47c2a8b81aae47a8" providerId="LiveId" clId="{561C27A1-E26C-4FC3-8FFA-64E3D5B62359}" dt="2021-10-30T13:34:24.818" v="4389" actId="2696"/>
        <pc:sldMkLst>
          <pc:docMk/>
          <pc:sldMk cId="3777813027" sldId="280"/>
        </pc:sldMkLst>
        <pc:spChg chg="mod">
          <ac:chgData name="Eric Glover" userId="47c2a8b81aae47a8" providerId="LiveId" clId="{561C27A1-E26C-4FC3-8FFA-64E3D5B62359}" dt="2021-10-30T13:33:52.679" v="4388" actId="1035"/>
          <ac:spMkLst>
            <pc:docMk/>
            <pc:sldMk cId="3777813027" sldId="280"/>
            <ac:spMk id="3" creationId="{3B0D1ABD-6D87-4A3A-8947-539E1DB2060D}"/>
          </ac:spMkLst>
        </pc:spChg>
        <pc:spChg chg="add mod">
          <ac:chgData name="Eric Glover" userId="47c2a8b81aae47a8" providerId="LiveId" clId="{561C27A1-E26C-4FC3-8FFA-64E3D5B62359}" dt="2021-10-30T13:03:16.361" v="3947" actId="1076"/>
          <ac:spMkLst>
            <pc:docMk/>
            <pc:sldMk cId="3777813027" sldId="280"/>
            <ac:spMk id="4" creationId="{3D826738-BFAB-4A34-92CF-FC00B9A035F3}"/>
          </ac:spMkLst>
        </pc:spChg>
        <pc:spChg chg="add del mod">
          <ac:chgData name="Eric Glover" userId="47c2a8b81aae47a8" providerId="LiveId" clId="{561C27A1-E26C-4FC3-8FFA-64E3D5B62359}" dt="2021-10-30T12:33:31.117" v="3363" actId="478"/>
          <ac:spMkLst>
            <pc:docMk/>
            <pc:sldMk cId="3777813027" sldId="280"/>
            <ac:spMk id="5" creationId="{98074F4D-6B2C-4BE5-8068-B9592611B3E9}"/>
          </ac:spMkLst>
        </pc:spChg>
        <pc:spChg chg="add mod">
          <ac:chgData name="Eric Glover" userId="47c2a8b81aae47a8" providerId="LiveId" clId="{561C27A1-E26C-4FC3-8FFA-64E3D5B62359}" dt="2021-10-30T12:56:59.088" v="3811" actId="1076"/>
          <ac:spMkLst>
            <pc:docMk/>
            <pc:sldMk cId="3777813027" sldId="280"/>
            <ac:spMk id="7" creationId="{28B6A1E1-F806-4C1C-AC45-08CEC4212EDE}"/>
          </ac:spMkLst>
        </pc:spChg>
        <pc:spChg chg="add del mod">
          <ac:chgData name="Eric Glover" userId="47c2a8b81aae47a8" providerId="LiveId" clId="{561C27A1-E26C-4FC3-8FFA-64E3D5B62359}" dt="2021-10-30T13:03:06.703" v="3946" actId="478"/>
          <ac:spMkLst>
            <pc:docMk/>
            <pc:sldMk cId="3777813027" sldId="280"/>
            <ac:spMk id="8" creationId="{CA3BCC76-E407-4D8F-981A-DD2E95866389}"/>
          </ac:spMkLst>
        </pc:spChg>
        <pc:picChg chg="add del mod">
          <ac:chgData name="Eric Glover" userId="47c2a8b81aae47a8" providerId="LiveId" clId="{561C27A1-E26C-4FC3-8FFA-64E3D5B62359}" dt="2021-10-30T12:34:17.493" v="3378" actId="478"/>
          <ac:picMkLst>
            <pc:docMk/>
            <pc:sldMk cId="3777813027" sldId="280"/>
            <ac:picMk id="6" creationId="{A7F79907-B992-4585-9FD8-AD5032AC872C}"/>
          </ac:picMkLst>
        </pc:picChg>
      </pc:sldChg>
      <pc:sldChg chg="addSp modSp add mod ord addAnim delAnim modAnim">
        <pc:chgData name="Eric Glover" userId="47c2a8b81aae47a8" providerId="LiveId" clId="{561C27A1-E26C-4FC3-8FFA-64E3D5B62359}" dt="2021-10-31T13:20:38.248" v="10227" actId="12"/>
        <pc:sldMkLst>
          <pc:docMk/>
          <pc:sldMk cId="3058813210" sldId="281"/>
        </pc:sldMkLst>
        <pc:spChg chg="mod">
          <ac:chgData name="Eric Glover" userId="47c2a8b81aae47a8" providerId="LiveId" clId="{561C27A1-E26C-4FC3-8FFA-64E3D5B62359}" dt="2021-10-29T19:02:06.520" v="2633" actId="6549"/>
          <ac:spMkLst>
            <pc:docMk/>
            <pc:sldMk cId="3058813210" sldId="281"/>
            <ac:spMk id="2" creationId="{85C543B8-B8AF-498F-84EB-AC12A991C11B}"/>
          </ac:spMkLst>
        </pc:spChg>
        <pc:spChg chg="mod">
          <ac:chgData name="Eric Glover" userId="47c2a8b81aae47a8" providerId="LiveId" clId="{561C27A1-E26C-4FC3-8FFA-64E3D5B62359}" dt="2021-10-31T13:20:38.248" v="10227" actId="12"/>
          <ac:spMkLst>
            <pc:docMk/>
            <pc:sldMk cId="3058813210" sldId="281"/>
            <ac:spMk id="3" creationId="{3B0D1ABD-6D87-4A3A-8947-539E1DB2060D}"/>
          </ac:spMkLst>
        </pc:spChg>
        <pc:spChg chg="add mod">
          <ac:chgData name="Eric Glover" userId="47c2a8b81aae47a8" providerId="LiveId" clId="{561C27A1-E26C-4FC3-8FFA-64E3D5B62359}" dt="2021-10-30T13:42:41.459" v="4824" actId="1076"/>
          <ac:spMkLst>
            <pc:docMk/>
            <pc:sldMk cId="3058813210" sldId="281"/>
            <ac:spMk id="4" creationId="{D36E7667-3A6A-40E7-8E58-A3B7007654F4}"/>
          </ac:spMkLst>
        </pc:spChg>
        <pc:spChg chg="add mod">
          <ac:chgData name="Eric Glover" userId="47c2a8b81aae47a8" providerId="LiveId" clId="{561C27A1-E26C-4FC3-8FFA-64E3D5B62359}" dt="2021-10-30T16:00:15.551" v="9652" actId="1076"/>
          <ac:spMkLst>
            <pc:docMk/>
            <pc:sldMk cId="3058813210" sldId="281"/>
            <ac:spMk id="5" creationId="{458E4A98-4A03-49CF-B093-A5D16A0C283A}"/>
          </ac:spMkLst>
        </pc:spChg>
      </pc:sldChg>
      <pc:sldChg chg="delSp modSp add mod delAnim modAnim">
        <pc:chgData name="Eric Glover" userId="47c2a8b81aae47a8" providerId="LiveId" clId="{561C27A1-E26C-4FC3-8FFA-64E3D5B62359}" dt="2021-10-31T13:19:15.021" v="10221" actId="20577"/>
        <pc:sldMkLst>
          <pc:docMk/>
          <pc:sldMk cId="2109209804" sldId="282"/>
        </pc:sldMkLst>
        <pc:spChg chg="mod">
          <ac:chgData name="Eric Glover" userId="47c2a8b81aae47a8" providerId="LiveId" clId="{561C27A1-E26C-4FC3-8FFA-64E3D5B62359}" dt="2021-10-31T13:07:57.355" v="10032" actId="947"/>
          <ac:spMkLst>
            <pc:docMk/>
            <pc:sldMk cId="2109209804" sldId="282"/>
            <ac:spMk id="2" creationId="{85C543B8-B8AF-498F-84EB-AC12A991C11B}"/>
          </ac:spMkLst>
        </pc:spChg>
        <pc:spChg chg="mod">
          <ac:chgData name="Eric Glover" userId="47c2a8b81aae47a8" providerId="LiveId" clId="{561C27A1-E26C-4FC3-8FFA-64E3D5B62359}" dt="2021-10-31T13:19:15.021" v="10221" actId="20577"/>
          <ac:spMkLst>
            <pc:docMk/>
            <pc:sldMk cId="2109209804" sldId="282"/>
            <ac:spMk id="3" creationId="{3B0D1ABD-6D87-4A3A-8947-539E1DB2060D}"/>
          </ac:spMkLst>
        </pc:spChg>
        <pc:spChg chg="del mod">
          <ac:chgData name="Eric Glover" userId="47c2a8b81aae47a8" providerId="LiveId" clId="{561C27A1-E26C-4FC3-8FFA-64E3D5B62359}" dt="2021-10-31T13:15:37.361" v="10097" actId="478"/>
          <ac:spMkLst>
            <pc:docMk/>
            <pc:sldMk cId="2109209804" sldId="282"/>
            <ac:spMk id="4" creationId="{3D826738-BFAB-4A34-92CF-FC00B9A035F3}"/>
          </ac:spMkLst>
        </pc:spChg>
        <pc:spChg chg="mod">
          <ac:chgData name="Eric Glover" userId="47c2a8b81aae47a8" providerId="LiveId" clId="{561C27A1-E26C-4FC3-8FFA-64E3D5B62359}" dt="2021-10-31T13:15:53.127" v="10099" actId="1076"/>
          <ac:spMkLst>
            <pc:docMk/>
            <pc:sldMk cId="2109209804" sldId="282"/>
            <ac:spMk id="7" creationId="{28B6A1E1-F806-4C1C-AC45-08CEC4212EDE}"/>
          </ac:spMkLst>
        </pc:spChg>
      </pc:sldChg>
      <pc:sldChg chg="addSp modSp add mod modAnim">
        <pc:chgData name="Eric Glover" userId="47c2a8b81aae47a8" providerId="LiveId" clId="{561C27A1-E26C-4FC3-8FFA-64E3D5B62359}" dt="2021-10-31T13:08:14.565" v="10034" actId="947"/>
        <pc:sldMkLst>
          <pc:docMk/>
          <pc:sldMk cId="780717342" sldId="283"/>
        </pc:sldMkLst>
        <pc:spChg chg="mod">
          <ac:chgData name="Eric Glover" userId="47c2a8b81aae47a8" providerId="LiveId" clId="{561C27A1-E26C-4FC3-8FFA-64E3D5B62359}" dt="2021-10-31T13:08:14.565" v="10034" actId="947"/>
          <ac:spMkLst>
            <pc:docMk/>
            <pc:sldMk cId="780717342" sldId="283"/>
            <ac:spMk id="2" creationId="{85C543B8-B8AF-498F-84EB-AC12A991C11B}"/>
          </ac:spMkLst>
        </pc:spChg>
        <pc:spChg chg="mod">
          <ac:chgData name="Eric Glover" userId="47c2a8b81aae47a8" providerId="LiveId" clId="{561C27A1-E26C-4FC3-8FFA-64E3D5B62359}" dt="2021-10-30T16:02:14.638" v="9689" actId="14838"/>
          <ac:spMkLst>
            <pc:docMk/>
            <pc:sldMk cId="780717342" sldId="283"/>
            <ac:spMk id="3" creationId="{3B0D1ABD-6D87-4A3A-8947-539E1DB2060D}"/>
          </ac:spMkLst>
        </pc:spChg>
        <pc:spChg chg="mod">
          <ac:chgData name="Eric Glover" userId="47c2a8b81aae47a8" providerId="LiveId" clId="{561C27A1-E26C-4FC3-8FFA-64E3D5B62359}" dt="2021-10-30T14:02:09.690" v="5354" actId="14100"/>
          <ac:spMkLst>
            <pc:docMk/>
            <pc:sldMk cId="780717342" sldId="283"/>
            <ac:spMk id="4" creationId="{D36E7667-3A6A-40E7-8E58-A3B7007654F4}"/>
          </ac:spMkLst>
        </pc:spChg>
        <pc:spChg chg="add mod">
          <ac:chgData name="Eric Glover" userId="47c2a8b81aae47a8" providerId="LiveId" clId="{561C27A1-E26C-4FC3-8FFA-64E3D5B62359}" dt="2021-10-30T14:41:48.801" v="6940" actId="6549"/>
          <ac:spMkLst>
            <pc:docMk/>
            <pc:sldMk cId="780717342" sldId="283"/>
            <ac:spMk id="5" creationId="{0EC295ED-C530-4221-B4B5-F0E8F2EFC46D}"/>
          </ac:spMkLst>
        </pc:spChg>
      </pc:sldChg>
      <pc:sldChg chg="addSp delSp modSp add mod delAnim modAnim">
        <pc:chgData name="Eric Glover" userId="47c2a8b81aae47a8" providerId="LiveId" clId="{561C27A1-E26C-4FC3-8FFA-64E3D5B62359}" dt="2021-10-31T13:08:18.766" v="10035" actId="947"/>
        <pc:sldMkLst>
          <pc:docMk/>
          <pc:sldMk cId="1525277107" sldId="284"/>
        </pc:sldMkLst>
        <pc:spChg chg="mod">
          <ac:chgData name="Eric Glover" userId="47c2a8b81aae47a8" providerId="LiveId" clId="{561C27A1-E26C-4FC3-8FFA-64E3D5B62359}" dt="2021-10-31T13:08:18.766" v="10035" actId="947"/>
          <ac:spMkLst>
            <pc:docMk/>
            <pc:sldMk cId="1525277107" sldId="284"/>
            <ac:spMk id="2" creationId="{85C543B8-B8AF-498F-84EB-AC12A991C11B}"/>
          </ac:spMkLst>
        </pc:spChg>
        <pc:spChg chg="mod">
          <ac:chgData name="Eric Glover" userId="47c2a8b81aae47a8" providerId="LiveId" clId="{561C27A1-E26C-4FC3-8FFA-64E3D5B62359}" dt="2021-10-30T14:44:41.536" v="6959" actId="20577"/>
          <ac:spMkLst>
            <pc:docMk/>
            <pc:sldMk cId="1525277107" sldId="284"/>
            <ac:spMk id="3" creationId="{3B0D1ABD-6D87-4A3A-8947-539E1DB2060D}"/>
          </ac:spMkLst>
        </pc:spChg>
        <pc:spChg chg="mod">
          <ac:chgData name="Eric Glover" userId="47c2a8b81aae47a8" providerId="LiveId" clId="{561C27A1-E26C-4FC3-8FFA-64E3D5B62359}" dt="2021-10-30T14:18:22.205" v="6213" actId="2711"/>
          <ac:spMkLst>
            <pc:docMk/>
            <pc:sldMk cId="1525277107" sldId="284"/>
            <ac:spMk id="4" creationId="{D36E7667-3A6A-40E7-8E58-A3B7007654F4}"/>
          </ac:spMkLst>
        </pc:spChg>
        <pc:spChg chg="del mod">
          <ac:chgData name="Eric Glover" userId="47c2a8b81aae47a8" providerId="LiveId" clId="{561C27A1-E26C-4FC3-8FFA-64E3D5B62359}" dt="2021-10-30T14:25:50.557" v="6617" actId="478"/>
          <ac:spMkLst>
            <pc:docMk/>
            <pc:sldMk cId="1525277107" sldId="284"/>
            <ac:spMk id="5" creationId="{0EC295ED-C530-4221-B4B5-F0E8F2EFC46D}"/>
          </ac:spMkLst>
        </pc:spChg>
        <pc:spChg chg="add mod">
          <ac:chgData name="Eric Glover" userId="47c2a8b81aae47a8" providerId="LiveId" clId="{561C27A1-E26C-4FC3-8FFA-64E3D5B62359}" dt="2021-10-30T14:30:04.805" v="6694" actId="1076"/>
          <ac:spMkLst>
            <pc:docMk/>
            <pc:sldMk cId="1525277107" sldId="284"/>
            <ac:spMk id="7" creationId="{29417DED-25BB-4442-A16C-3380A9703B25}"/>
          </ac:spMkLst>
        </pc:spChg>
        <pc:picChg chg="add del">
          <ac:chgData name="Eric Glover" userId="47c2a8b81aae47a8" providerId="LiveId" clId="{561C27A1-E26C-4FC3-8FFA-64E3D5B62359}" dt="2021-10-30T14:26:28.482" v="6622"/>
          <ac:picMkLst>
            <pc:docMk/>
            <pc:sldMk cId="1525277107" sldId="284"/>
            <ac:picMk id="6" creationId="{51436731-92F2-41CA-8251-320DFF672AFB}"/>
          </ac:picMkLst>
        </pc:picChg>
      </pc:sldChg>
      <pc:sldChg chg="addSp delSp modSp add mod delAnim modAnim">
        <pc:chgData name="Eric Glover" userId="47c2a8b81aae47a8" providerId="LiveId" clId="{561C27A1-E26C-4FC3-8FFA-64E3D5B62359}" dt="2021-10-31T13:08:22.595" v="10036" actId="947"/>
        <pc:sldMkLst>
          <pc:docMk/>
          <pc:sldMk cId="2813534019" sldId="285"/>
        </pc:sldMkLst>
        <pc:spChg chg="mod">
          <ac:chgData name="Eric Glover" userId="47c2a8b81aae47a8" providerId="LiveId" clId="{561C27A1-E26C-4FC3-8FFA-64E3D5B62359}" dt="2021-10-31T13:08:22.595" v="10036" actId="947"/>
          <ac:spMkLst>
            <pc:docMk/>
            <pc:sldMk cId="2813534019" sldId="285"/>
            <ac:spMk id="2" creationId="{85C543B8-B8AF-498F-84EB-AC12A991C11B}"/>
          </ac:spMkLst>
        </pc:spChg>
        <pc:spChg chg="mod">
          <ac:chgData name="Eric Glover" userId="47c2a8b81aae47a8" providerId="LiveId" clId="{561C27A1-E26C-4FC3-8FFA-64E3D5B62359}" dt="2021-10-30T16:06:42.404" v="9832" actId="6549"/>
          <ac:spMkLst>
            <pc:docMk/>
            <pc:sldMk cId="2813534019" sldId="285"/>
            <ac:spMk id="3" creationId="{3B0D1ABD-6D87-4A3A-8947-539E1DB2060D}"/>
          </ac:spMkLst>
        </pc:spChg>
        <pc:spChg chg="mod">
          <ac:chgData name="Eric Glover" userId="47c2a8b81aae47a8" providerId="LiveId" clId="{561C27A1-E26C-4FC3-8FFA-64E3D5B62359}" dt="2021-10-30T14:51:14.500" v="7313" actId="14838"/>
          <ac:spMkLst>
            <pc:docMk/>
            <pc:sldMk cId="2813534019" sldId="285"/>
            <ac:spMk id="4" creationId="{D36E7667-3A6A-40E7-8E58-A3B7007654F4}"/>
          </ac:spMkLst>
        </pc:spChg>
        <pc:spChg chg="add del mod">
          <ac:chgData name="Eric Glover" userId="47c2a8b81aae47a8" providerId="LiveId" clId="{561C27A1-E26C-4FC3-8FFA-64E3D5B62359}" dt="2021-10-30T15:11:53.128" v="8023" actId="478"/>
          <ac:spMkLst>
            <pc:docMk/>
            <pc:sldMk cId="2813534019" sldId="285"/>
            <ac:spMk id="6" creationId="{9C111BD7-8C7F-4EFA-85D9-6717651190E3}"/>
          </ac:spMkLst>
        </pc:spChg>
        <pc:spChg chg="del">
          <ac:chgData name="Eric Glover" userId="47c2a8b81aae47a8" providerId="LiveId" clId="{561C27A1-E26C-4FC3-8FFA-64E3D5B62359}" dt="2021-10-30T14:47:30.481" v="7037" actId="478"/>
          <ac:spMkLst>
            <pc:docMk/>
            <pc:sldMk cId="2813534019" sldId="285"/>
            <ac:spMk id="7" creationId="{29417DED-25BB-4442-A16C-3380A9703B25}"/>
          </ac:spMkLst>
        </pc:spChg>
        <pc:spChg chg="add del mod">
          <ac:chgData name="Eric Glover" userId="47c2a8b81aae47a8" providerId="LiveId" clId="{561C27A1-E26C-4FC3-8FFA-64E3D5B62359}" dt="2021-10-30T15:11:47.271" v="8022" actId="478"/>
          <ac:spMkLst>
            <pc:docMk/>
            <pc:sldMk cId="2813534019" sldId="285"/>
            <ac:spMk id="8" creationId="{A9F28571-F018-4185-A2BF-F280A3611650}"/>
          </ac:spMkLst>
        </pc:spChg>
        <pc:spChg chg="add del">
          <ac:chgData name="Eric Glover" userId="47c2a8b81aae47a8" providerId="LiveId" clId="{561C27A1-E26C-4FC3-8FFA-64E3D5B62359}" dt="2021-10-30T15:21:05.969" v="8214" actId="22"/>
          <ac:spMkLst>
            <pc:docMk/>
            <pc:sldMk cId="2813534019" sldId="285"/>
            <ac:spMk id="9" creationId="{2B0F907E-5B52-4647-8C7C-1B04D434C814}"/>
          </ac:spMkLst>
        </pc:spChg>
        <pc:spChg chg="add mod">
          <ac:chgData name="Eric Glover" userId="47c2a8b81aae47a8" providerId="LiveId" clId="{561C27A1-E26C-4FC3-8FFA-64E3D5B62359}" dt="2021-10-30T16:06:08.759" v="9824" actId="6549"/>
          <ac:spMkLst>
            <pc:docMk/>
            <pc:sldMk cId="2813534019" sldId="285"/>
            <ac:spMk id="10" creationId="{078D92CD-1D92-4C43-89C9-ECE52CACC075}"/>
          </ac:spMkLst>
        </pc:spChg>
      </pc:sldChg>
      <pc:sldChg chg="addSp delSp modSp new mod modAnim">
        <pc:chgData name="Eric Glover" userId="47c2a8b81aae47a8" providerId="LiveId" clId="{561C27A1-E26C-4FC3-8FFA-64E3D5B62359}" dt="2021-10-31T13:08:30.456" v="10037" actId="947"/>
        <pc:sldMkLst>
          <pc:docMk/>
          <pc:sldMk cId="1731920209" sldId="286"/>
        </pc:sldMkLst>
        <pc:spChg chg="del">
          <ac:chgData name="Eric Glover" userId="47c2a8b81aae47a8" providerId="LiveId" clId="{561C27A1-E26C-4FC3-8FFA-64E3D5B62359}" dt="2021-10-30T15:02:05.545" v="7790" actId="1032"/>
          <ac:spMkLst>
            <pc:docMk/>
            <pc:sldMk cId="1731920209" sldId="286"/>
            <ac:spMk id="2" creationId="{712C988B-BD73-4E85-98E7-3D0FB5D6411D}"/>
          </ac:spMkLst>
        </pc:spChg>
        <pc:spChg chg="mod">
          <ac:chgData name="Eric Glover" userId="47c2a8b81aae47a8" providerId="LiveId" clId="{561C27A1-E26C-4FC3-8FFA-64E3D5B62359}" dt="2021-10-31T13:08:30.456" v="10037" actId="947"/>
          <ac:spMkLst>
            <pc:docMk/>
            <pc:sldMk cId="1731920209" sldId="286"/>
            <ac:spMk id="3" creationId="{34C10873-5CBF-4F09-A35C-78C80C697BFF}"/>
          </ac:spMkLst>
        </pc:spChg>
        <pc:spChg chg="add del mod">
          <ac:chgData name="Eric Glover" userId="47c2a8b81aae47a8" providerId="LiveId" clId="{561C27A1-E26C-4FC3-8FFA-64E3D5B62359}" dt="2021-10-30T15:06:53.896" v="7875" actId="478"/>
          <ac:spMkLst>
            <pc:docMk/>
            <pc:sldMk cId="1731920209" sldId="286"/>
            <ac:spMk id="6" creationId="{45A85707-03D8-4727-862A-40EF604EEF17}"/>
          </ac:spMkLst>
        </pc:spChg>
        <pc:spChg chg="add mod">
          <ac:chgData name="Eric Glover" userId="47c2a8b81aae47a8" providerId="LiveId" clId="{561C27A1-E26C-4FC3-8FFA-64E3D5B62359}" dt="2021-10-30T15:09:26.587" v="8005" actId="164"/>
          <ac:spMkLst>
            <pc:docMk/>
            <pc:sldMk cId="1731920209" sldId="286"/>
            <ac:spMk id="7" creationId="{A88AC56C-13BB-4AE3-8C33-2BABB41C95F4}"/>
          </ac:spMkLst>
        </pc:spChg>
        <pc:spChg chg="add mod ord">
          <ac:chgData name="Eric Glover" userId="47c2a8b81aae47a8" providerId="LiveId" clId="{561C27A1-E26C-4FC3-8FFA-64E3D5B62359}" dt="2021-10-30T15:09:26.587" v="8005" actId="164"/>
          <ac:spMkLst>
            <pc:docMk/>
            <pc:sldMk cId="1731920209" sldId="286"/>
            <ac:spMk id="8" creationId="{57B73798-71C8-4438-8501-474411241E28}"/>
          </ac:spMkLst>
        </pc:spChg>
        <pc:spChg chg="add mod">
          <ac:chgData name="Eric Glover" userId="47c2a8b81aae47a8" providerId="LiveId" clId="{561C27A1-E26C-4FC3-8FFA-64E3D5B62359}" dt="2021-10-30T15:09:26.587" v="8005" actId="164"/>
          <ac:spMkLst>
            <pc:docMk/>
            <pc:sldMk cId="1731920209" sldId="286"/>
            <ac:spMk id="9" creationId="{85833407-77DE-4210-8366-EEE7900B858E}"/>
          </ac:spMkLst>
        </pc:spChg>
        <pc:spChg chg="mod">
          <ac:chgData name="Eric Glover" userId="47c2a8b81aae47a8" providerId="LiveId" clId="{561C27A1-E26C-4FC3-8FFA-64E3D5B62359}" dt="2021-10-30T15:09:52.988" v="8008" actId="207"/>
          <ac:spMkLst>
            <pc:docMk/>
            <pc:sldMk cId="1731920209" sldId="286"/>
            <ac:spMk id="12" creationId="{3C875F62-BBFD-4F0C-BDBC-F336C72D2AFD}"/>
          </ac:spMkLst>
        </pc:spChg>
        <pc:spChg chg="mod">
          <ac:chgData name="Eric Glover" userId="47c2a8b81aae47a8" providerId="LiveId" clId="{561C27A1-E26C-4FC3-8FFA-64E3D5B62359}" dt="2021-10-30T15:10:13.213" v="8012" actId="1076"/>
          <ac:spMkLst>
            <pc:docMk/>
            <pc:sldMk cId="1731920209" sldId="286"/>
            <ac:spMk id="13" creationId="{0F0C4F14-4237-4007-96FA-F3E37D34CBF6}"/>
          </ac:spMkLst>
        </pc:spChg>
        <pc:spChg chg="mod">
          <ac:chgData name="Eric Glover" userId="47c2a8b81aae47a8" providerId="LiveId" clId="{561C27A1-E26C-4FC3-8FFA-64E3D5B62359}" dt="2021-10-30T15:09:52.988" v="8008" actId="207"/>
          <ac:spMkLst>
            <pc:docMk/>
            <pc:sldMk cId="1731920209" sldId="286"/>
            <ac:spMk id="14" creationId="{ACE95959-5C40-4C1C-9BAE-C312673B70AF}"/>
          </ac:spMkLst>
        </pc:spChg>
        <pc:spChg chg="add mod">
          <ac:chgData name="Eric Glover" userId="47c2a8b81aae47a8" providerId="LiveId" clId="{561C27A1-E26C-4FC3-8FFA-64E3D5B62359}" dt="2021-10-30T16:08:27.464" v="9947" actId="1035"/>
          <ac:spMkLst>
            <pc:docMk/>
            <pc:sldMk cId="1731920209" sldId="286"/>
            <ac:spMk id="17" creationId="{483AFDCE-1C0A-4A0B-BF15-2C160794D9CD}"/>
          </ac:spMkLst>
        </pc:spChg>
        <pc:grpChg chg="add del mod ord">
          <ac:chgData name="Eric Glover" userId="47c2a8b81aae47a8" providerId="LiveId" clId="{561C27A1-E26C-4FC3-8FFA-64E3D5B62359}" dt="2021-10-30T15:10:35.231" v="8014" actId="478"/>
          <ac:grpSpMkLst>
            <pc:docMk/>
            <pc:sldMk cId="1731920209" sldId="286"/>
            <ac:grpSpMk id="10" creationId="{F9837050-CB48-457F-899D-BC93C9FABB67}"/>
          </ac:grpSpMkLst>
        </pc:grpChg>
        <pc:grpChg chg="add del mod">
          <ac:chgData name="Eric Glover" userId="47c2a8b81aae47a8" providerId="LiveId" clId="{561C27A1-E26C-4FC3-8FFA-64E3D5B62359}" dt="2021-10-30T15:10:35.231" v="8014" actId="478"/>
          <ac:grpSpMkLst>
            <pc:docMk/>
            <pc:sldMk cId="1731920209" sldId="286"/>
            <ac:grpSpMk id="11" creationId="{82911CB2-BA62-4934-BE45-1E3243B96EC9}"/>
          </ac:grpSpMkLst>
        </pc:grpChg>
        <pc:graphicFrameChg chg="add del mod modGraphic">
          <ac:chgData name="Eric Glover" userId="47c2a8b81aae47a8" providerId="LiveId" clId="{561C27A1-E26C-4FC3-8FFA-64E3D5B62359}" dt="2021-10-30T15:04:54.775" v="7798" actId="478"/>
          <ac:graphicFrameMkLst>
            <pc:docMk/>
            <pc:sldMk cId="1731920209" sldId="286"/>
            <ac:graphicFrameMk id="4" creationId="{EB9E6634-CAB3-4E1F-A86B-44A0D5BB53E4}"/>
          </ac:graphicFrameMkLst>
        </pc:graphicFrameChg>
        <pc:graphicFrameChg chg="add del mod modGraphic">
          <ac:chgData name="Eric Glover" userId="47c2a8b81aae47a8" providerId="LiveId" clId="{561C27A1-E26C-4FC3-8FFA-64E3D5B62359}" dt="2021-10-30T15:19:48.762" v="8191" actId="478"/>
          <ac:graphicFrameMkLst>
            <pc:docMk/>
            <pc:sldMk cId="1731920209" sldId="286"/>
            <ac:graphicFrameMk id="15" creationId="{02CBFB1D-9A1F-446F-9366-EA45E03B8931}"/>
          </ac:graphicFrameMkLst>
        </pc:graphicFrameChg>
        <pc:graphicFrameChg chg="add mod modGraphic">
          <ac:chgData name="Eric Glover" userId="47c2a8b81aae47a8" providerId="LiveId" clId="{561C27A1-E26C-4FC3-8FFA-64E3D5B62359}" dt="2021-10-30T15:22:42.737" v="8232" actId="1076"/>
          <ac:graphicFrameMkLst>
            <pc:docMk/>
            <pc:sldMk cId="1731920209" sldId="286"/>
            <ac:graphicFrameMk id="16" creationId="{CC3C42A9-CAC1-4256-B181-0AA84DD88ACC}"/>
          </ac:graphicFrameMkLst>
        </pc:graphicFrameChg>
      </pc:sldChg>
      <pc:sldChg chg="modSp add mod ord">
        <pc:chgData name="Eric Glover" userId="47c2a8b81aae47a8" providerId="LiveId" clId="{561C27A1-E26C-4FC3-8FFA-64E3D5B62359}" dt="2021-10-30T15:55:45.177" v="9608" actId="108"/>
        <pc:sldMkLst>
          <pc:docMk/>
          <pc:sldMk cId="2057474981" sldId="287"/>
        </pc:sldMkLst>
        <pc:spChg chg="mod">
          <ac:chgData name="Eric Glover" userId="47c2a8b81aae47a8" providerId="LiveId" clId="{561C27A1-E26C-4FC3-8FFA-64E3D5B62359}" dt="2021-10-30T15:55:45.177" v="9608" actId="108"/>
          <ac:spMkLst>
            <pc:docMk/>
            <pc:sldMk cId="2057474981" sldId="287"/>
            <ac:spMk id="15" creationId="{C96CD271-C05F-4792-932F-0759D2462B49}"/>
          </ac:spMkLst>
        </pc:spChg>
      </pc:sldChg>
      <pc:sldChg chg="addSp delSp modSp new mod ord modClrScheme chgLayout">
        <pc:chgData name="Eric Glover" userId="47c2a8b81aae47a8" providerId="LiveId" clId="{561C27A1-E26C-4FC3-8FFA-64E3D5B62359}" dt="2021-10-31T13:20:07.322" v="10225" actId="947"/>
        <pc:sldMkLst>
          <pc:docMk/>
          <pc:sldMk cId="938633615" sldId="288"/>
        </pc:sldMkLst>
        <pc:spChg chg="del">
          <ac:chgData name="Eric Glover" userId="47c2a8b81aae47a8" providerId="LiveId" clId="{561C27A1-E26C-4FC3-8FFA-64E3D5B62359}" dt="2021-10-30T15:56:27.975" v="9610" actId="700"/>
          <ac:spMkLst>
            <pc:docMk/>
            <pc:sldMk cId="938633615" sldId="288"/>
            <ac:spMk id="2" creationId="{3D8579B3-4CB6-4F6F-B3AD-07CBDBD745C5}"/>
          </ac:spMkLst>
        </pc:spChg>
        <pc:spChg chg="del mod ord">
          <ac:chgData name="Eric Glover" userId="47c2a8b81aae47a8" providerId="LiveId" clId="{561C27A1-E26C-4FC3-8FFA-64E3D5B62359}" dt="2021-10-30T15:56:27.975" v="9610" actId="700"/>
          <ac:spMkLst>
            <pc:docMk/>
            <pc:sldMk cId="938633615" sldId="288"/>
            <ac:spMk id="3" creationId="{582E586E-A01F-48EC-B769-C408AA707481}"/>
          </ac:spMkLst>
        </pc:spChg>
        <pc:spChg chg="add mod ord">
          <ac:chgData name="Eric Glover" userId="47c2a8b81aae47a8" providerId="LiveId" clId="{561C27A1-E26C-4FC3-8FFA-64E3D5B62359}" dt="2021-10-31T13:20:07.322" v="10225" actId="947"/>
          <ac:spMkLst>
            <pc:docMk/>
            <pc:sldMk cId="938633615" sldId="288"/>
            <ac:spMk id="4" creationId="{5CA69E7D-E501-4665-9B13-A53F6DF75A17}"/>
          </ac:spMkLst>
        </pc:spChg>
      </pc:sldChg>
      <pc:sldChg chg="modSp add ord modAnim">
        <pc:chgData name="Eric Glover" userId="47c2a8b81aae47a8" providerId="LiveId" clId="{561C27A1-E26C-4FC3-8FFA-64E3D5B62359}" dt="2021-10-31T13:19:37.904" v="10224"/>
        <pc:sldMkLst>
          <pc:docMk/>
          <pc:sldMk cId="2087703314" sldId="289"/>
        </pc:sldMkLst>
        <pc:spChg chg="mod">
          <ac:chgData name="Eric Glover" userId="47c2a8b81aae47a8" providerId="LiveId" clId="{561C27A1-E26C-4FC3-8FFA-64E3D5B62359}" dt="2021-10-31T13:17:58.016" v="10156" actId="20577"/>
          <ac:spMkLst>
            <pc:docMk/>
            <pc:sldMk cId="2087703314" sldId="289"/>
            <ac:spMk id="3" creationId="{3B0D1ABD-6D87-4A3A-8947-539E1DB2060D}"/>
          </ac:spMkLst>
        </pc:spChg>
      </pc:sldChg>
      <pc:sldMasterChg chg="modSp mod modSldLayout">
        <pc:chgData name="Eric Glover" userId="47c2a8b81aae47a8" providerId="LiveId" clId="{561C27A1-E26C-4FC3-8FFA-64E3D5B62359}" dt="2021-10-30T11:56:42.413" v="2926" actId="179"/>
        <pc:sldMasterMkLst>
          <pc:docMk/>
          <pc:sldMasterMk cId="3954883879" sldId="2147483723"/>
        </pc:sldMasterMkLst>
        <pc:spChg chg="mod">
          <ac:chgData name="Eric Glover" userId="47c2a8b81aae47a8" providerId="LiveId" clId="{561C27A1-E26C-4FC3-8FFA-64E3D5B62359}" dt="2021-10-30T11:56:42.413" v="2926" actId="179"/>
          <ac:spMkLst>
            <pc:docMk/>
            <pc:sldMasterMk cId="3954883879" sldId="2147483723"/>
            <ac:spMk id="3" creationId="{BE459C78-0CC4-4552-93DD-49B4194D005D}"/>
          </ac:spMkLst>
        </pc:spChg>
        <pc:spChg chg="mod">
          <ac:chgData name="Eric Glover" userId="47c2a8b81aae47a8" providerId="LiveId" clId="{561C27A1-E26C-4FC3-8FFA-64E3D5B62359}" dt="2021-10-29T16:10:10.915" v="374" actId="113"/>
          <ac:spMkLst>
            <pc:docMk/>
            <pc:sldMasterMk cId="3954883879" sldId="2147483723"/>
            <ac:spMk id="8" creationId="{5B71E275-FF90-4045-9FB5-C51489B2EEA0}"/>
          </ac:spMkLst>
        </pc:spChg>
        <pc:sldLayoutChg chg="delSp modSp mod">
          <pc:chgData name="Eric Glover" userId="47c2a8b81aae47a8" providerId="LiveId" clId="{561C27A1-E26C-4FC3-8FFA-64E3D5B62359}" dt="2021-10-29T16:10:04.702" v="373" actId="478"/>
          <pc:sldLayoutMkLst>
            <pc:docMk/>
            <pc:sldMasterMk cId="3954883879" sldId="2147483723"/>
            <pc:sldLayoutMk cId="2624725277" sldId="2147483712"/>
          </pc:sldLayoutMkLst>
          <pc:spChg chg="del">
            <ac:chgData name="Eric Glover" userId="47c2a8b81aae47a8" providerId="LiveId" clId="{561C27A1-E26C-4FC3-8FFA-64E3D5B62359}" dt="2021-10-29T16:10:04.702" v="373" actId="478"/>
            <ac:spMkLst>
              <pc:docMk/>
              <pc:sldMasterMk cId="3954883879" sldId="2147483723"/>
              <pc:sldLayoutMk cId="2624725277" sldId="2147483712"/>
              <ac:spMk id="7" creationId="{5B278104-DF7F-4D59-A723-16F2DEA9FB46}"/>
            </ac:spMkLst>
          </pc:spChg>
          <pc:spChg chg="del mod">
            <ac:chgData name="Eric Glover" userId="47c2a8b81aae47a8" providerId="LiveId" clId="{561C27A1-E26C-4FC3-8FFA-64E3D5B62359}" dt="2021-10-29T16:09:58.735" v="372" actId="478"/>
            <ac:spMkLst>
              <pc:docMk/>
              <pc:sldMasterMk cId="3954883879" sldId="2147483723"/>
              <pc:sldLayoutMk cId="2624725277" sldId="2147483712"/>
              <ac:spMk id="8" creationId="{192D8292-084F-472C-98D9-7C836EAA0EC9}"/>
            </ac:spMkLst>
          </pc:spChg>
        </pc:sldLayoutChg>
        <pc:sldLayoutChg chg="delSp mod">
          <pc:chgData name="Eric Glover" userId="47c2a8b81aae47a8" providerId="LiveId" clId="{561C27A1-E26C-4FC3-8FFA-64E3D5B62359}" dt="2021-10-29T17:03:11.862" v="956" actId="478"/>
          <pc:sldLayoutMkLst>
            <pc:docMk/>
            <pc:sldMasterMk cId="3954883879" sldId="2147483723"/>
            <pc:sldLayoutMk cId="4257210665" sldId="2147483713"/>
          </pc:sldLayoutMkLst>
          <pc:spChg chg="del">
            <ac:chgData name="Eric Glover" userId="47c2a8b81aae47a8" providerId="LiveId" clId="{561C27A1-E26C-4FC3-8FFA-64E3D5B62359}" dt="2021-10-29T17:03:11.862" v="956" actId="478"/>
            <ac:spMkLst>
              <pc:docMk/>
              <pc:sldMasterMk cId="3954883879" sldId="2147483723"/>
              <pc:sldLayoutMk cId="4257210665" sldId="2147483713"/>
              <ac:spMk id="10" creationId="{76786522-00DB-4816-BACD-DEB6BD209553}"/>
            </ac:spMkLst>
          </pc:spChg>
          <pc:spChg chg="del">
            <ac:chgData name="Eric Glover" userId="47c2a8b81aae47a8" providerId="LiveId" clId="{561C27A1-E26C-4FC3-8FFA-64E3D5B62359}" dt="2021-10-29T17:03:09.175" v="955" actId="478"/>
            <ac:spMkLst>
              <pc:docMk/>
              <pc:sldMasterMk cId="3954883879" sldId="2147483723"/>
              <pc:sldLayoutMk cId="4257210665" sldId="2147483713"/>
              <ac:spMk id="12" creationId="{1FDB734C-6920-40CF-BA96-8CF39426EB3E}"/>
            </ac:spMkLst>
          </pc:spChg>
        </pc:sldLayoutChg>
        <pc:sldLayoutChg chg="delSp mod">
          <pc:chgData name="Eric Glover" userId="47c2a8b81aae47a8" providerId="LiveId" clId="{561C27A1-E26C-4FC3-8FFA-64E3D5B62359}" dt="2021-10-29T17:04:16.686" v="967" actId="478"/>
          <pc:sldLayoutMkLst>
            <pc:docMk/>
            <pc:sldMasterMk cId="3954883879" sldId="2147483723"/>
            <pc:sldLayoutMk cId="2496507978" sldId="2147483714"/>
          </pc:sldLayoutMkLst>
          <pc:spChg chg="del">
            <ac:chgData name="Eric Glover" userId="47c2a8b81aae47a8" providerId="LiveId" clId="{561C27A1-E26C-4FC3-8FFA-64E3D5B62359}" dt="2021-10-29T17:04:16.686" v="967" actId="478"/>
            <ac:spMkLst>
              <pc:docMk/>
              <pc:sldMasterMk cId="3954883879" sldId="2147483723"/>
              <pc:sldLayoutMk cId="2496507978" sldId="2147483714"/>
              <ac:spMk id="10" creationId="{BD9D02C2-09E1-4EC9-809F-2935861B0F57}"/>
            </ac:spMkLst>
          </pc:spChg>
          <pc:spChg chg="del">
            <ac:chgData name="Eric Glover" userId="47c2a8b81aae47a8" providerId="LiveId" clId="{561C27A1-E26C-4FC3-8FFA-64E3D5B62359}" dt="2021-10-29T17:04:14.565" v="966" actId="478"/>
            <ac:spMkLst>
              <pc:docMk/>
              <pc:sldMasterMk cId="3954883879" sldId="2147483723"/>
              <pc:sldLayoutMk cId="2496507978" sldId="2147483714"/>
              <ac:spMk id="12" creationId="{6813B854-8C72-469C-8A85-BE7E6ECE8155}"/>
            </ac:spMkLst>
          </pc:spChg>
        </pc:sldLayoutChg>
        <pc:sldLayoutChg chg="delSp mod">
          <pc:chgData name="Eric Glover" userId="47c2a8b81aae47a8" providerId="LiveId" clId="{561C27A1-E26C-4FC3-8FFA-64E3D5B62359}" dt="2021-10-29T17:04:22.671" v="970" actId="478"/>
          <pc:sldLayoutMkLst>
            <pc:docMk/>
            <pc:sldMasterMk cId="3954883879" sldId="2147483723"/>
            <pc:sldLayoutMk cId="253261436" sldId="2147483715"/>
          </pc:sldLayoutMkLst>
          <pc:spChg chg="del">
            <ac:chgData name="Eric Glover" userId="47c2a8b81aae47a8" providerId="LiveId" clId="{561C27A1-E26C-4FC3-8FFA-64E3D5B62359}" dt="2021-10-29T17:04:20.085" v="968" actId="478"/>
            <ac:spMkLst>
              <pc:docMk/>
              <pc:sldMasterMk cId="3954883879" sldId="2147483723"/>
              <pc:sldLayoutMk cId="253261436" sldId="2147483715"/>
              <ac:spMk id="4" creationId="{19ED9A4A-D287-4207-9037-70DB007A1707}"/>
            </ac:spMkLst>
          </pc:spChg>
          <pc:spChg chg="del">
            <ac:chgData name="Eric Glover" userId="47c2a8b81aae47a8" providerId="LiveId" clId="{561C27A1-E26C-4FC3-8FFA-64E3D5B62359}" dt="2021-10-29T17:04:21.392" v="969" actId="478"/>
            <ac:spMkLst>
              <pc:docMk/>
              <pc:sldMasterMk cId="3954883879" sldId="2147483723"/>
              <pc:sldLayoutMk cId="253261436" sldId="2147483715"/>
              <ac:spMk id="5" creationId="{61ECFCAC-80DB-43BB-B3F1-AC22BACEE360}"/>
            </ac:spMkLst>
          </pc:spChg>
          <pc:spChg chg="del">
            <ac:chgData name="Eric Glover" userId="47c2a8b81aae47a8" providerId="LiveId" clId="{561C27A1-E26C-4FC3-8FFA-64E3D5B62359}" dt="2021-10-29T17:04:22.671" v="970" actId="478"/>
            <ac:spMkLst>
              <pc:docMk/>
              <pc:sldMasterMk cId="3954883879" sldId="2147483723"/>
              <pc:sldLayoutMk cId="253261436" sldId="2147483715"/>
              <ac:spMk id="6" creationId="{D7679730-3487-4D94-A0DC-C21684963AB3}"/>
            </ac:spMkLst>
          </pc:spChg>
        </pc:sldLayoutChg>
        <pc:sldLayoutChg chg="delSp mod">
          <pc:chgData name="Eric Glover" userId="47c2a8b81aae47a8" providerId="LiveId" clId="{561C27A1-E26C-4FC3-8FFA-64E3D5B62359}" dt="2021-10-29T17:04:04.889" v="965" actId="478"/>
          <pc:sldLayoutMkLst>
            <pc:docMk/>
            <pc:sldMasterMk cId="3954883879" sldId="2147483723"/>
            <pc:sldLayoutMk cId="759492929" sldId="2147483716"/>
          </pc:sldLayoutMkLst>
          <pc:spChg chg="del">
            <ac:chgData name="Eric Glover" userId="47c2a8b81aae47a8" providerId="LiveId" clId="{561C27A1-E26C-4FC3-8FFA-64E3D5B62359}" dt="2021-10-29T17:04:04.889" v="965" actId="478"/>
            <ac:spMkLst>
              <pc:docMk/>
              <pc:sldMasterMk cId="3954883879" sldId="2147483723"/>
              <pc:sldLayoutMk cId="759492929" sldId="2147483716"/>
              <ac:spMk id="8" creationId="{A62BA836-97AB-4C98-9AA9-C0F6D2E6B791}"/>
            </ac:spMkLst>
          </pc:spChg>
          <pc:spChg chg="del">
            <ac:chgData name="Eric Glover" userId="47c2a8b81aae47a8" providerId="LiveId" clId="{561C27A1-E26C-4FC3-8FFA-64E3D5B62359}" dt="2021-10-29T17:04:02.735" v="964" actId="478"/>
            <ac:spMkLst>
              <pc:docMk/>
              <pc:sldMasterMk cId="3954883879" sldId="2147483723"/>
              <pc:sldLayoutMk cId="759492929" sldId="2147483716"/>
              <ac:spMk id="10" creationId="{D3E96A1A-44C0-4030-9F4A-BB279A3531B6}"/>
            </ac:spMkLst>
          </pc:spChg>
        </pc:sldLayoutChg>
        <pc:sldLayoutChg chg="delSp mod">
          <pc:chgData name="Eric Glover" userId="47c2a8b81aae47a8" providerId="LiveId" clId="{561C27A1-E26C-4FC3-8FFA-64E3D5B62359}" dt="2021-10-29T17:04:28.015" v="973" actId="478"/>
          <pc:sldLayoutMkLst>
            <pc:docMk/>
            <pc:sldMasterMk cId="3954883879" sldId="2147483723"/>
            <pc:sldLayoutMk cId="3542061304" sldId="2147483717"/>
          </pc:sldLayoutMkLst>
          <pc:spChg chg="del">
            <ac:chgData name="Eric Glover" userId="47c2a8b81aae47a8" providerId="LiveId" clId="{561C27A1-E26C-4FC3-8FFA-64E3D5B62359}" dt="2021-10-29T17:04:25.478" v="971" actId="478"/>
            <ac:spMkLst>
              <pc:docMk/>
              <pc:sldMasterMk cId="3954883879" sldId="2147483723"/>
              <pc:sldLayoutMk cId="3542061304" sldId="2147483717"/>
              <ac:spMk id="4" creationId="{41D2603B-9ACE-4FA9-805B-9B91EB63DF7D}"/>
            </ac:spMkLst>
          </pc:spChg>
          <pc:spChg chg="del">
            <ac:chgData name="Eric Glover" userId="47c2a8b81aae47a8" providerId="LiveId" clId="{561C27A1-E26C-4FC3-8FFA-64E3D5B62359}" dt="2021-10-29T17:04:26.838" v="972" actId="478"/>
            <ac:spMkLst>
              <pc:docMk/>
              <pc:sldMasterMk cId="3954883879" sldId="2147483723"/>
              <pc:sldLayoutMk cId="3542061304" sldId="2147483717"/>
              <ac:spMk id="5" creationId="{7ECE18AC-D6A9-4A61-885D-68E2B684A438}"/>
            </ac:spMkLst>
          </pc:spChg>
          <pc:spChg chg="del">
            <ac:chgData name="Eric Glover" userId="47c2a8b81aae47a8" providerId="LiveId" clId="{561C27A1-E26C-4FC3-8FFA-64E3D5B62359}" dt="2021-10-29T17:04:28.015" v="973" actId="478"/>
            <ac:spMkLst>
              <pc:docMk/>
              <pc:sldMasterMk cId="3954883879" sldId="2147483723"/>
              <pc:sldLayoutMk cId="3542061304" sldId="2147483717"/>
              <ac:spMk id="6" creationId="{75197AE4-AA47-4E14-8FFE-171FAE47F49E}"/>
            </ac:spMkLst>
          </pc:spChg>
        </pc:sldLayoutChg>
        <pc:sldLayoutChg chg="delSp mod">
          <pc:chgData name="Eric Glover" userId="47c2a8b81aae47a8" providerId="LiveId" clId="{561C27A1-E26C-4FC3-8FFA-64E3D5B62359}" dt="2021-10-29T17:03:44.280" v="961" actId="478"/>
          <pc:sldLayoutMkLst>
            <pc:docMk/>
            <pc:sldMasterMk cId="3954883879" sldId="2147483723"/>
            <pc:sldLayoutMk cId="2425976287" sldId="2147483720"/>
          </pc:sldLayoutMkLst>
          <pc:spChg chg="del">
            <ac:chgData name="Eric Glover" userId="47c2a8b81aae47a8" providerId="LiveId" clId="{561C27A1-E26C-4FC3-8FFA-64E3D5B62359}" dt="2021-10-29T17:03:42.229" v="959" actId="478"/>
            <ac:spMkLst>
              <pc:docMk/>
              <pc:sldMasterMk cId="3954883879" sldId="2147483723"/>
              <pc:sldLayoutMk cId="2425976287" sldId="2147483720"/>
              <ac:spMk id="4" creationId="{D48BFA7D-4401-4285-802B-1579165F0D6D}"/>
            </ac:spMkLst>
          </pc:spChg>
          <pc:spChg chg="del">
            <ac:chgData name="Eric Glover" userId="47c2a8b81aae47a8" providerId="LiveId" clId="{561C27A1-E26C-4FC3-8FFA-64E3D5B62359}" dt="2021-10-29T17:03:43.094" v="960" actId="478"/>
            <ac:spMkLst>
              <pc:docMk/>
              <pc:sldMasterMk cId="3954883879" sldId="2147483723"/>
              <pc:sldLayoutMk cId="2425976287" sldId="2147483720"/>
              <ac:spMk id="5" creationId="{49A909C5-AA19-4195-8376-9002D5DF4651}"/>
            </ac:spMkLst>
          </pc:spChg>
          <pc:spChg chg="del">
            <ac:chgData name="Eric Glover" userId="47c2a8b81aae47a8" providerId="LiveId" clId="{561C27A1-E26C-4FC3-8FFA-64E3D5B62359}" dt="2021-10-29T17:03:44.280" v="961" actId="478"/>
            <ac:spMkLst>
              <pc:docMk/>
              <pc:sldMasterMk cId="3954883879" sldId="2147483723"/>
              <pc:sldLayoutMk cId="2425976287" sldId="2147483720"/>
              <ac:spMk id="6" creationId="{53AC3F32-46E0-47C8-8565-5969A475FDB0}"/>
            </ac:spMkLst>
          </pc:spChg>
        </pc:sldLayoutChg>
        <pc:sldLayoutChg chg="delSp mod">
          <pc:chgData name="Eric Glover" userId="47c2a8b81aae47a8" providerId="LiveId" clId="{561C27A1-E26C-4FC3-8FFA-64E3D5B62359}" dt="2021-10-29T17:03:55.156" v="963" actId="478"/>
          <pc:sldLayoutMkLst>
            <pc:docMk/>
            <pc:sldMasterMk cId="3954883879" sldId="2147483723"/>
            <pc:sldLayoutMk cId="3813307483" sldId="2147483721"/>
          </pc:sldLayoutMkLst>
          <pc:spChg chg="del">
            <ac:chgData name="Eric Glover" userId="47c2a8b81aae47a8" providerId="LiveId" clId="{561C27A1-E26C-4FC3-8FFA-64E3D5B62359}" dt="2021-10-29T17:03:55.156" v="963" actId="478"/>
            <ac:spMkLst>
              <pc:docMk/>
              <pc:sldMasterMk cId="3954883879" sldId="2147483723"/>
              <pc:sldLayoutMk cId="3813307483" sldId="2147483721"/>
              <ac:spMk id="12" creationId="{4CDAA3CB-C032-49E1-8463-D0D8D551447D}"/>
            </ac:spMkLst>
          </pc:spChg>
          <pc:spChg chg="del">
            <ac:chgData name="Eric Glover" userId="47c2a8b81aae47a8" providerId="LiveId" clId="{561C27A1-E26C-4FC3-8FFA-64E3D5B62359}" dt="2021-10-29T17:03:52.878" v="962" actId="478"/>
            <ac:spMkLst>
              <pc:docMk/>
              <pc:sldMasterMk cId="3954883879" sldId="2147483723"/>
              <pc:sldLayoutMk cId="3813307483" sldId="2147483721"/>
              <ac:spMk id="14" creationId="{B1F2F5AD-7704-469C-AF58-6F0E33C4C510}"/>
            </ac:spMkLst>
          </pc:spChg>
        </pc:sldLayoutChg>
        <pc:sldLayoutChg chg="delSp mod">
          <pc:chgData name="Eric Glover" userId="47c2a8b81aae47a8" providerId="LiveId" clId="{561C27A1-E26C-4FC3-8FFA-64E3D5B62359}" dt="2021-10-29T17:03:22.559" v="958" actId="478"/>
          <pc:sldLayoutMkLst>
            <pc:docMk/>
            <pc:sldMasterMk cId="3954883879" sldId="2147483723"/>
            <pc:sldLayoutMk cId="162970706" sldId="2147483722"/>
          </pc:sldLayoutMkLst>
          <pc:spChg chg="del">
            <ac:chgData name="Eric Glover" userId="47c2a8b81aae47a8" providerId="LiveId" clId="{561C27A1-E26C-4FC3-8FFA-64E3D5B62359}" dt="2021-10-29T17:03:22.559" v="958" actId="478"/>
            <ac:spMkLst>
              <pc:docMk/>
              <pc:sldMasterMk cId="3954883879" sldId="2147483723"/>
              <pc:sldLayoutMk cId="162970706" sldId="2147483722"/>
              <ac:spMk id="14" creationId="{3F70CF4C-1979-4E7B-80F8-15F149D5213D}"/>
            </ac:spMkLst>
          </pc:spChg>
          <pc:spChg chg="del">
            <ac:chgData name="Eric Glover" userId="47c2a8b81aae47a8" providerId="LiveId" clId="{561C27A1-E26C-4FC3-8FFA-64E3D5B62359}" dt="2021-10-29T17:03:18.231" v="957" actId="478"/>
            <ac:spMkLst>
              <pc:docMk/>
              <pc:sldMasterMk cId="3954883879" sldId="2147483723"/>
              <pc:sldLayoutMk cId="162970706" sldId="2147483722"/>
              <ac:spMk id="16" creationId="{5670FAE9-C475-4B42-9703-BF56A4266529}"/>
            </ac:spMkLst>
          </pc:spChg>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normAutofit/>
          </a:bodyPr>
          <a:lstStyle>
            <a:lvl1pPr algn="l">
              <a:defRPr sz="7200"/>
            </a:lvl1pPr>
          </a:lstStyle>
          <a:p>
            <a:r>
              <a:rPr lang="en-US"/>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4304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3261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42061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209" y="243770"/>
            <a:ext cx="11167447" cy="1668435"/>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04727B71-B4B6-4823-80A1-68C40B475118}"/>
              </a:ext>
            </a:extLst>
          </p:cNvPr>
          <p:cNvSpPr/>
          <p:nvPr/>
        </p:nvSpPr>
        <p:spPr>
          <a:xfrm>
            <a:off x="566928" y="246714"/>
            <a:ext cx="11155680" cy="1662546"/>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9A6DB05-9FB5-4B07-8675-74C23D4FD89D}"/>
              </a:ext>
            </a:extLst>
          </p:cNvPr>
          <p:cNvSpPr/>
          <p:nvPr/>
        </p:nvSpPr>
        <p:spPr>
          <a:xfrm>
            <a:off x="498834" y="725943"/>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488199"/>
            <a:ext cx="10168128" cy="1179576"/>
          </a:xfrm>
        </p:spPr>
        <p:txBody>
          <a:bodyPr>
            <a:normAutofit/>
          </a:bodyPr>
          <a:lstStyle>
            <a:lvl1pPr>
              <a:defRPr sz="4000"/>
            </a:lvl1pPr>
          </a:lstStyle>
          <a:p>
            <a:r>
              <a:rPr lang="en-US"/>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114770"/>
            <a:ext cx="10168128" cy="3694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19058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57150">
              <a:bevelT w="69850" h="69850" prst="divot"/>
            </a:sp3d>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atin typeface="LEMON MILK" panose="00000500000000000000" pitchFamily="50" charset="0"/>
              </a:defRPr>
            </a:lvl1pPr>
          </a:lstStyle>
          <a:p>
            <a:r>
              <a:rPr lang="en-US"/>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Autofit/>
            <a:scene3d>
              <a:camera prst="orthographicFront"/>
              <a:lightRig rig="threePt" dir="t"/>
            </a:scene3d>
            <a:sp3d extrusionH="57150">
              <a:bevelT w="69850" h="69850" prst="divot"/>
            </a:sp3d>
          </a:bodyPr>
          <a:lstStyle>
            <a:lvl1pPr marL="0" indent="0">
              <a:buNone/>
              <a:defRPr sz="3200" spc="500" baseline="0">
                <a:solidFill>
                  <a:srgbClr val="FFCA08"/>
                </a:solidFill>
                <a:latin typeface="LEMON MILK Bold" panose="00000800000000000000" pitchFamily="50"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425976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13307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2970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a:t>Click to edit Master title style</a:t>
            </a:r>
          </a:p>
        </p:txBody>
      </p:sp>
    </p:spTree>
    <p:extLst>
      <p:ext uri="{BB962C8B-B14F-4D97-AF65-F5344CB8AC3E}">
        <p14:creationId xmlns:p14="http://schemas.microsoft.com/office/powerpoint/2010/main" val="759492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24725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FA417FE-CD1A-486F-A4AC-E4000A2FB18E}"/>
              </a:ext>
            </a:extLst>
          </p:cNvPr>
          <p:cNvSpPr/>
          <p:nvPr/>
        </p:nvSpPr>
        <p:spPr>
          <a:xfrm>
            <a:off x="571987" y="625647"/>
            <a:ext cx="3546722" cy="1716505"/>
          </a:xfrm>
          <a:prstGeom prst="rect">
            <a:avLst/>
          </a:prstGeom>
          <a:solidFill>
            <a:schemeClr val="bg1">
              <a:lumMod val="95000"/>
            </a:schemeClr>
          </a:solidFill>
          <a:ln w="127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318F0F5-812B-472C-9408-B80F2553F5E0}"/>
              </a:ext>
            </a:extLst>
          </p:cNvPr>
          <p:cNvSpPr/>
          <p:nvPr/>
        </p:nvSpPr>
        <p:spPr>
          <a:xfrm>
            <a:off x="498834" y="750752"/>
            <a:ext cx="146304" cy="1457925"/>
          </a:xfrm>
          <a:prstGeom prst="rect">
            <a:avLst/>
          </a:prstGeom>
          <a:solidFill>
            <a:schemeClr val="accent1"/>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itle 1">
            <a:extLst>
              <a:ext uri="{FF2B5EF4-FFF2-40B4-BE49-F238E27FC236}">
                <a16:creationId xmlns:a16="http://schemas.microsoft.com/office/drawing/2014/main" id="{A6FC3E2A-2760-4CA6-B212-1231F394706A}"/>
              </a:ext>
            </a:extLst>
          </p:cNvPr>
          <p:cNvSpPr>
            <a:spLocks noGrp="1"/>
          </p:cNvSpPr>
          <p:nvPr>
            <p:ph type="title"/>
          </p:nvPr>
        </p:nvSpPr>
        <p:spPr>
          <a:xfrm>
            <a:off x="860865" y="694599"/>
            <a:ext cx="3197994" cy="1709928"/>
          </a:xfrm>
        </p:spPr>
        <p:txBody>
          <a:bodyPr lIns="0" tIns="0" rIns="0" bIns="0">
            <a:noAutofit/>
            <a:scene3d>
              <a:camera prst="orthographicFront"/>
              <a:lightRig rig="threePt" dir="t"/>
            </a:scene3d>
            <a:sp3d extrusionH="57150">
              <a:bevelT w="38100" h="38100"/>
            </a:sp3d>
          </a:bodyPr>
          <a:lstStyle/>
          <a:p>
            <a:r>
              <a:rPr lang="en-US" sz="3600" b="0" cap="small"/>
              <a:t>Transformed!</a:t>
            </a:r>
            <a:br>
              <a:rPr lang="en-US" b="0"/>
            </a:br>
            <a:r>
              <a:rPr lang="en-US" sz="2800" i="1">
                <a:solidFill>
                  <a:srgbClr val="FFCA08"/>
                </a:solidFill>
                <a:latin typeface="Segoe UI" panose="020B0502040204020203" pitchFamily="34" charset="0"/>
                <a:cs typeface="Segoe UI" panose="020B0502040204020203" pitchFamily="34" charset="0"/>
              </a:rPr>
              <a:t>Knowing &amp; Doing God’s Will</a:t>
            </a:r>
          </a:p>
        </p:txBody>
      </p:sp>
    </p:spTree>
    <p:extLst>
      <p:ext uri="{BB962C8B-B14F-4D97-AF65-F5344CB8AC3E}">
        <p14:creationId xmlns:p14="http://schemas.microsoft.com/office/powerpoint/2010/main" val="4257210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p:cNvSpPr>
          <p:nvPr>
            <p:ph type="pic" idx="1"/>
          </p:nvPr>
        </p:nvSpPr>
        <p:spPr>
          <a:xfrm>
            <a:off x="4965192" y="1161288"/>
            <a:ext cx="6729984" cy="4645152"/>
          </a:xfrm>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496507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DA209F25-4E82-45CD-A3BD-645D40F11266}"/>
              </a:ext>
            </a:extLst>
          </p:cNvPr>
          <p:cNvSpPr txBox="1">
            <a:spLocks noChangeArrowheads="1"/>
          </p:cNvSpPr>
          <p:nvPr userDrawn="1"/>
        </p:nvSpPr>
        <p:spPr>
          <a:xfrm>
            <a:off x="11737272" y="6496854"/>
            <a:ext cx="448056" cy="365125"/>
          </a:xfrm>
          <a:prstGeom prst="rect">
            <a:avLst/>
          </a:prstGeom>
        </p:spPr>
        <p:txBody>
          <a:bodyPr vert="horz" lIns="91440" tIns="45720" rIns="91440" bIns="45720" rtlCol="0" anchor="ctr">
            <a:normAutofit/>
          </a:bodyP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Aft>
                <a:spcPts val="600"/>
              </a:spcAft>
              <a:defRPr/>
            </a:pPr>
            <a:fld id="{525D6D22-F3CC-406C-AB7C-C30BB762FCEA}" type="slidenum">
              <a:rPr lang="en-US" altLang="en-US" sz="1100" smtClean="0">
                <a:solidFill>
                  <a:schemeClr val="tx1"/>
                </a:solidFill>
              </a:rPr>
              <a:pPr algn="ctr">
                <a:spcAft>
                  <a:spcPts val="600"/>
                </a:spcAft>
                <a:defRPr/>
              </a:pPr>
              <a:t>‹#›</a:t>
            </a:fld>
            <a:endParaRPr lang="en-US" altLang="en-US" sz="1100">
              <a:solidFill>
                <a:schemeClr val="tx1"/>
              </a:solidFill>
            </a:endParaRPr>
          </a:p>
        </p:txBody>
      </p:sp>
      <p:sp>
        <p:nvSpPr>
          <p:cNvPr id="8" name="Rectangle 4">
            <a:extLst>
              <a:ext uri="{FF2B5EF4-FFF2-40B4-BE49-F238E27FC236}">
                <a16:creationId xmlns:a16="http://schemas.microsoft.com/office/drawing/2014/main" id="{5B71E275-FF90-4045-9FB5-C51489B2EEA0}"/>
              </a:ext>
            </a:extLst>
          </p:cNvPr>
          <p:cNvSpPr txBox="1">
            <a:spLocks noChangeArrowheads="1"/>
          </p:cNvSpPr>
          <p:nvPr userDrawn="1"/>
        </p:nvSpPr>
        <p:spPr>
          <a:xfrm>
            <a:off x="10296" y="6594390"/>
            <a:ext cx="1431255" cy="258077"/>
          </a:xfrm>
          <a:prstGeom prst="rect">
            <a:avLst/>
          </a:prstGeom>
          <a:ln/>
        </p:spPr>
        <p:txBody>
          <a:bodyPr vert="horz" lIns="91440" tIns="45720" rIns="91440" bIns="45720" rtlCol="0" anchor="b"/>
          <a:lstStyle>
            <a:defPPr>
              <a:defRPr lang="en-US"/>
            </a:defPPr>
            <a:lvl1pPr marL="0" algn="l" defTabSz="914400" rtl="0" eaLnBrk="1" latinLnBrk="0" hangingPunct="1">
              <a:defRPr sz="9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altLang="en-US" sz="800" b="0">
                <a:solidFill>
                  <a:schemeClr val="tx1"/>
                </a:solidFill>
              </a:rPr>
              <a:t>© Eric F. Glover 2021</a:t>
            </a:r>
          </a:p>
        </p:txBody>
      </p:sp>
    </p:spTree>
    <p:extLst>
      <p:ext uri="{BB962C8B-B14F-4D97-AF65-F5344CB8AC3E}">
        <p14:creationId xmlns:p14="http://schemas.microsoft.com/office/powerpoint/2010/main" val="3954883879"/>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16" r:id="rId6"/>
    <p:sldLayoutId id="2147483712" r:id="rId7"/>
    <p:sldLayoutId id="2147483713" r:id="rId8"/>
    <p:sldLayoutId id="2147483714" r:id="rId9"/>
    <p:sldLayoutId id="2147483715" r:id="rId10"/>
    <p:sldLayoutId id="2147483717" r:id="rId11"/>
  </p:sldLayoutIdLst>
  <p:txStyles>
    <p:titleStyle>
      <a:lvl1pPr algn="l" defTabSz="914400" rtl="0" eaLnBrk="1" latinLnBrk="0" hangingPunct="1">
        <a:lnSpc>
          <a:spcPct val="90000"/>
        </a:lnSpc>
        <a:spcBef>
          <a:spcPct val="0"/>
        </a:spcBef>
        <a:buNone/>
        <a:defRPr sz="4400" b="1" kern="1200">
          <a:solidFill>
            <a:schemeClr val="tx1"/>
          </a:solidFill>
          <a:latin typeface="Segoe UI Black" panose="020B0A02040204020203" pitchFamily="34" charset="0"/>
          <a:ea typeface="Segoe UI Black" panose="020B0A02040204020203" pitchFamily="34" charset="0"/>
          <a:cs typeface="+mj-cs"/>
        </a:defRPr>
      </a:lvl1pPr>
    </p:titleStyle>
    <p:bodyStyle>
      <a:lvl1pPr marL="457200" indent="-457200" algn="l" defTabSz="914400" rtl="0" eaLnBrk="1" latinLnBrk="0" hangingPunct="1">
        <a:lnSpc>
          <a:spcPct val="110000"/>
        </a:lnSpc>
        <a:spcBef>
          <a:spcPts val="1000"/>
        </a:spcBef>
        <a:buClr>
          <a:schemeClr val="tx1"/>
        </a:buClr>
        <a:buFont typeface="Wingdings" panose="05000000000000000000" pitchFamily="2" charset="2"/>
        <a:buChar char="v"/>
        <a:defRPr sz="2800" b="1" kern="1200">
          <a:solidFill>
            <a:schemeClr val="tx1"/>
          </a:solidFill>
          <a:latin typeface="Segoe UI" panose="020B0502040204020203" pitchFamily="34" charset="0"/>
          <a:ea typeface="+mn-ea"/>
          <a:cs typeface="Segoe UI" panose="020B0502040204020203" pitchFamily="34" charset="0"/>
        </a:defRPr>
      </a:lvl1pPr>
      <a:lvl2pPr marL="914400" indent="-457200" algn="l" defTabSz="914400" rtl="0" eaLnBrk="1" latinLnBrk="0" hangingPunct="1">
        <a:lnSpc>
          <a:spcPct val="110000"/>
        </a:lnSpc>
        <a:spcBef>
          <a:spcPts val="500"/>
        </a:spcBef>
        <a:buFont typeface="Courier New" panose="02070309020205020404" pitchFamily="49" charset="0"/>
        <a:buChar char="o"/>
        <a:defRPr sz="2400" kern="1200">
          <a:solidFill>
            <a:schemeClr val="tx1"/>
          </a:solidFill>
          <a:latin typeface="Segoe UI Semibold" panose="020B0702040204020203" pitchFamily="34" charset="0"/>
          <a:ea typeface="+mn-ea"/>
          <a:cs typeface="Segoe UI Semibold" panose="020B0702040204020203" pitchFamily="34" charset="0"/>
        </a:defRPr>
      </a:lvl2pPr>
      <a:lvl3pPr marL="1371600" indent="-457200" algn="l" defTabSz="914400" rtl="0" eaLnBrk="1" latinLnBrk="0" hangingPunct="1">
        <a:lnSpc>
          <a:spcPct val="110000"/>
        </a:lnSpc>
        <a:spcBef>
          <a:spcPts val="500"/>
        </a:spcBef>
        <a:buFont typeface="Wingdings" panose="05000000000000000000" pitchFamily="2" charset="2"/>
        <a:buChar char="ü"/>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5A59F003-E00A-43F9-91DC-CC54E3B874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Stack of machine gears focusing on one gear">
            <a:extLst>
              <a:ext uri="{FF2B5EF4-FFF2-40B4-BE49-F238E27FC236}">
                <a16:creationId xmlns:a16="http://schemas.microsoft.com/office/drawing/2014/main" id="{4A1D9511-E8B7-4271-9A6E-8EF4DED9D06A}"/>
              </a:ext>
            </a:extLst>
          </p:cNvPr>
          <p:cNvPicPr>
            <a:picLocks noChangeAspect="1"/>
          </p:cNvPicPr>
          <p:nvPr/>
        </p:nvPicPr>
        <p:blipFill rotWithShape="1">
          <a:blip r:embed="rId2"/>
          <a:srcRect t="15730"/>
          <a:stretch/>
        </p:blipFill>
        <p:spPr>
          <a:xfrm>
            <a:off x="20" y="10"/>
            <a:ext cx="12191981" cy="6857990"/>
          </a:xfrm>
          <a:prstGeom prst="rect">
            <a:avLst/>
          </a:prstGeom>
        </p:spPr>
      </p:pic>
      <p:sp>
        <p:nvSpPr>
          <p:cNvPr id="18" name="Rectangle 17">
            <a:extLst>
              <a:ext uri="{FF2B5EF4-FFF2-40B4-BE49-F238E27FC236}">
                <a16:creationId xmlns:a16="http://schemas.microsoft.com/office/drawing/2014/main" id="{D74A4382-E3AD-430A-9A1F-DFA3E0E77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799868" y="-1534136"/>
            <a:ext cx="4592270" cy="12192001"/>
          </a:xfrm>
          <a:prstGeom prst="rect">
            <a:avLst/>
          </a:prstGeom>
          <a:gradFill>
            <a:gsLst>
              <a:gs pos="35000">
                <a:schemeClr val="bg1">
                  <a:alpha val="46000"/>
                </a:schemeClr>
              </a:gs>
              <a:gs pos="21000">
                <a:schemeClr val="bg1">
                  <a:alpha val="30000"/>
                </a:schemeClr>
              </a:gs>
              <a:gs pos="0">
                <a:schemeClr val="bg1">
                  <a:alpha val="0"/>
                </a:schemeClr>
              </a:gs>
              <a:gs pos="100000">
                <a:schemeClr val="bg1">
                  <a:alpha val="9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F250488-24F5-40C6-9CDD-CA7D87837CA3}"/>
              </a:ext>
            </a:extLst>
          </p:cNvPr>
          <p:cNvSpPr>
            <a:spLocks noGrp="1"/>
          </p:cNvSpPr>
          <p:nvPr>
            <p:ph type="ctrTitle"/>
          </p:nvPr>
        </p:nvSpPr>
        <p:spPr>
          <a:xfrm>
            <a:off x="404552" y="3091928"/>
            <a:ext cx="9830421" cy="2387600"/>
          </a:xfrm>
        </p:spPr>
        <p:txBody>
          <a:bodyPr>
            <a:noAutofit/>
          </a:bodyPr>
          <a:lstStyle/>
          <a:p>
            <a:r>
              <a:rPr lang="en-US" sz="8800">
                <a:effectLst>
                  <a:outerShdw blurRad="38100" dist="38100" dir="2700000" algn="tl">
                    <a:srgbClr val="000000">
                      <a:alpha val="43137"/>
                    </a:srgbClr>
                  </a:outerShdw>
                </a:effectLst>
                <a:latin typeface="LEMON MILK" panose="00000500000000000000" pitchFamily="50" charset="0"/>
              </a:rPr>
              <a:t>Transformed!</a:t>
            </a:r>
          </a:p>
        </p:txBody>
      </p:sp>
      <p:sp>
        <p:nvSpPr>
          <p:cNvPr id="20" name="Rectangle: Rounded Corners 19">
            <a:extLst>
              <a:ext uri="{FF2B5EF4-FFF2-40B4-BE49-F238E27FC236}">
                <a16:creationId xmlns:a16="http://schemas.microsoft.com/office/drawing/2014/main" id="{79F40191-0F44-4FD1-82CC-ACB507C14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575039"/>
            <a:ext cx="9785897" cy="685800"/>
          </a:xfrm>
          <a:prstGeom prst="roundRect">
            <a:avLst>
              <a:gd name="adj"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3D19C89D-AEF7-42B4-8DEB-021211B55E65}"/>
              </a:ext>
            </a:extLst>
          </p:cNvPr>
          <p:cNvSpPr>
            <a:spLocks noGrp="1"/>
          </p:cNvSpPr>
          <p:nvPr>
            <p:ph type="subTitle" idx="1"/>
          </p:nvPr>
        </p:nvSpPr>
        <p:spPr>
          <a:xfrm>
            <a:off x="429777" y="5624945"/>
            <a:ext cx="9381344" cy="592975"/>
          </a:xfrm>
        </p:spPr>
        <p:txBody>
          <a:bodyPr tIns="91440" bIns="0" anchor="ctr">
            <a:normAutofit fontScale="92500" lnSpcReduction="20000"/>
          </a:bodyPr>
          <a:lstStyle/>
          <a:p>
            <a:r>
              <a:rPr lang="en-US" sz="3600" spc="550">
                <a:effectLst>
                  <a:outerShdw blurRad="38100" dist="38100" dir="2700000" algn="tl">
                    <a:srgbClr val="000000">
                      <a:alpha val="43137"/>
                    </a:srgbClr>
                  </a:outerShdw>
                </a:effectLst>
                <a:latin typeface="Stanley Roots Personal Use" pitchFamily="2" charset="2"/>
              </a:rPr>
              <a:t> </a:t>
            </a:r>
            <a:r>
              <a:rPr lang="en-US" sz="3600" b="1" spc="550">
                <a:effectLst>
                  <a:outerShdw blurRad="38100" dist="38100" dir="2700000" algn="tl">
                    <a:srgbClr val="000000">
                      <a:alpha val="43137"/>
                    </a:srgbClr>
                  </a:outerShdw>
                </a:effectLst>
                <a:latin typeface="LEMON MILK Light" panose="00000400000000000000" pitchFamily="50" charset="0"/>
                <a:ea typeface="FangSong" panose="020B0503020204020204" pitchFamily="49" charset="-122"/>
              </a:rPr>
              <a:t>Knowing &amp; Doing God’s Will</a:t>
            </a:r>
          </a:p>
        </p:txBody>
      </p:sp>
      <p:sp>
        <p:nvSpPr>
          <p:cNvPr id="5" name="TextBox 4">
            <a:extLst>
              <a:ext uri="{FF2B5EF4-FFF2-40B4-BE49-F238E27FC236}">
                <a16:creationId xmlns:a16="http://schemas.microsoft.com/office/drawing/2014/main" id="{88C59F81-B43C-4DD3-8462-65D55B066FCA}"/>
              </a:ext>
            </a:extLst>
          </p:cNvPr>
          <p:cNvSpPr txBox="1"/>
          <p:nvPr/>
        </p:nvSpPr>
        <p:spPr>
          <a:xfrm>
            <a:off x="643237" y="6274677"/>
            <a:ext cx="9036790" cy="400110"/>
          </a:xfrm>
          <a:prstGeom prst="rect">
            <a:avLst/>
          </a:prstGeom>
          <a:noFill/>
        </p:spPr>
        <p:txBody>
          <a:bodyPr wrap="square" rtlCol="0">
            <a:spAutoFit/>
          </a:bodyPr>
          <a:lstStyle/>
          <a:p>
            <a:r>
              <a:rPr lang="en-US" sz="2000" i="1">
                <a:solidFill>
                  <a:srgbClr val="FFCA08"/>
                </a:solidFill>
              </a:rPr>
              <a:t>An In-depth Study of Paul’s Letter to the Church in Rome</a:t>
            </a:r>
            <a:endParaRPr lang="en-US" i="1">
              <a:solidFill>
                <a:srgbClr val="FFCA08"/>
              </a:solidFill>
            </a:endParaRPr>
          </a:p>
        </p:txBody>
      </p:sp>
    </p:spTree>
    <p:extLst>
      <p:ext uri="{BB962C8B-B14F-4D97-AF65-F5344CB8AC3E}">
        <p14:creationId xmlns:p14="http://schemas.microsoft.com/office/powerpoint/2010/main" val="106031187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a:latin typeface="LEMON MILK" panose="00000500000000000000" pitchFamily="50" charset="0"/>
              </a:rPr>
              <a:t>Romans 1:18-23</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892941" y="1449885"/>
            <a:ext cx="10409503" cy="4939762"/>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75000"/>
              </a:lnSpc>
              <a:spcBef>
                <a:spcPts val="0"/>
              </a:spcBef>
              <a:buNone/>
            </a:pPr>
            <a:r>
              <a:rPr lang="en-US" sz="2000" baseline="30000"/>
              <a:t>18</a:t>
            </a:r>
            <a:r>
              <a:rPr lang="en-US" sz="2000" b="0" baseline="30000"/>
              <a:t> </a:t>
            </a:r>
            <a:r>
              <a:rPr lang="en-US" sz="2000" b="0"/>
              <a:t>For God’s wrath is revealed from heaven against all godlessness and unrighteousness of people </a:t>
            </a:r>
            <a:r>
              <a:rPr lang="en-US" sz="2000"/>
              <a:t>who by their unrighteousness</a:t>
            </a:r>
            <a:r>
              <a:rPr lang="en-US" sz="2000" b="0"/>
              <a:t> </a:t>
            </a:r>
            <a:r>
              <a:rPr lang="en-US" sz="2000" b="0">
                <a:effectLst>
                  <a:glow rad="139700">
                    <a:srgbClr val="FFCA08">
                      <a:alpha val="40000"/>
                    </a:srgbClr>
                  </a:glow>
                </a:effectLst>
              </a:rPr>
              <a:t>suppress the truth</a:t>
            </a:r>
            <a:r>
              <a:rPr lang="en-US" sz="2000" b="0"/>
              <a:t>, </a:t>
            </a:r>
            <a:r>
              <a:rPr lang="en-US" sz="2000" baseline="30000"/>
              <a:t>19 </a:t>
            </a:r>
            <a:r>
              <a:rPr lang="en-US" sz="2000" b="0"/>
              <a:t>since what can be known about God is evident among them, because God has shown it to them. </a:t>
            </a:r>
            <a:r>
              <a:rPr lang="en-US" sz="2000" baseline="30000"/>
              <a:t>20 </a:t>
            </a:r>
            <a:r>
              <a:rPr lang="en-US" sz="2000" b="0"/>
              <a:t>For his invisible attributes, that is, his eternal power and divine nature, have been clearly seen since the creation of the world, being understood through what he has made. </a:t>
            </a:r>
            <a:r>
              <a:rPr lang="en-US" sz="2000" b="0" u="sng"/>
              <a:t>As a result, people are without excuse</a:t>
            </a:r>
            <a:r>
              <a:rPr lang="en-US" sz="2000" b="0"/>
              <a:t>. </a:t>
            </a:r>
            <a:r>
              <a:rPr lang="en-US" sz="2000" baseline="30000"/>
              <a:t>21</a:t>
            </a:r>
            <a:r>
              <a:rPr lang="en-US" sz="2000" b="0" baseline="30000"/>
              <a:t> </a:t>
            </a:r>
            <a:r>
              <a:rPr lang="en-US" sz="2000" b="0"/>
              <a:t>For though they knew God, they </a:t>
            </a:r>
            <a:r>
              <a:rPr lang="en-US" sz="2000" b="0">
                <a:effectLst>
                  <a:glow rad="139700">
                    <a:srgbClr val="FFCA08">
                      <a:alpha val="40000"/>
                    </a:srgbClr>
                  </a:glow>
                </a:effectLst>
              </a:rPr>
              <a:t>did not glorify him as God or show gratitude</a:t>
            </a:r>
            <a:r>
              <a:rPr lang="en-US" sz="2000" b="0"/>
              <a:t>. Instead, their thinking became worthless, and their senseless hearts were darkened. </a:t>
            </a:r>
            <a:r>
              <a:rPr lang="en-US" sz="2000" baseline="30000"/>
              <a:t>22 </a:t>
            </a:r>
            <a:r>
              <a:rPr lang="en-US" sz="2000" b="0" u="sng"/>
              <a:t>Claiming to be wise, they became fools</a:t>
            </a:r>
            <a:r>
              <a:rPr lang="en-US" sz="2000" b="0"/>
              <a:t> </a:t>
            </a:r>
            <a:r>
              <a:rPr lang="en-US" sz="2000" baseline="30000"/>
              <a:t>23 </a:t>
            </a:r>
            <a:r>
              <a:rPr lang="en-US" sz="2000" b="0"/>
              <a:t>and </a:t>
            </a:r>
            <a:r>
              <a:rPr lang="en-US" sz="2000" b="0">
                <a:effectLst>
                  <a:glow rad="139700">
                    <a:srgbClr val="FFCA08">
                      <a:alpha val="40000"/>
                    </a:srgbClr>
                  </a:glow>
                </a:effectLst>
              </a:rPr>
              <a:t>exchanged the glory of the immortal God for images</a:t>
            </a:r>
            <a:r>
              <a:rPr lang="en-US" sz="2000" b="0"/>
              <a:t> resembling mortal man, birds, four-footed animals, and reptiles.</a:t>
            </a:r>
          </a:p>
        </p:txBody>
      </p:sp>
    </p:spTree>
    <p:extLst>
      <p:ext uri="{BB962C8B-B14F-4D97-AF65-F5344CB8AC3E}">
        <p14:creationId xmlns:p14="http://schemas.microsoft.com/office/powerpoint/2010/main" val="2057474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543B8-B8AF-498F-84EB-AC12A991C11B}"/>
              </a:ext>
            </a:extLst>
          </p:cNvPr>
          <p:cNvSpPr>
            <a:spLocks noGrp="1"/>
          </p:cNvSpPr>
          <p:nvPr>
            <p:ph type="title"/>
          </p:nvPr>
        </p:nvSpPr>
        <p:spPr/>
        <p:txBody>
          <a:bodyPr/>
          <a:lstStyle/>
          <a:p>
            <a:r>
              <a:rPr lang="en-US" sz="3200" cap="small"/>
              <a:t>Reasons for</a:t>
            </a:r>
            <a:br>
              <a:rPr lang="en-US" sz="3600" cap="small"/>
            </a:br>
            <a:r>
              <a:rPr lang="en-US" sz="3200" cap="small"/>
              <a:t>Condemnation</a:t>
            </a:r>
            <a:br>
              <a:rPr lang="en-US" sz="3200">
                <a:solidFill>
                  <a:srgbClr val="FFCA08"/>
                </a:solidFill>
              </a:rPr>
            </a:br>
            <a:r>
              <a:rPr lang="en-US" sz="2400">
                <a:solidFill>
                  <a:srgbClr val="FFCA08"/>
                </a:solidFill>
              </a:rPr>
              <a:t>Romans 1:18-23</a:t>
            </a:r>
            <a:endParaRPr lang="en-US" sz="3200">
              <a:solidFill>
                <a:srgbClr val="FFCA08"/>
              </a:solidFill>
            </a:endParaRPr>
          </a:p>
        </p:txBody>
      </p:sp>
      <p:sp>
        <p:nvSpPr>
          <p:cNvPr id="3" name="Content Placeholder 2">
            <a:extLst>
              <a:ext uri="{FF2B5EF4-FFF2-40B4-BE49-F238E27FC236}">
                <a16:creationId xmlns:a16="http://schemas.microsoft.com/office/drawing/2014/main" id="{3B0D1ABD-6D87-4A3A-8947-539E1DB2060D}"/>
              </a:ext>
            </a:extLst>
          </p:cNvPr>
          <p:cNvSpPr>
            <a:spLocks noGrp="1"/>
          </p:cNvSpPr>
          <p:nvPr>
            <p:ph idx="1"/>
          </p:nvPr>
        </p:nvSpPr>
        <p:spPr>
          <a:xfrm>
            <a:off x="4953702" y="2326852"/>
            <a:ext cx="7141061" cy="3959441"/>
          </a:xfrm>
        </p:spPr>
        <p:txBody>
          <a:bodyPr>
            <a:noAutofit/>
          </a:bodyPr>
          <a:lstStyle/>
          <a:p>
            <a:pPr>
              <a:lnSpc>
                <a:spcPct val="100000"/>
              </a:lnSpc>
              <a:spcBef>
                <a:spcPts val="0"/>
              </a:spcBef>
              <a:spcAft>
                <a:spcPts val="3000"/>
              </a:spcAft>
            </a:pPr>
            <a:r>
              <a:rPr lang="en-US" sz="2400"/>
              <a:t>Three reasons to justify the wrath of </a:t>
            </a:r>
            <a:br>
              <a:rPr lang="en-US" sz="2400"/>
            </a:br>
            <a:r>
              <a:rPr lang="en-US" sz="2400"/>
              <a:t>God and His condemnation. </a:t>
            </a:r>
            <a:r>
              <a:rPr lang="en-US" sz="2000">
                <a:latin typeface="Segoe UI Semibold" panose="020B0702040204020203" pitchFamily="34" charset="0"/>
                <a:cs typeface="Segoe UI Semibold" panose="020B0702040204020203" pitchFamily="34" charset="0"/>
              </a:rPr>
              <a:t>(1:18-23)</a:t>
            </a:r>
            <a:endParaRPr lang="en-US" sz="2400">
              <a:latin typeface="Segoe UI Semibold" panose="020B0702040204020203" pitchFamily="34" charset="0"/>
              <a:cs typeface="Segoe UI Semibold" panose="020B0702040204020203" pitchFamily="34" charset="0"/>
            </a:endParaRPr>
          </a:p>
          <a:p>
            <a:pPr marL="914400" lvl="1" indent="-457200">
              <a:lnSpc>
                <a:spcPct val="100000"/>
              </a:lnSpc>
              <a:spcBef>
                <a:spcPts val="0"/>
              </a:spcBef>
              <a:spcAft>
                <a:spcPts val="3000"/>
              </a:spcAft>
              <a:buFont typeface="+mj-lt"/>
              <a:buAutoNum type="arabicPeriod"/>
            </a:pPr>
            <a:r>
              <a:rPr lang="en-US"/>
              <a:t>Suppressing God’s Truth</a:t>
            </a:r>
            <a:r>
              <a:rPr lang="en-US" sz="2000"/>
              <a:t> (1:18)</a:t>
            </a:r>
            <a:endParaRPr lang="en-US"/>
          </a:p>
          <a:p>
            <a:pPr marL="914400" lvl="1" indent="-457200">
              <a:lnSpc>
                <a:spcPct val="100000"/>
              </a:lnSpc>
              <a:spcBef>
                <a:spcPts val="0"/>
              </a:spcBef>
              <a:spcAft>
                <a:spcPts val="3000"/>
              </a:spcAft>
              <a:buFont typeface="+mj-lt"/>
              <a:buAutoNum type="arabicPeriod"/>
            </a:pPr>
            <a:r>
              <a:rPr lang="en-US"/>
              <a:t>Ignoring God’s Revelation</a:t>
            </a:r>
            <a:r>
              <a:rPr lang="en-US" sz="2000"/>
              <a:t> (1:19-20)</a:t>
            </a:r>
            <a:endParaRPr lang="en-US"/>
          </a:p>
          <a:p>
            <a:pPr marL="914400" lvl="1" indent="-457200">
              <a:lnSpc>
                <a:spcPct val="100000"/>
              </a:lnSpc>
              <a:spcBef>
                <a:spcPts val="0"/>
              </a:spcBef>
              <a:spcAft>
                <a:spcPts val="3000"/>
              </a:spcAft>
              <a:buFont typeface="+mj-lt"/>
              <a:buAutoNum type="arabicPeriod"/>
            </a:pPr>
            <a:r>
              <a:rPr lang="en-US"/>
              <a:t>Perverting God’s Glory</a:t>
            </a:r>
            <a:r>
              <a:rPr lang="en-US" sz="2000"/>
              <a:t> (1:21-23)</a:t>
            </a:r>
            <a:endParaRPr lang="en-US"/>
          </a:p>
        </p:txBody>
      </p:sp>
      <p:sp>
        <p:nvSpPr>
          <p:cNvPr id="4" name="Rectangle 3">
            <a:extLst>
              <a:ext uri="{FF2B5EF4-FFF2-40B4-BE49-F238E27FC236}">
                <a16:creationId xmlns:a16="http://schemas.microsoft.com/office/drawing/2014/main" id="{3D826738-BFAB-4A34-92CF-FC00B9A035F3}"/>
              </a:ext>
            </a:extLst>
          </p:cNvPr>
          <p:cNvSpPr/>
          <p:nvPr/>
        </p:nvSpPr>
        <p:spPr>
          <a:xfrm>
            <a:off x="569844" y="3048783"/>
            <a:ext cx="3542024" cy="209707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lIns="182880" tIns="0" rIns="182880" rtlCol="0" anchor="ctr"/>
          <a:lstStyle/>
          <a:p>
            <a:pPr algn="ctr">
              <a:spcAft>
                <a:spcPts val="1200"/>
              </a:spcAft>
            </a:pPr>
            <a:r>
              <a:rPr lang="en-US" sz="2000" b="1">
                <a:effectLst>
                  <a:outerShdw blurRad="38100" dist="38100" dir="2700000" algn="tl">
                    <a:srgbClr val="000000">
                      <a:alpha val="43137"/>
                    </a:srgbClr>
                  </a:outerShdw>
                </a:effectLst>
                <a:latin typeface="Segoe UI" panose="020B0502040204020203" pitchFamily="34" charset="0"/>
                <a:ea typeface="Calibri" panose="020F0502020204030204" pitchFamily="34" charset="0"/>
                <a:cs typeface="Segoe UI" panose="020B0502040204020203" pitchFamily="34" charset="0"/>
              </a:rPr>
              <a:t>UNIVERSAL SINFULNESS</a:t>
            </a:r>
          </a:p>
          <a:p>
            <a:pPr algn="ctr"/>
            <a:r>
              <a:rPr lang="en-US" sz="1800">
                <a:effectLst>
                  <a:outerShdw blurRad="38100" dist="38100" dir="2700000" algn="tl">
                    <a:srgbClr val="000000">
                      <a:alpha val="43137"/>
                    </a:srgbClr>
                  </a:outerShdw>
                </a:effectLst>
                <a:latin typeface="Segoe UI Semibold" panose="020B0702040204020203" pitchFamily="34" charset="0"/>
                <a:ea typeface="Calibri" panose="020F0502020204030204" pitchFamily="34" charset="0"/>
                <a:cs typeface="Segoe UI Semibold" panose="020B0702040204020203" pitchFamily="34" charset="0"/>
              </a:rPr>
              <a:t>Paul is about to expound a wonderful salvation. But first he </a:t>
            </a:r>
            <a:r>
              <a:rPr lang="en-US" sz="1800">
                <a:solidFill>
                  <a:schemeClr val="tx1"/>
                </a:solidFill>
                <a:effectLst>
                  <a:outerShdw blurRad="38100" dist="38100" dir="2700000" algn="tl">
                    <a:srgbClr val="000000">
                      <a:alpha val="43137"/>
                    </a:srgbClr>
                  </a:outerShdw>
                </a:effectLst>
                <a:latin typeface="Segoe UI Semibold" panose="020B0702040204020203" pitchFamily="34" charset="0"/>
                <a:ea typeface="Calibri" panose="020F0502020204030204" pitchFamily="34" charset="0"/>
                <a:cs typeface="Segoe UI Semibold" panose="020B0702040204020203" pitchFamily="34" charset="0"/>
              </a:rPr>
              <a:t>establishes the need for it</a:t>
            </a:r>
            <a:r>
              <a:rPr lang="en-US" sz="1800">
                <a:effectLst>
                  <a:outerShdw blurRad="38100" dist="38100" dir="2700000" algn="tl">
                    <a:srgbClr val="000000">
                      <a:alpha val="43137"/>
                    </a:srgbClr>
                  </a:outerShdw>
                </a:effectLst>
                <a:latin typeface="Segoe UI Semibold" panose="020B0702040204020203" pitchFamily="34" charset="0"/>
                <a:ea typeface="Calibri" panose="020F0502020204030204" pitchFamily="34" charset="0"/>
                <a:cs typeface="Segoe UI Semibold" panose="020B0702040204020203" pitchFamily="34" charset="0"/>
              </a:rPr>
              <a:t> by showing that all people </a:t>
            </a:r>
            <a:br>
              <a:rPr lang="en-US" sz="1800">
                <a:effectLst>
                  <a:outerShdw blurRad="38100" dist="38100" dir="2700000" algn="tl">
                    <a:srgbClr val="000000">
                      <a:alpha val="43137"/>
                    </a:srgbClr>
                  </a:outerShdw>
                </a:effectLst>
                <a:latin typeface="Segoe UI Semibold" panose="020B0702040204020203" pitchFamily="34" charset="0"/>
                <a:ea typeface="Calibri" panose="020F0502020204030204" pitchFamily="34" charset="0"/>
                <a:cs typeface="Segoe UI Semibold" panose="020B0702040204020203" pitchFamily="34" charset="0"/>
              </a:rPr>
            </a:br>
            <a:r>
              <a:rPr lang="en-US" sz="1800">
                <a:effectLst>
                  <a:outerShdw blurRad="38100" dist="38100" dir="2700000" algn="tl">
                    <a:srgbClr val="000000">
                      <a:alpha val="43137"/>
                    </a:srgbClr>
                  </a:outerShdw>
                </a:effectLst>
                <a:latin typeface="Segoe UI Semibold" panose="020B0702040204020203" pitchFamily="34" charset="0"/>
                <a:ea typeface="Calibri" panose="020F0502020204030204" pitchFamily="34" charset="0"/>
                <a:cs typeface="Segoe UI Semibold" panose="020B0702040204020203" pitchFamily="34" charset="0"/>
              </a:rPr>
              <a:t>are sinful.</a:t>
            </a:r>
            <a:endParaRPr lang="en-US">
              <a:effectLst>
                <a:outerShdw blurRad="38100" dist="38100" dir="2700000" algn="tl">
                  <a:srgbClr val="000000">
                    <a:alpha val="43137"/>
                  </a:srgbClr>
                </a:outerShdw>
              </a:effectLst>
              <a:latin typeface="Segoe UI Semibold" panose="020B0702040204020203" pitchFamily="34" charset="0"/>
              <a:cs typeface="Segoe UI Semibold" panose="020B0702040204020203" pitchFamily="34" charset="0"/>
            </a:endParaRPr>
          </a:p>
        </p:txBody>
      </p:sp>
      <p:sp>
        <p:nvSpPr>
          <p:cNvPr id="7" name="Verse - Plain Text">
            <a:extLst>
              <a:ext uri="{FF2B5EF4-FFF2-40B4-BE49-F238E27FC236}">
                <a16:creationId xmlns:a16="http://schemas.microsoft.com/office/drawing/2014/main" id="{28B6A1E1-F806-4C1C-AC45-08CEC4212EDE}"/>
              </a:ext>
            </a:extLst>
          </p:cNvPr>
          <p:cNvSpPr txBox="1">
            <a:spLocks/>
          </p:cNvSpPr>
          <p:nvPr/>
        </p:nvSpPr>
        <p:spPr>
          <a:xfrm>
            <a:off x="4953702" y="716810"/>
            <a:ext cx="5957015" cy="1294449"/>
          </a:xfrm>
          <a:prstGeom prst="rect">
            <a:avLst/>
          </a:prstGeom>
          <a:ln w="28575">
            <a:solidFill>
              <a:srgbClr val="FFCA08"/>
            </a:solidFill>
          </a:ln>
        </p:spPr>
        <p:style>
          <a:lnRef idx="2">
            <a:schemeClr val="accent1"/>
          </a:lnRef>
          <a:fillRef idx="1">
            <a:schemeClr val="lt1"/>
          </a:fillRef>
          <a:effectRef idx="0">
            <a:schemeClr val="accent1"/>
          </a:effectRef>
          <a:fontRef idx="minor">
            <a:schemeClr val="dk1"/>
          </a:fontRef>
        </p:style>
        <p:txBody>
          <a:bodyPr vert="horz" lIns="182880" tIns="0" rIns="182880" bIns="91440" rtlCol="0" anchor="ctr">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57200" algn="just">
              <a:lnSpc>
                <a:spcPct val="100000"/>
              </a:lnSpc>
              <a:spcBef>
                <a:spcPts val="0"/>
              </a:spcBef>
              <a:buNone/>
            </a:pPr>
            <a:r>
              <a:rPr lang="en-US" sz="2400" baseline="30000"/>
              <a:t>18 </a:t>
            </a:r>
            <a:r>
              <a:rPr lang="en-US" sz="2400"/>
              <a:t>For God’s wrath is revealed from heaven against all </a:t>
            </a:r>
            <a:r>
              <a:rPr lang="en-US" sz="2400">
                <a:effectLst>
                  <a:glow rad="228600">
                    <a:srgbClr val="FFCA08">
                      <a:alpha val="40000"/>
                    </a:srgbClr>
                  </a:glow>
                </a:effectLst>
              </a:rPr>
              <a:t>godlessness</a:t>
            </a:r>
            <a:r>
              <a:rPr lang="en-US" sz="2400"/>
              <a:t> and </a:t>
            </a:r>
            <a:r>
              <a:rPr lang="en-US" sz="2400">
                <a:effectLst>
                  <a:glow rad="228600">
                    <a:srgbClr val="FFCA08">
                      <a:alpha val="40000"/>
                    </a:srgbClr>
                  </a:glow>
                </a:effectLst>
              </a:rPr>
              <a:t>unrighteousness </a:t>
            </a:r>
            <a:r>
              <a:rPr lang="en-US" sz="2400"/>
              <a:t>of people…</a:t>
            </a:r>
          </a:p>
        </p:txBody>
      </p:sp>
    </p:spTree>
    <p:extLst>
      <p:ext uri="{BB962C8B-B14F-4D97-AF65-F5344CB8AC3E}">
        <p14:creationId xmlns:p14="http://schemas.microsoft.com/office/powerpoint/2010/main" val="2087703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6" name="Rectangle 85">
            <a:extLst>
              <a:ext uri="{FF2B5EF4-FFF2-40B4-BE49-F238E27FC236}">
                <a16:creationId xmlns:a16="http://schemas.microsoft.com/office/drawing/2014/main" id="{8D06CE56-3881-4ADA-8CEF-D18B02C24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7" name="Rectangle 87">
            <a:extLst>
              <a:ext uri="{FF2B5EF4-FFF2-40B4-BE49-F238E27FC236}">
                <a16:creationId xmlns:a16="http://schemas.microsoft.com/office/drawing/2014/main" id="{79F3C543-62EC-4433-9C93-A2CD8764E9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8" name="Rectangle 89">
            <a:extLst>
              <a:ext uri="{FF2B5EF4-FFF2-40B4-BE49-F238E27FC236}">
                <a16:creationId xmlns:a16="http://schemas.microsoft.com/office/drawing/2014/main" id="{0E2F58BF-12E5-4B5A-AD25-4DAAA2742A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D8B6F6CD-43E7-47A3-B342-F4CFFA358A3F}"/>
              </a:ext>
            </a:extLst>
          </p:cNvPr>
          <p:cNvSpPr>
            <a:spLocks noGrp="1"/>
          </p:cNvSpPr>
          <p:nvPr>
            <p:ph type="title"/>
          </p:nvPr>
        </p:nvSpPr>
        <p:spPr>
          <a:xfrm>
            <a:off x="477981" y="1122363"/>
            <a:ext cx="4023360" cy="3204134"/>
          </a:xfrm>
        </p:spPr>
        <p:txBody>
          <a:bodyPr vert="horz" lIns="91440" tIns="45720" rIns="91440" bIns="45720" rtlCol="0" anchor="b">
            <a:normAutofit/>
            <a:scene3d>
              <a:camera prst="orthographicFront"/>
              <a:lightRig rig="threePt" dir="t"/>
            </a:scene3d>
            <a:sp3d extrusionH="57150">
              <a:bevelT w="69850" h="69850" prst="divot"/>
            </a:sp3d>
          </a:bodyPr>
          <a:lstStyle/>
          <a:p>
            <a:r>
              <a:rPr lang="en-US" sz="4400" i="1">
                <a:latin typeface="Segoe UI" panose="020B0502040204020203" pitchFamily="34" charset="0"/>
                <a:ea typeface="+mj-ea"/>
                <a:cs typeface="Segoe UI" panose="020B0502040204020203" pitchFamily="34" charset="0"/>
              </a:rPr>
              <a:t>You’ve got </a:t>
            </a:r>
            <a:br>
              <a:rPr lang="en-US" sz="4400" i="1">
                <a:latin typeface="Segoe UI" panose="020B0502040204020203" pitchFamily="34" charset="0"/>
                <a:ea typeface="+mj-ea"/>
                <a:cs typeface="Segoe UI" panose="020B0502040204020203" pitchFamily="34" charset="0"/>
              </a:rPr>
            </a:br>
            <a:r>
              <a:rPr lang="en-US" sz="4400" i="1">
                <a:latin typeface="Segoe UI" panose="020B0502040204020203" pitchFamily="34" charset="0"/>
                <a:ea typeface="+mj-ea"/>
                <a:cs typeface="Segoe UI" panose="020B0502040204020203" pitchFamily="34" charset="0"/>
              </a:rPr>
              <a:t>to get people lost before you can get them saved.</a:t>
            </a:r>
          </a:p>
        </p:txBody>
      </p:sp>
      <p:sp>
        <p:nvSpPr>
          <p:cNvPr id="129" name="!!accent">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0" name="Rectangle 93">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4023360" cy="18288"/>
          </a:xfrm>
          <a:prstGeom prst="rect">
            <a:avLst/>
          </a:prstGeom>
          <a:solidFill>
            <a:schemeClr val="tx2">
              <a:lumMod val="25000"/>
              <a:lumOff val="75000"/>
            </a:schemeClr>
          </a:solidFill>
          <a:ln w="3175">
            <a:solidFill>
              <a:schemeClr val="tx2">
                <a:lumMod val="25000"/>
                <a:lumOff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6D9093BB-F733-4F65-B706-E8CD3A9ACB39}"/>
              </a:ext>
            </a:extLst>
          </p:cNvPr>
          <p:cNvPicPr>
            <a:picLocks noChangeAspect="1"/>
          </p:cNvPicPr>
          <p:nvPr/>
        </p:nvPicPr>
        <p:blipFill rotWithShape="1">
          <a:blip r:embed="rId2"/>
          <a:srcRect t="2065" r="-1" b="11314"/>
          <a:stretch/>
        </p:blipFill>
        <p:spPr>
          <a:xfrm>
            <a:off x="4868487" y="10"/>
            <a:ext cx="7323513" cy="6857990"/>
          </a:xfrm>
          <a:prstGeom prst="rect">
            <a:avLst/>
          </a:prstGeom>
        </p:spPr>
      </p:pic>
      <p:sp>
        <p:nvSpPr>
          <p:cNvPr id="6" name="TextBox 5">
            <a:extLst>
              <a:ext uri="{FF2B5EF4-FFF2-40B4-BE49-F238E27FC236}">
                <a16:creationId xmlns:a16="http://schemas.microsoft.com/office/drawing/2014/main" id="{2931CCD1-3C5F-421A-BD75-D2D9BD238F4D}"/>
              </a:ext>
            </a:extLst>
          </p:cNvPr>
          <p:cNvSpPr txBox="1"/>
          <p:nvPr/>
        </p:nvSpPr>
        <p:spPr>
          <a:xfrm>
            <a:off x="2188837" y="4694193"/>
            <a:ext cx="2312504" cy="738664"/>
          </a:xfrm>
          <a:prstGeom prst="rect">
            <a:avLst/>
          </a:prstGeom>
          <a:noFill/>
        </p:spPr>
        <p:txBody>
          <a:bodyPr wrap="square" rtlCol="0">
            <a:spAutoFit/>
            <a:scene3d>
              <a:camera prst="orthographicFront"/>
              <a:lightRig rig="threePt" dir="t"/>
            </a:scene3d>
            <a:sp3d extrusionH="57150">
              <a:bevelT w="69850" h="69850" prst="divot"/>
            </a:sp3d>
          </a:bodyPr>
          <a:lstStyle/>
          <a:p>
            <a:pPr algn="r"/>
            <a:r>
              <a:rPr lang="en-US" sz="2400" cap="small">
                <a:solidFill>
                  <a:srgbClr val="FFCA08"/>
                </a:solidFill>
                <a:effectLst>
                  <a:outerShdw blurRad="38100" dist="38100" dir="2700000" algn="tl">
                    <a:srgbClr val="000000">
                      <a:alpha val="43137"/>
                    </a:srgbClr>
                  </a:outerShdw>
                </a:effectLst>
                <a:latin typeface="Segoe UI Black" panose="020B0A02040204020203" pitchFamily="34" charset="0"/>
                <a:ea typeface="Segoe UI Black" panose="020B0A02040204020203" pitchFamily="34" charset="0"/>
              </a:rPr>
              <a:t>D. L. Moody</a:t>
            </a:r>
            <a:br>
              <a:rPr lang="en-US" sz="2400" cap="small">
                <a:solidFill>
                  <a:srgbClr val="FFCA08"/>
                </a:solidFill>
                <a:effectLst>
                  <a:outerShdw blurRad="38100" dist="38100" dir="2700000" algn="tl">
                    <a:srgbClr val="000000">
                      <a:alpha val="43137"/>
                    </a:srgbClr>
                  </a:outerShdw>
                </a:effectLst>
                <a:latin typeface="Segoe UI Black" panose="020B0A02040204020203" pitchFamily="34" charset="0"/>
                <a:ea typeface="Segoe UI Black" panose="020B0A02040204020203" pitchFamily="34" charset="0"/>
              </a:rPr>
            </a:br>
            <a:r>
              <a:rPr lang="en-US" cap="small">
                <a:latin typeface="Segoe UI" panose="020B0502040204020203" pitchFamily="34" charset="0"/>
                <a:ea typeface="Segoe UI Black" panose="020B0A02040204020203" pitchFamily="34" charset="0"/>
                <a:cs typeface="Segoe UI" panose="020B0502040204020203" pitchFamily="34" charset="0"/>
              </a:rPr>
              <a:t>1837-1899</a:t>
            </a:r>
            <a:endParaRPr lang="en-US" sz="2400" cap="small">
              <a:latin typeface="Segoe UI" panose="020B0502040204020203" pitchFamily="34" charset="0"/>
              <a:ea typeface="Segoe UI Black" panose="020B0A02040204020203" pitchFamily="34" charset="0"/>
              <a:cs typeface="Segoe UI" panose="020B0502040204020203" pitchFamily="34" charset="0"/>
            </a:endParaRPr>
          </a:p>
        </p:txBody>
      </p:sp>
    </p:spTree>
    <p:extLst>
      <p:ext uri="{BB962C8B-B14F-4D97-AF65-F5344CB8AC3E}">
        <p14:creationId xmlns:p14="http://schemas.microsoft.com/office/powerpoint/2010/main" val="20994698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CA69E7D-E501-4665-9B13-A53F6DF75A17}"/>
              </a:ext>
            </a:extLst>
          </p:cNvPr>
          <p:cNvSpPr>
            <a:spLocks noGrp="1"/>
          </p:cNvSpPr>
          <p:nvPr>
            <p:ph type="title"/>
          </p:nvPr>
        </p:nvSpPr>
        <p:spPr/>
        <p:txBody>
          <a:bodyPr/>
          <a:lstStyle/>
          <a:p>
            <a:r>
              <a:rPr lang="en-US" cap="small"/>
              <a:t>Results of Condemnation</a:t>
            </a:r>
          </a:p>
        </p:txBody>
      </p:sp>
    </p:spTree>
    <p:extLst>
      <p:ext uri="{BB962C8B-B14F-4D97-AF65-F5344CB8AC3E}">
        <p14:creationId xmlns:p14="http://schemas.microsoft.com/office/powerpoint/2010/main" val="9386336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a:latin typeface="LEMON MILK" panose="00000500000000000000" pitchFamily="50" charset="0"/>
              </a:rPr>
              <a:t>Romans 1:24-32</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892940" y="1449885"/>
            <a:ext cx="10409504" cy="4939762"/>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75000"/>
              </a:lnSpc>
              <a:spcBef>
                <a:spcPts val="0"/>
              </a:spcBef>
              <a:buNone/>
            </a:pPr>
            <a:r>
              <a:rPr lang="en-US" sz="2000" baseline="30000"/>
              <a:t>24 </a:t>
            </a:r>
            <a:r>
              <a:rPr lang="en-US" sz="2000" b="0"/>
              <a:t>Therefore God </a:t>
            </a:r>
            <a:r>
              <a:rPr lang="en-US" sz="2000"/>
              <a:t>delivered them over</a:t>
            </a:r>
            <a:r>
              <a:rPr lang="en-US" sz="2000" b="0"/>
              <a:t> in the desires of their hearts to sexual impurity, so that their bodies were degraded among themselves. </a:t>
            </a:r>
            <a:r>
              <a:rPr lang="en-US" sz="2000" baseline="30000"/>
              <a:t>25 </a:t>
            </a:r>
            <a:r>
              <a:rPr lang="en-US" sz="2000" b="0"/>
              <a:t>They exchanged the truth of God for a lie, and worshiped and served what has been created instead of the Creator, who is praised forever. Amen. </a:t>
            </a:r>
          </a:p>
          <a:p>
            <a:pPr marL="0" indent="463550" algn="just">
              <a:lnSpc>
                <a:spcPct val="175000"/>
              </a:lnSpc>
              <a:spcBef>
                <a:spcPts val="0"/>
              </a:spcBef>
              <a:buNone/>
            </a:pPr>
            <a:r>
              <a:rPr lang="en-US" sz="2000" baseline="30000"/>
              <a:t>26 </a:t>
            </a:r>
            <a:r>
              <a:rPr lang="en-US" sz="2000" b="0"/>
              <a:t>For this reason God </a:t>
            </a:r>
            <a:r>
              <a:rPr lang="en-US" sz="2000"/>
              <a:t>delivered them over</a:t>
            </a:r>
            <a:r>
              <a:rPr lang="en-US" sz="2000" b="0"/>
              <a:t> to disgraceful passions. Their women exchanged natural sexual relations for unnatural ones. </a:t>
            </a:r>
            <a:r>
              <a:rPr lang="en-US" sz="2000" baseline="30000"/>
              <a:t>27 </a:t>
            </a:r>
            <a:r>
              <a:rPr lang="en-US" sz="2000" b="0"/>
              <a:t>The men in the same way also left natural relations with women and were inflamed in their lust for one another. Men committed shameless acts with men and received in their own persons the appropriate penalty of their error.</a:t>
            </a:r>
          </a:p>
        </p:txBody>
      </p:sp>
    </p:spTree>
    <p:extLst>
      <p:ext uri="{BB962C8B-B14F-4D97-AF65-F5344CB8AC3E}">
        <p14:creationId xmlns:p14="http://schemas.microsoft.com/office/powerpoint/2010/main" val="8684952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a:latin typeface="LEMON MILK" panose="00000500000000000000" pitchFamily="50" charset="0"/>
              </a:rPr>
              <a:t>Romans 1:24-32</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892941" y="1449885"/>
            <a:ext cx="10409503" cy="4939762"/>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nSpc>
                <a:spcPct val="175000"/>
              </a:lnSpc>
              <a:spcBef>
                <a:spcPts val="0"/>
              </a:spcBef>
              <a:buNone/>
            </a:pPr>
            <a:r>
              <a:rPr lang="en-US" sz="2000" baseline="30000"/>
              <a:t>28 </a:t>
            </a:r>
            <a:r>
              <a:rPr lang="en-US" sz="2000" b="0"/>
              <a:t>And because they did not think it worthwhile to acknowledge God, </a:t>
            </a:r>
            <a:r>
              <a:rPr lang="en-US" sz="2000"/>
              <a:t>God delivered them over</a:t>
            </a:r>
            <a:r>
              <a:rPr lang="en-US" sz="2000" b="0"/>
              <a:t> to a corrupt mind so that they do what is not right. </a:t>
            </a:r>
            <a:r>
              <a:rPr lang="en-US" sz="2000" baseline="30000"/>
              <a:t>29 </a:t>
            </a:r>
            <a:r>
              <a:rPr lang="en-US" sz="2000" b="0"/>
              <a:t>They are filled with all unrighteousness, evil, greed, and wickedness. They are full of envy, murder, quarrels, deceit, and malice. They are gossips, </a:t>
            </a:r>
            <a:r>
              <a:rPr lang="en-US" sz="2000" baseline="30000"/>
              <a:t>30 </a:t>
            </a:r>
            <a:r>
              <a:rPr lang="en-US" sz="2000" b="0"/>
              <a:t>slanderers, God-haters, arrogant, proud, boastful, inventors of evil, disobedient to parents, </a:t>
            </a:r>
            <a:r>
              <a:rPr lang="en-US" sz="2000" baseline="30000"/>
              <a:t>31 </a:t>
            </a:r>
            <a:r>
              <a:rPr lang="en-US" sz="2000" b="0"/>
              <a:t>senseless, untrustworthy, unloving,, and unmerciful. </a:t>
            </a:r>
            <a:r>
              <a:rPr lang="en-US" sz="2000" baseline="30000"/>
              <a:t>32 </a:t>
            </a:r>
            <a:r>
              <a:rPr lang="en-US" sz="2000" b="0"/>
              <a:t>Although they know God’s just sentence—that those who practice such things deserve to die,—they not only do them, but even applaud, others who practice them.</a:t>
            </a:r>
          </a:p>
        </p:txBody>
      </p:sp>
    </p:spTree>
    <p:extLst>
      <p:ext uri="{BB962C8B-B14F-4D97-AF65-F5344CB8AC3E}">
        <p14:creationId xmlns:p14="http://schemas.microsoft.com/office/powerpoint/2010/main" val="5078431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543B8-B8AF-498F-84EB-AC12A991C11B}"/>
              </a:ext>
            </a:extLst>
          </p:cNvPr>
          <p:cNvSpPr>
            <a:spLocks noGrp="1"/>
          </p:cNvSpPr>
          <p:nvPr>
            <p:ph type="title"/>
          </p:nvPr>
        </p:nvSpPr>
        <p:spPr/>
        <p:txBody>
          <a:bodyPr/>
          <a:lstStyle/>
          <a:p>
            <a:r>
              <a:rPr lang="en-US" sz="3200"/>
              <a:t>Results of</a:t>
            </a:r>
            <a:br>
              <a:rPr lang="en-US" sz="3600"/>
            </a:br>
            <a:r>
              <a:rPr lang="en-US" sz="3200"/>
              <a:t>Condemnation</a:t>
            </a:r>
            <a:br>
              <a:rPr lang="en-US" sz="3200">
                <a:solidFill>
                  <a:srgbClr val="FFCA08"/>
                </a:solidFill>
              </a:rPr>
            </a:br>
            <a:r>
              <a:rPr lang="en-US" sz="2400">
                <a:solidFill>
                  <a:srgbClr val="FFCA08"/>
                </a:solidFill>
              </a:rPr>
              <a:t>Romans 1:24-32</a:t>
            </a:r>
            <a:endParaRPr lang="en-US" sz="3200">
              <a:solidFill>
                <a:srgbClr val="FFCA08"/>
              </a:solidFill>
            </a:endParaRPr>
          </a:p>
        </p:txBody>
      </p:sp>
      <p:sp>
        <p:nvSpPr>
          <p:cNvPr id="3" name="Content Placeholder 2">
            <a:extLst>
              <a:ext uri="{FF2B5EF4-FFF2-40B4-BE49-F238E27FC236}">
                <a16:creationId xmlns:a16="http://schemas.microsoft.com/office/drawing/2014/main" id="{3B0D1ABD-6D87-4A3A-8947-539E1DB2060D}"/>
              </a:ext>
            </a:extLst>
          </p:cNvPr>
          <p:cNvSpPr>
            <a:spLocks noGrp="1"/>
          </p:cNvSpPr>
          <p:nvPr>
            <p:ph idx="1"/>
          </p:nvPr>
        </p:nvSpPr>
        <p:spPr>
          <a:xfrm>
            <a:off x="4728229" y="1653309"/>
            <a:ext cx="7009500" cy="4183675"/>
          </a:xfrm>
        </p:spPr>
        <p:txBody>
          <a:bodyPr>
            <a:noAutofit/>
          </a:bodyPr>
          <a:lstStyle/>
          <a:p>
            <a:pPr marL="457200" marR="0" indent="-457200">
              <a:lnSpc>
                <a:spcPct val="100000"/>
              </a:lnSpc>
              <a:spcBef>
                <a:spcPts val="0"/>
              </a:spcBef>
              <a:spcAft>
                <a:spcPts val="3000"/>
              </a:spcAft>
              <a:buFont typeface="Wingdings" panose="05000000000000000000" pitchFamily="2" charset="2"/>
              <a:buChar char="v"/>
            </a:pPr>
            <a:r>
              <a:rPr lang="en-US" sz="2400" b="0"/>
              <a:t>People cannot reject God without </a:t>
            </a:r>
            <a:r>
              <a:rPr lang="en-US" sz="2400">
                <a:effectLst>
                  <a:glow rad="139700">
                    <a:srgbClr val="FFCA08">
                      <a:alpha val="40000"/>
                    </a:srgbClr>
                  </a:glow>
                </a:effectLst>
              </a:rPr>
              <a:t>facing the consequences</a:t>
            </a:r>
            <a:r>
              <a:rPr lang="en-US" sz="2400" b="0"/>
              <a:t> of their actions.</a:t>
            </a:r>
          </a:p>
          <a:p>
            <a:pPr lvl="1">
              <a:lnSpc>
                <a:spcPct val="100000"/>
              </a:lnSpc>
              <a:spcBef>
                <a:spcPts val="0"/>
              </a:spcBef>
              <a:spcAft>
                <a:spcPts val="3000"/>
              </a:spcAft>
            </a:pPr>
            <a:r>
              <a:rPr lang="en-US" sz="2000" b="0"/>
              <a:t>One could say the results of condemnation on rebellious humanity are nothing more than the natural consequences of suppressing truth, ignoring revelation, and perverting God’s glory.</a:t>
            </a:r>
          </a:p>
          <a:p>
            <a:pPr marL="457200" marR="0" indent="-457200">
              <a:lnSpc>
                <a:spcPct val="100000"/>
              </a:lnSpc>
              <a:spcBef>
                <a:spcPts val="0"/>
              </a:spcBef>
              <a:spcAft>
                <a:spcPts val="3000"/>
              </a:spcAft>
              <a:buFont typeface="Wingdings" panose="05000000000000000000" pitchFamily="2" charset="2"/>
              <a:buChar char="v"/>
            </a:pPr>
            <a:r>
              <a:rPr lang="en-US" sz="2400" b="0"/>
              <a:t>But God does more than let nature take its course, </a:t>
            </a:r>
            <a:r>
              <a:rPr lang="en-US" sz="2400">
                <a:effectLst>
                  <a:glow rad="139700">
                    <a:srgbClr val="FFCA08">
                      <a:alpha val="40000"/>
                    </a:srgbClr>
                  </a:glow>
                </a:effectLst>
              </a:rPr>
              <a:t>He abandons the unrighteous to expressions of a corrupt lifestyle</a:t>
            </a:r>
            <a:r>
              <a:rPr lang="en-US" sz="2400"/>
              <a:t> </a:t>
            </a:r>
            <a:r>
              <a:rPr lang="en-US" sz="2400" b="0"/>
              <a:t>deserving </a:t>
            </a:r>
            <a:br>
              <a:rPr lang="en-US" sz="2400" b="0"/>
            </a:br>
            <a:r>
              <a:rPr lang="en-US" sz="2400" b="0"/>
              <a:t>of His wrath and the sentence of death. </a:t>
            </a:r>
            <a:r>
              <a:rPr lang="en-US" sz="2000" b="0"/>
              <a:t>(v. 32)</a:t>
            </a:r>
            <a:endParaRPr lang="en-US" sz="2400" b="0"/>
          </a:p>
        </p:txBody>
      </p:sp>
      <p:sp>
        <p:nvSpPr>
          <p:cNvPr id="4" name="Verse - Plain Text">
            <a:extLst>
              <a:ext uri="{FF2B5EF4-FFF2-40B4-BE49-F238E27FC236}">
                <a16:creationId xmlns:a16="http://schemas.microsoft.com/office/drawing/2014/main" id="{D36E7667-3A6A-40E7-8E58-A3B7007654F4}"/>
              </a:ext>
            </a:extLst>
          </p:cNvPr>
          <p:cNvSpPr txBox="1">
            <a:spLocks/>
          </p:cNvSpPr>
          <p:nvPr/>
        </p:nvSpPr>
        <p:spPr>
          <a:xfrm>
            <a:off x="4728229" y="711675"/>
            <a:ext cx="6688618" cy="621660"/>
          </a:xfrm>
          <a:prstGeom prst="rect">
            <a:avLst/>
          </a:prstGeom>
          <a:ln w="28575">
            <a:solidFill>
              <a:srgbClr val="FFCA08"/>
            </a:solidFill>
          </a:ln>
        </p:spPr>
        <p:style>
          <a:lnRef idx="2">
            <a:schemeClr val="accent1"/>
          </a:lnRef>
          <a:fillRef idx="1">
            <a:schemeClr val="lt1"/>
          </a:fillRef>
          <a:effectRef idx="0">
            <a:schemeClr val="accent1"/>
          </a:effectRef>
          <a:fontRef idx="minor">
            <a:schemeClr val="dk1"/>
          </a:fontRef>
        </p:style>
        <p:txBody>
          <a:bodyPr vert="horz" lIns="182880" tIns="0" rIns="182880" bIns="0" rtlCol="0" anchor="ctr">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pPr>
            <a:r>
              <a:rPr lang="en-US" sz="2400" baseline="30000"/>
              <a:t>24 </a:t>
            </a:r>
            <a:r>
              <a:rPr lang="en-US" sz="2400"/>
              <a:t>Therefore, God delivered them over…</a:t>
            </a:r>
          </a:p>
        </p:txBody>
      </p:sp>
      <p:sp>
        <p:nvSpPr>
          <p:cNvPr id="5" name="Rectangle 4">
            <a:extLst>
              <a:ext uri="{FF2B5EF4-FFF2-40B4-BE49-F238E27FC236}">
                <a16:creationId xmlns:a16="http://schemas.microsoft.com/office/drawing/2014/main" id="{458E4A98-4A03-49CF-B093-A5D16A0C283A}"/>
              </a:ext>
            </a:extLst>
          </p:cNvPr>
          <p:cNvSpPr/>
          <p:nvPr/>
        </p:nvSpPr>
        <p:spPr>
          <a:xfrm>
            <a:off x="640080" y="3184400"/>
            <a:ext cx="3418779" cy="2538148"/>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lIns="182880" tIns="0" rIns="182880" rtlCol="0" anchor="ctr"/>
          <a:lstStyle/>
          <a:p>
            <a:pPr algn="ctr">
              <a:spcAft>
                <a:spcPts val="600"/>
              </a:spcAft>
            </a:pPr>
            <a:r>
              <a:rPr lang="en-US" sz="2400" b="1">
                <a:effectLst>
                  <a:outerShdw blurRad="38100" dist="38100" dir="2700000" algn="tl">
                    <a:srgbClr val="000000">
                      <a:alpha val="43137"/>
                    </a:srgbClr>
                  </a:outerShdw>
                </a:effectLst>
                <a:latin typeface="Segoe UI" panose="020B0502040204020203" pitchFamily="34" charset="0"/>
                <a:ea typeface="Calibri" panose="020F0502020204030204" pitchFamily="34" charset="0"/>
                <a:cs typeface="Segoe UI" panose="020B0502040204020203" pitchFamily="34" charset="0"/>
              </a:rPr>
              <a:t>FREE WILL</a:t>
            </a:r>
          </a:p>
          <a:p>
            <a:pPr algn="ctr"/>
            <a:r>
              <a:rPr lang="en-US" sz="1800">
                <a:effectLst>
                  <a:outerShdw blurRad="38100" dist="38100" dir="2700000" algn="tl">
                    <a:srgbClr val="000000">
                      <a:alpha val="43137"/>
                    </a:srgbClr>
                  </a:outerShdw>
                </a:effectLst>
                <a:latin typeface="Segoe UI Semibold" panose="020B0702040204020203" pitchFamily="34" charset="0"/>
                <a:ea typeface="Calibri" panose="020F0502020204030204" pitchFamily="34" charset="0"/>
                <a:cs typeface="Segoe UI Semibold" panose="020B0702040204020203" pitchFamily="34" charset="0"/>
              </a:rPr>
              <a:t>God does not force Himself on anyone, if they choose to reject Him then He will honor their wishes and allow them to pursue their passion</a:t>
            </a:r>
            <a:r>
              <a:rPr lang="en-US">
                <a:effectLst>
                  <a:outerShdw blurRad="38100" dist="38100" dir="2700000" algn="tl">
                    <a:srgbClr val="000000">
                      <a:alpha val="43137"/>
                    </a:srgbClr>
                  </a:outerShdw>
                </a:effectLst>
                <a:latin typeface="Segoe UI Semibold" panose="020B0702040204020203" pitchFamily="34" charset="0"/>
                <a:ea typeface="Calibri" panose="020F0502020204030204" pitchFamily="34" charset="0"/>
                <a:cs typeface="Segoe UI Semibold" panose="020B0702040204020203" pitchFamily="34" charset="0"/>
              </a:rPr>
              <a:t>, but they are </a:t>
            </a:r>
            <a:r>
              <a:rPr lang="en-US">
                <a:solidFill>
                  <a:schemeClr val="tx1"/>
                </a:solidFill>
                <a:effectLst>
                  <a:outerShdw blurRad="38100" dist="38100" dir="2700000" algn="tl">
                    <a:srgbClr val="000000">
                      <a:alpha val="43137"/>
                    </a:srgbClr>
                  </a:outerShdw>
                </a:effectLst>
                <a:latin typeface="Segoe UI Semibold" panose="020B0702040204020203" pitchFamily="34" charset="0"/>
                <a:ea typeface="Calibri" panose="020F0502020204030204" pitchFamily="34" charset="0"/>
                <a:cs typeface="Segoe UI Semibold" panose="020B0702040204020203" pitchFamily="34" charset="0"/>
              </a:rPr>
              <a:t>without excuse</a:t>
            </a:r>
            <a:r>
              <a:rPr lang="en-US" sz="1800">
                <a:effectLst>
                  <a:outerShdw blurRad="38100" dist="38100" dir="2700000" algn="tl">
                    <a:srgbClr val="000000">
                      <a:alpha val="43137"/>
                    </a:srgbClr>
                  </a:outerShdw>
                </a:effectLst>
                <a:latin typeface="Segoe UI Semibold" panose="020B0702040204020203" pitchFamily="34" charset="0"/>
                <a:ea typeface="Calibri" panose="020F0502020204030204" pitchFamily="34" charset="0"/>
                <a:cs typeface="Segoe UI Semibold" panose="020B0702040204020203" pitchFamily="34" charset="0"/>
              </a:rPr>
              <a:t>.</a:t>
            </a:r>
            <a:endParaRPr lang="en-US">
              <a:effectLst>
                <a:outerShdw blurRad="38100" dist="38100" dir="2700000" algn="tl">
                  <a:srgbClr val="000000">
                    <a:alpha val="43137"/>
                  </a:srgbClr>
                </a:outerShdw>
              </a:effectLst>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val="3058813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543B8-B8AF-498F-84EB-AC12A991C11B}"/>
              </a:ext>
            </a:extLst>
          </p:cNvPr>
          <p:cNvSpPr>
            <a:spLocks noGrp="1"/>
          </p:cNvSpPr>
          <p:nvPr>
            <p:ph type="title"/>
          </p:nvPr>
        </p:nvSpPr>
        <p:spPr/>
        <p:txBody>
          <a:bodyPr/>
          <a:lstStyle/>
          <a:p>
            <a:r>
              <a:rPr lang="en-US" sz="3200" cap="small"/>
              <a:t>Results of</a:t>
            </a:r>
            <a:br>
              <a:rPr lang="en-US" sz="3600" cap="small"/>
            </a:br>
            <a:r>
              <a:rPr lang="en-US" sz="3200" cap="small"/>
              <a:t>Condemnation</a:t>
            </a:r>
            <a:br>
              <a:rPr lang="en-US" sz="3200">
                <a:solidFill>
                  <a:srgbClr val="FFCA08"/>
                </a:solidFill>
              </a:rPr>
            </a:br>
            <a:r>
              <a:rPr lang="en-US" sz="2400">
                <a:solidFill>
                  <a:srgbClr val="FFCA08"/>
                </a:solidFill>
              </a:rPr>
              <a:t>Romans 1:24-32</a:t>
            </a:r>
            <a:endParaRPr lang="en-US" sz="3200">
              <a:solidFill>
                <a:srgbClr val="FFCA08"/>
              </a:solidFill>
            </a:endParaRPr>
          </a:p>
        </p:txBody>
      </p:sp>
      <p:sp>
        <p:nvSpPr>
          <p:cNvPr id="3" name="Content Placeholder 2">
            <a:extLst>
              <a:ext uri="{FF2B5EF4-FFF2-40B4-BE49-F238E27FC236}">
                <a16:creationId xmlns:a16="http://schemas.microsoft.com/office/drawing/2014/main" id="{3B0D1ABD-6D87-4A3A-8947-539E1DB2060D}"/>
              </a:ext>
            </a:extLst>
          </p:cNvPr>
          <p:cNvSpPr>
            <a:spLocks noGrp="1"/>
          </p:cNvSpPr>
          <p:nvPr>
            <p:ph idx="1"/>
          </p:nvPr>
        </p:nvSpPr>
        <p:spPr>
          <a:xfrm>
            <a:off x="4728229" y="1785429"/>
            <a:ext cx="7009500" cy="3952766"/>
          </a:xfrm>
        </p:spPr>
        <p:txBody>
          <a:bodyPr>
            <a:noAutofit/>
          </a:bodyPr>
          <a:lstStyle/>
          <a:p>
            <a:pPr>
              <a:lnSpc>
                <a:spcPct val="100000"/>
              </a:lnSpc>
              <a:spcBef>
                <a:spcPts val="0"/>
              </a:spcBef>
              <a:spcAft>
                <a:spcPts val="3600"/>
              </a:spcAft>
            </a:pPr>
            <a:r>
              <a:rPr lang="en-US" sz="2400">
                <a:latin typeface="Segoe UI Semibold" panose="020B0702040204020203" pitchFamily="34" charset="0"/>
                <a:cs typeface="Segoe UI Semibold" panose="020B0702040204020203" pitchFamily="34" charset="0"/>
              </a:rPr>
              <a:t>Paul says that </a:t>
            </a:r>
            <a:r>
              <a:rPr lang="en-US" sz="2400">
                <a:effectLst>
                  <a:glow rad="139700">
                    <a:srgbClr val="FFCA08">
                      <a:alpha val="40000"/>
                    </a:srgbClr>
                  </a:glow>
                </a:effectLst>
              </a:rPr>
              <a:t>“God delivered them over to”</a:t>
            </a:r>
            <a:r>
              <a:rPr lang="en-US" sz="2400">
                <a:latin typeface="Segoe UI Semibold" panose="020B0702040204020203" pitchFamily="34" charset="0"/>
                <a:cs typeface="Segoe UI Semibold" panose="020B0702040204020203" pitchFamily="34" charset="0"/>
              </a:rPr>
              <a:t> three things in versus 24-32, what are they?</a:t>
            </a:r>
          </a:p>
          <a:p>
            <a:pPr marL="914400" lvl="1" indent="-457200">
              <a:lnSpc>
                <a:spcPct val="100000"/>
              </a:lnSpc>
              <a:spcBef>
                <a:spcPts val="0"/>
              </a:spcBef>
              <a:spcAft>
                <a:spcPts val="3600"/>
              </a:spcAft>
              <a:buFont typeface="+mj-lt"/>
              <a:buAutoNum type="arabicPeriod"/>
            </a:pPr>
            <a:r>
              <a:rPr lang="en-US"/>
              <a:t>Abandoned to sexual impurity</a:t>
            </a:r>
            <a:r>
              <a:rPr lang="en-US" sz="2000"/>
              <a:t> (24–25)</a:t>
            </a:r>
            <a:endParaRPr lang="en-US"/>
          </a:p>
          <a:p>
            <a:pPr marL="914400" lvl="1" indent="-457200">
              <a:lnSpc>
                <a:spcPct val="100000"/>
              </a:lnSpc>
              <a:spcBef>
                <a:spcPts val="0"/>
              </a:spcBef>
              <a:spcAft>
                <a:spcPts val="3600"/>
              </a:spcAft>
              <a:buFont typeface="+mj-lt"/>
              <a:buAutoNum type="arabicPeriod"/>
            </a:pPr>
            <a:r>
              <a:rPr lang="en-US"/>
              <a:t>Abandoned to disgraceful passions</a:t>
            </a:r>
            <a:r>
              <a:rPr lang="en-US" sz="2000"/>
              <a:t> (26–27)</a:t>
            </a:r>
            <a:endParaRPr lang="en-US"/>
          </a:p>
          <a:p>
            <a:pPr marL="914400" lvl="1" indent="-457200">
              <a:lnSpc>
                <a:spcPct val="100000"/>
              </a:lnSpc>
              <a:spcBef>
                <a:spcPts val="0"/>
              </a:spcBef>
              <a:spcAft>
                <a:spcPts val="3600"/>
              </a:spcAft>
              <a:buFont typeface="+mj-lt"/>
              <a:buAutoNum type="arabicPeriod"/>
            </a:pPr>
            <a:r>
              <a:rPr lang="en-US"/>
              <a:t>Abandoned to a corrupt mind</a:t>
            </a:r>
            <a:r>
              <a:rPr lang="en-US" sz="2000"/>
              <a:t> (28–32)</a:t>
            </a:r>
            <a:endParaRPr lang="en-US"/>
          </a:p>
        </p:txBody>
      </p:sp>
      <p:sp>
        <p:nvSpPr>
          <p:cNvPr id="4" name="Verse - Plain Text">
            <a:extLst>
              <a:ext uri="{FF2B5EF4-FFF2-40B4-BE49-F238E27FC236}">
                <a16:creationId xmlns:a16="http://schemas.microsoft.com/office/drawing/2014/main" id="{D36E7667-3A6A-40E7-8E58-A3B7007654F4}"/>
              </a:ext>
            </a:extLst>
          </p:cNvPr>
          <p:cNvSpPr txBox="1">
            <a:spLocks/>
          </p:cNvSpPr>
          <p:nvPr/>
        </p:nvSpPr>
        <p:spPr>
          <a:xfrm>
            <a:off x="4728229" y="854761"/>
            <a:ext cx="7009500" cy="621660"/>
          </a:xfrm>
          <a:prstGeom prst="rect">
            <a:avLst/>
          </a:prstGeom>
          <a:ln w="28575">
            <a:solidFill>
              <a:srgbClr val="FFCA08"/>
            </a:solidFill>
          </a:ln>
        </p:spPr>
        <p:style>
          <a:lnRef idx="2">
            <a:schemeClr val="accent1"/>
          </a:lnRef>
          <a:fillRef idx="1">
            <a:schemeClr val="lt1"/>
          </a:fillRef>
          <a:effectRef idx="0">
            <a:schemeClr val="accent1"/>
          </a:effectRef>
          <a:fontRef idx="minor">
            <a:schemeClr val="dk1"/>
          </a:fontRef>
        </p:style>
        <p:txBody>
          <a:bodyPr vert="horz" lIns="182880" tIns="0" rIns="182880" bIns="0" rtlCol="0" anchor="ctr">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pPr>
            <a:r>
              <a:rPr lang="en-US" sz="2400" baseline="30000"/>
              <a:t>24 </a:t>
            </a:r>
            <a:r>
              <a:rPr lang="en-US" sz="2400"/>
              <a:t>Therefore, God delivered them over…</a:t>
            </a:r>
          </a:p>
        </p:txBody>
      </p:sp>
      <p:sp>
        <p:nvSpPr>
          <p:cNvPr id="5" name="Rectangle 4">
            <a:extLst>
              <a:ext uri="{FF2B5EF4-FFF2-40B4-BE49-F238E27FC236}">
                <a16:creationId xmlns:a16="http://schemas.microsoft.com/office/drawing/2014/main" id="{0EC295ED-C530-4221-B4B5-F0E8F2EFC46D}"/>
              </a:ext>
            </a:extLst>
          </p:cNvPr>
          <p:cNvSpPr/>
          <p:nvPr/>
        </p:nvSpPr>
        <p:spPr>
          <a:xfrm>
            <a:off x="640080" y="3354258"/>
            <a:ext cx="3418779" cy="2537461"/>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lIns="182880" tIns="0" rIns="182880" rtlCol="0" anchor="ctr"/>
          <a:lstStyle/>
          <a:p>
            <a:pPr algn="ctr">
              <a:spcBef>
                <a:spcPts val="600"/>
              </a:spcBef>
              <a:spcAft>
                <a:spcPts val="600"/>
              </a:spcAft>
            </a:pPr>
            <a:r>
              <a:rPr lang="en-US" sz="2400" b="1" cap="all">
                <a:effectLst>
                  <a:outerShdw blurRad="38100" dist="38100" dir="2700000" algn="tl">
                    <a:srgbClr val="000000">
                      <a:alpha val="43137"/>
                    </a:srgbClr>
                  </a:outerShdw>
                </a:effectLst>
                <a:latin typeface="Segoe UI" panose="020B0502040204020203" pitchFamily="34" charset="0"/>
                <a:ea typeface="Calibri" panose="020F0502020204030204" pitchFamily="34" charset="0"/>
                <a:cs typeface="Segoe UI" panose="020B0502040204020203" pitchFamily="34" charset="0"/>
              </a:rPr>
              <a:t>Sexual Purity</a:t>
            </a:r>
          </a:p>
          <a:p>
            <a:pPr algn="ctr">
              <a:spcAft>
                <a:spcPts val="1200"/>
              </a:spcAft>
            </a:pPr>
            <a:r>
              <a:rPr lang="en-US" sz="2000">
                <a:effectLst>
                  <a:outerShdw blurRad="38100" dist="38100" dir="2700000" algn="tl">
                    <a:srgbClr val="000000">
                      <a:alpha val="43137"/>
                    </a:srgbClr>
                  </a:outerShdw>
                </a:effectLst>
                <a:latin typeface="Segoe UI Semibold" panose="020B0702040204020203" pitchFamily="34" charset="0"/>
                <a:ea typeface="Calibri" panose="020F0502020204030204" pitchFamily="34" charset="0"/>
                <a:cs typeface="Segoe UI Semibold" panose="020B0702040204020203" pitchFamily="34" charset="0"/>
              </a:rPr>
              <a:t>The only sexual relationship endorsed in the Bible is a heterosexual one within the boundaries of biblical marriage.</a:t>
            </a:r>
          </a:p>
          <a:p>
            <a:pPr algn="ctr">
              <a:spcAft>
                <a:spcPts val="1200"/>
              </a:spcAft>
            </a:pPr>
            <a:r>
              <a:rPr lang="en-US" sz="1600">
                <a:effectLst>
                  <a:outerShdw blurRad="38100" dist="38100" dir="2700000" algn="tl">
                    <a:srgbClr val="000000">
                      <a:alpha val="43137"/>
                    </a:srgbClr>
                  </a:outerShdw>
                </a:effectLst>
                <a:latin typeface="Segoe UI Semibold" panose="020B0702040204020203" pitchFamily="34" charset="0"/>
                <a:cs typeface="Segoe UI Semibold" panose="020B0702040204020203" pitchFamily="34" charset="0"/>
              </a:rPr>
              <a:t>(Gen 2:21-24; Matt 19:4-6)</a:t>
            </a:r>
          </a:p>
        </p:txBody>
      </p:sp>
    </p:spTree>
    <p:extLst>
      <p:ext uri="{BB962C8B-B14F-4D97-AF65-F5344CB8AC3E}">
        <p14:creationId xmlns:p14="http://schemas.microsoft.com/office/powerpoint/2010/main" val="780717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543B8-B8AF-498F-84EB-AC12A991C11B}"/>
              </a:ext>
            </a:extLst>
          </p:cNvPr>
          <p:cNvSpPr>
            <a:spLocks noGrp="1"/>
          </p:cNvSpPr>
          <p:nvPr>
            <p:ph type="title"/>
          </p:nvPr>
        </p:nvSpPr>
        <p:spPr/>
        <p:txBody>
          <a:bodyPr/>
          <a:lstStyle/>
          <a:p>
            <a:r>
              <a:rPr lang="en-US" sz="3200" cap="small"/>
              <a:t>Results of</a:t>
            </a:r>
            <a:br>
              <a:rPr lang="en-US" sz="3600" cap="small"/>
            </a:br>
            <a:r>
              <a:rPr lang="en-US" sz="3200" cap="small"/>
              <a:t>Condemnation</a:t>
            </a:r>
            <a:br>
              <a:rPr lang="en-US" sz="3200">
                <a:solidFill>
                  <a:srgbClr val="FFCA08"/>
                </a:solidFill>
              </a:rPr>
            </a:br>
            <a:r>
              <a:rPr lang="en-US" sz="2400">
                <a:solidFill>
                  <a:srgbClr val="FFCA08"/>
                </a:solidFill>
              </a:rPr>
              <a:t>Romans 1:24-32</a:t>
            </a:r>
            <a:endParaRPr lang="en-US" sz="3200">
              <a:solidFill>
                <a:srgbClr val="FFCA08"/>
              </a:solidFill>
            </a:endParaRPr>
          </a:p>
        </p:txBody>
      </p:sp>
      <p:sp>
        <p:nvSpPr>
          <p:cNvPr id="3" name="Content Placeholder 2">
            <a:extLst>
              <a:ext uri="{FF2B5EF4-FFF2-40B4-BE49-F238E27FC236}">
                <a16:creationId xmlns:a16="http://schemas.microsoft.com/office/drawing/2014/main" id="{3B0D1ABD-6D87-4A3A-8947-539E1DB2060D}"/>
              </a:ext>
            </a:extLst>
          </p:cNvPr>
          <p:cNvSpPr>
            <a:spLocks noGrp="1"/>
          </p:cNvSpPr>
          <p:nvPr>
            <p:ph idx="1"/>
          </p:nvPr>
        </p:nvSpPr>
        <p:spPr>
          <a:xfrm>
            <a:off x="5087011" y="2789382"/>
            <a:ext cx="6650717" cy="3759199"/>
          </a:xfrm>
        </p:spPr>
        <p:txBody>
          <a:bodyPr>
            <a:noAutofit/>
          </a:bodyPr>
          <a:lstStyle/>
          <a:p>
            <a:pPr>
              <a:lnSpc>
                <a:spcPct val="100000"/>
              </a:lnSpc>
              <a:spcBef>
                <a:spcPts val="0"/>
              </a:spcBef>
              <a:spcAft>
                <a:spcPts val="3600"/>
              </a:spcAft>
            </a:pPr>
            <a:r>
              <a:rPr lang="en-US" sz="2400">
                <a:latin typeface="Segoe UI Semibold" panose="020B0702040204020203" pitchFamily="34" charset="0"/>
                <a:cs typeface="Segoe UI Semibold" panose="020B0702040204020203" pitchFamily="34" charset="0"/>
              </a:rPr>
              <a:t>Think about our memory verse for a second; </a:t>
            </a:r>
            <a:r>
              <a:rPr lang="en-US" sz="2400">
                <a:effectLst>
                  <a:glow rad="139700">
                    <a:srgbClr val="FFCA08">
                      <a:alpha val="40000"/>
                    </a:srgbClr>
                  </a:glow>
                </a:effectLst>
              </a:rPr>
              <a:t>how are we to be transformed</a:t>
            </a:r>
            <a:r>
              <a:rPr lang="en-US" sz="2400">
                <a:latin typeface="Segoe UI Semibold" panose="020B0702040204020203" pitchFamily="34" charset="0"/>
                <a:cs typeface="Segoe UI Semibold" panose="020B0702040204020203" pitchFamily="34" charset="0"/>
              </a:rPr>
              <a:t>?</a:t>
            </a:r>
          </a:p>
          <a:p>
            <a:pPr lvl="1">
              <a:lnSpc>
                <a:spcPct val="100000"/>
              </a:lnSpc>
              <a:spcBef>
                <a:spcPts val="0"/>
              </a:spcBef>
              <a:spcAft>
                <a:spcPts val="3600"/>
              </a:spcAft>
            </a:pPr>
            <a:r>
              <a:rPr lang="en-US">
                <a:latin typeface="Segoe UI" panose="020B0502040204020203" pitchFamily="34" charset="0"/>
                <a:cs typeface="Segoe UI" panose="020B0502040204020203" pitchFamily="34" charset="0"/>
              </a:rPr>
              <a:t>Renewing the mind is a key part of transformation and it is essential to knowing and doing the will of God.</a:t>
            </a:r>
          </a:p>
          <a:p>
            <a:pPr>
              <a:lnSpc>
                <a:spcPct val="100000"/>
              </a:lnSpc>
              <a:spcBef>
                <a:spcPts val="0"/>
              </a:spcBef>
              <a:spcAft>
                <a:spcPts val="3600"/>
              </a:spcAft>
            </a:pPr>
            <a:r>
              <a:rPr lang="en-US" sz="2400">
                <a:latin typeface="Segoe UI Semibold" panose="020B0702040204020203" pitchFamily="34" charset="0"/>
                <a:cs typeface="Segoe UI Semibold" panose="020B0702040204020203" pitchFamily="34" charset="0"/>
              </a:rPr>
              <a:t>So then, how do we renew our minds?</a:t>
            </a:r>
          </a:p>
        </p:txBody>
      </p:sp>
      <p:sp>
        <p:nvSpPr>
          <p:cNvPr id="4" name="Verse - Plain Text">
            <a:extLst>
              <a:ext uri="{FF2B5EF4-FFF2-40B4-BE49-F238E27FC236}">
                <a16:creationId xmlns:a16="http://schemas.microsoft.com/office/drawing/2014/main" id="{D36E7667-3A6A-40E7-8E58-A3B7007654F4}"/>
              </a:ext>
            </a:extLst>
          </p:cNvPr>
          <p:cNvSpPr txBox="1">
            <a:spLocks/>
          </p:cNvSpPr>
          <p:nvPr/>
        </p:nvSpPr>
        <p:spPr>
          <a:xfrm>
            <a:off x="5087012" y="633637"/>
            <a:ext cx="6372273" cy="1709927"/>
          </a:xfrm>
          <a:prstGeom prst="rect">
            <a:avLst/>
          </a:prstGeom>
          <a:ln w="28575">
            <a:solidFill>
              <a:srgbClr val="FFCA08"/>
            </a:solidFill>
          </a:ln>
        </p:spPr>
        <p:style>
          <a:lnRef idx="2">
            <a:schemeClr val="accent1"/>
          </a:lnRef>
          <a:fillRef idx="1">
            <a:schemeClr val="lt1"/>
          </a:fillRef>
          <a:effectRef idx="0">
            <a:schemeClr val="accent1"/>
          </a:effectRef>
          <a:fontRef idx="minor">
            <a:schemeClr val="dk1"/>
          </a:fontRef>
        </p:style>
        <p:txBody>
          <a:bodyPr vert="horz" lIns="182880" tIns="0" rIns="182880" bIns="0" rtlCol="0" anchor="ctr">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1963" algn="just">
              <a:lnSpc>
                <a:spcPct val="100000"/>
              </a:lnSpc>
              <a:spcBef>
                <a:spcPts val="0"/>
              </a:spcBef>
              <a:buNone/>
            </a:pPr>
            <a:r>
              <a:rPr lang="en-US" sz="2400" baseline="30000">
                <a:latin typeface="Segoe UI Semibold" panose="020B0702040204020203" pitchFamily="34" charset="0"/>
                <a:cs typeface="Segoe UI Semibold" panose="020B0702040204020203" pitchFamily="34" charset="0"/>
              </a:rPr>
              <a:t>28 </a:t>
            </a:r>
            <a:r>
              <a:rPr lang="en-US" sz="2400">
                <a:latin typeface="Segoe UI Semibold" panose="020B0702040204020203" pitchFamily="34" charset="0"/>
                <a:cs typeface="Segoe UI Semibold" panose="020B0702040204020203" pitchFamily="34" charset="0"/>
              </a:rPr>
              <a:t>And because they did not think it worthwhile to acknowledge God, </a:t>
            </a:r>
            <a:r>
              <a:rPr lang="en-US" sz="2400">
                <a:effectLst>
                  <a:glow rad="139700">
                    <a:srgbClr val="FFCA08">
                      <a:alpha val="40000"/>
                    </a:srgbClr>
                  </a:glow>
                </a:effectLst>
              </a:rPr>
              <a:t>God delivered them over to a corrupt mind</a:t>
            </a:r>
            <a:r>
              <a:rPr lang="en-US" sz="2400"/>
              <a:t> </a:t>
            </a:r>
            <a:r>
              <a:rPr lang="en-US" sz="2400">
                <a:latin typeface="Segoe UI Semibold" panose="020B0702040204020203" pitchFamily="34" charset="0"/>
                <a:cs typeface="Segoe UI Semibold" panose="020B0702040204020203" pitchFamily="34" charset="0"/>
              </a:rPr>
              <a:t>so that they do what is not right. </a:t>
            </a:r>
          </a:p>
        </p:txBody>
      </p:sp>
      <p:sp>
        <p:nvSpPr>
          <p:cNvPr id="7" name="Rectangle 6">
            <a:extLst>
              <a:ext uri="{FF2B5EF4-FFF2-40B4-BE49-F238E27FC236}">
                <a16:creationId xmlns:a16="http://schemas.microsoft.com/office/drawing/2014/main" id="{29417DED-25BB-4442-A16C-3380A9703B25}"/>
              </a:ext>
            </a:extLst>
          </p:cNvPr>
          <p:cNvSpPr/>
          <p:nvPr/>
        </p:nvSpPr>
        <p:spPr>
          <a:xfrm>
            <a:off x="634753" y="2906832"/>
            <a:ext cx="3313476" cy="3093284"/>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lIns="182880" tIns="0" rIns="182880" rtlCol="0" anchor="ctr"/>
          <a:lstStyle/>
          <a:p>
            <a:pPr algn="ctr">
              <a:spcBef>
                <a:spcPts val="600"/>
              </a:spcBef>
              <a:spcAft>
                <a:spcPts val="600"/>
              </a:spcAft>
            </a:pPr>
            <a:r>
              <a:rPr lang="en-US" b="1">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COLOSSIANS 3:1-3</a:t>
            </a:r>
          </a:p>
          <a:p>
            <a:pPr algn="just"/>
            <a:r>
              <a:rPr lang="en-US" b="1" i="1" baseline="30000">
                <a:effectLst>
                  <a:outerShdw blurRad="38100" dist="38100" dir="2700000" algn="tl">
                    <a:srgbClr val="000000">
                      <a:alpha val="43137"/>
                    </a:srgbClr>
                  </a:outerShdw>
                </a:effectLst>
                <a:latin typeface="Segoe UI Semibold" panose="020B0702040204020203" pitchFamily="34" charset="0"/>
                <a:cs typeface="Segoe UI Semibold" panose="020B0702040204020203" pitchFamily="34" charset="0"/>
              </a:rPr>
              <a:t>1</a:t>
            </a:r>
            <a:r>
              <a:rPr lang="en-US" b="1" i="1">
                <a:effectLst>
                  <a:outerShdw blurRad="38100" dist="38100" dir="2700000" algn="tl">
                    <a:srgbClr val="000000">
                      <a:alpha val="43137"/>
                    </a:srgbClr>
                  </a:outerShdw>
                </a:effectLst>
                <a:latin typeface="Segoe UI Semibold" panose="020B0702040204020203" pitchFamily="34" charset="0"/>
                <a:cs typeface="Segoe UI Semibold" panose="020B0702040204020203" pitchFamily="34" charset="0"/>
              </a:rPr>
              <a:t>So if you have been raised with Christ, seek the things above, where Christ is, seated at the right hand of God. </a:t>
            </a:r>
            <a:r>
              <a:rPr lang="en-US" b="1" i="1" baseline="30000">
                <a:effectLst>
                  <a:outerShdw blurRad="38100" dist="38100" dir="2700000" algn="tl">
                    <a:srgbClr val="000000">
                      <a:alpha val="43137"/>
                    </a:srgbClr>
                  </a:outerShdw>
                </a:effectLst>
                <a:latin typeface="Segoe UI Semibold" panose="020B0702040204020203" pitchFamily="34" charset="0"/>
                <a:cs typeface="Segoe UI Semibold" panose="020B0702040204020203" pitchFamily="34" charset="0"/>
              </a:rPr>
              <a:t>2</a:t>
            </a:r>
            <a:r>
              <a:rPr lang="en-US" b="1" i="1">
                <a:solidFill>
                  <a:schemeClr val="tx1"/>
                </a:solidFill>
                <a:latin typeface="Segoe UI" panose="020B0502040204020203" pitchFamily="34" charset="0"/>
                <a:cs typeface="Segoe UI" panose="020B0502040204020203" pitchFamily="34" charset="0"/>
              </a:rPr>
              <a:t>Set your minds on things above</a:t>
            </a:r>
            <a:r>
              <a:rPr lang="en-US" b="1" i="1">
                <a:effectLst>
                  <a:outerShdw blurRad="38100" dist="38100" dir="2700000" algn="tl">
                    <a:srgbClr val="000000">
                      <a:alpha val="43137"/>
                    </a:srgbClr>
                  </a:outerShdw>
                </a:effectLst>
                <a:latin typeface="Segoe UI Semibold" panose="020B0702040204020203" pitchFamily="34" charset="0"/>
                <a:cs typeface="Segoe UI Semibold" panose="020B0702040204020203" pitchFamily="34" charset="0"/>
              </a:rPr>
              <a:t>, not on earthly things. </a:t>
            </a:r>
            <a:r>
              <a:rPr lang="en-US" b="1" i="1" baseline="30000">
                <a:effectLst>
                  <a:outerShdw blurRad="38100" dist="38100" dir="2700000" algn="tl">
                    <a:srgbClr val="000000">
                      <a:alpha val="43137"/>
                    </a:srgbClr>
                  </a:outerShdw>
                </a:effectLst>
                <a:latin typeface="Segoe UI Semibold" panose="020B0702040204020203" pitchFamily="34" charset="0"/>
                <a:cs typeface="Segoe UI Semibold" panose="020B0702040204020203" pitchFamily="34" charset="0"/>
              </a:rPr>
              <a:t>3</a:t>
            </a:r>
            <a:r>
              <a:rPr lang="en-US" b="1" i="1">
                <a:effectLst>
                  <a:outerShdw blurRad="38100" dist="38100" dir="2700000" algn="tl">
                    <a:srgbClr val="000000">
                      <a:alpha val="43137"/>
                    </a:srgbClr>
                  </a:outerShdw>
                </a:effectLst>
                <a:latin typeface="Segoe UI Semibold" panose="020B0702040204020203" pitchFamily="34" charset="0"/>
                <a:cs typeface="Segoe UI Semibold" panose="020B0702040204020203" pitchFamily="34" charset="0"/>
              </a:rPr>
              <a:t>For you died, and your life is hidden with Christ in God.</a:t>
            </a:r>
          </a:p>
        </p:txBody>
      </p:sp>
    </p:spTree>
    <p:extLst>
      <p:ext uri="{BB962C8B-B14F-4D97-AF65-F5344CB8AC3E}">
        <p14:creationId xmlns:p14="http://schemas.microsoft.com/office/powerpoint/2010/main" val="1525277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543B8-B8AF-498F-84EB-AC12A991C11B}"/>
              </a:ext>
            </a:extLst>
          </p:cNvPr>
          <p:cNvSpPr>
            <a:spLocks noGrp="1"/>
          </p:cNvSpPr>
          <p:nvPr>
            <p:ph type="title"/>
          </p:nvPr>
        </p:nvSpPr>
        <p:spPr/>
        <p:txBody>
          <a:bodyPr/>
          <a:lstStyle/>
          <a:p>
            <a:r>
              <a:rPr lang="en-US" sz="3200" cap="small"/>
              <a:t>Results of</a:t>
            </a:r>
            <a:br>
              <a:rPr lang="en-US" sz="3600" cap="small"/>
            </a:br>
            <a:r>
              <a:rPr lang="en-US" sz="3200" cap="small"/>
              <a:t>Condemnation</a:t>
            </a:r>
            <a:br>
              <a:rPr lang="en-US" sz="3200">
                <a:solidFill>
                  <a:srgbClr val="FFCA08"/>
                </a:solidFill>
              </a:rPr>
            </a:br>
            <a:r>
              <a:rPr lang="en-US" sz="2400">
                <a:solidFill>
                  <a:srgbClr val="FFCA08"/>
                </a:solidFill>
              </a:rPr>
              <a:t>Romans 1:24-32</a:t>
            </a:r>
            <a:endParaRPr lang="en-US" sz="3200">
              <a:solidFill>
                <a:srgbClr val="FFCA08"/>
              </a:solidFill>
            </a:endParaRPr>
          </a:p>
        </p:txBody>
      </p:sp>
      <p:sp>
        <p:nvSpPr>
          <p:cNvPr id="3" name="Content Placeholder 2">
            <a:extLst>
              <a:ext uri="{FF2B5EF4-FFF2-40B4-BE49-F238E27FC236}">
                <a16:creationId xmlns:a16="http://schemas.microsoft.com/office/drawing/2014/main" id="{3B0D1ABD-6D87-4A3A-8947-539E1DB2060D}"/>
              </a:ext>
            </a:extLst>
          </p:cNvPr>
          <p:cNvSpPr>
            <a:spLocks noGrp="1"/>
          </p:cNvSpPr>
          <p:nvPr>
            <p:ph idx="1"/>
          </p:nvPr>
        </p:nvSpPr>
        <p:spPr>
          <a:xfrm>
            <a:off x="4845578" y="2327566"/>
            <a:ext cx="6650717" cy="3759199"/>
          </a:xfrm>
        </p:spPr>
        <p:txBody>
          <a:bodyPr>
            <a:noAutofit/>
          </a:bodyPr>
          <a:lstStyle/>
          <a:p>
            <a:pPr>
              <a:lnSpc>
                <a:spcPct val="100000"/>
              </a:lnSpc>
              <a:spcBef>
                <a:spcPts val="0"/>
              </a:spcBef>
              <a:spcAft>
                <a:spcPts val="1800"/>
              </a:spcAft>
            </a:pPr>
            <a:r>
              <a:rPr lang="en-US" sz="2400">
                <a:latin typeface="Segoe UI Semibold" panose="020B0702040204020203" pitchFamily="34" charset="0"/>
                <a:cs typeface="Segoe UI Semibold" panose="020B0702040204020203" pitchFamily="34" charset="0"/>
              </a:rPr>
              <a:t>The mental vacuum created by dismissing God gets filled with </a:t>
            </a:r>
            <a:r>
              <a:rPr lang="en-US" sz="2400">
                <a:effectLst>
                  <a:glow rad="139700">
                    <a:srgbClr val="FFCA08">
                      <a:alpha val="40000"/>
                    </a:srgbClr>
                  </a:glow>
                </a:effectLst>
              </a:rPr>
              <a:t>four forms of sin</a:t>
            </a:r>
            <a:r>
              <a:rPr lang="en-US" sz="2400">
                <a:latin typeface="Segoe UI Semibold" panose="020B0702040204020203" pitchFamily="34" charset="0"/>
                <a:cs typeface="Segoe UI Semibold" panose="020B0702040204020203" pitchFamily="34" charset="0"/>
              </a:rPr>
              <a:t>:</a:t>
            </a:r>
          </a:p>
          <a:p>
            <a:pPr lvl="1">
              <a:lnSpc>
                <a:spcPct val="100000"/>
              </a:lnSpc>
              <a:spcBef>
                <a:spcPts val="0"/>
              </a:spcBef>
              <a:buFont typeface="+mj-lt"/>
              <a:buAutoNum type="arabicPeriod"/>
            </a:pPr>
            <a:r>
              <a:rPr lang="en-US"/>
              <a:t>Unrighteousness (depravity)</a:t>
            </a:r>
            <a:endParaRPr lang="en-US" sz="2000"/>
          </a:p>
          <a:p>
            <a:pPr lvl="1">
              <a:lnSpc>
                <a:spcPct val="100000"/>
              </a:lnSpc>
              <a:spcBef>
                <a:spcPts val="0"/>
              </a:spcBef>
              <a:buFont typeface="+mj-lt"/>
              <a:buAutoNum type="arabicPeriod"/>
            </a:pPr>
            <a:r>
              <a:rPr lang="en-US">
                <a:latin typeface="Segoe UI Semibold" panose="020B0702040204020203" pitchFamily="34" charset="0"/>
                <a:cs typeface="Segoe UI Semibold" panose="020B0702040204020203" pitchFamily="34" charset="0"/>
              </a:rPr>
              <a:t>Evil</a:t>
            </a:r>
          </a:p>
          <a:p>
            <a:pPr lvl="1">
              <a:lnSpc>
                <a:spcPct val="100000"/>
              </a:lnSpc>
              <a:spcBef>
                <a:spcPts val="0"/>
              </a:spcBef>
              <a:buFont typeface="+mj-lt"/>
              <a:buAutoNum type="arabicPeriod"/>
            </a:pPr>
            <a:r>
              <a:rPr lang="en-US">
                <a:latin typeface="Segoe UI Semibold" panose="020B0702040204020203" pitchFamily="34" charset="0"/>
                <a:cs typeface="Segoe UI Semibold" panose="020B0702040204020203" pitchFamily="34" charset="0"/>
              </a:rPr>
              <a:t>Greed</a:t>
            </a:r>
          </a:p>
          <a:p>
            <a:pPr lvl="1">
              <a:lnSpc>
                <a:spcPct val="100000"/>
              </a:lnSpc>
              <a:spcBef>
                <a:spcPts val="0"/>
              </a:spcBef>
              <a:buFont typeface="+mj-lt"/>
              <a:buAutoNum type="arabicPeriod"/>
            </a:pPr>
            <a:r>
              <a:rPr lang="en-US"/>
              <a:t>Wickedness</a:t>
            </a:r>
          </a:p>
          <a:p>
            <a:pPr lvl="1">
              <a:lnSpc>
                <a:spcPct val="100000"/>
              </a:lnSpc>
              <a:spcBef>
                <a:spcPts val="0"/>
              </a:spcBef>
              <a:buFont typeface="+mj-lt"/>
              <a:buAutoNum type="arabicPeriod"/>
            </a:pPr>
            <a:endParaRPr lang="en-US"/>
          </a:p>
          <a:p>
            <a:pPr>
              <a:lnSpc>
                <a:spcPct val="100000"/>
              </a:lnSpc>
              <a:spcBef>
                <a:spcPts val="0"/>
              </a:spcBef>
              <a:spcAft>
                <a:spcPts val="3600"/>
              </a:spcAft>
            </a:pPr>
            <a:r>
              <a:rPr lang="en-US" sz="2400">
                <a:latin typeface="Segoe UI Semibold" panose="020B0702040204020203" pitchFamily="34" charset="0"/>
                <a:cs typeface="Segoe UI Semibold" panose="020B0702040204020203" pitchFamily="34" charset="0"/>
              </a:rPr>
              <a:t>These four in turn express themselves in 17 more specific types of wickedness.</a:t>
            </a:r>
          </a:p>
        </p:txBody>
      </p:sp>
      <p:sp>
        <p:nvSpPr>
          <p:cNvPr id="4" name="Verse - Plain Text">
            <a:extLst>
              <a:ext uri="{FF2B5EF4-FFF2-40B4-BE49-F238E27FC236}">
                <a16:creationId xmlns:a16="http://schemas.microsoft.com/office/drawing/2014/main" id="{D36E7667-3A6A-40E7-8E58-A3B7007654F4}"/>
              </a:ext>
            </a:extLst>
          </p:cNvPr>
          <p:cNvSpPr txBox="1">
            <a:spLocks/>
          </p:cNvSpPr>
          <p:nvPr/>
        </p:nvSpPr>
        <p:spPr>
          <a:xfrm>
            <a:off x="4865281" y="889662"/>
            <a:ext cx="6631014" cy="1050101"/>
          </a:xfrm>
          <a:prstGeom prst="rect">
            <a:avLst/>
          </a:prstGeom>
          <a:ln w="28575">
            <a:solidFill>
              <a:srgbClr val="FFCA08"/>
            </a:solidFill>
          </a:ln>
        </p:spPr>
        <p:style>
          <a:lnRef idx="2">
            <a:schemeClr val="accent1"/>
          </a:lnRef>
          <a:fillRef idx="1">
            <a:schemeClr val="lt1"/>
          </a:fillRef>
          <a:effectRef idx="0">
            <a:schemeClr val="accent1"/>
          </a:effectRef>
          <a:fontRef idx="minor">
            <a:schemeClr val="dk1"/>
          </a:fontRef>
        </p:style>
        <p:txBody>
          <a:bodyPr vert="horz" lIns="182880" tIns="0" rIns="182880" bIns="0" rtlCol="0" anchor="ctr">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1963" algn="just">
              <a:lnSpc>
                <a:spcPct val="100000"/>
              </a:lnSpc>
              <a:spcBef>
                <a:spcPts val="0"/>
              </a:spcBef>
              <a:buNone/>
            </a:pPr>
            <a:r>
              <a:rPr lang="en-US" sz="2400" baseline="30000">
                <a:latin typeface="Segoe UI Semibold" panose="020B0702040204020203" pitchFamily="34" charset="0"/>
                <a:cs typeface="Segoe UI Semibold" panose="020B0702040204020203" pitchFamily="34" charset="0"/>
              </a:rPr>
              <a:t>29 </a:t>
            </a:r>
            <a:r>
              <a:rPr lang="en-US" sz="2400">
                <a:effectLst>
                  <a:glow rad="139700">
                    <a:srgbClr val="FFCA08">
                      <a:alpha val="40000"/>
                    </a:srgbClr>
                  </a:glow>
                </a:effectLst>
                <a:latin typeface="Segoe UI Semibold" panose="020B0702040204020203" pitchFamily="34" charset="0"/>
                <a:cs typeface="Segoe UI Semibold" panose="020B0702040204020203" pitchFamily="34" charset="0"/>
              </a:rPr>
              <a:t>They are filled with</a:t>
            </a:r>
            <a:r>
              <a:rPr lang="en-US" sz="2400">
                <a:latin typeface="Segoe UI Semibold" panose="020B0702040204020203" pitchFamily="34" charset="0"/>
                <a:cs typeface="Segoe UI Semibold" panose="020B0702040204020203" pitchFamily="34" charset="0"/>
              </a:rPr>
              <a:t> all unrighteousness, evil, greed, and wickedness. </a:t>
            </a:r>
          </a:p>
        </p:txBody>
      </p:sp>
      <p:sp>
        <p:nvSpPr>
          <p:cNvPr id="10" name="Rectangle 9">
            <a:extLst>
              <a:ext uri="{FF2B5EF4-FFF2-40B4-BE49-F238E27FC236}">
                <a16:creationId xmlns:a16="http://schemas.microsoft.com/office/drawing/2014/main" id="{078D92CD-1D92-4C43-89C9-ECE52CACC075}"/>
              </a:ext>
            </a:extLst>
          </p:cNvPr>
          <p:cNvSpPr/>
          <p:nvPr/>
        </p:nvSpPr>
        <p:spPr>
          <a:xfrm>
            <a:off x="640080" y="3013571"/>
            <a:ext cx="3418779" cy="1575564"/>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lIns="182880" tIns="0" rIns="182880" rtlCol="0" anchor="ctr"/>
          <a:lstStyle/>
          <a:p>
            <a:pPr algn="ctr">
              <a:spcBef>
                <a:spcPts val="600"/>
              </a:spcBef>
              <a:spcAft>
                <a:spcPts val="600"/>
              </a:spcAft>
            </a:pPr>
            <a:r>
              <a:rPr lang="en-US" sz="2400" b="1" cap="all">
                <a:effectLst>
                  <a:outerShdw blurRad="38100" dist="38100" dir="2700000" algn="tl">
                    <a:srgbClr val="000000">
                      <a:alpha val="43137"/>
                    </a:srgbClr>
                  </a:outerShdw>
                </a:effectLst>
                <a:latin typeface="Segoe UI" panose="020B0502040204020203" pitchFamily="34" charset="0"/>
                <a:ea typeface="Calibri" panose="020F0502020204030204" pitchFamily="34" charset="0"/>
                <a:cs typeface="Segoe UI" panose="020B0502040204020203" pitchFamily="34" charset="0"/>
              </a:rPr>
              <a:t>B</a:t>
            </a:r>
            <a:r>
              <a:rPr lang="en-US" sz="2400" b="1">
                <a:effectLst>
                  <a:outerShdw blurRad="38100" dist="38100" dir="2700000" algn="tl">
                    <a:srgbClr val="000000">
                      <a:alpha val="43137"/>
                    </a:srgbClr>
                  </a:outerShdw>
                </a:effectLst>
                <a:latin typeface="Segoe UI" panose="020B0502040204020203" pitchFamily="34" charset="0"/>
                <a:ea typeface="Calibri" panose="020F0502020204030204" pitchFamily="34" charset="0"/>
                <a:cs typeface="Segoe UI" panose="020B0502040204020203" pitchFamily="34" charset="0"/>
              </a:rPr>
              <a:t>ut the unrighteous do not do that, they do what is right in their own eyes.</a:t>
            </a:r>
            <a:endParaRPr lang="en-US" sz="2400" b="1" cap="all">
              <a:effectLst>
                <a:outerShdw blurRad="38100" dist="38100" dir="2700000" algn="tl">
                  <a:srgbClr val="000000">
                    <a:alpha val="43137"/>
                  </a:srgbClr>
                </a:outerShdw>
              </a:effectLst>
              <a:latin typeface="Segoe UI" panose="020B0502040204020203" pitchFamily="34" charset="0"/>
              <a:ea typeface="Calibri" panose="020F0502020204030204" pitchFamily="34" charset="0"/>
              <a:cs typeface="Segoe UI" panose="020B0502040204020203" pitchFamily="34" charset="0"/>
            </a:endParaRPr>
          </a:p>
        </p:txBody>
      </p:sp>
    </p:spTree>
    <p:extLst>
      <p:ext uri="{BB962C8B-B14F-4D97-AF65-F5344CB8AC3E}">
        <p14:creationId xmlns:p14="http://schemas.microsoft.com/office/powerpoint/2010/main" val="2813534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AA181-38F4-486B-9BC4-D946A311174E}"/>
              </a:ext>
            </a:extLst>
          </p:cNvPr>
          <p:cNvSpPr>
            <a:spLocks noGrp="1"/>
          </p:cNvSpPr>
          <p:nvPr>
            <p:ph type="title"/>
          </p:nvPr>
        </p:nvSpPr>
        <p:spPr/>
        <p:txBody>
          <a:bodyPr>
            <a:normAutofit/>
          </a:bodyPr>
          <a:lstStyle/>
          <a:p>
            <a:r>
              <a:rPr lang="en-US" sz="9600">
                <a:latin typeface="+mj-lt"/>
              </a:rPr>
              <a:t>Without Excuse</a:t>
            </a:r>
          </a:p>
        </p:txBody>
      </p:sp>
      <p:sp>
        <p:nvSpPr>
          <p:cNvPr id="3" name="Text Placeholder 2">
            <a:extLst>
              <a:ext uri="{FF2B5EF4-FFF2-40B4-BE49-F238E27FC236}">
                <a16:creationId xmlns:a16="http://schemas.microsoft.com/office/drawing/2014/main" id="{A4C2B8D8-6E2F-483F-8008-29B1D08178F0}"/>
              </a:ext>
            </a:extLst>
          </p:cNvPr>
          <p:cNvSpPr>
            <a:spLocks noGrp="1"/>
          </p:cNvSpPr>
          <p:nvPr>
            <p:ph type="body" idx="1"/>
          </p:nvPr>
        </p:nvSpPr>
        <p:spPr/>
        <p:txBody>
          <a:bodyPr>
            <a:noAutofit/>
            <a:scene3d>
              <a:camera prst="orthographicFront"/>
              <a:lightRig rig="threePt" dir="t"/>
            </a:scene3d>
            <a:sp3d extrusionH="57150">
              <a:bevelT w="69850" h="69850" prst="divot"/>
            </a:sp3d>
          </a:bodyPr>
          <a:lstStyle/>
          <a:p>
            <a:r>
              <a:rPr lang="en-US" sz="4400" spc="500">
                <a:solidFill>
                  <a:srgbClr val="FFCA08"/>
                </a:solidFill>
                <a:effectLst>
                  <a:outerShdw blurRad="38100" dist="38100" dir="2700000" algn="tl">
                    <a:srgbClr val="000000">
                      <a:alpha val="43137"/>
                    </a:srgbClr>
                  </a:outerShdw>
                </a:effectLst>
                <a:latin typeface="LEMON MILK Bold" panose="00000800000000000000" pitchFamily="50" charset="0"/>
              </a:rPr>
              <a:t>Romans 1:18-32</a:t>
            </a:r>
          </a:p>
        </p:txBody>
      </p:sp>
    </p:spTree>
    <p:extLst>
      <p:ext uri="{BB962C8B-B14F-4D97-AF65-F5344CB8AC3E}">
        <p14:creationId xmlns:p14="http://schemas.microsoft.com/office/powerpoint/2010/main" val="23216429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4C10873-5CBF-4F09-A35C-78C80C697BFF}"/>
              </a:ext>
            </a:extLst>
          </p:cNvPr>
          <p:cNvSpPr>
            <a:spLocks noGrp="1"/>
          </p:cNvSpPr>
          <p:nvPr>
            <p:ph type="title"/>
          </p:nvPr>
        </p:nvSpPr>
        <p:spPr/>
        <p:txBody>
          <a:bodyPr>
            <a:scene3d>
              <a:camera prst="orthographicFront"/>
              <a:lightRig rig="threePt" dir="t"/>
            </a:scene3d>
            <a:sp3d extrusionH="57150">
              <a:bevelT w="69850" h="69850" prst="divot"/>
            </a:sp3d>
          </a:bodyPr>
          <a:lstStyle/>
          <a:p>
            <a:r>
              <a:rPr lang="en-US" sz="4000" cap="small"/>
              <a:t>Depraved</a:t>
            </a:r>
            <a:r>
              <a:rPr lang="en-US" sz="4000"/>
              <a:t> </a:t>
            </a:r>
            <a:r>
              <a:rPr lang="en-US" sz="4800">
                <a:solidFill>
                  <a:srgbClr val="FFCA08"/>
                </a:solidFill>
              </a:rPr>
              <a:t>Lifestyle</a:t>
            </a:r>
            <a:endParaRPr lang="en-US">
              <a:solidFill>
                <a:srgbClr val="FFCA08"/>
              </a:solidFill>
            </a:endParaRPr>
          </a:p>
        </p:txBody>
      </p:sp>
      <p:graphicFrame>
        <p:nvGraphicFramePr>
          <p:cNvPr id="16" name="Table 16">
            <a:extLst>
              <a:ext uri="{FF2B5EF4-FFF2-40B4-BE49-F238E27FC236}">
                <a16:creationId xmlns:a16="http://schemas.microsoft.com/office/drawing/2014/main" id="{CC3C42A9-CAC1-4256-B181-0AA84DD88ACC}"/>
              </a:ext>
            </a:extLst>
          </p:cNvPr>
          <p:cNvGraphicFramePr>
            <a:graphicFrameLocks noGrp="1"/>
          </p:cNvGraphicFramePr>
          <p:nvPr>
            <p:extLst>
              <p:ext uri="{D42A27DB-BD31-4B8C-83A1-F6EECF244321}">
                <p14:modId xmlns:p14="http://schemas.microsoft.com/office/powerpoint/2010/main" val="1442602554"/>
              </p:ext>
            </p:extLst>
          </p:nvPr>
        </p:nvGraphicFramePr>
        <p:xfrm>
          <a:off x="5163653" y="694599"/>
          <a:ext cx="5938980" cy="2595880"/>
        </p:xfrm>
        <a:graphic>
          <a:graphicData uri="http://schemas.openxmlformats.org/drawingml/2006/table">
            <a:tbl>
              <a:tblPr firstRow="1" bandRow="1">
                <a:tableStyleId>{5C22544A-7EE6-4342-B048-85BDC9FD1C3A}</a:tableStyleId>
              </a:tblPr>
              <a:tblGrid>
                <a:gridCol w="1437503">
                  <a:extLst>
                    <a:ext uri="{9D8B030D-6E8A-4147-A177-3AD203B41FA5}">
                      <a16:colId xmlns:a16="http://schemas.microsoft.com/office/drawing/2014/main" val="1829736580"/>
                    </a:ext>
                  </a:extLst>
                </a:gridCol>
                <a:gridCol w="1970713">
                  <a:extLst>
                    <a:ext uri="{9D8B030D-6E8A-4147-A177-3AD203B41FA5}">
                      <a16:colId xmlns:a16="http://schemas.microsoft.com/office/drawing/2014/main" val="419460606"/>
                    </a:ext>
                  </a:extLst>
                </a:gridCol>
                <a:gridCol w="2530764">
                  <a:extLst>
                    <a:ext uri="{9D8B030D-6E8A-4147-A177-3AD203B41FA5}">
                      <a16:colId xmlns:a16="http://schemas.microsoft.com/office/drawing/2014/main" val="1853763224"/>
                    </a:ext>
                  </a:extLst>
                </a:gridCol>
              </a:tblGrid>
              <a:tr h="370840">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solidFill>
                            <a:schemeClr val="tx1"/>
                          </a:solidFill>
                        </a:rPr>
                        <a:t>SPECIFIC TYPES OF WICKEDNESS</a:t>
                      </a:r>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95468084"/>
                  </a:ext>
                </a:extLst>
              </a:tr>
              <a:tr h="370840">
                <a:tc>
                  <a:txBody>
                    <a:bodyPr/>
                    <a:lstStyle/>
                    <a:p>
                      <a:pPr marL="0" indent="182880">
                        <a:buFont typeface="Arial" panose="020B0604020202020204" pitchFamily="34" charset="0"/>
                        <a:buChar char="•"/>
                      </a:pPr>
                      <a:r>
                        <a:rPr lang="en-US" sz="1600">
                          <a:solidFill>
                            <a:schemeClr val="tx1"/>
                          </a:solidFill>
                          <a:latin typeface="Segoe UI Semibold" panose="020B0702040204020203" pitchFamily="34" charset="0"/>
                          <a:ea typeface="Calibri" panose="020F0502020204030204" pitchFamily="34" charset="0"/>
                          <a:cs typeface="Segoe UI Semibold" panose="020B0702040204020203" pitchFamily="34" charset="0"/>
                        </a:rPr>
                        <a:t>Envy</a:t>
                      </a:r>
                      <a:endParaRPr lang="en-US" sz="1600">
                        <a:latin typeface="Segoe UI Semibold" panose="020B0702040204020203" pitchFamily="34" charset="0"/>
                        <a:cs typeface="Segoe UI Semibold" panose="020B0702040204020203" pitchFamily="34" charset="0"/>
                      </a:endParaRPr>
                    </a:p>
                  </a:txBody>
                  <a:tcPr/>
                </a:tc>
                <a:tc>
                  <a:txBody>
                    <a:bodyPr/>
                    <a:lstStyle/>
                    <a:p>
                      <a:pPr marL="0" indent="182880">
                        <a:buFont typeface="Arial" panose="020B0604020202020204" pitchFamily="34" charset="0"/>
                        <a:buChar char="•"/>
                      </a:pPr>
                      <a:r>
                        <a:rPr lang="en-US" sz="1600">
                          <a:latin typeface="Segoe UI Semibold" panose="020B0702040204020203" pitchFamily="34" charset="0"/>
                          <a:cs typeface="Segoe UI Semibold" panose="020B0702040204020203" pitchFamily="34" charset="0"/>
                        </a:rPr>
                        <a:t>Slander</a:t>
                      </a:r>
                    </a:p>
                  </a:txBody>
                  <a:tcPr/>
                </a:tc>
                <a:tc>
                  <a:txBody>
                    <a:bodyPr/>
                    <a:lstStyle/>
                    <a:p>
                      <a:pPr marL="0" indent="182880">
                        <a:buFont typeface="Arial" panose="020B0604020202020204" pitchFamily="34" charset="0"/>
                        <a:buChar char="•"/>
                      </a:pPr>
                      <a:r>
                        <a:rPr lang="en-US" sz="1600">
                          <a:solidFill>
                            <a:schemeClr val="tx1"/>
                          </a:solidFill>
                          <a:latin typeface="Segoe UI Semibold" panose="020B0702040204020203" pitchFamily="34" charset="0"/>
                          <a:cs typeface="Segoe UI Semibold" panose="020B0702040204020203" pitchFamily="34" charset="0"/>
                        </a:rPr>
                        <a:t>Disobedient to Parents</a:t>
                      </a:r>
                      <a:endParaRPr lang="en-US" sz="1600">
                        <a:latin typeface="Segoe UI Semibold" panose="020B0702040204020203" pitchFamily="34" charset="0"/>
                        <a:cs typeface="Segoe UI Semibold" panose="020B0702040204020203" pitchFamily="34" charset="0"/>
                      </a:endParaRPr>
                    </a:p>
                  </a:txBody>
                  <a:tcPr/>
                </a:tc>
                <a:extLst>
                  <a:ext uri="{0D108BD9-81ED-4DB2-BD59-A6C34878D82A}">
                    <a16:rowId xmlns:a16="http://schemas.microsoft.com/office/drawing/2014/main" val="1411120673"/>
                  </a:ext>
                </a:extLst>
              </a:tr>
              <a:tr h="370840">
                <a:tc>
                  <a:txBody>
                    <a:bodyPr/>
                    <a:lstStyle/>
                    <a:p>
                      <a:pPr marL="0" marR="0" lvl="0" indent="18288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a:solidFill>
                            <a:schemeClr val="tx1"/>
                          </a:solidFill>
                          <a:latin typeface="Segoe UI Semibold" panose="020B0702040204020203" pitchFamily="34" charset="0"/>
                          <a:cs typeface="Segoe UI Semibold" panose="020B0702040204020203" pitchFamily="34" charset="0"/>
                        </a:rPr>
                        <a:t>Murder</a:t>
                      </a:r>
                      <a:endParaRPr lang="en-US" sz="1600">
                        <a:latin typeface="Segoe UI Semibold" panose="020B0702040204020203" pitchFamily="34" charset="0"/>
                        <a:cs typeface="Segoe UI Semibold" panose="020B0702040204020203" pitchFamily="34" charset="0"/>
                      </a:endParaRPr>
                    </a:p>
                  </a:txBody>
                  <a:tcPr/>
                </a:tc>
                <a:tc>
                  <a:txBody>
                    <a:bodyPr/>
                    <a:lstStyle/>
                    <a:p>
                      <a:pPr marL="0" indent="182880">
                        <a:buFont typeface="Arial" panose="020B0604020202020204" pitchFamily="34" charset="0"/>
                        <a:buChar char="•"/>
                      </a:pPr>
                      <a:r>
                        <a:rPr lang="en-US" sz="1600">
                          <a:latin typeface="Segoe UI Semibold" panose="020B0702040204020203" pitchFamily="34" charset="0"/>
                          <a:cs typeface="Segoe UI Semibold" panose="020B0702040204020203" pitchFamily="34" charset="0"/>
                        </a:rPr>
                        <a:t>God-hater</a:t>
                      </a:r>
                    </a:p>
                  </a:txBody>
                  <a:tcPr/>
                </a:tc>
                <a:tc>
                  <a:txBody>
                    <a:bodyPr/>
                    <a:lstStyle/>
                    <a:p>
                      <a:pPr marL="0" indent="182880">
                        <a:buFont typeface="Arial" panose="020B0604020202020204" pitchFamily="34" charset="0"/>
                        <a:buChar char="•"/>
                      </a:pPr>
                      <a:r>
                        <a:rPr lang="en-US" sz="1600">
                          <a:solidFill>
                            <a:schemeClr val="tx1"/>
                          </a:solidFill>
                          <a:latin typeface="Segoe UI Semibold" panose="020B0702040204020203" pitchFamily="34" charset="0"/>
                          <a:cs typeface="Segoe UI Semibold" panose="020B0702040204020203" pitchFamily="34" charset="0"/>
                        </a:rPr>
                        <a:t>Senseless</a:t>
                      </a:r>
                      <a:endParaRPr lang="en-US" sz="1600">
                        <a:latin typeface="Segoe UI Semibold" panose="020B0702040204020203" pitchFamily="34" charset="0"/>
                        <a:cs typeface="Segoe UI Semibold" panose="020B0702040204020203" pitchFamily="34" charset="0"/>
                      </a:endParaRPr>
                    </a:p>
                  </a:txBody>
                  <a:tcPr/>
                </a:tc>
                <a:extLst>
                  <a:ext uri="{0D108BD9-81ED-4DB2-BD59-A6C34878D82A}">
                    <a16:rowId xmlns:a16="http://schemas.microsoft.com/office/drawing/2014/main" val="3910853520"/>
                  </a:ext>
                </a:extLst>
              </a:tr>
              <a:tr h="370840">
                <a:tc>
                  <a:txBody>
                    <a:bodyPr/>
                    <a:lstStyle/>
                    <a:p>
                      <a:pPr marL="0" indent="182880">
                        <a:buFont typeface="Arial" panose="020B0604020202020204" pitchFamily="34" charset="0"/>
                        <a:buChar char="•"/>
                      </a:pPr>
                      <a:r>
                        <a:rPr lang="en-US" sz="1600">
                          <a:latin typeface="Segoe UI Semibold" panose="020B0702040204020203" pitchFamily="34" charset="0"/>
                          <a:cs typeface="Segoe UI Semibold" panose="020B0702040204020203" pitchFamily="34" charset="0"/>
                        </a:rPr>
                        <a:t>Quarrels</a:t>
                      </a:r>
                    </a:p>
                  </a:txBody>
                  <a:tcPr/>
                </a:tc>
                <a:tc>
                  <a:txBody>
                    <a:bodyPr/>
                    <a:lstStyle/>
                    <a:p>
                      <a:pPr marL="0" indent="182880">
                        <a:buFont typeface="Arial" panose="020B0604020202020204" pitchFamily="34" charset="0"/>
                        <a:buChar char="•"/>
                      </a:pPr>
                      <a:r>
                        <a:rPr lang="en-US" sz="1600">
                          <a:latin typeface="Segoe UI Semibold" panose="020B0702040204020203" pitchFamily="34" charset="0"/>
                          <a:cs typeface="Segoe UI Semibold" panose="020B0702040204020203" pitchFamily="34" charset="0"/>
                        </a:rPr>
                        <a:t>Arrogant</a:t>
                      </a:r>
                    </a:p>
                  </a:txBody>
                  <a:tcPr/>
                </a:tc>
                <a:tc>
                  <a:txBody>
                    <a:bodyPr/>
                    <a:lstStyle/>
                    <a:p>
                      <a:pPr marL="0" indent="182880">
                        <a:buFont typeface="Arial" panose="020B0604020202020204" pitchFamily="34" charset="0"/>
                        <a:buChar char="•"/>
                      </a:pPr>
                      <a:r>
                        <a:rPr lang="en-US" sz="1600">
                          <a:solidFill>
                            <a:schemeClr val="tx1"/>
                          </a:solidFill>
                          <a:latin typeface="Segoe UI Semibold" panose="020B0702040204020203" pitchFamily="34" charset="0"/>
                          <a:cs typeface="Segoe UI Semibold" panose="020B0702040204020203" pitchFamily="34" charset="0"/>
                        </a:rPr>
                        <a:t>Untrustworthy</a:t>
                      </a:r>
                      <a:endParaRPr lang="en-US" sz="1600">
                        <a:latin typeface="Segoe UI Semibold" panose="020B0702040204020203" pitchFamily="34" charset="0"/>
                        <a:cs typeface="Segoe UI Semibold" panose="020B0702040204020203" pitchFamily="34" charset="0"/>
                      </a:endParaRPr>
                    </a:p>
                  </a:txBody>
                  <a:tcPr/>
                </a:tc>
                <a:extLst>
                  <a:ext uri="{0D108BD9-81ED-4DB2-BD59-A6C34878D82A}">
                    <a16:rowId xmlns:a16="http://schemas.microsoft.com/office/drawing/2014/main" val="2222140528"/>
                  </a:ext>
                </a:extLst>
              </a:tr>
              <a:tr h="370840">
                <a:tc>
                  <a:txBody>
                    <a:bodyPr/>
                    <a:lstStyle/>
                    <a:p>
                      <a:pPr marL="0" indent="182880">
                        <a:buFont typeface="Arial" panose="020B0604020202020204" pitchFamily="34" charset="0"/>
                        <a:buChar char="•"/>
                      </a:pPr>
                      <a:r>
                        <a:rPr lang="en-US" sz="1600">
                          <a:latin typeface="Segoe UI Semibold" panose="020B0702040204020203" pitchFamily="34" charset="0"/>
                          <a:cs typeface="Segoe UI Semibold" panose="020B0702040204020203" pitchFamily="34" charset="0"/>
                        </a:rPr>
                        <a:t>Deceit</a:t>
                      </a:r>
                    </a:p>
                  </a:txBody>
                  <a:tcPr/>
                </a:tc>
                <a:tc>
                  <a:txBody>
                    <a:bodyPr/>
                    <a:lstStyle/>
                    <a:p>
                      <a:pPr marL="0" indent="182880">
                        <a:buFont typeface="Arial" panose="020B0604020202020204" pitchFamily="34" charset="0"/>
                        <a:buChar char="•"/>
                      </a:pPr>
                      <a:r>
                        <a:rPr lang="en-US" sz="1600">
                          <a:solidFill>
                            <a:schemeClr val="tx1"/>
                          </a:solidFill>
                          <a:latin typeface="Segoe UI Semibold" panose="020B0702040204020203" pitchFamily="34" charset="0"/>
                          <a:cs typeface="Segoe UI Semibold" panose="020B0702040204020203" pitchFamily="34" charset="0"/>
                        </a:rPr>
                        <a:t>Proud</a:t>
                      </a:r>
                      <a:endParaRPr lang="en-US" sz="1600">
                        <a:latin typeface="Segoe UI Semibold" panose="020B0702040204020203" pitchFamily="34" charset="0"/>
                        <a:cs typeface="Segoe UI Semibold" panose="020B0702040204020203" pitchFamily="34" charset="0"/>
                      </a:endParaRPr>
                    </a:p>
                  </a:txBody>
                  <a:tcPr/>
                </a:tc>
                <a:tc>
                  <a:txBody>
                    <a:bodyPr/>
                    <a:lstStyle/>
                    <a:p>
                      <a:pPr marL="0" indent="182880">
                        <a:buFont typeface="Arial" panose="020B0604020202020204" pitchFamily="34" charset="0"/>
                        <a:buChar char="•"/>
                      </a:pPr>
                      <a:r>
                        <a:rPr lang="en-US" sz="1600">
                          <a:solidFill>
                            <a:schemeClr val="tx1"/>
                          </a:solidFill>
                          <a:latin typeface="Segoe UI Semibold" panose="020B0702040204020203" pitchFamily="34" charset="0"/>
                          <a:cs typeface="Segoe UI Semibold" panose="020B0702040204020203" pitchFamily="34" charset="0"/>
                        </a:rPr>
                        <a:t>Unloving</a:t>
                      </a:r>
                      <a:endParaRPr lang="en-US" sz="1600">
                        <a:latin typeface="Segoe UI Semibold" panose="020B0702040204020203" pitchFamily="34" charset="0"/>
                        <a:cs typeface="Segoe UI Semibold" panose="020B0702040204020203" pitchFamily="34" charset="0"/>
                      </a:endParaRPr>
                    </a:p>
                  </a:txBody>
                  <a:tcPr/>
                </a:tc>
                <a:extLst>
                  <a:ext uri="{0D108BD9-81ED-4DB2-BD59-A6C34878D82A}">
                    <a16:rowId xmlns:a16="http://schemas.microsoft.com/office/drawing/2014/main" val="1676480529"/>
                  </a:ext>
                </a:extLst>
              </a:tr>
              <a:tr h="370840">
                <a:tc>
                  <a:txBody>
                    <a:bodyPr/>
                    <a:lstStyle/>
                    <a:p>
                      <a:pPr marL="0" indent="182880">
                        <a:buFont typeface="Arial" panose="020B0604020202020204" pitchFamily="34" charset="0"/>
                        <a:buChar char="•"/>
                      </a:pPr>
                      <a:r>
                        <a:rPr lang="en-US" sz="1600">
                          <a:latin typeface="Segoe UI Semibold" panose="020B0702040204020203" pitchFamily="34" charset="0"/>
                          <a:cs typeface="Segoe UI Semibold" panose="020B0702040204020203" pitchFamily="34" charset="0"/>
                        </a:rPr>
                        <a:t>Malice</a:t>
                      </a:r>
                    </a:p>
                  </a:txBody>
                  <a:tcPr/>
                </a:tc>
                <a:tc>
                  <a:txBody>
                    <a:bodyPr/>
                    <a:lstStyle/>
                    <a:p>
                      <a:pPr marL="0" indent="182880">
                        <a:buFont typeface="Arial" panose="020B0604020202020204" pitchFamily="34" charset="0"/>
                        <a:buChar char="•"/>
                      </a:pPr>
                      <a:r>
                        <a:rPr lang="en-US" sz="1600">
                          <a:solidFill>
                            <a:schemeClr val="tx1"/>
                          </a:solidFill>
                          <a:latin typeface="Segoe UI Semibold" panose="020B0702040204020203" pitchFamily="34" charset="0"/>
                          <a:cs typeface="Segoe UI Semibold" panose="020B0702040204020203" pitchFamily="34" charset="0"/>
                        </a:rPr>
                        <a:t>Boastful</a:t>
                      </a:r>
                      <a:endParaRPr lang="en-US" sz="1600">
                        <a:latin typeface="Segoe UI Semibold" panose="020B0702040204020203" pitchFamily="34" charset="0"/>
                        <a:cs typeface="Segoe UI Semibold" panose="020B0702040204020203" pitchFamily="34" charset="0"/>
                      </a:endParaRPr>
                    </a:p>
                  </a:txBody>
                  <a:tcPr/>
                </a:tc>
                <a:tc>
                  <a:txBody>
                    <a:bodyPr/>
                    <a:lstStyle/>
                    <a:p>
                      <a:pPr marL="0" indent="182880">
                        <a:buFont typeface="Arial" panose="020B0604020202020204" pitchFamily="34" charset="0"/>
                        <a:buChar char="•"/>
                      </a:pPr>
                      <a:r>
                        <a:rPr lang="en-US" sz="1600">
                          <a:solidFill>
                            <a:schemeClr val="tx1"/>
                          </a:solidFill>
                          <a:latin typeface="Segoe UI Semibold" panose="020B0702040204020203" pitchFamily="34" charset="0"/>
                          <a:cs typeface="Segoe UI Semibold" panose="020B0702040204020203" pitchFamily="34" charset="0"/>
                        </a:rPr>
                        <a:t>Unmerciful</a:t>
                      </a:r>
                      <a:endParaRPr lang="en-US" sz="1600">
                        <a:latin typeface="Segoe UI Semibold" panose="020B0702040204020203" pitchFamily="34" charset="0"/>
                        <a:cs typeface="Segoe UI Semibold" panose="020B0702040204020203" pitchFamily="34" charset="0"/>
                      </a:endParaRPr>
                    </a:p>
                  </a:txBody>
                  <a:tcPr/>
                </a:tc>
                <a:extLst>
                  <a:ext uri="{0D108BD9-81ED-4DB2-BD59-A6C34878D82A}">
                    <a16:rowId xmlns:a16="http://schemas.microsoft.com/office/drawing/2014/main" val="2191099958"/>
                  </a:ext>
                </a:extLst>
              </a:tr>
              <a:tr h="370840">
                <a:tc>
                  <a:txBody>
                    <a:bodyPr/>
                    <a:lstStyle/>
                    <a:p>
                      <a:pPr marL="0" indent="182880">
                        <a:buFont typeface="Arial" panose="020B0604020202020204" pitchFamily="34" charset="0"/>
                        <a:buChar char="•"/>
                      </a:pPr>
                      <a:r>
                        <a:rPr lang="en-US" sz="1600">
                          <a:latin typeface="Segoe UI Semibold" panose="020B0702040204020203" pitchFamily="34" charset="0"/>
                          <a:cs typeface="Segoe UI Semibold" panose="020B0702040204020203" pitchFamily="34" charset="0"/>
                        </a:rPr>
                        <a:t>Gossip</a:t>
                      </a:r>
                    </a:p>
                  </a:txBody>
                  <a:tcPr/>
                </a:tc>
                <a:tc>
                  <a:txBody>
                    <a:bodyPr/>
                    <a:lstStyle/>
                    <a:p>
                      <a:pPr marL="0" indent="182880">
                        <a:buFont typeface="Arial" panose="020B0604020202020204" pitchFamily="34" charset="0"/>
                        <a:buChar char="•"/>
                      </a:pPr>
                      <a:r>
                        <a:rPr lang="en-US" sz="1600">
                          <a:solidFill>
                            <a:schemeClr val="tx1"/>
                          </a:solidFill>
                          <a:latin typeface="Segoe UI Semibold" panose="020B0702040204020203" pitchFamily="34" charset="0"/>
                          <a:cs typeface="Segoe UI Semibold" panose="020B0702040204020203" pitchFamily="34" charset="0"/>
                        </a:rPr>
                        <a:t>Inventors of evil</a:t>
                      </a:r>
                      <a:endParaRPr lang="en-US" sz="1600">
                        <a:latin typeface="Segoe UI Semibold" panose="020B0702040204020203" pitchFamily="34" charset="0"/>
                        <a:cs typeface="Segoe UI Semibold" panose="020B0702040204020203" pitchFamily="34" charset="0"/>
                      </a:endParaRPr>
                    </a:p>
                  </a:txBody>
                  <a:tcPr/>
                </a:tc>
                <a:tc>
                  <a:txBody>
                    <a:bodyPr/>
                    <a:lstStyle/>
                    <a:p>
                      <a:endParaRPr lang="en-US" sz="1600"/>
                    </a:p>
                  </a:txBody>
                  <a:tcPr/>
                </a:tc>
                <a:extLst>
                  <a:ext uri="{0D108BD9-81ED-4DB2-BD59-A6C34878D82A}">
                    <a16:rowId xmlns:a16="http://schemas.microsoft.com/office/drawing/2014/main" val="2862165286"/>
                  </a:ext>
                </a:extLst>
              </a:tr>
            </a:tbl>
          </a:graphicData>
        </a:graphic>
      </p:graphicFrame>
      <p:sp>
        <p:nvSpPr>
          <p:cNvPr id="17" name="Content Placeholder 2">
            <a:extLst>
              <a:ext uri="{FF2B5EF4-FFF2-40B4-BE49-F238E27FC236}">
                <a16:creationId xmlns:a16="http://schemas.microsoft.com/office/drawing/2014/main" id="{483AFDCE-1C0A-4A0B-BF15-2C160794D9CD}"/>
              </a:ext>
            </a:extLst>
          </p:cNvPr>
          <p:cNvSpPr>
            <a:spLocks noGrp="1"/>
          </p:cNvSpPr>
          <p:nvPr>
            <p:ph idx="1"/>
          </p:nvPr>
        </p:nvSpPr>
        <p:spPr>
          <a:xfrm>
            <a:off x="673133" y="3524476"/>
            <a:ext cx="10858986" cy="2876325"/>
          </a:xfrm>
        </p:spPr>
        <p:txBody>
          <a:bodyPr>
            <a:noAutofit/>
          </a:bodyPr>
          <a:lstStyle/>
          <a:p>
            <a:pPr>
              <a:lnSpc>
                <a:spcPct val="100000"/>
              </a:lnSpc>
              <a:spcBef>
                <a:spcPts val="0"/>
              </a:spcBef>
              <a:spcAft>
                <a:spcPts val="1800"/>
              </a:spcAft>
            </a:pPr>
            <a:r>
              <a:rPr lang="en-US" sz="2400">
                <a:latin typeface="Segoe UI Semibold" panose="020B0702040204020203" pitchFamily="34" charset="0"/>
                <a:cs typeface="Segoe UI Semibold" panose="020B0702040204020203" pitchFamily="34" charset="0"/>
              </a:rPr>
              <a:t>So, Paul is not trying to give us an exhaustive list of sins, he is trying to point out the total depravity of man, left to his own devices.</a:t>
            </a:r>
          </a:p>
          <a:p>
            <a:pPr>
              <a:lnSpc>
                <a:spcPct val="100000"/>
              </a:lnSpc>
              <a:spcBef>
                <a:spcPts val="0"/>
              </a:spcBef>
              <a:spcAft>
                <a:spcPts val="1800"/>
              </a:spcAft>
            </a:pPr>
            <a:r>
              <a:rPr lang="en-US" sz="2400">
                <a:latin typeface="Segoe UI Semibold" panose="020B0702040204020203" pitchFamily="34" charset="0"/>
                <a:cs typeface="Segoe UI Semibold" panose="020B0702040204020203" pitchFamily="34" charset="0"/>
              </a:rPr>
              <a:t>Open defiance to God leads to a pattern of evil that brings condemnation upon oneself and encourages others to follow suit.</a:t>
            </a:r>
          </a:p>
          <a:p>
            <a:pPr>
              <a:lnSpc>
                <a:spcPct val="100000"/>
              </a:lnSpc>
              <a:spcBef>
                <a:spcPts val="0"/>
              </a:spcBef>
              <a:spcAft>
                <a:spcPts val="1800"/>
              </a:spcAft>
            </a:pPr>
            <a:r>
              <a:rPr lang="en-US" sz="2400">
                <a:latin typeface="Segoe UI Semibold" panose="020B0702040204020203" pitchFamily="34" charset="0"/>
                <a:cs typeface="Segoe UI Semibold" panose="020B0702040204020203" pitchFamily="34" charset="0"/>
              </a:rPr>
              <a:t>Such extreme rebellion against God warrants God’s wrath, judgment and condemnation of the sinner.</a:t>
            </a:r>
          </a:p>
        </p:txBody>
      </p:sp>
    </p:spTree>
    <p:extLst>
      <p:ext uri="{BB962C8B-B14F-4D97-AF65-F5344CB8AC3E}">
        <p14:creationId xmlns:p14="http://schemas.microsoft.com/office/powerpoint/2010/main" val="1731920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6DDFF-DEFA-44B9-A86A-519D826EE8B0}"/>
              </a:ext>
            </a:extLst>
          </p:cNvPr>
          <p:cNvSpPr>
            <a:spLocks noGrp="1"/>
          </p:cNvSpPr>
          <p:nvPr>
            <p:ph type="title"/>
          </p:nvPr>
        </p:nvSpPr>
        <p:spPr>
          <a:xfrm>
            <a:off x="665749" y="634696"/>
            <a:ext cx="3344778" cy="1709928"/>
          </a:xfrm>
        </p:spPr>
        <p:txBody>
          <a:bodyPr lIns="0" tIns="0" rIns="0" bIns="0">
            <a:noAutofit/>
            <a:scene3d>
              <a:camera prst="orthographicFront"/>
              <a:lightRig rig="threePt" dir="t"/>
            </a:scene3d>
            <a:sp3d extrusionH="57150">
              <a:bevelT w="38100" h="38100"/>
            </a:sp3d>
          </a:bodyPr>
          <a:lstStyle/>
          <a:p>
            <a:pPr algn="ctr"/>
            <a:r>
              <a:rPr lang="en-US" sz="3600" b="0" cap="small"/>
              <a:t>Transformed!</a:t>
            </a:r>
            <a:br>
              <a:rPr lang="en-US" b="0"/>
            </a:br>
            <a:r>
              <a:rPr lang="en-US" sz="2800" i="1">
                <a:solidFill>
                  <a:srgbClr val="FFCA08"/>
                </a:solidFill>
                <a:latin typeface="Segoe UI" panose="020B0502040204020203" pitchFamily="34" charset="0"/>
                <a:cs typeface="Segoe UI" panose="020B0502040204020203" pitchFamily="34" charset="0"/>
              </a:rPr>
              <a:t>Knowing &amp; Doing God’s Will</a:t>
            </a:r>
          </a:p>
        </p:txBody>
      </p:sp>
      <p:sp>
        <p:nvSpPr>
          <p:cNvPr id="3" name="Content Placeholder 2">
            <a:extLst>
              <a:ext uri="{FF2B5EF4-FFF2-40B4-BE49-F238E27FC236}">
                <a16:creationId xmlns:a16="http://schemas.microsoft.com/office/drawing/2014/main" id="{E4A29B43-CD39-4D37-9B76-7FE3B309BB46}"/>
              </a:ext>
            </a:extLst>
          </p:cNvPr>
          <p:cNvSpPr>
            <a:spLocks noGrp="1"/>
          </p:cNvSpPr>
          <p:nvPr>
            <p:ph idx="1"/>
          </p:nvPr>
        </p:nvSpPr>
        <p:spPr>
          <a:xfrm>
            <a:off x="4798646" y="1200727"/>
            <a:ext cx="6896530" cy="5273964"/>
          </a:xfrm>
        </p:spPr>
        <p:txBody>
          <a:bodyPr>
            <a:noAutofit/>
          </a:bodyPr>
          <a:lstStyle/>
          <a:p>
            <a:pPr>
              <a:lnSpc>
                <a:spcPct val="100000"/>
              </a:lnSpc>
              <a:spcBef>
                <a:spcPts val="0"/>
              </a:spcBef>
              <a:spcAft>
                <a:spcPts val="3000"/>
              </a:spcAft>
            </a:pPr>
            <a:r>
              <a:rPr lang="en-US" sz="2400">
                <a:latin typeface="Segoe UI Semibold" panose="020B0702040204020203" pitchFamily="34" charset="0"/>
                <a:cs typeface="Segoe UI Semibold" panose="020B0702040204020203" pitchFamily="34" charset="0"/>
              </a:rPr>
              <a:t>Paul’s main point is that sinners do not act out of ignorance, they are culpable. </a:t>
            </a:r>
          </a:p>
          <a:p>
            <a:pPr>
              <a:lnSpc>
                <a:spcPct val="100000"/>
              </a:lnSpc>
              <a:spcBef>
                <a:spcPts val="0"/>
              </a:spcBef>
              <a:spcAft>
                <a:spcPts val="3000"/>
              </a:spcAft>
            </a:pPr>
            <a:r>
              <a:rPr lang="en-US" sz="2400">
                <a:latin typeface="Segoe UI Semibold" panose="020B0702040204020203" pitchFamily="34" charset="0"/>
                <a:cs typeface="Segoe UI Semibold" panose="020B0702040204020203" pitchFamily="34" charset="0"/>
              </a:rPr>
              <a:t>While no evildoer ever understands all the implications of their actions, they know enough to know that they are doing wrong. </a:t>
            </a:r>
          </a:p>
          <a:p>
            <a:pPr>
              <a:lnSpc>
                <a:spcPct val="100000"/>
              </a:lnSpc>
              <a:spcBef>
                <a:spcPts val="0"/>
              </a:spcBef>
              <a:spcAft>
                <a:spcPts val="3000"/>
              </a:spcAft>
            </a:pPr>
            <a:r>
              <a:rPr lang="en-US" sz="2400">
                <a:latin typeface="Segoe UI Semibold" panose="020B0702040204020203" pitchFamily="34" charset="0"/>
                <a:cs typeface="Segoe UI Semibold" panose="020B0702040204020203" pitchFamily="34" charset="0"/>
              </a:rPr>
              <a:t>God has revealed enough of himself for people to know what is right and what is wrong.</a:t>
            </a:r>
          </a:p>
          <a:p>
            <a:pPr>
              <a:lnSpc>
                <a:spcPct val="100000"/>
              </a:lnSpc>
              <a:spcBef>
                <a:spcPts val="0"/>
              </a:spcBef>
              <a:spcAft>
                <a:spcPts val="3000"/>
              </a:spcAft>
            </a:pPr>
            <a:r>
              <a:rPr lang="en-US" sz="2400">
                <a:latin typeface="Segoe UI Semibold" panose="020B0702040204020203" pitchFamily="34" charset="0"/>
                <a:cs typeface="Segoe UI Semibold" panose="020B0702040204020203" pitchFamily="34" charset="0"/>
              </a:rPr>
              <a:t>Unrepentant sinners may act wise, but in fact they are foolish, and without excuse.</a:t>
            </a:r>
          </a:p>
        </p:txBody>
      </p:sp>
      <p:sp>
        <p:nvSpPr>
          <p:cNvPr id="4" name="Rectangle 3">
            <a:extLst>
              <a:ext uri="{FF2B5EF4-FFF2-40B4-BE49-F238E27FC236}">
                <a16:creationId xmlns:a16="http://schemas.microsoft.com/office/drawing/2014/main" id="{A2BCCD72-2B58-418D-9D29-7EF0B078AC69}"/>
              </a:ext>
            </a:extLst>
          </p:cNvPr>
          <p:cNvSpPr/>
          <p:nvPr/>
        </p:nvSpPr>
        <p:spPr>
          <a:xfrm>
            <a:off x="895927" y="3281218"/>
            <a:ext cx="2604655" cy="2029691"/>
          </a:xfrm>
          <a:prstGeom prst="rect">
            <a:avLst/>
          </a:prstGeom>
          <a:ln w="28575">
            <a:solidFill>
              <a:srgbClr val="FFCA08"/>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b="1">
                <a:latin typeface="Segoe UI" panose="020B0502040204020203" pitchFamily="34" charset="0"/>
                <a:cs typeface="Segoe UI" panose="020B0502040204020203" pitchFamily="34" charset="0"/>
              </a:rPr>
              <a:t>Apart from God’s grace we are helpless </a:t>
            </a:r>
            <a:br>
              <a:rPr lang="en-US" sz="2400" b="1">
                <a:latin typeface="Segoe UI" panose="020B0502040204020203" pitchFamily="34" charset="0"/>
                <a:cs typeface="Segoe UI" panose="020B0502040204020203" pitchFamily="34" charset="0"/>
              </a:rPr>
            </a:br>
            <a:r>
              <a:rPr lang="en-US" sz="2400" b="1">
                <a:latin typeface="Segoe UI" panose="020B0502040204020203" pitchFamily="34" charset="0"/>
                <a:cs typeface="Segoe UI" panose="020B0502040204020203" pitchFamily="34" charset="0"/>
              </a:rPr>
              <a:t>and hopeless.</a:t>
            </a:r>
          </a:p>
        </p:txBody>
      </p:sp>
    </p:spTree>
    <p:extLst>
      <p:ext uri="{BB962C8B-B14F-4D97-AF65-F5344CB8AC3E}">
        <p14:creationId xmlns:p14="http://schemas.microsoft.com/office/powerpoint/2010/main" val="2103158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6DDFF-DEFA-44B9-A86A-519D826EE8B0}"/>
              </a:ext>
            </a:extLst>
          </p:cNvPr>
          <p:cNvSpPr>
            <a:spLocks noGrp="1"/>
          </p:cNvSpPr>
          <p:nvPr>
            <p:ph type="title"/>
          </p:nvPr>
        </p:nvSpPr>
        <p:spPr>
          <a:xfrm>
            <a:off x="665749" y="634696"/>
            <a:ext cx="3344778" cy="1709928"/>
          </a:xfrm>
        </p:spPr>
        <p:txBody>
          <a:bodyPr lIns="0" tIns="0" rIns="0" bIns="0">
            <a:noAutofit/>
            <a:scene3d>
              <a:camera prst="orthographicFront"/>
              <a:lightRig rig="threePt" dir="t"/>
            </a:scene3d>
            <a:sp3d extrusionH="57150">
              <a:bevelT w="38100" h="38100"/>
            </a:sp3d>
          </a:bodyPr>
          <a:lstStyle/>
          <a:p>
            <a:pPr algn="ctr"/>
            <a:r>
              <a:rPr lang="en-US" sz="3600" b="0" cap="small"/>
              <a:t>Transformed!</a:t>
            </a:r>
            <a:br>
              <a:rPr lang="en-US" b="0"/>
            </a:br>
            <a:r>
              <a:rPr lang="en-US" sz="2800" i="1">
                <a:solidFill>
                  <a:srgbClr val="FFCA08"/>
                </a:solidFill>
                <a:latin typeface="Segoe UI" panose="020B0502040204020203" pitchFamily="34" charset="0"/>
                <a:cs typeface="Segoe UI" panose="020B0502040204020203" pitchFamily="34" charset="0"/>
              </a:rPr>
              <a:t>Knowing &amp; Doing God’s Will</a:t>
            </a:r>
          </a:p>
        </p:txBody>
      </p:sp>
      <p:sp>
        <p:nvSpPr>
          <p:cNvPr id="3" name="Content Placeholder 2">
            <a:extLst>
              <a:ext uri="{FF2B5EF4-FFF2-40B4-BE49-F238E27FC236}">
                <a16:creationId xmlns:a16="http://schemas.microsoft.com/office/drawing/2014/main" id="{E4A29B43-CD39-4D37-9B76-7FE3B309BB46}"/>
              </a:ext>
            </a:extLst>
          </p:cNvPr>
          <p:cNvSpPr>
            <a:spLocks noGrp="1"/>
          </p:cNvSpPr>
          <p:nvPr>
            <p:ph idx="1"/>
          </p:nvPr>
        </p:nvSpPr>
        <p:spPr>
          <a:xfrm>
            <a:off x="4786033" y="805542"/>
            <a:ext cx="6896530" cy="5166435"/>
          </a:xfrm>
        </p:spPr>
        <p:txBody>
          <a:bodyPr>
            <a:normAutofit/>
            <a:scene3d>
              <a:camera prst="orthographicFront"/>
              <a:lightRig rig="threePt" dir="t"/>
            </a:scene3d>
            <a:sp3d extrusionH="57150">
              <a:bevelT w="69850" h="69850" prst="divot"/>
            </a:sp3d>
          </a:bodyPr>
          <a:lstStyle/>
          <a:p>
            <a:pPr marL="0" indent="0">
              <a:lnSpc>
                <a:spcPct val="100000"/>
              </a:lnSpc>
              <a:spcBef>
                <a:spcPts val="0"/>
              </a:spcBef>
              <a:spcAft>
                <a:spcPts val="3600"/>
              </a:spcAft>
              <a:buNone/>
            </a:pPr>
            <a:r>
              <a:rPr lang="en-US" sz="4400" cap="small">
                <a:latin typeface="Segoe UI Black" panose="020B0A02040204020203" pitchFamily="34" charset="0"/>
                <a:ea typeface="Segoe UI Black" panose="020B0A02040204020203" pitchFamily="34" charset="0"/>
                <a:cs typeface="Segoe UI Semibold" panose="020B0702040204020203" pitchFamily="34" charset="0"/>
              </a:rPr>
              <a:t>Focal Passages for Today’s Study:</a:t>
            </a:r>
          </a:p>
          <a:p>
            <a:pPr marL="687388" indent="-687388">
              <a:lnSpc>
                <a:spcPct val="200000"/>
              </a:lnSpc>
              <a:spcBef>
                <a:spcPts val="0"/>
              </a:spcBef>
              <a:spcAft>
                <a:spcPts val="3600"/>
              </a:spcAft>
              <a:buClrTx/>
              <a:buFont typeface="Wingdings" panose="05000000000000000000" pitchFamily="2" charset="2"/>
              <a:buChar char="v"/>
            </a:pPr>
            <a:r>
              <a:rPr lang="en-US" sz="4000">
                <a:solidFill>
                  <a:srgbClr val="FFCA08"/>
                </a:solidFill>
                <a:effectLst>
                  <a:outerShdw blurRad="38100" dist="38100" dir="2700000" algn="tl">
                    <a:srgbClr val="000000">
                      <a:alpha val="43137"/>
                    </a:srgbClr>
                  </a:outerShdw>
                </a:effectLst>
                <a:latin typeface="LEMON MILK Bold" panose="00000800000000000000" pitchFamily="50" charset="0"/>
              </a:rPr>
              <a:t>Romans 1:18-23</a:t>
            </a:r>
          </a:p>
          <a:p>
            <a:pPr marL="687388" indent="-687388">
              <a:lnSpc>
                <a:spcPct val="200000"/>
              </a:lnSpc>
              <a:spcBef>
                <a:spcPts val="0"/>
              </a:spcBef>
              <a:spcAft>
                <a:spcPts val="3600"/>
              </a:spcAft>
              <a:buClrTx/>
              <a:buFont typeface="Wingdings" panose="05000000000000000000" pitchFamily="2" charset="2"/>
              <a:buChar char="v"/>
            </a:pPr>
            <a:r>
              <a:rPr lang="en-US" sz="4000">
                <a:solidFill>
                  <a:srgbClr val="FFCA08"/>
                </a:solidFill>
                <a:effectLst>
                  <a:outerShdw blurRad="38100" dist="38100" dir="2700000" algn="tl">
                    <a:srgbClr val="000000">
                      <a:alpha val="43137"/>
                    </a:srgbClr>
                  </a:outerShdw>
                </a:effectLst>
                <a:latin typeface="LEMON MILK Bold" panose="00000800000000000000" pitchFamily="50" charset="0"/>
              </a:rPr>
              <a:t>Romans 1:24-32</a:t>
            </a:r>
          </a:p>
        </p:txBody>
      </p:sp>
    </p:spTree>
    <p:extLst>
      <p:ext uri="{BB962C8B-B14F-4D97-AF65-F5344CB8AC3E}">
        <p14:creationId xmlns:p14="http://schemas.microsoft.com/office/powerpoint/2010/main" val="1726772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69E6EFEE-6516-482C-B143-F97F9BF89D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3DF0D2C0-CD0C-470C-8851-D8B2CC417C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2748766" y="3248002"/>
            <a:ext cx="5688917" cy="19138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3EBE07CA-2A12-43C1-970E-3161D016A51A}"/>
              </a:ext>
            </a:extLst>
          </p:cNvPr>
          <p:cNvSpPr>
            <a:spLocks noGrp="1" noChangeArrowheads="1"/>
          </p:cNvSpPr>
          <p:nvPr>
            <p:ph type="dt" sz="half" idx="4294967295"/>
          </p:nvPr>
        </p:nvSpPr>
        <p:spPr>
          <a:xfrm>
            <a:off x="838200" y="6356350"/>
            <a:ext cx="2743200" cy="365125"/>
          </a:xfrm>
          <a:prstGeom prst="rect">
            <a:avLst/>
          </a:prstGeom>
        </p:spPr>
        <p:txBody>
          <a:bodyPr>
            <a:normAutofit/>
          </a:bodyPr>
          <a:lstStyle>
            <a:lvl1pPr>
              <a:defRPr sz="900" b="1">
                <a:solidFill>
                  <a:schemeClr val="bg1"/>
                </a:solidFill>
                <a:latin typeface="+mn-lt"/>
              </a:defRPr>
            </a:lvl1pPr>
          </a:lstStyle>
          <a:p>
            <a:pPr>
              <a:spcAft>
                <a:spcPts val="600"/>
              </a:spcAft>
              <a:defRPr/>
            </a:pPr>
            <a:r>
              <a:rPr lang="en-US" altLang="en-US"/>
              <a:t>© Eric F. Glover 2021</a:t>
            </a:r>
            <a:endParaRPr lang="en-US" altLang="en-US" b="1"/>
          </a:p>
        </p:txBody>
      </p:sp>
      <p:sp>
        <p:nvSpPr>
          <p:cNvPr id="9" name="Rectangle 6">
            <a:extLst>
              <a:ext uri="{FF2B5EF4-FFF2-40B4-BE49-F238E27FC236}">
                <a16:creationId xmlns:a16="http://schemas.microsoft.com/office/drawing/2014/main" id="{81BA3ECA-0BD5-4017-A3E9-985EF48C0B37}"/>
              </a:ext>
            </a:extLst>
          </p:cNvPr>
          <p:cNvSpPr txBox="1">
            <a:spLocks noChangeArrowheads="1"/>
          </p:cNvSpPr>
          <p:nvPr/>
        </p:nvSpPr>
        <p:spPr>
          <a:xfrm>
            <a:off x="11737272" y="6496854"/>
            <a:ext cx="448056" cy="365125"/>
          </a:xfrm>
          <a:prstGeom prst="rect">
            <a:avLst/>
          </a:prstGeom>
        </p:spPr>
        <p:txBody>
          <a:bodyPr vert="horz" lIns="91440" tIns="45720" rIns="91440" bIns="45720" rtlCol="0" anchor="ctr">
            <a:normAutofit/>
          </a:bodyPr>
          <a:lstStyle>
            <a:defPPr>
              <a:defRPr lang="en-US"/>
            </a:defPPr>
            <a:lvl1pPr marL="0" algn="l"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Aft>
                <a:spcPts val="600"/>
              </a:spcAft>
              <a:defRPr/>
            </a:pPr>
            <a:fld id="{525D6D22-F3CC-406C-AB7C-C30BB762FCEA}" type="slidenum">
              <a:rPr lang="en-US" altLang="en-US" sz="1100" smtClean="0">
                <a:solidFill>
                  <a:schemeClr val="tx1"/>
                </a:solidFill>
              </a:rPr>
              <a:pPr algn="ctr">
                <a:spcAft>
                  <a:spcPts val="600"/>
                </a:spcAft>
                <a:defRPr/>
              </a:pPr>
              <a:t>4</a:t>
            </a:fld>
            <a:endParaRPr lang="en-US" altLang="en-US" sz="1100">
              <a:solidFill>
                <a:schemeClr val="tx1"/>
              </a:solidFill>
            </a:endParaRPr>
          </a:p>
        </p:txBody>
      </p:sp>
      <p:sp>
        <p:nvSpPr>
          <p:cNvPr id="10" name="Rectangle 4">
            <a:extLst>
              <a:ext uri="{FF2B5EF4-FFF2-40B4-BE49-F238E27FC236}">
                <a16:creationId xmlns:a16="http://schemas.microsoft.com/office/drawing/2014/main" id="{0F3297F6-E485-476B-906F-73AF4EAD35BB}"/>
              </a:ext>
            </a:extLst>
          </p:cNvPr>
          <p:cNvSpPr txBox="1">
            <a:spLocks noChangeArrowheads="1"/>
          </p:cNvSpPr>
          <p:nvPr/>
        </p:nvSpPr>
        <p:spPr>
          <a:xfrm>
            <a:off x="10296" y="6594390"/>
            <a:ext cx="1431255" cy="258077"/>
          </a:xfrm>
          <a:prstGeom prst="rect">
            <a:avLst/>
          </a:prstGeom>
          <a:ln/>
        </p:spPr>
        <p:txBody>
          <a:bodyPr anchor="b"/>
          <a:lstStyle>
            <a:defPPr>
              <a:defRPr lang="en-US"/>
            </a:defPPr>
            <a:lvl1pPr marL="0" algn="l" defTabSz="914400" rtl="0" eaLnBrk="1" latinLnBrk="0" hangingPunct="1">
              <a:defRPr sz="9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altLang="en-US" sz="800">
                <a:solidFill>
                  <a:schemeClr val="tx1"/>
                </a:solidFill>
              </a:rPr>
              <a:t>© Eric F. Glover 2021</a:t>
            </a:r>
          </a:p>
        </p:txBody>
      </p:sp>
      <p:pic>
        <p:nvPicPr>
          <p:cNvPr id="6" name="Picture 5">
            <a:extLst>
              <a:ext uri="{FF2B5EF4-FFF2-40B4-BE49-F238E27FC236}">
                <a16:creationId xmlns:a16="http://schemas.microsoft.com/office/drawing/2014/main" id="{9F450847-0117-4EBD-AEAF-0F0520A81C7D}"/>
              </a:ext>
            </a:extLst>
          </p:cNvPr>
          <p:cNvPicPr>
            <a:picLocks noChangeAspect="1"/>
          </p:cNvPicPr>
          <p:nvPr/>
        </p:nvPicPr>
        <p:blipFill>
          <a:blip r:embed="rId2"/>
          <a:stretch>
            <a:fillRect/>
          </a:stretch>
        </p:blipFill>
        <p:spPr>
          <a:xfrm>
            <a:off x="1085268" y="453304"/>
            <a:ext cx="4172532" cy="5734850"/>
          </a:xfrm>
          <a:prstGeom prst="rect">
            <a:avLst/>
          </a:prstGeom>
        </p:spPr>
      </p:pic>
      <p:sp>
        <p:nvSpPr>
          <p:cNvPr id="7" name="TextBox 6">
            <a:extLst>
              <a:ext uri="{FF2B5EF4-FFF2-40B4-BE49-F238E27FC236}">
                <a16:creationId xmlns:a16="http://schemas.microsoft.com/office/drawing/2014/main" id="{6533CB42-EBDA-412B-8602-B458BDE75483}"/>
              </a:ext>
            </a:extLst>
          </p:cNvPr>
          <p:cNvSpPr txBox="1"/>
          <p:nvPr/>
        </p:nvSpPr>
        <p:spPr>
          <a:xfrm>
            <a:off x="6151682" y="4479700"/>
            <a:ext cx="3041284" cy="1023347"/>
          </a:xfrm>
          <a:prstGeom prst="roundRect">
            <a:avLst/>
          </a:prstGeom>
          <a:solidFill>
            <a:srgbClr val="FF000A"/>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2000" b="1">
                <a:solidFill>
                  <a:schemeClr val="bg1"/>
                </a:solidFill>
                <a:latin typeface="Segoe UI" panose="020B0502040204020203" pitchFamily="34" charset="0"/>
                <a:ea typeface="Segoe UI Black" panose="020B0A02040204020203" pitchFamily="34" charset="0"/>
                <a:cs typeface="Segoe UI" panose="020B0502040204020203" pitchFamily="34" charset="0"/>
              </a:rPr>
              <a:t>Time Magazine</a:t>
            </a:r>
          </a:p>
          <a:p>
            <a:pPr algn="ctr"/>
            <a:r>
              <a:rPr lang="en-US" b="1" i="1">
                <a:solidFill>
                  <a:schemeClr val="tx1"/>
                </a:solidFill>
              </a:rPr>
              <a:t>Volume 87, Number 14</a:t>
            </a:r>
          </a:p>
          <a:p>
            <a:pPr algn="ctr"/>
            <a:r>
              <a:rPr lang="en-US" b="1" i="1">
                <a:solidFill>
                  <a:schemeClr val="tx1"/>
                </a:solidFill>
              </a:rPr>
              <a:t>April 8, 1966</a:t>
            </a:r>
          </a:p>
        </p:txBody>
      </p:sp>
      <p:sp>
        <p:nvSpPr>
          <p:cNvPr id="8" name="TextBox 7">
            <a:extLst>
              <a:ext uri="{FF2B5EF4-FFF2-40B4-BE49-F238E27FC236}">
                <a16:creationId xmlns:a16="http://schemas.microsoft.com/office/drawing/2014/main" id="{7E44A8CC-1B77-469A-9049-BD725A9B0EE1}"/>
              </a:ext>
            </a:extLst>
          </p:cNvPr>
          <p:cNvSpPr txBox="1"/>
          <p:nvPr/>
        </p:nvSpPr>
        <p:spPr>
          <a:xfrm>
            <a:off x="6006092" y="665874"/>
            <a:ext cx="5710617" cy="2769989"/>
          </a:xfrm>
          <a:prstGeom prst="rect">
            <a:avLst/>
          </a:prstGeom>
          <a:noFill/>
        </p:spPr>
        <p:txBody>
          <a:bodyPr wrap="square" rtlCol="0">
            <a:spAutoFit/>
            <a:scene3d>
              <a:camera prst="orthographicFront"/>
              <a:lightRig rig="threePt" dir="t"/>
            </a:scene3d>
            <a:sp3d extrusionH="57150">
              <a:bevelT w="38100" h="38100"/>
            </a:sp3d>
          </a:bodyPr>
          <a:lstStyle/>
          <a:p>
            <a:r>
              <a:rPr lang="en-US" sz="4000">
                <a:latin typeface="Segoe UI Black" panose="020B0A02040204020203" pitchFamily="34" charset="0"/>
                <a:ea typeface="Segoe UI Black" panose="020B0A02040204020203" pitchFamily="34" charset="0"/>
              </a:rPr>
              <a:t>Anyone remember when this issue of </a:t>
            </a:r>
            <a:r>
              <a:rPr lang="en-US" sz="5400">
                <a:solidFill>
                  <a:srgbClr val="FF000B"/>
                </a:solidFill>
                <a:latin typeface="Segoe UI Black" panose="020B0A02040204020203" pitchFamily="34" charset="0"/>
                <a:ea typeface="Segoe UI Black" panose="020B0A02040204020203" pitchFamily="34" charset="0"/>
              </a:rPr>
              <a:t>TIME</a:t>
            </a:r>
            <a:r>
              <a:rPr lang="en-US" sz="4000">
                <a:latin typeface="Segoe UI Black" panose="020B0A02040204020203" pitchFamily="34" charset="0"/>
                <a:ea typeface="Segoe UI Black" panose="020B0A02040204020203" pitchFamily="34" charset="0"/>
              </a:rPr>
              <a:t> magazine </a:t>
            </a:r>
            <a:br>
              <a:rPr lang="en-US" sz="4000">
                <a:latin typeface="Segoe UI Black" panose="020B0A02040204020203" pitchFamily="34" charset="0"/>
                <a:ea typeface="Segoe UI Black" panose="020B0A02040204020203" pitchFamily="34" charset="0"/>
              </a:rPr>
            </a:br>
            <a:r>
              <a:rPr lang="en-US" sz="4000">
                <a:latin typeface="Segoe UI Black" panose="020B0A02040204020203" pitchFamily="34" charset="0"/>
                <a:ea typeface="Segoe UI Black" panose="020B0A02040204020203" pitchFamily="34" charset="0"/>
              </a:rPr>
              <a:t>hit the newsstand?</a:t>
            </a:r>
          </a:p>
        </p:txBody>
      </p:sp>
    </p:spTree>
    <p:extLst>
      <p:ext uri="{BB962C8B-B14F-4D97-AF65-F5344CB8AC3E}">
        <p14:creationId xmlns:p14="http://schemas.microsoft.com/office/powerpoint/2010/main" val="2853793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4" name="Rectangle 67">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EC472220-6ED4-4778-8B48-80BFC87F1FC3}"/>
              </a:ext>
            </a:extLst>
          </p:cNvPr>
          <p:cNvSpPr>
            <a:spLocks noGrp="1"/>
          </p:cNvSpPr>
          <p:nvPr>
            <p:ph type="title"/>
          </p:nvPr>
        </p:nvSpPr>
        <p:spPr>
          <a:xfrm>
            <a:off x="841248" y="426720"/>
            <a:ext cx="10506456" cy="1554061"/>
          </a:xfrm>
        </p:spPr>
        <p:txBody>
          <a:bodyPr anchor="b">
            <a:normAutofit/>
          </a:bodyPr>
          <a:lstStyle/>
          <a:p>
            <a:r>
              <a:rPr lang="en-US" sz="5400" b="0">
                <a:latin typeface="LEMON MILK" panose="00000500000000000000" pitchFamily="50" charset="0"/>
              </a:rPr>
              <a:t>Romans 12:2</a:t>
            </a:r>
          </a:p>
        </p:txBody>
      </p:sp>
      <p:sp>
        <p:nvSpPr>
          <p:cNvPr id="6" name="Rectangle 5">
            <a:extLst>
              <a:ext uri="{FF2B5EF4-FFF2-40B4-BE49-F238E27FC236}">
                <a16:creationId xmlns:a16="http://schemas.microsoft.com/office/drawing/2014/main" id="{D893AF2E-6BCD-4A5E-97C4-88A86C2E59F1}"/>
              </a:ext>
            </a:extLst>
          </p:cNvPr>
          <p:cNvSpPr/>
          <p:nvPr/>
        </p:nvSpPr>
        <p:spPr>
          <a:xfrm>
            <a:off x="840185" y="2118888"/>
            <a:ext cx="10506456"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3A98238-DCFF-4505-8FA1-778CF284E0DB}"/>
              </a:ext>
            </a:extLst>
          </p:cNvPr>
          <p:cNvSpPr/>
          <p:nvPr/>
        </p:nvSpPr>
        <p:spPr>
          <a:xfrm>
            <a:off x="840185" y="2004682"/>
            <a:ext cx="1874520" cy="13716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Content Placeholder 4">
            <a:extLst>
              <a:ext uri="{FF2B5EF4-FFF2-40B4-BE49-F238E27FC236}">
                <a16:creationId xmlns:a16="http://schemas.microsoft.com/office/drawing/2014/main" id="{128DE03B-47BF-4555-8BDD-CE67080E30B0}"/>
              </a:ext>
            </a:extLst>
          </p:cNvPr>
          <p:cNvSpPr>
            <a:spLocks noGrp="1"/>
          </p:cNvSpPr>
          <p:nvPr>
            <p:ph idx="1"/>
          </p:nvPr>
        </p:nvSpPr>
        <p:spPr>
          <a:xfrm>
            <a:off x="841248" y="2139093"/>
            <a:ext cx="10509504" cy="4027329"/>
          </a:xfrm>
          <a:scene3d>
            <a:camera prst="orthographicFront"/>
            <a:lightRig rig="threePt" dir="t"/>
          </a:scene3d>
          <a:sp3d>
            <a:bevelT w="139700" h="139700" prst="divot"/>
          </a:sp3d>
        </p:spPr>
        <p:txBody>
          <a:bodyPr tIns="0" rIns="0" anchor="t">
            <a:noAutofit/>
            <a:sp3d extrusionH="57150">
              <a:bevelT w="69850" h="69850" prst="divot"/>
            </a:sp3d>
          </a:bodyPr>
          <a:lstStyle/>
          <a:p>
            <a:pPr marL="0" indent="0">
              <a:lnSpc>
                <a:spcPct val="250000"/>
              </a:lnSpc>
              <a:buNone/>
            </a:pPr>
            <a:r>
              <a:rPr lang="en-US">
                <a:latin typeface="AvenirLT-Roman" panose="020B0503020203020204" pitchFamily="34" charset="0"/>
              </a:rPr>
              <a:t>Do not be conformed to this age, but be </a:t>
            </a:r>
            <a:r>
              <a:rPr lang="en-US" sz="3500" b="1" cap="all">
                <a:solidFill>
                  <a:srgbClr val="FFCA08"/>
                </a:solidFill>
                <a:effectLst>
                  <a:outerShdw blurRad="38100" dist="38100" dir="2700000" algn="tl">
                    <a:srgbClr val="000000">
                      <a:alpha val="43137"/>
                    </a:srgbClr>
                  </a:outerShdw>
                </a:effectLst>
                <a:latin typeface="LEMON MILK Bold" panose="00000800000000000000" pitchFamily="50" charset="0"/>
              </a:rPr>
              <a:t>transformed</a:t>
            </a:r>
            <a:r>
              <a:rPr lang="en-US" sz="3500" b="1">
                <a:effectLst>
                  <a:outerShdw blurRad="38100" dist="38100" dir="2700000" algn="tl">
                    <a:srgbClr val="000000">
                      <a:alpha val="43137"/>
                    </a:srgbClr>
                  </a:outerShdw>
                </a:effectLst>
                <a:latin typeface="AvenirLT-Roman" panose="020B0503020203020204" pitchFamily="34" charset="0"/>
              </a:rPr>
              <a:t> </a:t>
            </a:r>
            <a:r>
              <a:rPr lang="en-US">
                <a:latin typeface="AvenirLT-Roman" panose="020B0503020203020204" pitchFamily="34" charset="0"/>
              </a:rPr>
              <a:t>by the renewing of your mind, </a:t>
            </a:r>
            <a:r>
              <a:rPr lang="en-US" b="1">
                <a:latin typeface="Avenir Next LT Pro" panose="020B0504020202020204" pitchFamily="34" charset="0"/>
              </a:rPr>
              <a:t>so that you may discern what is the good, pleasing, and perfect will of God</a:t>
            </a:r>
            <a:r>
              <a:rPr lang="en-US" b="1">
                <a:latin typeface="AvenirLT-Roman" panose="020B0503020203020204" pitchFamily="34" charset="0"/>
              </a:rPr>
              <a:t>. </a:t>
            </a:r>
          </a:p>
        </p:txBody>
      </p:sp>
      <p:sp>
        <p:nvSpPr>
          <p:cNvPr id="12" name="Rectangle 6">
            <a:extLst>
              <a:ext uri="{FF2B5EF4-FFF2-40B4-BE49-F238E27FC236}">
                <a16:creationId xmlns:a16="http://schemas.microsoft.com/office/drawing/2014/main" id="{48EC1367-8DA8-4539-9E16-617526BB15FC}"/>
              </a:ext>
            </a:extLst>
          </p:cNvPr>
          <p:cNvSpPr>
            <a:spLocks noGrp="1" noChangeArrowheads="1"/>
          </p:cNvSpPr>
          <p:nvPr>
            <p:ph type="sldNum" sz="quarter" idx="4294967295"/>
          </p:nvPr>
        </p:nvSpPr>
        <p:spPr>
          <a:xfrm>
            <a:off x="11737272" y="6496854"/>
            <a:ext cx="448056" cy="365125"/>
          </a:xfrm>
          <a:prstGeom prst="rect">
            <a:avLst/>
          </a:prstGeom>
        </p:spPr>
        <p:txBody>
          <a:bodyPr vert="horz" lIns="91440" tIns="45720" rIns="91440" bIns="45720" rtlCol="0" anchor="ctr">
            <a:normAutofit/>
          </a:bodyPr>
          <a:lstStyle>
            <a:lvl1pPr>
              <a:defRPr sz="1200" b="1">
                <a:solidFill>
                  <a:schemeClr val="bg1"/>
                </a:solidFill>
                <a:latin typeface="+mn-lt"/>
              </a:defRPr>
            </a:lvl1pPr>
          </a:lstStyle>
          <a:p>
            <a:pPr algn="ctr" defTabSz="914400">
              <a:spcAft>
                <a:spcPts val="600"/>
              </a:spcAft>
              <a:defRPr/>
            </a:pPr>
            <a:fld id="{525D6D22-F3CC-406C-AB7C-C30BB762FCEA}" type="slidenum">
              <a:rPr lang="en-US" altLang="en-US" sz="1100">
                <a:solidFill>
                  <a:schemeClr val="tx1"/>
                </a:solidFill>
              </a:rPr>
              <a:pPr algn="ctr" defTabSz="914400">
                <a:spcAft>
                  <a:spcPts val="600"/>
                </a:spcAft>
                <a:defRPr/>
              </a:pPr>
              <a:t>5</a:t>
            </a:fld>
            <a:endParaRPr lang="en-US" altLang="en-US" sz="1100">
              <a:solidFill>
                <a:schemeClr val="tx1"/>
              </a:solidFill>
            </a:endParaRPr>
          </a:p>
        </p:txBody>
      </p:sp>
      <p:sp>
        <p:nvSpPr>
          <p:cNvPr id="13" name="Rectangle 4">
            <a:extLst>
              <a:ext uri="{FF2B5EF4-FFF2-40B4-BE49-F238E27FC236}">
                <a16:creationId xmlns:a16="http://schemas.microsoft.com/office/drawing/2014/main" id="{2B5606B0-606F-4C58-87F8-F83736DE415D}"/>
              </a:ext>
            </a:extLst>
          </p:cNvPr>
          <p:cNvSpPr>
            <a:spLocks noGrp="1" noChangeArrowheads="1"/>
          </p:cNvSpPr>
          <p:nvPr>
            <p:ph type="dt" sz="half" idx="4294967295"/>
          </p:nvPr>
        </p:nvSpPr>
        <p:spPr>
          <a:xfrm>
            <a:off x="10296" y="6594390"/>
            <a:ext cx="1431255" cy="258077"/>
          </a:xfrm>
          <a:prstGeom prst="rect">
            <a:avLst/>
          </a:prstGeom>
          <a:ln/>
        </p:spPr>
        <p:txBody>
          <a:bodyPr anchor="b"/>
          <a:lstStyle>
            <a:lvl1pPr>
              <a:defRPr sz="900" b="1">
                <a:solidFill>
                  <a:schemeClr val="bg1"/>
                </a:solidFill>
                <a:latin typeface="+mn-lt"/>
              </a:defRPr>
            </a:lvl1pPr>
          </a:lstStyle>
          <a:p>
            <a:pPr>
              <a:defRPr/>
            </a:pPr>
            <a:r>
              <a:rPr lang="en-US" altLang="en-US" sz="800">
                <a:solidFill>
                  <a:schemeClr val="tx1"/>
                </a:solidFill>
              </a:rPr>
              <a:t>© Eric F. Glover 2021</a:t>
            </a:r>
            <a:endParaRPr lang="en-US" altLang="en-US" sz="800" b="1">
              <a:solidFill>
                <a:schemeClr val="tx1"/>
              </a:solidFill>
            </a:endParaRPr>
          </a:p>
        </p:txBody>
      </p:sp>
    </p:spTree>
    <p:extLst>
      <p:ext uri="{BB962C8B-B14F-4D97-AF65-F5344CB8AC3E}">
        <p14:creationId xmlns:p14="http://schemas.microsoft.com/office/powerpoint/2010/main" val="2222412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543B8-B8AF-498F-84EB-AC12A991C11B}"/>
              </a:ext>
            </a:extLst>
          </p:cNvPr>
          <p:cNvSpPr>
            <a:spLocks noGrp="1"/>
          </p:cNvSpPr>
          <p:nvPr>
            <p:ph type="title"/>
          </p:nvPr>
        </p:nvSpPr>
        <p:spPr/>
        <p:txBody>
          <a:bodyPr/>
          <a:lstStyle/>
          <a:p>
            <a:r>
              <a:rPr lang="en-US" sz="2800"/>
              <a:t>Week 2:</a:t>
            </a:r>
            <a:br>
              <a:rPr lang="en-US" sz="3200"/>
            </a:br>
            <a:r>
              <a:rPr lang="en-US" sz="7200">
                <a:solidFill>
                  <a:srgbClr val="FFCA08"/>
                </a:solidFill>
              </a:rPr>
              <a:t>I</a:t>
            </a:r>
            <a:r>
              <a:rPr lang="en-US" sz="7200" cap="small">
                <a:solidFill>
                  <a:srgbClr val="FFCA08"/>
                </a:solidFill>
              </a:rPr>
              <a:t>ntro</a:t>
            </a:r>
            <a:endParaRPr lang="en-US" sz="3200" cap="small">
              <a:solidFill>
                <a:srgbClr val="FFCA08"/>
              </a:solidFill>
            </a:endParaRPr>
          </a:p>
        </p:txBody>
      </p:sp>
      <p:sp>
        <p:nvSpPr>
          <p:cNvPr id="3" name="Content Placeholder 2">
            <a:extLst>
              <a:ext uri="{FF2B5EF4-FFF2-40B4-BE49-F238E27FC236}">
                <a16:creationId xmlns:a16="http://schemas.microsoft.com/office/drawing/2014/main" id="{3B0D1ABD-6D87-4A3A-8947-539E1DB2060D}"/>
              </a:ext>
            </a:extLst>
          </p:cNvPr>
          <p:cNvSpPr>
            <a:spLocks noGrp="1"/>
          </p:cNvSpPr>
          <p:nvPr>
            <p:ph idx="1"/>
          </p:nvPr>
        </p:nvSpPr>
        <p:spPr>
          <a:xfrm>
            <a:off x="4728229" y="914402"/>
            <a:ext cx="7009500" cy="5088838"/>
          </a:xfrm>
        </p:spPr>
        <p:txBody>
          <a:bodyPr>
            <a:noAutofit/>
          </a:bodyPr>
          <a:lstStyle/>
          <a:p>
            <a:pPr marL="457200" marR="0" indent="-457200">
              <a:lnSpc>
                <a:spcPct val="100000"/>
              </a:lnSpc>
              <a:spcBef>
                <a:spcPts val="0"/>
              </a:spcBef>
              <a:spcAft>
                <a:spcPts val="5400"/>
              </a:spcAft>
              <a:buFont typeface="Wingdings" panose="05000000000000000000" pitchFamily="2" charset="2"/>
              <a:buChar char="v"/>
            </a:pPr>
            <a:r>
              <a:rPr lang="en-US" sz="2400">
                <a:effectLst>
                  <a:glow rad="139700">
                    <a:srgbClr val="FFCA08">
                      <a:alpha val="40000"/>
                    </a:srgbClr>
                  </a:glow>
                </a:effectLst>
              </a:rPr>
              <a:t>R</a:t>
            </a:r>
            <a:r>
              <a:rPr lang="en-US" sz="2400" b="1">
                <a:effectLst>
                  <a:glow rad="139700">
                    <a:srgbClr val="FFCA08">
                      <a:alpha val="40000"/>
                    </a:srgbClr>
                  </a:glow>
                </a:effectLst>
              </a:rPr>
              <a:t>ighteousness from God,</a:t>
            </a:r>
            <a:r>
              <a:rPr lang="en-US" sz="2400" b="1"/>
              <a:t> </a:t>
            </a:r>
            <a:r>
              <a:rPr lang="en-US" sz="2400"/>
              <a:t>as revealed in the Gospel and lived by believers through faith, is the theme of Romans.</a:t>
            </a:r>
            <a:endParaRPr lang="en-US" sz="2400">
              <a:effectLst/>
            </a:endParaRPr>
          </a:p>
          <a:p>
            <a:pPr marL="457200" marR="0" indent="-457200">
              <a:lnSpc>
                <a:spcPct val="100000"/>
              </a:lnSpc>
              <a:spcBef>
                <a:spcPts val="0"/>
              </a:spcBef>
              <a:spcAft>
                <a:spcPts val="5400"/>
              </a:spcAft>
              <a:buFont typeface="Wingdings" panose="05000000000000000000" pitchFamily="2" charset="2"/>
              <a:buChar char="v"/>
            </a:pPr>
            <a:r>
              <a:rPr lang="en-US" sz="2400">
                <a:effectLst/>
                <a:ea typeface="Calibri" panose="020F0502020204030204" pitchFamily="34" charset="0"/>
              </a:rPr>
              <a:t>After introducing that theme in 1:16-17, </a:t>
            </a:r>
            <a:br>
              <a:rPr lang="en-US" sz="2400">
                <a:effectLst/>
                <a:ea typeface="Calibri" panose="020F0502020204030204" pitchFamily="34" charset="0"/>
              </a:rPr>
            </a:br>
            <a:r>
              <a:rPr lang="en-US" sz="2400">
                <a:effectLst/>
                <a:ea typeface="Calibri" panose="020F0502020204030204" pitchFamily="34" charset="0"/>
              </a:rPr>
              <a:t>Paul moves immediately to </a:t>
            </a:r>
            <a:r>
              <a:rPr lang="en-US" sz="2400">
                <a:effectLst>
                  <a:glow rad="139700">
                    <a:srgbClr val="FFCA08">
                      <a:alpha val="40000"/>
                    </a:srgbClr>
                  </a:glow>
                </a:effectLst>
                <a:ea typeface="Calibri" panose="020F0502020204030204" pitchFamily="34" charset="0"/>
              </a:rPr>
              <a:t>substantiating the need for the Gospel</a:t>
            </a:r>
            <a:r>
              <a:rPr lang="en-US" sz="2400">
                <a:effectLst/>
                <a:ea typeface="Calibri" panose="020F0502020204030204" pitchFamily="34" charset="0"/>
              </a:rPr>
              <a:t>.</a:t>
            </a:r>
          </a:p>
          <a:p>
            <a:pPr marL="457200" indent="-457200">
              <a:lnSpc>
                <a:spcPct val="100000"/>
              </a:lnSpc>
              <a:spcBef>
                <a:spcPts val="0"/>
              </a:spcBef>
              <a:spcAft>
                <a:spcPts val="5400"/>
              </a:spcAft>
              <a:buFont typeface="Wingdings" panose="05000000000000000000" pitchFamily="2" charset="2"/>
              <a:buChar char="v"/>
            </a:pPr>
            <a:r>
              <a:rPr lang="en-US" sz="2400">
                <a:effectLst/>
                <a:ea typeface="Calibri" panose="020F0502020204030204" pitchFamily="34" charset="0"/>
              </a:rPr>
              <a:t>Paul wants everyone to know that </a:t>
            </a:r>
            <a:r>
              <a:rPr lang="en-US" sz="2400">
                <a:effectLst>
                  <a:glow rad="139700">
                    <a:srgbClr val="FFCA08">
                      <a:alpha val="40000"/>
                    </a:srgbClr>
                  </a:glow>
                </a:effectLst>
                <a:ea typeface="Calibri" panose="020F0502020204030204" pitchFamily="34" charset="0"/>
              </a:rPr>
              <a:t>humans stand condemned</a:t>
            </a:r>
            <a:r>
              <a:rPr lang="en-US" sz="2400">
                <a:effectLst/>
                <a:ea typeface="Calibri" panose="020F0502020204030204" pitchFamily="34" charset="0"/>
              </a:rPr>
              <a:t> before God and are helpless and hopeless apart from His grace.</a:t>
            </a:r>
          </a:p>
        </p:txBody>
      </p:sp>
    </p:spTree>
    <p:extLst>
      <p:ext uri="{BB962C8B-B14F-4D97-AF65-F5344CB8AC3E}">
        <p14:creationId xmlns:p14="http://schemas.microsoft.com/office/powerpoint/2010/main" val="4168224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a:latin typeface="LEMON MILK" panose="00000500000000000000" pitchFamily="50" charset="0"/>
              </a:rPr>
              <a:t>Romans 1:18-23</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892941" y="1449885"/>
            <a:ext cx="10409503" cy="4939762"/>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75000"/>
              </a:lnSpc>
              <a:spcBef>
                <a:spcPts val="0"/>
              </a:spcBef>
              <a:buNone/>
            </a:pPr>
            <a:r>
              <a:rPr lang="en-US" sz="2000" baseline="30000"/>
              <a:t>18</a:t>
            </a:r>
            <a:r>
              <a:rPr lang="en-US" sz="2000" b="0" baseline="30000"/>
              <a:t> </a:t>
            </a:r>
            <a:r>
              <a:rPr lang="en-US" sz="2000" b="0"/>
              <a:t>For God’s wrath is revealed from heaven against all godlessness and unrighteousness of people who by their unrighteousness suppress the truth, </a:t>
            </a:r>
            <a:r>
              <a:rPr lang="en-US" sz="2000" baseline="30000"/>
              <a:t>19 </a:t>
            </a:r>
            <a:r>
              <a:rPr lang="en-US" sz="2000" b="0"/>
              <a:t>since what can be known about God is evident among them, because God has shown it to them. </a:t>
            </a:r>
            <a:r>
              <a:rPr lang="en-US" sz="2000" baseline="30000"/>
              <a:t>20 </a:t>
            </a:r>
            <a:r>
              <a:rPr lang="en-US" sz="2000" b="0"/>
              <a:t>For his invisible attributes, that is, his eternal power and divine nature, have been clearly seen since the creation of the world, being understood through what he has made. As a result, people are without excuse. </a:t>
            </a:r>
            <a:r>
              <a:rPr lang="en-US" sz="2000" baseline="30000"/>
              <a:t>21</a:t>
            </a:r>
            <a:r>
              <a:rPr lang="en-US" sz="2000" b="0" baseline="30000"/>
              <a:t> </a:t>
            </a:r>
            <a:r>
              <a:rPr lang="en-US" sz="2000" b="0"/>
              <a:t>For though they knew God, they did not glorify him as God or show gratitude. Instead, their thinking became worthless, and their senseless hearts were darkened. </a:t>
            </a:r>
            <a:r>
              <a:rPr lang="en-US" sz="2000" baseline="30000"/>
              <a:t>22 </a:t>
            </a:r>
            <a:r>
              <a:rPr lang="en-US" sz="2000" b="0"/>
              <a:t>Claiming to be wise, they became fools </a:t>
            </a:r>
            <a:r>
              <a:rPr lang="en-US" sz="2000" baseline="30000"/>
              <a:t>23 </a:t>
            </a:r>
            <a:r>
              <a:rPr lang="en-US" sz="2000" b="0"/>
              <a:t>and exchanged the glory of the immortal God for images resembling mortal man, birds, four-footed animals, and reptiles.</a:t>
            </a:r>
          </a:p>
        </p:txBody>
      </p:sp>
    </p:spTree>
    <p:extLst>
      <p:ext uri="{BB962C8B-B14F-4D97-AF65-F5344CB8AC3E}">
        <p14:creationId xmlns:p14="http://schemas.microsoft.com/office/powerpoint/2010/main" val="589267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543B8-B8AF-498F-84EB-AC12A991C11B}"/>
              </a:ext>
            </a:extLst>
          </p:cNvPr>
          <p:cNvSpPr>
            <a:spLocks noGrp="1"/>
          </p:cNvSpPr>
          <p:nvPr>
            <p:ph type="title"/>
          </p:nvPr>
        </p:nvSpPr>
        <p:spPr>
          <a:xfrm>
            <a:off x="860865" y="694599"/>
            <a:ext cx="3197994" cy="1709928"/>
          </a:xfrm>
        </p:spPr>
        <p:txBody>
          <a:bodyPr/>
          <a:lstStyle/>
          <a:p>
            <a:r>
              <a:rPr lang="en-US" sz="3200" cap="small"/>
              <a:t>Wrath of God Revealed</a:t>
            </a:r>
            <a:br>
              <a:rPr lang="en-US" sz="3200">
                <a:solidFill>
                  <a:srgbClr val="FFCA08"/>
                </a:solidFill>
              </a:rPr>
            </a:br>
            <a:r>
              <a:rPr lang="en-US" sz="2400">
                <a:solidFill>
                  <a:srgbClr val="FFCA08"/>
                </a:solidFill>
              </a:rPr>
              <a:t>Romans 1:18-23</a:t>
            </a:r>
            <a:endParaRPr lang="en-US" sz="3200">
              <a:solidFill>
                <a:srgbClr val="FFCA08"/>
              </a:solidFill>
            </a:endParaRPr>
          </a:p>
        </p:txBody>
      </p:sp>
      <p:sp>
        <p:nvSpPr>
          <p:cNvPr id="3" name="Content Placeholder 2">
            <a:extLst>
              <a:ext uri="{FF2B5EF4-FFF2-40B4-BE49-F238E27FC236}">
                <a16:creationId xmlns:a16="http://schemas.microsoft.com/office/drawing/2014/main" id="{3B0D1ABD-6D87-4A3A-8947-539E1DB2060D}"/>
              </a:ext>
            </a:extLst>
          </p:cNvPr>
          <p:cNvSpPr>
            <a:spLocks noGrp="1"/>
          </p:cNvSpPr>
          <p:nvPr>
            <p:ph idx="1"/>
          </p:nvPr>
        </p:nvSpPr>
        <p:spPr>
          <a:xfrm>
            <a:off x="4875309" y="2235234"/>
            <a:ext cx="6862419" cy="4133432"/>
          </a:xfrm>
        </p:spPr>
        <p:txBody>
          <a:bodyPr>
            <a:noAutofit/>
          </a:bodyPr>
          <a:lstStyle/>
          <a:p>
            <a:pPr marR="0">
              <a:lnSpc>
                <a:spcPct val="100000"/>
              </a:lnSpc>
              <a:spcBef>
                <a:spcPts val="0"/>
              </a:spcBef>
              <a:spcAft>
                <a:spcPts val="1200"/>
              </a:spcAft>
              <a:buClr>
                <a:srgbClr val="FFCA08"/>
              </a:buClr>
              <a:buSzPct val="100000"/>
            </a:pPr>
            <a:r>
              <a:rPr lang="en-US" sz="2400"/>
              <a:t>When, where and how has God’s wrath been revealed to mankind so far?</a:t>
            </a:r>
          </a:p>
          <a:p>
            <a:pPr lvl="1">
              <a:lnSpc>
                <a:spcPct val="100000"/>
              </a:lnSpc>
              <a:buClr>
                <a:srgbClr val="FFCA08"/>
              </a:buClr>
              <a:buFont typeface="Wingdings" panose="05000000000000000000" pitchFamily="2" charset="2"/>
              <a:buChar char="ü"/>
            </a:pPr>
            <a:r>
              <a:rPr lang="en-US"/>
              <a:t>Garden of Eden</a:t>
            </a:r>
          </a:p>
          <a:p>
            <a:pPr lvl="1">
              <a:lnSpc>
                <a:spcPct val="100000"/>
              </a:lnSpc>
              <a:buClr>
                <a:srgbClr val="FFCA08"/>
              </a:buClr>
              <a:buFont typeface="Wingdings" panose="05000000000000000000" pitchFamily="2" charset="2"/>
              <a:buChar char="ü"/>
            </a:pPr>
            <a:r>
              <a:rPr lang="en-US"/>
              <a:t>The Flood</a:t>
            </a:r>
          </a:p>
          <a:p>
            <a:pPr lvl="1">
              <a:lnSpc>
                <a:spcPct val="100000"/>
              </a:lnSpc>
              <a:buClr>
                <a:srgbClr val="FFCA08"/>
              </a:buClr>
              <a:buFont typeface="Wingdings" panose="05000000000000000000" pitchFamily="2" charset="2"/>
              <a:buChar char="ü"/>
            </a:pPr>
            <a:r>
              <a:rPr lang="en-US"/>
              <a:t>Sodom &amp; Gomorrah</a:t>
            </a:r>
          </a:p>
          <a:p>
            <a:pPr lvl="1">
              <a:lnSpc>
                <a:spcPct val="100000"/>
              </a:lnSpc>
              <a:buClr>
                <a:srgbClr val="FFCA08"/>
              </a:buClr>
              <a:buFont typeface="Wingdings" panose="05000000000000000000" pitchFamily="2" charset="2"/>
              <a:buChar char="ü"/>
            </a:pPr>
            <a:r>
              <a:rPr lang="en-US"/>
              <a:t>Exile in Egypt</a:t>
            </a:r>
          </a:p>
          <a:p>
            <a:pPr lvl="1">
              <a:lnSpc>
                <a:spcPct val="100000"/>
              </a:lnSpc>
              <a:buClr>
                <a:srgbClr val="FFCA08"/>
              </a:buClr>
              <a:buFont typeface="Wingdings" panose="05000000000000000000" pitchFamily="2" charset="2"/>
              <a:buChar char="ü"/>
            </a:pPr>
            <a:r>
              <a:rPr lang="en-US"/>
              <a:t>Period of Judges</a:t>
            </a:r>
          </a:p>
          <a:p>
            <a:pPr lvl="1">
              <a:lnSpc>
                <a:spcPct val="100000"/>
              </a:lnSpc>
              <a:buClr>
                <a:srgbClr val="FFCA08"/>
              </a:buClr>
              <a:buFont typeface="Wingdings" panose="05000000000000000000" pitchFamily="2" charset="2"/>
              <a:buChar char="ü"/>
            </a:pPr>
            <a:r>
              <a:rPr lang="en-US"/>
              <a:t>The Cross</a:t>
            </a:r>
            <a:endParaRPr lang="en-US" i="1">
              <a:effectLst/>
              <a:latin typeface="Segoe UI" panose="020B0502040204020203" pitchFamily="34" charset="0"/>
              <a:ea typeface="Calibri" panose="020F0502020204030204" pitchFamily="34" charset="0"/>
              <a:cs typeface="Segoe UI" panose="020B0502040204020203" pitchFamily="34" charset="0"/>
            </a:endParaRPr>
          </a:p>
        </p:txBody>
      </p:sp>
      <p:sp>
        <p:nvSpPr>
          <p:cNvPr id="4" name="Verse - Plain Text">
            <a:extLst>
              <a:ext uri="{FF2B5EF4-FFF2-40B4-BE49-F238E27FC236}">
                <a16:creationId xmlns:a16="http://schemas.microsoft.com/office/drawing/2014/main" id="{843D5670-B5A9-4DFF-9E0B-D1DE553975A9}"/>
              </a:ext>
            </a:extLst>
          </p:cNvPr>
          <p:cNvSpPr txBox="1">
            <a:spLocks/>
          </p:cNvSpPr>
          <p:nvPr/>
        </p:nvSpPr>
        <p:spPr>
          <a:xfrm>
            <a:off x="4875310" y="710185"/>
            <a:ext cx="6450594" cy="1294449"/>
          </a:xfrm>
          <a:prstGeom prst="rect">
            <a:avLst/>
          </a:prstGeom>
          <a:ln w="28575">
            <a:solidFill>
              <a:srgbClr val="FFCA08"/>
            </a:solidFill>
          </a:ln>
        </p:spPr>
        <p:style>
          <a:lnRef idx="2">
            <a:schemeClr val="accent1"/>
          </a:lnRef>
          <a:fillRef idx="1">
            <a:schemeClr val="lt1"/>
          </a:fillRef>
          <a:effectRef idx="0">
            <a:schemeClr val="accent1"/>
          </a:effectRef>
          <a:fontRef idx="minor">
            <a:schemeClr val="dk1"/>
          </a:fontRef>
        </p:style>
        <p:txBody>
          <a:bodyPr vert="horz" lIns="182880" tIns="0" rIns="182880" bIns="91440" rtlCol="0" anchor="ctr">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57200" algn="just">
              <a:lnSpc>
                <a:spcPct val="100000"/>
              </a:lnSpc>
              <a:spcBef>
                <a:spcPts val="0"/>
              </a:spcBef>
              <a:buNone/>
            </a:pPr>
            <a:r>
              <a:rPr lang="en-US" sz="2400" baseline="30000"/>
              <a:t>18</a:t>
            </a:r>
            <a:r>
              <a:rPr lang="en-US" sz="2400"/>
              <a:t>For </a:t>
            </a:r>
            <a:r>
              <a:rPr lang="en-US" sz="2400">
                <a:effectLst>
                  <a:glow rad="228600">
                    <a:srgbClr val="FFCA08">
                      <a:alpha val="40000"/>
                    </a:srgbClr>
                  </a:glow>
                </a:effectLst>
              </a:rPr>
              <a:t>God’s wrath is revealed</a:t>
            </a:r>
            <a:r>
              <a:rPr lang="en-US" sz="2400"/>
              <a:t> from heaven against all godlessness and unrighteousness of people…</a:t>
            </a:r>
          </a:p>
        </p:txBody>
      </p:sp>
      <p:sp>
        <p:nvSpPr>
          <p:cNvPr id="6" name="Rectangle 5">
            <a:extLst>
              <a:ext uri="{FF2B5EF4-FFF2-40B4-BE49-F238E27FC236}">
                <a16:creationId xmlns:a16="http://schemas.microsoft.com/office/drawing/2014/main" id="{9C8AE5C0-E844-4B39-AED7-1CFE5FBB4B09}"/>
              </a:ext>
            </a:extLst>
          </p:cNvPr>
          <p:cNvSpPr/>
          <p:nvPr/>
        </p:nvSpPr>
        <p:spPr>
          <a:xfrm>
            <a:off x="558951" y="3303153"/>
            <a:ext cx="3482497" cy="219520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lIns="182880" tIns="0" rIns="182880" rtlCol="0" anchor="ctr"/>
          <a:lstStyle/>
          <a:p>
            <a:pPr algn="ctr">
              <a:spcBef>
                <a:spcPts val="600"/>
              </a:spcBef>
              <a:spcAft>
                <a:spcPts val="600"/>
              </a:spcAft>
            </a:pPr>
            <a:r>
              <a:rPr lang="en-US" b="1" cap="a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Romans 2:5</a:t>
            </a:r>
          </a:p>
          <a:p>
            <a:pPr algn="just"/>
            <a:r>
              <a:rPr lang="en-US" b="1" i="1">
                <a:effectLst>
                  <a:outerShdw blurRad="38100" dist="38100" dir="2700000" algn="tl">
                    <a:srgbClr val="000000">
                      <a:alpha val="43137"/>
                    </a:srgbClr>
                  </a:outerShdw>
                </a:effectLst>
                <a:latin typeface="Segoe UI Semibold" panose="020B0702040204020203" pitchFamily="34" charset="0"/>
                <a:cs typeface="Segoe UI Semibold" panose="020B0702040204020203" pitchFamily="34" charset="0"/>
              </a:rPr>
              <a:t>Because of your hardened and unrepentant heart </a:t>
            </a:r>
            <a:r>
              <a:rPr lang="en-US" b="1" i="1">
                <a:solidFill>
                  <a:schemeClr val="tx1"/>
                </a:solidFill>
                <a:effectLst>
                  <a:outerShdw blurRad="38100" dist="38100" dir="2700000" algn="tl">
                    <a:srgbClr val="000000">
                      <a:alpha val="43137"/>
                    </a:srgbClr>
                  </a:outerShdw>
                </a:effectLst>
                <a:latin typeface="Segoe UI Semibold" panose="020B0702040204020203" pitchFamily="34" charset="0"/>
                <a:cs typeface="Segoe UI Semibold" panose="020B0702040204020203" pitchFamily="34" charset="0"/>
              </a:rPr>
              <a:t>you are storing up wrath for yourself</a:t>
            </a:r>
            <a:r>
              <a:rPr lang="en-US" b="1" i="1">
                <a:effectLst>
                  <a:outerShdw blurRad="38100" dist="38100" dir="2700000" algn="tl">
                    <a:srgbClr val="000000">
                      <a:alpha val="43137"/>
                    </a:srgbClr>
                  </a:outerShdw>
                </a:effectLst>
                <a:latin typeface="Segoe UI Semibold" panose="020B0702040204020203" pitchFamily="34" charset="0"/>
                <a:cs typeface="Segoe UI Semibold" panose="020B0702040204020203" pitchFamily="34" charset="0"/>
              </a:rPr>
              <a:t> in the day of wrath, when God’s righteous judgment is revealed. </a:t>
            </a:r>
          </a:p>
        </p:txBody>
      </p:sp>
      <p:sp>
        <p:nvSpPr>
          <p:cNvPr id="7" name="Rectangle 6">
            <a:extLst>
              <a:ext uri="{FF2B5EF4-FFF2-40B4-BE49-F238E27FC236}">
                <a16:creationId xmlns:a16="http://schemas.microsoft.com/office/drawing/2014/main" id="{AA8CE84F-B3EC-4826-BFD8-5EA4F34951DF}"/>
              </a:ext>
            </a:extLst>
          </p:cNvPr>
          <p:cNvSpPr/>
          <p:nvPr/>
        </p:nvSpPr>
        <p:spPr>
          <a:xfrm>
            <a:off x="5333764" y="5883968"/>
            <a:ext cx="5812983" cy="45156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400">
                <a:latin typeface="Segoe UI Semibold" panose="020B0702040204020203" pitchFamily="34" charset="0"/>
                <a:cs typeface="Segoe UI Semibold" panose="020B0702040204020203" pitchFamily="34" charset="0"/>
              </a:rPr>
              <a:t>Everyday, Right Now</a:t>
            </a:r>
            <a:r>
              <a:rPr lang="en-US" sz="2000" i="1">
                <a:latin typeface="Segoe UI" panose="020B0502040204020203" pitchFamily="34" charset="0"/>
                <a:cs typeface="Segoe UI" panose="020B0502040204020203" pitchFamily="34" charset="0"/>
              </a:rPr>
              <a:t> (God gave them over…)</a:t>
            </a:r>
          </a:p>
        </p:txBody>
      </p:sp>
    </p:spTree>
    <p:extLst>
      <p:ext uri="{BB962C8B-B14F-4D97-AF65-F5344CB8AC3E}">
        <p14:creationId xmlns:p14="http://schemas.microsoft.com/office/powerpoint/2010/main" val="3180633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543B8-B8AF-498F-84EB-AC12A991C11B}"/>
              </a:ext>
            </a:extLst>
          </p:cNvPr>
          <p:cNvSpPr>
            <a:spLocks noGrp="1"/>
          </p:cNvSpPr>
          <p:nvPr>
            <p:ph type="title"/>
          </p:nvPr>
        </p:nvSpPr>
        <p:spPr/>
        <p:txBody>
          <a:bodyPr/>
          <a:lstStyle/>
          <a:p>
            <a:r>
              <a:rPr lang="en-US" sz="3200" cap="small"/>
              <a:t>Reasons for</a:t>
            </a:r>
            <a:br>
              <a:rPr lang="en-US" sz="3600" cap="small"/>
            </a:br>
            <a:r>
              <a:rPr lang="en-US" sz="3200" cap="small"/>
              <a:t>Condemnation</a:t>
            </a:r>
            <a:br>
              <a:rPr lang="en-US" sz="3200">
                <a:solidFill>
                  <a:srgbClr val="FFCA08"/>
                </a:solidFill>
              </a:rPr>
            </a:br>
            <a:r>
              <a:rPr lang="en-US" sz="2400">
                <a:solidFill>
                  <a:srgbClr val="FFCA08"/>
                </a:solidFill>
              </a:rPr>
              <a:t>Romans 1:18-23</a:t>
            </a:r>
            <a:endParaRPr lang="en-US" sz="3200">
              <a:solidFill>
                <a:srgbClr val="FFCA08"/>
              </a:solidFill>
            </a:endParaRPr>
          </a:p>
        </p:txBody>
      </p:sp>
      <p:sp>
        <p:nvSpPr>
          <p:cNvPr id="3" name="Content Placeholder 2">
            <a:extLst>
              <a:ext uri="{FF2B5EF4-FFF2-40B4-BE49-F238E27FC236}">
                <a16:creationId xmlns:a16="http://schemas.microsoft.com/office/drawing/2014/main" id="{3B0D1ABD-6D87-4A3A-8947-539E1DB2060D}"/>
              </a:ext>
            </a:extLst>
          </p:cNvPr>
          <p:cNvSpPr>
            <a:spLocks noGrp="1"/>
          </p:cNvSpPr>
          <p:nvPr>
            <p:ph idx="1"/>
          </p:nvPr>
        </p:nvSpPr>
        <p:spPr>
          <a:xfrm>
            <a:off x="4953702" y="2676939"/>
            <a:ext cx="7141061" cy="3609354"/>
          </a:xfrm>
        </p:spPr>
        <p:txBody>
          <a:bodyPr>
            <a:noAutofit/>
          </a:bodyPr>
          <a:lstStyle/>
          <a:p>
            <a:pPr marL="457200" marR="0" indent="-457200">
              <a:lnSpc>
                <a:spcPct val="100000"/>
              </a:lnSpc>
              <a:spcBef>
                <a:spcPts val="0"/>
              </a:spcBef>
              <a:spcAft>
                <a:spcPts val="4200"/>
              </a:spcAft>
              <a:buFont typeface="Wingdings" panose="05000000000000000000" pitchFamily="2" charset="2"/>
              <a:buChar char="v"/>
            </a:pPr>
            <a:r>
              <a:rPr lang="en-US" sz="2400"/>
              <a:t>How did Paul characterize such people </a:t>
            </a:r>
            <a:br>
              <a:rPr lang="en-US" sz="2400"/>
            </a:br>
            <a:r>
              <a:rPr lang="en-US" sz="2400"/>
              <a:t>in versus 20 and 22?</a:t>
            </a:r>
          </a:p>
          <a:p>
            <a:pPr lvl="1">
              <a:lnSpc>
                <a:spcPct val="100000"/>
              </a:lnSpc>
              <a:spcBef>
                <a:spcPts val="0"/>
              </a:spcBef>
              <a:spcAft>
                <a:spcPts val="4200"/>
              </a:spcAft>
            </a:pPr>
            <a:r>
              <a:rPr lang="en-US" b="1">
                <a:solidFill>
                  <a:srgbClr val="FFCA08"/>
                </a:solidFill>
                <a:effectLst/>
                <a:latin typeface="Segoe UI Black" panose="020B0A02040204020203" pitchFamily="34" charset="0"/>
                <a:ea typeface="Segoe UI Black" panose="020B0A02040204020203" pitchFamily="34" charset="0"/>
              </a:rPr>
              <a:t>Unwise fools without excuse</a:t>
            </a:r>
          </a:p>
          <a:p>
            <a:pPr>
              <a:lnSpc>
                <a:spcPct val="100000"/>
              </a:lnSpc>
              <a:spcBef>
                <a:spcPts val="0"/>
              </a:spcBef>
              <a:spcAft>
                <a:spcPts val="4200"/>
              </a:spcAft>
            </a:pPr>
            <a:r>
              <a:rPr lang="en-US" sz="2400"/>
              <a:t>What three reasons did Paul give to justify the condemnation and wrath of God. </a:t>
            </a:r>
            <a:r>
              <a:rPr lang="en-US" sz="2000">
                <a:latin typeface="Segoe UI Semibold" panose="020B0702040204020203" pitchFamily="34" charset="0"/>
                <a:cs typeface="Segoe UI Semibold" panose="020B0702040204020203" pitchFamily="34" charset="0"/>
              </a:rPr>
              <a:t>(1:18-23)</a:t>
            </a:r>
            <a:endParaRPr lang="en-US" sz="2400">
              <a:latin typeface="Segoe UI Semibold" panose="020B0702040204020203" pitchFamily="34" charset="0"/>
              <a:cs typeface="Segoe UI Semibold" panose="020B0702040204020203" pitchFamily="34" charset="0"/>
            </a:endParaRPr>
          </a:p>
        </p:txBody>
      </p:sp>
      <p:sp>
        <p:nvSpPr>
          <p:cNvPr id="7" name="Verse - Plain Text">
            <a:extLst>
              <a:ext uri="{FF2B5EF4-FFF2-40B4-BE49-F238E27FC236}">
                <a16:creationId xmlns:a16="http://schemas.microsoft.com/office/drawing/2014/main" id="{28B6A1E1-F806-4C1C-AC45-08CEC4212EDE}"/>
              </a:ext>
            </a:extLst>
          </p:cNvPr>
          <p:cNvSpPr txBox="1">
            <a:spLocks/>
          </p:cNvSpPr>
          <p:nvPr/>
        </p:nvSpPr>
        <p:spPr>
          <a:xfrm>
            <a:off x="4953702" y="902338"/>
            <a:ext cx="5957015" cy="1294449"/>
          </a:xfrm>
          <a:prstGeom prst="rect">
            <a:avLst/>
          </a:prstGeom>
          <a:ln w="28575">
            <a:solidFill>
              <a:srgbClr val="FFCA08"/>
            </a:solidFill>
          </a:ln>
        </p:spPr>
        <p:style>
          <a:lnRef idx="2">
            <a:schemeClr val="accent1"/>
          </a:lnRef>
          <a:fillRef idx="1">
            <a:schemeClr val="lt1"/>
          </a:fillRef>
          <a:effectRef idx="0">
            <a:schemeClr val="accent1"/>
          </a:effectRef>
          <a:fontRef idx="minor">
            <a:schemeClr val="dk1"/>
          </a:fontRef>
        </p:style>
        <p:txBody>
          <a:bodyPr vert="horz" lIns="182880" tIns="0" rIns="182880" bIns="91440" rtlCol="0" anchor="ctr">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57200" algn="just">
              <a:lnSpc>
                <a:spcPct val="100000"/>
              </a:lnSpc>
              <a:spcBef>
                <a:spcPts val="0"/>
              </a:spcBef>
              <a:buNone/>
            </a:pPr>
            <a:r>
              <a:rPr lang="en-US" sz="2400" baseline="30000"/>
              <a:t>18 </a:t>
            </a:r>
            <a:r>
              <a:rPr lang="en-US" sz="2400"/>
              <a:t>For God’s wrath is revealed from heaven against all </a:t>
            </a:r>
            <a:r>
              <a:rPr lang="en-US" sz="2400">
                <a:effectLst>
                  <a:glow rad="228600">
                    <a:srgbClr val="FFCA08">
                      <a:alpha val="40000"/>
                    </a:srgbClr>
                  </a:glow>
                </a:effectLst>
              </a:rPr>
              <a:t>godlessness</a:t>
            </a:r>
            <a:r>
              <a:rPr lang="en-US" sz="2400"/>
              <a:t> and </a:t>
            </a:r>
            <a:r>
              <a:rPr lang="en-US" sz="2400">
                <a:effectLst>
                  <a:glow rad="228600">
                    <a:srgbClr val="FFCA08">
                      <a:alpha val="40000"/>
                    </a:srgbClr>
                  </a:glow>
                </a:effectLst>
              </a:rPr>
              <a:t>unrighteousness </a:t>
            </a:r>
            <a:r>
              <a:rPr lang="en-US" sz="2400"/>
              <a:t>of people…</a:t>
            </a:r>
          </a:p>
        </p:txBody>
      </p:sp>
    </p:spTree>
    <p:extLst>
      <p:ext uri="{BB962C8B-B14F-4D97-AF65-F5344CB8AC3E}">
        <p14:creationId xmlns:p14="http://schemas.microsoft.com/office/powerpoint/2010/main" val="2109209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AccentBoxVTI">
  <a:themeElements>
    <a:clrScheme name="Yellow">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Avenir">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9F778A78-DC9A-453A-A82D-A75CAD503E15}" vid="{EA961113-7CC4-4569-8A6A-7BC2C1E2F401}"/>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21</Slides>
  <Notes>0</Notes>
  <HiddenSlides>0</HiddenSlide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AccentBoxVTI</vt:lpstr>
      <vt:lpstr>Transformed!</vt:lpstr>
      <vt:lpstr>Without Excuse</vt:lpstr>
      <vt:lpstr>Transformed! Knowing &amp; Doing God’s Will</vt:lpstr>
      <vt:lpstr>PowerPoint Presentation</vt:lpstr>
      <vt:lpstr>Romans 12:2</vt:lpstr>
      <vt:lpstr>Week 2: Intro</vt:lpstr>
      <vt:lpstr>Romans 1:18-23</vt:lpstr>
      <vt:lpstr>Wrath of God Revealed Romans 1:18-23</vt:lpstr>
      <vt:lpstr>Reasons for Condemnation Romans 1:18-23</vt:lpstr>
      <vt:lpstr>Romans 1:18-23</vt:lpstr>
      <vt:lpstr>Reasons for Condemnation Romans 1:18-23</vt:lpstr>
      <vt:lpstr>You’ve got  to get people lost before you can get them saved.</vt:lpstr>
      <vt:lpstr>Results of Condemnation</vt:lpstr>
      <vt:lpstr>Romans 1:24-32</vt:lpstr>
      <vt:lpstr>Romans 1:24-32</vt:lpstr>
      <vt:lpstr>Results of Condemnation Romans 1:24-32</vt:lpstr>
      <vt:lpstr>Results of Condemnation Romans 1:24-32</vt:lpstr>
      <vt:lpstr>Results of Condemnation Romans 1:24-32</vt:lpstr>
      <vt:lpstr>Results of Condemnation Romans 1:24-32</vt:lpstr>
      <vt:lpstr>Depraved Lifestyle</vt:lpstr>
      <vt:lpstr>Transformed! Knowing &amp; Doing God’s Will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True Worship</dc:title>
  <dc:creator>Eric Glover</dc:creator>
  <cp:revision>1</cp:revision>
  <cp:lastPrinted>2021-10-30T16:13:04Z</cp:lastPrinted>
  <dcterms:created xsi:type="dcterms:W3CDTF">2021-10-01T18:35:22Z</dcterms:created>
  <dcterms:modified xsi:type="dcterms:W3CDTF">2021-10-31T13:20:46Z</dcterms:modified>
</cp:coreProperties>
</file>