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sldIdLst>
    <p:sldId id="364" r:id="rId2"/>
    <p:sldId id="379" r:id="rId3"/>
    <p:sldId id="286" r:id="rId4"/>
    <p:sldId id="331" r:id="rId5"/>
    <p:sldId id="306" r:id="rId6"/>
    <p:sldId id="365" r:id="rId7"/>
    <p:sldId id="380" r:id="rId8"/>
    <p:sldId id="381" r:id="rId9"/>
    <p:sldId id="382" r:id="rId10"/>
    <p:sldId id="383" r:id="rId11"/>
    <p:sldId id="384" r:id="rId12"/>
    <p:sldId id="340" r:id="rId13"/>
    <p:sldId id="366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10101"/>
    <a:srgbClr val="FBF2D5"/>
    <a:srgbClr val="F2D799"/>
    <a:srgbClr val="813002"/>
    <a:srgbClr val="FFCC00"/>
    <a:srgbClr val="C47A1B"/>
    <a:srgbClr val="AF0002"/>
    <a:srgbClr val="5EADD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AA51C-4698-45DA-B02C-A8857457F4F7}" v="3232" dt="2021-03-27T19:23:4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0" autoAdjust="0"/>
    <p:restoredTop sz="96564" autoAdjust="0"/>
  </p:normalViewPr>
  <p:slideViewPr>
    <p:cSldViewPr>
      <p:cViewPr varScale="1">
        <p:scale>
          <a:sx n="88" d="100"/>
          <a:sy n="88" d="100"/>
        </p:scale>
        <p:origin x="138" y="39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Glover" userId="47c2a8b81aae47a8" providerId="LiveId" clId="{221AA51C-4698-45DA-B02C-A8857457F4F7}"/>
    <pc:docChg chg="undo custSel addSld delSld modSld sldOrd">
      <pc:chgData name="Eric Glover" userId="47c2a8b81aae47a8" providerId="LiveId" clId="{221AA51C-4698-45DA-B02C-A8857457F4F7}" dt="2021-03-28T14:57:54.653" v="4452" actId="1037"/>
      <pc:docMkLst>
        <pc:docMk/>
      </pc:docMkLst>
      <pc:sldChg chg="addSp delSp modSp mod ord setClrOvrMap">
        <pc:chgData name="Eric Glover" userId="47c2a8b81aae47a8" providerId="LiveId" clId="{221AA51C-4698-45DA-B02C-A8857457F4F7}" dt="2021-03-27T17:26:08.423" v="1640" actId="20577"/>
        <pc:sldMkLst>
          <pc:docMk/>
          <pc:sldMk cId="430677984" sldId="306"/>
        </pc:sldMkLst>
        <pc:spChg chg="mod ord">
          <ac:chgData name="Eric Glover" userId="47c2a8b81aae47a8" providerId="LiveId" clId="{221AA51C-4698-45DA-B02C-A8857457F4F7}" dt="2021-03-27T17:24:47.170" v="1575" actId="108"/>
          <ac:spMkLst>
            <pc:docMk/>
            <pc:sldMk cId="430677984" sldId="306"/>
            <ac:spMk id="4" creationId="{B9605B3C-AE5D-4870-A314-5198A0878411}"/>
          </ac:spMkLst>
        </pc:spChg>
        <pc:spChg chg="add del mod">
          <ac:chgData name="Eric Glover" userId="47c2a8b81aae47a8" providerId="LiveId" clId="{221AA51C-4698-45DA-B02C-A8857457F4F7}" dt="2021-03-27T17:19:19.521" v="1233" actId="478"/>
          <ac:spMkLst>
            <pc:docMk/>
            <pc:sldMk cId="430677984" sldId="306"/>
            <ac:spMk id="6" creationId="{78CBB8BB-4457-466B-8A08-625BC3091E8F}"/>
          </ac:spMkLst>
        </pc:spChg>
        <pc:spChg chg="add mod">
          <ac:chgData name="Eric Glover" userId="47c2a8b81aae47a8" providerId="LiveId" clId="{221AA51C-4698-45DA-B02C-A8857457F4F7}" dt="2021-03-27T17:26:08.423" v="1640" actId="20577"/>
          <ac:spMkLst>
            <pc:docMk/>
            <pc:sldMk cId="430677984" sldId="306"/>
            <ac:spMk id="7" creationId="{C863D17E-E4AC-4689-85F4-051402B953FC}"/>
          </ac:spMkLst>
        </pc:spChg>
        <pc:spChg chg="mod ord">
          <ac:chgData name="Eric Glover" userId="47c2a8b81aae47a8" providerId="LiveId" clId="{221AA51C-4698-45DA-B02C-A8857457F4F7}" dt="2021-03-27T17:24:58.420" v="1576" actId="1076"/>
          <ac:spMkLst>
            <pc:docMk/>
            <pc:sldMk cId="430677984" sldId="306"/>
            <ac:spMk id="18" creationId="{10460047-9B82-48CA-B91D-B907487DCFB0}"/>
          </ac:spMkLst>
        </pc:spChg>
        <pc:spChg chg="add mod">
          <ac:chgData name="Eric Glover" userId="47c2a8b81aae47a8" providerId="LiveId" clId="{221AA51C-4698-45DA-B02C-A8857457F4F7}" dt="2021-03-27T17:19:10.890" v="1231" actId="1035"/>
          <ac:spMkLst>
            <pc:docMk/>
            <pc:sldMk cId="430677984" sldId="306"/>
            <ac:spMk id="30" creationId="{C40F2DEB-8FF6-4151-BC20-93C6C2EAA15F}"/>
          </ac:spMkLst>
        </pc:spChg>
        <pc:spChg chg="add mod">
          <ac:chgData name="Eric Glover" userId="47c2a8b81aae47a8" providerId="LiveId" clId="{221AA51C-4698-45DA-B02C-A8857457F4F7}" dt="2021-03-27T17:19:30.476" v="1277" actId="1038"/>
          <ac:spMkLst>
            <pc:docMk/>
            <pc:sldMk cId="430677984" sldId="306"/>
            <ac:spMk id="31" creationId="{BF8D425F-12E7-4003-8DE4-367283A4EE3B}"/>
          </ac:spMkLst>
        </pc:spChg>
        <pc:spChg chg="add mod">
          <ac:chgData name="Eric Glover" userId="47c2a8b81aae47a8" providerId="LiveId" clId="{221AA51C-4698-45DA-B02C-A8857457F4F7}" dt="2021-03-27T17:19:46.833" v="1279" actId="1076"/>
          <ac:spMkLst>
            <pc:docMk/>
            <pc:sldMk cId="430677984" sldId="306"/>
            <ac:spMk id="32" creationId="{02D4BA99-4A98-429F-A6F6-5CCB60A1101F}"/>
          </ac:spMkLst>
        </pc:spChg>
        <pc:spChg chg="add mod">
          <ac:chgData name="Eric Glover" userId="47c2a8b81aae47a8" providerId="LiveId" clId="{221AA51C-4698-45DA-B02C-A8857457F4F7}" dt="2021-03-27T17:19:54.738" v="1281" actId="1076"/>
          <ac:spMkLst>
            <pc:docMk/>
            <pc:sldMk cId="430677984" sldId="306"/>
            <ac:spMk id="33" creationId="{21C9F915-012E-447D-A94C-6D40F101520B}"/>
          </ac:spMkLst>
        </pc:spChg>
        <pc:spChg chg="mod ord">
          <ac:chgData name="Eric Glover" userId="47c2a8b81aae47a8" providerId="LiveId" clId="{221AA51C-4698-45DA-B02C-A8857457F4F7}" dt="2021-03-27T14:23:42.285" v="38" actId="26606"/>
          <ac:spMkLst>
            <pc:docMk/>
            <pc:sldMk cId="430677984" sldId="306"/>
            <ac:spMk id="35" creationId="{CAE84A9B-9D6C-4E37-88B2-EB4DF76CB7E1}"/>
          </ac:spMkLst>
        </pc:spChg>
        <pc:spChg chg="add del">
          <ac:chgData name="Eric Glover" userId="47c2a8b81aae47a8" providerId="LiveId" clId="{221AA51C-4698-45DA-B02C-A8857457F4F7}" dt="2021-03-27T14:23:05.860" v="25" actId="26606"/>
          <ac:spMkLst>
            <pc:docMk/>
            <pc:sldMk cId="430677984" sldId="306"/>
            <ac:spMk id="42" creationId="{3EBE8569-6AEC-4B8C-8D53-2DE337CDBA65}"/>
          </ac:spMkLst>
        </pc:spChg>
        <pc:spChg chg="add del">
          <ac:chgData name="Eric Glover" userId="47c2a8b81aae47a8" providerId="LiveId" clId="{221AA51C-4698-45DA-B02C-A8857457F4F7}" dt="2021-03-27T14:23:05.860" v="25" actId="26606"/>
          <ac:spMkLst>
            <pc:docMk/>
            <pc:sldMk cId="430677984" sldId="306"/>
            <ac:spMk id="43" creationId="{8FC9BE17-9A7B-462D-AE50-3D8777387304}"/>
          </ac:spMkLst>
        </pc:spChg>
        <pc:spChg chg="add del">
          <ac:chgData name="Eric Glover" userId="47c2a8b81aae47a8" providerId="LiveId" clId="{221AA51C-4698-45DA-B02C-A8857457F4F7}" dt="2021-03-27T14:23:05.860" v="25" actId="26606"/>
          <ac:spMkLst>
            <pc:docMk/>
            <pc:sldMk cId="430677984" sldId="306"/>
            <ac:spMk id="44" creationId="{55D4142C-5077-457F-A6AD-3FECFDB39685}"/>
          </ac:spMkLst>
        </pc:spChg>
        <pc:spChg chg="add del">
          <ac:chgData name="Eric Glover" userId="47c2a8b81aae47a8" providerId="LiveId" clId="{221AA51C-4698-45DA-B02C-A8857457F4F7}" dt="2021-03-27T14:23:05.860" v="25" actId="26606"/>
          <ac:spMkLst>
            <pc:docMk/>
            <pc:sldMk cId="430677984" sldId="306"/>
            <ac:spMk id="46" creationId="{7A5F0580-5EE9-419F-96EE-B6529EF6E7D0}"/>
          </ac:spMkLst>
        </pc:spChg>
        <pc:spChg chg="add del">
          <ac:chgData name="Eric Glover" userId="47c2a8b81aae47a8" providerId="LiveId" clId="{221AA51C-4698-45DA-B02C-A8857457F4F7}" dt="2021-03-27T14:23:19.621" v="27" actId="26606"/>
          <ac:spMkLst>
            <pc:docMk/>
            <pc:sldMk cId="430677984" sldId="306"/>
            <ac:spMk id="48" creationId="{F13C74B1-5B17-4795-BED0-7140497B445A}"/>
          </ac:spMkLst>
        </pc:spChg>
        <pc:spChg chg="add del">
          <ac:chgData name="Eric Glover" userId="47c2a8b81aae47a8" providerId="LiveId" clId="{221AA51C-4698-45DA-B02C-A8857457F4F7}" dt="2021-03-27T14:23:19.621" v="27" actId="26606"/>
          <ac:spMkLst>
            <pc:docMk/>
            <pc:sldMk cId="430677984" sldId="306"/>
            <ac:spMk id="49" creationId="{D4974D33-8DC5-464E-8C6D-BE58F0669C17}"/>
          </ac:spMkLst>
        </pc:spChg>
        <pc:spChg chg="add del">
          <ac:chgData name="Eric Glover" userId="47c2a8b81aae47a8" providerId="LiveId" clId="{221AA51C-4698-45DA-B02C-A8857457F4F7}" dt="2021-03-27T14:23:24.656" v="29" actId="26606"/>
          <ac:spMkLst>
            <pc:docMk/>
            <pc:sldMk cId="430677984" sldId="306"/>
            <ac:spMk id="51" creationId="{460B0EFB-53ED-4F35-B05D-F658EA021C65}"/>
          </ac:spMkLst>
        </pc:spChg>
        <pc:spChg chg="add del">
          <ac:chgData name="Eric Glover" userId="47c2a8b81aae47a8" providerId="LiveId" clId="{221AA51C-4698-45DA-B02C-A8857457F4F7}" dt="2021-03-27T14:23:24.656" v="29" actId="26606"/>
          <ac:spMkLst>
            <pc:docMk/>
            <pc:sldMk cId="430677984" sldId="306"/>
            <ac:spMk id="52" creationId="{835EF3DD-7D43-4A27-8967-A92FD8CC9365}"/>
          </ac:spMkLst>
        </pc:spChg>
        <pc:spChg chg="add del">
          <ac:chgData name="Eric Glover" userId="47c2a8b81aae47a8" providerId="LiveId" clId="{221AA51C-4698-45DA-B02C-A8857457F4F7}" dt="2021-03-27T14:23:29.373" v="31" actId="26606"/>
          <ac:spMkLst>
            <pc:docMk/>
            <pc:sldMk cId="430677984" sldId="306"/>
            <ac:spMk id="54" creationId="{E8A8EAB8-D2FF-444D-B34B-7D32F106AD0E}"/>
          </ac:spMkLst>
        </pc:spChg>
        <pc:spChg chg="add del">
          <ac:chgData name="Eric Glover" userId="47c2a8b81aae47a8" providerId="LiveId" clId="{221AA51C-4698-45DA-B02C-A8857457F4F7}" dt="2021-03-27T14:23:33.992" v="33" actId="26606"/>
          <ac:spMkLst>
            <pc:docMk/>
            <pc:sldMk cId="430677984" sldId="306"/>
            <ac:spMk id="58" creationId="{8F23F8A3-8FD7-4779-8323-FDC26BE99889}"/>
          </ac:spMkLst>
        </pc:spChg>
        <pc:spChg chg="add del">
          <ac:chgData name="Eric Glover" userId="47c2a8b81aae47a8" providerId="LiveId" clId="{221AA51C-4698-45DA-B02C-A8857457F4F7}" dt="2021-03-27T14:23:33.992" v="33" actId="26606"/>
          <ac:spMkLst>
            <pc:docMk/>
            <pc:sldMk cId="430677984" sldId="306"/>
            <ac:spMk id="59" creationId="{F605C4CC-A25C-416F-8333-7CB7DC97D870}"/>
          </ac:spMkLst>
        </pc:spChg>
        <pc:spChg chg="add del">
          <ac:chgData name="Eric Glover" userId="47c2a8b81aae47a8" providerId="LiveId" clId="{221AA51C-4698-45DA-B02C-A8857457F4F7}" dt="2021-03-27T14:23:42.277" v="37" actId="26606"/>
          <ac:spMkLst>
            <pc:docMk/>
            <pc:sldMk cId="430677984" sldId="306"/>
            <ac:spMk id="63" creationId="{8FC9BE17-9A7B-462D-AE50-3D8777387304}"/>
          </ac:spMkLst>
        </pc:spChg>
        <pc:spChg chg="add del">
          <ac:chgData name="Eric Glover" userId="47c2a8b81aae47a8" providerId="LiveId" clId="{221AA51C-4698-45DA-B02C-A8857457F4F7}" dt="2021-03-27T14:23:42.277" v="37" actId="26606"/>
          <ac:spMkLst>
            <pc:docMk/>
            <pc:sldMk cId="430677984" sldId="306"/>
            <ac:spMk id="64" creationId="{3EBE8569-6AEC-4B8C-8D53-2DE337CDBA65}"/>
          </ac:spMkLst>
        </pc:spChg>
        <pc:spChg chg="add del">
          <ac:chgData name="Eric Glover" userId="47c2a8b81aae47a8" providerId="LiveId" clId="{221AA51C-4698-45DA-B02C-A8857457F4F7}" dt="2021-03-27T14:23:42.277" v="37" actId="26606"/>
          <ac:spMkLst>
            <pc:docMk/>
            <pc:sldMk cId="430677984" sldId="306"/>
            <ac:spMk id="65" creationId="{55D4142C-5077-457F-A6AD-3FECFDB39685}"/>
          </ac:spMkLst>
        </pc:spChg>
        <pc:spChg chg="add del">
          <ac:chgData name="Eric Glover" userId="47c2a8b81aae47a8" providerId="LiveId" clId="{221AA51C-4698-45DA-B02C-A8857457F4F7}" dt="2021-03-27T14:23:42.277" v="37" actId="26606"/>
          <ac:spMkLst>
            <pc:docMk/>
            <pc:sldMk cId="430677984" sldId="306"/>
            <ac:spMk id="66" creationId="{7A5F0580-5EE9-419F-96EE-B6529EF6E7D0}"/>
          </ac:spMkLst>
        </pc:spChg>
        <pc:spChg chg="add">
          <ac:chgData name="Eric Glover" userId="47c2a8b81aae47a8" providerId="LiveId" clId="{221AA51C-4698-45DA-B02C-A8857457F4F7}" dt="2021-03-27T14:23:42.285" v="38" actId="26606"/>
          <ac:spMkLst>
            <pc:docMk/>
            <pc:sldMk cId="430677984" sldId="306"/>
            <ac:spMk id="68" creationId="{F13C74B1-5B17-4795-BED0-7140497B445A}"/>
          </ac:spMkLst>
        </pc:spChg>
        <pc:spChg chg="add">
          <ac:chgData name="Eric Glover" userId="47c2a8b81aae47a8" providerId="LiveId" clId="{221AA51C-4698-45DA-B02C-A8857457F4F7}" dt="2021-03-27T14:23:42.285" v="38" actId="26606"/>
          <ac:spMkLst>
            <pc:docMk/>
            <pc:sldMk cId="430677984" sldId="306"/>
            <ac:spMk id="69" creationId="{D4974D33-8DC5-464E-8C6D-BE58F0669C17}"/>
          </ac:spMkLst>
        </pc:spChg>
        <pc:picChg chg="del">
          <ac:chgData name="Eric Glover" userId="47c2a8b81aae47a8" providerId="LiveId" clId="{221AA51C-4698-45DA-B02C-A8857457F4F7}" dt="2021-03-27T14:22:34.518" v="20" actId="478"/>
          <ac:picMkLst>
            <pc:docMk/>
            <pc:sldMk cId="430677984" sldId="306"/>
            <ac:picMk id="3" creationId="{5DE39324-0DA9-4DF3-82D2-52F81866D1C7}"/>
          </ac:picMkLst>
        </pc:picChg>
        <pc:picChg chg="add mod ord">
          <ac:chgData name="Eric Glover" userId="47c2a8b81aae47a8" providerId="LiveId" clId="{221AA51C-4698-45DA-B02C-A8857457F4F7}" dt="2021-03-27T17:19:00.383" v="1221" actId="1076"/>
          <ac:picMkLst>
            <pc:docMk/>
            <pc:sldMk cId="430677984" sldId="306"/>
            <ac:picMk id="5" creationId="{75E989A2-E5E5-4070-A574-3A5E6A1A4A13}"/>
          </ac:picMkLst>
        </pc:picChg>
        <pc:picChg chg="add del">
          <ac:chgData name="Eric Glover" userId="47c2a8b81aae47a8" providerId="LiveId" clId="{221AA51C-4698-45DA-B02C-A8857457F4F7}" dt="2021-03-27T14:23:02.955" v="23" actId="26606"/>
          <ac:picMkLst>
            <pc:docMk/>
            <pc:sldMk cId="430677984" sldId="306"/>
            <ac:picMk id="40" creationId="{54DDEBDD-D8BD-41A6-8A0D-B00E3768B0F9}"/>
          </ac:picMkLst>
        </pc:picChg>
        <pc:picChg chg="add del">
          <ac:chgData name="Eric Glover" userId="47c2a8b81aae47a8" providerId="LiveId" clId="{221AA51C-4698-45DA-B02C-A8857457F4F7}" dt="2021-03-27T14:23:38.739" v="35" actId="26606"/>
          <ac:picMkLst>
            <pc:docMk/>
            <pc:sldMk cId="430677984" sldId="306"/>
            <ac:picMk id="61" creationId="{54DDEBDD-D8BD-41A6-8A0D-B00E3768B0F9}"/>
          </ac:picMkLst>
        </pc:picChg>
        <pc:cxnChg chg="add del">
          <ac:chgData name="Eric Glover" userId="47c2a8b81aae47a8" providerId="LiveId" clId="{221AA51C-4698-45DA-B02C-A8857457F4F7}" dt="2021-03-27T14:23:29.373" v="31" actId="26606"/>
          <ac:cxnSpMkLst>
            <pc:docMk/>
            <pc:sldMk cId="430677984" sldId="306"/>
            <ac:cxnSpMk id="55" creationId="{EEA38897-7BA3-4408-8083-3235339C4A60}"/>
          </ac:cxnSpMkLst>
        </pc:cxnChg>
        <pc:cxnChg chg="add del">
          <ac:chgData name="Eric Glover" userId="47c2a8b81aae47a8" providerId="LiveId" clId="{221AA51C-4698-45DA-B02C-A8857457F4F7}" dt="2021-03-27T14:23:29.373" v="31" actId="26606"/>
          <ac:cxnSpMkLst>
            <pc:docMk/>
            <pc:sldMk cId="430677984" sldId="306"/>
            <ac:cxnSpMk id="56" creationId="{F11AD06B-AB20-4097-8606-5DA00DBACE88}"/>
          </ac:cxnSpMkLst>
        </pc:cxnChg>
      </pc:sldChg>
      <pc:sldChg chg="modSp mod ord modAnim">
        <pc:chgData name="Eric Glover" userId="47c2a8b81aae47a8" providerId="LiveId" clId="{221AA51C-4698-45DA-B02C-A8857457F4F7}" dt="2021-03-27T19:22:17.590" v="4427"/>
        <pc:sldMkLst>
          <pc:docMk/>
          <pc:sldMk cId="4042441328" sldId="331"/>
        </pc:sldMkLst>
        <pc:spChg chg="mod">
          <ac:chgData name="Eric Glover" userId="47c2a8b81aae47a8" providerId="LiveId" clId="{221AA51C-4698-45DA-B02C-A8857457F4F7}" dt="2021-03-27T17:03:39.505" v="345" actId="14838"/>
          <ac:spMkLst>
            <pc:docMk/>
            <pc:sldMk cId="4042441328" sldId="331"/>
            <ac:spMk id="3" creationId="{930830F8-9029-4B45-A638-0E29348F5AAB}"/>
          </ac:spMkLst>
        </pc:spChg>
        <pc:spChg chg="mod">
          <ac:chgData name="Eric Glover" userId="47c2a8b81aae47a8" providerId="LiveId" clId="{221AA51C-4698-45DA-B02C-A8857457F4F7}" dt="2021-03-27T17:04:28.501" v="380" actId="6549"/>
          <ac:spMkLst>
            <pc:docMk/>
            <pc:sldMk cId="4042441328" sldId="331"/>
            <ac:spMk id="4" creationId="{3557725F-5149-44D1-ACB7-626F0A6DFEE8}"/>
          </ac:spMkLst>
        </pc:spChg>
        <pc:spChg chg="mod">
          <ac:chgData name="Eric Glover" userId="47c2a8b81aae47a8" providerId="LiveId" clId="{221AA51C-4698-45DA-B02C-A8857457F4F7}" dt="2021-03-27T17:10:02.513" v="762" actId="20577"/>
          <ac:spMkLst>
            <pc:docMk/>
            <pc:sldMk cId="4042441328" sldId="331"/>
            <ac:spMk id="7" creationId="{171BDC59-AB62-4E3E-98ED-9552F438EE52}"/>
          </ac:spMkLst>
        </pc:spChg>
        <pc:spChg chg="mod">
          <ac:chgData name="Eric Glover" userId="47c2a8b81aae47a8" providerId="LiveId" clId="{221AA51C-4698-45DA-B02C-A8857457F4F7}" dt="2021-03-27T17:12:20.340" v="990" actId="6549"/>
          <ac:spMkLst>
            <pc:docMk/>
            <pc:sldMk cId="4042441328" sldId="331"/>
            <ac:spMk id="9" creationId="{DD2AF582-A8DF-4511-B716-B3997D68144D}"/>
          </ac:spMkLst>
        </pc:spChg>
      </pc:sldChg>
      <pc:sldChg chg="modSp mod modAnim">
        <pc:chgData name="Eric Glover" userId="47c2a8b81aae47a8" providerId="LiveId" clId="{221AA51C-4698-45DA-B02C-A8857457F4F7}" dt="2021-03-27T19:23:45.080" v="4434"/>
        <pc:sldMkLst>
          <pc:docMk/>
          <pc:sldMk cId="1348437626" sldId="340"/>
        </pc:sldMkLst>
        <pc:spChg chg="mod">
          <ac:chgData name="Eric Glover" userId="47c2a8b81aae47a8" providerId="LiveId" clId="{221AA51C-4698-45DA-B02C-A8857457F4F7}" dt="2021-03-27T19:18:50.073" v="4397" actId="1038"/>
          <ac:spMkLst>
            <pc:docMk/>
            <pc:sldMk cId="1348437626" sldId="340"/>
            <ac:spMk id="2" creationId="{F654CE7D-5450-4841-BFA4-7E545B2322B6}"/>
          </ac:spMkLst>
        </pc:spChg>
        <pc:spChg chg="mod">
          <ac:chgData name="Eric Glover" userId="47c2a8b81aae47a8" providerId="LiveId" clId="{221AA51C-4698-45DA-B02C-A8857457F4F7}" dt="2021-03-27T19:18:50.073" v="4397" actId="1038"/>
          <ac:spMkLst>
            <pc:docMk/>
            <pc:sldMk cId="1348437626" sldId="340"/>
            <ac:spMk id="4" creationId="{057BF3DA-2A9B-4274-8880-F2D660668C5E}"/>
          </ac:spMkLst>
        </pc:spChg>
        <pc:spChg chg="mod">
          <ac:chgData name="Eric Glover" userId="47c2a8b81aae47a8" providerId="LiveId" clId="{221AA51C-4698-45DA-B02C-A8857457F4F7}" dt="2021-03-27T19:18:50.073" v="4397" actId="1038"/>
          <ac:spMkLst>
            <pc:docMk/>
            <pc:sldMk cId="1348437626" sldId="340"/>
            <ac:spMk id="5" creationId="{FA11AB9D-82EF-4B34-A5D1-FE077432139A}"/>
          </ac:spMkLst>
        </pc:spChg>
      </pc:sldChg>
      <pc:sldChg chg="modSp mod">
        <pc:chgData name="Eric Glover" userId="47c2a8b81aae47a8" providerId="LiveId" clId="{221AA51C-4698-45DA-B02C-A8857457F4F7}" dt="2021-03-28T14:57:54.653" v="4452" actId="1037"/>
        <pc:sldMkLst>
          <pc:docMk/>
          <pc:sldMk cId="934422129" sldId="364"/>
        </pc:sldMkLst>
        <pc:spChg chg="mod">
          <ac:chgData name="Eric Glover" userId="47c2a8b81aae47a8" providerId="LiveId" clId="{221AA51C-4698-45DA-B02C-A8857457F4F7}" dt="2021-03-27T11:35:50.581" v="17" actId="313"/>
          <ac:spMkLst>
            <pc:docMk/>
            <pc:sldMk cId="934422129" sldId="364"/>
            <ac:spMk id="2" creationId="{14290237-B79B-4964-A589-B4AE42C51781}"/>
          </ac:spMkLst>
        </pc:spChg>
        <pc:picChg chg="mod">
          <ac:chgData name="Eric Glover" userId="47c2a8b81aae47a8" providerId="LiveId" clId="{221AA51C-4698-45DA-B02C-A8857457F4F7}" dt="2021-03-28T14:57:54.653" v="4452" actId="1037"/>
          <ac:picMkLst>
            <pc:docMk/>
            <pc:sldMk cId="934422129" sldId="364"/>
            <ac:picMk id="3" creationId="{1CE6BAE9-6781-4CFA-AB08-0078C89DA3E6}"/>
          </ac:picMkLst>
        </pc:picChg>
      </pc:sldChg>
      <pc:sldChg chg="addSp delSp modSp mod ord modAnim">
        <pc:chgData name="Eric Glover" userId="47c2a8b81aae47a8" providerId="LiveId" clId="{221AA51C-4698-45DA-B02C-A8857457F4F7}" dt="2021-03-27T19:22:59.804" v="4428"/>
        <pc:sldMkLst>
          <pc:docMk/>
          <pc:sldMk cId="1882386762" sldId="365"/>
        </pc:sldMkLst>
        <pc:spChg chg="mod">
          <ac:chgData name="Eric Glover" userId="47c2a8b81aae47a8" providerId="LiveId" clId="{221AA51C-4698-45DA-B02C-A8857457F4F7}" dt="2021-03-27T17:29:12.480" v="1667" actId="115"/>
          <ac:spMkLst>
            <pc:docMk/>
            <pc:sldMk cId="1882386762" sldId="365"/>
            <ac:spMk id="3" creationId="{930830F8-9029-4B45-A638-0E29348F5AAB}"/>
          </ac:spMkLst>
        </pc:spChg>
        <pc:spChg chg="add mod">
          <ac:chgData name="Eric Glover" userId="47c2a8b81aae47a8" providerId="LiveId" clId="{221AA51C-4698-45DA-B02C-A8857457F4F7}" dt="2021-03-27T17:26:43.227" v="1644"/>
          <ac:spMkLst>
            <pc:docMk/>
            <pc:sldMk cId="1882386762" sldId="365"/>
            <ac:spMk id="8" creationId="{0E2D362A-ADD8-4F7A-BCBA-C3092C0DB6BA}"/>
          </ac:spMkLst>
        </pc:spChg>
        <pc:spChg chg="del">
          <ac:chgData name="Eric Glover" userId="47c2a8b81aae47a8" providerId="LiveId" clId="{221AA51C-4698-45DA-B02C-A8857457F4F7}" dt="2021-03-27T17:26:41.960" v="1643" actId="478"/>
          <ac:spMkLst>
            <pc:docMk/>
            <pc:sldMk cId="1882386762" sldId="365"/>
            <ac:spMk id="10" creationId="{3BAC2788-390E-48F0-AFB3-4E996FED3E72}"/>
          </ac:spMkLst>
        </pc:spChg>
        <pc:spChg chg="mod">
          <ac:chgData name="Eric Glover" userId="47c2a8b81aae47a8" providerId="LiveId" clId="{221AA51C-4698-45DA-B02C-A8857457F4F7}" dt="2021-03-27T18:21:42.635" v="2950" actId="1076"/>
          <ac:spMkLst>
            <pc:docMk/>
            <pc:sldMk cId="1882386762" sldId="365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21:40.749" v="2949" actId="14100"/>
          <ac:spMkLst>
            <pc:docMk/>
            <pc:sldMk cId="1882386762" sldId="365"/>
            <ac:spMk id="12" creationId="{2A53241E-5F08-4F9B-B973-7C3441AEE551}"/>
          </ac:spMkLst>
        </pc:spChg>
      </pc:sldChg>
      <pc:sldChg chg="modSp add del mod">
        <pc:chgData name="Eric Glover" userId="47c2a8b81aae47a8" providerId="LiveId" clId="{221AA51C-4698-45DA-B02C-A8857457F4F7}" dt="2021-03-27T19:21:55.496" v="4426" actId="6549"/>
        <pc:sldMkLst>
          <pc:docMk/>
          <pc:sldMk cId="3069749266" sldId="366"/>
        </pc:sldMkLst>
        <pc:spChg chg="mod">
          <ac:chgData name="Eric Glover" userId="47c2a8b81aae47a8" providerId="LiveId" clId="{221AA51C-4698-45DA-B02C-A8857457F4F7}" dt="2021-03-27T19:21:55.496" v="4426" actId="6549"/>
          <ac:spMkLst>
            <pc:docMk/>
            <pc:sldMk cId="3069749266" sldId="366"/>
            <ac:spMk id="2" creationId="{14290237-B79B-4964-A589-B4AE42C51781}"/>
          </ac:spMkLst>
        </pc:spChg>
      </pc:sldChg>
      <pc:sldChg chg="addSp delSp modSp del mod ord">
        <pc:chgData name="Eric Glover" userId="47c2a8b81aae47a8" providerId="LiveId" clId="{221AA51C-4698-45DA-B02C-A8857457F4F7}" dt="2021-03-27T17:53:25.439" v="2704" actId="47"/>
        <pc:sldMkLst>
          <pc:docMk/>
          <pc:sldMk cId="1116589914" sldId="367"/>
        </pc:sldMkLst>
        <pc:spChg chg="mod">
          <ac:chgData name="Eric Glover" userId="47c2a8b81aae47a8" providerId="LiveId" clId="{221AA51C-4698-45DA-B02C-A8857457F4F7}" dt="2021-03-27T17:46:03.006" v="2274" actId="6549"/>
          <ac:spMkLst>
            <pc:docMk/>
            <pc:sldMk cId="1116589914" sldId="367"/>
            <ac:spMk id="3" creationId="{930830F8-9029-4B45-A638-0E29348F5AAB}"/>
          </ac:spMkLst>
        </pc:spChg>
        <pc:spChg chg="mod">
          <ac:chgData name="Eric Glover" userId="47c2a8b81aae47a8" providerId="LiveId" clId="{221AA51C-4698-45DA-B02C-A8857457F4F7}" dt="2021-03-27T15:22:19.678" v="212" actId="20577"/>
          <ac:spMkLst>
            <pc:docMk/>
            <pc:sldMk cId="1116589914" sldId="367"/>
            <ac:spMk id="6" creationId="{0D6C24CA-99DF-4391-A845-5932E017E490}"/>
          </ac:spMkLst>
        </pc:spChg>
        <pc:spChg chg="add mod">
          <ac:chgData name="Eric Glover" userId="47c2a8b81aae47a8" providerId="LiveId" clId="{221AA51C-4698-45DA-B02C-A8857457F4F7}" dt="2021-03-27T15:17:16.550" v="122" actId="1038"/>
          <ac:spMkLst>
            <pc:docMk/>
            <pc:sldMk cId="1116589914" sldId="367"/>
            <ac:spMk id="8" creationId="{C1531FC8-7D36-401D-ABFA-425C1720CA2F}"/>
          </ac:spMkLst>
        </pc:spChg>
        <pc:picChg chg="add del">
          <ac:chgData name="Eric Glover" userId="47c2a8b81aae47a8" providerId="LiveId" clId="{221AA51C-4698-45DA-B02C-A8857457F4F7}" dt="2021-03-27T15:13:35.287" v="65" actId="478"/>
          <ac:picMkLst>
            <pc:docMk/>
            <pc:sldMk cId="1116589914" sldId="367"/>
            <ac:picMk id="4" creationId="{E1ACAB8F-FF36-4DA7-851A-F25A2A2530D7}"/>
          </ac:picMkLst>
        </pc:picChg>
      </pc:sldChg>
      <pc:sldChg chg="del">
        <pc:chgData name="Eric Glover" userId="47c2a8b81aae47a8" providerId="LiveId" clId="{221AA51C-4698-45DA-B02C-A8857457F4F7}" dt="2021-03-27T17:29:27.058" v="1668" actId="47"/>
        <pc:sldMkLst>
          <pc:docMk/>
          <pc:sldMk cId="1821854634" sldId="368"/>
        </pc:sldMkLst>
      </pc:sldChg>
      <pc:sldChg chg="addSp modSp del mod ord modAnim">
        <pc:chgData name="Eric Glover" userId="47c2a8b81aae47a8" providerId="LiveId" clId="{221AA51C-4698-45DA-B02C-A8857457F4F7}" dt="2021-03-27T17:55:45.612" v="2717" actId="47"/>
        <pc:sldMkLst>
          <pc:docMk/>
          <pc:sldMk cId="3984541057" sldId="369"/>
        </pc:sldMkLst>
        <pc:spChg chg="mod">
          <ac:chgData name="Eric Glover" userId="47c2a8b81aae47a8" providerId="LiveId" clId="{221AA51C-4698-45DA-B02C-A8857457F4F7}" dt="2021-03-27T15:18:48.846" v="189" actId="57"/>
          <ac:spMkLst>
            <pc:docMk/>
            <pc:sldMk cId="3984541057" sldId="369"/>
            <ac:spMk id="3" creationId="{930830F8-9029-4B45-A638-0E29348F5AAB}"/>
          </ac:spMkLst>
        </pc:spChg>
        <pc:spChg chg="mod">
          <ac:chgData name="Eric Glover" userId="47c2a8b81aae47a8" providerId="LiveId" clId="{221AA51C-4698-45DA-B02C-A8857457F4F7}" dt="2021-03-27T15:22:33.201" v="250" actId="6549"/>
          <ac:spMkLst>
            <pc:docMk/>
            <pc:sldMk cId="3984541057" sldId="369"/>
            <ac:spMk id="6" creationId="{EDAB3030-EA40-420E-B961-CC1A288E79D0}"/>
          </ac:spMkLst>
        </pc:spChg>
        <pc:spChg chg="add mod">
          <ac:chgData name="Eric Glover" userId="47c2a8b81aae47a8" providerId="LiveId" clId="{221AA51C-4698-45DA-B02C-A8857457F4F7}" dt="2021-03-27T15:19:01.859" v="191" actId="57"/>
          <ac:spMkLst>
            <pc:docMk/>
            <pc:sldMk cId="3984541057" sldId="369"/>
            <ac:spMk id="8" creationId="{5C38AD3B-561B-4372-993C-91BD75827E9B}"/>
          </ac:spMkLst>
        </pc:spChg>
        <pc:spChg chg="add mod">
          <ac:chgData name="Eric Glover" userId="47c2a8b81aae47a8" providerId="LiveId" clId="{221AA51C-4698-45DA-B02C-A8857457F4F7}" dt="2021-03-27T15:23:52.604" v="266" actId="6549"/>
          <ac:spMkLst>
            <pc:docMk/>
            <pc:sldMk cId="3984541057" sldId="369"/>
            <ac:spMk id="10" creationId="{A0C99434-F362-4038-9B65-DC9746ABA678}"/>
          </ac:spMkLst>
        </pc:spChg>
      </pc:sldChg>
      <pc:sldChg chg="del">
        <pc:chgData name="Eric Glover" userId="47c2a8b81aae47a8" providerId="LiveId" clId="{221AA51C-4698-45DA-B02C-A8857457F4F7}" dt="2021-03-27T17:29:27.058" v="1668" actId="47"/>
        <pc:sldMkLst>
          <pc:docMk/>
          <pc:sldMk cId="1095109062" sldId="370"/>
        </pc:sldMkLst>
      </pc:sldChg>
      <pc:sldChg chg="del">
        <pc:chgData name="Eric Glover" userId="47c2a8b81aae47a8" providerId="LiveId" clId="{221AA51C-4698-45DA-B02C-A8857457F4F7}" dt="2021-03-27T17:29:27.058" v="1668" actId="47"/>
        <pc:sldMkLst>
          <pc:docMk/>
          <pc:sldMk cId="2726087328" sldId="371"/>
        </pc:sldMkLst>
      </pc:sldChg>
      <pc:sldChg chg="del">
        <pc:chgData name="Eric Glover" userId="47c2a8b81aae47a8" providerId="LiveId" clId="{221AA51C-4698-45DA-B02C-A8857457F4F7}" dt="2021-03-27T17:29:45.358" v="1670" actId="47"/>
        <pc:sldMkLst>
          <pc:docMk/>
          <pc:sldMk cId="1791132034" sldId="372"/>
        </pc:sldMkLst>
      </pc:sldChg>
      <pc:sldChg chg="del">
        <pc:chgData name="Eric Glover" userId="47c2a8b81aae47a8" providerId="LiveId" clId="{221AA51C-4698-45DA-B02C-A8857457F4F7}" dt="2021-03-27T17:29:45.358" v="1670" actId="47"/>
        <pc:sldMkLst>
          <pc:docMk/>
          <pc:sldMk cId="1582563362" sldId="373"/>
        </pc:sldMkLst>
      </pc:sldChg>
      <pc:sldChg chg="del">
        <pc:chgData name="Eric Glover" userId="47c2a8b81aae47a8" providerId="LiveId" clId="{221AA51C-4698-45DA-B02C-A8857457F4F7}" dt="2021-03-27T17:29:45.358" v="1670" actId="47"/>
        <pc:sldMkLst>
          <pc:docMk/>
          <pc:sldMk cId="2318399481" sldId="374"/>
        </pc:sldMkLst>
      </pc:sldChg>
      <pc:sldChg chg="del">
        <pc:chgData name="Eric Glover" userId="47c2a8b81aae47a8" providerId="LiveId" clId="{221AA51C-4698-45DA-B02C-A8857457F4F7}" dt="2021-03-27T17:29:30.603" v="1669" actId="47"/>
        <pc:sldMkLst>
          <pc:docMk/>
          <pc:sldMk cId="865597044" sldId="375"/>
        </pc:sldMkLst>
      </pc:sldChg>
      <pc:sldChg chg="del">
        <pc:chgData name="Eric Glover" userId="47c2a8b81aae47a8" providerId="LiveId" clId="{221AA51C-4698-45DA-B02C-A8857457F4F7}" dt="2021-03-27T17:55:48.611" v="2718" actId="47"/>
        <pc:sldMkLst>
          <pc:docMk/>
          <pc:sldMk cId="353062003" sldId="376"/>
        </pc:sldMkLst>
      </pc:sldChg>
      <pc:sldChg chg="del">
        <pc:chgData name="Eric Glover" userId="47c2a8b81aae47a8" providerId="LiveId" clId="{221AA51C-4698-45DA-B02C-A8857457F4F7}" dt="2021-03-27T17:29:45.358" v="1670" actId="47"/>
        <pc:sldMkLst>
          <pc:docMk/>
          <pc:sldMk cId="175112828" sldId="377"/>
        </pc:sldMkLst>
      </pc:sldChg>
      <pc:sldChg chg="del">
        <pc:chgData name="Eric Glover" userId="47c2a8b81aae47a8" providerId="LiveId" clId="{221AA51C-4698-45DA-B02C-A8857457F4F7}" dt="2021-03-27T17:29:45.358" v="1670" actId="47"/>
        <pc:sldMkLst>
          <pc:docMk/>
          <pc:sldMk cId="3294391433" sldId="378"/>
        </pc:sldMkLst>
      </pc:sldChg>
      <pc:sldChg chg="addSp delSp modSp new mod setBg setClrOvrMap">
        <pc:chgData name="Eric Glover" userId="47c2a8b81aae47a8" providerId="LiveId" clId="{221AA51C-4698-45DA-B02C-A8857457F4F7}" dt="2021-03-27T17:01:05.994" v="321" actId="26606"/>
        <pc:sldMkLst>
          <pc:docMk/>
          <pc:sldMk cId="783878152" sldId="379"/>
        </pc:sldMkLst>
        <pc:spChg chg="add del">
          <ac:chgData name="Eric Glover" userId="47c2a8b81aae47a8" providerId="LiveId" clId="{221AA51C-4698-45DA-B02C-A8857457F4F7}" dt="2021-03-27T16:58:46.865" v="269" actId="26606"/>
          <ac:spMkLst>
            <pc:docMk/>
            <pc:sldMk cId="783878152" sldId="379"/>
            <ac:spMk id="7" creationId="{57845966-6EFC-468A-9CC7-BAB4B95854E7}"/>
          </ac:spMkLst>
        </pc:spChg>
        <pc:spChg chg="add del">
          <ac:chgData name="Eric Glover" userId="47c2a8b81aae47a8" providerId="LiveId" clId="{221AA51C-4698-45DA-B02C-A8857457F4F7}" dt="2021-03-27T16:58:46.865" v="269" actId="26606"/>
          <ac:spMkLst>
            <pc:docMk/>
            <pc:sldMk cId="783878152" sldId="379"/>
            <ac:spMk id="11" creationId="{ADAD1991-FFD1-4E94-ABAB-7560D33008E4}"/>
          </ac:spMkLst>
        </pc:spChg>
        <pc:spChg chg="add del">
          <ac:chgData name="Eric Glover" userId="47c2a8b81aae47a8" providerId="LiveId" clId="{221AA51C-4698-45DA-B02C-A8857457F4F7}" dt="2021-03-27T16:58:49.202" v="271" actId="26606"/>
          <ac:spMkLst>
            <pc:docMk/>
            <pc:sldMk cId="783878152" sldId="379"/>
            <ac:spMk id="13" creationId="{82A5F716-98EF-42EF-A471-87C6DFDCC799}"/>
          </ac:spMkLst>
        </pc:spChg>
        <pc:spChg chg="add del">
          <ac:chgData name="Eric Glover" userId="47c2a8b81aae47a8" providerId="LiveId" clId="{221AA51C-4698-45DA-B02C-A8857457F4F7}" dt="2021-03-27T16:58:49.202" v="271" actId="26606"/>
          <ac:spMkLst>
            <pc:docMk/>
            <pc:sldMk cId="783878152" sldId="379"/>
            <ac:spMk id="14" creationId="{B87687D8-4EF1-4EF2-BF7E-74BB4A3D1806}"/>
          </ac:spMkLst>
        </pc:spChg>
        <pc:spChg chg="add del">
          <ac:chgData name="Eric Glover" userId="47c2a8b81aae47a8" providerId="LiveId" clId="{221AA51C-4698-45DA-B02C-A8857457F4F7}" dt="2021-03-27T16:58:51.522" v="275" actId="26606"/>
          <ac:spMkLst>
            <pc:docMk/>
            <pc:sldMk cId="783878152" sldId="379"/>
            <ac:spMk id="18" creationId="{C3862298-AF85-4572-BED3-52E573EBD410}"/>
          </ac:spMkLst>
        </pc:spChg>
        <pc:spChg chg="add del">
          <ac:chgData name="Eric Glover" userId="47c2a8b81aae47a8" providerId="LiveId" clId="{221AA51C-4698-45DA-B02C-A8857457F4F7}" dt="2021-03-27T16:58:51.522" v="275" actId="26606"/>
          <ac:spMkLst>
            <pc:docMk/>
            <pc:sldMk cId="783878152" sldId="379"/>
            <ac:spMk id="19" creationId="{7BE265E6-D012-42B3-A7DE-C8FEED40DBB7}"/>
          </ac:spMkLst>
        </pc:spChg>
        <pc:spChg chg="add del">
          <ac:chgData name="Eric Glover" userId="47c2a8b81aae47a8" providerId="LiveId" clId="{221AA51C-4698-45DA-B02C-A8857457F4F7}" dt="2021-03-27T16:58:51.522" v="275" actId="26606"/>
          <ac:spMkLst>
            <pc:docMk/>
            <pc:sldMk cId="783878152" sldId="379"/>
            <ac:spMk id="20" creationId="{6EB9A5AE-0A9C-4EB1-9569-A44D89EFC5BD}"/>
          </ac:spMkLst>
        </pc:spChg>
        <pc:spChg chg="add del">
          <ac:chgData name="Eric Glover" userId="47c2a8b81aae47a8" providerId="LiveId" clId="{221AA51C-4698-45DA-B02C-A8857457F4F7}" dt="2021-03-27T17:01:05.994" v="321" actId="26606"/>
          <ac:spMkLst>
            <pc:docMk/>
            <pc:sldMk cId="783878152" sldId="379"/>
            <ac:spMk id="22" creationId="{0B761509-3B9A-49A6-A84B-C3D86811697D}"/>
          </ac:spMkLst>
        </pc:spChg>
        <pc:spChg chg="add del">
          <ac:chgData name="Eric Glover" userId="47c2a8b81aae47a8" providerId="LiveId" clId="{221AA51C-4698-45DA-B02C-A8857457F4F7}" dt="2021-03-27T17:01:05.994" v="321" actId="26606"/>
          <ac:spMkLst>
            <pc:docMk/>
            <pc:sldMk cId="783878152" sldId="379"/>
            <ac:spMk id="23" creationId="{91DE43FD-EB47-414A-B0AB-169B0FFFA527}"/>
          </ac:spMkLst>
        </pc:spChg>
        <pc:spChg chg="add del">
          <ac:chgData name="Eric Glover" userId="47c2a8b81aae47a8" providerId="LiveId" clId="{221AA51C-4698-45DA-B02C-A8857457F4F7}" dt="2021-03-27T16:59:54.311" v="290" actId="26606"/>
          <ac:spMkLst>
            <pc:docMk/>
            <pc:sldMk cId="783878152" sldId="379"/>
            <ac:spMk id="27" creationId="{0B761509-3B9A-49A6-A84B-C3D86811697D}"/>
          </ac:spMkLst>
        </pc:spChg>
        <pc:spChg chg="add del">
          <ac:chgData name="Eric Glover" userId="47c2a8b81aae47a8" providerId="LiveId" clId="{221AA51C-4698-45DA-B02C-A8857457F4F7}" dt="2021-03-27T16:59:54.311" v="290" actId="26606"/>
          <ac:spMkLst>
            <pc:docMk/>
            <pc:sldMk cId="783878152" sldId="379"/>
            <ac:spMk id="28" creationId="{91DE43FD-EB47-414A-B0AB-169B0FFFA527}"/>
          </ac:spMkLst>
        </pc:spChg>
        <pc:spChg chg="add del">
          <ac:chgData name="Eric Glover" userId="47c2a8b81aae47a8" providerId="LiveId" clId="{221AA51C-4698-45DA-B02C-A8857457F4F7}" dt="2021-03-27T16:59:36.691" v="280" actId="26606"/>
          <ac:spMkLst>
            <pc:docMk/>
            <pc:sldMk cId="783878152" sldId="379"/>
            <ac:spMk id="30" creationId="{42A4FC2C-047E-45A5-965D-8E1E3BF09BC6}"/>
          </ac:spMkLst>
        </pc:spChg>
        <pc:spChg chg="add del">
          <ac:chgData name="Eric Glover" userId="47c2a8b81aae47a8" providerId="LiveId" clId="{221AA51C-4698-45DA-B02C-A8857457F4F7}" dt="2021-03-27T17:00:45.302" v="310" actId="26606"/>
          <ac:spMkLst>
            <pc:docMk/>
            <pc:sldMk cId="783878152" sldId="379"/>
            <ac:spMk id="31" creationId="{42A4FC2C-047E-45A5-965D-8E1E3BF09BC6}"/>
          </ac:spMkLst>
        </pc:spChg>
        <pc:spChg chg="add del">
          <ac:chgData name="Eric Glover" userId="47c2a8b81aae47a8" providerId="LiveId" clId="{221AA51C-4698-45DA-B02C-A8857457F4F7}" dt="2021-03-27T16:59:38.494" v="282" actId="26606"/>
          <ac:spMkLst>
            <pc:docMk/>
            <pc:sldMk cId="783878152" sldId="379"/>
            <ac:spMk id="32" creationId="{8B2B1708-8CE4-4A20-94F5-55118AE2CBD7}"/>
          </ac:spMkLst>
        </pc:spChg>
        <pc:spChg chg="add del">
          <ac:chgData name="Eric Glover" userId="47c2a8b81aae47a8" providerId="LiveId" clId="{221AA51C-4698-45DA-B02C-A8857457F4F7}" dt="2021-03-27T16:59:38.494" v="282" actId="26606"/>
          <ac:spMkLst>
            <pc:docMk/>
            <pc:sldMk cId="783878152" sldId="379"/>
            <ac:spMk id="33" creationId="{C7D023E4-8DE1-436E-9847-ED6A4B4B04FD}"/>
          </ac:spMkLst>
        </pc:spChg>
        <pc:spChg chg="add del">
          <ac:chgData name="Eric Glover" userId="47c2a8b81aae47a8" providerId="LiveId" clId="{221AA51C-4698-45DA-B02C-A8857457F4F7}" dt="2021-03-27T17:00:49.489" v="312" actId="26606"/>
          <ac:spMkLst>
            <pc:docMk/>
            <pc:sldMk cId="783878152" sldId="379"/>
            <ac:spMk id="35" creationId="{E559D998-AB6C-46E1-B394-118E9A1E2D62}"/>
          </ac:spMkLst>
        </pc:spChg>
        <pc:spChg chg="add del">
          <ac:chgData name="Eric Glover" userId="47c2a8b81aae47a8" providerId="LiveId" clId="{221AA51C-4698-45DA-B02C-A8857457F4F7}" dt="2021-03-27T17:00:23.001" v="300" actId="26606"/>
          <ac:spMkLst>
            <pc:docMk/>
            <pc:sldMk cId="783878152" sldId="379"/>
            <ac:spMk id="36" creationId="{2FEFA492-1F90-4DD2-B51D-E6471B05E926}"/>
          </ac:spMkLst>
        </pc:spChg>
        <pc:spChg chg="add del">
          <ac:chgData name="Eric Glover" userId="47c2a8b81aae47a8" providerId="LiveId" clId="{221AA51C-4698-45DA-B02C-A8857457F4F7}" dt="2021-03-27T17:00:53.400" v="314" actId="26606"/>
          <ac:spMkLst>
            <pc:docMk/>
            <pc:sldMk cId="783878152" sldId="379"/>
            <ac:spMk id="37" creationId="{B670DBD5-770C-4383-9F54-5B86E86BD5BB}"/>
          </ac:spMkLst>
        </pc:spChg>
        <pc:spChg chg="add del">
          <ac:chgData name="Eric Glover" userId="47c2a8b81aae47a8" providerId="LiveId" clId="{221AA51C-4698-45DA-B02C-A8857457F4F7}" dt="2021-03-27T17:01:00.816" v="316" actId="26606"/>
          <ac:spMkLst>
            <pc:docMk/>
            <pc:sldMk cId="783878152" sldId="379"/>
            <ac:spMk id="39" creationId="{7EBFDB7D-DD97-44CE-AFFB-458781A3DB9B}"/>
          </ac:spMkLst>
        </pc:spChg>
        <pc:spChg chg="add del">
          <ac:chgData name="Eric Glover" userId="47c2a8b81aae47a8" providerId="LiveId" clId="{221AA51C-4698-45DA-B02C-A8857457F4F7}" dt="2021-03-27T17:01:00.816" v="316" actId="26606"/>
          <ac:spMkLst>
            <pc:docMk/>
            <pc:sldMk cId="783878152" sldId="379"/>
            <ac:spMk id="40" creationId="{50F864A1-23CF-4954-887F-3C4458622A68}"/>
          </ac:spMkLst>
        </pc:spChg>
        <pc:spChg chg="add del">
          <ac:chgData name="Eric Glover" userId="47c2a8b81aae47a8" providerId="LiveId" clId="{221AA51C-4698-45DA-B02C-A8857457F4F7}" dt="2021-03-27T17:01:00.816" v="316" actId="26606"/>
          <ac:spMkLst>
            <pc:docMk/>
            <pc:sldMk cId="783878152" sldId="379"/>
            <ac:spMk id="41" creationId="{8D313E8C-7457-407E-BDA5-EACA44D38247}"/>
          </ac:spMkLst>
        </pc:spChg>
        <pc:spChg chg="add del">
          <ac:chgData name="Eric Glover" userId="47c2a8b81aae47a8" providerId="LiveId" clId="{221AA51C-4698-45DA-B02C-A8857457F4F7}" dt="2021-03-27T17:00:02.063" v="292" actId="26606"/>
          <ac:spMkLst>
            <pc:docMk/>
            <pc:sldMk cId="783878152" sldId="379"/>
            <ac:spMk id="46" creationId="{C7D023E4-8DE1-436E-9847-ED6A4B4B04FD}"/>
          </ac:spMkLst>
        </pc:spChg>
        <pc:spChg chg="add del">
          <ac:chgData name="Eric Glover" userId="47c2a8b81aae47a8" providerId="LiveId" clId="{221AA51C-4698-45DA-B02C-A8857457F4F7}" dt="2021-03-27T16:59:44.762" v="284" actId="26606"/>
          <ac:spMkLst>
            <pc:docMk/>
            <pc:sldMk cId="783878152" sldId="379"/>
            <ac:spMk id="47" creationId="{7EBFDB7D-DD97-44CE-AFFB-458781A3DB9B}"/>
          </ac:spMkLst>
        </pc:spChg>
        <pc:spChg chg="add del">
          <ac:chgData name="Eric Glover" userId="47c2a8b81aae47a8" providerId="LiveId" clId="{221AA51C-4698-45DA-B02C-A8857457F4F7}" dt="2021-03-27T16:59:44.762" v="284" actId="26606"/>
          <ac:spMkLst>
            <pc:docMk/>
            <pc:sldMk cId="783878152" sldId="379"/>
            <ac:spMk id="48" creationId="{50F864A1-23CF-4954-887F-3C4458622A68}"/>
          </ac:spMkLst>
        </pc:spChg>
        <pc:spChg chg="add del">
          <ac:chgData name="Eric Glover" userId="47c2a8b81aae47a8" providerId="LiveId" clId="{221AA51C-4698-45DA-B02C-A8857457F4F7}" dt="2021-03-27T16:59:44.762" v="284" actId="26606"/>
          <ac:spMkLst>
            <pc:docMk/>
            <pc:sldMk cId="783878152" sldId="379"/>
            <ac:spMk id="49" creationId="{8D313E8C-7457-407E-BDA5-EACA44D38247}"/>
          </ac:spMkLst>
        </pc:spChg>
        <pc:spChg chg="add del">
          <ac:chgData name="Eric Glover" userId="47c2a8b81aae47a8" providerId="LiveId" clId="{221AA51C-4698-45DA-B02C-A8857457F4F7}" dt="2021-03-27T17:00:02.063" v="292" actId="26606"/>
          <ac:spMkLst>
            <pc:docMk/>
            <pc:sldMk cId="783878152" sldId="379"/>
            <ac:spMk id="50" creationId="{8B2B1708-8CE4-4A20-94F5-55118AE2CBD7}"/>
          </ac:spMkLst>
        </pc:spChg>
        <pc:spChg chg="add del">
          <ac:chgData name="Eric Glover" userId="47c2a8b81aae47a8" providerId="LiveId" clId="{221AA51C-4698-45DA-B02C-A8857457F4F7}" dt="2021-03-27T16:59:46.711" v="286" actId="26606"/>
          <ac:spMkLst>
            <pc:docMk/>
            <pc:sldMk cId="783878152" sldId="379"/>
            <ac:spMk id="51" creationId="{B670DBD5-770C-4383-9F54-5B86E86BD5BB}"/>
          </ac:spMkLst>
        </pc:spChg>
        <pc:spChg chg="add del">
          <ac:chgData name="Eric Glover" userId="47c2a8b81aae47a8" providerId="LiveId" clId="{221AA51C-4698-45DA-B02C-A8857457F4F7}" dt="2021-03-27T17:01:03.923" v="318" actId="26606"/>
          <ac:spMkLst>
            <pc:docMk/>
            <pc:sldMk cId="783878152" sldId="379"/>
            <ac:spMk id="53" creationId="{C7D023E4-8DE1-436E-9847-ED6A4B4B04FD}"/>
          </ac:spMkLst>
        </pc:spChg>
        <pc:spChg chg="add del">
          <ac:chgData name="Eric Glover" userId="47c2a8b81aae47a8" providerId="LiveId" clId="{221AA51C-4698-45DA-B02C-A8857457F4F7}" dt="2021-03-27T17:01:03.923" v="318" actId="26606"/>
          <ac:spMkLst>
            <pc:docMk/>
            <pc:sldMk cId="783878152" sldId="379"/>
            <ac:spMk id="54" creationId="{8B2B1708-8CE4-4A20-94F5-55118AE2CBD7}"/>
          </ac:spMkLst>
        </pc:spChg>
        <pc:spChg chg="add del">
          <ac:chgData name="Eric Glover" userId="47c2a8b81aae47a8" providerId="LiveId" clId="{221AA51C-4698-45DA-B02C-A8857457F4F7}" dt="2021-03-27T17:00:05.814" v="294" actId="26606"/>
          <ac:spMkLst>
            <pc:docMk/>
            <pc:sldMk cId="783878152" sldId="379"/>
            <ac:spMk id="57" creationId="{E559D998-AB6C-46E1-B394-118E9A1E2D62}"/>
          </ac:spMkLst>
        </pc:spChg>
        <pc:spChg chg="add del">
          <ac:chgData name="Eric Glover" userId="47c2a8b81aae47a8" providerId="LiveId" clId="{221AA51C-4698-45DA-B02C-A8857457F4F7}" dt="2021-03-27T17:00:19.879" v="298" actId="26606"/>
          <ac:spMkLst>
            <pc:docMk/>
            <pc:sldMk cId="783878152" sldId="379"/>
            <ac:spMk id="65" creationId="{42A4FC2C-047E-45A5-965D-8E1E3BF09BC6}"/>
          </ac:spMkLst>
        </pc:spChg>
        <pc:spChg chg="add del">
          <ac:chgData name="Eric Glover" userId="47c2a8b81aae47a8" providerId="LiveId" clId="{221AA51C-4698-45DA-B02C-A8857457F4F7}" dt="2021-03-27T17:01:05.994" v="320" actId="26606"/>
          <ac:spMkLst>
            <pc:docMk/>
            <pc:sldMk cId="783878152" sldId="379"/>
            <ac:spMk id="66" creationId="{AB8C311F-7253-4AED-9701-7FC0708C41C7}"/>
          </ac:spMkLst>
        </pc:spChg>
        <pc:spChg chg="add del">
          <ac:chgData name="Eric Glover" userId="47c2a8b81aae47a8" providerId="LiveId" clId="{221AA51C-4698-45DA-B02C-A8857457F4F7}" dt="2021-03-27T17:00:23.001" v="300" actId="26606"/>
          <ac:spMkLst>
            <pc:docMk/>
            <pc:sldMk cId="783878152" sldId="379"/>
            <ac:spMk id="67" creationId="{94087E04-C99E-4195-8EBA-1BD4C45117C9}"/>
          </ac:spMkLst>
        </pc:spChg>
        <pc:spChg chg="add del">
          <ac:chgData name="Eric Glover" userId="47c2a8b81aae47a8" providerId="LiveId" clId="{221AA51C-4698-45DA-B02C-A8857457F4F7}" dt="2021-03-27T17:01:05.994" v="320" actId="26606"/>
          <ac:spMkLst>
            <pc:docMk/>
            <pc:sldMk cId="783878152" sldId="379"/>
            <ac:spMk id="69" creationId="{E2384209-CB15-4CDF-9D31-C44FD9A3F20D}"/>
          </ac:spMkLst>
        </pc:spChg>
        <pc:spChg chg="add del">
          <ac:chgData name="Eric Glover" userId="47c2a8b81aae47a8" providerId="LiveId" clId="{221AA51C-4698-45DA-B02C-A8857457F4F7}" dt="2021-03-27T17:01:05.994" v="320" actId="26606"/>
          <ac:spMkLst>
            <pc:docMk/>
            <pc:sldMk cId="783878152" sldId="379"/>
            <ac:spMk id="70" creationId="{2633B3B5-CC90-43F0-8714-D31D1F3F0209}"/>
          </ac:spMkLst>
        </pc:spChg>
        <pc:spChg chg="add del">
          <ac:chgData name="Eric Glover" userId="47c2a8b81aae47a8" providerId="LiveId" clId="{221AA51C-4698-45DA-B02C-A8857457F4F7}" dt="2021-03-27T17:01:05.994" v="320" actId="26606"/>
          <ac:spMkLst>
            <pc:docMk/>
            <pc:sldMk cId="783878152" sldId="379"/>
            <ac:spMk id="71" creationId="{A8D57A06-A426-446D-B02C-A2DC6B62E45E}"/>
          </ac:spMkLst>
        </pc:spChg>
        <pc:spChg chg="add del">
          <ac:chgData name="Eric Glover" userId="47c2a8b81aae47a8" providerId="LiveId" clId="{221AA51C-4698-45DA-B02C-A8857457F4F7}" dt="2021-03-27T17:00:25.230" v="302" actId="26606"/>
          <ac:spMkLst>
            <pc:docMk/>
            <pc:sldMk cId="783878152" sldId="379"/>
            <ac:spMk id="72" creationId="{AB8C311F-7253-4AED-9701-7FC0708C41C7}"/>
          </ac:spMkLst>
        </pc:spChg>
        <pc:spChg chg="add del">
          <ac:chgData name="Eric Glover" userId="47c2a8b81aae47a8" providerId="LiveId" clId="{221AA51C-4698-45DA-B02C-A8857457F4F7}" dt="2021-03-27T17:00:25.230" v="302" actId="26606"/>
          <ac:spMkLst>
            <pc:docMk/>
            <pc:sldMk cId="783878152" sldId="379"/>
            <ac:spMk id="73" creationId="{FD073016-B734-483B-8953-5BADEE145112}"/>
          </ac:spMkLst>
        </pc:spChg>
        <pc:spChg chg="add del">
          <ac:chgData name="Eric Glover" userId="47c2a8b81aae47a8" providerId="LiveId" clId="{221AA51C-4698-45DA-B02C-A8857457F4F7}" dt="2021-03-27T17:00:25.230" v="302" actId="26606"/>
          <ac:spMkLst>
            <pc:docMk/>
            <pc:sldMk cId="783878152" sldId="379"/>
            <ac:spMk id="74" creationId="{90A7EAB6-59D3-4325-8DE6-E0CA4009CE53}"/>
          </ac:spMkLst>
        </pc:spChg>
        <pc:spChg chg="add del">
          <ac:chgData name="Eric Glover" userId="47c2a8b81aae47a8" providerId="LiveId" clId="{221AA51C-4698-45DA-B02C-A8857457F4F7}" dt="2021-03-27T17:00:25.230" v="302" actId="26606"/>
          <ac:spMkLst>
            <pc:docMk/>
            <pc:sldMk cId="783878152" sldId="379"/>
            <ac:spMk id="75" creationId="{A8D57A06-A426-446D-B02C-A2DC6B62E45E}"/>
          </ac:spMkLst>
        </pc:spChg>
        <pc:spChg chg="add del">
          <ac:chgData name="Eric Glover" userId="47c2a8b81aae47a8" providerId="LiveId" clId="{221AA51C-4698-45DA-B02C-A8857457F4F7}" dt="2021-03-27T17:00:28.968" v="304" actId="26606"/>
          <ac:spMkLst>
            <pc:docMk/>
            <pc:sldMk cId="783878152" sldId="379"/>
            <ac:spMk id="77" creationId="{E5093ECC-8BEB-4546-A80D-0B48876623DE}"/>
          </ac:spMkLst>
        </pc:spChg>
        <pc:spChg chg="add del">
          <ac:chgData name="Eric Glover" userId="47c2a8b81aae47a8" providerId="LiveId" clId="{221AA51C-4698-45DA-B02C-A8857457F4F7}" dt="2021-03-27T17:00:36.422" v="306" actId="26606"/>
          <ac:spMkLst>
            <pc:docMk/>
            <pc:sldMk cId="783878152" sldId="379"/>
            <ac:spMk id="79" creationId="{E559D998-AB6C-46E1-B394-118E9A1E2D62}"/>
          </ac:spMkLst>
        </pc:spChg>
        <pc:grpChg chg="add del">
          <ac:chgData name="Eric Glover" userId="47c2a8b81aae47a8" providerId="LiveId" clId="{221AA51C-4698-45DA-B02C-A8857457F4F7}" dt="2021-03-27T17:01:05.994" v="321" actId="26606"/>
          <ac:grpSpMkLst>
            <pc:docMk/>
            <pc:sldMk cId="783878152" sldId="379"/>
            <ac:grpSpMk id="24" creationId="{58495BCC-CE77-4CC2-952E-846F41119FD5}"/>
          </ac:grpSpMkLst>
        </pc:grpChg>
        <pc:grpChg chg="add del">
          <ac:chgData name="Eric Glover" userId="47c2a8b81aae47a8" providerId="LiveId" clId="{221AA51C-4698-45DA-B02C-A8857457F4F7}" dt="2021-03-27T16:59:54.311" v="290" actId="26606"/>
          <ac:grpSpMkLst>
            <pc:docMk/>
            <pc:sldMk cId="783878152" sldId="379"/>
            <ac:grpSpMk id="29" creationId="{58495BCC-CE77-4CC2-952E-846F41119FD5}"/>
          </ac:grpSpMkLst>
        </pc:grpChg>
        <pc:grpChg chg="add del">
          <ac:chgData name="Eric Glover" userId="47c2a8b81aae47a8" providerId="LiveId" clId="{221AA51C-4698-45DA-B02C-A8857457F4F7}" dt="2021-03-27T16:59:38.494" v="282" actId="26606"/>
          <ac:grpSpMkLst>
            <pc:docMk/>
            <pc:sldMk cId="783878152" sldId="379"/>
            <ac:grpSpMk id="34" creationId="{EC2D6DD8-FAD6-401D-9DE6-71DD04C980F3}"/>
          </ac:grpSpMkLst>
        </pc:grpChg>
        <pc:grpChg chg="add del">
          <ac:chgData name="Eric Glover" userId="47c2a8b81aae47a8" providerId="LiveId" clId="{221AA51C-4698-45DA-B02C-A8857457F4F7}" dt="2021-03-27T16:59:38.494" v="282" actId="26606"/>
          <ac:grpSpMkLst>
            <pc:docMk/>
            <pc:sldMk cId="783878152" sldId="379"/>
            <ac:grpSpMk id="38" creationId="{43F5E015-E085-4624-B431-B42414448684}"/>
          </ac:grpSpMkLst>
        </pc:grpChg>
        <pc:grpChg chg="add del">
          <ac:chgData name="Eric Glover" userId="47c2a8b81aae47a8" providerId="LiveId" clId="{221AA51C-4698-45DA-B02C-A8857457F4F7}" dt="2021-03-27T17:00:02.063" v="292" actId="26606"/>
          <ac:grpSpMkLst>
            <pc:docMk/>
            <pc:sldMk cId="783878152" sldId="379"/>
            <ac:grpSpMk id="52" creationId="{EC2D6DD8-FAD6-401D-9DE6-71DD04C980F3}"/>
          </ac:grpSpMkLst>
        </pc:grpChg>
        <pc:grpChg chg="add del">
          <ac:chgData name="Eric Glover" userId="47c2a8b81aae47a8" providerId="LiveId" clId="{221AA51C-4698-45DA-B02C-A8857457F4F7}" dt="2021-03-27T17:00:02.063" v="292" actId="26606"/>
          <ac:grpSpMkLst>
            <pc:docMk/>
            <pc:sldMk cId="783878152" sldId="379"/>
            <ac:grpSpMk id="55" creationId="{43F5E015-E085-4624-B431-B42414448684}"/>
          </ac:grpSpMkLst>
        </pc:grpChg>
        <pc:grpChg chg="add del">
          <ac:chgData name="Eric Glover" userId="47c2a8b81aae47a8" providerId="LiveId" clId="{221AA51C-4698-45DA-B02C-A8857457F4F7}" dt="2021-03-27T17:01:03.923" v="318" actId="26606"/>
          <ac:grpSpMkLst>
            <pc:docMk/>
            <pc:sldMk cId="783878152" sldId="379"/>
            <ac:grpSpMk id="56" creationId="{EC2D6DD8-FAD6-401D-9DE6-71DD04C980F3}"/>
          </ac:grpSpMkLst>
        </pc:grpChg>
        <pc:grpChg chg="add del">
          <ac:chgData name="Eric Glover" userId="47c2a8b81aae47a8" providerId="LiveId" clId="{221AA51C-4698-45DA-B02C-A8857457F4F7}" dt="2021-03-27T17:00:07.521" v="296" actId="26606"/>
          <ac:grpSpMkLst>
            <pc:docMk/>
            <pc:sldMk cId="783878152" sldId="379"/>
            <ac:grpSpMk id="59" creationId="{63737881-458F-40AD-B72B-B57D267DC423}"/>
          </ac:grpSpMkLst>
        </pc:grpChg>
        <pc:grpChg chg="add del">
          <ac:chgData name="Eric Glover" userId="47c2a8b81aae47a8" providerId="LiveId" clId="{221AA51C-4698-45DA-B02C-A8857457F4F7}" dt="2021-03-27T17:01:03.923" v="318" actId="26606"/>
          <ac:grpSpMkLst>
            <pc:docMk/>
            <pc:sldMk cId="783878152" sldId="379"/>
            <ac:grpSpMk id="61" creationId="{43F5E015-E085-4624-B431-B42414448684}"/>
          </ac:grpSpMkLst>
        </pc:grpChg>
        <pc:grpChg chg="add del">
          <ac:chgData name="Eric Glover" userId="47c2a8b81aae47a8" providerId="LiveId" clId="{221AA51C-4698-45DA-B02C-A8857457F4F7}" dt="2021-03-27T17:00:23.001" v="300" actId="26606"/>
          <ac:grpSpMkLst>
            <pc:docMk/>
            <pc:sldMk cId="783878152" sldId="379"/>
            <ac:grpSpMk id="68" creationId="{3BB791AC-7337-46DA-B66B-FDB89A493774}"/>
          </ac:grpSpMkLst>
        </pc:grpChg>
        <pc:picChg chg="add del mod">
          <ac:chgData name="Eric Glover" userId="47c2a8b81aae47a8" providerId="LiveId" clId="{221AA51C-4698-45DA-B02C-A8857457F4F7}" dt="2021-03-27T16:59:27.783" v="277" actId="478"/>
          <ac:picMkLst>
            <pc:docMk/>
            <pc:sldMk cId="783878152" sldId="379"/>
            <ac:picMk id="2" creationId="{0615F33F-D5FC-40EA-A262-2D81EA38C02E}"/>
          </ac:picMkLst>
        </pc:picChg>
        <pc:picChg chg="add mod">
          <ac:chgData name="Eric Glover" userId="47c2a8b81aae47a8" providerId="LiveId" clId="{221AA51C-4698-45DA-B02C-A8857457F4F7}" dt="2021-03-27T17:01:05.994" v="321" actId="26606"/>
          <ac:picMkLst>
            <pc:docMk/>
            <pc:sldMk cId="783878152" sldId="379"/>
            <ac:picMk id="3" creationId="{3E8D5051-6288-459B-95F3-4D8FD0F2EC93}"/>
          </ac:picMkLst>
        </pc:picChg>
        <pc:picChg chg="add del">
          <ac:chgData name="Eric Glover" userId="47c2a8b81aae47a8" providerId="LiveId" clId="{221AA51C-4698-45DA-B02C-A8857457F4F7}" dt="2021-03-27T16:58:46.865" v="269" actId="26606"/>
          <ac:picMkLst>
            <pc:docMk/>
            <pc:sldMk cId="783878152" sldId="379"/>
            <ac:picMk id="9" creationId="{75554383-98AF-4A47-BB65-705FAAA4BE6A}"/>
          </ac:picMkLst>
        </pc:picChg>
        <pc:cxnChg chg="add del">
          <ac:chgData name="Eric Glover" userId="47c2a8b81aae47a8" providerId="LiveId" clId="{221AA51C-4698-45DA-B02C-A8857457F4F7}" dt="2021-03-27T16:58:50.791" v="273" actId="26606"/>
          <ac:cxnSpMkLst>
            <pc:docMk/>
            <pc:sldMk cId="783878152" sldId="379"/>
            <ac:cxnSpMk id="16" creationId="{22F6364A-B358-4BEE-B158-0734D2C938D4}"/>
          </ac:cxnSpMkLst>
        </pc:cxnChg>
      </pc:sldChg>
      <pc:sldChg chg="modSp add mod modAnim">
        <pc:chgData name="Eric Glover" userId="47c2a8b81aae47a8" providerId="LiveId" clId="{221AA51C-4698-45DA-B02C-A8857457F4F7}" dt="2021-03-27T19:23:06.724" v="4429"/>
        <pc:sldMkLst>
          <pc:docMk/>
          <pc:sldMk cId="1550421474" sldId="380"/>
        </pc:sldMkLst>
        <pc:spChg chg="mod">
          <ac:chgData name="Eric Glover" userId="47c2a8b81aae47a8" providerId="LiveId" clId="{221AA51C-4698-45DA-B02C-A8857457F4F7}" dt="2021-03-27T17:47:09.931" v="2284" actId="115"/>
          <ac:spMkLst>
            <pc:docMk/>
            <pc:sldMk cId="1550421474" sldId="380"/>
            <ac:spMk id="3" creationId="{930830F8-9029-4B45-A638-0E29348F5AAB}"/>
          </ac:spMkLst>
        </pc:spChg>
        <pc:spChg chg="mod">
          <ac:chgData name="Eric Glover" userId="47c2a8b81aae47a8" providerId="LiveId" clId="{221AA51C-4698-45DA-B02C-A8857457F4F7}" dt="2021-03-27T18:28:19.125" v="3151" actId="20577"/>
          <ac:spMkLst>
            <pc:docMk/>
            <pc:sldMk cId="1550421474" sldId="380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25:04.343" v="3051" actId="6549"/>
          <ac:spMkLst>
            <pc:docMk/>
            <pc:sldMk cId="1550421474" sldId="380"/>
            <ac:spMk id="12" creationId="{2A53241E-5F08-4F9B-B973-7C3441AEE551}"/>
          </ac:spMkLst>
        </pc:spChg>
      </pc:sldChg>
      <pc:sldChg chg="delSp modSp add mod delAnim modAnim">
        <pc:chgData name="Eric Glover" userId="47c2a8b81aae47a8" providerId="LiveId" clId="{221AA51C-4698-45DA-B02C-A8857457F4F7}" dt="2021-03-27T18:37:55.679" v="3208" actId="14100"/>
        <pc:sldMkLst>
          <pc:docMk/>
          <pc:sldMk cId="3963146409" sldId="381"/>
        </pc:sldMkLst>
        <pc:spChg chg="mod">
          <ac:chgData name="Eric Glover" userId="47c2a8b81aae47a8" providerId="LiveId" clId="{221AA51C-4698-45DA-B02C-A8857457F4F7}" dt="2021-03-27T17:53:11.840" v="2703" actId="14838"/>
          <ac:spMkLst>
            <pc:docMk/>
            <pc:sldMk cId="3963146409" sldId="381"/>
            <ac:spMk id="3" creationId="{930830F8-9029-4B45-A638-0E29348F5AAB}"/>
          </ac:spMkLst>
        </pc:spChg>
        <pc:spChg chg="del">
          <ac:chgData name="Eric Glover" userId="47c2a8b81aae47a8" providerId="LiveId" clId="{221AA51C-4698-45DA-B02C-A8857457F4F7}" dt="2021-03-27T18:35:53.892" v="3200" actId="478"/>
          <ac:spMkLst>
            <pc:docMk/>
            <pc:sldMk cId="3963146409" sldId="381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37:55.679" v="3208" actId="14100"/>
          <ac:spMkLst>
            <pc:docMk/>
            <pc:sldMk cId="3963146409" sldId="381"/>
            <ac:spMk id="12" creationId="{2A53241E-5F08-4F9B-B973-7C3441AEE551}"/>
          </ac:spMkLst>
        </pc:spChg>
      </pc:sldChg>
      <pc:sldChg chg="delSp modSp add mod delAnim modAnim">
        <pc:chgData name="Eric Glover" userId="47c2a8b81aae47a8" providerId="LiveId" clId="{221AA51C-4698-45DA-B02C-A8857457F4F7}" dt="2021-03-27T18:41:25.504" v="3219" actId="20577"/>
        <pc:sldMkLst>
          <pc:docMk/>
          <pc:sldMk cId="4005985315" sldId="382"/>
        </pc:sldMkLst>
        <pc:spChg chg="mod">
          <ac:chgData name="Eric Glover" userId="47c2a8b81aae47a8" providerId="LiveId" clId="{221AA51C-4698-45DA-B02C-A8857457F4F7}" dt="2021-03-27T18:38:34.974" v="3212" actId="14838"/>
          <ac:spMkLst>
            <pc:docMk/>
            <pc:sldMk cId="4005985315" sldId="382"/>
            <ac:spMk id="3" creationId="{930830F8-9029-4B45-A638-0E29348F5AAB}"/>
          </ac:spMkLst>
        </pc:spChg>
        <pc:spChg chg="del mod">
          <ac:chgData name="Eric Glover" userId="47c2a8b81aae47a8" providerId="LiveId" clId="{221AA51C-4698-45DA-B02C-A8857457F4F7}" dt="2021-03-27T18:40:55.224" v="3216" actId="478"/>
          <ac:spMkLst>
            <pc:docMk/>
            <pc:sldMk cId="4005985315" sldId="382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41:25.504" v="3219" actId="20577"/>
          <ac:spMkLst>
            <pc:docMk/>
            <pc:sldMk cId="4005985315" sldId="382"/>
            <ac:spMk id="12" creationId="{2A53241E-5F08-4F9B-B973-7C3441AEE551}"/>
          </ac:spMkLst>
        </pc:spChg>
      </pc:sldChg>
      <pc:sldChg chg="modSp add mod modAnim">
        <pc:chgData name="Eric Glover" userId="47c2a8b81aae47a8" providerId="LiveId" clId="{221AA51C-4698-45DA-B02C-A8857457F4F7}" dt="2021-03-27T19:23:17.202" v="4430"/>
        <pc:sldMkLst>
          <pc:docMk/>
          <pc:sldMk cId="1876318805" sldId="383"/>
        </pc:sldMkLst>
        <pc:spChg chg="mod">
          <ac:chgData name="Eric Glover" userId="47c2a8b81aae47a8" providerId="LiveId" clId="{221AA51C-4698-45DA-B02C-A8857457F4F7}" dt="2021-03-27T18:45:34.540" v="3262" actId="14838"/>
          <ac:spMkLst>
            <pc:docMk/>
            <pc:sldMk cId="1876318805" sldId="383"/>
            <ac:spMk id="3" creationId="{930830F8-9029-4B45-A638-0E29348F5AAB}"/>
          </ac:spMkLst>
        </pc:spChg>
        <pc:spChg chg="mod">
          <ac:chgData name="Eric Glover" userId="47c2a8b81aae47a8" providerId="LiveId" clId="{221AA51C-4698-45DA-B02C-A8857457F4F7}" dt="2021-03-27T18:48:13.177" v="3381" actId="1076"/>
          <ac:spMkLst>
            <pc:docMk/>
            <pc:sldMk cId="1876318805" sldId="383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48:08.339" v="3380" actId="14100"/>
          <ac:spMkLst>
            <pc:docMk/>
            <pc:sldMk cId="1876318805" sldId="383"/>
            <ac:spMk id="12" creationId="{2A53241E-5F08-4F9B-B973-7C3441AEE551}"/>
          </ac:spMkLst>
        </pc:spChg>
      </pc:sldChg>
      <pc:sldChg chg="delSp modSp add mod delAnim modAnim">
        <pc:chgData name="Eric Glover" userId="47c2a8b81aae47a8" providerId="LiveId" clId="{221AA51C-4698-45DA-B02C-A8857457F4F7}" dt="2021-03-27T18:57:24.625" v="3731" actId="20577"/>
        <pc:sldMkLst>
          <pc:docMk/>
          <pc:sldMk cId="89049501" sldId="384"/>
        </pc:sldMkLst>
        <pc:spChg chg="mod">
          <ac:chgData name="Eric Glover" userId="47c2a8b81aae47a8" providerId="LiveId" clId="{221AA51C-4698-45DA-B02C-A8857457F4F7}" dt="2021-03-27T18:50:50.812" v="3388" actId="14838"/>
          <ac:spMkLst>
            <pc:docMk/>
            <pc:sldMk cId="89049501" sldId="384"/>
            <ac:spMk id="3" creationId="{930830F8-9029-4B45-A638-0E29348F5AAB}"/>
          </ac:spMkLst>
        </pc:spChg>
        <pc:spChg chg="del">
          <ac:chgData name="Eric Glover" userId="47c2a8b81aae47a8" providerId="LiveId" clId="{221AA51C-4698-45DA-B02C-A8857457F4F7}" dt="2021-03-27T18:57:18.901" v="3730" actId="478"/>
          <ac:spMkLst>
            <pc:docMk/>
            <pc:sldMk cId="89049501" sldId="384"/>
            <ac:spMk id="11" creationId="{F6D4D316-D110-48F1-8C34-B578E261E723}"/>
          </ac:spMkLst>
        </pc:spChg>
        <pc:spChg chg="mod">
          <ac:chgData name="Eric Glover" userId="47c2a8b81aae47a8" providerId="LiveId" clId="{221AA51C-4698-45DA-B02C-A8857457F4F7}" dt="2021-03-27T18:57:24.625" v="3731" actId="20577"/>
          <ac:spMkLst>
            <pc:docMk/>
            <pc:sldMk cId="89049501" sldId="384"/>
            <ac:spMk id="12" creationId="{2A53241E-5F08-4F9B-B973-7C3441AEE55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9009D-4988-4CD0-A6FA-9025D112668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493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1D9C6-9896-4882-800E-CAE0673EAD5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154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DD91A-B494-4041-9D33-BBB2988F409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970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Eric F. Glover 2021</a:t>
            </a:r>
            <a:endParaRPr lang="en-US" alt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| </a:t>
            </a:r>
            <a:fld id="{525D6D22-F3CC-406C-AB7C-C30BB762FCE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906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F80FB-928D-46A2-9F1C-831DF21D821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758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Eric F. Glover 2021</a:t>
            </a:r>
            <a:endParaRPr lang="en-US" alt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| </a:t>
            </a:r>
            <a:fld id="{525D6D22-F3CC-406C-AB7C-C30BB762FCE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884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1F348-5451-4214-94CF-1C130105263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5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Eric F. Glover 2021</a:t>
            </a:r>
            <a:endParaRPr lang="en-US" alt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| </a:t>
            </a:r>
            <a:fld id="{525D6D22-F3CC-406C-AB7C-C30BB762FCE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447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Eric F. Glover 2021</a:t>
            </a:r>
            <a:endParaRPr lang="en-US" alt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Page | </a:t>
            </a:r>
            <a:fld id="{525D6D22-F3CC-406C-AB7C-C30BB762FCE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184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06372-A41A-46FD-BF61-E81E0D0856C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162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1A664-11AD-433E-AC06-B7A78DADE01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78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© Eric F. Glover 2021</a:t>
            </a:r>
            <a:endParaRPr lang="en-US" alt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Page | </a:t>
            </a:r>
            <a:fld id="{525D6D22-F3CC-406C-AB7C-C30BB762FCE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528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1CE6BAE9-6781-4CFA-AB08-0078C89DA3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6A67E-440B-48F4-99DB-A7D68B8A1544}"/>
              </a:ext>
            </a:extLst>
          </p:cNvPr>
          <p:cNvSpPr txBox="1"/>
          <p:nvPr/>
        </p:nvSpPr>
        <p:spPr>
          <a:xfrm rot="21420000">
            <a:off x="759486" y="-463472"/>
            <a:ext cx="7504299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b="1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IN</a:t>
            </a:r>
            <a:r>
              <a:rPr lang="en-US" sz="11500" b="1" i="1" cap="small" spc="500" dirty="0">
                <a:latin typeface="+mn-lt"/>
              </a:rPr>
              <a:t>p</a:t>
            </a:r>
            <a:r>
              <a:rPr lang="en-US" sz="8800" b="1" i="1" cap="small" spc="500" dirty="0">
                <a:latin typeface="+mn-lt"/>
              </a:rPr>
              <a:t>owered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6E862-2D08-4827-B115-A11A941EDEAA}"/>
              </a:ext>
            </a:extLst>
          </p:cNvPr>
          <p:cNvSpPr txBox="1"/>
          <p:nvPr/>
        </p:nvSpPr>
        <p:spPr>
          <a:xfrm rot="21420000">
            <a:off x="1089767" y="1781910"/>
            <a:ext cx="86125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cap="all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egoe UI" panose="020B0502040204020203" pitchFamily="34" charset="0"/>
              </a:rPr>
              <a:t>D</a:t>
            </a:r>
            <a:r>
              <a:rPr lang="en-US" sz="7200" b="1" i="1" cap="all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egoe UI" panose="020B0502040204020203" pitchFamily="34" charset="0"/>
              </a:rPr>
              <a:t>iscipleship</a:t>
            </a:r>
          </a:p>
          <a:p>
            <a:r>
              <a:rPr lang="en-US" sz="4000" i="1" spc="300" dirty="0">
                <a:latin typeface="+mn-lt"/>
              </a:rPr>
              <a:t>An Inductive Study of Acts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C75903D-B40E-4F24-AF60-74748895B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80926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90237-B79B-4964-A589-B4AE42C51781}"/>
              </a:ext>
            </a:extLst>
          </p:cNvPr>
          <p:cNvSpPr txBox="1"/>
          <p:nvPr/>
        </p:nvSpPr>
        <p:spPr>
          <a:xfrm>
            <a:off x="5181600" y="5187499"/>
            <a:ext cx="6405180" cy="132343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Opportunistic Discipleship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Acts 8:26-40</a:t>
            </a:r>
          </a:p>
        </p:txBody>
      </p:sp>
    </p:spTree>
    <p:extLst>
      <p:ext uri="{BB962C8B-B14F-4D97-AF65-F5344CB8AC3E}">
        <p14:creationId xmlns:p14="http://schemas.microsoft.com/office/powerpoint/2010/main" val="93442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1" y="1295400"/>
            <a:ext cx="5251319" cy="4572000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36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As they were traveling down the road, they came to some water. The eunuch said, “Look, there’s water. What would keep me from being baptized?”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38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So he ordered the chariot to stop, and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both Philip and the eunuch went down into the water, and he baptized him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10</a:t>
            </a:fld>
            <a:endParaRPr lang="en-US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4D316-D110-48F1-8C34-B578E261E723}"/>
              </a:ext>
            </a:extLst>
          </p:cNvPr>
          <p:cNvSpPr/>
          <p:nvPr/>
        </p:nvSpPr>
        <p:spPr bwMode="auto">
          <a:xfrm>
            <a:off x="7037425" y="4572000"/>
            <a:ext cx="3722828" cy="11430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All the barriers are down, and so a God-fearing, black, eunuch, Gentile is baptized.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6291478" y="1301978"/>
            <a:ext cx="5214722" cy="28890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How the eunuch knows about baptism is not made clear. 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Perhaps Philip explained it to him, or he heard about it in Jerusalem.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Either way, his willingness to receive baptism means that he is responsive </a:t>
            </a:r>
            <a:b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</a:b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to the gospel.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1" y="1295400"/>
            <a:ext cx="5251319" cy="5029200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39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When they came up out of the water, </a:t>
            </a:r>
            <a:r>
              <a:rPr lang="en-US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 Spirit of the Lord carried Philip away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and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 eunuch did not see him any longer but went on his way rejoicing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40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Philip appeared in </a:t>
            </a:r>
            <a:r>
              <a:rPr lang="en-US" sz="2400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Azotus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and he was </a:t>
            </a:r>
            <a:r>
              <a:rPr lang="en-US" sz="2400" b="1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traveling and preaching the gospel in all the towns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until he came to Caesarea.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11</a:t>
            </a:fld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6291478" y="1301978"/>
            <a:ext cx="5214722" cy="31938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With the baptism complete, so is Philip's mission. And so, the Spirit carries him away.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He shows up again in </a:t>
            </a:r>
            <a:r>
              <a:rPr lang="en-US" sz="2000" spc="-25" dirty="0" err="1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Azotus</a:t>
            </a: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 (aka Ashdod) and preaches from town to town all the way up to Caesarea.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The eunuch continues his journey homeward, rejoicing all the way.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7BF3DA-2A9B-4274-8880-F2D660668C5E}"/>
              </a:ext>
            </a:extLst>
          </p:cNvPr>
          <p:cNvSpPr/>
          <p:nvPr/>
        </p:nvSpPr>
        <p:spPr bwMode="auto">
          <a:xfrm>
            <a:off x="753395" y="305175"/>
            <a:ext cx="10696339" cy="106595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91440" rIns="9144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7827963" algn="r"/>
              </a:tabLst>
            </a:pPr>
            <a:r>
              <a:rPr lang="en-US" sz="7200" b="1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IN</a:t>
            </a:r>
            <a:r>
              <a:rPr lang="en-US" sz="2000" b="1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</a:t>
            </a:r>
            <a:r>
              <a:rPr lang="en-US" sz="6600" b="1" i="1" cap="small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800" b="1" i="1" cap="small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owered </a:t>
            </a:r>
            <a:r>
              <a:rPr lang="en-US" sz="6600" b="1" i="1" cap="small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4800" b="1" i="1" cap="small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iscipleship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11AB9D-82EF-4B34-A5D1-FE0774321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95" y="1752600"/>
            <a:ext cx="7533750" cy="4572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91440" rIns="91440" bIns="0" rtlCol="0" anchor="t">
            <a:normAutofit fontScale="77500" lnSpcReduction="20000"/>
          </a:bodyPr>
          <a:lstStyle/>
          <a:p>
            <a:pPr marL="460375" indent="-4603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Acts 8 is full of contrasts: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There is work in the north (Samaria) and the south (Gaza);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magician and a government figure hear the Good News,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God-fearers from Africa and Samaritans alike respond. </a:t>
            </a:r>
          </a:p>
          <a:p>
            <a:pPr marL="460375" indent="-460375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God is mightily at work with a wide array of people. </a:t>
            </a:r>
          </a:p>
          <a:p>
            <a:pPr marL="460375" indent="-460375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He is empowering and using His disciples to spread the Good News, just as He promised in Acts 1:8.</a:t>
            </a:r>
          </a:p>
          <a:p>
            <a:pPr marL="460375" indent="-460375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Like Philip, let us be faithfully obedient, sensitive to hearts prepared by God and ready to cross cultural lines with the Good News at a moment’s notice.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A287A4-967B-48BA-940B-37BD2A8F3E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9C307C-E2D0-4D0B-A4BF-E322B7B5DC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0000" y="6497915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12</a:t>
            </a:fld>
            <a:endParaRPr lang="en-US" alt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54CE7D-5450-4841-BFA4-7E545B2322B6}"/>
              </a:ext>
            </a:extLst>
          </p:cNvPr>
          <p:cNvSpPr/>
          <p:nvPr/>
        </p:nvSpPr>
        <p:spPr bwMode="auto">
          <a:xfrm>
            <a:off x="8754395" y="2286000"/>
            <a:ext cx="2695339" cy="2895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4763" indent="-4763" algn="ctr">
              <a:spcBef>
                <a:spcPts val="1800"/>
              </a:spcBef>
              <a:buClr>
                <a:schemeClr val="tx1"/>
              </a:buClr>
            </a:pP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To whom is the Spirit calling you to engage with </a:t>
            </a:r>
            <a:b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the Gospel?</a:t>
            </a:r>
            <a:b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Who is your “Ethiopian Eunuch?”</a:t>
            </a:r>
          </a:p>
        </p:txBody>
      </p:sp>
    </p:spTree>
    <p:extLst>
      <p:ext uri="{BB962C8B-B14F-4D97-AF65-F5344CB8AC3E}">
        <p14:creationId xmlns:p14="http://schemas.microsoft.com/office/powerpoint/2010/main" val="13484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1CE6BAE9-6781-4CFA-AB08-0078C89DA3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6A67E-440B-48F4-99DB-A7D68B8A1544}"/>
              </a:ext>
            </a:extLst>
          </p:cNvPr>
          <p:cNvSpPr txBox="1"/>
          <p:nvPr/>
        </p:nvSpPr>
        <p:spPr>
          <a:xfrm rot="21420000">
            <a:off x="759486" y="-463472"/>
            <a:ext cx="7504299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b="1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IN</a:t>
            </a:r>
            <a:r>
              <a:rPr lang="en-US" sz="11500" b="1" i="1" cap="small" spc="500" dirty="0">
                <a:latin typeface="+mn-lt"/>
              </a:rPr>
              <a:t>p</a:t>
            </a:r>
            <a:r>
              <a:rPr lang="en-US" sz="8800" b="1" i="1" cap="small" spc="500" dirty="0">
                <a:latin typeface="+mn-lt"/>
              </a:rPr>
              <a:t>owered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6E862-2D08-4827-B115-A11A941EDEAA}"/>
              </a:ext>
            </a:extLst>
          </p:cNvPr>
          <p:cNvSpPr txBox="1"/>
          <p:nvPr/>
        </p:nvSpPr>
        <p:spPr>
          <a:xfrm rot="21420000">
            <a:off x="1089767" y="1781910"/>
            <a:ext cx="86125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cap="all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egoe UI" panose="020B0502040204020203" pitchFamily="34" charset="0"/>
              </a:rPr>
              <a:t>D</a:t>
            </a:r>
            <a:r>
              <a:rPr lang="en-US" sz="7200" b="1" i="1" cap="all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Segoe UI" panose="020B0502040204020203" pitchFamily="34" charset="0"/>
              </a:rPr>
              <a:t>iscipleship</a:t>
            </a:r>
          </a:p>
          <a:p>
            <a:r>
              <a:rPr lang="en-US" sz="4000" i="1" spc="300" dirty="0">
                <a:latin typeface="+mn-lt"/>
              </a:rPr>
              <a:t>An Inductive Study of Acts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C75903D-B40E-4F24-AF60-74748895B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90237-B79B-4964-A589-B4AE42C51781}"/>
              </a:ext>
            </a:extLst>
          </p:cNvPr>
          <p:cNvSpPr txBox="1"/>
          <p:nvPr/>
        </p:nvSpPr>
        <p:spPr>
          <a:xfrm>
            <a:off x="4343400" y="5187499"/>
            <a:ext cx="7243380" cy="132343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Transformational Discipleship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Acts 9:1-31</a:t>
            </a:r>
          </a:p>
        </p:txBody>
      </p:sp>
    </p:spTree>
    <p:extLst>
      <p:ext uri="{BB962C8B-B14F-4D97-AF65-F5344CB8AC3E}">
        <p14:creationId xmlns:p14="http://schemas.microsoft.com/office/powerpoint/2010/main" val="306974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D5051-6288-459B-95F3-4D8FD0F2E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1" r="-1" b="795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78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BE536B-5A45-4FA1-A213-D2EFD94C4F93}"/>
              </a:ext>
            </a:extLst>
          </p:cNvPr>
          <p:cNvSpPr txBox="1"/>
          <p:nvPr/>
        </p:nvSpPr>
        <p:spPr>
          <a:xfrm>
            <a:off x="1371601" y="1640175"/>
            <a:ext cx="982979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  <a:ea typeface="Cambria" panose="02040503050406030204" pitchFamily="18" charset="0"/>
              </a:rPr>
              <a:t>“But you will receive</a:t>
            </a:r>
            <a:br>
              <a:rPr lang="en-US" sz="3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  <a:ea typeface="Cambria" panose="02040503050406030204" pitchFamily="18" charset="0"/>
              </a:rPr>
            </a:br>
            <a:r>
              <a:rPr lang="en-US" sz="3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  <a:ea typeface="Cambria" panose="02040503050406030204" pitchFamily="18" charset="0"/>
              </a:rPr>
              <a:t>when the Holy Spirit has come on you, and you will be My witnesses in Jerusalem, in all Judea and Samaria, and to the ends  of the earth.”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0FC01-C57F-47D6-A7B5-86EF5F46E4B3}"/>
              </a:ext>
            </a:extLst>
          </p:cNvPr>
          <p:cNvSpPr txBox="1"/>
          <p:nvPr/>
        </p:nvSpPr>
        <p:spPr>
          <a:xfrm>
            <a:off x="5181600" y="1066800"/>
            <a:ext cx="4724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cap="small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power</a:t>
            </a:r>
            <a:endParaRPr lang="en-US" sz="13800" dirty="0">
              <a:solidFill>
                <a:srgbClr val="91010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5B596B-725A-4D4E-919B-0D56FA2E43E7}"/>
              </a:ext>
            </a:extLst>
          </p:cNvPr>
          <p:cNvSpPr/>
          <p:nvPr/>
        </p:nvSpPr>
        <p:spPr bwMode="auto">
          <a:xfrm>
            <a:off x="1066800" y="893219"/>
            <a:ext cx="2667000" cy="70698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91440" rIns="9144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rgbClr val="91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Acts 1:8</a:t>
            </a:r>
            <a:endParaRPr lang="en-US" sz="3200" b="1" i="1" dirty="0">
              <a:latin typeface="Papyrus" panose="03070502060502030205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6F0809-F6DC-41A6-BCD5-838DB7B69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53800" y="6477000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9571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5266"/>
            <a:ext cx="3868016" cy="4041134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230188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26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An angel of the Lord spoke to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Philip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: “Get up and go south to the road that goes down from Jerusalem to Gaza.” (This is the desert road.)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27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So he got up and went.</a:t>
            </a: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D35C99-2711-43DD-BCB2-069CC0259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7F5462F-1EAF-481E-9E06-460CAB3C3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4</a:t>
            </a:fld>
            <a:endParaRPr lang="en-US" alt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57725F-5149-44D1-ACB7-626F0A6DFEE8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1BDC59-AB62-4E3E-98ED-9552F438EE52}"/>
              </a:ext>
            </a:extLst>
          </p:cNvPr>
          <p:cNvSpPr txBox="1">
            <a:spLocks/>
          </p:cNvSpPr>
          <p:nvPr/>
        </p:nvSpPr>
        <p:spPr bwMode="auto">
          <a:xfrm>
            <a:off x="5410200" y="1445266"/>
            <a:ext cx="6161228" cy="350773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Philip, one of the seven deacons, is often referred to as the Evangelist.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Philip the Evangelist is not the same person as Philip the Apostle.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He was the first Christian missionary, preaching the Gospel first to the Samaritans as we saw last week.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2AF582-A8DF-4511-B716-B3997D68144D}"/>
              </a:ext>
            </a:extLst>
          </p:cNvPr>
          <p:cNvSpPr/>
          <p:nvPr/>
        </p:nvSpPr>
        <p:spPr bwMode="auto">
          <a:xfrm>
            <a:off x="6319114" y="5257800"/>
            <a:ext cx="4343400" cy="11430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God had another assignment for Philip, and He sent an angel </a:t>
            </a:r>
            <a:b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to deliver the message.</a:t>
            </a:r>
          </a:p>
        </p:txBody>
      </p:sp>
    </p:spTree>
    <p:extLst>
      <p:ext uri="{BB962C8B-B14F-4D97-AF65-F5344CB8AC3E}">
        <p14:creationId xmlns:p14="http://schemas.microsoft.com/office/powerpoint/2010/main" val="404244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05B3C-AE5D-4870-A314-5198A0878411}"/>
              </a:ext>
            </a:extLst>
          </p:cNvPr>
          <p:cNvSpPr txBox="1"/>
          <p:nvPr/>
        </p:nvSpPr>
        <p:spPr>
          <a:xfrm>
            <a:off x="640081" y="2872899"/>
            <a:ext cx="4312920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30188" indent="-228600" defTabSz="9144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Persecution ramped up after Stephen’s death and Philip fled to Samaria where he preached the Gospel.</a:t>
            </a:r>
          </a:p>
          <a:p>
            <a:pPr marL="230188" indent="-228600" defTabSz="9144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God had other plans for Philip once the church had been planted in Samaria.</a:t>
            </a:r>
          </a:p>
          <a:p>
            <a:pPr marL="230188" indent="-228600" defTabSz="9144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 angel directed Philip to travel south from Jerusalem toward Gaza.</a:t>
            </a:r>
          </a:p>
          <a:p>
            <a:pPr marL="230188" indent="-228600" defTabSz="914400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 divine appointment awaited him.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10460047-9B82-48CA-B91D-B907487DC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8974" y="644412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 defTabSz="914400">
              <a:spcAft>
                <a:spcPts val="600"/>
              </a:spcAft>
              <a:defRPr/>
            </a:pPr>
            <a:r>
              <a:rPr lang="en-US" altLang="en-US" sz="1200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© Eric F. Glover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5E989A2-E5E5-4070-A574-3A5E6A1A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77" r="-1" b="35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CAE84A9B-9D6C-4E37-88B2-EB4DF76CB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defTabSz="914400">
              <a:spcAft>
                <a:spcPts val="600"/>
              </a:spcAft>
              <a:defRPr/>
            </a:pPr>
            <a:fld id="{525D6D22-F3CC-406C-AB7C-C30BB762FCEA}" type="slidenum">
              <a:rPr lang="en-US" altLang="en-US" b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</a:t>
            </a:fld>
            <a:endParaRPr lang="en-US" altLang="en-US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F2DEB-8FF6-4151-BC20-93C6C2EAA15F}"/>
              </a:ext>
            </a:extLst>
          </p:cNvPr>
          <p:cNvSpPr/>
          <p:nvPr/>
        </p:nvSpPr>
        <p:spPr>
          <a:xfrm>
            <a:off x="5336489" y="5072510"/>
            <a:ext cx="67037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F8D425F-12E7-4003-8DE4-367283A4EE3B}"/>
              </a:ext>
            </a:extLst>
          </p:cNvPr>
          <p:cNvSpPr/>
          <p:nvPr/>
        </p:nvSpPr>
        <p:spPr>
          <a:xfrm>
            <a:off x="6416229" y="3962400"/>
            <a:ext cx="67037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D4BA99-4A98-429F-A6F6-5CCB60A1101F}"/>
              </a:ext>
            </a:extLst>
          </p:cNvPr>
          <p:cNvSpPr/>
          <p:nvPr/>
        </p:nvSpPr>
        <p:spPr>
          <a:xfrm>
            <a:off x="9220200" y="3886200"/>
            <a:ext cx="67037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1C9F915-012E-447D-A94C-6D40F101520B}"/>
              </a:ext>
            </a:extLst>
          </p:cNvPr>
          <p:cNvSpPr/>
          <p:nvPr/>
        </p:nvSpPr>
        <p:spPr>
          <a:xfrm>
            <a:off x="8991600" y="1295400"/>
            <a:ext cx="67037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63D17E-E4AC-4689-85F4-051402B953FC}"/>
              </a:ext>
            </a:extLst>
          </p:cNvPr>
          <p:cNvSpPr/>
          <p:nvPr/>
        </p:nvSpPr>
        <p:spPr>
          <a:xfrm>
            <a:off x="548640" y="1246062"/>
            <a:ext cx="3657600" cy="1100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Segoe UI Semibold" panose="020B0702040204020203" pitchFamily="34" charset="0"/>
                <a:ea typeface="Gadugi" panose="020B0502040204020203" pitchFamily="34" charset="0"/>
                <a:cs typeface="Segoe UI Semibold" panose="020B0702040204020203" pitchFamily="34" charset="0"/>
              </a:rPr>
              <a:t>Philip the Evangelist’s</a:t>
            </a:r>
          </a:p>
          <a:p>
            <a:pPr algn="ctr"/>
            <a:r>
              <a:rPr lang="en-US" sz="2400" dirty="0">
                <a:latin typeface="Segoe UI Semibold" panose="020B0702040204020203" pitchFamily="34" charset="0"/>
                <a:ea typeface="Gadugi" panose="020B0502040204020203" pitchFamily="34" charset="0"/>
                <a:cs typeface="Segoe UI Semibold" panose="020B0702040204020203" pitchFamily="34" charset="0"/>
              </a:rPr>
              <a:t>Missionary Travels</a:t>
            </a:r>
          </a:p>
        </p:txBody>
      </p:sp>
    </p:spTree>
    <p:extLst>
      <p:ext uri="{BB962C8B-B14F-4D97-AF65-F5344CB8AC3E}">
        <p14:creationId xmlns:p14="http://schemas.microsoft.com/office/powerpoint/2010/main" val="43067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66" y="1295400"/>
            <a:ext cx="4753069" cy="5020334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27…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There was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 Ethiopian man, a eunuch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and high official of Candace, queen of the Ethiopians, who was in charge of her entire treasury. </a:t>
            </a:r>
            <a:r>
              <a:rPr lang="en-US" sz="2400" b="1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He had come to worship in Jerusalem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28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and was sitting in his chariot on his way home, reading the prophet Isaiah aloud.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6</a:t>
            </a:fld>
            <a:endParaRPr lang="en-US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4D316-D110-48F1-8C34-B578E261E723}"/>
              </a:ext>
            </a:extLst>
          </p:cNvPr>
          <p:cNvSpPr/>
          <p:nvPr/>
        </p:nvSpPr>
        <p:spPr bwMode="auto">
          <a:xfrm>
            <a:off x="6939686" y="4648200"/>
            <a:ext cx="3722828" cy="11430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Ethiopia was considered “the ends of the earth” to Romans and Jews of that day.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5943600" y="1295400"/>
            <a:ext cx="5715000" cy="29718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Philip encountered an Ethiopian man on the road from Jerusalem to Gaza.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Ethiopia is to the south of Egypt and is known as Cush in the earlier books of the OT. Today, the area is known as the Sudan.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The journey to Jerusalem would have taken five months each way by chariot.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1" y="1295400"/>
            <a:ext cx="5344804" cy="5020334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29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 Spirit told Philip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“Go and join that chariot.” </a:t>
            </a:r>
          </a:p>
          <a:p>
            <a:pPr marL="0" indent="230188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30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When Philip ran up to it, he heard him reading the prophet Isaiah, and said, “Do you understand what you’re reading?” </a:t>
            </a:r>
          </a:p>
          <a:p>
            <a:pPr marL="0" indent="230188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31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“How can I,” he said, “unless someone guides me?” So </a:t>
            </a:r>
            <a:r>
              <a:rPr lang="en-US" sz="2400" b="1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he invited Philip to come up and sit with him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en-US" sz="2400" b="1" baseline="30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7</a:t>
            </a:fld>
            <a:endParaRPr lang="en-US" alt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D4D316-D110-48F1-8C34-B578E261E723}"/>
              </a:ext>
            </a:extLst>
          </p:cNvPr>
          <p:cNvSpPr/>
          <p:nvPr/>
        </p:nvSpPr>
        <p:spPr bwMode="auto">
          <a:xfrm>
            <a:off x="7037425" y="5288302"/>
            <a:ext cx="3722828" cy="11430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Spirit didn’t give Philip explicit instructions, He simply said go and join.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6291478" y="1301978"/>
            <a:ext cx="5214722" cy="37272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Philip, sensitive to the leading of the Holy Spirit, boldly approached the chariot of the high ranking official </a:t>
            </a:r>
            <a:b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</a:b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and engaged him in conversation.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Philip’s obedience to the prompting of the Holy Spirit opened a door of opportunity to an entirely new group.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As an Ethiopian, the eunuch is probably black, and so the gospel is expanding to a new ethnic group.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1" y="1295400"/>
            <a:ext cx="5344804" cy="5020334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32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Now the Scripture passage he was reading was this: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He was led like a sheep to the slaughter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and as a lamb is silent before its shearer, so he does not open his mouth.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33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In his humiliation justice was denied him. Who will describe his generation? For his life is taken from the earth.</a:t>
            </a:r>
            <a:endParaRPr lang="en-US" sz="2400" b="1" baseline="30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8</a:t>
            </a:fld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6291478" y="1301978"/>
            <a:ext cx="5214722" cy="25080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The quotation from Isaiah 53:7–8 was perplexing to the eunuch. </a:t>
            </a:r>
          </a:p>
          <a:p>
            <a:pPr lvl="0">
              <a:spcBef>
                <a:spcPts val="0"/>
              </a:spcBef>
              <a:spcAft>
                <a:spcPts val="18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Welcoming the opportunity to have Philip explain the passage, he invited the evangelist into his chariot.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30F8-9029-4B45-A638-0E29348F5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1" y="1295400"/>
            <a:ext cx="4336919" cy="4572000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230188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34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The eunuch said to Philip, “I ask you, </a:t>
            </a:r>
            <a:r>
              <a:rPr lang="en-US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who is the prophet saying this about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—himself or someone else?” </a:t>
            </a:r>
            <a:r>
              <a:rPr lang="en-US" sz="2400" b="1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35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  <a:r>
              <a:rPr lang="en-US" sz="2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Philip proceeded to tell him the good news about Jesus</a:t>
            </a: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beginning with that Scripture.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3C670D-F329-49DC-8AAC-503836AB3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60722" y="6523724"/>
            <a:ext cx="1431255" cy="258077"/>
          </a:xfrm>
          <a:ln/>
        </p:spPr>
        <p:txBody>
          <a:bodyPr anchor="b"/>
          <a:lstStyle>
            <a:lvl1pPr>
              <a:defRPr sz="9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/>
              <a:t>© Eric F. Glover 2021</a:t>
            </a:r>
            <a:endParaRPr lang="en-US" altLang="en-US" b="1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DA80D-49E3-4AAB-8886-1EE7067B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588" y="6510819"/>
            <a:ext cx="667690" cy="283885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algn="r">
              <a:defRPr/>
            </a:pPr>
            <a:fld id="{525D6D22-F3CC-406C-AB7C-C30BB762FCEA}" type="slidenum">
              <a:rPr lang="en-US" altLang="en-US" smtClean="0"/>
              <a:pPr algn="r">
                <a:defRPr/>
              </a:pPr>
              <a:t>9</a:t>
            </a:fld>
            <a:endParaRPr lang="en-US" alt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53241E-5F08-4F9B-B973-7C3441AEE551}"/>
              </a:ext>
            </a:extLst>
          </p:cNvPr>
          <p:cNvSpPr txBox="1">
            <a:spLocks/>
          </p:cNvSpPr>
          <p:nvPr/>
        </p:nvSpPr>
        <p:spPr bwMode="auto">
          <a:xfrm>
            <a:off x="5410200" y="1301978"/>
            <a:ext cx="4953000" cy="25080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24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The Ethiopian knew the passage described an individual, but was it Isaiah or someone else? </a:t>
            </a:r>
          </a:p>
          <a:p>
            <a:pPr lvl="0">
              <a:spcBef>
                <a:spcPts val="0"/>
              </a:spcBef>
              <a:spcAft>
                <a:spcPts val="2400"/>
              </a:spcAft>
              <a:tabLst>
                <a:tab pos="228600" algn="l"/>
              </a:tabLst>
            </a:pPr>
            <a:r>
              <a:rPr lang="en-US" sz="2000" spc="-25" dirty="0">
                <a:latin typeface="Segoe UI Semibold" panose="020B0702040204020203" pitchFamily="34" charset="0"/>
                <a:ea typeface="Times New Roman" panose="02020603050405020304" pitchFamily="18" charset="0"/>
                <a:cs typeface="Segoe UI Semibold" panose="020B0702040204020203" pitchFamily="34" charset="0"/>
              </a:rPr>
              <a:t>Philip seized the opportunity to present the good news about Jesus from Isaiah 53.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D362A-ADD8-4F7A-BCBA-C3092C0DB6BA}"/>
              </a:ext>
            </a:extLst>
          </p:cNvPr>
          <p:cNvSpPr/>
          <p:nvPr/>
        </p:nvSpPr>
        <p:spPr bwMode="auto">
          <a:xfrm>
            <a:off x="533400" y="381000"/>
            <a:ext cx="11125200" cy="6618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10801350" algn="r"/>
              </a:tabLst>
            </a:pPr>
            <a:r>
              <a:rPr lang="en-US" sz="3600" b="1" cap="small" dirty="0">
                <a:solidFill>
                  <a:srgbClr val="91010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Opportunistic Discipleship</a:t>
            </a:r>
            <a:r>
              <a:rPr lang="en-US" sz="1800" dirty="0">
                <a:solidFill>
                  <a:srgbClr val="910101"/>
                </a:solidFill>
                <a:latin typeface="+mn-lt"/>
              </a:rPr>
              <a:t>	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Acts 8:26-40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4305</TotalTime>
  <Words>1152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Lucida Handwriting</vt:lpstr>
      <vt:lpstr>Papyrus</vt:lpstr>
      <vt:lpstr>Rage Italic</vt:lpstr>
      <vt:lpstr>Segoe UI</vt:lpstr>
      <vt:lpstr>Segoe UI Black</vt:lpstr>
      <vt:lpstr>Segoe UI Semibold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BeSharpCreative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Feit</dc:creator>
  <cp:lastModifiedBy>Eric Glover</cp:lastModifiedBy>
  <cp:revision>72</cp:revision>
  <cp:lastPrinted>2021-03-06T17:45:14Z</cp:lastPrinted>
  <dcterms:created xsi:type="dcterms:W3CDTF">2009-01-23T02:45:09Z</dcterms:created>
  <dcterms:modified xsi:type="dcterms:W3CDTF">2021-03-28T14:58:16Z</dcterms:modified>
</cp:coreProperties>
</file>