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sldIdLst>
    <p:sldId id="364" r:id="rId2"/>
    <p:sldId id="306" r:id="rId3"/>
    <p:sldId id="286" r:id="rId4"/>
    <p:sldId id="331" r:id="rId5"/>
    <p:sldId id="365" r:id="rId6"/>
    <p:sldId id="368" r:id="rId7"/>
    <p:sldId id="371" r:id="rId8"/>
    <p:sldId id="370" r:id="rId9"/>
    <p:sldId id="375" r:id="rId10"/>
    <p:sldId id="376" r:id="rId11"/>
    <p:sldId id="377" r:id="rId12"/>
    <p:sldId id="372" r:id="rId13"/>
    <p:sldId id="373" r:id="rId14"/>
    <p:sldId id="374" r:id="rId15"/>
    <p:sldId id="340" r:id="rId16"/>
    <p:sldId id="366"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910101"/>
    <a:srgbClr val="FBF2D5"/>
    <a:srgbClr val="F2D799"/>
    <a:srgbClr val="813002"/>
    <a:srgbClr val="FFCC00"/>
    <a:srgbClr val="C47A1B"/>
    <a:srgbClr val="AF0002"/>
    <a:srgbClr val="5EADD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CA795B-0622-4494-BAEC-787AE203B00E}" v="5856" dt="2021-03-13T21:37:23.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40" autoAdjust="0"/>
    <p:restoredTop sz="96564" autoAdjust="0"/>
  </p:normalViewPr>
  <p:slideViewPr>
    <p:cSldViewPr>
      <p:cViewPr varScale="1">
        <p:scale>
          <a:sx n="116" d="100"/>
          <a:sy n="116" d="100"/>
        </p:scale>
        <p:origin x="1579"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2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Glover" userId="47c2a8b81aae47a8" providerId="LiveId" clId="{F4CA795B-0622-4494-BAEC-787AE203B00E}"/>
    <pc:docChg chg="undo redo custSel addSld delSld modSld sldOrd modMainMaster">
      <pc:chgData name="Eric Glover" userId="47c2a8b81aae47a8" providerId="LiveId" clId="{F4CA795B-0622-4494-BAEC-787AE203B00E}" dt="2021-03-13T21:39:23.398" v="8049" actId="14100"/>
      <pc:docMkLst>
        <pc:docMk/>
      </pc:docMkLst>
      <pc:sldChg chg="modSp mod">
        <pc:chgData name="Eric Glover" userId="47c2a8b81aae47a8" providerId="LiveId" clId="{F4CA795B-0622-4494-BAEC-787AE203B00E}" dt="2021-03-13T15:14:34.755" v="428" actId="1076"/>
        <pc:sldMkLst>
          <pc:docMk/>
          <pc:sldMk cId="719571206" sldId="286"/>
        </pc:sldMkLst>
        <pc:spChg chg="mod">
          <ac:chgData name="Eric Glover" userId="47c2a8b81aae47a8" providerId="LiveId" clId="{F4CA795B-0622-4494-BAEC-787AE203B00E}" dt="2021-03-13T15:14:04.765" v="405" actId="1035"/>
          <ac:spMkLst>
            <pc:docMk/>
            <pc:sldMk cId="719571206" sldId="286"/>
            <ac:spMk id="4" creationId="{9DBE536B-5A45-4FA1-A213-D2EFD94C4F93}"/>
          </ac:spMkLst>
        </pc:spChg>
        <pc:spChg chg="mod">
          <ac:chgData name="Eric Glover" userId="47c2a8b81aae47a8" providerId="LiveId" clId="{F4CA795B-0622-4494-BAEC-787AE203B00E}" dt="2021-03-13T15:14:04.765" v="405" actId="1035"/>
          <ac:spMkLst>
            <pc:docMk/>
            <pc:sldMk cId="719571206" sldId="286"/>
            <ac:spMk id="5" creationId="{3380FC01-C57F-47D6-A7B5-86EF5F46E4B3}"/>
          </ac:spMkLst>
        </pc:spChg>
        <pc:spChg chg="mod">
          <ac:chgData name="Eric Glover" userId="47c2a8b81aae47a8" providerId="LiveId" clId="{F4CA795B-0622-4494-BAEC-787AE203B00E}" dt="2021-03-13T15:14:19.510" v="427" actId="1036"/>
          <ac:spMkLst>
            <pc:docMk/>
            <pc:sldMk cId="719571206" sldId="286"/>
            <ac:spMk id="6" creationId="{0D5B596B-725A-4D4E-919B-0D56FA2E43E7}"/>
          </ac:spMkLst>
        </pc:spChg>
        <pc:spChg chg="mod">
          <ac:chgData name="Eric Glover" userId="47c2a8b81aae47a8" providerId="LiveId" clId="{F4CA795B-0622-4494-BAEC-787AE203B00E}" dt="2021-03-13T15:14:34.755" v="428" actId="1076"/>
          <ac:spMkLst>
            <pc:docMk/>
            <pc:sldMk cId="719571206" sldId="286"/>
            <ac:spMk id="7" creationId="{C26F0809-F6DC-41A6-BCD5-838DB7B69239}"/>
          </ac:spMkLst>
        </pc:spChg>
      </pc:sldChg>
      <pc:sldChg chg="addSp delSp modSp mod delDesignElem chgLayout">
        <pc:chgData name="Eric Glover" userId="47c2a8b81aae47a8" providerId="LiveId" clId="{F4CA795B-0622-4494-BAEC-787AE203B00E}" dt="2021-03-13T15:43:33.910" v="779" actId="1076"/>
        <pc:sldMkLst>
          <pc:docMk/>
          <pc:sldMk cId="430677984" sldId="306"/>
        </pc:sldMkLst>
        <pc:spChg chg="add mod ord">
          <ac:chgData name="Eric Glover" userId="47c2a8b81aae47a8" providerId="LiveId" clId="{F4CA795B-0622-4494-BAEC-787AE203B00E}" dt="2021-03-13T15:43:12.073" v="776" actId="1076"/>
          <ac:spMkLst>
            <pc:docMk/>
            <pc:sldMk cId="430677984" sldId="306"/>
            <ac:spMk id="4" creationId="{B9605B3C-AE5D-4870-A314-5198A0878411}"/>
          </ac:spMkLst>
        </pc:spChg>
        <pc:spChg chg="mod ord">
          <ac:chgData name="Eric Glover" userId="47c2a8b81aae47a8" providerId="LiveId" clId="{F4CA795B-0622-4494-BAEC-787AE203B00E}" dt="2021-03-13T15:43:33.910" v="779" actId="1076"/>
          <ac:spMkLst>
            <pc:docMk/>
            <pc:sldMk cId="430677984" sldId="306"/>
            <ac:spMk id="18" creationId="{10460047-9B82-48CA-B91D-B907487DCFB0}"/>
          </ac:spMkLst>
        </pc:spChg>
        <pc:spChg chg="mod ord">
          <ac:chgData name="Eric Glover" userId="47c2a8b81aae47a8" providerId="LiveId" clId="{F4CA795B-0622-4494-BAEC-787AE203B00E}" dt="2021-03-13T15:43:21.579" v="778" actId="1076"/>
          <ac:spMkLst>
            <pc:docMk/>
            <pc:sldMk cId="430677984" sldId="306"/>
            <ac:spMk id="35" creationId="{CAE84A9B-9D6C-4E37-88B2-EB4DF76CB7E1}"/>
          </ac:spMkLst>
        </pc:spChg>
        <pc:spChg chg="add del">
          <ac:chgData name="Eric Glover" userId="47c2a8b81aae47a8" providerId="LiveId" clId="{F4CA795B-0622-4494-BAEC-787AE203B00E}" dt="2021-03-13T15:42:19.271" v="759" actId="26606"/>
          <ac:spMkLst>
            <pc:docMk/>
            <pc:sldMk cId="430677984" sldId="306"/>
            <ac:spMk id="38" creationId="{6B5E2835-4E47-45B3-9CFE-732FF7B05472}"/>
          </ac:spMkLst>
        </pc:spChg>
        <pc:spChg chg="add del">
          <ac:chgData name="Eric Glover" userId="47c2a8b81aae47a8" providerId="LiveId" clId="{F4CA795B-0622-4494-BAEC-787AE203B00E}" dt="2021-03-13T15:35:10.676" v="673" actId="26606"/>
          <ac:spMkLst>
            <pc:docMk/>
            <pc:sldMk cId="430677984" sldId="306"/>
            <ac:spMk id="39" creationId="{73EDB3DA-AEF0-428A-A317-C42827E6C836}"/>
          </ac:spMkLst>
        </pc:spChg>
        <pc:spChg chg="add del">
          <ac:chgData name="Eric Glover" userId="47c2a8b81aae47a8" providerId="LiveId" clId="{F4CA795B-0622-4494-BAEC-787AE203B00E}" dt="2021-03-13T15:35:10.676" v="673" actId="26606"/>
          <ac:spMkLst>
            <pc:docMk/>
            <pc:sldMk cId="430677984" sldId="306"/>
            <ac:spMk id="40" creationId="{4A06AD8B-0227-4FF6-AEB4-C66C5A5398C1}"/>
          </ac:spMkLst>
        </pc:spChg>
        <pc:spChg chg="add del">
          <ac:chgData name="Eric Glover" userId="47c2a8b81aae47a8" providerId="LiveId" clId="{F4CA795B-0622-4494-BAEC-787AE203B00E}" dt="2021-03-13T15:35:10.676" v="673" actId="26606"/>
          <ac:spMkLst>
            <pc:docMk/>
            <pc:sldMk cId="430677984" sldId="306"/>
            <ac:spMk id="41" creationId="{5DFACEB2-7564-4FB9-B739-C2CE339BA3D2}"/>
          </ac:spMkLst>
        </pc:spChg>
        <pc:spChg chg="add del">
          <ac:chgData name="Eric Glover" userId="47c2a8b81aae47a8" providerId="LiveId" clId="{F4CA795B-0622-4494-BAEC-787AE203B00E}" dt="2021-03-13T15:35:05.288" v="669" actId="26606"/>
          <ac:spMkLst>
            <pc:docMk/>
            <pc:sldMk cId="430677984" sldId="306"/>
            <ac:spMk id="42" creationId="{69D184B2-2226-4E31-BCCB-444330767440}"/>
          </ac:spMkLst>
        </pc:spChg>
        <pc:spChg chg="add del">
          <ac:chgData name="Eric Glover" userId="47c2a8b81aae47a8" providerId="LiveId" clId="{F4CA795B-0622-4494-BAEC-787AE203B00E}" dt="2021-03-13T15:35:05.288" v="669" actId="26606"/>
          <ac:spMkLst>
            <pc:docMk/>
            <pc:sldMk cId="430677984" sldId="306"/>
            <ac:spMk id="44" creationId="{1AC4D4E3-486A-464A-8EC8-D44881097267}"/>
          </ac:spMkLst>
        </pc:spChg>
        <pc:spChg chg="add del">
          <ac:chgData name="Eric Glover" userId="47c2a8b81aae47a8" providerId="LiveId" clId="{F4CA795B-0622-4494-BAEC-787AE203B00E}" dt="2021-03-13T15:35:05.288" v="669" actId="26606"/>
          <ac:spMkLst>
            <pc:docMk/>
            <pc:sldMk cId="430677984" sldId="306"/>
            <ac:spMk id="46" creationId="{864DE13E-58EB-4475-B79C-0D4FC651239B}"/>
          </ac:spMkLst>
        </pc:spChg>
        <pc:spChg chg="add del">
          <ac:chgData name="Eric Glover" userId="47c2a8b81aae47a8" providerId="LiveId" clId="{F4CA795B-0622-4494-BAEC-787AE203B00E}" dt="2021-03-13T15:35:31" v="681" actId="26606"/>
          <ac:spMkLst>
            <pc:docMk/>
            <pc:sldMk cId="430677984" sldId="306"/>
            <ac:spMk id="47" creationId="{A169D286-F4D7-4C8B-A6BD-D05384C7F1D8}"/>
          </ac:spMkLst>
        </pc:spChg>
        <pc:spChg chg="add del">
          <ac:chgData name="Eric Glover" userId="47c2a8b81aae47a8" providerId="LiveId" clId="{F4CA795B-0622-4494-BAEC-787AE203B00E}" dt="2021-03-13T15:35:31" v="681" actId="26606"/>
          <ac:spMkLst>
            <pc:docMk/>
            <pc:sldMk cId="430677984" sldId="306"/>
            <ac:spMk id="49" creationId="{39E8235E-135E-4261-8F54-2B316E493C42}"/>
          </ac:spMkLst>
        </pc:spChg>
        <pc:spChg chg="add del">
          <ac:chgData name="Eric Glover" userId="47c2a8b81aae47a8" providerId="LiveId" clId="{F4CA795B-0622-4494-BAEC-787AE203B00E}" dt="2021-03-13T15:35:31" v="681" actId="26606"/>
          <ac:spMkLst>
            <pc:docMk/>
            <pc:sldMk cId="430677984" sldId="306"/>
            <ac:spMk id="50" creationId="{D4ED8EC3-4D57-4620-93CE-4E6661F09A3E}"/>
          </ac:spMkLst>
        </pc:spChg>
        <pc:spChg chg="add del">
          <ac:chgData name="Eric Glover" userId="47c2a8b81aae47a8" providerId="LiveId" clId="{F4CA795B-0622-4494-BAEC-787AE203B00E}" dt="2021-03-13T15:42:19.271" v="759" actId="26606"/>
          <ac:spMkLst>
            <pc:docMk/>
            <pc:sldMk cId="430677984" sldId="306"/>
            <ac:spMk id="51" creationId="{5B45AD5D-AA52-4F7B-9362-576A39AD9E09}"/>
          </ac:spMkLst>
        </pc:spChg>
        <pc:spChg chg="add del">
          <ac:chgData name="Eric Glover" userId="47c2a8b81aae47a8" providerId="LiveId" clId="{F4CA795B-0622-4494-BAEC-787AE203B00E}" dt="2021-03-13T15:35:35.270" v="683" actId="26606"/>
          <ac:spMkLst>
            <pc:docMk/>
            <pc:sldMk cId="430677984" sldId="306"/>
            <ac:spMk id="52" creationId="{2F19B711-C590-44D1-9AA8-9F143B0ED58A}"/>
          </ac:spMkLst>
        </pc:spChg>
        <pc:spChg chg="add del">
          <ac:chgData name="Eric Glover" userId="47c2a8b81aae47a8" providerId="LiveId" clId="{F4CA795B-0622-4494-BAEC-787AE203B00E}" dt="2021-03-13T15:35:35.270" v="683" actId="26606"/>
          <ac:spMkLst>
            <pc:docMk/>
            <pc:sldMk cId="430677984" sldId="306"/>
            <ac:spMk id="53" creationId="{C0C79CF2-6A1C-4636-84CE-ABB2BE191D23}"/>
          </ac:spMkLst>
        </pc:spChg>
        <pc:spChg chg="add del">
          <ac:chgData name="Eric Glover" userId="47c2a8b81aae47a8" providerId="LiveId" clId="{F4CA795B-0622-4494-BAEC-787AE203B00E}" dt="2021-03-13T15:35:35.270" v="683" actId="26606"/>
          <ac:spMkLst>
            <pc:docMk/>
            <pc:sldMk cId="430677984" sldId="306"/>
            <ac:spMk id="54" creationId="{7A5D17DF-AD65-402C-A95C-F13C770C9FCD}"/>
          </ac:spMkLst>
        </pc:spChg>
        <pc:spChg chg="add del">
          <ac:chgData name="Eric Glover" userId="47c2a8b81aae47a8" providerId="LiveId" clId="{F4CA795B-0622-4494-BAEC-787AE203B00E}" dt="2021-03-13T15:42:19.271" v="759" actId="26606"/>
          <ac:spMkLst>
            <pc:docMk/>
            <pc:sldMk cId="430677984" sldId="306"/>
            <ac:spMk id="55" creationId="{AEDD7960-4866-4399-BEF6-DD1431AB4E34}"/>
          </ac:spMkLst>
        </pc:spChg>
        <pc:spChg chg="add del">
          <ac:chgData name="Eric Glover" userId="47c2a8b81aae47a8" providerId="LiveId" clId="{F4CA795B-0622-4494-BAEC-787AE203B00E}" dt="2021-03-13T15:38:25.741" v="697" actId="26606"/>
          <ac:spMkLst>
            <pc:docMk/>
            <pc:sldMk cId="430677984" sldId="306"/>
            <ac:spMk id="56" creationId="{B527B32F-07F3-4C94-B09B-8C8F310F0D56}"/>
          </ac:spMkLst>
        </pc:spChg>
        <pc:spChg chg="add del">
          <ac:chgData name="Eric Glover" userId="47c2a8b81aae47a8" providerId="LiveId" clId="{F4CA795B-0622-4494-BAEC-787AE203B00E}" dt="2021-03-13T15:38:25.741" v="697" actId="26606"/>
          <ac:spMkLst>
            <pc:docMk/>
            <pc:sldMk cId="430677984" sldId="306"/>
            <ac:spMk id="57" creationId="{7F41D4CC-403D-465E-9223-3277868A5D9E}"/>
          </ac:spMkLst>
        </pc:spChg>
        <pc:spChg chg="add del">
          <ac:chgData name="Eric Glover" userId="47c2a8b81aae47a8" providerId="LiveId" clId="{F4CA795B-0622-4494-BAEC-787AE203B00E}" dt="2021-03-13T15:38:25.741" v="697" actId="26606"/>
          <ac:spMkLst>
            <pc:docMk/>
            <pc:sldMk cId="430677984" sldId="306"/>
            <ac:spMk id="58" creationId="{3DC4C688-715E-4A31-AB90-6A5752887D8A}"/>
          </ac:spMkLst>
        </pc:spChg>
        <pc:spChg chg="add del">
          <ac:chgData name="Eric Glover" userId="47c2a8b81aae47a8" providerId="LiveId" clId="{F4CA795B-0622-4494-BAEC-787AE203B00E}" dt="2021-03-13T15:42:19.271" v="759" actId="26606"/>
          <ac:spMkLst>
            <pc:docMk/>
            <pc:sldMk cId="430677984" sldId="306"/>
            <ac:spMk id="59" creationId="{55D4142C-5077-457F-A6AD-3FECFDB39685}"/>
          </ac:spMkLst>
        </pc:spChg>
        <pc:spChg chg="del">
          <ac:chgData name="Eric Glover" userId="47c2a8b81aae47a8" providerId="LiveId" clId="{F4CA795B-0622-4494-BAEC-787AE203B00E}" dt="2021-03-13T14:31:48.152" v="3" actId="700"/>
          <ac:spMkLst>
            <pc:docMk/>
            <pc:sldMk cId="430677984" sldId="306"/>
            <ac:spMk id="60" creationId="{F3060C83-F051-4F0E-ABAD-AA0DFC48B218}"/>
          </ac:spMkLst>
        </pc:spChg>
        <pc:spChg chg="add del">
          <ac:chgData name="Eric Glover" userId="47c2a8b81aae47a8" providerId="LiveId" clId="{F4CA795B-0622-4494-BAEC-787AE203B00E}" dt="2021-03-13T15:38:09.899" v="690" actId="26606"/>
          <ac:spMkLst>
            <pc:docMk/>
            <pc:sldMk cId="430677984" sldId="306"/>
            <ac:spMk id="61" creationId="{23F913F6-F63F-48B0-A7AF-926A7153D62C}"/>
          </ac:spMkLst>
        </pc:spChg>
        <pc:spChg chg="del">
          <ac:chgData name="Eric Glover" userId="47c2a8b81aae47a8" providerId="LiveId" clId="{F4CA795B-0622-4494-BAEC-787AE203B00E}" dt="2021-03-13T14:31:48.152" v="3" actId="700"/>
          <ac:spMkLst>
            <pc:docMk/>
            <pc:sldMk cId="430677984" sldId="306"/>
            <ac:spMk id="62" creationId="{83C98ABE-055B-441F-B07E-44F97F083C39}"/>
          </ac:spMkLst>
        </pc:spChg>
        <pc:spChg chg="add del">
          <ac:chgData name="Eric Glover" userId="47c2a8b81aae47a8" providerId="LiveId" clId="{F4CA795B-0622-4494-BAEC-787AE203B00E}" dt="2021-03-13T15:38:04.299" v="686" actId="26606"/>
          <ac:spMkLst>
            <pc:docMk/>
            <pc:sldMk cId="430677984" sldId="306"/>
            <ac:spMk id="63" creationId="{69D184B2-2226-4E31-BCCB-444330767440}"/>
          </ac:spMkLst>
        </pc:spChg>
        <pc:spChg chg="del">
          <ac:chgData name="Eric Glover" userId="47c2a8b81aae47a8" providerId="LiveId" clId="{F4CA795B-0622-4494-BAEC-787AE203B00E}" dt="2021-03-13T14:31:48.152" v="3" actId="700"/>
          <ac:spMkLst>
            <pc:docMk/>
            <pc:sldMk cId="430677984" sldId="306"/>
            <ac:spMk id="64" creationId="{29FDB030-9B49-4CED-8CCD-4D99382388AC}"/>
          </ac:spMkLst>
        </pc:spChg>
        <pc:spChg chg="add del">
          <ac:chgData name="Eric Glover" userId="47c2a8b81aae47a8" providerId="LiveId" clId="{F4CA795B-0622-4494-BAEC-787AE203B00E}" dt="2021-03-13T15:38:04.299" v="686" actId="26606"/>
          <ac:spMkLst>
            <pc:docMk/>
            <pc:sldMk cId="430677984" sldId="306"/>
            <ac:spMk id="65" creationId="{1AC4D4E3-486A-464A-8EC8-D44881097267}"/>
          </ac:spMkLst>
        </pc:spChg>
        <pc:spChg chg="del">
          <ac:chgData name="Eric Glover" userId="47c2a8b81aae47a8" providerId="LiveId" clId="{F4CA795B-0622-4494-BAEC-787AE203B00E}" dt="2021-03-13T14:31:48.152" v="3" actId="700"/>
          <ac:spMkLst>
            <pc:docMk/>
            <pc:sldMk cId="430677984" sldId="306"/>
            <ac:spMk id="66" creationId="{3783CA14-24A1-485C-8B30-D6A5D87987AD}"/>
          </ac:spMkLst>
        </pc:spChg>
        <pc:spChg chg="add del">
          <ac:chgData name="Eric Glover" userId="47c2a8b81aae47a8" providerId="LiveId" clId="{F4CA795B-0622-4494-BAEC-787AE203B00E}" dt="2021-03-13T15:38:04.299" v="686" actId="26606"/>
          <ac:spMkLst>
            <pc:docMk/>
            <pc:sldMk cId="430677984" sldId="306"/>
            <ac:spMk id="67" creationId="{864DE13E-58EB-4475-B79C-0D4FC651239B}"/>
          </ac:spMkLst>
        </pc:spChg>
        <pc:spChg chg="del">
          <ac:chgData name="Eric Glover" userId="47c2a8b81aae47a8" providerId="LiveId" clId="{F4CA795B-0622-4494-BAEC-787AE203B00E}" dt="2021-03-13T14:31:48.152" v="3" actId="700"/>
          <ac:spMkLst>
            <pc:docMk/>
            <pc:sldMk cId="430677984" sldId="306"/>
            <ac:spMk id="68" creationId="{9A97C86A-04D6-40F7-AE84-31AB43E6A846}"/>
          </ac:spMkLst>
        </pc:spChg>
        <pc:spChg chg="del">
          <ac:chgData name="Eric Glover" userId="47c2a8b81aae47a8" providerId="LiveId" clId="{F4CA795B-0622-4494-BAEC-787AE203B00E}" dt="2021-03-13T14:31:48.152" v="3" actId="700"/>
          <ac:spMkLst>
            <pc:docMk/>
            <pc:sldMk cId="430677984" sldId="306"/>
            <ac:spMk id="70" creationId="{FF9F2414-84E8-453E-B1F3-389FDE8192D9}"/>
          </ac:spMkLst>
        </pc:spChg>
        <pc:spChg chg="add del">
          <ac:chgData name="Eric Glover" userId="47c2a8b81aae47a8" providerId="LiveId" clId="{F4CA795B-0622-4494-BAEC-787AE203B00E}" dt="2021-03-13T15:38:09.899" v="690" actId="26606"/>
          <ac:spMkLst>
            <pc:docMk/>
            <pc:sldMk cId="430677984" sldId="306"/>
            <ac:spMk id="71" creationId="{AE2D9032-6C33-4FC4-B12D-A43A532EF7A1}"/>
          </ac:spMkLst>
        </pc:spChg>
        <pc:spChg chg="del">
          <ac:chgData name="Eric Glover" userId="47c2a8b81aae47a8" providerId="LiveId" clId="{F4CA795B-0622-4494-BAEC-787AE203B00E}" dt="2021-03-13T14:31:48.152" v="3" actId="700"/>
          <ac:spMkLst>
            <pc:docMk/>
            <pc:sldMk cId="430677984" sldId="306"/>
            <ac:spMk id="72" creationId="{3ECA69A1-7536-43AC-85EF-C7106179F5ED}"/>
          </ac:spMkLst>
        </pc:spChg>
        <pc:spChg chg="add del">
          <ac:chgData name="Eric Glover" userId="47c2a8b81aae47a8" providerId="LiveId" clId="{F4CA795B-0622-4494-BAEC-787AE203B00E}" dt="2021-03-13T15:38:09.899" v="690" actId="26606"/>
          <ac:spMkLst>
            <pc:docMk/>
            <pc:sldMk cId="430677984" sldId="306"/>
            <ac:spMk id="73" creationId="{07BFFC13-2799-44A2-A567-CEE04002BD2F}"/>
          </ac:spMkLst>
        </pc:spChg>
        <pc:spChg chg="add del">
          <ac:chgData name="Eric Glover" userId="47c2a8b81aae47a8" providerId="LiveId" clId="{F4CA795B-0622-4494-BAEC-787AE203B00E}" dt="2021-03-13T14:42:14.605" v="19" actId="26606"/>
          <ac:spMkLst>
            <pc:docMk/>
            <pc:sldMk cId="430677984" sldId="306"/>
            <ac:spMk id="74" creationId="{278C38CD-A630-49FF-8417-6792A2B13FCA}"/>
          </ac:spMkLst>
        </pc:spChg>
        <pc:spChg chg="add del">
          <ac:chgData name="Eric Glover" userId="47c2a8b81aae47a8" providerId="LiveId" clId="{F4CA795B-0622-4494-BAEC-787AE203B00E}" dt="2021-03-13T15:38:09.899" v="690" actId="26606"/>
          <ac:spMkLst>
            <pc:docMk/>
            <pc:sldMk cId="430677984" sldId="306"/>
            <ac:spMk id="75" creationId="{0E7AFD98-0C20-4002-94A1-A343CE3E2C1D}"/>
          </ac:spMkLst>
        </pc:spChg>
        <pc:spChg chg="add del">
          <ac:chgData name="Eric Glover" userId="47c2a8b81aae47a8" providerId="LiveId" clId="{F4CA795B-0622-4494-BAEC-787AE203B00E}" dt="2021-03-13T14:44:04.038" v="33" actId="26606"/>
          <ac:spMkLst>
            <pc:docMk/>
            <pc:sldMk cId="430677984" sldId="306"/>
            <ac:spMk id="76" creationId="{3DC4C688-715E-4A31-AB90-6A5752887D8A}"/>
          </ac:spMkLst>
        </pc:spChg>
        <pc:spChg chg="add del">
          <ac:chgData name="Eric Glover" userId="47c2a8b81aae47a8" providerId="LiveId" clId="{F4CA795B-0622-4494-BAEC-787AE203B00E}" dt="2021-03-13T15:38:09.899" v="690" actId="26606"/>
          <ac:spMkLst>
            <pc:docMk/>
            <pc:sldMk cId="430677984" sldId="306"/>
            <ac:spMk id="77" creationId="{C3EF5342-2828-4B40-9776-872CF7FCAD37}"/>
          </ac:spMkLst>
        </pc:spChg>
        <pc:spChg chg="add del">
          <ac:chgData name="Eric Glover" userId="47c2a8b81aae47a8" providerId="LiveId" clId="{F4CA795B-0622-4494-BAEC-787AE203B00E}" dt="2021-03-13T15:38:18.500" v="692" actId="26606"/>
          <ac:spMkLst>
            <pc:docMk/>
            <pc:sldMk cId="430677984" sldId="306"/>
            <ac:spMk id="79" creationId="{A169D286-F4D7-4C8B-A6BD-D05384C7F1D8}"/>
          </ac:spMkLst>
        </pc:spChg>
        <pc:spChg chg="add del">
          <ac:chgData name="Eric Glover" userId="47c2a8b81aae47a8" providerId="LiveId" clId="{F4CA795B-0622-4494-BAEC-787AE203B00E}" dt="2021-03-13T15:38:18.500" v="692" actId="26606"/>
          <ac:spMkLst>
            <pc:docMk/>
            <pc:sldMk cId="430677984" sldId="306"/>
            <ac:spMk id="81" creationId="{69D184B2-2226-4E31-BCCB-444330767440}"/>
          </ac:spMkLst>
        </pc:spChg>
        <pc:spChg chg="add del">
          <ac:chgData name="Eric Glover" userId="47c2a8b81aae47a8" providerId="LiveId" clId="{F4CA795B-0622-4494-BAEC-787AE203B00E}" dt="2021-03-13T15:38:18.500" v="692" actId="26606"/>
          <ac:spMkLst>
            <pc:docMk/>
            <pc:sldMk cId="430677984" sldId="306"/>
            <ac:spMk id="82" creationId="{1AC4D4E3-486A-464A-8EC8-D44881097267}"/>
          </ac:spMkLst>
        </pc:spChg>
        <pc:spChg chg="add del">
          <ac:chgData name="Eric Glover" userId="47c2a8b81aae47a8" providerId="LiveId" clId="{F4CA795B-0622-4494-BAEC-787AE203B00E}" dt="2021-03-13T15:42:19.271" v="759" actId="26606"/>
          <ac:spMkLst>
            <pc:docMk/>
            <pc:sldMk cId="430677984" sldId="306"/>
            <ac:spMk id="83" creationId="{7A5F0580-5EE9-419F-96EE-B6529EF6E7D0}"/>
          </ac:spMkLst>
        </pc:spChg>
        <pc:spChg chg="add del">
          <ac:chgData name="Eric Glover" userId="47c2a8b81aae47a8" providerId="LiveId" clId="{F4CA795B-0622-4494-BAEC-787AE203B00E}" dt="2021-03-13T15:38:25.738" v="696" actId="26606"/>
          <ac:spMkLst>
            <pc:docMk/>
            <pc:sldMk cId="430677984" sldId="306"/>
            <ac:spMk id="86" creationId="{22F15A2D-2324-487D-A02A-BF46C5C580EB}"/>
          </ac:spMkLst>
        </pc:spChg>
        <pc:spChg chg="add del">
          <ac:chgData name="Eric Glover" userId="47c2a8b81aae47a8" providerId="LiveId" clId="{F4CA795B-0622-4494-BAEC-787AE203B00E}" dt="2021-03-13T15:38:25.738" v="696" actId="26606"/>
          <ac:spMkLst>
            <pc:docMk/>
            <pc:sldMk cId="430677984" sldId="306"/>
            <ac:spMk id="87" creationId="{17A7F34E-D418-47E2-9F86-2C45BBC31210}"/>
          </ac:spMkLst>
        </pc:spChg>
        <pc:spChg chg="add del">
          <ac:chgData name="Eric Glover" userId="47c2a8b81aae47a8" providerId="LiveId" clId="{F4CA795B-0622-4494-BAEC-787AE203B00E}" dt="2021-03-13T15:38:25.738" v="696" actId="26606"/>
          <ac:spMkLst>
            <pc:docMk/>
            <pc:sldMk cId="430677984" sldId="306"/>
            <ac:spMk id="88" creationId="{2AEAFA59-923A-4F54-8B49-44C970BCC323}"/>
          </ac:spMkLst>
        </pc:spChg>
        <pc:spChg chg="add del">
          <ac:chgData name="Eric Glover" userId="47c2a8b81aae47a8" providerId="LiveId" clId="{F4CA795B-0622-4494-BAEC-787AE203B00E}" dt="2021-03-13T15:42:03.697" v="757" actId="700"/>
          <ac:spMkLst>
            <pc:docMk/>
            <pc:sldMk cId="430677984" sldId="306"/>
            <ac:spMk id="95" creationId="{73EDB3DA-AEF0-428A-A317-C42827E6C836}"/>
          </ac:spMkLst>
        </pc:spChg>
        <pc:spChg chg="add del">
          <ac:chgData name="Eric Glover" userId="47c2a8b81aae47a8" providerId="LiveId" clId="{F4CA795B-0622-4494-BAEC-787AE203B00E}" dt="2021-03-13T15:42:03.697" v="757" actId="700"/>
          <ac:spMkLst>
            <pc:docMk/>
            <pc:sldMk cId="430677984" sldId="306"/>
            <ac:spMk id="97" creationId="{4A06AD8B-0227-4FF6-AEB4-C66C5A5398C1}"/>
          </ac:spMkLst>
        </pc:spChg>
        <pc:spChg chg="add del">
          <ac:chgData name="Eric Glover" userId="47c2a8b81aae47a8" providerId="LiveId" clId="{F4CA795B-0622-4494-BAEC-787AE203B00E}" dt="2021-03-13T15:42:03.697" v="757" actId="700"/>
          <ac:spMkLst>
            <pc:docMk/>
            <pc:sldMk cId="430677984" sldId="306"/>
            <ac:spMk id="99" creationId="{5DFACEB2-7564-4FB9-B739-C2CE339BA3D2}"/>
          </ac:spMkLst>
        </pc:spChg>
        <pc:spChg chg="add del">
          <ac:chgData name="Eric Glover" userId="47c2a8b81aae47a8" providerId="LiveId" clId="{F4CA795B-0622-4494-BAEC-787AE203B00E}" dt="2021-03-13T15:41:45.618" v="754" actId="26606"/>
          <ac:spMkLst>
            <pc:docMk/>
            <pc:sldMk cId="430677984" sldId="306"/>
            <ac:spMk id="101" creationId="{7B51B11D-BBCD-47C7-A599-1EDA2F22FE08}"/>
          </ac:spMkLst>
        </pc:spChg>
        <pc:spChg chg="add del">
          <ac:chgData name="Eric Glover" userId="47c2a8b81aae47a8" providerId="LiveId" clId="{F4CA795B-0622-4494-BAEC-787AE203B00E}" dt="2021-03-13T15:41:31.743" v="748" actId="26606"/>
          <ac:spMkLst>
            <pc:docMk/>
            <pc:sldMk cId="430677984" sldId="306"/>
            <ac:spMk id="104" creationId="{87CC2527-562A-4F69-B487-4371E5B243E7}"/>
          </ac:spMkLst>
        </pc:spChg>
        <pc:spChg chg="add del">
          <ac:chgData name="Eric Glover" userId="47c2a8b81aae47a8" providerId="LiveId" clId="{F4CA795B-0622-4494-BAEC-787AE203B00E}" dt="2021-03-13T15:41:57.392" v="756" actId="26606"/>
          <ac:spMkLst>
            <pc:docMk/>
            <pc:sldMk cId="430677984" sldId="306"/>
            <ac:spMk id="105" creationId="{C7B352FC-1F44-4AB9-A2BD-FBF231C6B1C1}"/>
          </ac:spMkLst>
        </pc:spChg>
        <pc:spChg chg="add del">
          <ac:chgData name="Eric Glover" userId="47c2a8b81aae47a8" providerId="LiveId" clId="{F4CA795B-0622-4494-BAEC-787AE203B00E}" dt="2021-03-13T15:41:57.392" v="756" actId="26606"/>
          <ac:spMkLst>
            <pc:docMk/>
            <pc:sldMk cId="430677984" sldId="306"/>
            <ac:spMk id="107" creationId="{0ADDB668-2CA4-4D2B-9C34-3487CA330BA8}"/>
          </ac:spMkLst>
        </pc:spChg>
        <pc:spChg chg="add del">
          <ac:chgData name="Eric Glover" userId="47c2a8b81aae47a8" providerId="LiveId" clId="{F4CA795B-0622-4494-BAEC-787AE203B00E}" dt="2021-03-13T15:41:34.157" v="750" actId="26606"/>
          <ac:spMkLst>
            <pc:docMk/>
            <pc:sldMk cId="430677984" sldId="306"/>
            <ac:spMk id="109" creationId="{37C89E4B-3C9F-44B9-8B86-D9E3D112D8EC}"/>
          </ac:spMkLst>
        </pc:spChg>
        <pc:spChg chg="add del">
          <ac:chgData name="Eric Glover" userId="47c2a8b81aae47a8" providerId="LiveId" clId="{F4CA795B-0622-4494-BAEC-787AE203B00E}" dt="2021-03-13T15:41:57.392" v="756" actId="26606"/>
          <ac:spMkLst>
            <pc:docMk/>
            <pc:sldMk cId="430677984" sldId="306"/>
            <ac:spMk id="111" creationId="{2568BC19-F052-4108-93E1-6A3D1DEC072F}"/>
          </ac:spMkLst>
        </pc:spChg>
        <pc:spChg chg="add del">
          <ac:chgData name="Eric Glover" userId="47c2a8b81aae47a8" providerId="LiveId" clId="{F4CA795B-0622-4494-BAEC-787AE203B00E}" dt="2021-03-13T15:41:57.392" v="756" actId="26606"/>
          <ac:spMkLst>
            <pc:docMk/>
            <pc:sldMk cId="430677984" sldId="306"/>
            <ac:spMk id="112" creationId="{D5FD337D-4D6B-4C8B-B6F5-121097E09881}"/>
          </ac:spMkLst>
        </pc:spChg>
        <pc:spChg chg="add del">
          <ac:chgData name="Eric Glover" userId="47c2a8b81aae47a8" providerId="LiveId" clId="{F4CA795B-0622-4494-BAEC-787AE203B00E}" dt="2021-03-13T14:43:49.336" v="26" actId="26606"/>
          <ac:spMkLst>
            <pc:docMk/>
            <pc:sldMk cId="430677984" sldId="306"/>
            <ac:spMk id="141" creationId="{A169D286-F4D7-4C8B-A6BD-D05384C7F1D8}"/>
          </ac:spMkLst>
        </pc:spChg>
        <pc:spChg chg="add del">
          <ac:chgData name="Eric Glover" userId="47c2a8b81aae47a8" providerId="LiveId" clId="{F4CA795B-0622-4494-BAEC-787AE203B00E}" dt="2021-03-13T14:43:49.336" v="26" actId="26606"/>
          <ac:spMkLst>
            <pc:docMk/>
            <pc:sldMk cId="430677984" sldId="306"/>
            <ac:spMk id="143" creationId="{39E8235E-135E-4261-8F54-2B316E493C42}"/>
          </ac:spMkLst>
        </pc:spChg>
        <pc:spChg chg="add del">
          <ac:chgData name="Eric Glover" userId="47c2a8b81aae47a8" providerId="LiveId" clId="{F4CA795B-0622-4494-BAEC-787AE203B00E}" dt="2021-03-13T14:43:49.336" v="26" actId="26606"/>
          <ac:spMkLst>
            <pc:docMk/>
            <pc:sldMk cId="430677984" sldId="306"/>
            <ac:spMk id="145" creationId="{D4ED8EC3-4D57-4620-93CE-4E6661F09A3E}"/>
          </ac:spMkLst>
        </pc:spChg>
        <pc:spChg chg="add del">
          <ac:chgData name="Eric Glover" userId="47c2a8b81aae47a8" providerId="LiveId" clId="{F4CA795B-0622-4494-BAEC-787AE203B00E}" dt="2021-03-13T14:42:14.605" v="19" actId="26606"/>
          <ac:spMkLst>
            <pc:docMk/>
            <pc:sldMk cId="430677984" sldId="306"/>
            <ac:spMk id="1029" creationId="{E97C36FC-DEAA-4DCA-B0AB-7F9357FA4016}"/>
          </ac:spMkLst>
        </pc:spChg>
        <pc:spChg chg="add del mod">
          <ac:chgData name="Eric Glover" userId="47c2a8b81aae47a8" providerId="LiveId" clId="{F4CA795B-0622-4494-BAEC-787AE203B00E}" dt="2021-03-13T14:53:31.486" v="185"/>
          <ac:spMkLst>
            <pc:docMk/>
            <pc:sldMk cId="430677984" sldId="306"/>
            <ac:spMk id="1030" creationId="{69D184B2-2226-4E31-BCCB-444330767440}"/>
          </ac:spMkLst>
        </pc:spChg>
        <pc:spChg chg="add del">
          <ac:chgData name="Eric Glover" userId="47c2a8b81aae47a8" providerId="LiveId" clId="{F4CA795B-0622-4494-BAEC-787AE203B00E}" dt="2021-03-13T14:44:04.038" v="33" actId="26606"/>
          <ac:spMkLst>
            <pc:docMk/>
            <pc:sldMk cId="430677984" sldId="306"/>
            <ac:spMk id="1031" creationId="{B527B32F-07F3-4C94-B09B-8C8F310F0D56}"/>
          </ac:spMkLst>
        </pc:spChg>
        <pc:spChg chg="add del">
          <ac:chgData name="Eric Glover" userId="47c2a8b81aae47a8" providerId="LiveId" clId="{F4CA795B-0622-4494-BAEC-787AE203B00E}" dt="2021-03-13T14:44:04.038" v="33" actId="26606"/>
          <ac:spMkLst>
            <pc:docMk/>
            <pc:sldMk cId="430677984" sldId="306"/>
            <ac:spMk id="1032" creationId="{7F41D4CC-403D-465E-9223-3277868A5D9E}"/>
          </ac:spMkLst>
        </pc:spChg>
        <pc:spChg chg="add del mod">
          <ac:chgData name="Eric Glover" userId="47c2a8b81aae47a8" providerId="LiveId" clId="{F4CA795B-0622-4494-BAEC-787AE203B00E}" dt="2021-03-13T14:53:31.486" v="185"/>
          <ac:spMkLst>
            <pc:docMk/>
            <pc:sldMk cId="430677984" sldId="306"/>
            <ac:spMk id="1033" creationId="{1AC4D4E3-486A-464A-8EC8-D44881097267}"/>
          </ac:spMkLst>
        </pc:spChg>
        <pc:spChg chg="add del">
          <ac:chgData name="Eric Glover" userId="47c2a8b81aae47a8" providerId="LiveId" clId="{F4CA795B-0622-4494-BAEC-787AE203B00E}" dt="2021-03-13T14:43:51.315" v="28" actId="26606"/>
          <ac:spMkLst>
            <pc:docMk/>
            <pc:sldMk cId="430677984" sldId="306"/>
            <ac:spMk id="1034" creationId="{873D1266-90B6-4C24-80C2-29868E71405C}"/>
          </ac:spMkLst>
        </pc:spChg>
        <pc:spChg chg="add del">
          <ac:chgData name="Eric Glover" userId="47c2a8b81aae47a8" providerId="LiveId" clId="{F4CA795B-0622-4494-BAEC-787AE203B00E}" dt="2021-03-13T14:43:51.315" v="28" actId="26606"/>
          <ac:spMkLst>
            <pc:docMk/>
            <pc:sldMk cId="430677984" sldId="306"/>
            <ac:spMk id="1035" creationId="{D2CBF7C7-CEB6-4485-BB17-6931944B905E}"/>
          </ac:spMkLst>
        </pc:spChg>
        <pc:spChg chg="add del">
          <ac:chgData name="Eric Glover" userId="47c2a8b81aae47a8" providerId="LiveId" clId="{F4CA795B-0622-4494-BAEC-787AE203B00E}" dt="2021-03-13T14:44:03.079" v="32" actId="26606"/>
          <ac:spMkLst>
            <pc:docMk/>
            <pc:sldMk cId="430677984" sldId="306"/>
            <ac:spMk id="1036" creationId="{22F15A2D-2324-487D-A02A-BF46C5C580EB}"/>
          </ac:spMkLst>
        </pc:spChg>
        <pc:spChg chg="add del">
          <ac:chgData name="Eric Glover" userId="47c2a8b81aae47a8" providerId="LiveId" clId="{F4CA795B-0622-4494-BAEC-787AE203B00E}" dt="2021-03-13T14:44:03.079" v="32" actId="26606"/>
          <ac:spMkLst>
            <pc:docMk/>
            <pc:sldMk cId="430677984" sldId="306"/>
            <ac:spMk id="1037" creationId="{17A7F34E-D418-47E2-9F86-2C45BBC31210}"/>
          </ac:spMkLst>
        </pc:spChg>
        <pc:spChg chg="add del">
          <ac:chgData name="Eric Glover" userId="47c2a8b81aae47a8" providerId="LiveId" clId="{F4CA795B-0622-4494-BAEC-787AE203B00E}" dt="2021-03-13T14:44:03.079" v="32" actId="26606"/>
          <ac:spMkLst>
            <pc:docMk/>
            <pc:sldMk cId="430677984" sldId="306"/>
            <ac:spMk id="1038" creationId="{2AEAFA59-923A-4F54-8B49-44C970BCC323}"/>
          </ac:spMkLst>
        </pc:spChg>
        <pc:spChg chg="add del mod">
          <ac:chgData name="Eric Glover" userId="47c2a8b81aae47a8" providerId="LiveId" clId="{F4CA795B-0622-4494-BAEC-787AE203B00E}" dt="2021-03-13T14:53:31.486" v="185"/>
          <ac:spMkLst>
            <pc:docMk/>
            <pc:sldMk cId="430677984" sldId="306"/>
            <ac:spMk id="1039" creationId="{864DE13E-58EB-4475-B79C-0D4FC651239B}"/>
          </ac:spMkLst>
        </pc:spChg>
        <pc:spChg chg="add del">
          <ac:chgData name="Eric Glover" userId="47c2a8b81aae47a8" providerId="LiveId" clId="{F4CA795B-0622-4494-BAEC-787AE203B00E}" dt="2021-03-13T15:34:53.755" v="666" actId="700"/>
          <ac:spMkLst>
            <pc:docMk/>
            <pc:sldMk cId="430677984" sldId="306"/>
            <ac:spMk id="1040" creationId="{69D184B2-2226-4E31-BCCB-444330767440}"/>
          </ac:spMkLst>
        </pc:spChg>
        <pc:spChg chg="add del">
          <ac:chgData name="Eric Glover" userId="47c2a8b81aae47a8" providerId="LiveId" clId="{F4CA795B-0622-4494-BAEC-787AE203B00E}" dt="2021-03-13T15:34:53.755" v="666" actId="700"/>
          <ac:spMkLst>
            <pc:docMk/>
            <pc:sldMk cId="430677984" sldId="306"/>
            <ac:spMk id="1041" creationId="{1AC4D4E3-486A-464A-8EC8-D44881097267}"/>
          </ac:spMkLst>
        </pc:spChg>
        <pc:spChg chg="add del">
          <ac:chgData name="Eric Glover" userId="47c2a8b81aae47a8" providerId="LiveId" clId="{F4CA795B-0622-4494-BAEC-787AE203B00E}" dt="2021-03-13T15:34:53.755" v="666" actId="700"/>
          <ac:spMkLst>
            <pc:docMk/>
            <pc:sldMk cId="430677984" sldId="306"/>
            <ac:spMk id="1042" creationId="{864DE13E-58EB-4475-B79C-0D4FC651239B}"/>
          </ac:spMkLst>
        </pc:spChg>
        <pc:picChg chg="del">
          <ac:chgData name="Eric Glover" userId="47c2a8b81aae47a8" providerId="LiveId" clId="{F4CA795B-0622-4494-BAEC-787AE203B00E}" dt="2021-03-13T14:31:44.950" v="2" actId="478"/>
          <ac:picMkLst>
            <pc:docMk/>
            <pc:sldMk cId="430677984" sldId="306"/>
            <ac:picMk id="2" creationId="{C0B96085-72AD-4631-9CD8-2BACE92C7CA4}"/>
          </ac:picMkLst>
        </pc:picChg>
        <pc:picChg chg="add mod ord">
          <ac:chgData name="Eric Glover" userId="47c2a8b81aae47a8" providerId="LiveId" clId="{F4CA795B-0622-4494-BAEC-787AE203B00E}" dt="2021-03-13T15:42:44.559" v="763" actId="14100"/>
          <ac:picMkLst>
            <pc:docMk/>
            <pc:sldMk cId="430677984" sldId="306"/>
            <ac:picMk id="3" creationId="{5DE39324-0DA9-4DF3-82D2-52F81866D1C7}"/>
          </ac:picMkLst>
        </pc:picChg>
        <pc:picChg chg="add del mod ord">
          <ac:chgData name="Eric Glover" userId="47c2a8b81aae47a8" providerId="LiveId" clId="{F4CA795B-0622-4494-BAEC-787AE203B00E}" dt="2021-03-13T15:40:20.261" v="701" actId="478"/>
          <ac:picMkLst>
            <pc:docMk/>
            <pc:sldMk cId="430677984" sldId="306"/>
            <ac:picMk id="36" creationId="{2EEB2E2C-8D30-432A-9681-6BD691076C68}"/>
          </ac:picMkLst>
        </pc:picChg>
        <pc:picChg chg="add del mod ord">
          <ac:chgData name="Eric Glover" userId="47c2a8b81aae47a8" providerId="LiveId" clId="{F4CA795B-0622-4494-BAEC-787AE203B00E}" dt="2021-03-13T15:40:51.160" v="704" actId="478"/>
          <ac:picMkLst>
            <pc:docMk/>
            <pc:sldMk cId="430677984" sldId="306"/>
            <ac:picMk id="37" creationId="{BCFA606F-C435-49B1-8134-CE735F20DDD1}"/>
          </ac:picMkLst>
        </pc:picChg>
        <pc:picChg chg="add del mod ord">
          <ac:chgData name="Eric Glover" userId="47c2a8b81aae47a8" providerId="LiveId" clId="{F4CA795B-0622-4494-BAEC-787AE203B00E}" dt="2021-03-13T15:34:44.961" v="665" actId="21"/>
          <ac:picMkLst>
            <pc:docMk/>
            <pc:sldMk cId="430677984" sldId="306"/>
            <ac:picMk id="1026" creationId="{C11C5A9E-CA59-45DC-B930-58904FD0BA77}"/>
          </ac:picMkLst>
        </pc:picChg>
        <pc:picChg chg="add del mod ord">
          <ac:chgData name="Eric Glover" userId="47c2a8b81aae47a8" providerId="LiveId" clId="{F4CA795B-0622-4494-BAEC-787AE203B00E}" dt="2021-03-13T15:34:44.961" v="665" actId="21"/>
          <ac:picMkLst>
            <pc:docMk/>
            <pc:sldMk cId="430677984" sldId="306"/>
            <ac:picMk id="1027" creationId="{BCCB65C9-6893-4DF0-B189-0F553E4C72D4}"/>
          </ac:picMkLst>
        </pc:picChg>
        <pc:cxnChg chg="add del">
          <ac:chgData name="Eric Glover" userId="47c2a8b81aae47a8" providerId="LiveId" clId="{F4CA795B-0622-4494-BAEC-787AE203B00E}" dt="2021-03-13T15:35:12.301" v="675" actId="26606"/>
          <ac:cxnSpMkLst>
            <pc:docMk/>
            <pc:sldMk cId="430677984" sldId="306"/>
            <ac:cxnSpMk id="43" creationId="{4D56677B-C0B7-4DAC-ACAD-8054FF1B599A}"/>
          </ac:cxnSpMkLst>
        </pc:cxnChg>
        <pc:cxnChg chg="add del">
          <ac:chgData name="Eric Glover" userId="47c2a8b81aae47a8" providerId="LiveId" clId="{F4CA795B-0622-4494-BAEC-787AE203B00E}" dt="2021-03-13T15:35:27.586" v="679" actId="26606"/>
          <ac:cxnSpMkLst>
            <pc:docMk/>
            <pc:sldMk cId="430677984" sldId="306"/>
            <ac:cxnSpMk id="45" creationId="{4D56677B-C0B7-4DAC-ACAD-8054FF1B599A}"/>
          </ac:cxnSpMkLst>
        </pc:cxnChg>
        <pc:cxnChg chg="add del">
          <ac:chgData name="Eric Glover" userId="47c2a8b81aae47a8" providerId="LiveId" clId="{F4CA795B-0622-4494-BAEC-787AE203B00E}" dt="2021-03-13T15:35:05.288" v="669" actId="26606"/>
          <ac:cxnSpMkLst>
            <pc:docMk/>
            <pc:sldMk cId="430677984" sldId="306"/>
            <ac:cxnSpMk id="48" creationId="{02E9B2EE-76CA-47F3-9977-3F2FCB7FD252}"/>
          </ac:cxnSpMkLst>
        </pc:cxnChg>
        <pc:cxnChg chg="add del">
          <ac:chgData name="Eric Glover" userId="47c2a8b81aae47a8" providerId="LiveId" clId="{F4CA795B-0622-4494-BAEC-787AE203B00E}" dt="2021-03-13T15:38:04.299" v="686" actId="26606"/>
          <ac:cxnSpMkLst>
            <pc:docMk/>
            <pc:sldMk cId="430677984" sldId="306"/>
            <ac:cxnSpMk id="69" creationId="{02E9B2EE-76CA-47F3-9977-3F2FCB7FD252}"/>
          </ac:cxnSpMkLst>
        </pc:cxnChg>
        <pc:cxnChg chg="add del mod">
          <ac:chgData name="Eric Glover" userId="47c2a8b81aae47a8" providerId="LiveId" clId="{F4CA795B-0622-4494-BAEC-787AE203B00E}" dt="2021-03-13T14:53:31.486" v="185"/>
          <ac:cxnSpMkLst>
            <pc:docMk/>
            <pc:sldMk cId="430677984" sldId="306"/>
            <ac:cxnSpMk id="78" creationId="{02E9B2EE-76CA-47F3-9977-3F2FCB7FD252}"/>
          </ac:cxnSpMkLst>
        </pc:cxnChg>
        <pc:cxnChg chg="add del">
          <ac:chgData name="Eric Glover" userId="47c2a8b81aae47a8" providerId="LiveId" clId="{F4CA795B-0622-4494-BAEC-787AE203B00E}" dt="2021-03-13T15:38:18.500" v="692" actId="26606"/>
          <ac:cxnSpMkLst>
            <pc:docMk/>
            <pc:sldMk cId="430677984" sldId="306"/>
            <ac:cxnSpMk id="80" creationId="{C6A33FE0-273C-421C-868F-DDB96F238DAA}"/>
          </ac:cxnSpMkLst>
        </pc:cxnChg>
        <pc:cxnChg chg="add del">
          <ac:chgData name="Eric Glover" userId="47c2a8b81aae47a8" providerId="LiveId" clId="{F4CA795B-0622-4494-BAEC-787AE203B00E}" dt="2021-03-13T15:38:23.418" v="694" actId="26606"/>
          <ac:cxnSpMkLst>
            <pc:docMk/>
            <pc:sldMk cId="430677984" sldId="306"/>
            <ac:cxnSpMk id="84" creationId="{4D56677B-C0B7-4DAC-ACAD-8054FF1B599A}"/>
          </ac:cxnSpMkLst>
        </pc:cxnChg>
        <pc:cxnChg chg="add del">
          <ac:chgData name="Eric Glover" userId="47c2a8b81aae47a8" providerId="LiveId" clId="{F4CA795B-0622-4494-BAEC-787AE203B00E}" dt="2021-03-13T15:40:35.140" v="703" actId="26606"/>
          <ac:cxnSpMkLst>
            <pc:docMk/>
            <pc:sldMk cId="430677984" sldId="306"/>
            <ac:cxnSpMk id="90" creationId="{4D56677B-C0B7-4DAC-ACAD-8054FF1B599A}"/>
          </ac:cxnSpMkLst>
        </pc:cxnChg>
        <pc:cxnChg chg="add del">
          <ac:chgData name="Eric Glover" userId="47c2a8b81aae47a8" providerId="LiveId" clId="{F4CA795B-0622-4494-BAEC-787AE203B00E}" dt="2021-03-13T15:41:45.618" v="754" actId="26606"/>
          <ac:cxnSpMkLst>
            <pc:docMk/>
            <pc:sldMk cId="430677984" sldId="306"/>
            <ac:cxnSpMk id="102" creationId="{6A810F53-4CAC-492E-A2F9-C147AA509B57}"/>
          </ac:cxnSpMkLst>
        </pc:cxnChg>
        <pc:cxnChg chg="add del">
          <ac:chgData name="Eric Glover" userId="47c2a8b81aae47a8" providerId="LiveId" clId="{F4CA795B-0622-4494-BAEC-787AE203B00E}" dt="2021-03-13T15:41:31.743" v="748" actId="26606"/>
          <ac:cxnSpMkLst>
            <pc:docMk/>
            <pc:sldMk cId="430677984" sldId="306"/>
            <ac:cxnSpMk id="106" creationId="{BCDAEC91-5BCE-4B55-9CC0-43EF94CB734B}"/>
          </ac:cxnSpMkLst>
        </pc:cxnChg>
        <pc:cxnChg chg="add del">
          <ac:chgData name="Eric Glover" userId="47c2a8b81aae47a8" providerId="LiveId" clId="{F4CA795B-0622-4494-BAEC-787AE203B00E}" dt="2021-03-13T15:41:34.157" v="750" actId="26606"/>
          <ac:cxnSpMkLst>
            <pc:docMk/>
            <pc:sldMk cId="430677984" sldId="306"/>
            <ac:cxnSpMk id="108" creationId="{D891E407-403B-4764-86C9-33A56D3BCAA3}"/>
          </ac:cxnSpMkLst>
        </pc:cxnChg>
        <pc:cxnChg chg="add del">
          <ac:chgData name="Eric Glover" userId="47c2a8b81aae47a8" providerId="LiveId" clId="{F4CA795B-0622-4494-BAEC-787AE203B00E}" dt="2021-03-13T15:41:34.157" v="750" actId="26606"/>
          <ac:cxnSpMkLst>
            <pc:docMk/>
            <pc:sldMk cId="430677984" sldId="306"/>
            <ac:cxnSpMk id="110" creationId="{AA2EAA10-076F-46BD-8F0F-B9A2FB77A85C}"/>
          </ac:cxnSpMkLst>
        </pc:cxnChg>
        <pc:cxnChg chg="add del">
          <ac:chgData name="Eric Glover" userId="47c2a8b81aae47a8" providerId="LiveId" clId="{F4CA795B-0622-4494-BAEC-787AE203B00E}" dt="2021-03-13T15:34:53.755" v="666" actId="700"/>
          <ac:cxnSpMkLst>
            <pc:docMk/>
            <pc:sldMk cId="430677984" sldId="306"/>
            <ac:cxnSpMk id="1043" creationId="{02E9B2EE-76CA-47F3-9977-3F2FCB7FD252}"/>
          </ac:cxnSpMkLst>
        </pc:cxnChg>
      </pc:sldChg>
      <pc:sldChg chg="del">
        <pc:chgData name="Eric Glover" userId="47c2a8b81aae47a8" providerId="LiveId" clId="{F4CA795B-0622-4494-BAEC-787AE203B00E}" dt="2021-03-13T14:31:42.187" v="1" actId="47"/>
        <pc:sldMkLst>
          <pc:docMk/>
          <pc:sldMk cId="493806719" sldId="320"/>
        </pc:sldMkLst>
      </pc:sldChg>
      <pc:sldChg chg="addSp delSp modSp del mod">
        <pc:chgData name="Eric Glover" userId="47c2a8b81aae47a8" providerId="LiveId" clId="{F4CA795B-0622-4494-BAEC-787AE203B00E}" dt="2021-03-13T20:55:28.149" v="6165" actId="47"/>
        <pc:sldMkLst>
          <pc:docMk/>
          <pc:sldMk cId="2180087592" sldId="330"/>
        </pc:sldMkLst>
        <pc:spChg chg="del mod">
          <ac:chgData name="Eric Glover" userId="47c2a8b81aae47a8" providerId="LiveId" clId="{F4CA795B-0622-4494-BAEC-787AE203B00E}" dt="2021-03-13T15:33:35.960" v="660" actId="478"/>
          <ac:spMkLst>
            <pc:docMk/>
            <pc:sldMk cId="2180087592" sldId="330"/>
            <ac:spMk id="3" creationId="{930830F8-9029-4B45-A638-0E29348F5AAB}"/>
          </ac:spMkLst>
        </pc:spChg>
        <pc:spChg chg="add del mod">
          <ac:chgData name="Eric Glover" userId="47c2a8b81aae47a8" providerId="LiveId" clId="{F4CA795B-0622-4494-BAEC-787AE203B00E}" dt="2021-03-13T15:33:44.972" v="661" actId="478"/>
          <ac:spMkLst>
            <pc:docMk/>
            <pc:sldMk cId="2180087592" sldId="330"/>
            <ac:spMk id="4" creationId="{EFB45646-9BA5-4405-8DE2-A23AD4D73AB7}"/>
          </ac:spMkLst>
        </pc:spChg>
        <pc:spChg chg="del mod">
          <ac:chgData name="Eric Glover" userId="47c2a8b81aae47a8" providerId="LiveId" clId="{F4CA795B-0622-4494-BAEC-787AE203B00E}" dt="2021-03-13T15:15:19.826" v="434" actId="478"/>
          <ac:spMkLst>
            <pc:docMk/>
            <pc:sldMk cId="2180087592" sldId="330"/>
            <ac:spMk id="6" creationId="{96D35C99-2711-43DD-BCB2-069CC0259745}"/>
          </ac:spMkLst>
        </pc:spChg>
        <pc:spChg chg="del mod">
          <ac:chgData name="Eric Glover" userId="47c2a8b81aae47a8" providerId="LiveId" clId="{F4CA795B-0622-4494-BAEC-787AE203B00E}" dt="2021-03-13T15:15:19.826" v="434" actId="478"/>
          <ac:spMkLst>
            <pc:docMk/>
            <pc:sldMk cId="2180087592" sldId="330"/>
            <ac:spMk id="8" creationId="{67F5462F-1EAF-481E-9E06-460CAB3C384C}"/>
          </ac:spMkLst>
        </pc:spChg>
        <pc:spChg chg="mod">
          <ac:chgData name="Eric Glover" userId="47c2a8b81aae47a8" providerId="LiveId" clId="{F4CA795B-0622-4494-BAEC-787AE203B00E}" dt="2021-03-13T16:06:09.052" v="1468" actId="207"/>
          <ac:spMkLst>
            <pc:docMk/>
            <pc:sldMk cId="2180087592" sldId="330"/>
            <ac:spMk id="9" creationId="{33B998CA-6A53-4FFB-A3DA-CD09EA495054}"/>
          </ac:spMkLst>
        </pc:spChg>
        <pc:spChg chg="add mod">
          <ac:chgData name="Eric Glover" userId="47c2a8b81aae47a8" providerId="LiveId" clId="{F4CA795B-0622-4494-BAEC-787AE203B00E}" dt="2021-03-13T15:15:20.522" v="435"/>
          <ac:spMkLst>
            <pc:docMk/>
            <pc:sldMk cId="2180087592" sldId="330"/>
            <ac:spMk id="10" creationId="{C7B78856-2553-4C9D-898C-5D5F73383372}"/>
          </ac:spMkLst>
        </pc:spChg>
        <pc:spChg chg="add mod">
          <ac:chgData name="Eric Glover" userId="47c2a8b81aae47a8" providerId="LiveId" clId="{F4CA795B-0622-4494-BAEC-787AE203B00E}" dt="2021-03-13T15:15:20.522" v="435"/>
          <ac:spMkLst>
            <pc:docMk/>
            <pc:sldMk cId="2180087592" sldId="330"/>
            <ac:spMk id="11" creationId="{103C858D-17ED-434A-9F32-FD6D2A0637E2}"/>
          </ac:spMkLst>
        </pc:spChg>
        <pc:spChg chg="mod">
          <ac:chgData name="Eric Glover" userId="47c2a8b81aae47a8" providerId="LiveId" clId="{F4CA795B-0622-4494-BAEC-787AE203B00E}" dt="2021-03-13T14:53:31.486" v="185"/>
          <ac:spMkLst>
            <pc:docMk/>
            <pc:sldMk cId="2180087592" sldId="330"/>
            <ac:spMk id="12" creationId="{C132FF6C-1822-4F16-BC2B-EE9437DE18A8}"/>
          </ac:spMkLst>
        </pc:spChg>
        <pc:spChg chg="mod">
          <ac:chgData name="Eric Glover" userId="47c2a8b81aae47a8" providerId="LiveId" clId="{F4CA795B-0622-4494-BAEC-787AE203B00E}" dt="2021-03-13T14:53:31.486" v="185"/>
          <ac:spMkLst>
            <pc:docMk/>
            <pc:sldMk cId="2180087592" sldId="330"/>
            <ac:spMk id="13" creationId="{3A4B68AB-16D6-44EC-98A3-EE025133A77B}"/>
          </ac:spMkLst>
        </pc:spChg>
      </pc:sldChg>
      <pc:sldChg chg="addSp modSp mod modAnim">
        <pc:chgData name="Eric Glover" userId="47c2a8b81aae47a8" providerId="LiveId" clId="{F4CA795B-0622-4494-BAEC-787AE203B00E}" dt="2021-03-13T21:34:46.836" v="8004"/>
        <pc:sldMkLst>
          <pc:docMk/>
          <pc:sldMk cId="4042441328" sldId="331"/>
        </pc:sldMkLst>
        <pc:spChg chg="mod">
          <ac:chgData name="Eric Glover" userId="47c2a8b81aae47a8" providerId="LiveId" clId="{F4CA795B-0622-4494-BAEC-787AE203B00E}" dt="2021-03-13T16:30:18.126" v="1933" actId="207"/>
          <ac:spMkLst>
            <pc:docMk/>
            <pc:sldMk cId="4042441328" sldId="331"/>
            <ac:spMk id="3" creationId="{930830F8-9029-4B45-A638-0E29348F5AAB}"/>
          </ac:spMkLst>
        </pc:spChg>
        <pc:spChg chg="mod">
          <ac:chgData name="Eric Glover" userId="47c2a8b81aae47a8" providerId="LiveId" clId="{F4CA795B-0622-4494-BAEC-787AE203B00E}" dt="2021-03-13T16:11:55.196" v="1519" actId="207"/>
          <ac:spMkLst>
            <pc:docMk/>
            <pc:sldMk cId="4042441328" sldId="331"/>
            <ac:spMk id="4" creationId="{3557725F-5149-44D1-ACB7-626F0A6DFEE8}"/>
          </ac:spMkLst>
        </pc:spChg>
        <pc:spChg chg="mod">
          <ac:chgData name="Eric Glover" userId="47c2a8b81aae47a8" providerId="LiveId" clId="{F4CA795B-0622-4494-BAEC-787AE203B00E}" dt="2021-03-13T15:14:46.328" v="429" actId="1076"/>
          <ac:spMkLst>
            <pc:docMk/>
            <pc:sldMk cId="4042441328" sldId="331"/>
            <ac:spMk id="6" creationId="{96D35C99-2711-43DD-BCB2-069CC0259745}"/>
          </ac:spMkLst>
        </pc:spChg>
        <pc:spChg chg="add mod">
          <ac:chgData name="Eric Glover" userId="47c2a8b81aae47a8" providerId="LiveId" clId="{F4CA795B-0622-4494-BAEC-787AE203B00E}" dt="2021-03-13T16:30:15.123" v="1932" actId="207"/>
          <ac:spMkLst>
            <pc:docMk/>
            <pc:sldMk cId="4042441328" sldId="331"/>
            <ac:spMk id="7" creationId="{171BDC59-AB62-4E3E-98ED-9552F438EE52}"/>
          </ac:spMkLst>
        </pc:spChg>
        <pc:spChg chg="mod">
          <ac:chgData name="Eric Glover" userId="47c2a8b81aae47a8" providerId="LiveId" clId="{F4CA795B-0622-4494-BAEC-787AE203B00E}" dt="2021-03-13T15:14:51.825" v="430" actId="1076"/>
          <ac:spMkLst>
            <pc:docMk/>
            <pc:sldMk cId="4042441328" sldId="331"/>
            <ac:spMk id="8" creationId="{67F5462F-1EAF-481E-9E06-460CAB3C384C}"/>
          </ac:spMkLst>
        </pc:spChg>
        <pc:spChg chg="add mod">
          <ac:chgData name="Eric Glover" userId="47c2a8b81aae47a8" providerId="LiveId" clId="{F4CA795B-0622-4494-BAEC-787AE203B00E}" dt="2021-03-13T16:12:06.372" v="1520" actId="339"/>
          <ac:spMkLst>
            <pc:docMk/>
            <pc:sldMk cId="4042441328" sldId="331"/>
            <ac:spMk id="9" creationId="{DD2AF582-A8DF-4511-B716-B3997D68144D}"/>
          </ac:spMkLst>
        </pc:spChg>
      </pc:sldChg>
      <pc:sldChg chg="addSp delSp modSp add del mod setBg delAnim modAnim">
        <pc:chgData name="Eric Glover" userId="47c2a8b81aae47a8" providerId="LiveId" clId="{F4CA795B-0622-4494-BAEC-787AE203B00E}" dt="2021-03-13T21:28:47.447" v="7956"/>
        <pc:sldMkLst>
          <pc:docMk/>
          <pc:sldMk cId="1348437626" sldId="340"/>
        </pc:sldMkLst>
        <pc:spChg chg="del mod">
          <ac:chgData name="Eric Glover" userId="47c2a8b81aae47a8" providerId="LiveId" clId="{F4CA795B-0622-4494-BAEC-787AE203B00E}" dt="2021-03-13T21:14:33.300" v="6884" actId="478"/>
          <ac:spMkLst>
            <pc:docMk/>
            <pc:sldMk cId="1348437626" sldId="340"/>
            <ac:spMk id="2" creationId="{F654CE7D-5450-4841-BFA4-7E545B2322B6}"/>
          </ac:spMkLst>
        </pc:spChg>
        <pc:spChg chg="mod">
          <ac:chgData name="Eric Glover" userId="47c2a8b81aae47a8" providerId="LiveId" clId="{F4CA795B-0622-4494-BAEC-787AE203B00E}" dt="2021-03-13T21:13:15.793" v="6850" actId="14100"/>
          <ac:spMkLst>
            <pc:docMk/>
            <pc:sldMk cId="1348437626" sldId="340"/>
            <ac:spMk id="4" creationId="{057BF3DA-2A9B-4274-8880-F2D660668C5E}"/>
          </ac:spMkLst>
        </pc:spChg>
        <pc:spChg chg="mod">
          <ac:chgData name="Eric Glover" userId="47c2a8b81aae47a8" providerId="LiveId" clId="{F4CA795B-0622-4494-BAEC-787AE203B00E}" dt="2021-03-13T21:25:19.318" v="7898" actId="14100"/>
          <ac:spMkLst>
            <pc:docMk/>
            <pc:sldMk cId="1348437626" sldId="340"/>
            <ac:spMk id="5" creationId="{FA11AB9D-82EF-4B34-A5D1-FE077432139A}"/>
          </ac:spMkLst>
        </pc:spChg>
        <pc:spChg chg="mod">
          <ac:chgData name="Eric Glover" userId="47c2a8b81aae47a8" providerId="LiveId" clId="{F4CA795B-0622-4494-BAEC-787AE203B00E}" dt="2021-03-13T16:02:55.476" v="1422" actId="1035"/>
          <ac:spMkLst>
            <pc:docMk/>
            <pc:sldMk cId="1348437626" sldId="340"/>
            <ac:spMk id="6" creationId="{7FA287A4-967B-48BA-940B-37BD2A8F3EC7}"/>
          </ac:spMkLst>
        </pc:spChg>
        <pc:spChg chg="mod">
          <ac:chgData name="Eric Glover" userId="47c2a8b81aae47a8" providerId="LiveId" clId="{F4CA795B-0622-4494-BAEC-787AE203B00E}" dt="2021-03-13T16:03:08.636" v="1447" actId="1037"/>
          <ac:spMkLst>
            <pc:docMk/>
            <pc:sldMk cId="1348437626" sldId="340"/>
            <ac:spMk id="7" creationId="{9C9C307C-E2D0-4D0B-A4BF-E322B7B5DCD3}"/>
          </ac:spMkLst>
        </pc:spChg>
        <pc:spChg chg="add mod">
          <ac:chgData name="Eric Glover" userId="47c2a8b81aae47a8" providerId="LiveId" clId="{F4CA795B-0622-4494-BAEC-787AE203B00E}" dt="2021-03-13T21:26:02.740" v="7935" actId="14100"/>
          <ac:spMkLst>
            <pc:docMk/>
            <pc:sldMk cId="1348437626" sldId="340"/>
            <ac:spMk id="8" creationId="{495E31DF-7269-4D6B-A2DE-F5BC986F55D2}"/>
          </ac:spMkLst>
        </pc:spChg>
      </pc:sldChg>
      <pc:sldChg chg="modSp del">
        <pc:chgData name="Eric Glover" userId="47c2a8b81aae47a8" providerId="LiveId" clId="{F4CA795B-0622-4494-BAEC-787AE203B00E}" dt="2021-03-13T15:15:28.806" v="436" actId="47"/>
        <pc:sldMkLst>
          <pc:docMk/>
          <pc:sldMk cId="1779861748" sldId="341"/>
        </pc:sldMkLst>
        <pc:spChg chg="mod">
          <ac:chgData name="Eric Glover" userId="47c2a8b81aae47a8" providerId="LiveId" clId="{F4CA795B-0622-4494-BAEC-787AE203B00E}" dt="2021-03-13T14:53:31.486" v="185"/>
          <ac:spMkLst>
            <pc:docMk/>
            <pc:sldMk cId="1779861748" sldId="341"/>
            <ac:spMk id="3" creationId="{930830F8-9029-4B45-A638-0E29348F5AAB}"/>
          </ac:spMkLst>
        </pc:spChg>
        <pc:spChg chg="mod">
          <ac:chgData name="Eric Glover" userId="47c2a8b81aae47a8" providerId="LiveId" clId="{F4CA795B-0622-4494-BAEC-787AE203B00E}" dt="2021-03-13T14:53:31.486" v="185"/>
          <ac:spMkLst>
            <pc:docMk/>
            <pc:sldMk cId="1779861748" sldId="341"/>
            <ac:spMk id="6" creationId="{96D35C99-2711-43DD-BCB2-069CC0259745}"/>
          </ac:spMkLst>
        </pc:spChg>
        <pc:spChg chg="mod">
          <ac:chgData name="Eric Glover" userId="47c2a8b81aae47a8" providerId="LiveId" clId="{F4CA795B-0622-4494-BAEC-787AE203B00E}" dt="2021-03-13T14:53:31.486" v="185"/>
          <ac:spMkLst>
            <pc:docMk/>
            <pc:sldMk cId="1779861748" sldId="341"/>
            <ac:spMk id="8" creationId="{67F5462F-1EAF-481E-9E06-460CAB3C384C}"/>
          </ac:spMkLst>
        </pc:spChg>
        <pc:spChg chg="mod">
          <ac:chgData name="Eric Glover" userId="47c2a8b81aae47a8" providerId="LiveId" clId="{F4CA795B-0622-4494-BAEC-787AE203B00E}" dt="2021-03-13T14:53:31.486" v="185"/>
          <ac:spMkLst>
            <pc:docMk/>
            <pc:sldMk cId="1779861748" sldId="341"/>
            <ac:spMk id="9" creationId="{33B998CA-6A53-4FFB-A3DA-CD09EA495054}"/>
          </ac:spMkLst>
        </pc:spChg>
        <pc:spChg chg="mod">
          <ac:chgData name="Eric Glover" userId="47c2a8b81aae47a8" providerId="LiveId" clId="{F4CA795B-0622-4494-BAEC-787AE203B00E}" dt="2021-03-13T14:53:31.486" v="185"/>
          <ac:spMkLst>
            <pc:docMk/>
            <pc:sldMk cId="1779861748" sldId="341"/>
            <ac:spMk id="10" creationId="{D1D4DF97-67D0-4F03-B9A5-BB6D50A30C3E}"/>
          </ac:spMkLst>
        </pc:spChg>
        <pc:spChg chg="mod">
          <ac:chgData name="Eric Glover" userId="47c2a8b81aae47a8" providerId="LiveId" clId="{F4CA795B-0622-4494-BAEC-787AE203B00E}" dt="2021-03-13T14:53:31.486" v="185"/>
          <ac:spMkLst>
            <pc:docMk/>
            <pc:sldMk cId="1779861748" sldId="341"/>
            <ac:spMk id="12" creationId="{5CA8291A-A657-4BD9-ABA7-6D3642638CC8}"/>
          </ac:spMkLst>
        </pc:spChg>
      </pc:sldChg>
      <pc:sldChg chg="modSp del">
        <pc:chgData name="Eric Glover" userId="47c2a8b81aae47a8" providerId="LiveId" clId="{F4CA795B-0622-4494-BAEC-787AE203B00E}" dt="2021-03-13T15:15:32.597" v="437" actId="47"/>
        <pc:sldMkLst>
          <pc:docMk/>
          <pc:sldMk cId="490722828" sldId="354"/>
        </pc:sldMkLst>
        <pc:spChg chg="mod">
          <ac:chgData name="Eric Glover" userId="47c2a8b81aae47a8" providerId="LiveId" clId="{F4CA795B-0622-4494-BAEC-787AE203B00E}" dt="2021-03-13T14:53:31.486" v="185"/>
          <ac:spMkLst>
            <pc:docMk/>
            <pc:sldMk cId="490722828" sldId="354"/>
            <ac:spMk id="2" creationId="{14290237-B79B-4964-A589-B4AE42C51781}"/>
          </ac:spMkLst>
        </pc:spChg>
        <pc:spChg chg="mod">
          <ac:chgData name="Eric Glover" userId="47c2a8b81aae47a8" providerId="LiveId" clId="{F4CA795B-0622-4494-BAEC-787AE203B00E}" dt="2021-03-13T14:53:31.486" v="185"/>
          <ac:spMkLst>
            <pc:docMk/>
            <pc:sldMk cId="490722828" sldId="354"/>
            <ac:spMk id="4" creationId="{3C86A67E-440B-48F4-99DB-A7D68B8A1544}"/>
          </ac:spMkLst>
        </pc:spChg>
        <pc:spChg chg="mod">
          <ac:chgData name="Eric Glover" userId="47c2a8b81aae47a8" providerId="LiveId" clId="{F4CA795B-0622-4494-BAEC-787AE203B00E}" dt="2021-03-13T14:53:31.486" v="185"/>
          <ac:spMkLst>
            <pc:docMk/>
            <pc:sldMk cId="490722828" sldId="354"/>
            <ac:spMk id="5" creationId="{4DF6E862-2D08-4827-B115-A11A941EDEAA}"/>
          </ac:spMkLst>
        </pc:spChg>
        <pc:spChg chg="mod">
          <ac:chgData name="Eric Glover" userId="47c2a8b81aae47a8" providerId="LiveId" clId="{F4CA795B-0622-4494-BAEC-787AE203B00E}" dt="2021-03-13T14:53:31.486" v="185"/>
          <ac:spMkLst>
            <pc:docMk/>
            <pc:sldMk cId="490722828" sldId="354"/>
            <ac:spMk id="9" creationId="{3C75903D-B40E-4F24-AF60-74748895B139}"/>
          </ac:spMkLst>
        </pc:spChg>
        <pc:picChg chg="mod">
          <ac:chgData name="Eric Glover" userId="47c2a8b81aae47a8" providerId="LiveId" clId="{F4CA795B-0622-4494-BAEC-787AE203B00E}" dt="2021-03-13T14:53:31.486" v="185"/>
          <ac:picMkLst>
            <pc:docMk/>
            <pc:sldMk cId="490722828" sldId="354"/>
            <ac:picMk id="3" creationId="{1CE6BAE9-6781-4CFA-AB08-0078C89DA3E6}"/>
          </ac:picMkLst>
        </pc:picChg>
        <pc:picChg chg="mod">
          <ac:chgData name="Eric Glover" userId="47c2a8b81aae47a8" providerId="LiveId" clId="{F4CA795B-0622-4494-BAEC-787AE203B00E}" dt="2021-03-13T14:53:31.486" v="185"/>
          <ac:picMkLst>
            <pc:docMk/>
            <pc:sldMk cId="490722828" sldId="354"/>
            <ac:picMk id="7" creationId="{3AA3B2C8-FE17-4F85-ACAB-1386942185F9}"/>
          </ac:picMkLst>
        </pc:picChg>
      </pc:sldChg>
      <pc:sldChg chg="modSp del">
        <pc:chgData name="Eric Glover" userId="47c2a8b81aae47a8" providerId="LiveId" clId="{F4CA795B-0622-4494-BAEC-787AE203B00E}" dt="2021-03-13T15:15:28.806" v="436" actId="47"/>
        <pc:sldMkLst>
          <pc:docMk/>
          <pc:sldMk cId="3289578020" sldId="355"/>
        </pc:sldMkLst>
        <pc:spChg chg="mod">
          <ac:chgData name="Eric Glover" userId="47c2a8b81aae47a8" providerId="LiveId" clId="{F4CA795B-0622-4494-BAEC-787AE203B00E}" dt="2021-03-13T14:53:31.486" v="185"/>
          <ac:spMkLst>
            <pc:docMk/>
            <pc:sldMk cId="3289578020" sldId="355"/>
            <ac:spMk id="3" creationId="{930830F8-9029-4B45-A638-0E29348F5AAB}"/>
          </ac:spMkLst>
        </pc:spChg>
        <pc:spChg chg="mod">
          <ac:chgData name="Eric Glover" userId="47c2a8b81aae47a8" providerId="LiveId" clId="{F4CA795B-0622-4494-BAEC-787AE203B00E}" dt="2021-03-13T14:53:31.486" v="185"/>
          <ac:spMkLst>
            <pc:docMk/>
            <pc:sldMk cId="3289578020" sldId="355"/>
            <ac:spMk id="6" creationId="{96D35C99-2711-43DD-BCB2-069CC0259745}"/>
          </ac:spMkLst>
        </pc:spChg>
        <pc:spChg chg="mod">
          <ac:chgData name="Eric Glover" userId="47c2a8b81aae47a8" providerId="LiveId" clId="{F4CA795B-0622-4494-BAEC-787AE203B00E}" dt="2021-03-13T14:53:31.486" v="185"/>
          <ac:spMkLst>
            <pc:docMk/>
            <pc:sldMk cId="3289578020" sldId="355"/>
            <ac:spMk id="7" creationId="{AD531E6E-8640-43A6-AABE-E951C90F0FB6}"/>
          </ac:spMkLst>
        </pc:spChg>
        <pc:spChg chg="mod">
          <ac:chgData name="Eric Glover" userId="47c2a8b81aae47a8" providerId="LiveId" clId="{F4CA795B-0622-4494-BAEC-787AE203B00E}" dt="2021-03-13T14:53:31.486" v="185"/>
          <ac:spMkLst>
            <pc:docMk/>
            <pc:sldMk cId="3289578020" sldId="355"/>
            <ac:spMk id="8" creationId="{67F5462F-1EAF-481E-9E06-460CAB3C384C}"/>
          </ac:spMkLst>
        </pc:spChg>
        <pc:spChg chg="mod">
          <ac:chgData name="Eric Glover" userId="47c2a8b81aae47a8" providerId="LiveId" clId="{F4CA795B-0622-4494-BAEC-787AE203B00E}" dt="2021-03-13T14:53:31.486" v="185"/>
          <ac:spMkLst>
            <pc:docMk/>
            <pc:sldMk cId="3289578020" sldId="355"/>
            <ac:spMk id="9" creationId="{33B998CA-6A53-4FFB-A3DA-CD09EA495054}"/>
          </ac:spMkLst>
        </pc:spChg>
        <pc:spChg chg="mod">
          <ac:chgData name="Eric Glover" userId="47c2a8b81aae47a8" providerId="LiveId" clId="{F4CA795B-0622-4494-BAEC-787AE203B00E}" dt="2021-03-13T14:53:31.486" v="185"/>
          <ac:spMkLst>
            <pc:docMk/>
            <pc:sldMk cId="3289578020" sldId="355"/>
            <ac:spMk id="12" creationId="{C132FF6C-1822-4F16-BC2B-EE9437DE18A8}"/>
          </ac:spMkLst>
        </pc:spChg>
      </pc:sldChg>
      <pc:sldChg chg="modSp del">
        <pc:chgData name="Eric Glover" userId="47c2a8b81aae47a8" providerId="LiveId" clId="{F4CA795B-0622-4494-BAEC-787AE203B00E}" dt="2021-03-13T15:15:28.806" v="436" actId="47"/>
        <pc:sldMkLst>
          <pc:docMk/>
          <pc:sldMk cId="1124545334" sldId="356"/>
        </pc:sldMkLst>
        <pc:spChg chg="mod">
          <ac:chgData name="Eric Glover" userId="47c2a8b81aae47a8" providerId="LiveId" clId="{F4CA795B-0622-4494-BAEC-787AE203B00E}" dt="2021-03-13T14:53:31.486" v="185"/>
          <ac:spMkLst>
            <pc:docMk/>
            <pc:sldMk cId="1124545334" sldId="356"/>
            <ac:spMk id="3" creationId="{930830F8-9029-4B45-A638-0E29348F5AAB}"/>
          </ac:spMkLst>
        </pc:spChg>
        <pc:spChg chg="mod">
          <ac:chgData name="Eric Glover" userId="47c2a8b81aae47a8" providerId="LiveId" clId="{F4CA795B-0622-4494-BAEC-787AE203B00E}" dt="2021-03-13T14:53:31.486" v="185"/>
          <ac:spMkLst>
            <pc:docMk/>
            <pc:sldMk cId="1124545334" sldId="356"/>
            <ac:spMk id="4" creationId="{3557725F-5149-44D1-ACB7-626F0A6DFEE8}"/>
          </ac:spMkLst>
        </pc:spChg>
        <pc:spChg chg="mod">
          <ac:chgData name="Eric Glover" userId="47c2a8b81aae47a8" providerId="LiveId" clId="{F4CA795B-0622-4494-BAEC-787AE203B00E}" dt="2021-03-13T14:53:31.486" v="185"/>
          <ac:spMkLst>
            <pc:docMk/>
            <pc:sldMk cId="1124545334" sldId="356"/>
            <ac:spMk id="6" creationId="{96D35C99-2711-43DD-BCB2-069CC0259745}"/>
          </ac:spMkLst>
        </pc:spChg>
        <pc:spChg chg="mod">
          <ac:chgData name="Eric Glover" userId="47c2a8b81aae47a8" providerId="LiveId" clId="{F4CA795B-0622-4494-BAEC-787AE203B00E}" dt="2021-03-13T14:53:31.486" v="185"/>
          <ac:spMkLst>
            <pc:docMk/>
            <pc:sldMk cId="1124545334" sldId="356"/>
            <ac:spMk id="7" creationId="{9A15F08F-96A9-4190-900D-6BCE002D6638}"/>
          </ac:spMkLst>
        </pc:spChg>
        <pc:spChg chg="mod">
          <ac:chgData name="Eric Glover" userId="47c2a8b81aae47a8" providerId="LiveId" clId="{F4CA795B-0622-4494-BAEC-787AE203B00E}" dt="2021-03-13T14:53:31.486" v="185"/>
          <ac:spMkLst>
            <pc:docMk/>
            <pc:sldMk cId="1124545334" sldId="356"/>
            <ac:spMk id="8" creationId="{67F5462F-1EAF-481E-9E06-460CAB3C384C}"/>
          </ac:spMkLst>
        </pc:spChg>
      </pc:sldChg>
      <pc:sldChg chg="modSp del">
        <pc:chgData name="Eric Glover" userId="47c2a8b81aae47a8" providerId="LiveId" clId="{F4CA795B-0622-4494-BAEC-787AE203B00E}" dt="2021-03-13T15:15:28.806" v="436" actId="47"/>
        <pc:sldMkLst>
          <pc:docMk/>
          <pc:sldMk cId="996603343" sldId="357"/>
        </pc:sldMkLst>
        <pc:spChg chg="mod">
          <ac:chgData name="Eric Glover" userId="47c2a8b81aae47a8" providerId="LiveId" clId="{F4CA795B-0622-4494-BAEC-787AE203B00E}" dt="2021-03-13T14:53:31.486" v="185"/>
          <ac:spMkLst>
            <pc:docMk/>
            <pc:sldMk cId="996603343" sldId="357"/>
            <ac:spMk id="3" creationId="{930830F8-9029-4B45-A638-0E29348F5AAB}"/>
          </ac:spMkLst>
        </pc:spChg>
        <pc:spChg chg="mod">
          <ac:chgData name="Eric Glover" userId="47c2a8b81aae47a8" providerId="LiveId" clId="{F4CA795B-0622-4494-BAEC-787AE203B00E}" dt="2021-03-13T14:53:31.486" v="185"/>
          <ac:spMkLst>
            <pc:docMk/>
            <pc:sldMk cId="996603343" sldId="357"/>
            <ac:spMk id="4" creationId="{3557725F-5149-44D1-ACB7-626F0A6DFEE8}"/>
          </ac:spMkLst>
        </pc:spChg>
        <pc:spChg chg="mod">
          <ac:chgData name="Eric Glover" userId="47c2a8b81aae47a8" providerId="LiveId" clId="{F4CA795B-0622-4494-BAEC-787AE203B00E}" dt="2021-03-13T14:53:31.486" v="185"/>
          <ac:spMkLst>
            <pc:docMk/>
            <pc:sldMk cId="996603343" sldId="357"/>
            <ac:spMk id="6" creationId="{96D35C99-2711-43DD-BCB2-069CC0259745}"/>
          </ac:spMkLst>
        </pc:spChg>
        <pc:spChg chg="mod">
          <ac:chgData name="Eric Glover" userId="47c2a8b81aae47a8" providerId="LiveId" clId="{F4CA795B-0622-4494-BAEC-787AE203B00E}" dt="2021-03-13T14:53:31.486" v="185"/>
          <ac:spMkLst>
            <pc:docMk/>
            <pc:sldMk cId="996603343" sldId="357"/>
            <ac:spMk id="7" creationId="{9A15F08F-96A9-4190-900D-6BCE002D6638}"/>
          </ac:spMkLst>
        </pc:spChg>
        <pc:spChg chg="mod">
          <ac:chgData name="Eric Glover" userId="47c2a8b81aae47a8" providerId="LiveId" clId="{F4CA795B-0622-4494-BAEC-787AE203B00E}" dt="2021-03-13T14:53:31.486" v="185"/>
          <ac:spMkLst>
            <pc:docMk/>
            <pc:sldMk cId="996603343" sldId="357"/>
            <ac:spMk id="8" creationId="{67F5462F-1EAF-481E-9E06-460CAB3C384C}"/>
          </ac:spMkLst>
        </pc:spChg>
      </pc:sldChg>
      <pc:sldChg chg="modSp del">
        <pc:chgData name="Eric Glover" userId="47c2a8b81aae47a8" providerId="LiveId" clId="{F4CA795B-0622-4494-BAEC-787AE203B00E}" dt="2021-03-13T15:15:28.806" v="436" actId="47"/>
        <pc:sldMkLst>
          <pc:docMk/>
          <pc:sldMk cId="1153019840" sldId="358"/>
        </pc:sldMkLst>
        <pc:spChg chg="mod">
          <ac:chgData name="Eric Glover" userId="47c2a8b81aae47a8" providerId="LiveId" clId="{F4CA795B-0622-4494-BAEC-787AE203B00E}" dt="2021-03-13T14:53:31.486" v="185"/>
          <ac:spMkLst>
            <pc:docMk/>
            <pc:sldMk cId="1153019840" sldId="358"/>
            <ac:spMk id="3" creationId="{930830F8-9029-4B45-A638-0E29348F5AAB}"/>
          </ac:spMkLst>
        </pc:spChg>
        <pc:spChg chg="mod">
          <ac:chgData name="Eric Glover" userId="47c2a8b81aae47a8" providerId="LiveId" clId="{F4CA795B-0622-4494-BAEC-787AE203B00E}" dt="2021-03-13T14:53:31.486" v="185"/>
          <ac:spMkLst>
            <pc:docMk/>
            <pc:sldMk cId="1153019840" sldId="358"/>
            <ac:spMk id="4" creationId="{3557725F-5149-44D1-ACB7-626F0A6DFEE8}"/>
          </ac:spMkLst>
        </pc:spChg>
        <pc:spChg chg="mod">
          <ac:chgData name="Eric Glover" userId="47c2a8b81aae47a8" providerId="LiveId" clId="{F4CA795B-0622-4494-BAEC-787AE203B00E}" dt="2021-03-13T14:53:31.486" v="185"/>
          <ac:spMkLst>
            <pc:docMk/>
            <pc:sldMk cId="1153019840" sldId="358"/>
            <ac:spMk id="6" creationId="{96D35C99-2711-43DD-BCB2-069CC0259745}"/>
          </ac:spMkLst>
        </pc:spChg>
        <pc:spChg chg="mod">
          <ac:chgData name="Eric Glover" userId="47c2a8b81aae47a8" providerId="LiveId" clId="{F4CA795B-0622-4494-BAEC-787AE203B00E}" dt="2021-03-13T14:53:31.486" v="185"/>
          <ac:spMkLst>
            <pc:docMk/>
            <pc:sldMk cId="1153019840" sldId="358"/>
            <ac:spMk id="8" creationId="{67F5462F-1EAF-481E-9E06-460CAB3C384C}"/>
          </ac:spMkLst>
        </pc:spChg>
      </pc:sldChg>
      <pc:sldChg chg="modSp del">
        <pc:chgData name="Eric Glover" userId="47c2a8b81aae47a8" providerId="LiveId" clId="{F4CA795B-0622-4494-BAEC-787AE203B00E}" dt="2021-03-13T15:15:28.806" v="436" actId="47"/>
        <pc:sldMkLst>
          <pc:docMk/>
          <pc:sldMk cId="873956970" sldId="360"/>
        </pc:sldMkLst>
        <pc:spChg chg="mod">
          <ac:chgData name="Eric Glover" userId="47c2a8b81aae47a8" providerId="LiveId" clId="{F4CA795B-0622-4494-BAEC-787AE203B00E}" dt="2021-03-13T14:53:31.486" v="185"/>
          <ac:spMkLst>
            <pc:docMk/>
            <pc:sldMk cId="873956970" sldId="360"/>
            <ac:spMk id="3" creationId="{930830F8-9029-4B45-A638-0E29348F5AAB}"/>
          </ac:spMkLst>
        </pc:spChg>
        <pc:spChg chg="mod">
          <ac:chgData name="Eric Glover" userId="47c2a8b81aae47a8" providerId="LiveId" clId="{F4CA795B-0622-4494-BAEC-787AE203B00E}" dt="2021-03-13T14:53:31.486" v="185"/>
          <ac:spMkLst>
            <pc:docMk/>
            <pc:sldMk cId="873956970" sldId="360"/>
            <ac:spMk id="6" creationId="{96D35C99-2711-43DD-BCB2-069CC0259745}"/>
          </ac:spMkLst>
        </pc:spChg>
        <pc:spChg chg="mod">
          <ac:chgData name="Eric Glover" userId="47c2a8b81aae47a8" providerId="LiveId" clId="{F4CA795B-0622-4494-BAEC-787AE203B00E}" dt="2021-03-13T14:53:31.486" v="185"/>
          <ac:spMkLst>
            <pc:docMk/>
            <pc:sldMk cId="873956970" sldId="360"/>
            <ac:spMk id="7" creationId="{D3518FE5-C6AD-4B0F-B834-6CBA11E40A95}"/>
          </ac:spMkLst>
        </pc:spChg>
        <pc:spChg chg="mod">
          <ac:chgData name="Eric Glover" userId="47c2a8b81aae47a8" providerId="LiveId" clId="{F4CA795B-0622-4494-BAEC-787AE203B00E}" dt="2021-03-13T14:53:31.486" v="185"/>
          <ac:spMkLst>
            <pc:docMk/>
            <pc:sldMk cId="873956970" sldId="360"/>
            <ac:spMk id="8" creationId="{67F5462F-1EAF-481E-9E06-460CAB3C384C}"/>
          </ac:spMkLst>
        </pc:spChg>
        <pc:spChg chg="mod">
          <ac:chgData name="Eric Glover" userId="47c2a8b81aae47a8" providerId="LiveId" clId="{F4CA795B-0622-4494-BAEC-787AE203B00E}" dt="2021-03-13T14:53:31.486" v="185"/>
          <ac:spMkLst>
            <pc:docMk/>
            <pc:sldMk cId="873956970" sldId="360"/>
            <ac:spMk id="9" creationId="{33B998CA-6A53-4FFB-A3DA-CD09EA495054}"/>
          </ac:spMkLst>
        </pc:spChg>
        <pc:spChg chg="mod">
          <ac:chgData name="Eric Glover" userId="47c2a8b81aae47a8" providerId="LiveId" clId="{F4CA795B-0622-4494-BAEC-787AE203B00E}" dt="2021-03-13T14:53:31.486" v="185"/>
          <ac:spMkLst>
            <pc:docMk/>
            <pc:sldMk cId="873956970" sldId="360"/>
            <ac:spMk id="12" creationId="{C132FF6C-1822-4F16-BC2B-EE9437DE18A8}"/>
          </ac:spMkLst>
        </pc:spChg>
      </pc:sldChg>
      <pc:sldChg chg="modSp del">
        <pc:chgData name="Eric Glover" userId="47c2a8b81aae47a8" providerId="LiveId" clId="{F4CA795B-0622-4494-BAEC-787AE203B00E}" dt="2021-03-13T15:15:28.806" v="436" actId="47"/>
        <pc:sldMkLst>
          <pc:docMk/>
          <pc:sldMk cId="1185489835" sldId="361"/>
        </pc:sldMkLst>
        <pc:spChg chg="mod">
          <ac:chgData name="Eric Glover" userId="47c2a8b81aae47a8" providerId="LiveId" clId="{F4CA795B-0622-4494-BAEC-787AE203B00E}" dt="2021-03-13T14:53:31.486" v="185"/>
          <ac:spMkLst>
            <pc:docMk/>
            <pc:sldMk cId="1185489835" sldId="361"/>
            <ac:spMk id="3" creationId="{930830F8-9029-4B45-A638-0E29348F5AAB}"/>
          </ac:spMkLst>
        </pc:spChg>
        <pc:spChg chg="mod">
          <ac:chgData name="Eric Glover" userId="47c2a8b81aae47a8" providerId="LiveId" clId="{F4CA795B-0622-4494-BAEC-787AE203B00E}" dt="2021-03-13T14:53:31.486" v="185"/>
          <ac:spMkLst>
            <pc:docMk/>
            <pc:sldMk cId="1185489835" sldId="361"/>
            <ac:spMk id="6" creationId="{96D35C99-2711-43DD-BCB2-069CC0259745}"/>
          </ac:spMkLst>
        </pc:spChg>
        <pc:spChg chg="mod">
          <ac:chgData name="Eric Glover" userId="47c2a8b81aae47a8" providerId="LiveId" clId="{F4CA795B-0622-4494-BAEC-787AE203B00E}" dt="2021-03-13T14:53:31.486" v="185"/>
          <ac:spMkLst>
            <pc:docMk/>
            <pc:sldMk cId="1185489835" sldId="361"/>
            <ac:spMk id="8" creationId="{67F5462F-1EAF-481E-9E06-460CAB3C384C}"/>
          </ac:spMkLst>
        </pc:spChg>
        <pc:spChg chg="mod">
          <ac:chgData name="Eric Glover" userId="47c2a8b81aae47a8" providerId="LiveId" clId="{F4CA795B-0622-4494-BAEC-787AE203B00E}" dt="2021-03-13T14:53:31.486" v="185"/>
          <ac:spMkLst>
            <pc:docMk/>
            <pc:sldMk cId="1185489835" sldId="361"/>
            <ac:spMk id="9" creationId="{33B998CA-6A53-4FFB-A3DA-CD09EA495054}"/>
          </ac:spMkLst>
        </pc:spChg>
        <pc:spChg chg="mod">
          <ac:chgData name="Eric Glover" userId="47c2a8b81aae47a8" providerId="LiveId" clId="{F4CA795B-0622-4494-BAEC-787AE203B00E}" dt="2021-03-13T14:53:31.486" v="185"/>
          <ac:spMkLst>
            <pc:docMk/>
            <pc:sldMk cId="1185489835" sldId="361"/>
            <ac:spMk id="10" creationId="{D1D4DF97-67D0-4F03-B9A5-BB6D50A30C3E}"/>
          </ac:spMkLst>
        </pc:spChg>
        <pc:spChg chg="mod">
          <ac:chgData name="Eric Glover" userId="47c2a8b81aae47a8" providerId="LiveId" clId="{F4CA795B-0622-4494-BAEC-787AE203B00E}" dt="2021-03-13T14:53:31.486" v="185"/>
          <ac:spMkLst>
            <pc:docMk/>
            <pc:sldMk cId="1185489835" sldId="361"/>
            <ac:spMk id="11" creationId="{91F58757-705C-429F-A066-2D06B5B381BB}"/>
          </ac:spMkLst>
        </pc:spChg>
      </pc:sldChg>
      <pc:sldChg chg="modSp del">
        <pc:chgData name="Eric Glover" userId="47c2a8b81aae47a8" providerId="LiveId" clId="{F4CA795B-0622-4494-BAEC-787AE203B00E}" dt="2021-03-13T15:15:28.806" v="436" actId="47"/>
        <pc:sldMkLst>
          <pc:docMk/>
          <pc:sldMk cId="2334375188" sldId="362"/>
        </pc:sldMkLst>
        <pc:spChg chg="mod">
          <ac:chgData name="Eric Glover" userId="47c2a8b81aae47a8" providerId="LiveId" clId="{F4CA795B-0622-4494-BAEC-787AE203B00E}" dt="2021-03-13T14:53:31.486" v="185"/>
          <ac:spMkLst>
            <pc:docMk/>
            <pc:sldMk cId="2334375188" sldId="362"/>
            <ac:spMk id="3" creationId="{930830F8-9029-4B45-A638-0E29348F5AAB}"/>
          </ac:spMkLst>
        </pc:spChg>
        <pc:spChg chg="mod">
          <ac:chgData name="Eric Glover" userId="47c2a8b81aae47a8" providerId="LiveId" clId="{F4CA795B-0622-4494-BAEC-787AE203B00E}" dt="2021-03-13T14:53:31.486" v="185"/>
          <ac:spMkLst>
            <pc:docMk/>
            <pc:sldMk cId="2334375188" sldId="362"/>
            <ac:spMk id="6" creationId="{96D35C99-2711-43DD-BCB2-069CC0259745}"/>
          </ac:spMkLst>
        </pc:spChg>
        <pc:spChg chg="mod">
          <ac:chgData name="Eric Glover" userId="47c2a8b81aae47a8" providerId="LiveId" clId="{F4CA795B-0622-4494-BAEC-787AE203B00E}" dt="2021-03-13T14:53:31.486" v="185"/>
          <ac:spMkLst>
            <pc:docMk/>
            <pc:sldMk cId="2334375188" sldId="362"/>
            <ac:spMk id="7" creationId="{D3518FE5-C6AD-4B0F-B834-6CBA11E40A95}"/>
          </ac:spMkLst>
        </pc:spChg>
        <pc:spChg chg="mod">
          <ac:chgData name="Eric Glover" userId="47c2a8b81aae47a8" providerId="LiveId" clId="{F4CA795B-0622-4494-BAEC-787AE203B00E}" dt="2021-03-13T14:53:31.486" v="185"/>
          <ac:spMkLst>
            <pc:docMk/>
            <pc:sldMk cId="2334375188" sldId="362"/>
            <ac:spMk id="8" creationId="{67F5462F-1EAF-481E-9E06-460CAB3C384C}"/>
          </ac:spMkLst>
        </pc:spChg>
        <pc:spChg chg="mod">
          <ac:chgData name="Eric Glover" userId="47c2a8b81aae47a8" providerId="LiveId" clId="{F4CA795B-0622-4494-BAEC-787AE203B00E}" dt="2021-03-13T14:53:31.486" v="185"/>
          <ac:spMkLst>
            <pc:docMk/>
            <pc:sldMk cId="2334375188" sldId="362"/>
            <ac:spMk id="12" creationId="{C132FF6C-1822-4F16-BC2B-EE9437DE18A8}"/>
          </ac:spMkLst>
        </pc:spChg>
      </pc:sldChg>
      <pc:sldChg chg="modSp del">
        <pc:chgData name="Eric Glover" userId="47c2a8b81aae47a8" providerId="LiveId" clId="{F4CA795B-0622-4494-BAEC-787AE203B00E}" dt="2021-03-13T15:15:28.806" v="436" actId="47"/>
        <pc:sldMkLst>
          <pc:docMk/>
          <pc:sldMk cId="352729698" sldId="363"/>
        </pc:sldMkLst>
        <pc:spChg chg="mod">
          <ac:chgData name="Eric Glover" userId="47c2a8b81aae47a8" providerId="LiveId" clId="{F4CA795B-0622-4494-BAEC-787AE203B00E}" dt="2021-03-13T14:53:31.486" v="185"/>
          <ac:spMkLst>
            <pc:docMk/>
            <pc:sldMk cId="352729698" sldId="363"/>
            <ac:spMk id="3" creationId="{930830F8-9029-4B45-A638-0E29348F5AAB}"/>
          </ac:spMkLst>
        </pc:spChg>
        <pc:spChg chg="mod">
          <ac:chgData name="Eric Glover" userId="47c2a8b81aae47a8" providerId="LiveId" clId="{F4CA795B-0622-4494-BAEC-787AE203B00E}" dt="2021-03-13T14:53:31.486" v="185"/>
          <ac:spMkLst>
            <pc:docMk/>
            <pc:sldMk cId="352729698" sldId="363"/>
            <ac:spMk id="4" creationId="{3557725F-5149-44D1-ACB7-626F0A6DFEE8}"/>
          </ac:spMkLst>
        </pc:spChg>
        <pc:spChg chg="mod">
          <ac:chgData name="Eric Glover" userId="47c2a8b81aae47a8" providerId="LiveId" clId="{F4CA795B-0622-4494-BAEC-787AE203B00E}" dt="2021-03-13T14:53:31.486" v="185"/>
          <ac:spMkLst>
            <pc:docMk/>
            <pc:sldMk cId="352729698" sldId="363"/>
            <ac:spMk id="6" creationId="{96D35C99-2711-43DD-BCB2-069CC0259745}"/>
          </ac:spMkLst>
        </pc:spChg>
        <pc:spChg chg="mod">
          <ac:chgData name="Eric Glover" userId="47c2a8b81aae47a8" providerId="LiveId" clId="{F4CA795B-0622-4494-BAEC-787AE203B00E}" dt="2021-03-13T14:53:31.486" v="185"/>
          <ac:spMkLst>
            <pc:docMk/>
            <pc:sldMk cId="352729698" sldId="363"/>
            <ac:spMk id="8" creationId="{67F5462F-1EAF-481E-9E06-460CAB3C384C}"/>
          </ac:spMkLst>
        </pc:spChg>
      </pc:sldChg>
      <pc:sldChg chg="addSp delSp modSp add mod setBg">
        <pc:chgData name="Eric Glover" userId="47c2a8b81aae47a8" providerId="LiveId" clId="{F4CA795B-0622-4494-BAEC-787AE203B00E}" dt="2021-03-13T20:59:17.574" v="6186" actId="6549"/>
        <pc:sldMkLst>
          <pc:docMk/>
          <pc:sldMk cId="934422129" sldId="364"/>
        </pc:sldMkLst>
        <pc:spChg chg="mod">
          <ac:chgData name="Eric Glover" userId="47c2a8b81aae47a8" providerId="LiveId" clId="{F4CA795B-0622-4494-BAEC-787AE203B00E}" dt="2021-03-13T20:59:17.574" v="6186" actId="6549"/>
          <ac:spMkLst>
            <pc:docMk/>
            <pc:sldMk cId="934422129" sldId="364"/>
            <ac:spMk id="2" creationId="{14290237-B79B-4964-A589-B4AE42C51781}"/>
          </ac:spMkLst>
        </pc:spChg>
        <pc:spChg chg="mod">
          <ac:chgData name="Eric Glover" userId="47c2a8b81aae47a8" providerId="LiveId" clId="{F4CA795B-0622-4494-BAEC-787AE203B00E}" dt="2021-03-13T14:58:29.978" v="298" actId="1036"/>
          <ac:spMkLst>
            <pc:docMk/>
            <pc:sldMk cId="934422129" sldId="364"/>
            <ac:spMk id="4" creationId="{3C86A67E-440B-48F4-99DB-A7D68B8A1544}"/>
          </ac:spMkLst>
        </pc:spChg>
        <pc:spChg chg="mod">
          <ac:chgData name="Eric Glover" userId="47c2a8b81aae47a8" providerId="LiveId" clId="{F4CA795B-0622-4494-BAEC-787AE203B00E}" dt="2021-03-13T14:58:36.141" v="300" actId="1038"/>
          <ac:spMkLst>
            <pc:docMk/>
            <pc:sldMk cId="934422129" sldId="364"/>
            <ac:spMk id="5" creationId="{4DF6E862-2D08-4827-B115-A11A941EDEAA}"/>
          </ac:spMkLst>
        </pc:spChg>
        <pc:spChg chg="mod">
          <ac:chgData name="Eric Glover" userId="47c2a8b81aae47a8" providerId="LiveId" clId="{F4CA795B-0622-4494-BAEC-787AE203B00E}" dt="2021-03-13T14:54:09.400" v="188" actId="1076"/>
          <ac:spMkLst>
            <pc:docMk/>
            <pc:sldMk cId="934422129" sldId="364"/>
            <ac:spMk id="9" creationId="{3C75903D-B40E-4F24-AF60-74748895B139}"/>
          </ac:spMkLst>
        </pc:spChg>
        <pc:picChg chg="add del mod">
          <ac:chgData name="Eric Glover" userId="47c2a8b81aae47a8" providerId="LiveId" clId="{F4CA795B-0622-4494-BAEC-787AE203B00E}" dt="2021-03-13T15:08:15.830" v="362" actId="1035"/>
          <ac:picMkLst>
            <pc:docMk/>
            <pc:sldMk cId="934422129" sldId="364"/>
            <ac:picMk id="3" creationId="{1CE6BAE9-6781-4CFA-AB08-0078C89DA3E6}"/>
          </ac:picMkLst>
        </pc:picChg>
        <pc:picChg chg="add del mod">
          <ac:chgData name="Eric Glover" userId="47c2a8b81aae47a8" providerId="LiveId" clId="{F4CA795B-0622-4494-BAEC-787AE203B00E}" dt="2021-03-13T14:58:02.634" v="286" actId="478"/>
          <ac:picMkLst>
            <pc:docMk/>
            <pc:sldMk cId="934422129" sldId="364"/>
            <ac:picMk id="7" creationId="{3AA3B2C8-FE17-4F85-ACAB-1386942185F9}"/>
          </ac:picMkLst>
        </pc:picChg>
        <pc:picChg chg="add del mod">
          <ac:chgData name="Eric Glover" userId="47c2a8b81aae47a8" providerId="LiveId" clId="{F4CA795B-0622-4494-BAEC-787AE203B00E}" dt="2021-03-13T15:03:14.337" v="305" actId="931"/>
          <ac:picMkLst>
            <pc:docMk/>
            <pc:sldMk cId="934422129" sldId="364"/>
            <ac:picMk id="8" creationId="{10B01DD2-53CB-4D4B-8DFC-978D6081D9D7}"/>
          </ac:picMkLst>
        </pc:picChg>
        <pc:picChg chg="add del mod modCrop">
          <ac:chgData name="Eric Glover" userId="47c2a8b81aae47a8" providerId="LiveId" clId="{F4CA795B-0622-4494-BAEC-787AE203B00E}" dt="2021-03-13T15:05:44.029" v="340" actId="478"/>
          <ac:picMkLst>
            <pc:docMk/>
            <pc:sldMk cId="934422129" sldId="364"/>
            <ac:picMk id="11" creationId="{0F767000-6F62-4210-A13E-0B91E14EBFF4}"/>
          </ac:picMkLst>
        </pc:picChg>
      </pc:sldChg>
      <pc:sldChg chg="addSp delSp modSp add mod modAnim">
        <pc:chgData name="Eric Glover" userId="47c2a8b81aae47a8" providerId="LiveId" clId="{F4CA795B-0622-4494-BAEC-787AE203B00E}" dt="2021-03-13T21:35:12.194" v="8010"/>
        <pc:sldMkLst>
          <pc:docMk/>
          <pc:sldMk cId="1882386762" sldId="365"/>
        </pc:sldMkLst>
        <pc:spChg chg="mod">
          <ac:chgData name="Eric Glover" userId="47c2a8b81aae47a8" providerId="LiveId" clId="{F4CA795B-0622-4494-BAEC-787AE203B00E}" dt="2021-03-13T16:33:34.322" v="2016" actId="27107"/>
          <ac:spMkLst>
            <pc:docMk/>
            <pc:sldMk cId="1882386762" sldId="365"/>
            <ac:spMk id="3" creationId="{930830F8-9029-4B45-A638-0E29348F5AAB}"/>
          </ac:spMkLst>
        </pc:spChg>
        <pc:spChg chg="del mod">
          <ac:chgData name="Eric Glover" userId="47c2a8b81aae47a8" providerId="LiveId" clId="{F4CA795B-0622-4494-BAEC-787AE203B00E}" dt="2021-03-13T15:19:18.769" v="465" actId="478"/>
          <ac:spMkLst>
            <pc:docMk/>
            <pc:sldMk cId="1882386762" sldId="365"/>
            <ac:spMk id="4" creationId="{3557725F-5149-44D1-ACB7-626F0A6DFEE8}"/>
          </ac:spMkLst>
        </pc:spChg>
        <pc:spChg chg="del mod">
          <ac:chgData name="Eric Glover" userId="47c2a8b81aae47a8" providerId="LiveId" clId="{F4CA795B-0622-4494-BAEC-787AE203B00E}" dt="2021-03-13T15:15:12.281" v="432" actId="478"/>
          <ac:spMkLst>
            <pc:docMk/>
            <pc:sldMk cId="1882386762" sldId="365"/>
            <ac:spMk id="6" creationId="{96D35C99-2711-43DD-BCB2-069CC0259745}"/>
          </ac:spMkLst>
        </pc:spChg>
        <pc:spChg chg="add mod">
          <ac:chgData name="Eric Glover" userId="47c2a8b81aae47a8" providerId="LiveId" clId="{F4CA795B-0622-4494-BAEC-787AE203B00E}" dt="2021-03-13T15:15:14.109" v="433"/>
          <ac:spMkLst>
            <pc:docMk/>
            <pc:sldMk cId="1882386762" sldId="365"/>
            <ac:spMk id="7" creationId="{403C670D-F329-49DC-8AAC-503836AB3463}"/>
          </ac:spMkLst>
        </pc:spChg>
        <pc:spChg chg="del mod">
          <ac:chgData name="Eric Glover" userId="47c2a8b81aae47a8" providerId="LiveId" clId="{F4CA795B-0622-4494-BAEC-787AE203B00E}" dt="2021-03-13T15:15:12.281" v="432" actId="478"/>
          <ac:spMkLst>
            <pc:docMk/>
            <pc:sldMk cId="1882386762" sldId="365"/>
            <ac:spMk id="8" creationId="{67F5462F-1EAF-481E-9E06-460CAB3C384C}"/>
          </ac:spMkLst>
        </pc:spChg>
        <pc:spChg chg="add mod">
          <ac:chgData name="Eric Glover" userId="47c2a8b81aae47a8" providerId="LiveId" clId="{F4CA795B-0622-4494-BAEC-787AE203B00E}" dt="2021-03-13T15:15:14.109" v="433"/>
          <ac:spMkLst>
            <pc:docMk/>
            <pc:sldMk cId="1882386762" sldId="365"/>
            <ac:spMk id="9" creationId="{59DDA80D-49E3-4AAB-8886-1EE7067B67D4}"/>
          </ac:spMkLst>
        </pc:spChg>
        <pc:spChg chg="add mod">
          <ac:chgData name="Eric Glover" userId="47c2a8b81aae47a8" providerId="LiveId" clId="{F4CA795B-0622-4494-BAEC-787AE203B00E}" dt="2021-03-13T16:23:32.643" v="1667" actId="6549"/>
          <ac:spMkLst>
            <pc:docMk/>
            <pc:sldMk cId="1882386762" sldId="365"/>
            <ac:spMk id="10" creationId="{3BAC2788-390E-48F0-AFB3-4E996FED3E72}"/>
          </ac:spMkLst>
        </pc:spChg>
        <pc:spChg chg="add mod">
          <ac:chgData name="Eric Glover" userId="47c2a8b81aae47a8" providerId="LiveId" clId="{F4CA795B-0622-4494-BAEC-787AE203B00E}" dt="2021-03-13T17:05:34.183" v="2584" actId="20577"/>
          <ac:spMkLst>
            <pc:docMk/>
            <pc:sldMk cId="1882386762" sldId="365"/>
            <ac:spMk id="11" creationId="{F6D4D316-D110-48F1-8C34-B578E261E723}"/>
          </ac:spMkLst>
        </pc:spChg>
        <pc:spChg chg="add mod">
          <ac:chgData name="Eric Glover" userId="47c2a8b81aae47a8" providerId="LiveId" clId="{F4CA795B-0622-4494-BAEC-787AE203B00E}" dt="2021-03-13T16:42:10.594" v="2049" actId="14100"/>
          <ac:spMkLst>
            <pc:docMk/>
            <pc:sldMk cId="1882386762" sldId="365"/>
            <ac:spMk id="12" creationId="{2A53241E-5F08-4F9B-B973-7C3441AEE551}"/>
          </ac:spMkLst>
        </pc:spChg>
      </pc:sldChg>
      <pc:sldChg chg="modSp add mod">
        <pc:chgData name="Eric Glover" userId="47c2a8b81aae47a8" providerId="LiveId" clId="{F4CA795B-0622-4494-BAEC-787AE203B00E}" dt="2021-03-13T21:39:23.398" v="8049" actId="14100"/>
        <pc:sldMkLst>
          <pc:docMk/>
          <pc:sldMk cId="3069749266" sldId="366"/>
        </pc:sldMkLst>
        <pc:spChg chg="mod">
          <ac:chgData name="Eric Glover" userId="47c2a8b81aae47a8" providerId="LiveId" clId="{F4CA795B-0622-4494-BAEC-787AE203B00E}" dt="2021-03-13T21:39:23.398" v="8049" actId="14100"/>
          <ac:spMkLst>
            <pc:docMk/>
            <pc:sldMk cId="3069749266" sldId="366"/>
            <ac:spMk id="2" creationId="{14290237-B79B-4964-A589-B4AE42C51781}"/>
          </ac:spMkLst>
        </pc:spChg>
        <pc:spChg chg="mod">
          <ac:chgData name="Eric Glover" userId="47c2a8b81aae47a8" providerId="LiveId" clId="{F4CA795B-0622-4494-BAEC-787AE203B00E}" dt="2021-03-13T15:15:55.691" v="445" actId="1037"/>
          <ac:spMkLst>
            <pc:docMk/>
            <pc:sldMk cId="3069749266" sldId="366"/>
            <ac:spMk id="9" creationId="{3C75903D-B40E-4F24-AF60-74748895B139}"/>
          </ac:spMkLst>
        </pc:spChg>
      </pc:sldChg>
      <pc:sldChg chg="addSp delSp modSp add del mod ord">
        <pc:chgData name="Eric Glover" userId="47c2a8b81aae47a8" providerId="LiveId" clId="{F4CA795B-0622-4494-BAEC-787AE203B00E}" dt="2021-03-13T20:59:24.722" v="6187" actId="47"/>
        <pc:sldMkLst>
          <pc:docMk/>
          <pc:sldMk cId="1116589914" sldId="367"/>
        </pc:sldMkLst>
        <pc:spChg chg="mod">
          <ac:chgData name="Eric Glover" userId="47c2a8b81aae47a8" providerId="LiveId" clId="{F4CA795B-0622-4494-BAEC-787AE203B00E}" dt="2021-03-13T16:07:56.559" v="1477" actId="207"/>
          <ac:spMkLst>
            <pc:docMk/>
            <pc:sldMk cId="1116589914" sldId="367"/>
            <ac:spMk id="3" creationId="{930830F8-9029-4B45-A638-0E29348F5AAB}"/>
          </ac:spMkLst>
        </pc:spChg>
        <pc:spChg chg="add mod">
          <ac:chgData name="Eric Glover" userId="47c2a8b81aae47a8" providerId="LiveId" clId="{F4CA795B-0622-4494-BAEC-787AE203B00E}" dt="2021-03-13T16:11:30.787" v="1517" actId="207"/>
          <ac:spMkLst>
            <pc:docMk/>
            <pc:sldMk cId="1116589914" sldId="367"/>
            <ac:spMk id="6" creationId="{0D6C24CA-99DF-4391-A845-5932E017E490}"/>
          </ac:spMkLst>
        </pc:spChg>
        <pc:spChg chg="del mod">
          <ac:chgData name="Eric Glover" userId="47c2a8b81aae47a8" providerId="LiveId" clId="{F4CA795B-0622-4494-BAEC-787AE203B00E}" dt="2021-03-13T16:10:59.010" v="1514" actId="478"/>
          <ac:spMkLst>
            <pc:docMk/>
            <pc:sldMk cId="1116589914" sldId="367"/>
            <ac:spMk id="10" creationId="{3BAC2788-390E-48F0-AFB3-4E996FED3E72}"/>
          </ac:spMkLst>
        </pc:spChg>
      </pc:sldChg>
      <pc:sldChg chg="addSp delSp modSp add mod ord delAnim modAnim">
        <pc:chgData name="Eric Glover" userId="47c2a8b81aae47a8" providerId="LiveId" clId="{F4CA795B-0622-4494-BAEC-787AE203B00E}" dt="2021-03-13T21:35:58.649" v="8017"/>
        <pc:sldMkLst>
          <pc:docMk/>
          <pc:sldMk cId="1821854634" sldId="368"/>
        </pc:sldMkLst>
        <pc:spChg chg="mod">
          <ac:chgData name="Eric Glover" userId="47c2a8b81aae47a8" providerId="LiveId" clId="{F4CA795B-0622-4494-BAEC-787AE203B00E}" dt="2021-03-13T17:09:00.090" v="2728" actId="1036"/>
          <ac:spMkLst>
            <pc:docMk/>
            <pc:sldMk cId="1821854634" sldId="368"/>
            <ac:spMk id="3" creationId="{930830F8-9029-4B45-A638-0E29348F5AAB}"/>
          </ac:spMkLst>
        </pc:spChg>
        <pc:spChg chg="del mod">
          <ac:chgData name="Eric Glover" userId="47c2a8b81aae47a8" providerId="LiveId" clId="{F4CA795B-0622-4494-BAEC-787AE203B00E}" dt="2021-03-13T16:10:04.110" v="1498" actId="478"/>
          <ac:spMkLst>
            <pc:docMk/>
            <pc:sldMk cId="1821854634" sldId="368"/>
            <ac:spMk id="4" creationId="{3557725F-5149-44D1-ACB7-626F0A6DFEE8}"/>
          </ac:spMkLst>
        </pc:spChg>
        <pc:spChg chg="add mod">
          <ac:chgData name="Eric Glover" userId="47c2a8b81aae47a8" providerId="LiveId" clId="{F4CA795B-0622-4494-BAEC-787AE203B00E}" dt="2021-03-13T16:13:07.058" v="1527" actId="207"/>
          <ac:spMkLst>
            <pc:docMk/>
            <pc:sldMk cId="1821854634" sldId="368"/>
            <ac:spMk id="7" creationId="{28FBFA7A-FA33-475B-8430-9EBE176943EA}"/>
          </ac:spMkLst>
        </pc:spChg>
        <pc:spChg chg="add mod">
          <ac:chgData name="Eric Glover" userId="47c2a8b81aae47a8" providerId="LiveId" clId="{F4CA795B-0622-4494-BAEC-787AE203B00E}" dt="2021-03-13T17:09:00.090" v="2728" actId="1036"/>
          <ac:spMkLst>
            <pc:docMk/>
            <pc:sldMk cId="1821854634" sldId="368"/>
            <ac:spMk id="9" creationId="{AF105C4E-1E06-42B4-AA9C-1D400710F4D3}"/>
          </ac:spMkLst>
        </pc:spChg>
        <pc:spChg chg="add mod">
          <ac:chgData name="Eric Glover" userId="47c2a8b81aae47a8" providerId="LiveId" clId="{F4CA795B-0622-4494-BAEC-787AE203B00E}" dt="2021-03-13T17:09:00.090" v="2728" actId="1036"/>
          <ac:spMkLst>
            <pc:docMk/>
            <pc:sldMk cId="1821854634" sldId="368"/>
            <ac:spMk id="10" creationId="{894DD041-6E34-4C25-9D4C-9C0EC8CEEC83}"/>
          </ac:spMkLst>
        </pc:spChg>
        <pc:spChg chg="add del mod">
          <ac:chgData name="Eric Glover" userId="47c2a8b81aae47a8" providerId="LiveId" clId="{F4CA795B-0622-4494-BAEC-787AE203B00E}" dt="2021-03-13T17:04:18.823" v="2567" actId="478"/>
          <ac:spMkLst>
            <pc:docMk/>
            <pc:sldMk cId="1821854634" sldId="368"/>
            <ac:spMk id="11" creationId="{BC968ECD-A2ED-4F3A-A44D-3D5C1A340D15}"/>
          </ac:spMkLst>
        </pc:spChg>
        <pc:spChg chg="add del mod">
          <ac:chgData name="Eric Glover" userId="47c2a8b81aae47a8" providerId="LiveId" clId="{F4CA795B-0622-4494-BAEC-787AE203B00E}" dt="2021-03-13T17:04:21.791" v="2569" actId="478"/>
          <ac:spMkLst>
            <pc:docMk/>
            <pc:sldMk cId="1821854634" sldId="368"/>
            <ac:spMk id="12" creationId="{B3871EA7-BE49-4368-AA0E-77CC40F92705}"/>
          </ac:spMkLst>
        </pc:spChg>
        <pc:spChg chg="add mod">
          <ac:chgData name="Eric Glover" userId="47c2a8b81aae47a8" providerId="LiveId" clId="{F4CA795B-0622-4494-BAEC-787AE203B00E}" dt="2021-03-13T17:09:00.090" v="2728" actId="1036"/>
          <ac:spMkLst>
            <pc:docMk/>
            <pc:sldMk cId="1821854634" sldId="368"/>
            <ac:spMk id="13" creationId="{587C2748-6310-49F0-B95E-ADF10B7DC46E}"/>
          </ac:spMkLst>
        </pc:spChg>
      </pc:sldChg>
      <pc:sldChg chg="add del ord">
        <pc:chgData name="Eric Glover" userId="47c2a8b81aae47a8" providerId="LiveId" clId="{F4CA795B-0622-4494-BAEC-787AE203B00E}" dt="2021-03-13T15:24:51.023" v="536" actId="47"/>
        <pc:sldMkLst>
          <pc:docMk/>
          <pc:sldMk cId="2162073866" sldId="369"/>
        </pc:sldMkLst>
      </pc:sldChg>
      <pc:sldChg chg="addSp delSp modSp add del mod">
        <pc:chgData name="Eric Glover" userId="47c2a8b81aae47a8" providerId="LiveId" clId="{F4CA795B-0622-4494-BAEC-787AE203B00E}" dt="2021-03-13T20:59:25.847" v="6188" actId="47"/>
        <pc:sldMkLst>
          <pc:docMk/>
          <pc:sldMk cId="3984541057" sldId="369"/>
        </pc:sldMkLst>
        <pc:spChg chg="mod">
          <ac:chgData name="Eric Glover" userId="47c2a8b81aae47a8" providerId="LiveId" clId="{F4CA795B-0622-4494-BAEC-787AE203B00E}" dt="2021-03-13T16:08:13.053" v="1479" actId="57"/>
          <ac:spMkLst>
            <pc:docMk/>
            <pc:sldMk cId="3984541057" sldId="369"/>
            <ac:spMk id="3" creationId="{930830F8-9029-4B45-A638-0E29348F5AAB}"/>
          </ac:spMkLst>
        </pc:spChg>
        <pc:spChg chg="add mod">
          <ac:chgData name="Eric Glover" userId="47c2a8b81aae47a8" providerId="LiveId" clId="{F4CA795B-0622-4494-BAEC-787AE203B00E}" dt="2021-03-13T16:11:16.391" v="1516" actId="207"/>
          <ac:spMkLst>
            <pc:docMk/>
            <pc:sldMk cId="3984541057" sldId="369"/>
            <ac:spMk id="6" creationId="{EDAB3030-EA40-420E-B961-CC1A288E79D0}"/>
          </ac:spMkLst>
        </pc:spChg>
        <pc:spChg chg="del">
          <ac:chgData name="Eric Glover" userId="47c2a8b81aae47a8" providerId="LiveId" clId="{F4CA795B-0622-4494-BAEC-787AE203B00E}" dt="2021-03-13T15:30:44.150" v="640" actId="478"/>
          <ac:spMkLst>
            <pc:docMk/>
            <pc:sldMk cId="3984541057" sldId="369"/>
            <ac:spMk id="10" creationId="{3BAC2788-390E-48F0-AFB3-4E996FED3E72}"/>
          </ac:spMkLst>
        </pc:spChg>
      </pc:sldChg>
      <pc:sldChg chg="addSp delSp modSp add mod delAnim modAnim">
        <pc:chgData name="Eric Glover" userId="47c2a8b81aae47a8" providerId="LiveId" clId="{F4CA795B-0622-4494-BAEC-787AE203B00E}" dt="2021-03-13T21:30:54.426" v="7973"/>
        <pc:sldMkLst>
          <pc:docMk/>
          <pc:sldMk cId="1095109062" sldId="370"/>
        </pc:sldMkLst>
        <pc:spChg chg="mod">
          <ac:chgData name="Eric Glover" userId="47c2a8b81aae47a8" providerId="LiveId" clId="{F4CA795B-0622-4494-BAEC-787AE203B00E}" dt="2021-03-13T20:29:55.039" v="5516" actId="1036"/>
          <ac:spMkLst>
            <pc:docMk/>
            <pc:sldMk cId="1095109062" sldId="370"/>
            <ac:spMk id="3" creationId="{930830F8-9029-4B45-A638-0E29348F5AAB}"/>
          </ac:spMkLst>
        </pc:spChg>
        <pc:spChg chg="mod">
          <ac:chgData name="Eric Glover" userId="47c2a8b81aae47a8" providerId="LiveId" clId="{F4CA795B-0622-4494-BAEC-787AE203B00E}" dt="2021-03-13T20:29:55.039" v="5516" actId="1036"/>
          <ac:spMkLst>
            <pc:docMk/>
            <pc:sldMk cId="1095109062" sldId="370"/>
            <ac:spMk id="9" creationId="{AF105C4E-1E06-42B4-AA9C-1D400710F4D3}"/>
          </ac:spMkLst>
        </pc:spChg>
        <pc:spChg chg="del mod">
          <ac:chgData name="Eric Glover" userId="47c2a8b81aae47a8" providerId="LiveId" clId="{F4CA795B-0622-4494-BAEC-787AE203B00E}" dt="2021-03-13T19:38:29.337" v="4118" actId="478"/>
          <ac:spMkLst>
            <pc:docMk/>
            <pc:sldMk cId="1095109062" sldId="370"/>
            <ac:spMk id="10" creationId="{894DD041-6E34-4C25-9D4C-9C0EC8CEEC83}"/>
          </ac:spMkLst>
        </pc:spChg>
        <pc:spChg chg="add mod">
          <ac:chgData name="Eric Glover" userId="47c2a8b81aae47a8" providerId="LiveId" clId="{F4CA795B-0622-4494-BAEC-787AE203B00E}" dt="2021-03-13T20:29:55.039" v="5516" actId="1036"/>
          <ac:spMkLst>
            <pc:docMk/>
            <pc:sldMk cId="1095109062" sldId="370"/>
            <ac:spMk id="11" creationId="{FECA81F4-4922-4057-B6B9-4B842FFB4377}"/>
          </ac:spMkLst>
        </pc:spChg>
        <pc:spChg chg="add mod">
          <ac:chgData name="Eric Glover" userId="47c2a8b81aae47a8" providerId="LiveId" clId="{F4CA795B-0622-4494-BAEC-787AE203B00E}" dt="2021-03-13T20:29:55.039" v="5516" actId="1036"/>
          <ac:spMkLst>
            <pc:docMk/>
            <pc:sldMk cId="1095109062" sldId="370"/>
            <ac:spMk id="12" creationId="{032FF59E-242B-41D5-A76F-0E94EE8C1A68}"/>
          </ac:spMkLst>
        </pc:spChg>
      </pc:sldChg>
      <pc:sldChg chg="addSp delSp modSp new del mod setBg modAnim">
        <pc:chgData name="Eric Glover" userId="47c2a8b81aae47a8" providerId="LiveId" clId="{F4CA795B-0622-4494-BAEC-787AE203B00E}" dt="2021-03-13T16:33:02.246" v="2013" actId="47"/>
        <pc:sldMkLst>
          <pc:docMk/>
          <pc:sldMk cId="1555816846" sldId="370"/>
        </pc:sldMkLst>
        <pc:spChg chg="del">
          <ac:chgData name="Eric Glover" userId="47c2a8b81aae47a8" providerId="LiveId" clId="{F4CA795B-0622-4494-BAEC-787AE203B00E}" dt="2021-03-13T16:14:30.903" v="1536" actId="478"/>
          <ac:spMkLst>
            <pc:docMk/>
            <pc:sldMk cId="1555816846" sldId="370"/>
            <ac:spMk id="2" creationId="{9B9D32B4-41D0-4C69-9636-E944760ED443}"/>
          </ac:spMkLst>
        </pc:spChg>
        <pc:spChg chg="mod">
          <ac:chgData name="Eric Glover" userId="47c2a8b81aae47a8" providerId="LiveId" clId="{F4CA795B-0622-4494-BAEC-787AE203B00E}" dt="2021-03-13T16:17:04.454" v="1555" actId="27636"/>
          <ac:spMkLst>
            <pc:docMk/>
            <pc:sldMk cId="1555816846" sldId="370"/>
            <ac:spMk id="3" creationId="{0DF35536-F473-4976-AB0A-7F927A0E9142}"/>
          </ac:spMkLst>
        </pc:spChg>
        <pc:spChg chg="add mod">
          <ac:chgData name="Eric Glover" userId="47c2a8b81aae47a8" providerId="LiveId" clId="{F4CA795B-0622-4494-BAEC-787AE203B00E}" dt="2021-03-13T16:14:28.269" v="1535"/>
          <ac:spMkLst>
            <pc:docMk/>
            <pc:sldMk cId="1555816846" sldId="370"/>
            <ac:spMk id="4" creationId="{D8656ED6-A2B5-4935-8282-0EEDA70B8170}"/>
          </ac:spMkLst>
        </pc:spChg>
        <pc:spChg chg="add mod">
          <ac:chgData name="Eric Glover" userId="47c2a8b81aae47a8" providerId="LiveId" clId="{F4CA795B-0622-4494-BAEC-787AE203B00E}" dt="2021-03-13T16:17:49.314" v="1623" actId="20577"/>
          <ac:spMkLst>
            <pc:docMk/>
            <pc:sldMk cId="1555816846" sldId="370"/>
            <ac:spMk id="5" creationId="{EF492DFC-7358-40AD-A2F8-C6629392D192}"/>
          </ac:spMkLst>
        </pc:spChg>
      </pc:sldChg>
      <pc:sldChg chg="add del">
        <pc:chgData name="Eric Glover" userId="47c2a8b81aae47a8" providerId="LiveId" clId="{F4CA795B-0622-4494-BAEC-787AE203B00E}" dt="2021-03-13T16:42:42.159" v="2054" actId="47"/>
        <pc:sldMkLst>
          <pc:docMk/>
          <pc:sldMk cId="1943855398" sldId="371"/>
        </pc:sldMkLst>
      </pc:sldChg>
      <pc:sldChg chg="delSp modSp add mod delAnim modAnim">
        <pc:chgData name="Eric Glover" userId="47c2a8b81aae47a8" providerId="LiveId" clId="{F4CA795B-0622-4494-BAEC-787AE203B00E}" dt="2021-03-13T21:30:02.160" v="7964"/>
        <pc:sldMkLst>
          <pc:docMk/>
          <pc:sldMk cId="2726087328" sldId="371"/>
        </pc:sldMkLst>
        <pc:spChg chg="mod">
          <ac:chgData name="Eric Glover" userId="47c2a8b81aae47a8" providerId="LiveId" clId="{F4CA795B-0622-4494-BAEC-787AE203B00E}" dt="2021-03-13T17:22:58.418" v="3040" actId="1076"/>
          <ac:spMkLst>
            <pc:docMk/>
            <pc:sldMk cId="2726087328" sldId="371"/>
            <ac:spMk id="3" creationId="{930830F8-9029-4B45-A638-0E29348F5AAB}"/>
          </ac:spMkLst>
        </pc:spChg>
        <pc:spChg chg="del">
          <ac:chgData name="Eric Glover" userId="47c2a8b81aae47a8" providerId="LiveId" clId="{F4CA795B-0622-4494-BAEC-787AE203B00E}" dt="2021-03-13T17:02:57.078" v="2546" actId="478"/>
          <ac:spMkLst>
            <pc:docMk/>
            <pc:sldMk cId="2726087328" sldId="371"/>
            <ac:spMk id="9" creationId="{AF105C4E-1E06-42B4-AA9C-1D400710F4D3}"/>
          </ac:spMkLst>
        </pc:spChg>
        <pc:spChg chg="mod">
          <ac:chgData name="Eric Glover" userId="47c2a8b81aae47a8" providerId="LiveId" clId="{F4CA795B-0622-4494-BAEC-787AE203B00E}" dt="2021-03-13T18:12:57.762" v="3838" actId="115"/>
          <ac:spMkLst>
            <pc:docMk/>
            <pc:sldMk cId="2726087328" sldId="371"/>
            <ac:spMk id="10" creationId="{894DD041-6E34-4C25-9D4C-9C0EC8CEEC83}"/>
          </ac:spMkLst>
        </pc:spChg>
        <pc:spChg chg="mod">
          <ac:chgData name="Eric Glover" userId="47c2a8b81aae47a8" providerId="LiveId" clId="{F4CA795B-0622-4494-BAEC-787AE203B00E}" dt="2021-03-13T17:23:00.023" v="3041" actId="1076"/>
          <ac:spMkLst>
            <pc:docMk/>
            <pc:sldMk cId="2726087328" sldId="371"/>
            <ac:spMk id="11" creationId="{BC968ECD-A2ED-4F3A-A44D-3D5C1A340D15}"/>
          </ac:spMkLst>
        </pc:spChg>
        <pc:spChg chg="del mod">
          <ac:chgData name="Eric Glover" userId="47c2a8b81aae47a8" providerId="LiveId" clId="{F4CA795B-0622-4494-BAEC-787AE203B00E}" dt="2021-03-13T17:04:05.847" v="2565" actId="478"/>
          <ac:spMkLst>
            <pc:docMk/>
            <pc:sldMk cId="2726087328" sldId="371"/>
            <ac:spMk id="12" creationId="{B3871EA7-BE49-4368-AA0E-77CC40F92705}"/>
          </ac:spMkLst>
        </pc:spChg>
      </pc:sldChg>
      <pc:sldChg chg="modSp add mod modAnim">
        <pc:chgData name="Eric Glover" userId="47c2a8b81aae47a8" providerId="LiveId" clId="{F4CA795B-0622-4494-BAEC-787AE203B00E}" dt="2021-03-13T21:32:26.710" v="7985"/>
        <pc:sldMkLst>
          <pc:docMk/>
          <pc:sldMk cId="1791132034" sldId="372"/>
        </pc:sldMkLst>
        <pc:spChg chg="mod">
          <ac:chgData name="Eric Glover" userId="47c2a8b81aae47a8" providerId="LiveId" clId="{F4CA795B-0622-4494-BAEC-787AE203B00E}" dt="2021-03-13T19:30:56.246" v="4078" actId="14838"/>
          <ac:spMkLst>
            <pc:docMk/>
            <pc:sldMk cId="1791132034" sldId="372"/>
            <ac:spMk id="3" creationId="{930830F8-9029-4B45-A638-0E29348F5AAB}"/>
          </ac:spMkLst>
        </pc:spChg>
        <pc:spChg chg="mod">
          <ac:chgData name="Eric Glover" userId="47c2a8b81aae47a8" providerId="LiveId" clId="{F4CA795B-0622-4494-BAEC-787AE203B00E}" dt="2021-03-13T20:51:09.733" v="6008" actId="6549"/>
          <ac:spMkLst>
            <pc:docMk/>
            <pc:sldMk cId="1791132034" sldId="372"/>
            <ac:spMk id="10" creationId="{894DD041-6E34-4C25-9D4C-9C0EC8CEEC83}"/>
          </ac:spMkLst>
        </pc:spChg>
      </pc:sldChg>
      <pc:sldChg chg="addSp delSp modSp add mod delAnim modAnim">
        <pc:chgData name="Eric Glover" userId="47c2a8b81aae47a8" providerId="LiveId" clId="{F4CA795B-0622-4494-BAEC-787AE203B00E}" dt="2021-03-13T21:33:06.281" v="7992"/>
        <pc:sldMkLst>
          <pc:docMk/>
          <pc:sldMk cId="1582563362" sldId="373"/>
        </pc:sldMkLst>
        <pc:spChg chg="mod">
          <ac:chgData name="Eric Glover" userId="47c2a8b81aae47a8" providerId="LiveId" clId="{F4CA795B-0622-4494-BAEC-787AE203B00E}" dt="2021-03-13T19:32:19.051" v="4112" actId="14838"/>
          <ac:spMkLst>
            <pc:docMk/>
            <pc:sldMk cId="1582563362" sldId="373"/>
            <ac:spMk id="3" creationId="{930830F8-9029-4B45-A638-0E29348F5AAB}"/>
          </ac:spMkLst>
        </pc:spChg>
        <pc:spChg chg="del mod">
          <ac:chgData name="Eric Glover" userId="47c2a8b81aae47a8" providerId="LiveId" clId="{F4CA795B-0622-4494-BAEC-787AE203B00E}" dt="2021-03-13T19:31:04.063" v="4079" actId="478"/>
          <ac:spMkLst>
            <pc:docMk/>
            <pc:sldMk cId="1582563362" sldId="373"/>
            <ac:spMk id="9" creationId="{AF105C4E-1E06-42B4-AA9C-1D400710F4D3}"/>
          </ac:spMkLst>
        </pc:spChg>
        <pc:spChg chg="mod">
          <ac:chgData name="Eric Glover" userId="47c2a8b81aae47a8" providerId="LiveId" clId="{F4CA795B-0622-4494-BAEC-787AE203B00E}" dt="2021-03-13T20:53:05.216" v="6107" actId="14838"/>
          <ac:spMkLst>
            <pc:docMk/>
            <pc:sldMk cId="1582563362" sldId="373"/>
            <ac:spMk id="10" creationId="{894DD041-6E34-4C25-9D4C-9C0EC8CEEC83}"/>
          </ac:spMkLst>
        </pc:spChg>
        <pc:spChg chg="add mod">
          <ac:chgData name="Eric Glover" userId="47c2a8b81aae47a8" providerId="LiveId" clId="{F4CA795B-0622-4494-BAEC-787AE203B00E}" dt="2021-03-13T20:52:54.685" v="6106" actId="1036"/>
          <ac:spMkLst>
            <pc:docMk/>
            <pc:sldMk cId="1582563362" sldId="373"/>
            <ac:spMk id="11" creationId="{A9087A8F-345C-4C79-8FB8-6E438CF62C9D}"/>
          </ac:spMkLst>
        </pc:spChg>
      </pc:sldChg>
      <pc:sldChg chg="new del">
        <pc:chgData name="Eric Glover" userId="47c2a8b81aae47a8" providerId="LiveId" clId="{F4CA795B-0622-4494-BAEC-787AE203B00E}" dt="2021-03-13T19:37:48.272" v="4115" actId="47"/>
        <pc:sldMkLst>
          <pc:docMk/>
          <pc:sldMk cId="1611023960" sldId="374"/>
        </pc:sldMkLst>
      </pc:sldChg>
      <pc:sldChg chg="delSp modSp add mod ord delAnim modAnim">
        <pc:chgData name="Eric Glover" userId="47c2a8b81aae47a8" providerId="LiveId" clId="{F4CA795B-0622-4494-BAEC-787AE203B00E}" dt="2021-03-13T21:33:25.502" v="7995"/>
        <pc:sldMkLst>
          <pc:docMk/>
          <pc:sldMk cId="2318399481" sldId="374"/>
        </pc:sldMkLst>
        <pc:spChg chg="mod">
          <ac:chgData name="Eric Glover" userId="47c2a8b81aae47a8" providerId="LiveId" clId="{F4CA795B-0622-4494-BAEC-787AE203B00E}" dt="2021-03-13T20:46:29.340" v="5891" actId="14838"/>
          <ac:spMkLst>
            <pc:docMk/>
            <pc:sldMk cId="2318399481" sldId="374"/>
            <ac:spMk id="3" creationId="{930830F8-9029-4B45-A638-0E29348F5AAB}"/>
          </ac:spMkLst>
        </pc:spChg>
        <pc:spChg chg="del mod">
          <ac:chgData name="Eric Glover" userId="47c2a8b81aae47a8" providerId="LiveId" clId="{F4CA795B-0622-4494-BAEC-787AE203B00E}" dt="2021-03-13T20:47:33.671" v="5907" actId="478"/>
          <ac:spMkLst>
            <pc:docMk/>
            <pc:sldMk cId="2318399481" sldId="374"/>
            <ac:spMk id="9" creationId="{AF105C4E-1E06-42B4-AA9C-1D400710F4D3}"/>
          </ac:spMkLst>
        </pc:spChg>
        <pc:spChg chg="mod">
          <ac:chgData name="Eric Glover" userId="47c2a8b81aae47a8" providerId="LiveId" clId="{F4CA795B-0622-4494-BAEC-787AE203B00E}" dt="2021-03-13T20:54:59.704" v="6164" actId="6549"/>
          <ac:spMkLst>
            <pc:docMk/>
            <pc:sldMk cId="2318399481" sldId="374"/>
            <ac:spMk id="10" creationId="{894DD041-6E34-4C25-9D4C-9C0EC8CEEC83}"/>
          </ac:spMkLst>
        </pc:spChg>
      </pc:sldChg>
      <pc:sldChg chg="add del">
        <pc:chgData name="Eric Glover" userId="47c2a8b81aae47a8" providerId="LiveId" clId="{F4CA795B-0622-4494-BAEC-787AE203B00E}" dt="2021-03-13T19:37:58.006" v="4116" actId="47"/>
        <pc:sldMkLst>
          <pc:docMk/>
          <pc:sldMk cId="569406259" sldId="375"/>
        </pc:sldMkLst>
      </pc:sldChg>
      <pc:sldChg chg="addSp delSp modSp add mod delAnim modAnim">
        <pc:chgData name="Eric Glover" userId="47c2a8b81aae47a8" providerId="LiveId" clId="{F4CA795B-0622-4494-BAEC-787AE203B00E}" dt="2021-03-13T21:31:10.052" v="7976"/>
        <pc:sldMkLst>
          <pc:docMk/>
          <pc:sldMk cId="865597044" sldId="375"/>
        </pc:sldMkLst>
        <pc:spChg chg="del">
          <ac:chgData name="Eric Glover" userId="47c2a8b81aae47a8" providerId="LiveId" clId="{F4CA795B-0622-4494-BAEC-787AE203B00E}" dt="2021-03-13T19:43:48.947" v="4538" actId="478"/>
          <ac:spMkLst>
            <pc:docMk/>
            <pc:sldMk cId="865597044" sldId="375"/>
            <ac:spMk id="3" creationId="{930830F8-9029-4B45-A638-0E29348F5AAB}"/>
          </ac:spMkLst>
        </pc:spChg>
        <pc:spChg chg="add del mod">
          <ac:chgData name="Eric Glover" userId="47c2a8b81aae47a8" providerId="LiveId" clId="{F4CA795B-0622-4494-BAEC-787AE203B00E}" dt="2021-03-13T19:44:04.210" v="4541" actId="1032"/>
          <ac:spMkLst>
            <pc:docMk/>
            <pc:sldMk cId="865597044" sldId="375"/>
            <ac:spMk id="4" creationId="{E9EAB572-4D05-4462-A6D0-0E82ABA5FCB7}"/>
          </ac:spMkLst>
        </pc:spChg>
        <pc:spChg chg="mod">
          <ac:chgData name="Eric Glover" userId="47c2a8b81aae47a8" providerId="LiveId" clId="{F4CA795B-0622-4494-BAEC-787AE203B00E}" dt="2021-03-13T21:01:46.468" v="6191" actId="6549"/>
          <ac:spMkLst>
            <pc:docMk/>
            <pc:sldMk cId="865597044" sldId="375"/>
            <ac:spMk id="7" creationId="{28FBFA7A-FA33-475B-8430-9EBE176943EA}"/>
          </ac:spMkLst>
        </pc:spChg>
        <pc:spChg chg="del">
          <ac:chgData name="Eric Glover" userId="47c2a8b81aae47a8" providerId="LiveId" clId="{F4CA795B-0622-4494-BAEC-787AE203B00E}" dt="2021-03-13T19:43:57.331" v="4540" actId="478"/>
          <ac:spMkLst>
            <pc:docMk/>
            <pc:sldMk cId="865597044" sldId="375"/>
            <ac:spMk id="9" creationId="{AF105C4E-1E06-42B4-AA9C-1D400710F4D3}"/>
          </ac:spMkLst>
        </pc:spChg>
        <pc:spChg chg="del">
          <ac:chgData name="Eric Glover" userId="47c2a8b81aae47a8" providerId="LiveId" clId="{F4CA795B-0622-4494-BAEC-787AE203B00E}" dt="2021-03-13T19:43:53.376" v="4539" actId="478"/>
          <ac:spMkLst>
            <pc:docMk/>
            <pc:sldMk cId="865597044" sldId="375"/>
            <ac:spMk id="11" creationId="{FECA81F4-4922-4057-B6B9-4B842FFB4377}"/>
          </ac:spMkLst>
        </pc:spChg>
        <pc:spChg chg="mod topLvl">
          <ac:chgData name="Eric Glover" userId="47c2a8b81aae47a8" providerId="LiveId" clId="{F4CA795B-0622-4494-BAEC-787AE203B00E}" dt="2021-03-13T20:06:58.823" v="4961" actId="1035"/>
          <ac:spMkLst>
            <pc:docMk/>
            <pc:sldMk cId="865597044" sldId="375"/>
            <ac:spMk id="12" creationId="{9704248F-311F-4C01-A3F6-E0DF80F4A803}"/>
          </ac:spMkLst>
        </pc:spChg>
        <pc:spChg chg="mod topLvl">
          <ac:chgData name="Eric Glover" userId="47c2a8b81aae47a8" providerId="LiveId" clId="{F4CA795B-0622-4494-BAEC-787AE203B00E}" dt="2021-03-13T21:01:50.647" v="6192" actId="14100"/>
          <ac:spMkLst>
            <pc:docMk/>
            <pc:sldMk cId="865597044" sldId="375"/>
            <ac:spMk id="13" creationId="{944653BA-032B-461B-84EC-7AC1EA9D1255}"/>
          </ac:spMkLst>
        </pc:spChg>
        <pc:spChg chg="mod topLvl">
          <ac:chgData name="Eric Glover" userId="47c2a8b81aae47a8" providerId="LiveId" clId="{F4CA795B-0622-4494-BAEC-787AE203B00E}" dt="2021-03-13T20:06:58.823" v="4961" actId="1035"/>
          <ac:spMkLst>
            <pc:docMk/>
            <pc:sldMk cId="865597044" sldId="375"/>
            <ac:spMk id="14" creationId="{9D397AAA-406C-4C26-8863-70BACBEE26B9}"/>
          </ac:spMkLst>
        </pc:spChg>
        <pc:spChg chg="mod topLvl">
          <ac:chgData name="Eric Glover" userId="47c2a8b81aae47a8" providerId="LiveId" clId="{F4CA795B-0622-4494-BAEC-787AE203B00E}" dt="2021-03-13T21:01:53.784" v="6193" actId="14100"/>
          <ac:spMkLst>
            <pc:docMk/>
            <pc:sldMk cId="865597044" sldId="375"/>
            <ac:spMk id="15" creationId="{1F171184-605F-409E-BC24-03CD713A2865}"/>
          </ac:spMkLst>
        </pc:spChg>
        <pc:spChg chg="del mod topLvl">
          <ac:chgData name="Eric Glover" userId="47c2a8b81aae47a8" providerId="LiveId" clId="{F4CA795B-0622-4494-BAEC-787AE203B00E}" dt="2021-03-13T19:51:20.511" v="4717" actId="478"/>
          <ac:spMkLst>
            <pc:docMk/>
            <pc:sldMk cId="865597044" sldId="375"/>
            <ac:spMk id="16" creationId="{BA07D7B7-D2BA-401C-9680-DD7C4BF52157}"/>
          </ac:spMkLst>
        </pc:spChg>
        <pc:spChg chg="del mod topLvl">
          <ac:chgData name="Eric Glover" userId="47c2a8b81aae47a8" providerId="LiveId" clId="{F4CA795B-0622-4494-BAEC-787AE203B00E}" dt="2021-03-13T19:51:20.511" v="4717" actId="478"/>
          <ac:spMkLst>
            <pc:docMk/>
            <pc:sldMk cId="865597044" sldId="375"/>
            <ac:spMk id="17" creationId="{A3109EF8-DDAA-4B23-87B1-689F9BEE4A03}"/>
          </ac:spMkLst>
        </pc:spChg>
        <pc:spChg chg="add mod">
          <ac:chgData name="Eric Glover" userId="47c2a8b81aae47a8" providerId="LiveId" clId="{F4CA795B-0622-4494-BAEC-787AE203B00E}" dt="2021-03-13T20:06:58.823" v="4961" actId="1035"/>
          <ac:spMkLst>
            <pc:docMk/>
            <pc:sldMk cId="865597044" sldId="375"/>
            <ac:spMk id="18" creationId="{7512F0A5-BF48-4739-82ED-CF8B9B7C0916}"/>
          </ac:spMkLst>
        </pc:spChg>
        <pc:grpChg chg="del mod">
          <ac:chgData name="Eric Glover" userId="47c2a8b81aae47a8" providerId="LiveId" clId="{F4CA795B-0622-4494-BAEC-787AE203B00E}" dt="2021-03-13T19:49:22.787" v="4650" actId="165"/>
          <ac:grpSpMkLst>
            <pc:docMk/>
            <pc:sldMk cId="865597044" sldId="375"/>
            <ac:grpSpMk id="10" creationId="{5E07C00A-BF28-4792-BF3A-AAC660B21370}"/>
          </ac:grpSpMkLst>
        </pc:grpChg>
        <pc:graphicFrameChg chg="add del mod modGraphic">
          <ac:chgData name="Eric Glover" userId="47c2a8b81aae47a8" providerId="LiveId" clId="{F4CA795B-0622-4494-BAEC-787AE203B00E}" dt="2021-03-13T19:49:18.025" v="4649" actId="18245"/>
          <ac:graphicFrameMkLst>
            <pc:docMk/>
            <pc:sldMk cId="865597044" sldId="375"/>
            <ac:graphicFrameMk id="5" creationId="{05BF2D16-276C-43E8-BD1B-375C7163FBD1}"/>
          </ac:graphicFrameMkLst>
        </pc:graphicFrameChg>
      </pc:sldChg>
      <pc:sldChg chg="addSp delSp modSp add mod modAnim">
        <pc:chgData name="Eric Glover" userId="47c2a8b81aae47a8" providerId="LiveId" clId="{F4CA795B-0622-4494-BAEC-787AE203B00E}" dt="2021-03-13T21:31:26.345" v="7977"/>
        <pc:sldMkLst>
          <pc:docMk/>
          <pc:sldMk cId="353062003" sldId="376"/>
        </pc:sldMkLst>
        <pc:spChg chg="mod">
          <ac:chgData name="Eric Glover" userId="47c2a8b81aae47a8" providerId="LiveId" clId="{F4CA795B-0622-4494-BAEC-787AE203B00E}" dt="2021-03-13T20:06:28.503" v="4918" actId="20577"/>
          <ac:spMkLst>
            <pc:docMk/>
            <pc:sldMk cId="353062003" sldId="376"/>
            <ac:spMk id="7" creationId="{28FBFA7A-FA33-475B-8430-9EBE176943EA}"/>
          </ac:spMkLst>
        </pc:spChg>
        <pc:spChg chg="add mod">
          <ac:chgData name="Eric Glover" userId="47c2a8b81aae47a8" providerId="LiveId" clId="{F4CA795B-0622-4494-BAEC-787AE203B00E}" dt="2021-03-13T20:31:03.516" v="5536" actId="1037"/>
          <ac:spMkLst>
            <pc:docMk/>
            <pc:sldMk cId="353062003" sldId="376"/>
            <ac:spMk id="10" creationId="{55527A4C-CDB4-4825-A05E-5CED5C67F435}"/>
          </ac:spMkLst>
        </pc:spChg>
        <pc:spChg chg="add mod">
          <ac:chgData name="Eric Glover" userId="47c2a8b81aae47a8" providerId="LiveId" clId="{F4CA795B-0622-4494-BAEC-787AE203B00E}" dt="2021-03-13T20:31:03.516" v="5536" actId="1037"/>
          <ac:spMkLst>
            <pc:docMk/>
            <pc:sldMk cId="353062003" sldId="376"/>
            <ac:spMk id="11" creationId="{D9569CBB-6443-4108-9948-F61CD772695D}"/>
          </ac:spMkLst>
        </pc:spChg>
        <pc:spChg chg="mod">
          <ac:chgData name="Eric Glover" userId="47c2a8b81aae47a8" providerId="LiveId" clId="{F4CA795B-0622-4494-BAEC-787AE203B00E}" dt="2021-03-13T20:31:03.516" v="5536" actId="1037"/>
          <ac:spMkLst>
            <pc:docMk/>
            <pc:sldMk cId="353062003" sldId="376"/>
            <ac:spMk id="12" creationId="{9704248F-311F-4C01-A3F6-E0DF80F4A803}"/>
          </ac:spMkLst>
        </pc:spChg>
        <pc:spChg chg="mod">
          <ac:chgData name="Eric Glover" userId="47c2a8b81aae47a8" providerId="LiveId" clId="{F4CA795B-0622-4494-BAEC-787AE203B00E}" dt="2021-03-13T20:31:03.516" v="5536" actId="1037"/>
          <ac:spMkLst>
            <pc:docMk/>
            <pc:sldMk cId="353062003" sldId="376"/>
            <ac:spMk id="13" creationId="{944653BA-032B-461B-84EC-7AC1EA9D1255}"/>
          </ac:spMkLst>
        </pc:spChg>
        <pc:spChg chg="mod">
          <ac:chgData name="Eric Glover" userId="47c2a8b81aae47a8" providerId="LiveId" clId="{F4CA795B-0622-4494-BAEC-787AE203B00E}" dt="2021-03-13T20:31:03.516" v="5536" actId="1037"/>
          <ac:spMkLst>
            <pc:docMk/>
            <pc:sldMk cId="353062003" sldId="376"/>
            <ac:spMk id="14" creationId="{9D397AAA-406C-4C26-8863-70BACBEE26B9}"/>
          </ac:spMkLst>
        </pc:spChg>
        <pc:spChg chg="mod">
          <ac:chgData name="Eric Glover" userId="47c2a8b81aae47a8" providerId="LiveId" clId="{F4CA795B-0622-4494-BAEC-787AE203B00E}" dt="2021-03-13T20:31:03.516" v="5536" actId="1037"/>
          <ac:spMkLst>
            <pc:docMk/>
            <pc:sldMk cId="353062003" sldId="376"/>
            <ac:spMk id="15" creationId="{1F171184-605F-409E-BC24-03CD713A2865}"/>
          </ac:spMkLst>
        </pc:spChg>
        <pc:spChg chg="add mod">
          <ac:chgData name="Eric Glover" userId="47c2a8b81aae47a8" providerId="LiveId" clId="{F4CA795B-0622-4494-BAEC-787AE203B00E}" dt="2021-03-13T20:31:03.516" v="5536" actId="1037"/>
          <ac:spMkLst>
            <pc:docMk/>
            <pc:sldMk cId="353062003" sldId="376"/>
            <ac:spMk id="16" creationId="{0CC3F738-D010-4859-A1F6-F13F29E7B882}"/>
          </ac:spMkLst>
        </pc:spChg>
        <pc:spChg chg="add mod">
          <ac:chgData name="Eric Glover" userId="47c2a8b81aae47a8" providerId="LiveId" clId="{F4CA795B-0622-4494-BAEC-787AE203B00E}" dt="2021-03-13T20:31:03.516" v="5536" actId="1037"/>
          <ac:spMkLst>
            <pc:docMk/>
            <pc:sldMk cId="353062003" sldId="376"/>
            <ac:spMk id="17" creationId="{6D3552B8-C3F1-43D1-A24A-036C09DF8978}"/>
          </ac:spMkLst>
        </pc:spChg>
        <pc:spChg chg="del">
          <ac:chgData name="Eric Glover" userId="47c2a8b81aae47a8" providerId="LiveId" clId="{F4CA795B-0622-4494-BAEC-787AE203B00E}" dt="2021-03-13T20:05:20.959" v="4889" actId="478"/>
          <ac:spMkLst>
            <pc:docMk/>
            <pc:sldMk cId="353062003" sldId="376"/>
            <ac:spMk id="18" creationId="{7512F0A5-BF48-4739-82ED-CF8B9B7C0916}"/>
          </ac:spMkLst>
        </pc:spChg>
      </pc:sldChg>
      <pc:sldChg chg="addSp delSp modSp add mod modAnim">
        <pc:chgData name="Eric Glover" userId="47c2a8b81aae47a8" providerId="LiveId" clId="{F4CA795B-0622-4494-BAEC-787AE203B00E}" dt="2021-03-13T21:37:23.229" v="8025"/>
        <pc:sldMkLst>
          <pc:docMk/>
          <pc:sldMk cId="175112828" sldId="377"/>
        </pc:sldMkLst>
        <pc:spChg chg="mod">
          <ac:chgData name="Eric Glover" userId="47c2a8b81aae47a8" providerId="LiveId" clId="{F4CA795B-0622-4494-BAEC-787AE203B00E}" dt="2021-03-13T20:32:01.372" v="5565" actId="20577"/>
          <ac:spMkLst>
            <pc:docMk/>
            <pc:sldMk cId="175112828" sldId="377"/>
            <ac:spMk id="7" creationId="{28FBFA7A-FA33-475B-8430-9EBE176943EA}"/>
          </ac:spMkLst>
        </pc:spChg>
        <pc:spChg chg="del">
          <ac:chgData name="Eric Glover" userId="47c2a8b81aae47a8" providerId="LiveId" clId="{F4CA795B-0622-4494-BAEC-787AE203B00E}" dt="2021-03-13T20:32:18.622" v="5568" actId="478"/>
          <ac:spMkLst>
            <pc:docMk/>
            <pc:sldMk cId="175112828" sldId="377"/>
            <ac:spMk id="10" creationId="{55527A4C-CDB4-4825-A05E-5CED5C67F435}"/>
          </ac:spMkLst>
        </pc:spChg>
        <pc:spChg chg="del">
          <ac:chgData name="Eric Glover" userId="47c2a8b81aae47a8" providerId="LiveId" clId="{F4CA795B-0622-4494-BAEC-787AE203B00E}" dt="2021-03-13T20:32:20.872" v="5569" actId="478"/>
          <ac:spMkLst>
            <pc:docMk/>
            <pc:sldMk cId="175112828" sldId="377"/>
            <ac:spMk id="11" creationId="{D9569CBB-6443-4108-9948-F61CD772695D}"/>
          </ac:spMkLst>
        </pc:spChg>
        <pc:spChg chg="del">
          <ac:chgData name="Eric Glover" userId="47c2a8b81aae47a8" providerId="LiveId" clId="{F4CA795B-0622-4494-BAEC-787AE203B00E}" dt="2021-03-13T20:32:18.622" v="5568" actId="478"/>
          <ac:spMkLst>
            <pc:docMk/>
            <pc:sldMk cId="175112828" sldId="377"/>
            <ac:spMk id="12" creationId="{9704248F-311F-4C01-A3F6-E0DF80F4A803}"/>
          </ac:spMkLst>
        </pc:spChg>
        <pc:spChg chg="del">
          <ac:chgData name="Eric Glover" userId="47c2a8b81aae47a8" providerId="LiveId" clId="{F4CA795B-0622-4494-BAEC-787AE203B00E}" dt="2021-03-13T20:32:18.622" v="5568" actId="478"/>
          <ac:spMkLst>
            <pc:docMk/>
            <pc:sldMk cId="175112828" sldId="377"/>
            <ac:spMk id="13" creationId="{944653BA-032B-461B-84EC-7AC1EA9D1255}"/>
          </ac:spMkLst>
        </pc:spChg>
        <pc:spChg chg="del">
          <ac:chgData name="Eric Glover" userId="47c2a8b81aae47a8" providerId="LiveId" clId="{F4CA795B-0622-4494-BAEC-787AE203B00E}" dt="2021-03-13T20:32:18.622" v="5568" actId="478"/>
          <ac:spMkLst>
            <pc:docMk/>
            <pc:sldMk cId="175112828" sldId="377"/>
            <ac:spMk id="14" creationId="{9D397AAA-406C-4C26-8863-70BACBEE26B9}"/>
          </ac:spMkLst>
        </pc:spChg>
        <pc:spChg chg="del mod">
          <ac:chgData name="Eric Glover" userId="47c2a8b81aae47a8" providerId="LiveId" clId="{F4CA795B-0622-4494-BAEC-787AE203B00E}" dt="2021-03-13T20:32:24.320" v="5572" actId="478"/>
          <ac:spMkLst>
            <pc:docMk/>
            <pc:sldMk cId="175112828" sldId="377"/>
            <ac:spMk id="15" creationId="{1F171184-605F-409E-BC24-03CD713A2865}"/>
          </ac:spMkLst>
        </pc:spChg>
        <pc:spChg chg="del">
          <ac:chgData name="Eric Glover" userId="47c2a8b81aae47a8" providerId="LiveId" clId="{F4CA795B-0622-4494-BAEC-787AE203B00E}" dt="2021-03-13T20:32:18.622" v="5568" actId="478"/>
          <ac:spMkLst>
            <pc:docMk/>
            <pc:sldMk cId="175112828" sldId="377"/>
            <ac:spMk id="16" creationId="{0CC3F738-D010-4859-A1F6-F13F29E7B882}"/>
          </ac:spMkLst>
        </pc:spChg>
        <pc:spChg chg="del">
          <ac:chgData name="Eric Glover" userId="47c2a8b81aae47a8" providerId="LiveId" clId="{F4CA795B-0622-4494-BAEC-787AE203B00E}" dt="2021-03-13T20:32:21.664" v="5570" actId="478"/>
          <ac:spMkLst>
            <pc:docMk/>
            <pc:sldMk cId="175112828" sldId="377"/>
            <ac:spMk id="17" creationId="{6D3552B8-C3F1-43D1-A24A-036C09DF8978}"/>
          </ac:spMkLst>
        </pc:spChg>
        <pc:spChg chg="add mod">
          <ac:chgData name="Eric Glover" userId="47c2a8b81aae47a8" providerId="LiveId" clId="{F4CA795B-0622-4494-BAEC-787AE203B00E}" dt="2021-03-13T20:38:57.225" v="5749" actId="1037"/>
          <ac:spMkLst>
            <pc:docMk/>
            <pc:sldMk cId="175112828" sldId="377"/>
            <ac:spMk id="18" creationId="{33949A37-C533-420B-94A5-BD618BEC011E}"/>
          </ac:spMkLst>
        </pc:spChg>
        <pc:spChg chg="add mod">
          <ac:chgData name="Eric Glover" userId="47c2a8b81aae47a8" providerId="LiveId" clId="{F4CA795B-0622-4494-BAEC-787AE203B00E}" dt="2021-03-13T20:38:57.225" v="5749" actId="1037"/>
          <ac:spMkLst>
            <pc:docMk/>
            <pc:sldMk cId="175112828" sldId="377"/>
            <ac:spMk id="19" creationId="{1F4B71F8-153D-45F2-ACD8-8D4C4F2EFD20}"/>
          </ac:spMkLst>
        </pc:spChg>
      </pc:sldChg>
      <pc:sldChg chg="add del">
        <pc:chgData name="Eric Glover" userId="47c2a8b81aae47a8" providerId="LiveId" clId="{F4CA795B-0622-4494-BAEC-787AE203B00E}" dt="2021-03-13T20:39:13.332" v="5750" actId="47"/>
        <pc:sldMkLst>
          <pc:docMk/>
          <pc:sldMk cId="1565726627" sldId="378"/>
        </pc:sldMkLst>
      </pc:sldChg>
      <pc:sldChg chg="addSp delSp modSp add del mod addAnim delAnim modAnim">
        <pc:chgData name="Eric Glover" userId="47c2a8b81aae47a8" providerId="LiveId" clId="{F4CA795B-0622-4494-BAEC-787AE203B00E}" dt="2021-03-13T21:33:40.589" v="7996" actId="47"/>
        <pc:sldMkLst>
          <pc:docMk/>
          <pc:sldMk cId="3294391433" sldId="378"/>
        </pc:sldMkLst>
        <pc:spChg chg="add mod">
          <ac:chgData name="Eric Glover" userId="47c2a8b81aae47a8" providerId="LiveId" clId="{F4CA795B-0622-4494-BAEC-787AE203B00E}" dt="2021-03-13T20:47:17.801" v="5906" actId="1076"/>
          <ac:spMkLst>
            <pc:docMk/>
            <pc:sldMk cId="3294391433" sldId="378"/>
            <ac:spMk id="9" creationId="{CAC68AB5-4150-4651-8EEE-061A5F077121}"/>
          </ac:spMkLst>
        </pc:spChg>
        <pc:spChg chg="add mod">
          <ac:chgData name="Eric Glover" userId="47c2a8b81aae47a8" providerId="LiveId" clId="{F4CA795B-0622-4494-BAEC-787AE203B00E}" dt="2021-03-13T20:47:00.460" v="5904" actId="1076"/>
          <ac:spMkLst>
            <pc:docMk/>
            <pc:sldMk cId="3294391433" sldId="378"/>
            <ac:spMk id="10" creationId="{EBD36F67-6B12-4206-8D53-B2BFECC98E43}"/>
          </ac:spMkLst>
        </pc:spChg>
        <pc:spChg chg="mod">
          <ac:chgData name="Eric Glover" userId="47c2a8b81aae47a8" providerId="LiveId" clId="{F4CA795B-0622-4494-BAEC-787AE203B00E}" dt="2021-03-13T20:45:56.275" v="5888" actId="1076"/>
          <ac:spMkLst>
            <pc:docMk/>
            <pc:sldMk cId="3294391433" sldId="378"/>
            <ac:spMk id="18" creationId="{33949A37-C533-420B-94A5-BD618BEC011E}"/>
          </ac:spMkLst>
        </pc:spChg>
        <pc:spChg chg="add del mod">
          <ac:chgData name="Eric Glover" userId="47c2a8b81aae47a8" providerId="LiveId" clId="{F4CA795B-0622-4494-BAEC-787AE203B00E}" dt="2021-03-13T20:44:22.941" v="5821" actId="478"/>
          <ac:spMkLst>
            <pc:docMk/>
            <pc:sldMk cId="3294391433" sldId="378"/>
            <ac:spMk id="19" creationId="{1F4B71F8-153D-45F2-ACD8-8D4C4F2EFD20}"/>
          </ac:spMkLst>
        </pc:spChg>
      </pc:sldChg>
      <pc:sldMasterChg chg="modSp modSldLayout">
        <pc:chgData name="Eric Glover" userId="47c2a8b81aae47a8" providerId="LiveId" clId="{F4CA795B-0622-4494-BAEC-787AE203B00E}" dt="2021-03-13T14:53:31.486" v="185"/>
        <pc:sldMasterMkLst>
          <pc:docMk/>
          <pc:sldMasterMk cId="0" sldId="2147483648"/>
        </pc:sldMasterMkLst>
        <pc:spChg chg="mod">
          <ac:chgData name="Eric Glover" userId="47c2a8b81aae47a8" providerId="LiveId" clId="{F4CA795B-0622-4494-BAEC-787AE203B00E}" dt="2021-03-13T14:53:31.486" v="185"/>
          <ac:spMkLst>
            <pc:docMk/>
            <pc:sldMasterMk cId="0" sldId="2147483648"/>
            <ac:spMk id="7" creationId="{1657EB11-AAA8-4563-AB9F-0BC62A0A72A7}"/>
          </ac:spMkLst>
        </pc:spChg>
        <pc:spChg chg="mod">
          <ac:chgData name="Eric Glover" userId="47c2a8b81aae47a8" providerId="LiveId" clId="{F4CA795B-0622-4494-BAEC-787AE203B00E}" dt="2021-03-13T14:53:31.486" v="185"/>
          <ac:spMkLst>
            <pc:docMk/>
            <pc:sldMasterMk cId="0" sldId="2147483648"/>
            <ac:spMk id="8" creationId="{63A118AF-3D55-48F2-B8A0-18FCB5319012}"/>
          </ac:spMkLst>
        </pc:spChg>
        <pc:spChg chg="mod">
          <ac:chgData name="Eric Glover" userId="47c2a8b81aae47a8" providerId="LiveId" clId="{F4CA795B-0622-4494-BAEC-787AE203B00E}" dt="2021-03-13T14:53:31.486" v="185"/>
          <ac:spMkLst>
            <pc:docMk/>
            <pc:sldMasterMk cId="0" sldId="2147483648"/>
            <ac:spMk id="1026" creationId="{FE91BE50-CB3E-4CE8-83D1-EA561B7270B3}"/>
          </ac:spMkLst>
        </pc:spChg>
        <pc:spChg chg="mod">
          <ac:chgData name="Eric Glover" userId="47c2a8b81aae47a8" providerId="LiveId" clId="{F4CA795B-0622-4494-BAEC-787AE203B00E}" dt="2021-03-13T14:53:31.486" v="185"/>
          <ac:spMkLst>
            <pc:docMk/>
            <pc:sldMasterMk cId="0" sldId="2147483648"/>
            <ac:spMk id="1027" creationId="{5E24361C-FDE4-41D9-962A-E15812377BDC}"/>
          </ac:spMkLst>
        </pc:spChg>
        <pc:spChg chg="mod">
          <ac:chgData name="Eric Glover" userId="47c2a8b81aae47a8" providerId="LiveId" clId="{F4CA795B-0622-4494-BAEC-787AE203B00E}" dt="2021-03-13T14:53:31.486" v="185"/>
          <ac:spMkLst>
            <pc:docMk/>
            <pc:sldMasterMk cId="0" sldId="2147483648"/>
            <ac:spMk id="1029" creationId="{C91D8F51-5025-4EB3-A946-D8FB14C84C57}"/>
          </ac:spMkLst>
        </pc:spChg>
        <pc:sldLayoutChg chg="modSp">
          <pc:chgData name="Eric Glover" userId="47c2a8b81aae47a8" providerId="LiveId" clId="{F4CA795B-0622-4494-BAEC-787AE203B00E}" dt="2021-03-13T14:53:31.486" v="185"/>
          <pc:sldLayoutMkLst>
            <pc:docMk/>
            <pc:sldMasterMk cId="0" sldId="2147483648"/>
            <pc:sldLayoutMk cId="1818786856" sldId="2147483649"/>
          </pc:sldLayoutMkLst>
          <pc:spChg chg="mod">
            <ac:chgData name="Eric Glover" userId="47c2a8b81aae47a8" providerId="LiveId" clId="{F4CA795B-0622-4494-BAEC-787AE203B00E}" dt="2021-03-13T14:53:31.486" v="185"/>
            <ac:spMkLst>
              <pc:docMk/>
              <pc:sldMasterMk cId="0" sldId="2147483648"/>
              <pc:sldLayoutMk cId="1818786856" sldId="2147483649"/>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1818786856" sldId="2147483649"/>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1818786856" sldId="2147483649"/>
              <ac:spMk id="4" creationId="{61B32B1C-A330-4F9A-A097-96FB985D3EB4}"/>
            </ac:spMkLst>
          </pc:spChg>
          <pc:spChg chg="mod">
            <ac:chgData name="Eric Glover" userId="47c2a8b81aae47a8" providerId="LiveId" clId="{F4CA795B-0622-4494-BAEC-787AE203B00E}" dt="2021-03-13T14:53:31.486" v="185"/>
            <ac:spMkLst>
              <pc:docMk/>
              <pc:sldMasterMk cId="0" sldId="2147483648"/>
              <pc:sldLayoutMk cId="1818786856" sldId="2147483649"/>
              <ac:spMk id="6" creationId="{FA4D64CD-8E63-41BA-BA51-8C81906C731C}"/>
            </ac:spMkLst>
          </pc:spChg>
        </pc:sldLayoutChg>
        <pc:sldLayoutChg chg="modSp">
          <pc:chgData name="Eric Glover" userId="47c2a8b81aae47a8" providerId="LiveId" clId="{F4CA795B-0622-4494-BAEC-787AE203B00E}" dt="2021-03-13T14:53:31.486" v="185"/>
          <pc:sldLayoutMkLst>
            <pc:docMk/>
            <pc:sldMasterMk cId="0" sldId="2147483648"/>
            <pc:sldLayoutMk cId="916114781" sldId="2147483650"/>
          </pc:sldLayoutMkLst>
          <pc:spChg chg="mod">
            <ac:chgData name="Eric Glover" userId="47c2a8b81aae47a8" providerId="LiveId" clId="{F4CA795B-0622-4494-BAEC-787AE203B00E}" dt="2021-03-13T14:53:31.486" v="185"/>
            <ac:spMkLst>
              <pc:docMk/>
              <pc:sldMasterMk cId="0" sldId="2147483648"/>
              <pc:sldLayoutMk cId="916114781" sldId="2147483650"/>
              <ac:spMk id="4" creationId="{8555CD9A-0F29-43A2-BA13-8E98688ECE9C}"/>
            </ac:spMkLst>
          </pc:spChg>
          <pc:spChg chg="mod">
            <ac:chgData name="Eric Glover" userId="47c2a8b81aae47a8" providerId="LiveId" clId="{F4CA795B-0622-4494-BAEC-787AE203B00E}" dt="2021-03-13T14:53:31.486" v="185"/>
            <ac:spMkLst>
              <pc:docMk/>
              <pc:sldMasterMk cId="0" sldId="2147483648"/>
              <pc:sldLayoutMk cId="916114781" sldId="2147483650"/>
              <ac:spMk id="6" creationId="{FF018641-83BF-49B6-A031-0AF7EF58F3A1}"/>
            </ac:spMkLst>
          </pc:spChg>
        </pc:sldLayoutChg>
        <pc:sldLayoutChg chg="modSp">
          <pc:chgData name="Eric Glover" userId="47c2a8b81aae47a8" providerId="LiveId" clId="{F4CA795B-0622-4494-BAEC-787AE203B00E}" dt="2021-03-13T14:53:31.486" v="185"/>
          <pc:sldLayoutMkLst>
            <pc:docMk/>
            <pc:sldMasterMk cId="0" sldId="2147483648"/>
            <pc:sldLayoutMk cId="420448501" sldId="2147483651"/>
          </pc:sldLayoutMkLst>
          <pc:spChg chg="mod">
            <ac:chgData name="Eric Glover" userId="47c2a8b81aae47a8" providerId="LiveId" clId="{F4CA795B-0622-4494-BAEC-787AE203B00E}" dt="2021-03-13T14:53:31.486" v="185"/>
            <ac:spMkLst>
              <pc:docMk/>
              <pc:sldMasterMk cId="0" sldId="2147483648"/>
              <pc:sldLayoutMk cId="420448501" sldId="2147483651"/>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420448501" sldId="2147483651"/>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420448501" sldId="2147483651"/>
              <ac:spMk id="4" creationId="{7B8BC863-FE19-4021-876E-D7D51060EF13}"/>
            </ac:spMkLst>
          </pc:spChg>
          <pc:spChg chg="mod">
            <ac:chgData name="Eric Glover" userId="47c2a8b81aae47a8" providerId="LiveId" clId="{F4CA795B-0622-4494-BAEC-787AE203B00E}" dt="2021-03-13T14:53:31.486" v="185"/>
            <ac:spMkLst>
              <pc:docMk/>
              <pc:sldMasterMk cId="0" sldId="2147483648"/>
              <pc:sldLayoutMk cId="420448501" sldId="2147483651"/>
              <ac:spMk id="6" creationId="{DDCE0C15-728A-4C20-8999-FA1E8D273725}"/>
            </ac:spMkLst>
          </pc:spChg>
        </pc:sldLayoutChg>
        <pc:sldLayoutChg chg="modSp">
          <pc:chgData name="Eric Glover" userId="47c2a8b81aae47a8" providerId="LiveId" clId="{F4CA795B-0622-4494-BAEC-787AE203B00E}" dt="2021-03-13T14:53:31.486" v="185"/>
          <pc:sldLayoutMkLst>
            <pc:docMk/>
            <pc:sldMasterMk cId="0" sldId="2147483648"/>
            <pc:sldLayoutMk cId="351157996" sldId="2147483652"/>
          </pc:sldLayoutMkLst>
          <pc:spChg chg="mod">
            <ac:chgData name="Eric Glover" userId="47c2a8b81aae47a8" providerId="LiveId" clId="{F4CA795B-0622-4494-BAEC-787AE203B00E}" dt="2021-03-13T14:53:31.486" v="185"/>
            <ac:spMkLst>
              <pc:docMk/>
              <pc:sldMasterMk cId="0" sldId="2147483648"/>
              <pc:sldLayoutMk cId="351157996" sldId="2147483652"/>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351157996" sldId="2147483652"/>
              <ac:spMk id="4" creationId="{00000000-0000-0000-0000-000000000000}"/>
            </ac:spMkLst>
          </pc:spChg>
          <pc:spChg chg="mod">
            <ac:chgData name="Eric Glover" userId="47c2a8b81aae47a8" providerId="LiveId" clId="{F4CA795B-0622-4494-BAEC-787AE203B00E}" dt="2021-03-13T14:53:31.486" v="185"/>
            <ac:spMkLst>
              <pc:docMk/>
              <pc:sldMasterMk cId="0" sldId="2147483648"/>
              <pc:sldLayoutMk cId="351157996" sldId="2147483652"/>
              <ac:spMk id="8" creationId="{89119AD6-EA7A-4B77-B00A-4708AAF1E692}"/>
            </ac:spMkLst>
          </pc:spChg>
          <pc:spChg chg="mod">
            <ac:chgData name="Eric Glover" userId="47c2a8b81aae47a8" providerId="LiveId" clId="{F4CA795B-0622-4494-BAEC-787AE203B00E}" dt="2021-03-13T14:53:31.486" v="185"/>
            <ac:spMkLst>
              <pc:docMk/>
              <pc:sldMasterMk cId="0" sldId="2147483648"/>
              <pc:sldLayoutMk cId="351157996" sldId="2147483652"/>
              <ac:spMk id="9" creationId="{1A40003C-BF41-4FEC-BCAD-426031F5CE36}"/>
            </ac:spMkLst>
          </pc:spChg>
        </pc:sldLayoutChg>
        <pc:sldLayoutChg chg="modSp">
          <pc:chgData name="Eric Glover" userId="47c2a8b81aae47a8" providerId="LiveId" clId="{F4CA795B-0622-4494-BAEC-787AE203B00E}" dt="2021-03-13T14:53:31.486" v="185"/>
          <pc:sldLayoutMkLst>
            <pc:docMk/>
            <pc:sldMasterMk cId="0" sldId="2147483648"/>
            <pc:sldLayoutMk cId="1788831588" sldId="2147483653"/>
          </pc:sldLayoutMkLst>
          <pc:spChg chg="mod">
            <ac:chgData name="Eric Glover" userId="47c2a8b81aae47a8" providerId="LiveId" clId="{F4CA795B-0622-4494-BAEC-787AE203B00E}" dt="2021-03-13T14:53:31.486" v="185"/>
            <ac:spMkLst>
              <pc:docMk/>
              <pc:sldMasterMk cId="0" sldId="2147483648"/>
              <pc:sldLayoutMk cId="1788831588" sldId="2147483653"/>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1788831588" sldId="2147483653"/>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1788831588" sldId="2147483653"/>
              <ac:spMk id="4" creationId="{00000000-0000-0000-0000-000000000000}"/>
            </ac:spMkLst>
          </pc:spChg>
          <pc:spChg chg="mod">
            <ac:chgData name="Eric Glover" userId="47c2a8b81aae47a8" providerId="LiveId" clId="{F4CA795B-0622-4494-BAEC-787AE203B00E}" dt="2021-03-13T14:53:31.486" v="185"/>
            <ac:spMkLst>
              <pc:docMk/>
              <pc:sldMasterMk cId="0" sldId="2147483648"/>
              <pc:sldLayoutMk cId="1788831588" sldId="2147483653"/>
              <ac:spMk id="5" creationId="{00000000-0000-0000-0000-000000000000}"/>
            </ac:spMkLst>
          </pc:spChg>
          <pc:spChg chg="mod">
            <ac:chgData name="Eric Glover" userId="47c2a8b81aae47a8" providerId="LiveId" clId="{F4CA795B-0622-4494-BAEC-787AE203B00E}" dt="2021-03-13T14:53:31.486" v="185"/>
            <ac:spMkLst>
              <pc:docMk/>
              <pc:sldMasterMk cId="0" sldId="2147483648"/>
              <pc:sldLayoutMk cId="1788831588" sldId="2147483653"/>
              <ac:spMk id="6" creationId="{00000000-0000-0000-0000-000000000000}"/>
            </ac:spMkLst>
          </pc:spChg>
          <pc:spChg chg="mod">
            <ac:chgData name="Eric Glover" userId="47c2a8b81aae47a8" providerId="LiveId" clId="{F4CA795B-0622-4494-BAEC-787AE203B00E}" dt="2021-03-13T14:53:31.486" v="185"/>
            <ac:spMkLst>
              <pc:docMk/>
              <pc:sldMasterMk cId="0" sldId="2147483648"/>
              <pc:sldLayoutMk cId="1788831588" sldId="2147483653"/>
              <ac:spMk id="7" creationId="{1AB6835B-1FFB-45D4-AD2A-0B2351C2EFA8}"/>
            </ac:spMkLst>
          </pc:spChg>
          <pc:spChg chg="mod">
            <ac:chgData name="Eric Glover" userId="47c2a8b81aae47a8" providerId="LiveId" clId="{F4CA795B-0622-4494-BAEC-787AE203B00E}" dt="2021-03-13T14:53:31.486" v="185"/>
            <ac:spMkLst>
              <pc:docMk/>
              <pc:sldMasterMk cId="0" sldId="2147483648"/>
              <pc:sldLayoutMk cId="1788831588" sldId="2147483653"/>
              <ac:spMk id="9" creationId="{69D083BB-D855-4405-AAA7-E941CE693BFB}"/>
            </ac:spMkLst>
          </pc:spChg>
        </pc:sldLayoutChg>
        <pc:sldLayoutChg chg="modSp">
          <pc:chgData name="Eric Glover" userId="47c2a8b81aae47a8" providerId="LiveId" clId="{F4CA795B-0622-4494-BAEC-787AE203B00E}" dt="2021-03-13T14:53:31.486" v="185"/>
          <pc:sldLayoutMkLst>
            <pc:docMk/>
            <pc:sldMasterMk cId="0" sldId="2147483648"/>
            <pc:sldLayoutMk cId="3388077706" sldId="2147483654"/>
          </pc:sldLayoutMkLst>
          <pc:spChg chg="mod">
            <ac:chgData name="Eric Glover" userId="47c2a8b81aae47a8" providerId="LiveId" clId="{F4CA795B-0622-4494-BAEC-787AE203B00E}" dt="2021-03-13T14:53:31.486" v="185"/>
            <ac:spMkLst>
              <pc:docMk/>
              <pc:sldMasterMk cId="0" sldId="2147483648"/>
              <pc:sldLayoutMk cId="3388077706" sldId="2147483654"/>
              <ac:spMk id="6" creationId="{763009EC-58E5-489B-BB16-5D03CF66D747}"/>
            </ac:spMkLst>
          </pc:spChg>
          <pc:spChg chg="mod">
            <ac:chgData name="Eric Glover" userId="47c2a8b81aae47a8" providerId="LiveId" clId="{F4CA795B-0622-4494-BAEC-787AE203B00E}" dt="2021-03-13T14:53:31.486" v="185"/>
            <ac:spMkLst>
              <pc:docMk/>
              <pc:sldMasterMk cId="0" sldId="2147483648"/>
              <pc:sldLayoutMk cId="3388077706" sldId="2147483654"/>
              <ac:spMk id="7" creationId="{53424708-1D63-45BB-8599-D7C24725996F}"/>
            </ac:spMkLst>
          </pc:spChg>
        </pc:sldLayoutChg>
        <pc:sldLayoutChg chg="modSp">
          <pc:chgData name="Eric Glover" userId="47c2a8b81aae47a8" providerId="LiveId" clId="{F4CA795B-0622-4494-BAEC-787AE203B00E}" dt="2021-03-13T14:53:31.486" v="185"/>
          <pc:sldLayoutMkLst>
            <pc:docMk/>
            <pc:sldMasterMk cId="0" sldId="2147483648"/>
            <pc:sldLayoutMk cId="4278877567" sldId="2147483655"/>
          </pc:sldLayoutMkLst>
          <pc:spChg chg="mod">
            <ac:chgData name="Eric Glover" userId="47c2a8b81aae47a8" providerId="LiveId" clId="{F4CA795B-0622-4494-BAEC-787AE203B00E}" dt="2021-03-13T14:53:31.486" v="185"/>
            <ac:spMkLst>
              <pc:docMk/>
              <pc:sldMasterMk cId="0" sldId="2147483648"/>
              <pc:sldLayoutMk cId="4278877567" sldId="2147483655"/>
              <ac:spMk id="5" creationId="{5C5E2C9C-F251-420B-8F8F-502EA02FB3D2}"/>
            </ac:spMkLst>
          </pc:spChg>
          <pc:spChg chg="mod">
            <ac:chgData name="Eric Glover" userId="47c2a8b81aae47a8" providerId="LiveId" clId="{F4CA795B-0622-4494-BAEC-787AE203B00E}" dt="2021-03-13T14:53:31.486" v="185"/>
            <ac:spMkLst>
              <pc:docMk/>
              <pc:sldMasterMk cId="0" sldId="2147483648"/>
              <pc:sldLayoutMk cId="4278877567" sldId="2147483655"/>
              <ac:spMk id="6" creationId="{0ADD50A4-4AAD-4A22-9C1E-337180695EAB}"/>
            </ac:spMkLst>
          </pc:spChg>
        </pc:sldLayoutChg>
        <pc:sldLayoutChg chg="modSp">
          <pc:chgData name="Eric Glover" userId="47c2a8b81aae47a8" providerId="LiveId" clId="{F4CA795B-0622-4494-BAEC-787AE203B00E}" dt="2021-03-13T14:53:31.486" v="185"/>
          <pc:sldLayoutMkLst>
            <pc:docMk/>
            <pc:sldMasterMk cId="0" sldId="2147483648"/>
            <pc:sldLayoutMk cId="2550538260" sldId="2147483656"/>
          </pc:sldLayoutMkLst>
          <pc:spChg chg="mod">
            <ac:chgData name="Eric Glover" userId="47c2a8b81aae47a8" providerId="LiveId" clId="{F4CA795B-0622-4494-BAEC-787AE203B00E}" dt="2021-03-13T14:53:31.486" v="185"/>
            <ac:spMkLst>
              <pc:docMk/>
              <pc:sldMasterMk cId="0" sldId="2147483648"/>
              <pc:sldLayoutMk cId="2550538260" sldId="2147483656"/>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2550538260" sldId="2147483656"/>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2550538260" sldId="2147483656"/>
              <ac:spMk id="4" creationId="{00000000-0000-0000-0000-000000000000}"/>
            </ac:spMkLst>
          </pc:spChg>
          <pc:spChg chg="mod">
            <ac:chgData name="Eric Glover" userId="47c2a8b81aae47a8" providerId="LiveId" clId="{F4CA795B-0622-4494-BAEC-787AE203B00E}" dt="2021-03-13T14:53:31.486" v="185"/>
            <ac:spMkLst>
              <pc:docMk/>
              <pc:sldMasterMk cId="0" sldId="2147483648"/>
              <pc:sldLayoutMk cId="2550538260" sldId="2147483656"/>
              <ac:spMk id="5" creationId="{76781177-9638-481E-88C7-97194DCF519E}"/>
            </ac:spMkLst>
          </pc:spChg>
          <pc:spChg chg="mod">
            <ac:chgData name="Eric Glover" userId="47c2a8b81aae47a8" providerId="LiveId" clId="{F4CA795B-0622-4494-BAEC-787AE203B00E}" dt="2021-03-13T14:53:31.486" v="185"/>
            <ac:spMkLst>
              <pc:docMk/>
              <pc:sldMasterMk cId="0" sldId="2147483648"/>
              <pc:sldLayoutMk cId="2550538260" sldId="2147483656"/>
              <ac:spMk id="7" creationId="{69F2A570-D40D-4E8B-A9E7-E9A71EC316A6}"/>
            </ac:spMkLst>
          </pc:spChg>
        </pc:sldLayoutChg>
        <pc:sldLayoutChg chg="modSp">
          <pc:chgData name="Eric Glover" userId="47c2a8b81aae47a8" providerId="LiveId" clId="{F4CA795B-0622-4494-BAEC-787AE203B00E}" dt="2021-03-13T14:53:31.486" v="185"/>
          <pc:sldLayoutMkLst>
            <pc:docMk/>
            <pc:sldMasterMk cId="0" sldId="2147483648"/>
            <pc:sldLayoutMk cId="2085819823" sldId="2147483657"/>
          </pc:sldLayoutMkLst>
          <pc:spChg chg="mod">
            <ac:chgData name="Eric Glover" userId="47c2a8b81aae47a8" providerId="LiveId" clId="{F4CA795B-0622-4494-BAEC-787AE203B00E}" dt="2021-03-13T14:53:31.486" v="185"/>
            <ac:spMkLst>
              <pc:docMk/>
              <pc:sldMasterMk cId="0" sldId="2147483648"/>
              <pc:sldLayoutMk cId="2085819823" sldId="2147483657"/>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2085819823" sldId="2147483657"/>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2085819823" sldId="2147483657"/>
              <ac:spMk id="4" creationId="{00000000-0000-0000-0000-000000000000}"/>
            </ac:spMkLst>
          </pc:spChg>
          <pc:spChg chg="mod">
            <ac:chgData name="Eric Glover" userId="47c2a8b81aae47a8" providerId="LiveId" clId="{F4CA795B-0622-4494-BAEC-787AE203B00E}" dt="2021-03-13T14:53:31.486" v="185"/>
            <ac:spMkLst>
              <pc:docMk/>
              <pc:sldMasterMk cId="0" sldId="2147483648"/>
              <pc:sldLayoutMk cId="2085819823" sldId="2147483657"/>
              <ac:spMk id="5" creationId="{E8080028-B4A9-415A-9CD6-2423F7B40793}"/>
            </ac:spMkLst>
          </pc:spChg>
          <pc:spChg chg="mod">
            <ac:chgData name="Eric Glover" userId="47c2a8b81aae47a8" providerId="LiveId" clId="{F4CA795B-0622-4494-BAEC-787AE203B00E}" dt="2021-03-13T14:53:31.486" v="185"/>
            <ac:spMkLst>
              <pc:docMk/>
              <pc:sldMasterMk cId="0" sldId="2147483648"/>
              <pc:sldLayoutMk cId="2085819823" sldId="2147483657"/>
              <ac:spMk id="7" creationId="{EAB3AC52-56D9-4443-9EDA-0A5A08D39AD0}"/>
            </ac:spMkLst>
          </pc:spChg>
        </pc:sldLayoutChg>
        <pc:sldLayoutChg chg="modSp">
          <pc:chgData name="Eric Glover" userId="47c2a8b81aae47a8" providerId="LiveId" clId="{F4CA795B-0622-4494-BAEC-787AE203B00E}" dt="2021-03-13T14:53:31.486" v="185"/>
          <pc:sldLayoutMkLst>
            <pc:docMk/>
            <pc:sldMasterMk cId="0" sldId="2147483648"/>
            <pc:sldLayoutMk cId="252259302" sldId="2147483658"/>
          </pc:sldLayoutMkLst>
          <pc:spChg chg="mod">
            <ac:chgData name="Eric Glover" userId="47c2a8b81aae47a8" providerId="LiveId" clId="{F4CA795B-0622-4494-BAEC-787AE203B00E}" dt="2021-03-13T14:53:31.486" v="185"/>
            <ac:spMkLst>
              <pc:docMk/>
              <pc:sldMasterMk cId="0" sldId="2147483648"/>
              <pc:sldLayoutMk cId="252259302" sldId="2147483658"/>
              <ac:spMk id="4" creationId="{31400D8C-21C9-40E2-890F-6BA96409030D}"/>
            </ac:spMkLst>
          </pc:spChg>
          <pc:spChg chg="mod">
            <ac:chgData name="Eric Glover" userId="47c2a8b81aae47a8" providerId="LiveId" clId="{F4CA795B-0622-4494-BAEC-787AE203B00E}" dt="2021-03-13T14:53:31.486" v="185"/>
            <ac:spMkLst>
              <pc:docMk/>
              <pc:sldMasterMk cId="0" sldId="2147483648"/>
              <pc:sldLayoutMk cId="252259302" sldId="2147483658"/>
              <ac:spMk id="6" creationId="{6EB2A6DB-8E67-4682-89C5-56581F00698A}"/>
            </ac:spMkLst>
          </pc:spChg>
        </pc:sldLayoutChg>
        <pc:sldLayoutChg chg="modSp">
          <pc:chgData name="Eric Glover" userId="47c2a8b81aae47a8" providerId="LiveId" clId="{F4CA795B-0622-4494-BAEC-787AE203B00E}" dt="2021-03-13T14:53:31.486" v="185"/>
          <pc:sldLayoutMkLst>
            <pc:docMk/>
            <pc:sldMasterMk cId="0" sldId="2147483648"/>
            <pc:sldLayoutMk cId="1737701240" sldId="2147483659"/>
          </pc:sldLayoutMkLst>
          <pc:spChg chg="mod">
            <ac:chgData name="Eric Glover" userId="47c2a8b81aae47a8" providerId="LiveId" clId="{F4CA795B-0622-4494-BAEC-787AE203B00E}" dt="2021-03-13T14:53:31.486" v="185"/>
            <ac:spMkLst>
              <pc:docMk/>
              <pc:sldMasterMk cId="0" sldId="2147483648"/>
              <pc:sldLayoutMk cId="1737701240" sldId="2147483659"/>
              <ac:spMk id="2" creationId="{00000000-0000-0000-0000-000000000000}"/>
            </ac:spMkLst>
          </pc:spChg>
          <pc:spChg chg="mod">
            <ac:chgData name="Eric Glover" userId="47c2a8b81aae47a8" providerId="LiveId" clId="{F4CA795B-0622-4494-BAEC-787AE203B00E}" dt="2021-03-13T14:53:31.486" v="185"/>
            <ac:spMkLst>
              <pc:docMk/>
              <pc:sldMasterMk cId="0" sldId="2147483648"/>
              <pc:sldLayoutMk cId="1737701240" sldId="2147483659"/>
              <ac:spMk id="3" creationId="{00000000-0000-0000-0000-000000000000}"/>
            </ac:spMkLst>
          </pc:spChg>
          <pc:spChg chg="mod">
            <ac:chgData name="Eric Glover" userId="47c2a8b81aae47a8" providerId="LiveId" clId="{F4CA795B-0622-4494-BAEC-787AE203B00E}" dt="2021-03-13T14:53:31.486" v="185"/>
            <ac:spMkLst>
              <pc:docMk/>
              <pc:sldMasterMk cId="0" sldId="2147483648"/>
              <pc:sldLayoutMk cId="1737701240" sldId="2147483659"/>
              <ac:spMk id="4" creationId="{5E21BA41-DB7B-45D9-BD16-990C35A3A2FE}"/>
            </ac:spMkLst>
          </pc:spChg>
          <pc:spChg chg="mod">
            <ac:chgData name="Eric Glover" userId="47c2a8b81aae47a8" providerId="LiveId" clId="{F4CA795B-0622-4494-BAEC-787AE203B00E}" dt="2021-03-13T14:53:31.486" v="185"/>
            <ac:spMkLst>
              <pc:docMk/>
              <pc:sldMasterMk cId="0" sldId="2147483648"/>
              <pc:sldLayoutMk cId="1737701240" sldId="2147483659"/>
              <ac:spMk id="6" creationId="{1040DA51-7E45-45DB-B27E-C046B88A9114}"/>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A149009D-4988-4CD0-A6FA-9025D112668F}" type="slidenum">
              <a:rPr lang="en-US" altLang="en-US" smtClean="0"/>
              <a:pPr>
                <a:defRPr/>
              </a:pPr>
              <a:t>‹#›</a:t>
            </a:fld>
            <a:endParaRPr lang="en-US" altLang="en-US" dirty="0"/>
          </a:p>
        </p:txBody>
      </p:sp>
    </p:spTree>
    <p:extLst>
      <p:ext uri="{BB962C8B-B14F-4D97-AF65-F5344CB8AC3E}">
        <p14:creationId xmlns:p14="http://schemas.microsoft.com/office/powerpoint/2010/main" val="217493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0DC1D9C6-9896-4882-800E-CAE0673EAD5E}" type="slidenum">
              <a:rPr lang="en-US" altLang="en-US" smtClean="0"/>
              <a:pPr>
                <a:defRPr/>
              </a:pPr>
              <a:t>‹#›</a:t>
            </a:fld>
            <a:endParaRPr lang="en-US" altLang="en-US" dirty="0"/>
          </a:p>
        </p:txBody>
      </p:sp>
    </p:spTree>
    <p:extLst>
      <p:ext uri="{BB962C8B-B14F-4D97-AF65-F5344CB8AC3E}">
        <p14:creationId xmlns:p14="http://schemas.microsoft.com/office/powerpoint/2010/main" val="110154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20DDD91A-B494-4041-9D33-BBB2988F4097}" type="slidenum">
              <a:rPr lang="en-US" altLang="en-US" smtClean="0"/>
              <a:pPr>
                <a:defRPr/>
              </a:pPr>
              <a:t>‹#›</a:t>
            </a:fld>
            <a:endParaRPr lang="en-US" altLang="en-US" dirty="0"/>
          </a:p>
        </p:txBody>
      </p:sp>
    </p:spTree>
    <p:extLst>
      <p:ext uri="{BB962C8B-B14F-4D97-AF65-F5344CB8AC3E}">
        <p14:creationId xmlns:p14="http://schemas.microsoft.com/office/powerpoint/2010/main" val="27097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ltLang="en-US"/>
              <a:t>© Eric F. Glover 2021</a:t>
            </a:r>
            <a:endParaRPr lang="en-US" altLang="en-US" b="1"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326906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1E3F80FB-928D-46A2-9F1C-831DF21D821C}" type="slidenum">
              <a:rPr lang="en-US" altLang="en-US" smtClean="0"/>
              <a:pPr>
                <a:defRPr/>
              </a:pPr>
              <a:t>‹#›</a:t>
            </a:fld>
            <a:endParaRPr lang="en-US" altLang="en-US" dirty="0"/>
          </a:p>
        </p:txBody>
      </p:sp>
    </p:spTree>
    <p:extLst>
      <p:ext uri="{BB962C8B-B14F-4D97-AF65-F5344CB8AC3E}">
        <p14:creationId xmlns:p14="http://schemas.microsoft.com/office/powerpoint/2010/main" val="364758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ltLang="en-US"/>
              <a:t>© Eric F. Glover 2021</a:t>
            </a:r>
            <a:endParaRPr lang="en-US" altLang="en-US" b="1"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28884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D2F1F348-5451-4214-94CF-1C1301052634}" type="slidenum">
              <a:rPr lang="en-US" altLang="en-US" smtClean="0"/>
              <a:pPr>
                <a:defRPr/>
              </a:pPr>
              <a:t>‹#›</a:t>
            </a:fld>
            <a:endParaRPr lang="en-US" altLang="en-US" dirty="0"/>
          </a:p>
        </p:txBody>
      </p:sp>
    </p:spTree>
    <p:extLst>
      <p:ext uri="{BB962C8B-B14F-4D97-AF65-F5344CB8AC3E}">
        <p14:creationId xmlns:p14="http://schemas.microsoft.com/office/powerpoint/2010/main" val="2693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ltLang="en-US"/>
              <a:t>© Eric F. Glover 2021</a:t>
            </a:r>
            <a:endParaRPr lang="en-US" altLang="en-US" b="1"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664479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a:t>© Eric F. Glover 2021</a:t>
            </a:r>
            <a:endParaRPr lang="en-US" altLang="en-US" b="1"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106184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79A06372-A41A-46FD-BF61-E81E0D0856CC}" type="slidenum">
              <a:rPr lang="en-US" altLang="en-US" smtClean="0"/>
              <a:pPr>
                <a:defRPr/>
              </a:pPr>
              <a:t>‹#›</a:t>
            </a:fld>
            <a:endParaRPr lang="en-US" altLang="en-US" dirty="0"/>
          </a:p>
        </p:txBody>
      </p:sp>
    </p:spTree>
    <p:extLst>
      <p:ext uri="{BB962C8B-B14F-4D97-AF65-F5344CB8AC3E}">
        <p14:creationId xmlns:p14="http://schemas.microsoft.com/office/powerpoint/2010/main" val="40716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5DA1A664-11AD-433E-AC06-B7A78DADE01D}" type="slidenum">
              <a:rPr lang="en-US" altLang="en-US" smtClean="0"/>
              <a:pPr>
                <a:defRPr/>
              </a:pPr>
              <a:t>‹#›</a:t>
            </a:fld>
            <a:endParaRPr lang="en-US" altLang="en-US" dirty="0"/>
          </a:p>
        </p:txBody>
      </p:sp>
    </p:spTree>
    <p:extLst>
      <p:ext uri="{BB962C8B-B14F-4D97-AF65-F5344CB8AC3E}">
        <p14:creationId xmlns:p14="http://schemas.microsoft.com/office/powerpoint/2010/main" val="16778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en-US"/>
              <a:t>© Eric F. Glover 2021</a:t>
            </a:r>
            <a:endParaRPr lang="en-US" altLang="en-US" b="1"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a:t>Page | </a:t>
            </a:r>
            <a:fld id="{525D6D22-F3CC-406C-AB7C-C30BB762FCEA}" type="slidenum">
              <a:rPr lang="en-US" altLang="en-US" smtClean="0"/>
              <a:pPr>
                <a:defRPr/>
              </a:pPr>
              <a:t>‹#›</a:t>
            </a:fld>
            <a:endParaRPr lang="en-US" altLang="en-US" dirty="0"/>
          </a:p>
        </p:txBody>
      </p:sp>
    </p:spTree>
    <p:extLst>
      <p:ext uri="{BB962C8B-B14F-4D97-AF65-F5344CB8AC3E}">
        <p14:creationId xmlns:p14="http://schemas.microsoft.com/office/powerpoint/2010/main" val="62528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ref.ly/logosres/mntacts2?ref=Bible.Ac8.14-19&amp;off=954&amp;ctx=alf-breed+outcasts.+~Peter+and+John%E2%80%99s+mi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20000">
            <a:off x="759486" y="-463472"/>
            <a:ext cx="7504299" cy="3012363"/>
          </a:xfrm>
          <a:prstGeom prst="rect">
            <a:avLst/>
          </a:prstGeom>
          <a:noFill/>
        </p:spPr>
        <p:txBody>
          <a:bodyPr wrap="square" rtlCol="0">
            <a:spAutoFit/>
          </a:bodyPr>
          <a:lstStyle/>
          <a:p>
            <a:pPr>
              <a:lnSpc>
                <a:spcPct val="150000"/>
              </a:lnSpc>
            </a:pPr>
            <a:r>
              <a:rPr lang="en-US" sz="138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11500" b="1" i="1" cap="small" spc="500" dirty="0">
                <a:latin typeface="+mn-lt"/>
              </a:rPr>
              <a:t>p</a:t>
            </a:r>
            <a:r>
              <a:rPr lang="en-US" sz="8800" b="1" i="1" cap="small" spc="500" dirty="0">
                <a:latin typeface="+mn-lt"/>
              </a:rPr>
              <a:t>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20000">
            <a:off x="1089767" y="1781910"/>
            <a:ext cx="8612551" cy="2185214"/>
          </a:xfrm>
          <a:prstGeom prst="rect">
            <a:avLst/>
          </a:prstGeom>
          <a:noFill/>
        </p:spPr>
        <p:txBody>
          <a:bodyPr wrap="square" rtlCol="0">
            <a:spAutoFit/>
          </a:bodyPr>
          <a:lstStyle/>
          <a:p>
            <a:r>
              <a:rPr lang="en-US" sz="96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4000" i="1" spc="300" dirty="0">
                <a:latin typeface="+mn-lt"/>
              </a:rPr>
              <a:t>An Inductive Study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480926"/>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6172200" y="5187499"/>
            <a:ext cx="5414580" cy="13234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softEdge rad="31750"/>
          </a:effectLst>
        </p:spPr>
        <p:txBody>
          <a:bodyPr wrap="square" rtlCol="0">
            <a:spAutoFit/>
          </a:bodyPr>
          <a:lstStyle/>
          <a:p>
            <a:pPr algn="ctr"/>
            <a:r>
              <a:rPr lang="en-US" sz="4400" b="1" dirty="0">
                <a:effectLst>
                  <a:outerShdw blurRad="38100" dist="38100" dir="2700000" algn="tl">
                    <a:srgbClr val="000000">
                      <a:alpha val="43137"/>
                    </a:srgbClr>
                  </a:outerShdw>
                </a:effectLst>
                <a:latin typeface="+mn-lt"/>
              </a:rPr>
              <a:t>Missional Discipleship</a:t>
            </a:r>
            <a:br>
              <a:rPr lang="en-US" sz="4400" b="1" dirty="0">
                <a:effectLst>
                  <a:outerShdw blurRad="38100" dist="38100" dir="2700000" algn="tl">
                    <a:srgbClr val="000000">
                      <a:alpha val="43137"/>
                    </a:srgbClr>
                  </a:outerShdw>
                </a:effectLst>
                <a:latin typeface="+mn-lt"/>
              </a:rPr>
            </a:br>
            <a:r>
              <a:rPr lang="en-US" sz="3600" b="1" dirty="0">
                <a:solidFill>
                  <a:srgbClr val="FFC000"/>
                </a:solidFill>
                <a:effectLst>
                  <a:outerShdw blurRad="38100" dist="38100" dir="2700000" algn="tl">
                    <a:srgbClr val="000000">
                      <a:alpha val="43137"/>
                    </a:srgbClr>
                  </a:outerShdw>
                </a:effectLst>
                <a:latin typeface="+mn-lt"/>
              </a:rPr>
              <a:t>Acts 8:1-25</a:t>
            </a:r>
          </a:p>
        </p:txBody>
      </p:sp>
    </p:spTree>
    <p:extLst>
      <p:ext uri="{BB962C8B-B14F-4D97-AF65-F5344CB8AC3E}">
        <p14:creationId xmlns:p14="http://schemas.microsoft.com/office/powerpoint/2010/main" val="93442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10</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Single Stage Initiation Views</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9704248F-311F-4C01-A3F6-E0DF80F4A803}"/>
              </a:ext>
            </a:extLst>
          </p:cNvPr>
          <p:cNvSpPr/>
          <p:nvPr/>
        </p:nvSpPr>
        <p:spPr>
          <a:xfrm>
            <a:off x="1524000" y="1371601"/>
            <a:ext cx="2743200"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Disingenuous View</a:t>
            </a:r>
          </a:p>
        </p:txBody>
      </p:sp>
      <p:sp>
        <p:nvSpPr>
          <p:cNvPr id="13" name="Freeform: Shape 12">
            <a:extLst>
              <a:ext uri="{FF2B5EF4-FFF2-40B4-BE49-F238E27FC236}">
                <a16:creationId xmlns:a16="http://schemas.microsoft.com/office/drawing/2014/main" id="{944653BA-032B-461B-84EC-7AC1EA9D1255}"/>
              </a:ext>
            </a:extLst>
          </p:cNvPr>
          <p:cNvSpPr/>
          <p:nvPr/>
        </p:nvSpPr>
        <p:spPr>
          <a:xfrm>
            <a:off x="1524000" y="1861201"/>
            <a:ext cx="2743200" cy="1567799"/>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30188" lvl="1" indent="-230188" algn="l" defTabSz="889000">
              <a:lnSpc>
                <a:spcPct val="100000"/>
              </a:lnSpc>
              <a:spcBef>
                <a:spcPct val="0"/>
              </a:spcBef>
              <a:spcAft>
                <a:spcPts val="1800"/>
              </a:spcAft>
              <a:buFont typeface="Arial" panose="020B0604020202020204" pitchFamily="34" charset="0"/>
              <a:buChar char="•"/>
            </a:pPr>
            <a:r>
              <a:rPr lang="en-US" sz="1600" kern="1200" dirty="0">
                <a:latin typeface="Segoe UI Semibold" panose="020B0702040204020203" pitchFamily="34" charset="0"/>
                <a:cs typeface="Segoe UI Semibold" panose="020B0702040204020203" pitchFamily="34" charset="0"/>
              </a:rPr>
              <a:t>Some argue that the Samaritans’ “first stage” was not a genuine conversion at all, but a spurious one.</a:t>
            </a:r>
          </a:p>
        </p:txBody>
      </p:sp>
      <p:sp>
        <p:nvSpPr>
          <p:cNvPr id="14" name="Freeform: Shape 13">
            <a:extLst>
              <a:ext uri="{FF2B5EF4-FFF2-40B4-BE49-F238E27FC236}">
                <a16:creationId xmlns:a16="http://schemas.microsoft.com/office/drawing/2014/main" id="{9D397AAA-406C-4C26-8863-70BACBEE26B9}"/>
              </a:ext>
            </a:extLst>
          </p:cNvPr>
          <p:cNvSpPr/>
          <p:nvPr/>
        </p:nvSpPr>
        <p:spPr>
          <a:xfrm>
            <a:off x="1524000" y="3661165"/>
            <a:ext cx="2743200"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Intellectual Assent</a:t>
            </a:r>
          </a:p>
        </p:txBody>
      </p:sp>
      <p:sp>
        <p:nvSpPr>
          <p:cNvPr id="15" name="Freeform: Shape 14">
            <a:extLst>
              <a:ext uri="{FF2B5EF4-FFF2-40B4-BE49-F238E27FC236}">
                <a16:creationId xmlns:a16="http://schemas.microsoft.com/office/drawing/2014/main" id="{1F171184-605F-409E-BC24-03CD713A2865}"/>
              </a:ext>
            </a:extLst>
          </p:cNvPr>
          <p:cNvSpPr/>
          <p:nvPr/>
        </p:nvSpPr>
        <p:spPr>
          <a:xfrm>
            <a:off x="1524000" y="4150765"/>
            <a:ext cx="2743200" cy="2173835"/>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Notable British evangelist G. Campbell Morgan interprets their having “accepted the word of God” (v. 14) as a merely intellectual assent rather than true conversion.</a:t>
            </a:r>
          </a:p>
        </p:txBody>
      </p:sp>
      <p:sp>
        <p:nvSpPr>
          <p:cNvPr id="10" name="Freeform: Shape 9">
            <a:extLst>
              <a:ext uri="{FF2B5EF4-FFF2-40B4-BE49-F238E27FC236}">
                <a16:creationId xmlns:a16="http://schemas.microsoft.com/office/drawing/2014/main" id="{55527A4C-CDB4-4825-A05E-5CED5C67F435}"/>
              </a:ext>
            </a:extLst>
          </p:cNvPr>
          <p:cNvSpPr/>
          <p:nvPr/>
        </p:nvSpPr>
        <p:spPr>
          <a:xfrm>
            <a:off x="4532532" y="1371601"/>
            <a:ext cx="2743200"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Form vs. Substance</a:t>
            </a:r>
          </a:p>
        </p:txBody>
      </p:sp>
      <p:sp>
        <p:nvSpPr>
          <p:cNvPr id="11" name="Freeform: Shape 10">
            <a:extLst>
              <a:ext uri="{FF2B5EF4-FFF2-40B4-BE49-F238E27FC236}">
                <a16:creationId xmlns:a16="http://schemas.microsoft.com/office/drawing/2014/main" id="{D9569CBB-6443-4108-9948-F61CD772695D}"/>
              </a:ext>
            </a:extLst>
          </p:cNvPr>
          <p:cNvSpPr/>
          <p:nvPr/>
        </p:nvSpPr>
        <p:spPr>
          <a:xfrm>
            <a:off x="4532532" y="1861200"/>
            <a:ext cx="2743200" cy="4003403"/>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James Dunn suggests the Samaritans got carried along by the herd-instinct of a popular mass-movement.  </a:t>
            </a:r>
          </a:p>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He argues they only believed Philip, which he thinks does not mean that they believed in Jesus Christ.  </a:t>
            </a:r>
          </a:p>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To him, their baptism was form without reality.</a:t>
            </a:r>
          </a:p>
        </p:txBody>
      </p:sp>
      <p:sp>
        <p:nvSpPr>
          <p:cNvPr id="16" name="Freeform: Shape 15">
            <a:extLst>
              <a:ext uri="{FF2B5EF4-FFF2-40B4-BE49-F238E27FC236}">
                <a16:creationId xmlns:a16="http://schemas.microsoft.com/office/drawing/2014/main" id="{0CC3F738-D010-4859-A1F6-F13F29E7B882}"/>
              </a:ext>
            </a:extLst>
          </p:cNvPr>
          <p:cNvSpPr/>
          <p:nvPr/>
        </p:nvSpPr>
        <p:spPr>
          <a:xfrm>
            <a:off x="7541064" y="1371601"/>
            <a:ext cx="2935068"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Proof of the Spirit</a:t>
            </a:r>
            <a:endPar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endParaRPr>
          </a:p>
        </p:txBody>
      </p:sp>
      <p:sp>
        <p:nvSpPr>
          <p:cNvPr id="17" name="Freeform: Shape 16">
            <a:extLst>
              <a:ext uri="{FF2B5EF4-FFF2-40B4-BE49-F238E27FC236}">
                <a16:creationId xmlns:a16="http://schemas.microsoft.com/office/drawing/2014/main" id="{6D3552B8-C3F1-43D1-A24A-036C09DF8978}"/>
              </a:ext>
            </a:extLst>
          </p:cNvPr>
          <p:cNvSpPr/>
          <p:nvPr/>
        </p:nvSpPr>
        <p:spPr>
          <a:xfrm>
            <a:off x="7541064" y="1861201"/>
            <a:ext cx="2935068" cy="4003402"/>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Others argue that the Samaritans did truly believe in Jesus, and that they must therefore have received the Spirit at that point in accordance with New Testament teaching.  </a:t>
            </a:r>
          </a:p>
          <a:p>
            <a:pPr marL="228600" lvl="1" indent="-228600" algn="l" defTabSz="889000">
              <a:lnSpc>
                <a:spcPct val="100000"/>
              </a:lnSpc>
              <a:spcBef>
                <a:spcPct val="0"/>
              </a:spcBef>
              <a:spcAft>
                <a:spcPts val="1200"/>
              </a:spcAft>
              <a:buChar char="•"/>
            </a:pPr>
            <a:r>
              <a:rPr lang="en-US" sz="1600" kern="1200" dirty="0">
                <a:latin typeface="Segoe UI Semibold" panose="020B0702040204020203" pitchFamily="34" charset="0"/>
                <a:cs typeface="Segoe UI Semibold" panose="020B0702040204020203" pitchFamily="34" charset="0"/>
              </a:rPr>
              <a:t>To them, what the Samaritans’ received through the laying-on of the apostles’ hands was not the initial gift of the Spirit but rather some charismatic manifestation of the Spirit.</a:t>
            </a:r>
          </a:p>
        </p:txBody>
      </p:sp>
    </p:spTree>
    <p:extLst>
      <p:ext uri="{BB962C8B-B14F-4D97-AF65-F5344CB8AC3E}">
        <p14:creationId xmlns:p14="http://schemas.microsoft.com/office/powerpoint/2010/main" val="3530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P spid="11"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11</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What Does the Text Indicate?</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8" name="Content Placeholder 2">
            <a:extLst>
              <a:ext uri="{FF2B5EF4-FFF2-40B4-BE49-F238E27FC236}">
                <a16:creationId xmlns:a16="http://schemas.microsoft.com/office/drawing/2014/main" id="{33949A37-C533-420B-94A5-BD618BEC011E}"/>
              </a:ext>
            </a:extLst>
          </p:cNvPr>
          <p:cNvSpPr txBox="1">
            <a:spLocks/>
          </p:cNvSpPr>
          <p:nvPr/>
        </p:nvSpPr>
        <p:spPr bwMode="auto">
          <a:xfrm>
            <a:off x="963174" y="1371600"/>
            <a:ext cx="4937760" cy="49530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2" indent="-346075">
              <a:spcBef>
                <a:spcPts val="0"/>
              </a:spcBef>
              <a:spcAft>
                <a:spcPts val="180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Luke gives no hint that he considers the Samaritans’ original response inadequate.</a:t>
            </a:r>
          </a:p>
          <a:p>
            <a:pPr marL="346075" lvl="2" indent="-346075">
              <a:spcBef>
                <a:spcPts val="0"/>
              </a:spcBef>
              <a:spcAft>
                <a:spcPts val="180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The apostles gave no indication that they thought Philip’s ministry or the Samaritans’ faith were defective.</a:t>
            </a:r>
          </a:p>
          <a:p>
            <a:pPr marL="346075" lvl="2" indent="-346075">
              <a:spcBef>
                <a:spcPts val="0"/>
              </a:spcBef>
              <a:spcAft>
                <a:spcPts val="180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The alternative explanation is to regard the two-stage initiation as having been altogether unusual.  </a:t>
            </a:r>
            <a:r>
              <a:rPr lang="en-US" sz="2000" u="sng" dirty="0">
                <a:latin typeface="Segoe UI Semibold" panose="020B0702040204020203" pitchFamily="34" charset="0"/>
                <a:cs typeface="Segoe UI Semibold" panose="020B0702040204020203" pitchFamily="34" charset="0"/>
              </a:rPr>
              <a:t>Not normative</a:t>
            </a:r>
            <a:r>
              <a:rPr lang="en-US" sz="2000" dirty="0">
                <a:latin typeface="Segoe UI Semibold" panose="020B0702040204020203" pitchFamily="34" charset="0"/>
                <a:cs typeface="Segoe UI Semibold" panose="020B0702040204020203" pitchFamily="34" charset="0"/>
              </a:rPr>
              <a:t> as Charismatics would have us believe.</a:t>
            </a:r>
          </a:p>
          <a:p>
            <a:pPr marL="346075" lvl="2" indent="-346075">
              <a:spcBef>
                <a:spcPts val="0"/>
              </a:spcBef>
              <a:spcAft>
                <a:spcPts val="180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It is always wise to interpret Scripture by Scripture.</a:t>
            </a:r>
          </a:p>
        </p:txBody>
      </p:sp>
      <p:sp>
        <p:nvSpPr>
          <p:cNvPr id="19" name="Content Placeholder 2">
            <a:extLst>
              <a:ext uri="{FF2B5EF4-FFF2-40B4-BE49-F238E27FC236}">
                <a16:creationId xmlns:a16="http://schemas.microsoft.com/office/drawing/2014/main" id="{1F4B71F8-153D-45F2-ACD8-8D4C4F2EFD20}"/>
              </a:ext>
            </a:extLst>
          </p:cNvPr>
          <p:cNvSpPr txBox="1">
            <a:spLocks/>
          </p:cNvSpPr>
          <p:nvPr/>
        </p:nvSpPr>
        <p:spPr bwMode="auto">
          <a:xfrm>
            <a:off x="6287216" y="1371600"/>
            <a:ext cx="4937760" cy="49530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2" indent="-346075">
              <a:spcBef>
                <a:spcPts val="0"/>
              </a:spcBef>
              <a:spcAft>
                <a:spcPts val="1800"/>
              </a:spcAft>
              <a:buFont typeface="Wingdings" panose="05000000000000000000" pitchFamily="2" charset="2"/>
              <a:buChar char="Ø"/>
            </a:pPr>
            <a:r>
              <a:rPr lang="en-US" sz="2000" dirty="0">
                <a:latin typeface="Segoe UI Semibold" panose="020B0702040204020203" pitchFamily="34" charset="0"/>
                <a:cs typeface="Segoe UI Semibold" panose="020B0702040204020203" pitchFamily="34" charset="0"/>
              </a:rPr>
              <a:t>According to Peter’s first sermon, forgiveness and the gift of the Spirit are twin initial blessings which God bestows on everyone whom He calls, and who repents, believes and is baptized.</a:t>
            </a:r>
          </a:p>
          <a:p>
            <a:pPr marL="574675" lvl="3" indent="-346075">
              <a:spcBef>
                <a:spcPts val="0"/>
              </a:spcBef>
              <a:spcAft>
                <a:spcPts val="1800"/>
              </a:spcAft>
              <a:buFont typeface="Wingdings" panose="05000000000000000000" pitchFamily="2" charset="2"/>
              <a:buChar char="Ø"/>
            </a:pPr>
            <a:r>
              <a:rPr lang="en-US" baseline="30000" dirty="0">
                <a:solidFill>
                  <a:srgbClr val="C00000"/>
                </a:solidFill>
                <a:latin typeface="Segoe UI" panose="020B0502040204020203" pitchFamily="34" charset="0"/>
                <a:cs typeface="Segoe UI" panose="020B0502040204020203" pitchFamily="34" charset="0"/>
              </a:rPr>
              <a:t>38</a:t>
            </a:r>
            <a:r>
              <a:rPr lang="en-US" dirty="0">
                <a:solidFill>
                  <a:srgbClr val="C00000"/>
                </a:solidFill>
                <a:latin typeface="Segoe UI" panose="020B0502040204020203" pitchFamily="34" charset="0"/>
                <a:cs typeface="Segoe UI" panose="020B0502040204020203" pitchFamily="34" charset="0"/>
              </a:rPr>
              <a:t>Peter replied, "Repent and be baptized, every one of you, in the name of Jesus Christ for the forgiveness of your sins. And you will receive the gift of the Holy Spirit. </a:t>
            </a:r>
            <a:r>
              <a:rPr lang="en-US" baseline="30000" dirty="0">
                <a:solidFill>
                  <a:srgbClr val="C00000"/>
                </a:solidFill>
                <a:latin typeface="Segoe UI" panose="020B0502040204020203" pitchFamily="34" charset="0"/>
                <a:cs typeface="Segoe UI" panose="020B0502040204020203" pitchFamily="34" charset="0"/>
              </a:rPr>
              <a:t>39</a:t>
            </a:r>
            <a:r>
              <a:rPr lang="en-US" dirty="0">
                <a:solidFill>
                  <a:srgbClr val="C00000"/>
                </a:solidFill>
                <a:latin typeface="Segoe UI" panose="020B0502040204020203" pitchFamily="34" charset="0"/>
                <a:cs typeface="Segoe UI" panose="020B0502040204020203" pitchFamily="34" charset="0"/>
              </a:rPr>
              <a:t>The promise is for you and your children and for all who are far off-for all whom the Lord our God will call." </a:t>
            </a:r>
            <a:endParaRPr lang="en-US" sz="1600" dirty="0">
              <a:solidFill>
                <a:srgbClr val="C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1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1028295" y="1414890"/>
            <a:ext cx="4147414" cy="48031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15</a:t>
            </a:r>
            <a:r>
              <a:rPr lang="en-US" sz="2000" b="1" dirty="0">
                <a:latin typeface="Segoe UI Semibold" panose="020B0702040204020203" pitchFamily="34" charset="0"/>
                <a:cs typeface="Segoe UI Semibold" panose="020B0702040204020203" pitchFamily="34" charset="0"/>
              </a:rPr>
              <a:t> </a:t>
            </a:r>
            <a:r>
              <a:rPr lang="en-US" sz="2000" b="1" dirty="0">
                <a:effectLst/>
                <a:latin typeface="Segoe UI Semibold" panose="020B0702040204020203" pitchFamily="34" charset="0"/>
                <a:cs typeface="Segoe UI Semibold" panose="020B0702040204020203" pitchFamily="34" charset="0"/>
              </a:rPr>
              <a:t>After they went down there, they prayed for them so that the Samaritans might receive the Holy Spirit because he had </a:t>
            </a:r>
            <a:r>
              <a:rPr lang="en-US" sz="2000" b="1" dirty="0">
                <a:latin typeface="Segoe UI Semibold" panose="020B0702040204020203" pitchFamily="34" charset="0"/>
                <a:cs typeface="Segoe UI Semibold" panose="020B0702040204020203" pitchFamily="34" charset="0"/>
              </a:rPr>
              <a:t>not yet come down on any of them. </a:t>
            </a:r>
            <a:r>
              <a:rPr lang="en-US" sz="2000" b="1" baseline="30000" dirty="0">
                <a:latin typeface="Segoe UI Semibold" panose="020B0702040204020203" pitchFamily="34" charset="0"/>
                <a:cs typeface="Segoe UI Semibold" panose="020B0702040204020203" pitchFamily="34" charset="0"/>
              </a:rPr>
              <a:t>16</a:t>
            </a:r>
            <a:r>
              <a:rPr lang="en-US" sz="2000" b="1" dirty="0">
                <a:latin typeface="Segoe UI Semibold" panose="020B0702040204020203" pitchFamily="34" charset="0"/>
                <a:cs typeface="Segoe UI Semibold" panose="020B0702040204020203" pitchFamily="34" charset="0"/>
              </a:rPr>
              <a:t> (They had only been baptized in the name of the Lord Jesus.) </a:t>
            </a:r>
            <a:r>
              <a:rPr lang="en-US" sz="2000" b="1" baseline="30000" dirty="0">
                <a:latin typeface="Segoe UI Semibold" panose="020B0702040204020203" pitchFamily="34" charset="0"/>
                <a:cs typeface="Segoe UI Semibold" panose="020B0702040204020203" pitchFamily="34" charset="0"/>
              </a:rPr>
              <a:t>17</a:t>
            </a:r>
            <a:r>
              <a:rPr lang="en-US" sz="2000" b="1" dirty="0">
                <a:latin typeface="Segoe UI Semibold" panose="020B0702040204020203" pitchFamily="34" charset="0"/>
                <a:cs typeface="Segoe UI Semibold" panose="020B0702040204020203" pitchFamily="34" charset="0"/>
              </a:rPr>
              <a:t> Then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Peter and John laid their hands on them, and they received the Holy Spirit</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12</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AF105C4E-1E06-42B4-AA9C-1D400710F4D3}"/>
              </a:ext>
            </a:extLst>
          </p:cNvPr>
          <p:cNvSpPr/>
          <p:nvPr/>
        </p:nvSpPr>
        <p:spPr bwMode="auto">
          <a:xfrm>
            <a:off x="5615974" y="1412205"/>
            <a:ext cx="5585426" cy="64519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pPr>
            <a:r>
              <a:rPr lang="en-US" sz="2000" dirty="0">
                <a:latin typeface="Segoe UI Semibold" panose="020B0702040204020203" pitchFamily="34" charset="0"/>
                <a:cs typeface="Segoe UI Semibold" panose="020B0702040204020203" pitchFamily="34" charset="0"/>
              </a:rPr>
              <a:t>Does this passage teach a second blessing?</a:t>
            </a:r>
          </a:p>
        </p:txBody>
      </p:sp>
      <p:sp>
        <p:nvSpPr>
          <p:cNvPr id="10" name="Content Placeholder 2">
            <a:extLst>
              <a:ext uri="{FF2B5EF4-FFF2-40B4-BE49-F238E27FC236}">
                <a16:creationId xmlns:a16="http://schemas.microsoft.com/office/drawing/2014/main" id="{894DD041-6E34-4C25-9D4C-9C0EC8CEEC83}"/>
              </a:ext>
            </a:extLst>
          </p:cNvPr>
          <p:cNvSpPr txBox="1">
            <a:spLocks/>
          </p:cNvSpPr>
          <p:nvPr/>
        </p:nvSpPr>
        <p:spPr bwMode="auto">
          <a:xfrm>
            <a:off x="5615974" y="2286000"/>
            <a:ext cx="5585426" cy="35052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b="1" dirty="0">
                <a:latin typeface="Segoe UI" panose="020B0502040204020203" pitchFamily="34" charset="0"/>
                <a:cs typeface="Segoe UI" panose="020B0502040204020203" pitchFamily="34" charset="0"/>
              </a:rPr>
              <a:t>No, baptism with a later coming of the Spirit is </a:t>
            </a:r>
            <a:r>
              <a:rPr lang="en-US" sz="2000" b="1" dirty="0">
                <a:effectLst>
                  <a:glow rad="228600">
                    <a:schemeClr val="accent2">
                      <a:satMod val="175000"/>
                      <a:alpha val="40000"/>
                    </a:schemeClr>
                  </a:glow>
                </a:effectLst>
                <a:latin typeface="Segoe UI" panose="020B0502040204020203" pitchFamily="34" charset="0"/>
                <a:cs typeface="Segoe UI" panose="020B0502040204020203" pitchFamily="34" charset="0"/>
              </a:rPr>
              <a:t>exceptional, it is not normative </a:t>
            </a:r>
            <a:r>
              <a:rPr lang="en-US" sz="2000" b="1" dirty="0">
                <a:latin typeface="Segoe UI" panose="020B0502040204020203" pitchFamily="34" charset="0"/>
                <a:cs typeface="Segoe UI" panose="020B0502040204020203" pitchFamily="34" charset="0"/>
              </a:rPr>
              <a:t>in the New Testament.</a:t>
            </a:r>
          </a:p>
          <a:p>
            <a:pPr lvl="1">
              <a:spcBef>
                <a:spcPts val="0"/>
              </a:spcBef>
              <a:spcAft>
                <a:spcPts val="1800"/>
              </a:spcAft>
            </a:pPr>
            <a:r>
              <a:rPr lang="en-US" sz="2000" dirty="0">
                <a:latin typeface="Segoe UI Semibold" panose="020B0702040204020203" pitchFamily="34" charset="0"/>
                <a:cs typeface="Segoe UI Semibold" panose="020B0702040204020203" pitchFamily="34" charset="0"/>
              </a:rPr>
              <a:t>The </a:t>
            </a:r>
            <a:r>
              <a:rPr lang="en-US" sz="2000" u="sng" dirty="0">
                <a:latin typeface="Segoe UI Semibold" panose="020B0702040204020203" pitchFamily="34" charset="0"/>
                <a:cs typeface="Segoe UI Semibold" panose="020B0702040204020203" pitchFamily="34" charset="0"/>
              </a:rPr>
              <a:t>special dispensing </a:t>
            </a:r>
            <a:r>
              <a:rPr lang="en-US" sz="2000" dirty="0">
                <a:latin typeface="Segoe UI Semibold" panose="020B0702040204020203" pitchFamily="34" charset="0"/>
                <a:cs typeface="Segoe UI Semibold" panose="020B0702040204020203" pitchFamily="34" charset="0"/>
              </a:rPr>
              <a:t>of the Spirit comes only as a new region or new group receives the Gospel.</a:t>
            </a:r>
          </a:p>
          <a:p>
            <a:pPr lvl="1">
              <a:spcBef>
                <a:spcPts val="0"/>
              </a:spcBef>
              <a:spcAft>
                <a:spcPts val="1800"/>
              </a:spcAft>
            </a:pPr>
            <a:r>
              <a:rPr lang="en-US" sz="2000" dirty="0">
                <a:latin typeface="Segoe UI Semibold" panose="020B0702040204020203" pitchFamily="34" charset="0"/>
                <a:cs typeface="Segoe UI Semibold" panose="020B0702040204020203" pitchFamily="34" charset="0"/>
              </a:rPr>
              <a:t>The </a:t>
            </a:r>
            <a:r>
              <a:rPr lang="en-US" sz="2000" u="sng" dirty="0">
                <a:latin typeface="Segoe UI Semibold" panose="020B0702040204020203" pitchFamily="34" charset="0"/>
                <a:cs typeface="Segoe UI Semibold" panose="020B0702040204020203" pitchFamily="34" charset="0"/>
              </a:rPr>
              <a:t>special circumstances</a:t>
            </a:r>
            <a:r>
              <a:rPr lang="en-US" sz="2000" dirty="0">
                <a:latin typeface="Segoe UI Semibold" panose="020B0702040204020203" pitchFamily="34" charset="0"/>
                <a:cs typeface="Segoe UI Semibold" panose="020B0702040204020203" pitchFamily="34" charset="0"/>
              </a:rPr>
              <a:t> mark a break in the pattern to underscore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a fresh move of God.</a:t>
            </a:r>
          </a:p>
          <a:p>
            <a:pPr lvl="1">
              <a:spcBef>
                <a:spcPts val="0"/>
              </a:spcBef>
              <a:spcAft>
                <a:spcPts val="1800"/>
              </a:spcAft>
            </a:pPr>
            <a:endParaRPr lang="en-US" sz="16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7911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1028295" y="1414890"/>
            <a:ext cx="4147414" cy="48031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15</a:t>
            </a:r>
            <a:r>
              <a:rPr lang="en-US" sz="2000" b="1" dirty="0">
                <a:latin typeface="Segoe UI Semibold" panose="020B0702040204020203" pitchFamily="34" charset="0"/>
                <a:cs typeface="Segoe UI Semibold" panose="020B0702040204020203" pitchFamily="34" charset="0"/>
              </a:rPr>
              <a:t> After they went down there, </a:t>
            </a:r>
            <a:r>
              <a:rPr lang="en-US" sz="2000" b="1" dirty="0">
                <a:effectLst/>
                <a:latin typeface="Segoe UI Semibold" panose="020B0702040204020203" pitchFamily="34" charset="0"/>
                <a:cs typeface="Segoe UI Semibold" panose="020B0702040204020203" pitchFamily="34" charset="0"/>
              </a:rPr>
              <a:t>they prayed for them so that the Samaritans might receive the Holy Spirit because </a:t>
            </a:r>
            <a:r>
              <a:rPr lang="en-US" sz="2000" b="1" dirty="0">
                <a:latin typeface="Segoe UI Semibold" panose="020B0702040204020203" pitchFamily="34" charset="0"/>
                <a:cs typeface="Segoe UI Semibold" panose="020B0702040204020203" pitchFamily="34" charset="0"/>
              </a:rPr>
              <a:t>he had not yet come down on any of them. </a:t>
            </a:r>
            <a:r>
              <a:rPr lang="en-US" sz="2000" b="1" baseline="30000" dirty="0">
                <a:latin typeface="Segoe UI Semibold" panose="020B0702040204020203" pitchFamily="34" charset="0"/>
                <a:cs typeface="Segoe UI Semibold" panose="020B0702040204020203" pitchFamily="34" charset="0"/>
              </a:rPr>
              <a:t>16</a:t>
            </a:r>
            <a:r>
              <a:rPr lang="en-US" sz="2000" b="1" dirty="0">
                <a:latin typeface="Segoe UI Semibold" panose="020B0702040204020203" pitchFamily="34" charset="0"/>
                <a:cs typeface="Segoe UI Semibold" panose="020B0702040204020203" pitchFamily="34" charset="0"/>
              </a:rPr>
              <a:t> (They had only been baptized in the name of the Lord Jesus.) </a:t>
            </a:r>
            <a:r>
              <a:rPr lang="en-US" sz="2000" b="1" baseline="30000" dirty="0">
                <a:latin typeface="Segoe UI Semibold" panose="020B0702040204020203" pitchFamily="34" charset="0"/>
                <a:cs typeface="Segoe UI Semibold" panose="020B0702040204020203" pitchFamily="34" charset="0"/>
              </a:rPr>
              <a:t>17</a:t>
            </a:r>
            <a:r>
              <a:rPr lang="en-US" sz="2000" b="1" dirty="0">
                <a:latin typeface="Segoe UI Semibold" panose="020B0702040204020203" pitchFamily="34" charset="0"/>
                <a:cs typeface="Segoe UI Semibold" panose="020B0702040204020203" pitchFamily="34" charset="0"/>
              </a:rPr>
              <a:t> Then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Peter and John laid their hands on them, and they received the Holy Spirit</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13</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894DD041-6E34-4C25-9D4C-9C0EC8CEEC83}"/>
              </a:ext>
            </a:extLst>
          </p:cNvPr>
          <p:cNvSpPr txBox="1">
            <a:spLocks/>
          </p:cNvSpPr>
          <p:nvPr/>
        </p:nvSpPr>
        <p:spPr bwMode="auto">
          <a:xfrm>
            <a:off x="5562600" y="1428370"/>
            <a:ext cx="5890226" cy="38100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2400"/>
              </a:spcAft>
            </a:pPr>
            <a:r>
              <a:rPr lang="en-US" sz="2000" b="1" dirty="0">
                <a:latin typeface="Segoe UI" panose="020B0502040204020203" pitchFamily="34" charset="0"/>
                <a:cs typeface="Segoe UI" panose="020B0502040204020203" pitchFamily="34" charset="0"/>
              </a:rPr>
              <a:t>Apart from </a:t>
            </a:r>
            <a:r>
              <a:rPr lang="en-US" sz="2000" b="1" dirty="0">
                <a:effectLst>
                  <a:glow rad="228600">
                    <a:schemeClr val="accent2">
                      <a:satMod val="175000"/>
                      <a:alpha val="40000"/>
                    </a:schemeClr>
                  </a:glow>
                </a:effectLst>
                <a:latin typeface="Segoe UI" panose="020B0502040204020203" pitchFamily="34" charset="0"/>
                <a:cs typeface="Segoe UI" panose="020B0502040204020203" pitchFamily="34" charset="0"/>
              </a:rPr>
              <a:t>a special act of God</a:t>
            </a:r>
            <a:r>
              <a:rPr lang="en-US" sz="2000" b="1" dirty="0">
                <a:latin typeface="Segoe UI" panose="020B0502040204020203" pitchFamily="34" charset="0"/>
                <a:cs typeface="Segoe UI" panose="020B0502040204020203" pitchFamily="34" charset="0"/>
              </a:rPr>
              <a:t> like this, there is no such thing as a Christian who does not yet have the Holy Spirit.</a:t>
            </a:r>
          </a:p>
          <a:p>
            <a:pPr lvl="1">
              <a:spcBef>
                <a:spcPts val="0"/>
              </a:spcBef>
              <a:spcAft>
                <a:spcPts val="2400"/>
              </a:spcAft>
            </a:pPr>
            <a:r>
              <a:rPr lang="en-US" sz="1800" u="sng" dirty="0">
                <a:latin typeface="Segoe UI Semibold" panose="020B0702040204020203" pitchFamily="34" charset="0"/>
                <a:cs typeface="Segoe UI Semibold" panose="020B0702040204020203" pitchFamily="34" charset="0"/>
              </a:rPr>
              <a:t>Romans 8:9</a:t>
            </a:r>
            <a:r>
              <a:rPr lang="en-US" sz="1800" dirty="0">
                <a:latin typeface="Segoe UI Semibold" panose="020B0702040204020203" pitchFamily="34" charset="0"/>
                <a:cs typeface="Segoe UI Semibold" panose="020B0702040204020203" pitchFamily="34" charset="0"/>
              </a:rPr>
              <a:t> –</a:t>
            </a:r>
            <a:r>
              <a:rPr lang="en-US" sz="1800" b="1" dirty="0">
                <a:latin typeface="Segoe UI Semibold" panose="020B0702040204020203" pitchFamily="34" charset="0"/>
                <a:cs typeface="Segoe UI Semibold" panose="020B0702040204020203" pitchFamily="34" charset="0"/>
              </a:rPr>
              <a:t> </a:t>
            </a:r>
            <a:r>
              <a:rPr lang="en-US" sz="1800" b="1" i="1" dirty="0">
                <a:latin typeface="Segoe UI Semibold" panose="020B0702040204020203" pitchFamily="34" charset="0"/>
                <a:cs typeface="Segoe UI Semibold" panose="020B0702040204020203" pitchFamily="34" charset="0"/>
              </a:rPr>
              <a:t>“If anyone does not have the Spirit of Christ, he does not belong to him.”</a:t>
            </a:r>
            <a:r>
              <a:rPr lang="en-US" sz="1800" b="1" dirty="0">
                <a:latin typeface="Segoe UI Semibold" panose="020B0702040204020203" pitchFamily="34" charset="0"/>
                <a:cs typeface="Segoe UI Semibold" panose="020B0702040204020203" pitchFamily="34" charset="0"/>
              </a:rPr>
              <a:t> (Rom 8:9)</a:t>
            </a:r>
          </a:p>
          <a:p>
            <a:pPr lvl="1">
              <a:spcAft>
                <a:spcPts val="2400"/>
              </a:spcAft>
            </a:pPr>
            <a:r>
              <a:rPr lang="en-US" sz="1800" u="sng" dirty="0">
                <a:latin typeface="Segoe UI Semibold" panose="020B0702040204020203" pitchFamily="34" charset="0"/>
                <a:cs typeface="Segoe UI Semibold" panose="020B0702040204020203" pitchFamily="34" charset="0"/>
              </a:rPr>
              <a:t>1 Cor. 12:13</a:t>
            </a:r>
            <a:r>
              <a:rPr lang="en-US" sz="1800" b="1" dirty="0">
                <a:latin typeface="Segoe UI Semibold" panose="020B0702040204020203" pitchFamily="34" charset="0"/>
                <a:cs typeface="Segoe UI Semibold" panose="020B0702040204020203" pitchFamily="34" charset="0"/>
              </a:rPr>
              <a:t> </a:t>
            </a:r>
            <a:r>
              <a:rPr lang="en-US" sz="1800" dirty="0">
                <a:latin typeface="Segoe UI Semibold" panose="020B0702040204020203" pitchFamily="34" charset="0"/>
                <a:cs typeface="Segoe UI Semibold" panose="020B0702040204020203" pitchFamily="34" charset="0"/>
              </a:rPr>
              <a:t>– </a:t>
            </a:r>
            <a:r>
              <a:rPr lang="en-US" sz="1800" b="1" dirty="0">
                <a:latin typeface="Segoe UI Semibold" panose="020B0702040204020203" pitchFamily="34" charset="0"/>
                <a:cs typeface="Segoe UI Semibold" panose="020B0702040204020203" pitchFamily="34" charset="0"/>
              </a:rPr>
              <a:t>“For we were all baptized by one Spirit into one body—whether Jews or Greeks, whether slaves or free—and we were all given one Spirit to drink.”</a:t>
            </a:r>
          </a:p>
        </p:txBody>
      </p:sp>
      <p:sp>
        <p:nvSpPr>
          <p:cNvPr id="11" name="Rectangle: Rounded Corners 10">
            <a:extLst>
              <a:ext uri="{FF2B5EF4-FFF2-40B4-BE49-F238E27FC236}">
                <a16:creationId xmlns:a16="http://schemas.microsoft.com/office/drawing/2014/main" id="{A9087A8F-345C-4C79-8FB8-6E438CF62C9D}"/>
              </a:ext>
            </a:extLst>
          </p:cNvPr>
          <p:cNvSpPr/>
          <p:nvPr/>
        </p:nvSpPr>
        <p:spPr bwMode="auto">
          <a:xfrm>
            <a:off x="6295006" y="5532372"/>
            <a:ext cx="4425414" cy="94462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400" spc="-25" dirty="0">
                <a:latin typeface="Segoe UI Semibold" panose="020B0702040204020203" pitchFamily="34" charset="0"/>
                <a:ea typeface="Times New Roman" panose="02020603050405020304" pitchFamily="18" charset="0"/>
                <a:cs typeface="Segoe UI Semibold" panose="020B0702040204020203" pitchFamily="34" charset="0"/>
              </a:rPr>
              <a:t>So, why did God do things this way in Samaria?</a:t>
            </a:r>
          </a:p>
        </p:txBody>
      </p:sp>
    </p:spTree>
    <p:extLst>
      <p:ext uri="{BB962C8B-B14F-4D97-AF65-F5344CB8AC3E}">
        <p14:creationId xmlns:p14="http://schemas.microsoft.com/office/powerpoint/2010/main" val="15825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609600" y="1414890"/>
            <a:ext cx="4147414" cy="48031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15</a:t>
            </a:r>
            <a:r>
              <a:rPr lang="en-US" sz="2000" b="1" dirty="0">
                <a:latin typeface="Segoe UI Semibold" panose="020B0702040204020203" pitchFamily="34" charset="0"/>
                <a:cs typeface="Segoe UI Semibold" panose="020B0702040204020203" pitchFamily="34" charset="0"/>
              </a:rPr>
              <a:t> After they went down there,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prayed for them so that the Samaritans might receive the Holy Spirit</a:t>
            </a:r>
            <a:r>
              <a:rPr lang="en-US" sz="2000" b="1" dirty="0">
                <a:latin typeface="Segoe UI Semibold" panose="020B0702040204020203" pitchFamily="34" charset="0"/>
                <a:cs typeface="Segoe UI Semibold" panose="020B0702040204020203" pitchFamily="34" charset="0"/>
              </a:rPr>
              <a:t> because he had not yet come down on any of them. </a:t>
            </a:r>
            <a:r>
              <a:rPr lang="en-US" sz="2000" b="1" baseline="30000" dirty="0">
                <a:latin typeface="Segoe UI Semibold" panose="020B0702040204020203" pitchFamily="34" charset="0"/>
                <a:cs typeface="Segoe UI Semibold" panose="020B0702040204020203" pitchFamily="34" charset="0"/>
              </a:rPr>
              <a:t>16</a:t>
            </a:r>
            <a:r>
              <a:rPr lang="en-US" sz="2000" b="1" dirty="0">
                <a:latin typeface="Segoe UI Semibold" panose="020B0702040204020203" pitchFamily="34" charset="0"/>
                <a:cs typeface="Segoe UI Semibold" panose="020B0702040204020203" pitchFamily="34" charset="0"/>
              </a:rPr>
              <a:t> (They had only been baptized in the name of the Lord Jesus.) </a:t>
            </a:r>
            <a:r>
              <a:rPr lang="en-US" sz="2000" b="1" baseline="30000" dirty="0">
                <a:latin typeface="Segoe UI Semibold" panose="020B0702040204020203" pitchFamily="34" charset="0"/>
                <a:cs typeface="Segoe UI Semibold" panose="020B0702040204020203" pitchFamily="34" charset="0"/>
              </a:rPr>
              <a:t>17</a:t>
            </a:r>
            <a:r>
              <a:rPr lang="en-US" sz="2000" b="1" dirty="0">
                <a:latin typeface="Segoe UI Semibold" panose="020B0702040204020203" pitchFamily="34" charset="0"/>
                <a:cs typeface="Segoe UI Semibold" panose="020B0702040204020203" pitchFamily="34" charset="0"/>
              </a:rPr>
              <a:t> Then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Peter and John laid their hands on them, and they received the Holy Spirit</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14</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894DD041-6E34-4C25-9D4C-9C0EC8CEEC83}"/>
              </a:ext>
            </a:extLst>
          </p:cNvPr>
          <p:cNvSpPr txBox="1">
            <a:spLocks/>
          </p:cNvSpPr>
          <p:nvPr/>
        </p:nvSpPr>
        <p:spPr bwMode="auto">
          <a:xfrm>
            <a:off x="5118670" y="1403818"/>
            <a:ext cx="6387530" cy="4803134"/>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b="1" dirty="0">
                <a:latin typeface="Segoe UI" panose="020B0502040204020203" pitchFamily="34" charset="0"/>
                <a:cs typeface="Segoe UI" panose="020B0502040204020203" pitchFamily="34" charset="0"/>
              </a:rPr>
              <a:t>This event marks a </a:t>
            </a:r>
            <a:r>
              <a:rPr lang="en-US" sz="2000" b="1" u="sng" dirty="0">
                <a:latin typeface="Segoe UI" panose="020B0502040204020203" pitchFamily="34" charset="0"/>
                <a:cs typeface="Segoe UI" panose="020B0502040204020203" pitchFamily="34" charset="0"/>
              </a:rPr>
              <a:t>MAJOR MILESTONE</a:t>
            </a:r>
            <a:r>
              <a:rPr lang="en-US" sz="2000" b="1" dirty="0">
                <a:latin typeface="Segoe UI" panose="020B0502040204020203" pitchFamily="34" charset="0"/>
                <a:cs typeface="Segoe UI" panose="020B0502040204020203" pitchFamily="34" charset="0"/>
              </a:rPr>
              <a:t> in the spread of the Gospel.</a:t>
            </a:r>
          </a:p>
          <a:p>
            <a:pPr lvl="1">
              <a:spcBef>
                <a:spcPts val="0"/>
              </a:spcBef>
              <a:spcAft>
                <a:spcPts val="1800"/>
              </a:spcAft>
            </a:pPr>
            <a:r>
              <a:rPr lang="en-US" sz="1600" dirty="0">
                <a:latin typeface="Segoe UI Semibold" panose="020B0702040204020203" pitchFamily="34" charset="0"/>
                <a:cs typeface="Segoe UI Semibold" panose="020B0702040204020203" pitchFamily="34" charset="0"/>
              </a:rPr>
              <a:t>For centuries, the Samaritans and the Jews had been bitter rivals. </a:t>
            </a:r>
          </a:p>
          <a:p>
            <a:pPr lvl="1">
              <a:spcBef>
                <a:spcPts val="0"/>
              </a:spcBef>
              <a:spcAft>
                <a:spcPts val="1800"/>
              </a:spcAft>
            </a:pPr>
            <a:r>
              <a:rPr lang="en-US" sz="1600" dirty="0">
                <a:latin typeface="Segoe UI Semibold" panose="020B0702040204020203" pitchFamily="34" charset="0"/>
                <a:cs typeface="Segoe UI Semibold" panose="020B0702040204020203" pitchFamily="34" charset="0"/>
              </a:rPr>
              <a:t>If the Samaritans had received the Spirit independent of the Jerusalem church, </a:t>
            </a:r>
            <a:r>
              <a:rPr lang="en-US" sz="1600" dirty="0">
                <a:effectLst>
                  <a:glow rad="228600">
                    <a:schemeClr val="accent4">
                      <a:satMod val="175000"/>
                      <a:alpha val="40000"/>
                    </a:schemeClr>
                  </a:glow>
                </a:effectLst>
                <a:latin typeface="Segoe UI Semibold" panose="020B0702040204020203" pitchFamily="34" charset="0"/>
                <a:cs typeface="Segoe UI Semibold" panose="020B0702040204020203" pitchFamily="34" charset="0"/>
              </a:rPr>
              <a:t>it could have resulted in two separate churches</a:t>
            </a:r>
            <a:r>
              <a:rPr lang="en-US" sz="1600" dirty="0">
                <a:latin typeface="Segoe UI Semibold" panose="020B0702040204020203" pitchFamily="34" charset="0"/>
                <a:cs typeface="Segoe UI Semibold" panose="020B0702040204020203" pitchFamily="34" charset="0"/>
              </a:rPr>
              <a:t>, a Jewish church and a Samaritan church. </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But </a:t>
            </a:r>
            <a:r>
              <a:rPr lang="en-US" sz="2000" u="sng" dirty="0">
                <a:effectLst>
                  <a:glow rad="228600">
                    <a:schemeClr val="accent6">
                      <a:satMod val="175000"/>
                      <a:alpha val="40000"/>
                    </a:schemeClr>
                  </a:glow>
                </a:effectLst>
                <a:latin typeface="Segoe UI Semibold" panose="020B0702040204020203" pitchFamily="34" charset="0"/>
                <a:cs typeface="Segoe UI Semibold" panose="020B0702040204020203" pitchFamily="34" charset="0"/>
              </a:rPr>
              <a:t>God wants one church</a:t>
            </a:r>
            <a:r>
              <a:rPr lang="en-US" sz="2000" dirty="0">
                <a:latin typeface="Segoe UI Semibold" panose="020B0702040204020203" pitchFamily="34" charset="0"/>
                <a:cs typeface="Segoe UI Semibold" panose="020B0702040204020203" pitchFamily="34" charset="0"/>
              </a:rPr>
              <a:t>, in which </a:t>
            </a:r>
            <a:r>
              <a:rPr lang="en-US" sz="2000" i="1" dirty="0">
                <a:latin typeface="Segoe UI Semibold" panose="020B0702040204020203" pitchFamily="34" charset="0"/>
                <a:cs typeface="Segoe UI Semibold" panose="020B0702040204020203" pitchFamily="34" charset="0"/>
              </a:rPr>
              <a:t>“there is neither Jew nor Greek, there is neither slave nor free man, there is neither male nor female,”</a:t>
            </a:r>
            <a:r>
              <a:rPr lang="en-US" sz="2000" dirty="0">
                <a:latin typeface="Segoe UI Semibold" panose="020B0702040204020203" pitchFamily="34" charset="0"/>
                <a:cs typeface="Segoe UI Semibold" panose="020B0702040204020203" pitchFamily="34" charset="0"/>
              </a:rPr>
              <a:t> but </a:t>
            </a:r>
            <a:r>
              <a:rPr lang="en-US" sz="2000" i="1" dirty="0">
                <a:latin typeface="Segoe UI Semibold" panose="020B0702040204020203" pitchFamily="34" charset="0"/>
                <a:cs typeface="Segoe UI Semibold" panose="020B0702040204020203" pitchFamily="34" charset="0"/>
              </a:rPr>
              <a:t>“all [are] one in Christ Jesus”</a:t>
            </a:r>
            <a:r>
              <a:rPr lang="en-US" sz="2000" dirty="0">
                <a:latin typeface="Segoe UI Semibold" panose="020B0702040204020203" pitchFamily="34" charset="0"/>
                <a:cs typeface="Segoe UI Semibold" panose="020B0702040204020203" pitchFamily="34" charset="0"/>
              </a:rPr>
              <a:t> (Gal. 3:28).</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God unified what the world had divided!</a:t>
            </a:r>
          </a:p>
          <a:p>
            <a:pPr>
              <a:spcBef>
                <a:spcPts val="0"/>
              </a:spcBef>
              <a:spcAft>
                <a:spcPts val="1800"/>
              </a:spcAft>
            </a:pPr>
            <a:endParaRPr lang="en-US" sz="36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31839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57BF3DA-2A9B-4274-8880-F2D660668C5E}"/>
              </a:ext>
            </a:extLst>
          </p:cNvPr>
          <p:cNvSpPr/>
          <p:nvPr/>
        </p:nvSpPr>
        <p:spPr bwMode="auto">
          <a:xfrm>
            <a:off x="1568998" y="353628"/>
            <a:ext cx="9068430" cy="969053"/>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91440" rIns="91440" bIns="0" numCol="1" rtlCol="0" anchor="ctr" anchorCtr="0" compatLnSpc="1">
            <a:prstTxWarp prst="textNoShape">
              <a:avLst/>
            </a:prstTxWarp>
          </a:bodyPr>
          <a:lstStyle/>
          <a:p>
            <a:pPr algn="ctr">
              <a:tabLst>
                <a:tab pos="7827963" algn="r"/>
              </a:tabLst>
            </a:pPr>
            <a:r>
              <a:rPr lang="en-US" sz="72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2000" b="1" dirty="0">
                <a:solidFill>
                  <a:srgbClr val="910101"/>
                </a:solidFill>
                <a:effectLst>
                  <a:outerShdw blurRad="38100" dist="38100" dir="2700000" algn="tl">
                    <a:srgbClr val="000000">
                      <a:alpha val="43137"/>
                    </a:srgbClr>
                  </a:outerShdw>
                </a:effectLst>
                <a:latin typeface="Lucida Handwriting" panose="03010101010101010101" pitchFamily="66" charset="0"/>
              </a:rPr>
              <a:t> </a:t>
            </a:r>
            <a:r>
              <a:rPr lang="en-US" sz="6600" b="1" i="1" cap="small" spc="500" dirty="0">
                <a:effectLst>
                  <a:outerShdw blurRad="38100" dist="38100" dir="2700000" algn="tl">
                    <a:srgbClr val="000000">
                      <a:alpha val="43137"/>
                    </a:srgbClr>
                  </a:outerShdw>
                </a:effectLst>
              </a:rPr>
              <a:t>p</a:t>
            </a:r>
            <a:r>
              <a:rPr lang="en-US" sz="4800" b="1" i="1" cap="small" spc="500" dirty="0">
                <a:effectLst>
                  <a:outerShdw blurRad="38100" dist="38100" dir="2700000" algn="tl">
                    <a:srgbClr val="000000">
                      <a:alpha val="43137"/>
                    </a:srgbClr>
                  </a:outerShdw>
                </a:effectLst>
              </a:rPr>
              <a:t>owered </a:t>
            </a:r>
            <a:r>
              <a:rPr lang="en-US" sz="6600" b="1" i="1" cap="small" spc="500" dirty="0">
                <a:effectLst>
                  <a:outerShdw blurRad="38100" dist="38100" dir="2700000" algn="tl">
                    <a:srgbClr val="000000">
                      <a:alpha val="43137"/>
                    </a:srgbClr>
                  </a:outerShdw>
                </a:effectLst>
              </a:rPr>
              <a:t>D</a:t>
            </a:r>
            <a:r>
              <a:rPr lang="en-US" sz="4800" b="1" i="1" cap="small" spc="500" dirty="0">
                <a:effectLst>
                  <a:outerShdw blurRad="38100" dist="38100" dir="2700000" algn="tl">
                    <a:srgbClr val="000000">
                      <a:alpha val="43137"/>
                    </a:srgbClr>
                  </a:outerShdw>
                </a:effectLst>
              </a:rPr>
              <a:t>iscipleship</a:t>
            </a:r>
            <a:endParaRPr lang="en-US" sz="4400" b="1" dirty="0">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sp>
        <p:nvSpPr>
          <p:cNvPr id="5" name="Content Placeholder 2">
            <a:extLst>
              <a:ext uri="{FF2B5EF4-FFF2-40B4-BE49-F238E27FC236}">
                <a16:creationId xmlns:a16="http://schemas.microsoft.com/office/drawing/2014/main" id="{FA11AB9D-82EF-4B34-A5D1-FE077432139A}"/>
              </a:ext>
            </a:extLst>
          </p:cNvPr>
          <p:cNvSpPr>
            <a:spLocks noGrp="1"/>
          </p:cNvSpPr>
          <p:nvPr>
            <p:ph idx="1"/>
          </p:nvPr>
        </p:nvSpPr>
        <p:spPr>
          <a:xfrm>
            <a:off x="1458570" y="1752601"/>
            <a:ext cx="9282545" cy="3733800"/>
          </a:xfr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0" rIns="91440" bIns="0" rtlCol="0" anchor="ctr">
            <a:noAutofit/>
          </a:bodyPr>
          <a:lstStyle/>
          <a:p>
            <a:pPr marL="460375" lvl="0" indent="-460375">
              <a:lnSpc>
                <a:spcPct val="100000"/>
              </a:lnSpc>
              <a:spcBef>
                <a:spcPts val="0"/>
              </a:spcBef>
              <a:spcAft>
                <a:spcPts val="1200"/>
              </a:spcAft>
              <a:buFont typeface="Wingdings" panose="05000000000000000000" pitchFamily="2" charset="2"/>
              <a:buChar char="Ø"/>
            </a:pPr>
            <a:r>
              <a:rPr lang="en-US" sz="1800" b="1" dirty="0">
                <a:latin typeface="Segoe UI" panose="020B0502040204020203" pitchFamily="34" charset="0"/>
                <a:cs typeface="Segoe UI" panose="020B0502040204020203" pitchFamily="34" charset="0"/>
              </a:rPr>
              <a:t>Taking Scripture out of context is dangerous and can lead to false doctrine and false teaching.</a:t>
            </a:r>
          </a:p>
          <a:p>
            <a:pPr marL="460375" lvl="0" indent="-460375">
              <a:lnSpc>
                <a:spcPct val="100000"/>
              </a:lnSpc>
              <a:spcBef>
                <a:spcPts val="0"/>
              </a:spcBef>
              <a:spcAft>
                <a:spcPts val="1200"/>
              </a:spcAft>
              <a:buFont typeface="Wingdings" panose="05000000000000000000" pitchFamily="2" charset="2"/>
              <a:buChar char="Ø"/>
            </a:pPr>
            <a:r>
              <a:rPr lang="en-US" sz="1800" b="1" dirty="0">
                <a:latin typeface="Segoe UI" panose="020B0502040204020203" pitchFamily="34" charset="0"/>
                <a:cs typeface="Segoe UI" panose="020B0502040204020203" pitchFamily="34" charset="0"/>
              </a:rPr>
              <a:t>Problematic passages should be interpreted always in light of their historical context first before applying them to modern day. When issues arise, Scripture should interpret Scripture.</a:t>
            </a:r>
          </a:p>
          <a:p>
            <a:pPr marL="460375" indent="-460375">
              <a:lnSpc>
                <a:spcPct val="100000"/>
              </a:lnSpc>
              <a:spcBef>
                <a:spcPts val="0"/>
              </a:spcBef>
              <a:spcAft>
                <a:spcPts val="1200"/>
              </a:spcAft>
              <a:buFont typeface="Wingdings" panose="05000000000000000000" pitchFamily="2" charset="2"/>
              <a:buChar char="Ø"/>
            </a:pPr>
            <a:r>
              <a:rPr lang="en-US" sz="1800" b="1" dirty="0">
                <a:latin typeface="Segoe UI" panose="020B0502040204020203" pitchFamily="34" charset="0"/>
                <a:cs typeface="Segoe UI" panose="020B0502040204020203" pitchFamily="34" charset="0"/>
              </a:rPr>
              <a:t>But don’t let the good news of this passage get lost in the controversy. The Gospel is advancing, and it is for all people, in all lands, from all cultures, speaking all languages.</a:t>
            </a:r>
          </a:p>
          <a:p>
            <a:pPr marL="460375" indent="-460375">
              <a:lnSpc>
                <a:spcPct val="100000"/>
              </a:lnSpc>
              <a:spcBef>
                <a:spcPts val="0"/>
              </a:spcBef>
              <a:spcAft>
                <a:spcPts val="1200"/>
              </a:spcAft>
              <a:buFont typeface="Wingdings" panose="05000000000000000000" pitchFamily="2" charset="2"/>
              <a:buChar char="Ø"/>
            </a:pPr>
            <a:r>
              <a:rPr lang="en-US" sz="1800" b="1" dirty="0">
                <a:latin typeface="Segoe UI" panose="020B0502040204020203" pitchFamily="34" charset="0"/>
                <a:cs typeface="Segoe UI" panose="020B0502040204020203" pitchFamily="34" charset="0"/>
              </a:rPr>
              <a:t>Jesus said, you will be my witnesses in Jerusalem, in all Judea and Samaria, and to the ends of the earth. Too often we skip over Samaria and do directly to the ends of the earth.</a:t>
            </a:r>
          </a:p>
        </p:txBody>
      </p:sp>
      <p:sp>
        <p:nvSpPr>
          <p:cNvPr id="6" name="Rectangle 4">
            <a:extLst>
              <a:ext uri="{FF2B5EF4-FFF2-40B4-BE49-F238E27FC236}">
                <a16:creationId xmlns:a16="http://schemas.microsoft.com/office/drawing/2014/main" id="{7FA287A4-967B-48BA-940B-37BD2A8F3EC7}"/>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7" name="Rectangle 6">
            <a:extLst>
              <a:ext uri="{FF2B5EF4-FFF2-40B4-BE49-F238E27FC236}">
                <a16:creationId xmlns:a16="http://schemas.microsoft.com/office/drawing/2014/main" id="{9C9C307C-E2D0-4D0B-A4BF-E322B7B5DCD3}"/>
              </a:ext>
            </a:extLst>
          </p:cNvPr>
          <p:cNvSpPr>
            <a:spLocks noGrp="1" noChangeArrowheads="1"/>
          </p:cNvSpPr>
          <p:nvPr>
            <p:ph type="sldNum" sz="quarter" idx="12"/>
          </p:nvPr>
        </p:nvSpPr>
        <p:spPr>
          <a:xfrm>
            <a:off x="11430000" y="6497915"/>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15</a:t>
            </a:fld>
            <a:endParaRPr lang="en-US" altLang="en-US" dirty="0"/>
          </a:p>
        </p:txBody>
      </p:sp>
      <p:sp>
        <p:nvSpPr>
          <p:cNvPr id="8" name="Rectangle: Rounded Corners 7">
            <a:extLst>
              <a:ext uri="{FF2B5EF4-FFF2-40B4-BE49-F238E27FC236}">
                <a16:creationId xmlns:a16="http://schemas.microsoft.com/office/drawing/2014/main" id="{495E31DF-7269-4D6B-A2DE-F5BC986F55D2}"/>
              </a:ext>
            </a:extLst>
          </p:cNvPr>
          <p:cNvSpPr/>
          <p:nvPr/>
        </p:nvSpPr>
        <p:spPr bwMode="auto">
          <a:xfrm>
            <a:off x="3425838" y="5791200"/>
            <a:ext cx="5354751" cy="64519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800" b="1" spc="-25" dirty="0">
                <a:latin typeface="Segoe UI" panose="020B0502040204020203" pitchFamily="34" charset="0"/>
                <a:ea typeface="Times New Roman" panose="02020603050405020304" pitchFamily="18" charset="0"/>
                <a:cs typeface="Segoe UI" panose="020B0502040204020203" pitchFamily="34" charset="0"/>
              </a:rPr>
              <a:t>Who are your Samaritans?</a:t>
            </a:r>
          </a:p>
        </p:txBody>
      </p:sp>
    </p:spTree>
    <p:extLst>
      <p:ext uri="{BB962C8B-B14F-4D97-AF65-F5344CB8AC3E}">
        <p14:creationId xmlns:p14="http://schemas.microsoft.com/office/powerpoint/2010/main" val="134843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sinesscard, envelope&#10;&#10;Description automatically generated">
            <a:extLst>
              <a:ext uri="{FF2B5EF4-FFF2-40B4-BE49-F238E27FC236}">
                <a16:creationId xmlns:a16="http://schemas.microsoft.com/office/drawing/2014/main" id="{1CE6BAE9-6781-4CFA-AB08-0078C89DA3E6}"/>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C86A67E-440B-48F4-99DB-A7D68B8A1544}"/>
              </a:ext>
            </a:extLst>
          </p:cNvPr>
          <p:cNvSpPr txBox="1"/>
          <p:nvPr/>
        </p:nvSpPr>
        <p:spPr>
          <a:xfrm rot="21420000">
            <a:off x="759486" y="-463472"/>
            <a:ext cx="7504299" cy="3012363"/>
          </a:xfrm>
          <a:prstGeom prst="rect">
            <a:avLst/>
          </a:prstGeom>
          <a:noFill/>
        </p:spPr>
        <p:txBody>
          <a:bodyPr wrap="square" rtlCol="0">
            <a:spAutoFit/>
          </a:bodyPr>
          <a:lstStyle/>
          <a:p>
            <a:pPr>
              <a:lnSpc>
                <a:spcPct val="150000"/>
              </a:lnSpc>
            </a:pPr>
            <a:r>
              <a:rPr lang="en-US" sz="13800" b="1" dirty="0">
                <a:solidFill>
                  <a:srgbClr val="910101"/>
                </a:solidFill>
                <a:effectLst>
                  <a:outerShdw blurRad="38100" dist="38100" dir="2700000" algn="tl">
                    <a:srgbClr val="000000">
                      <a:alpha val="43137"/>
                    </a:srgbClr>
                  </a:outerShdw>
                </a:effectLst>
                <a:latin typeface="Lucida Handwriting" panose="03010101010101010101" pitchFamily="66" charset="0"/>
              </a:rPr>
              <a:t>IN</a:t>
            </a:r>
            <a:r>
              <a:rPr lang="en-US" sz="11500" b="1" i="1" cap="small" spc="500" dirty="0">
                <a:latin typeface="+mn-lt"/>
              </a:rPr>
              <a:t>p</a:t>
            </a:r>
            <a:r>
              <a:rPr lang="en-US" sz="8800" b="1" i="1" cap="small" spc="500" dirty="0">
                <a:latin typeface="+mn-lt"/>
              </a:rPr>
              <a:t>owered</a:t>
            </a:r>
          </a:p>
        </p:txBody>
      </p:sp>
      <p:sp>
        <p:nvSpPr>
          <p:cNvPr id="5" name="TextBox 4">
            <a:extLst>
              <a:ext uri="{FF2B5EF4-FFF2-40B4-BE49-F238E27FC236}">
                <a16:creationId xmlns:a16="http://schemas.microsoft.com/office/drawing/2014/main" id="{4DF6E862-2D08-4827-B115-A11A941EDEAA}"/>
              </a:ext>
            </a:extLst>
          </p:cNvPr>
          <p:cNvSpPr txBox="1"/>
          <p:nvPr/>
        </p:nvSpPr>
        <p:spPr>
          <a:xfrm rot="21420000">
            <a:off x="1089767" y="1781910"/>
            <a:ext cx="8612551" cy="2185214"/>
          </a:xfrm>
          <a:prstGeom prst="rect">
            <a:avLst/>
          </a:prstGeom>
          <a:noFill/>
        </p:spPr>
        <p:txBody>
          <a:bodyPr wrap="square" rtlCol="0">
            <a:spAutoFit/>
          </a:bodyPr>
          <a:lstStyle/>
          <a:p>
            <a:r>
              <a:rPr lang="en-US" sz="96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D</a:t>
            </a:r>
            <a:r>
              <a:rPr lang="en-US" sz="7200" b="1" i="1" cap="all" spc="600" dirty="0">
                <a:solidFill>
                  <a:srgbClr val="FFC000"/>
                </a:solidFill>
                <a:effectLst>
                  <a:outerShdw blurRad="38100" dist="38100" dir="2700000" algn="tl">
                    <a:srgbClr val="000000">
                      <a:alpha val="43137"/>
                    </a:srgbClr>
                  </a:outerShdw>
                </a:effectLst>
                <a:latin typeface="+mn-lt"/>
                <a:cs typeface="Segoe UI" panose="020B0502040204020203" pitchFamily="34" charset="0"/>
              </a:rPr>
              <a:t>iscipleship</a:t>
            </a:r>
          </a:p>
          <a:p>
            <a:r>
              <a:rPr lang="en-US" sz="4000" i="1" spc="300" dirty="0">
                <a:latin typeface="+mn-lt"/>
              </a:rPr>
              <a:t>An Inductive Study of Acts</a:t>
            </a:r>
          </a:p>
        </p:txBody>
      </p:sp>
      <p:sp>
        <p:nvSpPr>
          <p:cNvPr id="9" name="Rectangle 4">
            <a:extLst>
              <a:ext uri="{FF2B5EF4-FFF2-40B4-BE49-F238E27FC236}">
                <a16:creationId xmlns:a16="http://schemas.microsoft.com/office/drawing/2014/main" id="{3C75903D-B40E-4F24-AF60-74748895B139}"/>
              </a:ext>
            </a:extLst>
          </p:cNvPr>
          <p:cNvSpPr>
            <a:spLocks noGrp="1" noChangeArrowheads="1"/>
          </p:cNvSpPr>
          <p:nvPr>
            <p:ph type="dt" sz="half" idx="10"/>
          </p:nvPr>
        </p:nvSpPr>
        <p:spPr>
          <a:xfrm>
            <a:off x="76200" y="6553200"/>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2" name="TextBox 1">
            <a:extLst>
              <a:ext uri="{FF2B5EF4-FFF2-40B4-BE49-F238E27FC236}">
                <a16:creationId xmlns:a16="http://schemas.microsoft.com/office/drawing/2014/main" id="{14290237-B79B-4964-A589-B4AE42C51781}"/>
              </a:ext>
            </a:extLst>
          </p:cNvPr>
          <p:cNvSpPr txBox="1"/>
          <p:nvPr/>
        </p:nvSpPr>
        <p:spPr>
          <a:xfrm>
            <a:off x="4800600" y="5187499"/>
            <a:ext cx="6786180" cy="132343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softEdge rad="31750"/>
          </a:effectLst>
        </p:spPr>
        <p:txBody>
          <a:bodyPr wrap="square" rtlCol="0">
            <a:spAutoFit/>
          </a:bodyPr>
          <a:lstStyle/>
          <a:p>
            <a:pPr algn="ctr"/>
            <a:r>
              <a:rPr lang="en-US" sz="4400" b="1" dirty="0">
                <a:effectLst>
                  <a:outerShdw blurRad="38100" dist="38100" dir="2700000" algn="tl">
                    <a:srgbClr val="000000">
                      <a:alpha val="43137"/>
                    </a:srgbClr>
                  </a:outerShdw>
                </a:effectLst>
              </a:rPr>
              <a:t>Opportunistic</a:t>
            </a:r>
            <a:r>
              <a:rPr lang="en-US" sz="4400" b="1" dirty="0">
                <a:effectLst>
                  <a:outerShdw blurRad="38100" dist="38100" dir="2700000" algn="tl">
                    <a:srgbClr val="000000">
                      <a:alpha val="43137"/>
                    </a:srgbClr>
                  </a:outerShdw>
                </a:effectLst>
                <a:latin typeface="+mn-lt"/>
              </a:rPr>
              <a:t> Discipleship</a:t>
            </a:r>
            <a:br>
              <a:rPr lang="en-US" sz="4400" b="1" dirty="0">
                <a:effectLst>
                  <a:outerShdw blurRad="38100" dist="38100" dir="2700000" algn="tl">
                    <a:srgbClr val="000000">
                      <a:alpha val="43137"/>
                    </a:srgbClr>
                  </a:outerShdw>
                </a:effectLst>
                <a:latin typeface="+mn-lt"/>
              </a:rPr>
            </a:br>
            <a:r>
              <a:rPr lang="en-US" sz="3600" b="1" dirty="0">
                <a:solidFill>
                  <a:srgbClr val="FFC000"/>
                </a:solidFill>
                <a:effectLst>
                  <a:outerShdw blurRad="38100" dist="38100" dir="2700000" algn="tl">
                    <a:srgbClr val="000000">
                      <a:alpha val="43137"/>
                    </a:srgbClr>
                  </a:outerShdw>
                </a:effectLst>
                <a:latin typeface="+mn-lt"/>
              </a:rPr>
              <a:t>Acts 8:26-40</a:t>
            </a:r>
          </a:p>
        </p:txBody>
      </p:sp>
    </p:spTree>
    <p:extLst>
      <p:ext uri="{BB962C8B-B14F-4D97-AF65-F5344CB8AC3E}">
        <p14:creationId xmlns:p14="http://schemas.microsoft.com/office/powerpoint/2010/main" val="306974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39324-0DA9-4DF3-82D2-52F81866D1C7}"/>
              </a:ext>
            </a:extLst>
          </p:cNvPr>
          <p:cNvPicPr>
            <a:picLocks noChangeAspect="1"/>
          </p:cNvPicPr>
          <p:nvPr/>
        </p:nvPicPr>
        <p:blipFill rotWithShape="1">
          <a:blip r:embed="rId2"/>
          <a:srcRect t="11691" r="-3" b="-3"/>
          <a:stretch/>
        </p:blipFill>
        <p:spPr>
          <a:xfrm>
            <a:off x="0" y="0"/>
            <a:ext cx="12192000" cy="6858000"/>
          </a:xfrm>
          <a:prstGeom prst="rect">
            <a:avLst/>
          </a:prstGeom>
        </p:spPr>
      </p:pic>
      <p:sp>
        <p:nvSpPr>
          <p:cNvPr id="18" name="Rectangle 4">
            <a:extLst>
              <a:ext uri="{FF2B5EF4-FFF2-40B4-BE49-F238E27FC236}">
                <a16:creationId xmlns:a16="http://schemas.microsoft.com/office/drawing/2014/main" id="{10460047-9B82-48CA-B91D-B907487DCFB0}"/>
              </a:ext>
            </a:extLst>
          </p:cNvPr>
          <p:cNvSpPr>
            <a:spLocks noGrp="1" noChangeArrowheads="1"/>
          </p:cNvSpPr>
          <p:nvPr>
            <p:ph type="dt" sz="half" idx="10"/>
          </p:nvPr>
        </p:nvSpPr>
        <p:spPr>
          <a:xfrm>
            <a:off x="0" y="6507630"/>
            <a:ext cx="2743200" cy="365125"/>
          </a:xfrm>
        </p:spPr>
        <p:txBody>
          <a:bodyPr>
            <a:normAutofit/>
          </a:bodyPr>
          <a:lstStyle>
            <a:lvl1pPr>
              <a:defRPr sz="900" b="1">
                <a:solidFill>
                  <a:schemeClr val="bg1"/>
                </a:solidFill>
                <a:latin typeface="+mn-lt"/>
              </a:defRPr>
            </a:lvl1pPr>
          </a:lstStyle>
          <a:p>
            <a:pPr>
              <a:spcAft>
                <a:spcPts val="600"/>
              </a:spcAft>
              <a:defRPr/>
            </a:pPr>
            <a:r>
              <a:rPr lang="en-US" altLang="en-US" dirty="0"/>
              <a:t>© Eric F. Glover 2021</a:t>
            </a:r>
            <a:endParaRPr lang="en-US" altLang="en-US" b="1" dirty="0"/>
          </a:p>
        </p:txBody>
      </p:sp>
      <p:sp>
        <p:nvSpPr>
          <p:cNvPr id="35" name="Rectangle 6">
            <a:extLst>
              <a:ext uri="{FF2B5EF4-FFF2-40B4-BE49-F238E27FC236}">
                <a16:creationId xmlns:a16="http://schemas.microsoft.com/office/drawing/2014/main" id="{CAE84A9B-9D6C-4E37-88B2-EB4DF76CB7E1}"/>
              </a:ext>
            </a:extLst>
          </p:cNvPr>
          <p:cNvSpPr>
            <a:spLocks noGrp="1" noChangeArrowheads="1"/>
          </p:cNvSpPr>
          <p:nvPr>
            <p:ph type="sldNum" sz="quarter" idx="12"/>
          </p:nvPr>
        </p:nvSpPr>
        <p:spPr>
          <a:xfrm>
            <a:off x="11049000" y="6356349"/>
            <a:ext cx="990600" cy="365125"/>
          </a:xfrm>
        </p:spPr>
        <p:txBody>
          <a:bodyPr>
            <a:normAutofit/>
          </a:bodyPr>
          <a:lstStyle>
            <a:lvl1pPr>
              <a:defRPr sz="1200" b="1">
                <a:solidFill>
                  <a:schemeClr val="bg1"/>
                </a:solidFill>
                <a:latin typeface="+mn-lt"/>
              </a:defRPr>
            </a:lvl1pPr>
          </a:lstStyle>
          <a:p>
            <a:pPr>
              <a:spcAft>
                <a:spcPts val="600"/>
              </a:spcAft>
              <a:defRPr/>
            </a:pPr>
            <a:fld id="{525D6D22-F3CC-406C-AB7C-C30BB762FCEA}" type="slidenum">
              <a:rPr lang="en-US" altLang="en-US" smtClean="0">
                <a:solidFill>
                  <a:srgbClr val="FFFFFF"/>
                </a:solidFill>
              </a:rPr>
              <a:pPr>
                <a:spcAft>
                  <a:spcPts val="600"/>
                </a:spcAft>
                <a:defRPr/>
              </a:pPr>
              <a:t>2</a:t>
            </a:fld>
            <a:endParaRPr lang="en-US" altLang="en-US" dirty="0">
              <a:solidFill>
                <a:srgbClr val="FFFFFF"/>
              </a:solidFill>
            </a:endParaRPr>
          </a:p>
        </p:txBody>
      </p:sp>
      <p:sp>
        <p:nvSpPr>
          <p:cNvPr id="4" name="TextBox 3">
            <a:extLst>
              <a:ext uri="{FF2B5EF4-FFF2-40B4-BE49-F238E27FC236}">
                <a16:creationId xmlns:a16="http://schemas.microsoft.com/office/drawing/2014/main" id="{B9605B3C-AE5D-4870-A314-5198A0878411}"/>
              </a:ext>
            </a:extLst>
          </p:cNvPr>
          <p:cNvSpPr txBox="1"/>
          <p:nvPr/>
        </p:nvSpPr>
        <p:spPr>
          <a:xfrm>
            <a:off x="7620000" y="381000"/>
            <a:ext cx="3952234" cy="2554545"/>
          </a:xfrm>
          <a:prstGeom prst="rect">
            <a:avLst/>
          </a:prstGeom>
          <a:noFill/>
        </p:spPr>
        <p:txBody>
          <a:bodyPr wrap="square" rtlCol="0">
            <a:spAutoFit/>
          </a:bodyPr>
          <a:lstStyle/>
          <a:p>
            <a:pPr algn="r"/>
            <a:r>
              <a:rPr lang="en-US" sz="4000" b="1" dirty="0">
                <a:solidFill>
                  <a:schemeClr val="bg1"/>
                </a:solidFill>
                <a:effectLst>
                  <a:outerShdw blurRad="38100" dist="38100" dir="2700000" algn="tl">
                    <a:srgbClr val="000000">
                      <a:alpha val="43137"/>
                    </a:srgbClr>
                  </a:outerShdw>
                </a:effectLst>
              </a:rPr>
              <a:t>WHAT WOULD YOU DO IF YOU WEREN’T AFRAID?</a:t>
            </a:r>
          </a:p>
        </p:txBody>
      </p:sp>
    </p:spTree>
    <p:extLst>
      <p:ext uri="{BB962C8B-B14F-4D97-AF65-F5344CB8AC3E}">
        <p14:creationId xmlns:p14="http://schemas.microsoft.com/office/powerpoint/2010/main" val="430677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E536B-5A45-4FA1-A213-D2EFD94C4F93}"/>
              </a:ext>
            </a:extLst>
          </p:cNvPr>
          <p:cNvSpPr txBox="1"/>
          <p:nvPr/>
        </p:nvSpPr>
        <p:spPr>
          <a:xfrm>
            <a:off x="1371601" y="1640175"/>
            <a:ext cx="9829799" cy="4385816"/>
          </a:xfrm>
          <a:prstGeom prst="rect">
            <a:avLst/>
          </a:prstGeom>
          <a:noFill/>
        </p:spPr>
        <p:txBody>
          <a:bodyPr wrap="square">
            <a:spAutoFit/>
          </a:bodyPr>
          <a:lstStyle/>
          <a:p>
            <a:pPr>
              <a:lnSpc>
                <a:spcPct val="200000"/>
              </a:lnSpc>
            </a:pPr>
            <a: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“But you will receive</a:t>
            </a:r>
            <a:b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br>
            <a:r>
              <a:rPr lang="en-US" sz="3600" b="1" spc="-100" dirty="0">
                <a:effectLst>
                  <a:outerShdw blurRad="38100" dist="38100" dir="2700000" algn="tl">
                    <a:srgbClr val="000000">
                      <a:alpha val="43137"/>
                    </a:srgbClr>
                  </a:outerShdw>
                </a:effectLst>
                <a:latin typeface="Papyrus" panose="03070502060502030205" pitchFamily="66" charset="0"/>
                <a:ea typeface="Cambria" panose="02040503050406030204" pitchFamily="18" charset="0"/>
              </a:rPr>
              <a:t>when the Holy Spirit has come on you, and you will be My witnesses in Jerusalem, in all Judea and Samaria, and to the ends  of the earth.”</a:t>
            </a:r>
          </a:p>
        </p:txBody>
      </p:sp>
      <p:sp>
        <p:nvSpPr>
          <p:cNvPr id="5" name="TextBox 4">
            <a:extLst>
              <a:ext uri="{FF2B5EF4-FFF2-40B4-BE49-F238E27FC236}">
                <a16:creationId xmlns:a16="http://schemas.microsoft.com/office/drawing/2014/main" id="{3380FC01-C57F-47D6-A7B5-86EF5F46E4B3}"/>
              </a:ext>
            </a:extLst>
          </p:cNvPr>
          <p:cNvSpPr txBox="1"/>
          <p:nvPr/>
        </p:nvSpPr>
        <p:spPr>
          <a:xfrm>
            <a:off x="5181600" y="1066800"/>
            <a:ext cx="4724400" cy="2215991"/>
          </a:xfrm>
          <a:prstGeom prst="rect">
            <a:avLst/>
          </a:prstGeom>
          <a:noFill/>
        </p:spPr>
        <p:txBody>
          <a:bodyPr wrap="square" rtlCol="0">
            <a:spAutoFit/>
          </a:bodyPr>
          <a:lstStyle/>
          <a:p>
            <a:r>
              <a:rPr lang="en-US" sz="13800" b="1" cap="small" dirty="0">
                <a:solidFill>
                  <a:srgbClr val="910101"/>
                </a:solidFill>
                <a:effectLst>
                  <a:outerShdw blurRad="38100" dist="38100" dir="2700000" algn="tl">
                    <a:srgbClr val="000000">
                      <a:alpha val="43137"/>
                    </a:srgbClr>
                  </a:outerShdw>
                </a:effectLst>
                <a:latin typeface="Rage Italic" panose="03070502040507070304" pitchFamily="66" charset="0"/>
              </a:rPr>
              <a:t>power</a:t>
            </a:r>
            <a:endParaRPr lang="en-US" sz="13800" dirty="0">
              <a:solidFill>
                <a:srgbClr val="910101"/>
              </a:solidFill>
            </a:endParaRPr>
          </a:p>
        </p:txBody>
      </p:sp>
      <p:sp>
        <p:nvSpPr>
          <p:cNvPr id="6" name="Rectangle: Rounded Corners 5">
            <a:extLst>
              <a:ext uri="{FF2B5EF4-FFF2-40B4-BE49-F238E27FC236}">
                <a16:creationId xmlns:a16="http://schemas.microsoft.com/office/drawing/2014/main" id="{0D5B596B-725A-4D4E-919B-0D56FA2E43E7}"/>
              </a:ext>
            </a:extLst>
          </p:cNvPr>
          <p:cNvSpPr/>
          <p:nvPr/>
        </p:nvSpPr>
        <p:spPr bwMode="auto">
          <a:xfrm>
            <a:off x="1066800" y="893219"/>
            <a:ext cx="2667000" cy="706981"/>
          </a:xfrm>
          <a:prstGeom prst="roundRect">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91440" rIns="91440" bIns="0" numCol="1" rtlCol="0" anchor="ctr" anchorCtr="0" compatLnSpc="1">
            <a:prstTxWarp prst="textNoShape">
              <a:avLst/>
            </a:prstTxWarp>
          </a:bodyPr>
          <a:lstStyle/>
          <a:p>
            <a:pPr algn="ctr"/>
            <a:r>
              <a:rPr lang="en-US" sz="4000" b="1" dirty="0">
                <a:solidFill>
                  <a:srgbClr val="910101"/>
                </a:solidFill>
                <a:effectLst>
                  <a:outerShdw blurRad="38100" dist="38100" dir="2700000" algn="tl">
                    <a:srgbClr val="000000">
                      <a:alpha val="43137"/>
                    </a:srgbClr>
                  </a:outerShdw>
                </a:effectLst>
                <a:latin typeface="Papyrus" panose="03070502060502030205" pitchFamily="66" charset="0"/>
              </a:rPr>
              <a:t>Acts 1:8</a:t>
            </a:r>
            <a:endParaRPr lang="en-US" sz="3200" b="1" i="1" dirty="0">
              <a:latin typeface="Papyrus" panose="03070502060502030205" pitchFamily="66" charset="0"/>
            </a:endParaRPr>
          </a:p>
        </p:txBody>
      </p:sp>
      <p:sp>
        <p:nvSpPr>
          <p:cNvPr id="7" name="Rectangle 6">
            <a:extLst>
              <a:ext uri="{FF2B5EF4-FFF2-40B4-BE49-F238E27FC236}">
                <a16:creationId xmlns:a16="http://schemas.microsoft.com/office/drawing/2014/main" id="{C26F0809-F6DC-41A6-BCD5-838DB7B69239}"/>
              </a:ext>
            </a:extLst>
          </p:cNvPr>
          <p:cNvSpPr>
            <a:spLocks noGrp="1" noChangeArrowheads="1"/>
          </p:cNvSpPr>
          <p:nvPr>
            <p:ph type="sldNum" sz="quarter" idx="12"/>
          </p:nvPr>
        </p:nvSpPr>
        <p:spPr>
          <a:xfrm>
            <a:off x="11353800" y="6477000"/>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3</a:t>
            </a:fld>
            <a:endParaRPr lang="en-US" altLang="en-US" dirty="0"/>
          </a:p>
        </p:txBody>
      </p:sp>
    </p:spTree>
    <p:extLst>
      <p:ext uri="{BB962C8B-B14F-4D97-AF65-F5344CB8AC3E}">
        <p14:creationId xmlns:p14="http://schemas.microsoft.com/office/powerpoint/2010/main" val="71957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51584" y="1445266"/>
            <a:ext cx="6077816" cy="48031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gn="just">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a:t>
            </a:r>
            <a:r>
              <a:rPr lang="en-US" sz="2000" b="1" dirty="0">
                <a:latin typeface="Segoe UI Semibold" panose="020B0702040204020203" pitchFamily="34" charset="0"/>
                <a:cs typeface="Segoe UI Semibold" panose="020B0702040204020203" pitchFamily="34" charset="0"/>
              </a:rPr>
              <a:t> Saul agreed with putting him to death. </a:t>
            </a:r>
            <a:r>
              <a:rPr lang="en-US" sz="2000" b="1" dirty="0">
                <a:effectLst>
                  <a:glow rad="139700">
                    <a:schemeClr val="accent2">
                      <a:satMod val="175000"/>
                      <a:alpha val="40000"/>
                    </a:schemeClr>
                  </a:glow>
                </a:effectLst>
                <a:latin typeface="Segoe UI Semibold" panose="020B0702040204020203" pitchFamily="34" charset="0"/>
                <a:cs typeface="Segoe UI Semibold" panose="020B0702040204020203" pitchFamily="34" charset="0"/>
              </a:rPr>
              <a:t>On that day a severe persecution broke out against the church in Jerusalem, and all except the apostles were scattered throughout the land of Judea and Samaria</a:t>
            </a:r>
            <a:r>
              <a:rPr lang="en-US" sz="2000" b="1" dirty="0">
                <a:latin typeface="Segoe UI Semibold" panose="020B0702040204020203" pitchFamily="34" charset="0"/>
                <a:cs typeface="Segoe UI Semibold" panose="020B0702040204020203" pitchFamily="34" charset="0"/>
              </a:rPr>
              <a:t>. </a:t>
            </a:r>
            <a:r>
              <a:rPr lang="en-US" sz="2000" b="1" baseline="30000" dirty="0">
                <a:latin typeface="Segoe UI Semibold" panose="020B0702040204020203" pitchFamily="34" charset="0"/>
                <a:cs typeface="Segoe UI Semibold" panose="020B0702040204020203" pitchFamily="34" charset="0"/>
              </a:rPr>
              <a:t>2</a:t>
            </a:r>
            <a:r>
              <a:rPr lang="en-US" sz="2000" b="1" dirty="0">
                <a:latin typeface="Segoe UI Semibold" panose="020B0702040204020203" pitchFamily="34" charset="0"/>
                <a:cs typeface="Segoe UI Semibold" panose="020B0702040204020203" pitchFamily="34" charset="0"/>
              </a:rPr>
              <a:t> Devout men buried Stephen and mourned deeply over him. </a:t>
            </a:r>
            <a:r>
              <a:rPr lang="en-US" sz="2000" b="1" baseline="30000" dirty="0">
                <a:latin typeface="Segoe UI Semibold" panose="020B0702040204020203" pitchFamily="34" charset="0"/>
                <a:cs typeface="Segoe UI Semibold" panose="020B0702040204020203" pitchFamily="34" charset="0"/>
              </a:rPr>
              <a:t>3</a:t>
            </a:r>
            <a:r>
              <a:rPr lang="en-US" sz="2000" b="1" dirty="0">
                <a:latin typeface="Segoe UI Semibold" panose="020B0702040204020203" pitchFamily="34" charset="0"/>
                <a:cs typeface="Segoe UI Semibold" panose="020B0702040204020203" pitchFamily="34" charset="0"/>
              </a:rPr>
              <a:t> </a:t>
            </a:r>
            <a:r>
              <a:rPr lang="en-US" sz="2000" b="1" u="sng" dirty="0">
                <a:latin typeface="Segoe UI Semibold" panose="020B0702040204020203" pitchFamily="34" charset="0"/>
                <a:cs typeface="Segoe UI Semibold" panose="020B0702040204020203" pitchFamily="34" charset="0"/>
              </a:rPr>
              <a:t>Saul, however, was ravaging the church</a:t>
            </a:r>
            <a:r>
              <a:rPr lang="en-US" sz="2000" b="1" dirty="0">
                <a:latin typeface="Segoe UI Semibold" panose="020B0702040204020203" pitchFamily="34" charset="0"/>
                <a:cs typeface="Segoe UI Semibold" panose="020B0702040204020203" pitchFamily="34" charset="0"/>
              </a:rPr>
              <a:t>. He would enter house after house, drag off men and women, and put them in prison. </a:t>
            </a:r>
            <a:r>
              <a:rPr lang="en-US" sz="2000" b="1" baseline="30000" dirty="0">
                <a:latin typeface="Segoe UI Semibold" panose="020B0702040204020203" pitchFamily="34" charset="0"/>
                <a:cs typeface="Segoe UI Semibold" panose="020B0702040204020203" pitchFamily="34" charset="0"/>
              </a:rPr>
              <a:t>4</a:t>
            </a:r>
            <a:r>
              <a:rPr lang="en-US" sz="2000" b="1" dirty="0">
                <a:latin typeface="Segoe UI Semibold" panose="020B0702040204020203" pitchFamily="34" charset="0"/>
                <a:cs typeface="Segoe UI Semibold" panose="020B0702040204020203" pitchFamily="34" charset="0"/>
              </a:rPr>
              <a:t> So </a:t>
            </a:r>
            <a:r>
              <a:rPr lang="en-US" sz="2000" b="1" dirty="0">
                <a:effectLst>
                  <a:glow rad="228600">
                    <a:schemeClr val="accent5">
                      <a:satMod val="175000"/>
                      <a:alpha val="40000"/>
                    </a:schemeClr>
                  </a:glow>
                </a:effectLst>
                <a:latin typeface="Segoe UI Semibold" panose="020B0702040204020203" pitchFamily="34" charset="0"/>
                <a:cs typeface="Segoe UI Semibold" panose="020B0702040204020203" pitchFamily="34" charset="0"/>
              </a:rPr>
              <a:t>those who were scattered went on their way preaching the word</a:t>
            </a:r>
            <a:r>
              <a:rPr lang="en-US" sz="2000" b="1" dirty="0">
                <a:latin typeface="Segoe UI Semibold" panose="020B0702040204020203" pitchFamily="34" charset="0"/>
                <a:cs typeface="Segoe UI Semibold" panose="020B0702040204020203" pitchFamily="34" charset="0"/>
              </a:rPr>
              <a:t>.</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4</a:t>
            </a:fld>
            <a:endParaRPr lang="en-US" altLang="en-US" dirty="0"/>
          </a:p>
        </p:txBody>
      </p:sp>
      <p:sp>
        <p:nvSpPr>
          <p:cNvPr id="4" name="Rectangle: Rounded Corners 3">
            <a:extLst>
              <a:ext uri="{FF2B5EF4-FFF2-40B4-BE49-F238E27FC236}">
                <a16:creationId xmlns:a16="http://schemas.microsoft.com/office/drawing/2014/main" id="{3557725F-5149-44D1-ACB7-626F0A6DFEE8}"/>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Fearless Discipleship</a:t>
            </a:r>
            <a:r>
              <a:rPr lang="en-US" sz="1800" dirty="0">
                <a:solidFill>
                  <a:srgbClr val="910101"/>
                </a:solidFill>
                <a:latin typeface="+mn-lt"/>
              </a:rPr>
              <a:t>	</a:t>
            </a:r>
            <a:r>
              <a:rPr lang="en-US" sz="2400" b="1" dirty="0">
                <a:latin typeface="Segoe UI" panose="020B0502040204020203" pitchFamily="34" charset="0"/>
                <a:cs typeface="Segoe UI" panose="020B0502040204020203" pitchFamily="34" charset="0"/>
              </a:rPr>
              <a:t>Acts 8:1-4</a:t>
            </a:r>
            <a:endParaRPr lang="en-US" sz="2800" b="1"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171BDC59-AB62-4E3E-98ED-9552F438EE52}"/>
              </a:ext>
            </a:extLst>
          </p:cNvPr>
          <p:cNvSpPr txBox="1">
            <a:spLocks/>
          </p:cNvSpPr>
          <p:nvPr/>
        </p:nvSpPr>
        <p:spPr bwMode="auto">
          <a:xfrm>
            <a:off x="6934200" y="1445266"/>
            <a:ext cx="4637228" cy="3507734"/>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dirty="0">
                <a:latin typeface="Segoe UI Semibold" panose="020B0702040204020203" pitchFamily="34" charset="0"/>
                <a:cs typeface="Segoe UI Semibold" panose="020B0702040204020203" pitchFamily="34" charset="0"/>
              </a:rPr>
              <a:t>Widespread persecution erupted after Stephen's death. </a:t>
            </a:r>
          </a:p>
          <a:p>
            <a:pPr lvl="1">
              <a:spcBef>
                <a:spcPts val="0"/>
              </a:spcBef>
              <a:spcAft>
                <a:spcPts val="1800"/>
              </a:spcAft>
            </a:pPr>
            <a:r>
              <a:rPr lang="en-US" sz="1800" dirty="0">
                <a:latin typeface="Segoe UI Semibold" panose="020B0702040204020203" pitchFamily="34" charset="0"/>
                <a:cs typeface="Segoe UI Semibold" panose="020B0702040204020203" pitchFamily="34" charset="0"/>
              </a:rPr>
              <a:t>No one was more vigorous than Saul in persecuting Christians.</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Christian’s fled Jerusalem and returned to their homes.</a:t>
            </a:r>
          </a:p>
          <a:p>
            <a:pPr>
              <a:spcBef>
                <a:spcPts val="0"/>
              </a:spcBef>
              <a:spcAft>
                <a:spcPts val="1800"/>
              </a:spcAft>
            </a:pPr>
            <a:r>
              <a:rPr lang="en-US" sz="2000" dirty="0">
                <a:latin typeface="Segoe UI Semibold" panose="020B0702040204020203" pitchFamily="34" charset="0"/>
                <a:cs typeface="Segoe UI Semibold" panose="020B0702040204020203" pitchFamily="34" charset="0"/>
              </a:rPr>
              <a:t>This is a perfect example of Romans 8:28 in action! </a:t>
            </a:r>
          </a:p>
        </p:txBody>
      </p:sp>
      <p:sp>
        <p:nvSpPr>
          <p:cNvPr id="9" name="Rectangle: Rounded Corners 8">
            <a:extLst>
              <a:ext uri="{FF2B5EF4-FFF2-40B4-BE49-F238E27FC236}">
                <a16:creationId xmlns:a16="http://schemas.microsoft.com/office/drawing/2014/main" id="{DD2AF582-A8DF-4511-B716-B3997D68144D}"/>
              </a:ext>
            </a:extLst>
          </p:cNvPr>
          <p:cNvSpPr/>
          <p:nvPr/>
        </p:nvSpPr>
        <p:spPr bwMode="auto">
          <a:xfrm>
            <a:off x="7081114" y="5104304"/>
            <a:ext cx="4343400" cy="1143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pPr>
            <a:r>
              <a:rPr lang="en-US" sz="2000" dirty="0">
                <a:latin typeface="Segoe UI Semibold" panose="020B0702040204020203" pitchFamily="34" charset="0"/>
                <a:cs typeface="Segoe UI Semibold" panose="020B0702040204020203" pitchFamily="34" charset="0"/>
              </a:rPr>
              <a:t>Instead of killing the church,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the Gospel spread to Judea and Samaria, just as Jesus prophesied.</a:t>
            </a:r>
          </a:p>
        </p:txBody>
      </p:sp>
    </p:spTree>
    <p:extLst>
      <p:ext uri="{BB962C8B-B14F-4D97-AF65-F5344CB8AC3E}">
        <p14:creationId xmlns:p14="http://schemas.microsoft.com/office/powerpoint/2010/main" val="40424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33400" y="1304266"/>
            <a:ext cx="6890890" cy="50203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Autofit/>
          </a:bodyPr>
          <a:lstStyle/>
          <a:p>
            <a:pPr marL="0" indent="230188" algn="just">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5</a:t>
            </a:r>
            <a:r>
              <a:rPr lang="en-US" sz="2000" b="1" dirty="0">
                <a:latin typeface="Segoe UI Semibold" panose="020B0702040204020203" pitchFamily="34" charset="0"/>
                <a:cs typeface="Segoe UI Semibold" panose="020B0702040204020203" pitchFamily="34" charset="0"/>
              </a:rPr>
              <a:t> Philip went down to a city in Samaria and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proclaimed the Messiah to them</a:t>
            </a:r>
            <a:r>
              <a:rPr lang="en-US" sz="2000" b="1" dirty="0">
                <a:latin typeface="Segoe UI Semibold" panose="020B0702040204020203" pitchFamily="34" charset="0"/>
                <a:cs typeface="Segoe UI Semibold" panose="020B0702040204020203" pitchFamily="34" charset="0"/>
              </a:rPr>
              <a:t>. </a:t>
            </a:r>
            <a:r>
              <a:rPr lang="en-US" sz="2000" b="1" baseline="30000" dirty="0">
                <a:latin typeface="Segoe UI Semibold" panose="020B0702040204020203" pitchFamily="34" charset="0"/>
                <a:cs typeface="Segoe UI Semibold" panose="020B0702040204020203" pitchFamily="34" charset="0"/>
              </a:rPr>
              <a:t>6</a:t>
            </a:r>
            <a:r>
              <a:rPr lang="en-US" sz="2000" b="1" dirty="0">
                <a:latin typeface="Segoe UI Semibold" panose="020B0702040204020203" pitchFamily="34" charset="0"/>
                <a:cs typeface="Segoe UI Semibold" panose="020B0702040204020203" pitchFamily="34" charset="0"/>
              </a:rPr>
              <a:t> The crowds were all </a:t>
            </a:r>
            <a:r>
              <a:rPr lang="en-US" sz="2000" b="1" u="sng" dirty="0">
                <a:latin typeface="Segoe UI Semibold" panose="020B0702040204020203" pitchFamily="34" charset="0"/>
                <a:cs typeface="Segoe UI Semibold" panose="020B0702040204020203" pitchFamily="34" charset="0"/>
              </a:rPr>
              <a:t>paying attention</a:t>
            </a:r>
            <a:r>
              <a:rPr lang="en-US" sz="2000" b="1" dirty="0">
                <a:latin typeface="Segoe UI Semibold" panose="020B0702040204020203" pitchFamily="34" charset="0"/>
                <a:cs typeface="Segoe UI Semibold" panose="020B0702040204020203" pitchFamily="34" charset="0"/>
              </a:rPr>
              <a:t> to what Philip said, as </a:t>
            </a:r>
            <a:r>
              <a:rPr lang="en-US" sz="2000" b="1" u="sng" dirty="0">
                <a:latin typeface="Segoe UI Semibold" panose="020B0702040204020203" pitchFamily="34" charset="0"/>
                <a:cs typeface="Segoe UI Semibold" panose="020B0702040204020203" pitchFamily="34" charset="0"/>
              </a:rPr>
              <a:t>they listened and saw the signs</a:t>
            </a:r>
            <a:r>
              <a:rPr lang="en-US" sz="2000" b="1" dirty="0">
                <a:latin typeface="Segoe UI Semibold" panose="020B0702040204020203" pitchFamily="34" charset="0"/>
                <a:cs typeface="Segoe UI Semibold" panose="020B0702040204020203" pitchFamily="34" charset="0"/>
              </a:rPr>
              <a:t> he was performing. </a:t>
            </a:r>
            <a:r>
              <a:rPr lang="en-US" sz="2000" b="1" baseline="30000" dirty="0">
                <a:latin typeface="Segoe UI Semibold" panose="020B0702040204020203" pitchFamily="34" charset="0"/>
                <a:cs typeface="Segoe UI Semibold" panose="020B0702040204020203" pitchFamily="34" charset="0"/>
              </a:rPr>
              <a:t>7</a:t>
            </a:r>
            <a:r>
              <a:rPr lang="en-US" sz="2000" b="1" dirty="0">
                <a:latin typeface="Segoe UI Semibold" panose="020B0702040204020203" pitchFamily="34" charset="0"/>
                <a:cs typeface="Segoe UI Semibold" panose="020B0702040204020203" pitchFamily="34" charset="0"/>
              </a:rPr>
              <a:t> For unclean spirits, crying out with a loud voice, came out of many who were possessed, and many who were paralyzed and lame were healed. </a:t>
            </a:r>
            <a:r>
              <a:rPr lang="en-US" sz="2000" b="1" baseline="30000" dirty="0">
                <a:latin typeface="Segoe UI Semibold" panose="020B0702040204020203" pitchFamily="34" charset="0"/>
                <a:cs typeface="Segoe UI Semibold" panose="020B0702040204020203" pitchFamily="34" charset="0"/>
              </a:rPr>
              <a:t>8</a:t>
            </a:r>
            <a:r>
              <a:rPr lang="en-US" sz="2000" b="1" dirty="0">
                <a:latin typeface="Segoe UI Semibold" panose="020B0702040204020203" pitchFamily="34" charset="0"/>
                <a:cs typeface="Segoe UI Semibold" panose="020B0702040204020203" pitchFamily="34" charset="0"/>
              </a:rPr>
              <a:t> So </a:t>
            </a:r>
            <a:r>
              <a:rPr lang="en-US" sz="2000" b="1" u="sng" dirty="0">
                <a:latin typeface="Segoe UI Semibold" panose="020B0702040204020203" pitchFamily="34" charset="0"/>
                <a:cs typeface="Segoe UI Semibold" panose="020B0702040204020203" pitchFamily="34" charset="0"/>
              </a:rPr>
              <a:t>there was great joy in that city</a:t>
            </a:r>
            <a:r>
              <a:rPr lang="en-US" sz="2000" b="1" dirty="0">
                <a:latin typeface="Segoe UI Semibold" panose="020B0702040204020203" pitchFamily="34" charset="0"/>
                <a:cs typeface="Segoe UI Semibold" panose="020B0702040204020203" pitchFamily="34" charset="0"/>
              </a:rPr>
              <a:t>. </a:t>
            </a:r>
          </a:p>
          <a:p>
            <a:pPr marL="0" indent="230188" algn="just">
              <a:lnSpc>
                <a:spcPct val="150000"/>
              </a:lnSpc>
              <a:spcBef>
                <a:spcPts val="600"/>
              </a:spcBef>
              <a:buNone/>
            </a:pPr>
            <a:r>
              <a:rPr lang="en-US" sz="2000" b="1" baseline="30000" dirty="0">
                <a:latin typeface="Segoe UI Semibold" panose="020B0702040204020203" pitchFamily="34" charset="0"/>
                <a:cs typeface="Segoe UI Semibold" panose="020B0702040204020203" pitchFamily="34" charset="0"/>
              </a:rPr>
              <a:t>12</a:t>
            </a:r>
            <a:r>
              <a:rPr lang="en-US" sz="2000" b="1" dirty="0">
                <a:latin typeface="Segoe UI Semibold" panose="020B0702040204020203" pitchFamily="34" charset="0"/>
                <a:cs typeface="Segoe UI Semibold" panose="020B0702040204020203" pitchFamily="34" charset="0"/>
              </a:rPr>
              <a:t> But when </a:t>
            </a:r>
            <a:r>
              <a:rPr lang="en-US" sz="2000" b="1" u="sng" dirty="0">
                <a:latin typeface="Segoe UI Semibold" panose="020B0702040204020203" pitchFamily="34" charset="0"/>
                <a:cs typeface="Segoe UI Semibold" panose="020B0702040204020203" pitchFamily="34" charset="0"/>
              </a:rPr>
              <a:t>they believed Philip, as he proclaimed the good news about the kingdom of God and the name of Jesus Christ, both men and women were baptized</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7" name="Rectangle 4">
            <a:extLst>
              <a:ext uri="{FF2B5EF4-FFF2-40B4-BE49-F238E27FC236}">
                <a16:creationId xmlns:a16="http://schemas.microsoft.com/office/drawing/2014/main" id="{403C670D-F329-49DC-8AAC-503836AB3463}"/>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9" name="Rectangle 6">
            <a:extLst>
              <a:ext uri="{FF2B5EF4-FFF2-40B4-BE49-F238E27FC236}">
                <a16:creationId xmlns:a16="http://schemas.microsoft.com/office/drawing/2014/main" id="{59DDA80D-49E3-4AAB-8886-1EE7067B67D4}"/>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5</a:t>
            </a:fld>
            <a:endParaRPr lang="en-US" altLang="en-US" dirty="0"/>
          </a:p>
        </p:txBody>
      </p:sp>
      <p:sp>
        <p:nvSpPr>
          <p:cNvPr id="10" name="Rectangle: Rounded Corners 9">
            <a:extLst>
              <a:ext uri="{FF2B5EF4-FFF2-40B4-BE49-F238E27FC236}">
                <a16:creationId xmlns:a16="http://schemas.microsoft.com/office/drawing/2014/main" id="{3BAC2788-390E-48F0-AFB3-4E996FED3E72}"/>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8:5-8, 12</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1" name="Rectangle: Rounded Corners 10">
            <a:extLst>
              <a:ext uri="{FF2B5EF4-FFF2-40B4-BE49-F238E27FC236}">
                <a16:creationId xmlns:a16="http://schemas.microsoft.com/office/drawing/2014/main" id="{F6D4D316-D110-48F1-8C34-B578E261E723}"/>
              </a:ext>
            </a:extLst>
          </p:cNvPr>
          <p:cNvSpPr/>
          <p:nvPr/>
        </p:nvSpPr>
        <p:spPr bwMode="auto">
          <a:xfrm>
            <a:off x="7815986" y="4495800"/>
            <a:ext cx="3722828" cy="1143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pPr>
            <a:r>
              <a:rPr lang="en-US" sz="2000" dirty="0">
                <a:latin typeface="Segoe UI Semibold" panose="020B0702040204020203" pitchFamily="34" charset="0"/>
                <a:cs typeface="Segoe UI Semibold" panose="020B0702040204020203" pitchFamily="34" charset="0"/>
              </a:rPr>
              <a:t>Jewish leadership rejected the Gospel. How did the Samaritans respond?</a:t>
            </a:r>
          </a:p>
        </p:txBody>
      </p:sp>
      <p:sp>
        <p:nvSpPr>
          <p:cNvPr id="12" name="Content Placeholder 2">
            <a:extLst>
              <a:ext uri="{FF2B5EF4-FFF2-40B4-BE49-F238E27FC236}">
                <a16:creationId xmlns:a16="http://schemas.microsoft.com/office/drawing/2014/main" id="{2A53241E-5F08-4F9B-B973-7C3441AEE551}"/>
              </a:ext>
            </a:extLst>
          </p:cNvPr>
          <p:cNvSpPr txBox="1">
            <a:spLocks/>
          </p:cNvSpPr>
          <p:nvPr/>
        </p:nvSpPr>
        <p:spPr bwMode="auto">
          <a:xfrm>
            <a:off x="7696200" y="1295400"/>
            <a:ext cx="3962400" cy="27432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Philip, one of the seven deacons, took the Gospel </a:t>
            </a:r>
            <a:b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b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to Samaria, as Jesus had prophesied (Acts 1:8).</a:t>
            </a:r>
          </a:p>
          <a:p>
            <a:pPr lvl="0">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Samaritans we despised </a:t>
            </a:r>
            <a:b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b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by Jews because they had intermarried with Gentiles.</a:t>
            </a:r>
          </a:p>
        </p:txBody>
      </p:sp>
    </p:spTree>
    <p:extLst>
      <p:ext uri="{BB962C8B-B14F-4D97-AF65-F5344CB8AC3E}">
        <p14:creationId xmlns:p14="http://schemas.microsoft.com/office/powerpoint/2010/main" val="18823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876349" y="1569148"/>
            <a:ext cx="3080614" cy="3024162"/>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14</a:t>
            </a:r>
            <a:r>
              <a:rPr lang="en-US" sz="2000" b="1" dirty="0">
                <a:latin typeface="Segoe UI Semibold" panose="020B0702040204020203" pitchFamily="34" charset="0"/>
                <a:cs typeface="Segoe UI Semibold" panose="020B0702040204020203" pitchFamily="34" charset="0"/>
              </a:rPr>
              <a:t> When the apostles who were at Jerusalem </a:t>
            </a:r>
            <a:r>
              <a:rPr lang="en-US" sz="2000" b="1" dirty="0">
                <a:effectLst/>
                <a:latin typeface="Segoe UI Semibold" panose="020B0702040204020203" pitchFamily="34" charset="0"/>
                <a:cs typeface="Segoe UI Semibold" panose="020B0702040204020203" pitchFamily="34" charset="0"/>
              </a:rPr>
              <a:t>heard that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Samaria had received the word</a:t>
            </a:r>
            <a:r>
              <a:rPr lang="en-US" sz="2000" b="1" dirty="0">
                <a:latin typeface="Segoe UI Semibold" panose="020B0702040204020203" pitchFamily="34" charset="0"/>
                <a:cs typeface="Segoe UI Semibold" panose="020B0702040204020203" pitchFamily="34" charset="0"/>
              </a:rPr>
              <a:t> of God, they sent Peter and John to them.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6</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AF105C4E-1E06-42B4-AA9C-1D400710F4D3}"/>
              </a:ext>
            </a:extLst>
          </p:cNvPr>
          <p:cNvSpPr/>
          <p:nvPr/>
        </p:nvSpPr>
        <p:spPr bwMode="auto">
          <a:xfrm>
            <a:off x="4800600" y="4381421"/>
            <a:ext cx="2797015" cy="1143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Why was this a newsworthy event?</a:t>
            </a:r>
          </a:p>
        </p:txBody>
      </p:sp>
      <p:sp>
        <p:nvSpPr>
          <p:cNvPr id="10" name="Content Placeholder 2">
            <a:extLst>
              <a:ext uri="{FF2B5EF4-FFF2-40B4-BE49-F238E27FC236}">
                <a16:creationId xmlns:a16="http://schemas.microsoft.com/office/drawing/2014/main" id="{894DD041-6E34-4C25-9D4C-9C0EC8CEEC83}"/>
              </a:ext>
            </a:extLst>
          </p:cNvPr>
          <p:cNvSpPr txBox="1">
            <a:spLocks/>
          </p:cNvSpPr>
          <p:nvPr/>
        </p:nvSpPr>
        <p:spPr bwMode="auto">
          <a:xfrm>
            <a:off x="4572000" y="1576275"/>
            <a:ext cx="6791588" cy="2431274"/>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2400"/>
              </a:spcAft>
              <a:tabLst>
                <a:tab pos="228600" algn="l"/>
              </a:tabLst>
            </a:pPr>
            <a:r>
              <a:rPr lang="en-US" sz="2000" b="1" spc="-25" dirty="0">
                <a:latin typeface="Segoe UI" panose="020B0502040204020203" pitchFamily="34" charset="0"/>
                <a:ea typeface="Times New Roman" panose="02020603050405020304" pitchFamily="18" charset="0"/>
                <a:cs typeface="Segoe UI" panose="020B0502040204020203" pitchFamily="34" charset="0"/>
              </a:rPr>
              <a:t>Luke says, “Samaria…received the word.” </a:t>
            </a:r>
          </a:p>
          <a:p>
            <a:pPr lvl="1">
              <a:spcBef>
                <a:spcPts val="0"/>
              </a:spcBef>
              <a:spcAft>
                <a:spcPts val="24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What does that tell you about the magnitude </a:t>
            </a:r>
            <a:b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b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of the response to Philip’s preaching?</a:t>
            </a:r>
          </a:p>
          <a:p>
            <a:pPr>
              <a:spcBef>
                <a:spcPts val="0"/>
              </a:spcBef>
              <a:spcAft>
                <a:spcPts val="2400"/>
              </a:spcAft>
              <a:tabLst>
                <a:tab pos="228600" algn="l"/>
              </a:tabLst>
            </a:pPr>
            <a:r>
              <a:rPr lang="en-US" sz="2000" b="1" spc="-25" dirty="0">
                <a:latin typeface="Segoe UI" panose="020B0502040204020203" pitchFamily="34" charset="0"/>
                <a:ea typeface="Times New Roman" panose="02020603050405020304" pitchFamily="18" charset="0"/>
                <a:cs typeface="Segoe UI" panose="020B0502040204020203" pitchFamily="34" charset="0"/>
              </a:rPr>
              <a:t>News spread quickly, all the way to Jerusalem.</a:t>
            </a:r>
          </a:p>
        </p:txBody>
      </p:sp>
      <p:sp>
        <p:nvSpPr>
          <p:cNvPr id="13" name="Rectangle: Rounded Corners 12">
            <a:extLst>
              <a:ext uri="{FF2B5EF4-FFF2-40B4-BE49-F238E27FC236}">
                <a16:creationId xmlns:a16="http://schemas.microsoft.com/office/drawing/2014/main" id="{587C2748-6310-49F0-B95E-ADF10B7DC46E}"/>
              </a:ext>
            </a:extLst>
          </p:cNvPr>
          <p:cNvSpPr/>
          <p:nvPr/>
        </p:nvSpPr>
        <p:spPr bwMode="auto">
          <a:xfrm>
            <a:off x="8229600" y="4419600"/>
            <a:ext cx="2797015" cy="11430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How did the Apostles respond when they heard the news?</a:t>
            </a:r>
          </a:p>
        </p:txBody>
      </p:sp>
    </p:spTree>
    <p:extLst>
      <p:ext uri="{BB962C8B-B14F-4D97-AF65-F5344CB8AC3E}">
        <p14:creationId xmlns:p14="http://schemas.microsoft.com/office/powerpoint/2010/main" val="18218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876349" y="1411912"/>
            <a:ext cx="3053395" cy="3003109"/>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14</a:t>
            </a:r>
            <a:r>
              <a:rPr lang="en-US" sz="2000" b="1" dirty="0">
                <a:latin typeface="Segoe UI Semibold" panose="020B0702040204020203" pitchFamily="34" charset="0"/>
                <a:cs typeface="Segoe UI Semibold" panose="020B0702040204020203" pitchFamily="34" charset="0"/>
              </a:rPr>
              <a:t> When the apostles who were at Jerusalem </a:t>
            </a:r>
            <a:r>
              <a:rPr lang="en-US" sz="2000" b="1" dirty="0">
                <a:effectLst/>
                <a:latin typeface="Segoe UI Semibold" panose="020B0702040204020203" pitchFamily="34" charset="0"/>
                <a:cs typeface="Segoe UI Semibold" panose="020B0702040204020203" pitchFamily="34" charset="0"/>
              </a:rPr>
              <a:t>heard that Samaria had received the word </a:t>
            </a:r>
            <a:r>
              <a:rPr lang="en-US" sz="2000" b="1" dirty="0">
                <a:latin typeface="Segoe UI Semibold" panose="020B0702040204020203" pitchFamily="34" charset="0"/>
                <a:cs typeface="Segoe UI Semibold" panose="020B0702040204020203" pitchFamily="34" charset="0"/>
              </a:rPr>
              <a:t>of God,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sent Peter and John to them</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7</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0" name="Content Placeholder 2">
            <a:extLst>
              <a:ext uri="{FF2B5EF4-FFF2-40B4-BE49-F238E27FC236}">
                <a16:creationId xmlns:a16="http://schemas.microsoft.com/office/drawing/2014/main" id="{894DD041-6E34-4C25-9D4C-9C0EC8CEEC83}"/>
              </a:ext>
            </a:extLst>
          </p:cNvPr>
          <p:cNvSpPr txBox="1">
            <a:spLocks/>
          </p:cNvSpPr>
          <p:nvPr/>
        </p:nvSpPr>
        <p:spPr bwMode="auto">
          <a:xfrm>
            <a:off x="4343400" y="2410700"/>
            <a:ext cx="6172200" cy="3505200"/>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ctr"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b="1" dirty="0">
                <a:latin typeface="Segoe UI" panose="020B0502040204020203" pitchFamily="34" charset="0"/>
                <a:cs typeface="Segoe UI" panose="020B0502040204020203" pitchFamily="34" charset="0"/>
              </a:rPr>
              <a:t>The reason for their mission was threefold:</a:t>
            </a:r>
            <a:r>
              <a:rPr lang="en-US" sz="2000" dirty="0"/>
              <a:t> </a:t>
            </a:r>
          </a:p>
          <a:p>
            <a:pPr lvl="1">
              <a:spcBef>
                <a:spcPts val="0"/>
              </a:spcBef>
              <a:spcAft>
                <a:spcPts val="1800"/>
              </a:spcAft>
              <a:buFont typeface="+mj-lt"/>
              <a:buAutoNum type="arabicPeriod"/>
            </a:pPr>
            <a:r>
              <a:rPr lang="en-US" sz="1800" dirty="0">
                <a:latin typeface="Segoe UI Semibold" panose="020B0702040204020203" pitchFamily="34" charset="0"/>
                <a:cs typeface="Segoe UI Semibold" panose="020B0702040204020203" pitchFamily="34" charset="0"/>
              </a:rPr>
              <a:t>They came </a:t>
            </a:r>
            <a:r>
              <a:rPr lang="en-US" sz="1800" u="sng" dirty="0">
                <a:latin typeface="Segoe UI Semibold" panose="020B0702040204020203" pitchFamily="34" charset="0"/>
                <a:cs typeface="Segoe UI Semibold" panose="020B0702040204020203" pitchFamily="34" charset="0"/>
              </a:rPr>
              <a:t>to help</a:t>
            </a:r>
            <a:r>
              <a:rPr lang="en-US" sz="1800" dirty="0">
                <a:latin typeface="Segoe UI Semibold" panose="020B0702040204020203" pitchFamily="34" charset="0"/>
                <a:cs typeface="Segoe UI Semibold" panose="020B0702040204020203" pitchFamily="34" charset="0"/>
              </a:rPr>
              <a:t> Philip with the tremendous spiritual harvest, which was too great for any</a:t>
            </a:r>
            <a:br>
              <a:rPr lang="en-US" sz="1800" dirty="0">
                <a:latin typeface="Segoe UI Semibold" panose="020B0702040204020203" pitchFamily="34" charset="0"/>
                <a:cs typeface="Segoe UI Semibold" panose="020B0702040204020203" pitchFamily="34" charset="0"/>
              </a:rPr>
            </a:br>
            <a:r>
              <a:rPr lang="en-US" sz="1800" dirty="0">
                <a:latin typeface="Segoe UI Semibold" panose="020B0702040204020203" pitchFamily="34" charset="0"/>
                <a:cs typeface="Segoe UI Semibold" panose="020B0702040204020203" pitchFamily="34" charset="0"/>
              </a:rPr>
              <a:t>one man to handle.</a:t>
            </a:r>
          </a:p>
          <a:p>
            <a:pPr lvl="1">
              <a:spcBef>
                <a:spcPts val="0"/>
              </a:spcBef>
              <a:spcAft>
                <a:spcPts val="1800"/>
              </a:spcAft>
              <a:buFont typeface="+mj-lt"/>
              <a:buAutoNum type="arabicPeriod"/>
            </a:pPr>
            <a:r>
              <a:rPr lang="en-US" sz="1800" dirty="0">
                <a:latin typeface="Segoe UI Semibold" panose="020B0702040204020203" pitchFamily="34" charset="0"/>
                <a:cs typeface="Segoe UI Semibold" panose="020B0702040204020203" pitchFamily="34" charset="0"/>
              </a:rPr>
              <a:t>They came </a:t>
            </a:r>
            <a:r>
              <a:rPr lang="en-US" sz="1800" u="sng" dirty="0">
                <a:latin typeface="Segoe UI Semibold" panose="020B0702040204020203" pitchFamily="34" charset="0"/>
                <a:cs typeface="Segoe UI Semibold" panose="020B0702040204020203" pitchFamily="34" charset="0"/>
              </a:rPr>
              <a:t>to sanction and bless</a:t>
            </a:r>
            <a:r>
              <a:rPr lang="en-US" sz="1800" dirty="0">
                <a:latin typeface="Segoe UI Semibold" panose="020B0702040204020203" pitchFamily="34" charset="0"/>
                <a:cs typeface="Segoe UI Semibold" panose="020B0702040204020203" pitchFamily="34" charset="0"/>
              </a:rPr>
              <a:t> Philip’s work among the Samaritans to authenticate it and promote unity among the church. </a:t>
            </a:r>
          </a:p>
          <a:p>
            <a:pPr lvl="1">
              <a:spcBef>
                <a:spcPts val="0"/>
              </a:spcBef>
              <a:spcAft>
                <a:spcPts val="1800"/>
              </a:spcAft>
              <a:buFont typeface="+mj-lt"/>
              <a:buAutoNum type="arabicPeriod"/>
            </a:pPr>
            <a:r>
              <a:rPr lang="en-US" sz="1800" dirty="0">
                <a:latin typeface="Segoe UI Semibold" panose="020B0702040204020203" pitchFamily="34" charset="0"/>
                <a:cs typeface="Segoe UI Semibold" panose="020B0702040204020203" pitchFamily="34" charset="0"/>
              </a:rPr>
              <a:t>They </a:t>
            </a:r>
            <a:r>
              <a:rPr lang="en-US" sz="1800" b="1" dirty="0">
                <a:latin typeface="Segoe UI Semibold" panose="020B0702040204020203" pitchFamily="34" charset="0"/>
                <a:cs typeface="Segoe UI Semibold" panose="020B0702040204020203" pitchFamily="34" charset="0"/>
              </a:rPr>
              <a:t>came </a:t>
            </a:r>
            <a:r>
              <a:rPr lang="en-US" sz="1800" b="1" u="sng" dirty="0">
                <a:latin typeface="Segoe UI Semibold" panose="020B0702040204020203" pitchFamily="34" charset="0"/>
                <a:cs typeface="Segoe UI Semibold" panose="020B0702040204020203" pitchFamily="34" charset="0"/>
              </a:rPr>
              <a:t>so the Samaritans would receive the Holy Spirit</a:t>
            </a:r>
            <a:r>
              <a:rPr lang="en-US" sz="1800" b="1" dirty="0">
                <a:latin typeface="Segoe UI Semibold" panose="020B0702040204020203" pitchFamily="34" charset="0"/>
                <a:cs typeface="Segoe UI Semibold" panose="020B0702040204020203" pitchFamily="34" charset="0"/>
              </a:rPr>
              <a:t>.</a:t>
            </a:r>
            <a:endParaRPr lang="en-US" sz="1800" dirty="0">
              <a:solidFill>
                <a:srgbClr val="0000FF"/>
              </a:solidFill>
              <a:latin typeface="Segoe UI Semibold" panose="020B0702040204020203" pitchFamily="34" charset="0"/>
              <a:cs typeface="Segoe UI Semibold" panose="020B0702040204020203" pitchFamily="34" charset="0"/>
              <a:hlinkClick r:id="rId4"/>
            </a:endParaRPr>
          </a:p>
        </p:txBody>
      </p:sp>
      <p:sp>
        <p:nvSpPr>
          <p:cNvPr id="11" name="Rectangle: Rounded Corners 10">
            <a:extLst>
              <a:ext uri="{FF2B5EF4-FFF2-40B4-BE49-F238E27FC236}">
                <a16:creationId xmlns:a16="http://schemas.microsoft.com/office/drawing/2014/main" id="{BC968ECD-A2ED-4F3A-A44D-3D5C1A340D15}"/>
              </a:ext>
            </a:extLst>
          </p:cNvPr>
          <p:cNvSpPr/>
          <p:nvPr/>
        </p:nvSpPr>
        <p:spPr bwMode="auto">
          <a:xfrm>
            <a:off x="4343400" y="1411912"/>
            <a:ext cx="6172200" cy="62975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Why would they send Peter and John to Samaria?</a:t>
            </a:r>
          </a:p>
        </p:txBody>
      </p:sp>
    </p:spTree>
    <p:extLst>
      <p:ext uri="{BB962C8B-B14F-4D97-AF65-F5344CB8AC3E}">
        <p14:creationId xmlns:p14="http://schemas.microsoft.com/office/powerpoint/2010/main" val="27260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0830F8-9029-4B45-A638-0E29348F5AAB}"/>
              </a:ext>
            </a:extLst>
          </p:cNvPr>
          <p:cNvSpPr>
            <a:spLocks noGrp="1"/>
          </p:cNvSpPr>
          <p:nvPr>
            <p:ph idx="1"/>
          </p:nvPr>
        </p:nvSpPr>
        <p:spPr>
          <a:xfrm>
            <a:off x="565196" y="1358619"/>
            <a:ext cx="4147414" cy="4803134"/>
          </a:xfr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0" rIns="182880" bIns="91440" numCol="1" anchor="ctr" anchorCtr="0" compatLnSpc="1">
            <a:prstTxWarp prst="textNoShape">
              <a:avLst/>
            </a:prstTxWarp>
            <a:normAutofit/>
          </a:bodyPr>
          <a:lstStyle/>
          <a:p>
            <a:pPr marL="0" indent="230188">
              <a:lnSpc>
                <a:spcPct val="150000"/>
              </a:lnSpc>
              <a:spcBef>
                <a:spcPts val="0"/>
              </a:spcBef>
              <a:buNone/>
            </a:pPr>
            <a:r>
              <a:rPr lang="en-US" sz="2000" b="1" baseline="30000" dirty="0">
                <a:latin typeface="Segoe UI Semibold" panose="020B0702040204020203" pitchFamily="34" charset="0"/>
                <a:cs typeface="Segoe UI Semibold" panose="020B0702040204020203" pitchFamily="34" charset="0"/>
              </a:rPr>
              <a:t>15</a:t>
            </a:r>
            <a:r>
              <a:rPr lang="en-US" sz="2000" b="1" dirty="0">
                <a:latin typeface="Segoe UI Semibold" panose="020B0702040204020203" pitchFamily="34" charset="0"/>
                <a:cs typeface="Segoe UI Semibold" panose="020B0702040204020203" pitchFamily="34" charset="0"/>
              </a:rPr>
              <a:t> After they went down there,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they prayed for them so that the Samaritans might receive the Holy Spirit</a:t>
            </a:r>
            <a:r>
              <a:rPr lang="en-US" sz="2000" b="1" dirty="0">
                <a:latin typeface="Segoe UI Semibold" panose="020B0702040204020203" pitchFamily="34" charset="0"/>
                <a:cs typeface="Segoe UI Semibold" panose="020B0702040204020203" pitchFamily="34" charset="0"/>
              </a:rPr>
              <a:t> because he had not yet come down on any of them. </a:t>
            </a:r>
            <a:r>
              <a:rPr lang="en-US" sz="2000" b="1" baseline="30000" dirty="0">
                <a:latin typeface="Segoe UI Semibold" panose="020B0702040204020203" pitchFamily="34" charset="0"/>
                <a:cs typeface="Segoe UI Semibold" panose="020B0702040204020203" pitchFamily="34" charset="0"/>
              </a:rPr>
              <a:t>16</a:t>
            </a:r>
            <a:r>
              <a:rPr lang="en-US" sz="2000" b="1" dirty="0">
                <a:latin typeface="Segoe UI Semibold" panose="020B0702040204020203" pitchFamily="34" charset="0"/>
                <a:cs typeface="Segoe UI Semibold" panose="020B0702040204020203" pitchFamily="34" charset="0"/>
              </a:rPr>
              <a:t> (They had only been baptized in the name of the Lord Jesus.) </a:t>
            </a:r>
            <a:r>
              <a:rPr lang="en-US" sz="2000" b="1" baseline="30000" dirty="0">
                <a:latin typeface="Segoe UI Semibold" panose="020B0702040204020203" pitchFamily="34" charset="0"/>
                <a:cs typeface="Segoe UI Semibold" panose="020B0702040204020203" pitchFamily="34" charset="0"/>
              </a:rPr>
              <a:t>17</a:t>
            </a:r>
            <a:r>
              <a:rPr lang="en-US" sz="2000" b="1" dirty="0">
                <a:latin typeface="Segoe UI Semibold" panose="020B0702040204020203" pitchFamily="34" charset="0"/>
                <a:cs typeface="Segoe UI Semibold" panose="020B0702040204020203" pitchFamily="34" charset="0"/>
              </a:rPr>
              <a:t> Then </a:t>
            </a:r>
            <a:r>
              <a:rPr lang="en-US" sz="2000" b="1" dirty="0">
                <a:effectLst>
                  <a:glow rad="228600">
                    <a:schemeClr val="accent2">
                      <a:satMod val="175000"/>
                      <a:alpha val="40000"/>
                    </a:schemeClr>
                  </a:glow>
                </a:effectLst>
                <a:latin typeface="Segoe UI Semibold" panose="020B0702040204020203" pitchFamily="34" charset="0"/>
                <a:cs typeface="Segoe UI Semibold" panose="020B0702040204020203" pitchFamily="34" charset="0"/>
              </a:rPr>
              <a:t>Peter and John laid their hands on them, and they received the Holy Spirit</a:t>
            </a:r>
            <a:r>
              <a:rPr lang="en-US" sz="2000" b="1" dirty="0">
                <a:latin typeface="Segoe UI Semibold" panose="020B0702040204020203" pitchFamily="34" charset="0"/>
                <a:cs typeface="Segoe UI Semibold" panose="020B0702040204020203" pitchFamily="34" charset="0"/>
              </a:rPr>
              <a:t>. </a:t>
            </a:r>
            <a:endParaRPr lang="en-US" sz="2000" dirty="0">
              <a:latin typeface="Segoe UI Semibold" panose="020B0702040204020203" pitchFamily="34" charset="0"/>
              <a:cs typeface="Segoe UI Semibold" panose="020B0702040204020203" pitchFamily="34" charset="0"/>
            </a:endParaRPr>
          </a:p>
        </p:txBody>
      </p:sp>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8</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Missional Discipleship</a:t>
            </a:r>
            <a:r>
              <a:rPr lang="en-US" sz="3200" b="1" cap="small" dirty="0">
                <a:solidFill>
                  <a:srgbClr val="910101"/>
                </a:solidFill>
                <a:latin typeface="Segoe UI Black" panose="020B0A02040204020203" pitchFamily="34" charset="0"/>
                <a:ea typeface="Segoe UI Black" panose="020B0A02040204020203" pitchFamily="34" charset="0"/>
              </a:rPr>
              <a:t>	</a:t>
            </a:r>
            <a:r>
              <a:rPr lang="en-US" sz="2400" b="1" cap="small" dirty="0">
                <a:latin typeface="Segoe UI" panose="020B0502040204020203" pitchFamily="34" charset="0"/>
                <a:ea typeface="Segoe UI Black" panose="020B0A02040204020203" pitchFamily="34" charset="0"/>
                <a:cs typeface="Segoe UI" panose="020B0502040204020203" pitchFamily="34" charset="0"/>
              </a:rPr>
              <a:t>Acts 8:5-13</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9" name="Rectangle: Rounded Corners 8">
            <a:extLst>
              <a:ext uri="{FF2B5EF4-FFF2-40B4-BE49-F238E27FC236}">
                <a16:creationId xmlns:a16="http://schemas.microsoft.com/office/drawing/2014/main" id="{AF105C4E-1E06-42B4-AA9C-1D400710F4D3}"/>
              </a:ext>
            </a:extLst>
          </p:cNvPr>
          <p:cNvSpPr/>
          <p:nvPr/>
        </p:nvSpPr>
        <p:spPr bwMode="auto">
          <a:xfrm>
            <a:off x="5132923" y="5377290"/>
            <a:ext cx="6157399" cy="87111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pPr>
            <a:r>
              <a:rPr lang="en-US" sz="2000" dirty="0">
                <a:latin typeface="Segoe UI Semibold" panose="020B0702040204020203" pitchFamily="34" charset="0"/>
                <a:cs typeface="Segoe UI Semibold" panose="020B0702040204020203" pitchFamily="34" charset="0"/>
              </a:rPr>
              <a:t>This is a problematic passage that has been </a:t>
            </a:r>
            <a:br>
              <a:rPr lang="en-US" sz="2000" dirty="0">
                <a:latin typeface="Segoe UI Semibold" panose="020B0702040204020203" pitchFamily="34" charset="0"/>
                <a:cs typeface="Segoe UI Semibold" panose="020B0702040204020203" pitchFamily="34" charset="0"/>
              </a:rPr>
            </a:br>
            <a:r>
              <a:rPr lang="en-US" sz="2000" dirty="0">
                <a:latin typeface="Segoe UI Semibold" panose="020B0702040204020203" pitchFamily="34" charset="0"/>
                <a:cs typeface="Segoe UI Semibold" panose="020B0702040204020203" pitchFamily="34" charset="0"/>
              </a:rPr>
              <a:t>hotly debated for centuries.</a:t>
            </a:r>
          </a:p>
        </p:txBody>
      </p:sp>
      <p:sp>
        <p:nvSpPr>
          <p:cNvPr id="11" name="Content Placeholder 2">
            <a:extLst>
              <a:ext uri="{FF2B5EF4-FFF2-40B4-BE49-F238E27FC236}">
                <a16:creationId xmlns:a16="http://schemas.microsoft.com/office/drawing/2014/main" id="{FECA81F4-4922-4057-B6B9-4B842FFB4377}"/>
              </a:ext>
            </a:extLst>
          </p:cNvPr>
          <p:cNvSpPr txBox="1">
            <a:spLocks/>
          </p:cNvSpPr>
          <p:nvPr/>
        </p:nvSpPr>
        <p:spPr bwMode="auto">
          <a:xfrm>
            <a:off x="5133471" y="2273805"/>
            <a:ext cx="6157399" cy="2798685"/>
          </a:xfrm>
          <a:prstGeom prst="rect">
            <a:avLst/>
          </a:prstGeom>
          <a:blipFill>
            <a:blip r:embed="rId3">
              <a:extLst>
                <a:ext uri="{28A0092B-C50C-407E-A947-70E740481C1C}">
                  <a14:useLocalDpi xmlns:a14="http://schemas.microsoft.com/office/drawing/2010/main" val="0"/>
                </a:ext>
              </a:extLst>
            </a:blip>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182880" tIns="91440" rIns="182880" bIns="91440" numCol="1" anchor="t" anchorCtr="0" compatLnSpc="1">
            <a:prstTxWarp prst="textNoShape">
              <a:avLst/>
            </a:prstTxWarp>
          </a:bodyPr>
          <a:lstStyle>
            <a:lvl1pPr marL="457200" indent="-457200" algn="l" rtl="0" eaLnBrk="0" fontAlgn="base" hangingPunct="0">
              <a:spcBef>
                <a:spcPct val="20000"/>
              </a:spcBef>
              <a:spcAft>
                <a:spcPct val="0"/>
              </a:spcAft>
              <a:buFont typeface="Wingdings" panose="05000000000000000000" pitchFamily="2" charset="2"/>
              <a:buChar char="Ø"/>
              <a:defRPr sz="3200" kern="1200">
                <a:solidFill>
                  <a:schemeClr val="tx1"/>
                </a:solidFill>
                <a:latin typeface="+mn-lt"/>
                <a:ea typeface="+mn-ea"/>
                <a:cs typeface="+mn-cs"/>
              </a:defRPr>
            </a:lvl1pPr>
            <a:lvl2pPr marL="914400" indent="-457200" algn="l" rtl="0" eaLnBrk="0" fontAlgn="base" hangingPunct="0">
              <a:spcBef>
                <a:spcPct val="20000"/>
              </a:spcBef>
              <a:spcAft>
                <a:spcPct val="0"/>
              </a:spcAft>
              <a:buFont typeface="Wingdings" panose="05000000000000000000" pitchFamily="2" charset="2"/>
              <a:buChar char="v"/>
              <a:defRPr sz="2800" kern="1200">
                <a:solidFill>
                  <a:schemeClr val="tx1"/>
                </a:solidFill>
                <a:latin typeface="+mn-lt"/>
                <a:ea typeface="+mn-ea"/>
                <a:cs typeface="+mn-cs"/>
              </a:defRPr>
            </a:lvl2pPr>
            <a:lvl3pPr marL="1371600" indent="-4572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800"/>
              </a:spcAft>
            </a:pPr>
            <a:r>
              <a:rPr lang="en-US" sz="2000" b="1" dirty="0">
                <a:latin typeface="Segoe UI" panose="020B0502040204020203" pitchFamily="34" charset="0"/>
                <a:cs typeface="Segoe UI" panose="020B0502040204020203" pitchFamily="34" charset="0"/>
              </a:rPr>
              <a:t>The text seems to suggest the Samaritans had a two-step divided experience:</a:t>
            </a:r>
          </a:p>
          <a:p>
            <a:pPr lvl="1">
              <a:spcBef>
                <a:spcPts val="0"/>
              </a:spcBef>
              <a:spcAft>
                <a:spcPts val="1800"/>
              </a:spcAft>
              <a:buFont typeface="+mj-lt"/>
              <a:buAutoNum type="arabicPeriod"/>
            </a:pPr>
            <a:r>
              <a:rPr lang="en-US" sz="2000" dirty="0">
                <a:latin typeface="Segoe UI Semibold" panose="020B0702040204020203" pitchFamily="34" charset="0"/>
                <a:cs typeface="Segoe UI Semibold" panose="020B0702040204020203" pitchFamily="34" charset="0"/>
              </a:rPr>
              <a:t>Faith in Jesus, followed by water baptism.</a:t>
            </a:r>
          </a:p>
          <a:p>
            <a:pPr lvl="1">
              <a:spcBef>
                <a:spcPts val="0"/>
              </a:spcBef>
              <a:spcAft>
                <a:spcPts val="1800"/>
              </a:spcAft>
              <a:buFont typeface="+mj-lt"/>
              <a:buAutoNum type="arabicPeriod"/>
            </a:pPr>
            <a:r>
              <a:rPr lang="en-US" sz="2000" dirty="0">
                <a:latin typeface="Segoe UI Semibold" panose="020B0702040204020203" pitchFamily="34" charset="0"/>
                <a:cs typeface="Segoe UI Semibold" panose="020B0702040204020203" pitchFamily="34" charset="0"/>
              </a:rPr>
              <a:t>Receipt of the Holy Spirit after the laying on of hands from Peter and John.</a:t>
            </a:r>
          </a:p>
          <a:p>
            <a:pPr>
              <a:spcBef>
                <a:spcPts val="0"/>
              </a:spcBef>
              <a:spcAft>
                <a:spcPts val="1800"/>
              </a:spcAft>
            </a:pPr>
            <a:r>
              <a:rPr lang="en-US" sz="2000" b="1" dirty="0">
                <a:latin typeface="Segoe UI" panose="020B0502040204020203" pitchFamily="34" charset="0"/>
                <a:cs typeface="Segoe UI" panose="020B0502040204020203" pitchFamily="34" charset="0"/>
              </a:rPr>
              <a:t>What are we to make of this situation?</a:t>
            </a:r>
            <a:endParaRPr lang="en-US" sz="1600" dirty="0">
              <a:latin typeface="Segoe UI Semibold" panose="020B0702040204020203" pitchFamily="34" charset="0"/>
              <a:cs typeface="Segoe UI Semibold" panose="020B0702040204020203" pitchFamily="34" charset="0"/>
            </a:endParaRPr>
          </a:p>
        </p:txBody>
      </p:sp>
      <p:sp>
        <p:nvSpPr>
          <p:cNvPr id="12" name="Rectangle: Rounded Corners 11">
            <a:extLst>
              <a:ext uri="{FF2B5EF4-FFF2-40B4-BE49-F238E27FC236}">
                <a16:creationId xmlns:a16="http://schemas.microsoft.com/office/drawing/2014/main" id="{032FF59E-242B-41D5-A76F-0E94EE8C1A68}"/>
              </a:ext>
            </a:extLst>
          </p:cNvPr>
          <p:cNvSpPr/>
          <p:nvPr/>
        </p:nvSpPr>
        <p:spPr bwMode="auto">
          <a:xfrm>
            <a:off x="5118670" y="1358619"/>
            <a:ext cx="6172200" cy="62975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vert="horz" wrap="square" lIns="91440" tIns="0" rIns="91440" bIns="0" numCol="1" rtlCol="0" anchor="ctr" anchorCtr="0" compatLnSpc="1">
            <a:prstTxWarp prst="textNoShape">
              <a:avLst/>
            </a:prstTxWarp>
          </a:bodyPr>
          <a:lstStyle/>
          <a:p>
            <a:pPr algn="ctr">
              <a:spcBef>
                <a:spcPts val="0"/>
              </a:spcBef>
              <a:spcAft>
                <a:spcPts val="1800"/>
              </a:spcAft>
              <a:tabLst>
                <a:tab pos="228600" algn="l"/>
              </a:tabLst>
            </a:pP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Does that mean the Samaritans didn’t receive </a:t>
            </a:r>
            <a:b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br>
            <a:r>
              <a:rPr lang="en-US" sz="2000" spc="-25" dirty="0">
                <a:latin typeface="Segoe UI Semibold" panose="020B0702040204020203" pitchFamily="34" charset="0"/>
                <a:ea typeface="Times New Roman" panose="02020603050405020304" pitchFamily="18" charset="0"/>
                <a:cs typeface="Segoe UI Semibold" panose="020B0702040204020203" pitchFamily="34" charset="0"/>
              </a:rPr>
              <a:t>the Holy Spirit when they believed?</a:t>
            </a:r>
          </a:p>
        </p:txBody>
      </p:sp>
    </p:spTree>
    <p:extLst>
      <p:ext uri="{BB962C8B-B14F-4D97-AF65-F5344CB8AC3E}">
        <p14:creationId xmlns:p14="http://schemas.microsoft.com/office/powerpoint/2010/main" val="10951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6D35C99-2711-43DD-BCB2-069CC0259745}"/>
              </a:ext>
            </a:extLst>
          </p:cNvPr>
          <p:cNvSpPr>
            <a:spLocks noGrp="1" noChangeArrowheads="1"/>
          </p:cNvSpPr>
          <p:nvPr>
            <p:ph type="dt" sz="half" idx="10"/>
          </p:nvPr>
        </p:nvSpPr>
        <p:spPr>
          <a:xfrm>
            <a:off x="160722" y="6523724"/>
            <a:ext cx="1431255" cy="258077"/>
          </a:xfrm>
          <a:ln/>
        </p:spPr>
        <p:txBody>
          <a:bodyPr anchor="b"/>
          <a:lstStyle>
            <a:lvl1pPr>
              <a:defRPr sz="900" b="1">
                <a:solidFill>
                  <a:schemeClr val="bg1"/>
                </a:solidFill>
                <a:latin typeface="+mn-lt"/>
              </a:defRPr>
            </a:lvl1pPr>
          </a:lstStyle>
          <a:p>
            <a:pPr>
              <a:defRPr/>
            </a:pPr>
            <a:r>
              <a:rPr lang="en-US" altLang="en-US" dirty="0"/>
              <a:t>© Eric F. Glover 2021</a:t>
            </a:r>
            <a:endParaRPr lang="en-US" altLang="en-US" b="1" dirty="0"/>
          </a:p>
        </p:txBody>
      </p:sp>
      <p:sp>
        <p:nvSpPr>
          <p:cNvPr id="8" name="Rectangle 6">
            <a:extLst>
              <a:ext uri="{FF2B5EF4-FFF2-40B4-BE49-F238E27FC236}">
                <a16:creationId xmlns:a16="http://schemas.microsoft.com/office/drawing/2014/main" id="{67F5462F-1EAF-481E-9E06-460CAB3C384C}"/>
              </a:ext>
            </a:extLst>
          </p:cNvPr>
          <p:cNvSpPr>
            <a:spLocks noGrp="1" noChangeArrowheads="1"/>
          </p:cNvSpPr>
          <p:nvPr>
            <p:ph type="sldNum" sz="quarter" idx="12"/>
          </p:nvPr>
        </p:nvSpPr>
        <p:spPr>
          <a:xfrm>
            <a:off x="11363588" y="6510819"/>
            <a:ext cx="667690" cy="283885"/>
          </a:xfrm>
          <a:ln/>
        </p:spPr>
        <p:txBody>
          <a:bodyPr/>
          <a:lstStyle>
            <a:lvl1pPr>
              <a:defRPr sz="1200" b="1">
                <a:solidFill>
                  <a:schemeClr val="bg1"/>
                </a:solidFill>
                <a:latin typeface="+mn-lt"/>
              </a:defRPr>
            </a:lvl1pPr>
          </a:lstStyle>
          <a:p>
            <a:pPr algn="r">
              <a:defRPr/>
            </a:pPr>
            <a:fld id="{525D6D22-F3CC-406C-AB7C-C30BB762FCEA}" type="slidenum">
              <a:rPr lang="en-US" altLang="en-US" smtClean="0"/>
              <a:pPr algn="r">
                <a:defRPr/>
              </a:pPr>
              <a:t>9</a:t>
            </a:fld>
            <a:endParaRPr lang="en-US" altLang="en-US" dirty="0"/>
          </a:p>
        </p:txBody>
      </p:sp>
      <p:sp>
        <p:nvSpPr>
          <p:cNvPr id="7" name="Rectangle: Rounded Corners 6">
            <a:extLst>
              <a:ext uri="{FF2B5EF4-FFF2-40B4-BE49-F238E27FC236}">
                <a16:creationId xmlns:a16="http://schemas.microsoft.com/office/drawing/2014/main" id="{28FBFA7A-FA33-475B-8430-9EBE176943EA}"/>
              </a:ext>
            </a:extLst>
          </p:cNvPr>
          <p:cNvSpPr/>
          <p:nvPr/>
        </p:nvSpPr>
        <p:spPr bwMode="auto">
          <a:xfrm>
            <a:off x="533400" y="381000"/>
            <a:ext cx="11125200" cy="661876"/>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0" rIns="91440" bIns="45720" numCol="1" rtlCol="0" anchor="ctr" anchorCtr="0" compatLnSpc="1">
            <a:prstTxWarp prst="textNoShape">
              <a:avLst/>
            </a:prstTxWarp>
          </a:bodyPr>
          <a:lstStyle/>
          <a:p>
            <a:pPr>
              <a:tabLst>
                <a:tab pos="10801350" algn="r"/>
              </a:tabLst>
            </a:pPr>
            <a:r>
              <a:rPr lang="en-US" sz="3600" b="1" cap="small" dirty="0">
                <a:solidFill>
                  <a:srgbClr val="910101"/>
                </a:solidFill>
                <a:latin typeface="Segoe UI Black" panose="020B0A02040204020203" pitchFamily="34" charset="0"/>
                <a:ea typeface="Segoe UI Black" panose="020B0A02040204020203" pitchFamily="34" charset="0"/>
              </a:rPr>
              <a:t>Dual Stage Initiation Views</a:t>
            </a:r>
            <a:endParaRPr lang="en-US" sz="3200" b="1" cap="small" dirty="0">
              <a:latin typeface="Segoe UI" panose="020B0502040204020203" pitchFamily="34" charset="0"/>
              <a:ea typeface="Segoe UI Black" panose="020B0A02040204020203" pitchFamily="34" charset="0"/>
              <a:cs typeface="Segoe UI" panose="020B0502040204020203" pitchFamily="34" charset="0"/>
            </a:endParaRPr>
          </a:p>
        </p:txBody>
      </p:sp>
      <p:sp>
        <p:nvSpPr>
          <p:cNvPr id="12" name="Freeform: Shape 11">
            <a:extLst>
              <a:ext uri="{FF2B5EF4-FFF2-40B4-BE49-F238E27FC236}">
                <a16:creationId xmlns:a16="http://schemas.microsoft.com/office/drawing/2014/main" id="{9704248F-311F-4C01-A3F6-E0DF80F4A803}"/>
              </a:ext>
            </a:extLst>
          </p:cNvPr>
          <p:cNvSpPr/>
          <p:nvPr/>
        </p:nvSpPr>
        <p:spPr>
          <a:xfrm>
            <a:off x="841486" y="1600200"/>
            <a:ext cx="3203971"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Roman Catholic View</a:t>
            </a:r>
          </a:p>
        </p:txBody>
      </p:sp>
      <p:sp>
        <p:nvSpPr>
          <p:cNvPr id="13" name="Freeform: Shape 12">
            <a:extLst>
              <a:ext uri="{FF2B5EF4-FFF2-40B4-BE49-F238E27FC236}">
                <a16:creationId xmlns:a16="http://schemas.microsoft.com/office/drawing/2014/main" id="{944653BA-032B-461B-84EC-7AC1EA9D1255}"/>
              </a:ext>
            </a:extLst>
          </p:cNvPr>
          <p:cNvSpPr/>
          <p:nvPr/>
        </p:nvSpPr>
        <p:spPr>
          <a:xfrm>
            <a:off x="841486" y="2089800"/>
            <a:ext cx="3203971" cy="2406000"/>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30188" lvl="1" indent="-230188" algn="l" defTabSz="889000">
              <a:lnSpc>
                <a:spcPct val="100000"/>
              </a:lnSpc>
              <a:spcBef>
                <a:spcPct val="0"/>
              </a:spcBef>
              <a:spcAft>
                <a:spcPts val="1800"/>
              </a:spcAft>
              <a:buFont typeface="Arial" panose="020B0604020202020204" pitchFamily="34" charset="0"/>
              <a:buChar char="•"/>
            </a:pPr>
            <a:r>
              <a:rPr lang="en-US" sz="2000" kern="1200" dirty="0">
                <a:latin typeface="Segoe UI Semibold" panose="020B0702040204020203" pitchFamily="34" charset="0"/>
                <a:cs typeface="Segoe UI Semibold" panose="020B0702040204020203" pitchFamily="34" charset="0"/>
              </a:rPr>
              <a:t>First stage is baptism. </a:t>
            </a:r>
          </a:p>
          <a:p>
            <a:pPr marL="230188" lvl="1" indent="-230188" algn="l" defTabSz="889000">
              <a:lnSpc>
                <a:spcPct val="100000"/>
              </a:lnSpc>
              <a:spcBef>
                <a:spcPct val="0"/>
              </a:spcBef>
              <a:spcAft>
                <a:spcPts val="1800"/>
              </a:spcAft>
              <a:buFont typeface="Arial" panose="020B0604020202020204" pitchFamily="34" charset="0"/>
              <a:buChar char="•"/>
            </a:pPr>
            <a:r>
              <a:rPr lang="en-US" sz="2000" kern="1200" dirty="0">
                <a:latin typeface="Segoe UI Semibold" panose="020B0702040204020203" pitchFamily="34" charset="0"/>
                <a:cs typeface="Segoe UI Semibold" panose="020B0702040204020203" pitchFamily="34" charset="0"/>
              </a:rPr>
              <a:t>Second stage is confirmation by a bishop regarded as a successor of the apostles.</a:t>
            </a:r>
          </a:p>
        </p:txBody>
      </p:sp>
      <p:sp>
        <p:nvSpPr>
          <p:cNvPr id="14" name="Freeform: Shape 13">
            <a:extLst>
              <a:ext uri="{FF2B5EF4-FFF2-40B4-BE49-F238E27FC236}">
                <a16:creationId xmlns:a16="http://schemas.microsoft.com/office/drawing/2014/main" id="{9D397AAA-406C-4C26-8863-70BACBEE26B9}"/>
              </a:ext>
            </a:extLst>
          </p:cNvPr>
          <p:cNvSpPr/>
          <p:nvPr/>
        </p:nvSpPr>
        <p:spPr>
          <a:xfrm>
            <a:off x="4494014" y="1600200"/>
            <a:ext cx="3203971" cy="489600"/>
          </a:xfrm>
          <a:custGeom>
            <a:avLst/>
            <a:gdLst>
              <a:gd name="connsiteX0" fmla="*/ 0 w 3203971"/>
              <a:gd name="connsiteY0" fmla="*/ 0 h 489600"/>
              <a:gd name="connsiteX1" fmla="*/ 3203971 w 3203971"/>
              <a:gd name="connsiteY1" fmla="*/ 0 h 489600"/>
              <a:gd name="connsiteX2" fmla="*/ 3203971 w 3203971"/>
              <a:gd name="connsiteY2" fmla="*/ 489600 h 489600"/>
              <a:gd name="connsiteX3" fmla="*/ 0 w 3203971"/>
              <a:gd name="connsiteY3" fmla="*/ 489600 h 489600"/>
              <a:gd name="connsiteX4" fmla="*/ 0 w 320397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89600">
                <a:moveTo>
                  <a:pt x="0" y="0"/>
                </a:moveTo>
                <a:lnTo>
                  <a:pt x="3203971" y="0"/>
                </a:lnTo>
                <a:lnTo>
                  <a:pt x="3203971" y="489600"/>
                </a:lnTo>
                <a:lnTo>
                  <a:pt x="0" y="489600"/>
                </a:lnTo>
                <a:lnTo>
                  <a:pt x="0" y="0"/>
                </a:ln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2000" b="1" kern="1200"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Charismatic View</a:t>
            </a:r>
          </a:p>
        </p:txBody>
      </p:sp>
      <p:sp>
        <p:nvSpPr>
          <p:cNvPr id="15" name="Freeform: Shape 14">
            <a:extLst>
              <a:ext uri="{FF2B5EF4-FFF2-40B4-BE49-F238E27FC236}">
                <a16:creationId xmlns:a16="http://schemas.microsoft.com/office/drawing/2014/main" id="{1F171184-605F-409E-BC24-03CD713A2865}"/>
              </a:ext>
            </a:extLst>
          </p:cNvPr>
          <p:cNvSpPr/>
          <p:nvPr/>
        </p:nvSpPr>
        <p:spPr>
          <a:xfrm>
            <a:off x="4494014" y="2089800"/>
            <a:ext cx="3203971" cy="3320400"/>
          </a:xfrm>
          <a:custGeom>
            <a:avLst/>
            <a:gdLst>
              <a:gd name="connsiteX0" fmla="*/ 0 w 3203971"/>
              <a:gd name="connsiteY0" fmla="*/ 0 h 3797364"/>
              <a:gd name="connsiteX1" fmla="*/ 3203971 w 3203971"/>
              <a:gd name="connsiteY1" fmla="*/ 0 h 3797364"/>
              <a:gd name="connsiteX2" fmla="*/ 3203971 w 3203971"/>
              <a:gd name="connsiteY2" fmla="*/ 3797364 h 3797364"/>
              <a:gd name="connsiteX3" fmla="*/ 0 w 3203971"/>
              <a:gd name="connsiteY3" fmla="*/ 3797364 h 3797364"/>
              <a:gd name="connsiteX4" fmla="*/ 0 w 3203971"/>
              <a:gd name="connsiteY4" fmla="*/ 0 h 379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797364">
                <a:moveTo>
                  <a:pt x="0" y="0"/>
                </a:moveTo>
                <a:lnTo>
                  <a:pt x="3203971" y="0"/>
                </a:lnTo>
                <a:lnTo>
                  <a:pt x="3203971" y="3797364"/>
                </a:lnTo>
                <a:lnTo>
                  <a:pt x="0" y="3797364"/>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1200"/>
              </a:spcAft>
              <a:buChar char="•"/>
            </a:pPr>
            <a:r>
              <a:rPr lang="en-US" sz="2000" kern="1200" dirty="0">
                <a:latin typeface="Segoe UI Semibold" panose="020B0702040204020203" pitchFamily="34" charset="0"/>
                <a:cs typeface="Segoe UI Semibold" panose="020B0702040204020203" pitchFamily="34" charset="0"/>
              </a:rPr>
              <a:t>First stage consists of conversion and regeneration</a:t>
            </a:r>
            <a:endParaRPr lang="en-US" sz="2000" dirty="0">
              <a:latin typeface="Segoe UI Semibold" panose="020B0702040204020203" pitchFamily="34" charset="0"/>
              <a:cs typeface="Segoe UI Semibold" panose="020B0702040204020203" pitchFamily="34" charset="0"/>
            </a:endParaRPr>
          </a:p>
          <a:p>
            <a:pPr marL="228600" lvl="1" indent="-228600" algn="l" defTabSz="889000">
              <a:lnSpc>
                <a:spcPct val="100000"/>
              </a:lnSpc>
              <a:spcBef>
                <a:spcPct val="0"/>
              </a:spcBef>
              <a:spcAft>
                <a:spcPts val="1200"/>
              </a:spcAft>
              <a:buChar char="•"/>
            </a:pPr>
            <a:r>
              <a:rPr lang="en-US" sz="2000" kern="1200" dirty="0">
                <a:latin typeface="Segoe UI Semibold" panose="020B0702040204020203" pitchFamily="34" charset="0"/>
                <a:cs typeface="Segoe UI Semibold" panose="020B0702040204020203" pitchFamily="34" charset="0"/>
              </a:rPr>
              <a:t>Second stage is baptism in or of the Spirit, which is often associated with the laying-on of hands by a Pentecostal leader.</a:t>
            </a:r>
          </a:p>
        </p:txBody>
      </p:sp>
      <p:sp>
        <p:nvSpPr>
          <p:cNvPr id="18" name="Speech Bubble: Rectangle with Corners Rounded 17">
            <a:extLst>
              <a:ext uri="{FF2B5EF4-FFF2-40B4-BE49-F238E27FC236}">
                <a16:creationId xmlns:a16="http://schemas.microsoft.com/office/drawing/2014/main" id="{7512F0A5-BF48-4739-82ED-CF8B9B7C0916}"/>
              </a:ext>
            </a:extLst>
          </p:cNvPr>
          <p:cNvSpPr/>
          <p:nvPr/>
        </p:nvSpPr>
        <p:spPr>
          <a:xfrm>
            <a:off x="8264236" y="2426829"/>
            <a:ext cx="3394364" cy="3476189"/>
          </a:xfrm>
          <a:prstGeom prst="wedgeRoundRectCallout">
            <a:avLst>
              <a:gd name="adj1" fmla="val -63045"/>
              <a:gd name="adj2" fmla="val -20179"/>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spcBef>
                <a:spcPts val="1200"/>
              </a:spcBef>
            </a:pPr>
            <a:r>
              <a:rPr lang="en-US" b="1" spc="-25"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Assemblies of God </a:t>
            </a:r>
            <a:br>
              <a:rPr lang="en-US" b="1" spc="-25"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br>
            <a:r>
              <a:rPr lang="en-US" sz="1600" spc="-25"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Statement of Fundamental Truths (Paragraph </a:t>
            </a:r>
            <a:r>
              <a:rPr lang="en-US" sz="1600" dirty="0">
                <a:solidFill>
                  <a:schemeClr val="tx1"/>
                </a:solidFill>
                <a:effectLst/>
                <a:latin typeface="Segoe UI" panose="020B0502040204020203" pitchFamily="34" charset="0"/>
                <a:ea typeface="Calibri" panose="020F0502020204030204" pitchFamily="34" charset="0"/>
                <a:cs typeface="Segoe UI" panose="020B0502040204020203" pitchFamily="34" charset="0"/>
              </a:rPr>
              <a:t>7)</a:t>
            </a:r>
          </a:p>
          <a:p>
            <a:pPr algn="ctr">
              <a:spcBef>
                <a:spcPts val="1200"/>
              </a:spcBef>
            </a:pPr>
            <a:r>
              <a:rPr lang="en-US" sz="1600" i="1" spc="-25" dirty="0">
                <a:solidFill>
                  <a:schemeClr val="tx1"/>
                </a:solidFill>
                <a:effectLst/>
                <a:latin typeface="Segoe UI" panose="020B0502040204020203" pitchFamily="34" charset="0"/>
                <a:ea typeface="Times New Roman" panose="02020603050405020304" pitchFamily="18" charset="0"/>
                <a:cs typeface="Segoe UI" panose="020B0502040204020203" pitchFamily="34" charset="0"/>
              </a:rPr>
              <a:t>“All believers are entitled to, and should ardently expect, and earnestly seek, the Baptism in the Holy Ghost and fire, according to the command of our Lord Jesus Christ.  This was the normal experience of all in the early Christian church…”</a:t>
            </a:r>
            <a:endParaRPr lang="en-US" sz="16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6559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Lst>
  </p:timing>
</p:sld>
</file>

<file path=ppt/theme/theme1.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3803</TotalTime>
  <Words>1927</Words>
  <Application>Microsoft Office PowerPoint</Application>
  <PresentationFormat>Widescreen</PresentationFormat>
  <Paragraphs>129</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Lucida Handwriting</vt:lpstr>
      <vt:lpstr>Papyrus</vt:lpstr>
      <vt:lpstr>Rage Italic</vt:lpstr>
      <vt:lpstr>Segoe UI</vt:lpstr>
      <vt:lpstr>Segoe UI Black</vt:lpstr>
      <vt:lpstr>Segoe UI Semibold</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Eric Glover</cp:lastModifiedBy>
  <cp:revision>71</cp:revision>
  <cp:lastPrinted>2021-03-13T21:38:43Z</cp:lastPrinted>
  <dcterms:created xsi:type="dcterms:W3CDTF">2009-01-23T02:45:09Z</dcterms:created>
  <dcterms:modified xsi:type="dcterms:W3CDTF">2021-03-13T21:39:29Z</dcterms:modified>
</cp:coreProperties>
</file>