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320" r:id="rId2"/>
    <p:sldId id="306" r:id="rId3"/>
    <p:sldId id="286" r:id="rId4"/>
    <p:sldId id="331" r:id="rId5"/>
    <p:sldId id="330" r:id="rId6"/>
    <p:sldId id="355" r:id="rId7"/>
    <p:sldId id="356" r:id="rId8"/>
    <p:sldId id="357" r:id="rId9"/>
    <p:sldId id="358" r:id="rId10"/>
    <p:sldId id="360" r:id="rId11"/>
    <p:sldId id="341" r:id="rId12"/>
    <p:sldId id="361" r:id="rId13"/>
    <p:sldId id="362" r:id="rId14"/>
    <p:sldId id="363" r:id="rId15"/>
    <p:sldId id="340" r:id="rId16"/>
    <p:sldId id="354" r:id="rId1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101"/>
    <a:srgbClr val="F2D799"/>
    <a:srgbClr val="813002"/>
    <a:srgbClr val="FFCC00"/>
    <a:srgbClr val="C47A1B"/>
    <a:srgbClr val="AF0002"/>
    <a:srgbClr val="5EADD0"/>
    <a:srgbClr val="0000FF"/>
    <a:srgbClr val="6E3105"/>
    <a:srgbClr val="397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622DB-A6E2-4089-85A3-457229631A3E}" v="4047" dt="2021-03-06T17:33:44.666"/>
    <p1510:client id="{CC18C475-C51C-44C6-8434-83A16271CDA6}" v="19" dt="2021-03-06T17:48:49.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0" autoAdjust="0"/>
    <p:restoredTop sz="96564" autoAdjust="0"/>
  </p:normalViewPr>
  <p:slideViewPr>
    <p:cSldViewPr>
      <p:cViewPr varScale="1">
        <p:scale>
          <a:sx n="116" d="100"/>
          <a:sy n="116" d="100"/>
        </p:scale>
        <p:origin x="279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053622DB-A6E2-4089-85A3-457229631A3E}"/>
    <pc:docChg chg="undo custSel addSld delSld modSld sldOrd">
      <pc:chgData name="Eric Glover" userId="47c2a8b81aae47a8" providerId="LiveId" clId="{053622DB-A6E2-4089-85A3-457229631A3E}" dt="2021-03-06T17:33:10.452" v="5037" actId="20577"/>
      <pc:docMkLst>
        <pc:docMk/>
      </pc:docMkLst>
      <pc:sldChg chg="delSp modSp mod ord setBg">
        <pc:chgData name="Eric Glover" userId="47c2a8b81aae47a8" providerId="LiveId" clId="{053622DB-A6E2-4089-85A3-457229631A3E}" dt="2021-03-06T15:35:53.794" v="1314" actId="1036"/>
        <pc:sldMkLst>
          <pc:docMk/>
          <pc:sldMk cId="719571206" sldId="286"/>
        </pc:sldMkLst>
        <pc:spChg chg="mod">
          <ac:chgData name="Eric Glover" userId="47c2a8b81aae47a8" providerId="LiveId" clId="{053622DB-A6E2-4089-85A3-457229631A3E}" dt="2021-03-06T15:35:53.794" v="1314" actId="1036"/>
          <ac:spMkLst>
            <pc:docMk/>
            <pc:sldMk cId="719571206" sldId="286"/>
            <ac:spMk id="4" creationId="{9DBE536B-5A45-4FA1-A213-D2EFD94C4F93}"/>
          </ac:spMkLst>
        </pc:spChg>
        <pc:spChg chg="mod">
          <ac:chgData name="Eric Glover" userId="47c2a8b81aae47a8" providerId="LiveId" clId="{053622DB-A6E2-4089-85A3-457229631A3E}" dt="2021-03-06T15:35:53.794" v="1314" actId="1036"/>
          <ac:spMkLst>
            <pc:docMk/>
            <pc:sldMk cId="719571206" sldId="286"/>
            <ac:spMk id="5" creationId="{3380FC01-C57F-47D6-A7B5-86EF5F46E4B3}"/>
          </ac:spMkLst>
        </pc:spChg>
        <pc:spChg chg="mod">
          <ac:chgData name="Eric Glover" userId="47c2a8b81aae47a8" providerId="LiveId" clId="{053622DB-A6E2-4089-85A3-457229631A3E}" dt="2021-03-06T15:35:53.794" v="1314" actId="1036"/>
          <ac:spMkLst>
            <pc:docMk/>
            <pc:sldMk cId="719571206" sldId="286"/>
            <ac:spMk id="6" creationId="{0D5B596B-725A-4D4E-919B-0D56FA2E43E7}"/>
          </ac:spMkLst>
        </pc:spChg>
        <pc:spChg chg="del">
          <ac:chgData name="Eric Glover" userId="47c2a8b81aae47a8" providerId="LiveId" clId="{053622DB-A6E2-4089-85A3-457229631A3E}" dt="2021-03-06T14:56:08.869" v="23" actId="478"/>
          <ac:spMkLst>
            <pc:docMk/>
            <pc:sldMk cId="719571206" sldId="286"/>
            <ac:spMk id="8" creationId="{4E5DD25A-1503-422B-89A6-75EF900B81C5}"/>
          </ac:spMkLst>
        </pc:spChg>
      </pc:sldChg>
      <pc:sldChg chg="delSp mod setBg">
        <pc:chgData name="Eric Glover" userId="47c2a8b81aae47a8" providerId="LiveId" clId="{053622DB-A6E2-4089-85A3-457229631A3E}" dt="2021-03-06T14:50:58.848" v="20"/>
        <pc:sldMkLst>
          <pc:docMk/>
          <pc:sldMk cId="430677984" sldId="306"/>
        </pc:sldMkLst>
        <pc:picChg chg="del">
          <ac:chgData name="Eric Glover" userId="47c2a8b81aae47a8" providerId="LiveId" clId="{053622DB-A6E2-4089-85A3-457229631A3E}" dt="2021-03-06T14:50:33.797" v="17" actId="478"/>
          <ac:picMkLst>
            <pc:docMk/>
            <pc:sldMk cId="430677984" sldId="306"/>
            <ac:picMk id="2" creationId="{4E993072-3E63-49C4-B24A-80F2588BCC68}"/>
          </ac:picMkLst>
        </pc:picChg>
      </pc:sldChg>
      <pc:sldChg chg="modSp mod">
        <pc:chgData name="Eric Glover" userId="47c2a8b81aae47a8" providerId="LiveId" clId="{053622DB-A6E2-4089-85A3-457229631A3E}" dt="2021-03-06T17:09:47.760" v="4285" actId="6549"/>
        <pc:sldMkLst>
          <pc:docMk/>
          <pc:sldMk cId="493806719" sldId="320"/>
        </pc:sldMkLst>
        <pc:spChg chg="mod">
          <ac:chgData name="Eric Glover" userId="47c2a8b81aae47a8" providerId="LiveId" clId="{053622DB-A6E2-4089-85A3-457229631A3E}" dt="2021-03-06T17:09:47.760" v="4285" actId="6549"/>
          <ac:spMkLst>
            <pc:docMk/>
            <pc:sldMk cId="493806719" sldId="320"/>
            <ac:spMk id="2" creationId="{14290237-B79B-4964-A589-B4AE42C51781}"/>
          </ac:spMkLst>
        </pc:spChg>
      </pc:sldChg>
      <pc:sldChg chg="addSp delSp modSp mod delAnim modAnim">
        <pc:chgData name="Eric Glover" userId="47c2a8b81aae47a8" providerId="LiveId" clId="{053622DB-A6E2-4089-85A3-457229631A3E}" dt="2021-03-06T16:24:57.972" v="2917" actId="20577"/>
        <pc:sldMkLst>
          <pc:docMk/>
          <pc:sldMk cId="2180087592" sldId="330"/>
        </pc:sldMkLst>
        <pc:spChg chg="mod">
          <ac:chgData name="Eric Glover" userId="47c2a8b81aae47a8" providerId="LiveId" clId="{053622DB-A6E2-4089-85A3-457229631A3E}" dt="2021-03-06T16:21:51.742" v="2837" actId="1035"/>
          <ac:spMkLst>
            <pc:docMk/>
            <pc:sldMk cId="2180087592" sldId="330"/>
            <ac:spMk id="3" creationId="{930830F8-9029-4B45-A638-0E29348F5AAB}"/>
          </ac:spMkLst>
        </pc:spChg>
        <pc:spChg chg="mod">
          <ac:chgData name="Eric Glover" userId="47c2a8b81aae47a8" providerId="LiveId" clId="{053622DB-A6E2-4089-85A3-457229631A3E}" dt="2021-03-06T16:24:57.972" v="2917" actId="20577"/>
          <ac:spMkLst>
            <pc:docMk/>
            <pc:sldMk cId="2180087592" sldId="330"/>
            <ac:spMk id="9" creationId="{33B998CA-6A53-4FFB-A3DA-CD09EA495054}"/>
          </ac:spMkLst>
        </pc:spChg>
        <pc:spChg chg="del">
          <ac:chgData name="Eric Glover" userId="47c2a8b81aae47a8" providerId="LiveId" clId="{053622DB-A6E2-4089-85A3-457229631A3E}" dt="2021-03-06T15:16:58.804" v="342" actId="478"/>
          <ac:spMkLst>
            <pc:docMk/>
            <pc:sldMk cId="2180087592" sldId="330"/>
            <ac:spMk id="10" creationId="{D1D4DF97-67D0-4F03-B9A5-BB6D50A30C3E}"/>
          </ac:spMkLst>
        </pc:spChg>
        <pc:spChg chg="del mod">
          <ac:chgData name="Eric Glover" userId="47c2a8b81aae47a8" providerId="LiveId" clId="{053622DB-A6E2-4089-85A3-457229631A3E}" dt="2021-03-06T15:16:35.677" v="340" actId="478"/>
          <ac:spMkLst>
            <pc:docMk/>
            <pc:sldMk cId="2180087592" sldId="330"/>
            <ac:spMk id="11" creationId="{81344557-BED1-4F43-8777-68E4209BBBF5}"/>
          </ac:spMkLst>
        </pc:spChg>
        <pc:spChg chg="add mod">
          <ac:chgData name="Eric Glover" userId="47c2a8b81aae47a8" providerId="LiveId" clId="{053622DB-A6E2-4089-85A3-457229631A3E}" dt="2021-03-06T15:16:59.553" v="343"/>
          <ac:spMkLst>
            <pc:docMk/>
            <pc:sldMk cId="2180087592" sldId="330"/>
            <ac:spMk id="12" creationId="{C132FF6C-1822-4F16-BC2B-EE9437DE18A8}"/>
          </ac:spMkLst>
        </pc:spChg>
        <pc:spChg chg="add mod">
          <ac:chgData name="Eric Glover" userId="47c2a8b81aae47a8" providerId="LiveId" clId="{053622DB-A6E2-4089-85A3-457229631A3E}" dt="2021-03-06T16:23:43.442" v="2877"/>
          <ac:spMkLst>
            <pc:docMk/>
            <pc:sldMk cId="2180087592" sldId="330"/>
            <ac:spMk id="13" creationId="{3A4B68AB-16D6-44EC-98A3-EE025133A77B}"/>
          </ac:spMkLst>
        </pc:spChg>
      </pc:sldChg>
      <pc:sldChg chg="addSp delSp modSp mod">
        <pc:chgData name="Eric Glover" userId="47c2a8b81aae47a8" providerId="LiveId" clId="{053622DB-A6E2-4089-85A3-457229631A3E}" dt="2021-03-06T15:19:59.811" v="373" actId="115"/>
        <pc:sldMkLst>
          <pc:docMk/>
          <pc:sldMk cId="4042441328" sldId="331"/>
        </pc:sldMkLst>
        <pc:spChg chg="add del mod">
          <ac:chgData name="Eric Glover" userId="47c2a8b81aae47a8" providerId="LiveId" clId="{053622DB-A6E2-4089-85A3-457229631A3E}" dt="2021-03-06T15:09:47.157" v="331" actId="478"/>
          <ac:spMkLst>
            <pc:docMk/>
            <pc:sldMk cId="4042441328" sldId="331"/>
            <ac:spMk id="2" creationId="{E6F74FC2-10C0-48DF-A149-29C51204873D}"/>
          </ac:spMkLst>
        </pc:spChg>
        <pc:spChg chg="mod">
          <ac:chgData name="Eric Glover" userId="47c2a8b81aae47a8" providerId="LiveId" clId="{053622DB-A6E2-4089-85A3-457229631A3E}" dt="2021-03-06T15:19:59.811" v="373" actId="115"/>
          <ac:spMkLst>
            <pc:docMk/>
            <pc:sldMk cId="4042441328" sldId="331"/>
            <ac:spMk id="3" creationId="{930830F8-9029-4B45-A638-0E29348F5AAB}"/>
          </ac:spMkLst>
        </pc:spChg>
        <pc:spChg chg="mod">
          <ac:chgData name="Eric Glover" userId="47c2a8b81aae47a8" providerId="LiveId" clId="{053622DB-A6E2-4089-85A3-457229631A3E}" dt="2021-03-06T15:00:45.499" v="142" actId="6549"/>
          <ac:spMkLst>
            <pc:docMk/>
            <pc:sldMk cId="4042441328" sldId="331"/>
            <ac:spMk id="4" creationId="{3557725F-5149-44D1-ACB7-626F0A6DFEE8}"/>
          </ac:spMkLst>
        </pc:spChg>
      </pc:sldChg>
      <pc:sldChg chg="modSp mod modAnim">
        <pc:chgData name="Eric Glover" userId="47c2a8b81aae47a8" providerId="LiveId" clId="{053622DB-A6E2-4089-85A3-457229631A3E}" dt="2021-03-06T17:33:10.452" v="5037" actId="20577"/>
        <pc:sldMkLst>
          <pc:docMk/>
          <pc:sldMk cId="1348437626" sldId="340"/>
        </pc:sldMkLst>
        <pc:spChg chg="mod">
          <ac:chgData name="Eric Glover" userId="47c2a8b81aae47a8" providerId="LiveId" clId="{053622DB-A6E2-4089-85A3-457229631A3E}" dt="2021-03-06T17:33:10.452" v="5037" actId="20577"/>
          <ac:spMkLst>
            <pc:docMk/>
            <pc:sldMk cId="1348437626" sldId="340"/>
            <ac:spMk id="2" creationId="{F654CE7D-5450-4841-BFA4-7E545B2322B6}"/>
          </ac:spMkLst>
        </pc:spChg>
        <pc:spChg chg="mod">
          <ac:chgData name="Eric Glover" userId="47c2a8b81aae47a8" providerId="LiveId" clId="{053622DB-A6E2-4089-85A3-457229631A3E}" dt="2021-03-06T17:11:43.966" v="4305" actId="404"/>
          <ac:spMkLst>
            <pc:docMk/>
            <pc:sldMk cId="1348437626" sldId="340"/>
            <ac:spMk id="4" creationId="{057BF3DA-2A9B-4274-8880-F2D660668C5E}"/>
          </ac:spMkLst>
        </pc:spChg>
        <pc:spChg chg="mod">
          <ac:chgData name="Eric Glover" userId="47c2a8b81aae47a8" providerId="LiveId" clId="{053622DB-A6E2-4089-85A3-457229631A3E}" dt="2021-03-06T17:32:52.571" v="5020" actId="1035"/>
          <ac:spMkLst>
            <pc:docMk/>
            <pc:sldMk cId="1348437626" sldId="340"/>
            <ac:spMk id="5" creationId="{FA11AB9D-82EF-4B34-A5D1-FE077432139A}"/>
          </ac:spMkLst>
        </pc:spChg>
      </pc:sldChg>
      <pc:sldChg chg="addSp delSp modSp mod delAnim modAnim">
        <pc:chgData name="Eric Glover" userId="47c2a8b81aae47a8" providerId="LiveId" clId="{053622DB-A6E2-4089-85A3-457229631A3E}" dt="2021-03-06T16:52:06.457" v="3656" actId="6549"/>
        <pc:sldMkLst>
          <pc:docMk/>
          <pc:sldMk cId="1779861748" sldId="341"/>
        </pc:sldMkLst>
        <pc:spChg chg="mod">
          <ac:chgData name="Eric Glover" userId="47c2a8b81aae47a8" providerId="LiveId" clId="{053622DB-A6E2-4089-85A3-457229631A3E}" dt="2021-03-06T16:40:15.026" v="3227" actId="14838"/>
          <ac:spMkLst>
            <pc:docMk/>
            <pc:sldMk cId="1779861748" sldId="341"/>
            <ac:spMk id="3" creationId="{930830F8-9029-4B45-A638-0E29348F5AAB}"/>
          </ac:spMkLst>
        </pc:spChg>
        <pc:spChg chg="mod">
          <ac:chgData name="Eric Glover" userId="47c2a8b81aae47a8" providerId="LiveId" clId="{053622DB-A6E2-4089-85A3-457229631A3E}" dt="2021-03-06T16:43:09.621" v="3276" actId="14100"/>
          <ac:spMkLst>
            <pc:docMk/>
            <pc:sldMk cId="1779861748" sldId="341"/>
            <ac:spMk id="9" creationId="{33B998CA-6A53-4FFB-A3DA-CD09EA495054}"/>
          </ac:spMkLst>
        </pc:spChg>
        <pc:spChg chg="mod">
          <ac:chgData name="Eric Glover" userId="47c2a8b81aae47a8" providerId="LiveId" clId="{053622DB-A6E2-4089-85A3-457229631A3E}" dt="2021-03-06T16:52:06.457" v="3656" actId="6549"/>
          <ac:spMkLst>
            <pc:docMk/>
            <pc:sldMk cId="1779861748" sldId="341"/>
            <ac:spMk id="10" creationId="{D1D4DF97-67D0-4F03-B9A5-BB6D50A30C3E}"/>
          </ac:spMkLst>
        </pc:spChg>
        <pc:spChg chg="del">
          <ac:chgData name="Eric Glover" userId="47c2a8b81aae47a8" providerId="LiveId" clId="{053622DB-A6E2-4089-85A3-457229631A3E}" dt="2021-03-06T16:17:50.704" v="2702" actId="478"/>
          <ac:spMkLst>
            <pc:docMk/>
            <pc:sldMk cId="1779861748" sldId="341"/>
            <ac:spMk id="11" creationId="{81344557-BED1-4F43-8777-68E4209BBBF5}"/>
          </ac:spMkLst>
        </pc:spChg>
        <pc:spChg chg="add mod">
          <ac:chgData name="Eric Glover" userId="47c2a8b81aae47a8" providerId="LiveId" clId="{053622DB-A6E2-4089-85A3-457229631A3E}" dt="2021-03-06T16:45:10.308" v="3380" actId="1035"/>
          <ac:spMkLst>
            <pc:docMk/>
            <pc:sldMk cId="1779861748" sldId="341"/>
            <ac:spMk id="12" creationId="{5CA8291A-A657-4BD9-ABA7-6D3642638CC8}"/>
          </ac:spMkLst>
        </pc:spChg>
      </pc:sldChg>
      <pc:sldChg chg="del">
        <pc:chgData name="Eric Glover" userId="47c2a8b81aae47a8" providerId="LiveId" clId="{053622DB-A6E2-4089-85A3-457229631A3E}" dt="2021-03-06T15:16:42.854" v="341" actId="47"/>
        <pc:sldMkLst>
          <pc:docMk/>
          <pc:sldMk cId="2876184020" sldId="342"/>
        </pc:sldMkLst>
      </pc:sldChg>
      <pc:sldChg chg="del">
        <pc:chgData name="Eric Glover" userId="47c2a8b81aae47a8" providerId="LiveId" clId="{053622DB-A6E2-4089-85A3-457229631A3E}" dt="2021-03-06T15:16:42.854" v="341" actId="47"/>
        <pc:sldMkLst>
          <pc:docMk/>
          <pc:sldMk cId="3809617021" sldId="344"/>
        </pc:sldMkLst>
      </pc:sldChg>
      <pc:sldChg chg="del">
        <pc:chgData name="Eric Glover" userId="47c2a8b81aae47a8" providerId="LiveId" clId="{053622DB-A6E2-4089-85A3-457229631A3E}" dt="2021-03-06T15:16:42.854" v="341" actId="47"/>
        <pc:sldMkLst>
          <pc:docMk/>
          <pc:sldMk cId="3160940480" sldId="345"/>
        </pc:sldMkLst>
      </pc:sldChg>
      <pc:sldChg chg="del">
        <pc:chgData name="Eric Glover" userId="47c2a8b81aae47a8" providerId="LiveId" clId="{053622DB-A6E2-4089-85A3-457229631A3E}" dt="2021-03-06T15:16:42.854" v="341" actId="47"/>
        <pc:sldMkLst>
          <pc:docMk/>
          <pc:sldMk cId="1277962862" sldId="347"/>
        </pc:sldMkLst>
      </pc:sldChg>
      <pc:sldChg chg="del">
        <pc:chgData name="Eric Glover" userId="47c2a8b81aae47a8" providerId="LiveId" clId="{053622DB-A6E2-4089-85A3-457229631A3E}" dt="2021-03-06T15:16:42.854" v="341" actId="47"/>
        <pc:sldMkLst>
          <pc:docMk/>
          <pc:sldMk cId="847070006" sldId="348"/>
        </pc:sldMkLst>
      </pc:sldChg>
      <pc:sldChg chg="del">
        <pc:chgData name="Eric Glover" userId="47c2a8b81aae47a8" providerId="LiveId" clId="{053622DB-A6E2-4089-85A3-457229631A3E}" dt="2021-03-06T15:16:42.854" v="341" actId="47"/>
        <pc:sldMkLst>
          <pc:docMk/>
          <pc:sldMk cId="2105126712" sldId="349"/>
        </pc:sldMkLst>
      </pc:sldChg>
      <pc:sldChg chg="del">
        <pc:chgData name="Eric Glover" userId="47c2a8b81aae47a8" providerId="LiveId" clId="{053622DB-A6E2-4089-85A3-457229631A3E}" dt="2021-03-06T15:16:42.854" v="341" actId="47"/>
        <pc:sldMkLst>
          <pc:docMk/>
          <pc:sldMk cId="3063471681" sldId="350"/>
        </pc:sldMkLst>
      </pc:sldChg>
      <pc:sldChg chg="del">
        <pc:chgData name="Eric Glover" userId="47c2a8b81aae47a8" providerId="LiveId" clId="{053622DB-A6E2-4089-85A3-457229631A3E}" dt="2021-03-06T15:16:42.854" v="341" actId="47"/>
        <pc:sldMkLst>
          <pc:docMk/>
          <pc:sldMk cId="3719137121" sldId="351"/>
        </pc:sldMkLst>
      </pc:sldChg>
      <pc:sldChg chg="del">
        <pc:chgData name="Eric Glover" userId="47c2a8b81aae47a8" providerId="LiveId" clId="{053622DB-A6E2-4089-85A3-457229631A3E}" dt="2021-03-06T15:16:42.854" v="341" actId="47"/>
        <pc:sldMkLst>
          <pc:docMk/>
          <pc:sldMk cId="229269865" sldId="352"/>
        </pc:sldMkLst>
      </pc:sldChg>
      <pc:sldChg chg="del">
        <pc:chgData name="Eric Glover" userId="47c2a8b81aae47a8" providerId="LiveId" clId="{053622DB-A6E2-4089-85A3-457229631A3E}" dt="2021-03-06T15:16:42.854" v="341" actId="47"/>
        <pc:sldMkLst>
          <pc:docMk/>
          <pc:sldMk cId="861149718" sldId="353"/>
        </pc:sldMkLst>
      </pc:sldChg>
      <pc:sldChg chg="modSp add mod">
        <pc:chgData name="Eric Glover" userId="47c2a8b81aae47a8" providerId="LiveId" clId="{053622DB-A6E2-4089-85A3-457229631A3E}" dt="2021-03-06T14:48:51.641" v="14" actId="6549"/>
        <pc:sldMkLst>
          <pc:docMk/>
          <pc:sldMk cId="490722828" sldId="354"/>
        </pc:sldMkLst>
        <pc:spChg chg="mod">
          <ac:chgData name="Eric Glover" userId="47c2a8b81aae47a8" providerId="LiveId" clId="{053622DB-A6E2-4089-85A3-457229631A3E}" dt="2021-03-06T14:48:51.641" v="14" actId="6549"/>
          <ac:spMkLst>
            <pc:docMk/>
            <pc:sldMk cId="490722828" sldId="354"/>
            <ac:spMk id="2" creationId="{14290237-B79B-4964-A589-B4AE42C51781}"/>
          </ac:spMkLst>
        </pc:spChg>
      </pc:sldChg>
      <pc:sldChg chg="addSp modSp add mod modAnim">
        <pc:chgData name="Eric Glover" userId="47c2a8b81aae47a8" providerId="LiveId" clId="{053622DB-A6E2-4089-85A3-457229631A3E}" dt="2021-03-06T16:23:30.786" v="2876" actId="113"/>
        <pc:sldMkLst>
          <pc:docMk/>
          <pc:sldMk cId="3289578020" sldId="355"/>
        </pc:sldMkLst>
        <pc:spChg chg="mod">
          <ac:chgData name="Eric Glover" userId="47c2a8b81aae47a8" providerId="LiveId" clId="{053622DB-A6E2-4089-85A3-457229631A3E}" dt="2021-03-06T16:23:12.608" v="2874" actId="1037"/>
          <ac:spMkLst>
            <pc:docMk/>
            <pc:sldMk cId="3289578020" sldId="355"/>
            <ac:spMk id="3" creationId="{930830F8-9029-4B45-A638-0E29348F5AAB}"/>
          </ac:spMkLst>
        </pc:spChg>
        <pc:spChg chg="add mod">
          <ac:chgData name="Eric Glover" userId="47c2a8b81aae47a8" providerId="LiveId" clId="{053622DB-A6E2-4089-85A3-457229631A3E}" dt="2021-03-06T16:23:30.786" v="2876" actId="113"/>
          <ac:spMkLst>
            <pc:docMk/>
            <pc:sldMk cId="3289578020" sldId="355"/>
            <ac:spMk id="7" creationId="{AD531E6E-8640-43A6-AABE-E951C90F0FB6}"/>
          </ac:spMkLst>
        </pc:spChg>
        <pc:spChg chg="mod">
          <ac:chgData name="Eric Glover" userId="47c2a8b81aae47a8" providerId="LiveId" clId="{053622DB-A6E2-4089-85A3-457229631A3E}" dt="2021-03-06T16:23:08.741" v="2872" actId="1037"/>
          <ac:spMkLst>
            <pc:docMk/>
            <pc:sldMk cId="3289578020" sldId="355"/>
            <ac:spMk id="9" creationId="{33B998CA-6A53-4FFB-A3DA-CD09EA495054}"/>
          </ac:spMkLst>
        </pc:spChg>
      </pc:sldChg>
      <pc:sldChg chg="addSp modSp add mod ord modAnim">
        <pc:chgData name="Eric Glover" userId="47c2a8b81aae47a8" providerId="LiveId" clId="{053622DB-A6E2-4089-85A3-457229631A3E}" dt="2021-03-06T16:25:42.573" v="2918" actId="14100"/>
        <pc:sldMkLst>
          <pc:docMk/>
          <pc:sldMk cId="1124545334" sldId="356"/>
        </pc:sldMkLst>
        <pc:spChg chg="mod">
          <ac:chgData name="Eric Glover" userId="47c2a8b81aae47a8" providerId="LiveId" clId="{053622DB-A6E2-4089-85A3-457229631A3E}" dt="2021-03-06T15:58:37.326" v="2103" actId="14838"/>
          <ac:spMkLst>
            <pc:docMk/>
            <pc:sldMk cId="1124545334" sldId="356"/>
            <ac:spMk id="3" creationId="{930830F8-9029-4B45-A638-0E29348F5AAB}"/>
          </ac:spMkLst>
        </pc:spChg>
        <pc:spChg chg="mod">
          <ac:chgData name="Eric Glover" userId="47c2a8b81aae47a8" providerId="LiveId" clId="{053622DB-A6E2-4089-85A3-457229631A3E}" dt="2021-03-06T16:09:48.114" v="2343" actId="6549"/>
          <ac:spMkLst>
            <pc:docMk/>
            <pc:sldMk cId="1124545334" sldId="356"/>
            <ac:spMk id="4" creationId="{3557725F-5149-44D1-ACB7-626F0A6DFEE8}"/>
          </ac:spMkLst>
        </pc:spChg>
        <pc:spChg chg="add mod">
          <ac:chgData name="Eric Glover" userId="47c2a8b81aae47a8" providerId="LiveId" clId="{053622DB-A6E2-4089-85A3-457229631A3E}" dt="2021-03-06T16:25:42.573" v="2918" actId="14100"/>
          <ac:spMkLst>
            <pc:docMk/>
            <pc:sldMk cId="1124545334" sldId="356"/>
            <ac:spMk id="7" creationId="{9A15F08F-96A9-4190-900D-6BCE002D6638}"/>
          </ac:spMkLst>
        </pc:spChg>
      </pc:sldChg>
      <pc:sldChg chg="modSp add mod modAnim">
        <pc:chgData name="Eric Glover" userId="47c2a8b81aae47a8" providerId="LiveId" clId="{053622DB-A6E2-4089-85A3-457229631A3E}" dt="2021-03-06T16:26:18.221" v="2927" actId="1076"/>
        <pc:sldMkLst>
          <pc:docMk/>
          <pc:sldMk cId="996603343" sldId="357"/>
        </pc:sldMkLst>
        <pc:spChg chg="mod">
          <ac:chgData name="Eric Glover" userId="47c2a8b81aae47a8" providerId="LiveId" clId="{053622DB-A6E2-4089-85A3-457229631A3E}" dt="2021-03-06T16:26:03.955" v="2921" actId="1037"/>
          <ac:spMkLst>
            <pc:docMk/>
            <pc:sldMk cId="996603343" sldId="357"/>
            <ac:spMk id="3" creationId="{930830F8-9029-4B45-A638-0E29348F5AAB}"/>
          </ac:spMkLst>
        </pc:spChg>
        <pc:spChg chg="mod">
          <ac:chgData name="Eric Glover" userId="47c2a8b81aae47a8" providerId="LiveId" clId="{053622DB-A6E2-4089-85A3-457229631A3E}" dt="2021-03-06T16:10:18.802" v="2350" actId="6549"/>
          <ac:spMkLst>
            <pc:docMk/>
            <pc:sldMk cId="996603343" sldId="357"/>
            <ac:spMk id="4" creationId="{3557725F-5149-44D1-ACB7-626F0A6DFEE8}"/>
          </ac:spMkLst>
        </pc:spChg>
        <pc:spChg chg="mod">
          <ac:chgData name="Eric Glover" userId="47c2a8b81aae47a8" providerId="LiveId" clId="{053622DB-A6E2-4089-85A3-457229631A3E}" dt="2021-03-06T16:26:18.221" v="2927" actId="1076"/>
          <ac:spMkLst>
            <pc:docMk/>
            <pc:sldMk cId="996603343" sldId="357"/>
            <ac:spMk id="7" creationId="{9A15F08F-96A9-4190-900D-6BCE002D6638}"/>
          </ac:spMkLst>
        </pc:spChg>
      </pc:sldChg>
      <pc:sldChg chg="addSp delSp modSp add mod ord delAnim modAnim">
        <pc:chgData name="Eric Glover" userId="47c2a8b81aae47a8" providerId="LiveId" clId="{053622DB-A6E2-4089-85A3-457229631A3E}" dt="2021-03-06T16:26:31.288" v="2928" actId="27107"/>
        <pc:sldMkLst>
          <pc:docMk/>
          <pc:sldMk cId="1153019840" sldId="358"/>
        </pc:sldMkLst>
        <pc:spChg chg="mod">
          <ac:chgData name="Eric Glover" userId="47c2a8b81aae47a8" providerId="LiveId" clId="{053622DB-A6E2-4089-85A3-457229631A3E}" dt="2021-03-06T16:26:31.288" v="2928" actId="27107"/>
          <ac:spMkLst>
            <pc:docMk/>
            <pc:sldMk cId="1153019840" sldId="358"/>
            <ac:spMk id="3" creationId="{930830F8-9029-4B45-A638-0E29348F5AAB}"/>
          </ac:spMkLst>
        </pc:spChg>
        <pc:spChg chg="mod">
          <ac:chgData name="Eric Glover" userId="47c2a8b81aae47a8" providerId="LiveId" clId="{053622DB-A6E2-4089-85A3-457229631A3E}" dt="2021-03-06T16:09:26.812" v="2336" actId="6549"/>
          <ac:spMkLst>
            <pc:docMk/>
            <pc:sldMk cId="1153019840" sldId="358"/>
            <ac:spMk id="4" creationId="{3557725F-5149-44D1-ACB7-626F0A6DFEE8}"/>
          </ac:spMkLst>
        </pc:spChg>
        <pc:spChg chg="del">
          <ac:chgData name="Eric Glover" userId="47c2a8b81aae47a8" providerId="LiveId" clId="{053622DB-A6E2-4089-85A3-457229631A3E}" dt="2021-03-06T16:04:22.953" v="2148" actId="478"/>
          <ac:spMkLst>
            <pc:docMk/>
            <pc:sldMk cId="1153019840" sldId="358"/>
            <ac:spMk id="7" creationId="{9A15F08F-96A9-4190-900D-6BCE002D6638}"/>
          </ac:spMkLst>
        </pc:spChg>
        <pc:spChg chg="add del mod">
          <ac:chgData name="Eric Glover" userId="47c2a8b81aae47a8" providerId="LiveId" clId="{053622DB-A6E2-4089-85A3-457229631A3E}" dt="2021-03-06T16:07:07.179" v="2229" actId="478"/>
          <ac:spMkLst>
            <pc:docMk/>
            <pc:sldMk cId="1153019840" sldId="358"/>
            <ac:spMk id="9" creationId="{5910CDBF-F983-4F18-AECF-6A27C91D2B55}"/>
          </ac:spMkLst>
        </pc:spChg>
      </pc:sldChg>
      <pc:sldChg chg="add del">
        <pc:chgData name="Eric Glover" userId="47c2a8b81aae47a8" providerId="LiveId" clId="{053622DB-A6E2-4089-85A3-457229631A3E}" dt="2021-03-06T16:07:50.775" v="2236" actId="47"/>
        <pc:sldMkLst>
          <pc:docMk/>
          <pc:sldMk cId="1809057727" sldId="359"/>
        </pc:sldMkLst>
      </pc:sldChg>
      <pc:sldChg chg="addSp modSp add mod ord addAnim delAnim modAnim">
        <pc:chgData name="Eric Glover" userId="47c2a8b81aae47a8" providerId="LiveId" clId="{053622DB-A6E2-4089-85A3-457229631A3E}" dt="2021-03-06T16:42:53.460" v="3273"/>
        <pc:sldMkLst>
          <pc:docMk/>
          <pc:sldMk cId="873956970" sldId="360"/>
        </pc:sldMkLst>
        <pc:spChg chg="mod">
          <ac:chgData name="Eric Glover" userId="47c2a8b81aae47a8" providerId="LiveId" clId="{053622DB-A6E2-4089-85A3-457229631A3E}" dt="2021-03-06T16:26:58.412" v="2929" actId="14838"/>
          <ac:spMkLst>
            <pc:docMk/>
            <pc:sldMk cId="873956970" sldId="360"/>
            <ac:spMk id="3" creationId="{930830F8-9029-4B45-A638-0E29348F5AAB}"/>
          </ac:spMkLst>
        </pc:spChg>
        <pc:spChg chg="add mod">
          <ac:chgData name="Eric Glover" userId="47c2a8b81aae47a8" providerId="LiveId" clId="{053622DB-A6E2-4089-85A3-457229631A3E}" dt="2021-03-06T16:42:53.460" v="3273"/>
          <ac:spMkLst>
            <pc:docMk/>
            <pc:sldMk cId="873956970" sldId="360"/>
            <ac:spMk id="7" creationId="{D3518FE5-C6AD-4B0F-B834-6CBA11E40A95}"/>
          </ac:spMkLst>
        </pc:spChg>
        <pc:spChg chg="mod">
          <ac:chgData name="Eric Glover" userId="47c2a8b81aae47a8" providerId="LiveId" clId="{053622DB-A6E2-4089-85A3-457229631A3E}" dt="2021-03-06T16:28:33.500" v="2989" actId="14100"/>
          <ac:spMkLst>
            <pc:docMk/>
            <pc:sldMk cId="873956970" sldId="360"/>
            <ac:spMk id="9" creationId="{33B998CA-6A53-4FFB-A3DA-CD09EA495054}"/>
          </ac:spMkLst>
        </pc:spChg>
        <pc:spChg chg="mod">
          <ac:chgData name="Eric Glover" userId="47c2a8b81aae47a8" providerId="LiveId" clId="{053622DB-A6E2-4089-85A3-457229631A3E}" dt="2021-03-06T16:10:58.390" v="2390" actId="6549"/>
          <ac:spMkLst>
            <pc:docMk/>
            <pc:sldMk cId="873956970" sldId="360"/>
            <ac:spMk id="12" creationId="{C132FF6C-1822-4F16-BC2B-EE9437DE18A8}"/>
          </ac:spMkLst>
        </pc:spChg>
      </pc:sldChg>
      <pc:sldChg chg="addSp delSp modSp add mod delAnim modAnim">
        <pc:chgData name="Eric Glover" userId="47c2a8b81aae47a8" providerId="LiveId" clId="{053622DB-A6E2-4089-85A3-457229631A3E}" dt="2021-03-06T16:55:20.624" v="3854" actId="6549"/>
        <pc:sldMkLst>
          <pc:docMk/>
          <pc:sldMk cId="1185489835" sldId="361"/>
        </pc:sldMkLst>
        <pc:spChg chg="mod">
          <ac:chgData name="Eric Glover" userId="47c2a8b81aae47a8" providerId="LiveId" clId="{053622DB-A6E2-4089-85A3-457229631A3E}" dt="2021-03-06T16:48:36.589" v="3542" actId="14100"/>
          <ac:spMkLst>
            <pc:docMk/>
            <pc:sldMk cId="1185489835" sldId="361"/>
            <ac:spMk id="3" creationId="{930830F8-9029-4B45-A638-0E29348F5AAB}"/>
          </ac:spMkLst>
        </pc:spChg>
        <pc:spChg chg="add del mod">
          <ac:chgData name="Eric Glover" userId="47c2a8b81aae47a8" providerId="LiveId" clId="{053622DB-A6E2-4089-85A3-457229631A3E}" dt="2021-03-06T16:53:29.715" v="3727" actId="478"/>
          <ac:spMkLst>
            <pc:docMk/>
            <pc:sldMk cId="1185489835" sldId="361"/>
            <ac:spMk id="7" creationId="{A6B6F228-AAB8-4C15-8F55-3AE2E6CD64AC}"/>
          </ac:spMkLst>
        </pc:spChg>
        <pc:spChg chg="mod">
          <ac:chgData name="Eric Glover" userId="47c2a8b81aae47a8" providerId="LiveId" clId="{053622DB-A6E2-4089-85A3-457229631A3E}" dt="2021-03-06T16:54:01.644" v="3729" actId="14100"/>
          <ac:spMkLst>
            <pc:docMk/>
            <pc:sldMk cId="1185489835" sldId="361"/>
            <ac:spMk id="9" creationId="{33B998CA-6A53-4FFB-A3DA-CD09EA495054}"/>
          </ac:spMkLst>
        </pc:spChg>
        <pc:spChg chg="mod">
          <ac:chgData name="Eric Glover" userId="47c2a8b81aae47a8" providerId="LiveId" clId="{053622DB-A6E2-4089-85A3-457229631A3E}" dt="2021-03-06T16:52:56.832" v="3726" actId="6549"/>
          <ac:spMkLst>
            <pc:docMk/>
            <pc:sldMk cId="1185489835" sldId="361"/>
            <ac:spMk id="10" creationId="{D1D4DF97-67D0-4F03-B9A5-BB6D50A30C3E}"/>
          </ac:spMkLst>
        </pc:spChg>
        <pc:spChg chg="add mod">
          <ac:chgData name="Eric Glover" userId="47c2a8b81aae47a8" providerId="LiveId" clId="{053622DB-A6E2-4089-85A3-457229631A3E}" dt="2021-03-06T16:55:20.624" v="3854" actId="6549"/>
          <ac:spMkLst>
            <pc:docMk/>
            <pc:sldMk cId="1185489835" sldId="361"/>
            <ac:spMk id="11" creationId="{91F58757-705C-429F-A066-2D06B5B381BB}"/>
          </ac:spMkLst>
        </pc:spChg>
      </pc:sldChg>
      <pc:sldChg chg="new del">
        <pc:chgData name="Eric Glover" userId="47c2a8b81aae47a8" providerId="LiveId" clId="{053622DB-A6E2-4089-85A3-457229631A3E}" dt="2021-03-06T16:22:08.158" v="2851" actId="680"/>
        <pc:sldMkLst>
          <pc:docMk/>
          <pc:sldMk cId="2458983561" sldId="361"/>
        </pc:sldMkLst>
      </pc:sldChg>
      <pc:sldChg chg="add del">
        <pc:chgData name="Eric Glover" userId="47c2a8b81aae47a8" providerId="LiveId" clId="{053622DB-A6E2-4089-85A3-457229631A3E}" dt="2021-03-06T16:55:51.477" v="3856" actId="47"/>
        <pc:sldMkLst>
          <pc:docMk/>
          <pc:sldMk cId="1725135115" sldId="362"/>
        </pc:sldMkLst>
      </pc:sldChg>
      <pc:sldChg chg="delSp modSp add mod ord delAnim">
        <pc:chgData name="Eric Glover" userId="47c2a8b81aae47a8" providerId="LiveId" clId="{053622DB-A6E2-4089-85A3-457229631A3E}" dt="2021-03-06T17:03:32.371" v="4159" actId="14838"/>
        <pc:sldMkLst>
          <pc:docMk/>
          <pc:sldMk cId="2334375188" sldId="362"/>
        </pc:sldMkLst>
        <pc:spChg chg="mod">
          <ac:chgData name="Eric Glover" userId="47c2a8b81aae47a8" providerId="LiveId" clId="{053622DB-A6E2-4089-85A3-457229631A3E}" dt="2021-03-06T17:03:32.371" v="4159" actId="14838"/>
          <ac:spMkLst>
            <pc:docMk/>
            <pc:sldMk cId="2334375188" sldId="362"/>
            <ac:spMk id="3" creationId="{930830F8-9029-4B45-A638-0E29348F5AAB}"/>
          </ac:spMkLst>
        </pc:spChg>
        <pc:spChg chg="mod">
          <ac:chgData name="Eric Glover" userId="47c2a8b81aae47a8" providerId="LiveId" clId="{053622DB-A6E2-4089-85A3-457229631A3E}" dt="2021-03-06T17:02:39.383" v="4157"/>
          <ac:spMkLst>
            <pc:docMk/>
            <pc:sldMk cId="2334375188" sldId="362"/>
            <ac:spMk id="7" creationId="{D3518FE5-C6AD-4B0F-B834-6CBA11E40A95}"/>
          </ac:spMkLst>
        </pc:spChg>
        <pc:spChg chg="del mod">
          <ac:chgData name="Eric Glover" userId="47c2a8b81aae47a8" providerId="LiveId" clId="{053622DB-A6E2-4089-85A3-457229631A3E}" dt="2021-03-06T16:58:24.658" v="3907" actId="478"/>
          <ac:spMkLst>
            <pc:docMk/>
            <pc:sldMk cId="2334375188" sldId="362"/>
            <ac:spMk id="9" creationId="{33B998CA-6A53-4FFB-A3DA-CD09EA495054}"/>
          </ac:spMkLst>
        </pc:spChg>
        <pc:spChg chg="mod">
          <ac:chgData name="Eric Glover" userId="47c2a8b81aae47a8" providerId="LiveId" clId="{053622DB-A6E2-4089-85A3-457229631A3E}" dt="2021-03-06T16:56:35.506" v="3893" actId="6549"/>
          <ac:spMkLst>
            <pc:docMk/>
            <pc:sldMk cId="2334375188" sldId="362"/>
            <ac:spMk id="12" creationId="{C132FF6C-1822-4F16-BC2B-EE9437DE18A8}"/>
          </ac:spMkLst>
        </pc:spChg>
      </pc:sldChg>
      <pc:sldChg chg="delSp modSp add mod ord delAnim">
        <pc:chgData name="Eric Glover" userId="47c2a8b81aae47a8" providerId="LiveId" clId="{053622DB-A6E2-4089-85A3-457229631A3E}" dt="2021-03-06T17:09:35.325" v="4280" actId="6549"/>
        <pc:sldMkLst>
          <pc:docMk/>
          <pc:sldMk cId="352729698" sldId="363"/>
        </pc:sldMkLst>
        <pc:spChg chg="mod">
          <ac:chgData name="Eric Glover" userId="47c2a8b81aae47a8" providerId="LiveId" clId="{053622DB-A6E2-4089-85A3-457229631A3E}" dt="2021-03-06T17:08:52.755" v="4229" actId="14838"/>
          <ac:spMkLst>
            <pc:docMk/>
            <pc:sldMk cId="352729698" sldId="363"/>
            <ac:spMk id="3" creationId="{930830F8-9029-4B45-A638-0E29348F5AAB}"/>
          </ac:spMkLst>
        </pc:spChg>
        <pc:spChg chg="mod">
          <ac:chgData name="Eric Glover" userId="47c2a8b81aae47a8" providerId="LiveId" clId="{053622DB-A6E2-4089-85A3-457229631A3E}" dt="2021-03-06T17:09:35.325" v="4280" actId="6549"/>
          <ac:spMkLst>
            <pc:docMk/>
            <pc:sldMk cId="352729698" sldId="363"/>
            <ac:spMk id="4" creationId="{3557725F-5149-44D1-ACB7-626F0A6DFEE8}"/>
          </ac:spMkLst>
        </pc:spChg>
        <pc:spChg chg="del">
          <ac:chgData name="Eric Glover" userId="47c2a8b81aae47a8" providerId="LiveId" clId="{053622DB-A6E2-4089-85A3-457229631A3E}" dt="2021-03-06T17:06:41.744" v="4216" actId="478"/>
          <ac:spMkLst>
            <pc:docMk/>
            <pc:sldMk cId="352729698" sldId="363"/>
            <ac:spMk id="7" creationId="{9A15F08F-96A9-4190-900D-6BCE002D6638}"/>
          </ac:spMkLst>
        </pc:spChg>
      </pc:sldChg>
    </pc:docChg>
  </pc:docChgLst>
  <pc:docChgLst>
    <pc:chgData name="Eric Glover" userId="47c2a8b81aae47a8" providerId="LiveId" clId="{CC18C475-C51C-44C6-8434-83A16271CDA6}"/>
    <pc:docChg chg="undo custSel modSld">
      <pc:chgData name="Eric Glover" userId="47c2a8b81aae47a8" providerId="LiveId" clId="{CC18C475-C51C-44C6-8434-83A16271CDA6}" dt="2021-03-06T17:48:49.563" v="91" actId="6549"/>
      <pc:docMkLst>
        <pc:docMk/>
      </pc:docMkLst>
      <pc:sldChg chg="addSp delSp modSp mod setBg setClrOvrMap">
        <pc:chgData name="Eric Glover" userId="47c2a8b81aae47a8" providerId="LiveId" clId="{CC18C475-C51C-44C6-8434-83A16271CDA6}" dt="2021-03-06T17:43:09.035" v="73" actId="26606"/>
        <pc:sldMkLst>
          <pc:docMk/>
          <pc:sldMk cId="430677984" sldId="306"/>
        </pc:sldMkLst>
        <pc:spChg chg="mod">
          <ac:chgData name="Eric Glover" userId="47c2a8b81aae47a8" providerId="LiveId" clId="{CC18C475-C51C-44C6-8434-83A16271CDA6}" dt="2021-03-06T17:43:09.035" v="73" actId="26606"/>
          <ac:spMkLst>
            <pc:docMk/>
            <pc:sldMk cId="430677984" sldId="306"/>
            <ac:spMk id="18" creationId="{10460047-9B82-48CA-B91D-B907487DCFB0}"/>
          </ac:spMkLst>
        </pc:spChg>
        <pc:spChg chg="mod">
          <ac:chgData name="Eric Glover" userId="47c2a8b81aae47a8" providerId="LiveId" clId="{CC18C475-C51C-44C6-8434-83A16271CDA6}" dt="2021-03-06T17:43:09.035" v="73" actId="26606"/>
          <ac:spMkLst>
            <pc:docMk/>
            <pc:sldMk cId="430677984" sldId="306"/>
            <ac:spMk id="35" creationId="{CAE84A9B-9D6C-4E37-88B2-EB4DF76CB7E1}"/>
          </ac:spMkLst>
        </pc:spChg>
        <pc:spChg chg="add del">
          <ac:chgData name="Eric Glover" userId="47c2a8b81aae47a8" providerId="LiveId" clId="{CC18C475-C51C-44C6-8434-83A16271CDA6}" dt="2021-03-06T17:42:37.567" v="54" actId="26606"/>
          <ac:spMkLst>
            <pc:docMk/>
            <pc:sldMk cId="430677984" sldId="306"/>
            <ac:spMk id="40" creationId="{B9FF99BD-075F-4761-A995-6FC574BD25EA}"/>
          </ac:spMkLst>
        </pc:spChg>
        <pc:spChg chg="add del">
          <ac:chgData name="Eric Glover" userId="47c2a8b81aae47a8" providerId="LiveId" clId="{CC18C475-C51C-44C6-8434-83A16271CDA6}" dt="2021-03-06T17:42:37.567" v="54" actId="26606"/>
          <ac:spMkLst>
            <pc:docMk/>
            <pc:sldMk cId="430677984" sldId="306"/>
            <ac:spMk id="42" creationId="{A7B21A54-9BA3-4EA9-B460-5A829ADD9051}"/>
          </ac:spMkLst>
        </pc:spChg>
        <pc:spChg chg="add del">
          <ac:chgData name="Eric Glover" userId="47c2a8b81aae47a8" providerId="LiveId" clId="{CC18C475-C51C-44C6-8434-83A16271CDA6}" dt="2021-03-06T17:42:37.567" v="54" actId="26606"/>
          <ac:spMkLst>
            <pc:docMk/>
            <pc:sldMk cId="430677984" sldId="306"/>
            <ac:spMk id="44" creationId="{6FA8F714-B9D8-488A-8CCA-E9948FF913A9}"/>
          </ac:spMkLst>
        </pc:spChg>
        <pc:spChg chg="add del">
          <ac:chgData name="Eric Glover" userId="47c2a8b81aae47a8" providerId="LiveId" clId="{CC18C475-C51C-44C6-8434-83A16271CDA6}" dt="2021-03-06T17:42:44.720" v="56" actId="26606"/>
          <ac:spMkLst>
            <pc:docMk/>
            <pc:sldMk cId="430677984" sldId="306"/>
            <ac:spMk id="46" creationId="{3783CA14-24A1-485C-8B30-D6A5D87987AD}"/>
          </ac:spMkLst>
        </pc:spChg>
        <pc:spChg chg="add del">
          <ac:chgData name="Eric Glover" userId="47c2a8b81aae47a8" providerId="LiveId" clId="{CC18C475-C51C-44C6-8434-83A16271CDA6}" dt="2021-03-06T17:42:44.720" v="56" actId="26606"/>
          <ac:spMkLst>
            <pc:docMk/>
            <pc:sldMk cId="430677984" sldId="306"/>
            <ac:spMk id="47" creationId="{F3060C83-F051-4F0E-ABAD-AA0DFC48B218}"/>
          </ac:spMkLst>
        </pc:spChg>
        <pc:spChg chg="add del">
          <ac:chgData name="Eric Glover" userId="47c2a8b81aae47a8" providerId="LiveId" clId="{CC18C475-C51C-44C6-8434-83A16271CDA6}" dt="2021-03-06T17:42:44.720" v="56" actId="26606"/>
          <ac:spMkLst>
            <pc:docMk/>
            <pc:sldMk cId="430677984" sldId="306"/>
            <ac:spMk id="48" creationId="{9A97C86A-04D6-40F7-AE84-31AB43E6A846}"/>
          </ac:spMkLst>
        </pc:spChg>
        <pc:spChg chg="add del">
          <ac:chgData name="Eric Glover" userId="47c2a8b81aae47a8" providerId="LiveId" clId="{CC18C475-C51C-44C6-8434-83A16271CDA6}" dt="2021-03-06T17:42:44.720" v="56" actId="26606"/>
          <ac:spMkLst>
            <pc:docMk/>
            <pc:sldMk cId="430677984" sldId="306"/>
            <ac:spMk id="49" creationId="{83C98ABE-055B-441F-B07E-44F97F083C39}"/>
          </ac:spMkLst>
        </pc:spChg>
        <pc:spChg chg="add del">
          <ac:chgData name="Eric Glover" userId="47c2a8b81aae47a8" providerId="LiveId" clId="{CC18C475-C51C-44C6-8434-83A16271CDA6}" dt="2021-03-06T17:42:44.720" v="56" actId="26606"/>
          <ac:spMkLst>
            <pc:docMk/>
            <pc:sldMk cId="430677984" sldId="306"/>
            <ac:spMk id="50" creationId="{FF9F2414-84E8-453E-B1F3-389FDE8192D9}"/>
          </ac:spMkLst>
        </pc:spChg>
        <pc:spChg chg="add del">
          <ac:chgData name="Eric Glover" userId="47c2a8b81aae47a8" providerId="LiveId" clId="{CC18C475-C51C-44C6-8434-83A16271CDA6}" dt="2021-03-06T17:42:44.720" v="56" actId="26606"/>
          <ac:spMkLst>
            <pc:docMk/>
            <pc:sldMk cId="430677984" sldId="306"/>
            <ac:spMk id="51" creationId="{29FDB030-9B49-4CED-8CCD-4D99382388AC}"/>
          </ac:spMkLst>
        </pc:spChg>
        <pc:spChg chg="add del">
          <ac:chgData name="Eric Glover" userId="47c2a8b81aae47a8" providerId="LiveId" clId="{CC18C475-C51C-44C6-8434-83A16271CDA6}" dt="2021-03-06T17:42:44.720" v="56" actId="26606"/>
          <ac:spMkLst>
            <pc:docMk/>
            <pc:sldMk cId="430677984" sldId="306"/>
            <ac:spMk id="52" creationId="{3ECA69A1-7536-43AC-85EF-C7106179F5ED}"/>
          </ac:spMkLst>
        </pc:spChg>
        <pc:spChg chg="add del">
          <ac:chgData name="Eric Glover" userId="47c2a8b81aae47a8" providerId="LiveId" clId="{CC18C475-C51C-44C6-8434-83A16271CDA6}" dt="2021-03-06T17:43:09.035" v="73" actId="26606"/>
          <ac:spMkLst>
            <pc:docMk/>
            <pc:sldMk cId="430677984" sldId="306"/>
            <ac:spMk id="54" creationId="{32BC26D8-82FB-445E-AA49-62A77D7C1EE0}"/>
          </ac:spMkLst>
        </pc:spChg>
        <pc:spChg chg="add del">
          <ac:chgData name="Eric Glover" userId="47c2a8b81aae47a8" providerId="LiveId" clId="{CC18C475-C51C-44C6-8434-83A16271CDA6}" dt="2021-03-06T17:43:09.035" v="73" actId="26606"/>
          <ac:spMkLst>
            <pc:docMk/>
            <pc:sldMk cId="430677984" sldId="306"/>
            <ac:spMk id="55" creationId="{CB44330D-EA18-4254-AA95-EB49948539B8}"/>
          </ac:spMkLst>
        </pc:spChg>
        <pc:spChg chg="add">
          <ac:chgData name="Eric Glover" userId="47c2a8b81aae47a8" providerId="LiveId" clId="{CC18C475-C51C-44C6-8434-83A16271CDA6}" dt="2021-03-06T17:43:09.035" v="73" actId="26606"/>
          <ac:spMkLst>
            <pc:docMk/>
            <pc:sldMk cId="430677984" sldId="306"/>
            <ac:spMk id="60" creationId="{F3060C83-F051-4F0E-ABAD-AA0DFC48B218}"/>
          </ac:spMkLst>
        </pc:spChg>
        <pc:spChg chg="add">
          <ac:chgData name="Eric Glover" userId="47c2a8b81aae47a8" providerId="LiveId" clId="{CC18C475-C51C-44C6-8434-83A16271CDA6}" dt="2021-03-06T17:43:09.035" v="73" actId="26606"/>
          <ac:spMkLst>
            <pc:docMk/>
            <pc:sldMk cId="430677984" sldId="306"/>
            <ac:spMk id="62" creationId="{83C98ABE-055B-441F-B07E-44F97F083C39}"/>
          </ac:spMkLst>
        </pc:spChg>
        <pc:spChg chg="add">
          <ac:chgData name="Eric Glover" userId="47c2a8b81aae47a8" providerId="LiveId" clId="{CC18C475-C51C-44C6-8434-83A16271CDA6}" dt="2021-03-06T17:43:09.035" v="73" actId="26606"/>
          <ac:spMkLst>
            <pc:docMk/>
            <pc:sldMk cId="430677984" sldId="306"/>
            <ac:spMk id="64" creationId="{29FDB030-9B49-4CED-8CCD-4D99382388AC}"/>
          </ac:spMkLst>
        </pc:spChg>
        <pc:spChg chg="add">
          <ac:chgData name="Eric Glover" userId="47c2a8b81aae47a8" providerId="LiveId" clId="{CC18C475-C51C-44C6-8434-83A16271CDA6}" dt="2021-03-06T17:43:09.035" v="73" actId="26606"/>
          <ac:spMkLst>
            <pc:docMk/>
            <pc:sldMk cId="430677984" sldId="306"/>
            <ac:spMk id="66" creationId="{3783CA14-24A1-485C-8B30-D6A5D87987AD}"/>
          </ac:spMkLst>
        </pc:spChg>
        <pc:spChg chg="add">
          <ac:chgData name="Eric Glover" userId="47c2a8b81aae47a8" providerId="LiveId" clId="{CC18C475-C51C-44C6-8434-83A16271CDA6}" dt="2021-03-06T17:43:09.035" v="73" actId="26606"/>
          <ac:spMkLst>
            <pc:docMk/>
            <pc:sldMk cId="430677984" sldId="306"/>
            <ac:spMk id="68" creationId="{9A97C86A-04D6-40F7-AE84-31AB43E6A846}"/>
          </ac:spMkLst>
        </pc:spChg>
        <pc:spChg chg="add">
          <ac:chgData name="Eric Glover" userId="47c2a8b81aae47a8" providerId="LiveId" clId="{CC18C475-C51C-44C6-8434-83A16271CDA6}" dt="2021-03-06T17:43:09.035" v="73" actId="26606"/>
          <ac:spMkLst>
            <pc:docMk/>
            <pc:sldMk cId="430677984" sldId="306"/>
            <ac:spMk id="70" creationId="{FF9F2414-84E8-453E-B1F3-389FDE8192D9}"/>
          </ac:spMkLst>
        </pc:spChg>
        <pc:spChg chg="add">
          <ac:chgData name="Eric Glover" userId="47c2a8b81aae47a8" providerId="LiveId" clId="{CC18C475-C51C-44C6-8434-83A16271CDA6}" dt="2021-03-06T17:43:09.035" v="73" actId="26606"/>
          <ac:spMkLst>
            <pc:docMk/>
            <pc:sldMk cId="430677984" sldId="306"/>
            <ac:spMk id="72" creationId="{3ECA69A1-7536-43AC-85EF-C7106179F5ED}"/>
          </ac:spMkLst>
        </pc:spChg>
        <pc:picChg chg="add mod ord">
          <ac:chgData name="Eric Glover" userId="47c2a8b81aae47a8" providerId="LiveId" clId="{CC18C475-C51C-44C6-8434-83A16271CDA6}" dt="2021-03-06T17:43:09.035" v="73" actId="26606"/>
          <ac:picMkLst>
            <pc:docMk/>
            <pc:sldMk cId="430677984" sldId="306"/>
            <ac:picMk id="2" creationId="{C0B96085-72AD-4631-9CD8-2BACE92C7CA4}"/>
          </ac:picMkLst>
        </pc:picChg>
      </pc:sldChg>
      <pc:sldChg chg="modSp mod">
        <pc:chgData name="Eric Glover" userId="47c2a8b81aae47a8" providerId="LiveId" clId="{CC18C475-C51C-44C6-8434-83A16271CDA6}" dt="2021-03-06T17:35:03.149" v="3" actId="6549"/>
        <pc:sldMkLst>
          <pc:docMk/>
          <pc:sldMk cId="493806719" sldId="320"/>
        </pc:sldMkLst>
        <pc:spChg chg="mod">
          <ac:chgData name="Eric Glover" userId="47c2a8b81aae47a8" providerId="LiveId" clId="{CC18C475-C51C-44C6-8434-83A16271CDA6}" dt="2021-03-06T17:35:03.149" v="3" actId="6549"/>
          <ac:spMkLst>
            <pc:docMk/>
            <pc:sldMk cId="493806719" sldId="320"/>
            <ac:spMk id="2" creationId="{14290237-B79B-4964-A589-B4AE42C51781}"/>
          </ac:spMkLst>
        </pc:spChg>
      </pc:sldChg>
      <pc:sldChg chg="modSp modAnim">
        <pc:chgData name="Eric Glover" userId="47c2a8b81aae47a8" providerId="LiveId" clId="{CC18C475-C51C-44C6-8434-83A16271CDA6}" dt="2021-03-06T17:48:24.736" v="87" actId="14838"/>
        <pc:sldMkLst>
          <pc:docMk/>
          <pc:sldMk cId="1348437626" sldId="340"/>
        </pc:sldMkLst>
        <pc:spChg chg="mod">
          <ac:chgData name="Eric Glover" userId="47c2a8b81aae47a8" providerId="LiveId" clId="{CC18C475-C51C-44C6-8434-83A16271CDA6}" dt="2021-03-06T17:48:24.736" v="87" actId="14838"/>
          <ac:spMkLst>
            <pc:docMk/>
            <pc:sldMk cId="1348437626" sldId="340"/>
            <ac:spMk id="5" creationId="{FA11AB9D-82EF-4B34-A5D1-FE077432139A}"/>
          </ac:spMkLst>
        </pc:spChg>
      </pc:sldChg>
      <pc:sldChg chg="modAnim">
        <pc:chgData name="Eric Glover" userId="47c2a8b81aae47a8" providerId="LiveId" clId="{CC18C475-C51C-44C6-8434-83A16271CDA6}" dt="2021-03-06T17:46:45.715" v="74"/>
        <pc:sldMkLst>
          <pc:docMk/>
          <pc:sldMk cId="873956970" sldId="360"/>
        </pc:sldMkLst>
      </pc:sldChg>
      <pc:sldChg chg="modSp">
        <pc:chgData name="Eric Glover" userId="47c2a8b81aae47a8" providerId="LiveId" clId="{CC18C475-C51C-44C6-8434-83A16271CDA6}" dt="2021-03-06T17:48:49.563" v="91" actId="6549"/>
        <pc:sldMkLst>
          <pc:docMk/>
          <pc:sldMk cId="2334375188" sldId="362"/>
        </pc:sldMkLst>
        <pc:spChg chg="mod">
          <ac:chgData name="Eric Glover" userId="47c2a8b81aae47a8" providerId="LiveId" clId="{CC18C475-C51C-44C6-8434-83A16271CDA6}" dt="2021-03-06T17:48:49.563" v="91" actId="6549"/>
          <ac:spMkLst>
            <pc:docMk/>
            <pc:sldMk cId="2334375188" sldId="362"/>
            <ac:spMk id="7" creationId="{D3518FE5-C6AD-4B0F-B834-6CBA11E40A95}"/>
          </ac:spMkLst>
        </pc:spChg>
      </pc:sldChg>
      <pc:sldChg chg="modSp mod">
        <pc:chgData name="Eric Glover" userId="47c2a8b81aae47a8" providerId="LiveId" clId="{CC18C475-C51C-44C6-8434-83A16271CDA6}" dt="2021-03-06T17:37:09.480" v="49" actId="6549"/>
        <pc:sldMkLst>
          <pc:docMk/>
          <pc:sldMk cId="352729698" sldId="363"/>
        </pc:sldMkLst>
        <pc:spChg chg="mod">
          <ac:chgData name="Eric Glover" userId="47c2a8b81aae47a8" providerId="LiveId" clId="{CC18C475-C51C-44C6-8434-83A16271CDA6}" dt="2021-03-06T17:37:09.480" v="49" actId="6549"/>
          <ac:spMkLst>
            <pc:docMk/>
            <pc:sldMk cId="352729698" sldId="363"/>
            <ac:spMk id="4" creationId="{3557725F-5149-44D1-ACB7-626F0A6DFEE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1B32B1C-A330-4F9A-A097-96FB985D3EB4}"/>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C84F510A-E4E5-4C4D-9AD8-65FE2BF19389}"/>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FA4D64CD-8E63-41BA-BA51-8C81906C731C}"/>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149009D-4988-4CD0-A6FA-9025D112668F}" type="slidenum">
              <a:rPr lang="en-US" altLang="en-US"/>
              <a:pPr>
                <a:defRPr/>
              </a:pPr>
              <a:t>‹#›</a:t>
            </a:fld>
            <a:endParaRPr lang="en-US" altLang="en-US" dirty="0"/>
          </a:p>
        </p:txBody>
      </p:sp>
    </p:spTree>
    <p:extLst>
      <p:ext uri="{BB962C8B-B14F-4D97-AF65-F5344CB8AC3E}">
        <p14:creationId xmlns:p14="http://schemas.microsoft.com/office/powerpoint/2010/main" val="181878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400D8C-21C9-40E2-890F-6BA96409030D}"/>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8166CA0F-7778-44E8-ACEC-74A966FE125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6EB2A6DB-8E67-4682-89C5-56581F00698A}"/>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DC1D9C6-9896-4882-800E-CAE0673EAD5E}" type="slidenum">
              <a:rPr lang="en-US" altLang="en-US"/>
              <a:pPr>
                <a:defRPr/>
              </a:pPr>
              <a:t>‹#›</a:t>
            </a:fld>
            <a:endParaRPr lang="en-US" altLang="en-US" dirty="0"/>
          </a:p>
        </p:txBody>
      </p:sp>
    </p:spTree>
    <p:extLst>
      <p:ext uri="{BB962C8B-B14F-4D97-AF65-F5344CB8AC3E}">
        <p14:creationId xmlns:p14="http://schemas.microsoft.com/office/powerpoint/2010/main" val="25225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21BA41-DB7B-45D9-BD16-990C35A3A2FE}"/>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FDC9E543-C90D-46F2-94B2-90ACE744392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1040DA51-7E45-45DB-B27E-C046B88A9114}"/>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0DDD91A-B494-4041-9D33-BBB2988F4097}" type="slidenum">
              <a:rPr lang="en-US" altLang="en-US"/>
              <a:pPr>
                <a:defRPr/>
              </a:pPr>
              <a:t>‹#›</a:t>
            </a:fld>
            <a:endParaRPr lang="en-US" altLang="en-US" dirty="0"/>
          </a:p>
        </p:txBody>
      </p:sp>
    </p:spTree>
    <p:extLst>
      <p:ext uri="{BB962C8B-B14F-4D97-AF65-F5344CB8AC3E}">
        <p14:creationId xmlns:p14="http://schemas.microsoft.com/office/powerpoint/2010/main" val="173770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57200">
              <a:buFont typeface="Wingdings" panose="05000000000000000000" pitchFamily="2" charset="2"/>
              <a:buChar char="Ø"/>
              <a:defRPr/>
            </a:lvl1pPr>
            <a:lvl2pPr marL="914400" indent="-457200">
              <a:buFont typeface="Wingdings" panose="05000000000000000000" pitchFamily="2" charset="2"/>
              <a:buChar char="v"/>
              <a:defRPr/>
            </a:lvl2pPr>
            <a:lvl3pPr marL="1371600" indent="-4572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555CD9A-0F29-43A2-BA13-8E98688ECE9C}"/>
              </a:ext>
            </a:extLst>
          </p:cNvPr>
          <p:cNvSpPr>
            <a:spLocks noGrp="1" noChangeArrowheads="1"/>
          </p:cNvSpPr>
          <p:nvPr>
            <p:ph type="dt" sz="half" idx="10"/>
          </p:nvPr>
        </p:nvSpPr>
        <p:spPr>
          <a:xfrm>
            <a:off x="685800" y="6248400"/>
            <a:ext cx="1905000" cy="457200"/>
          </a:xfrm>
          <a:prstGeom prst="rect">
            <a:avLst/>
          </a:prstGeo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5" name="Rectangle 5">
            <a:extLst>
              <a:ext uri="{FF2B5EF4-FFF2-40B4-BE49-F238E27FC236}">
                <a16:creationId xmlns:a16="http://schemas.microsoft.com/office/drawing/2014/main" id="{6E79AF42-F482-4B57-A86D-F4B0B1AE92B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FF018641-83BF-49B6-A031-0AF7EF58F3A1}"/>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91611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B8BC863-FE19-4021-876E-D7D51060EF13}"/>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A86250E3-B12F-4026-A519-9EE1BEA0B768}"/>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DDCE0C15-728A-4C20-8999-FA1E8D273725}"/>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E3F80FB-928D-46A2-9F1C-831DF21D821C}" type="slidenum">
              <a:rPr lang="en-US" altLang="en-US"/>
              <a:pPr>
                <a:defRPr/>
              </a:pPr>
              <a:t>‹#›</a:t>
            </a:fld>
            <a:endParaRPr lang="en-US" altLang="en-US" dirty="0"/>
          </a:p>
        </p:txBody>
      </p:sp>
    </p:spTree>
    <p:extLst>
      <p:ext uri="{BB962C8B-B14F-4D97-AF65-F5344CB8AC3E}">
        <p14:creationId xmlns:p14="http://schemas.microsoft.com/office/powerpoint/2010/main" val="4204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14FDF89E-3DDA-4161-9016-A3639BA61E6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4">
            <a:extLst>
              <a:ext uri="{FF2B5EF4-FFF2-40B4-BE49-F238E27FC236}">
                <a16:creationId xmlns:a16="http://schemas.microsoft.com/office/drawing/2014/main" id="{89119AD6-EA7A-4B77-B00A-4708AAF1E692}"/>
              </a:ext>
            </a:extLst>
          </p:cNvPr>
          <p:cNvSpPr>
            <a:spLocks noGrp="1" noChangeArrowheads="1"/>
          </p:cNvSpPr>
          <p:nvPr>
            <p:ph type="dt" sz="half" idx="10"/>
          </p:nvPr>
        </p:nvSpPr>
        <p:spPr>
          <a:xfrm>
            <a:off x="685800" y="6248400"/>
            <a:ext cx="1905000" cy="457200"/>
          </a:xfr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9" name="Rectangle 6">
            <a:extLst>
              <a:ext uri="{FF2B5EF4-FFF2-40B4-BE49-F238E27FC236}">
                <a16:creationId xmlns:a16="http://schemas.microsoft.com/office/drawing/2014/main" id="{1A40003C-BF41-4FEC-BCAD-426031F5CE36}"/>
              </a:ext>
            </a:extLst>
          </p:cNvPr>
          <p:cNvSpPr>
            <a:spLocks noGrp="1" noChangeArrowheads="1"/>
          </p:cNvSpPr>
          <p:nvPr>
            <p:ph type="sldNum" sz="quarter" idx="12"/>
          </p:nvPr>
        </p:nvSpPr>
        <p:spPr>
          <a:xfrm>
            <a:off x="6553200" y="6248400"/>
            <a:ext cx="1905000" cy="457200"/>
          </a:xfr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5115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AB6835B-1FFB-45D4-AD2A-0B2351C2EFA8}"/>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8" name="Rectangle 5">
            <a:extLst>
              <a:ext uri="{FF2B5EF4-FFF2-40B4-BE49-F238E27FC236}">
                <a16:creationId xmlns:a16="http://schemas.microsoft.com/office/drawing/2014/main" id="{DF2B7801-3559-4878-8545-50A15FD591A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a:extLst>
              <a:ext uri="{FF2B5EF4-FFF2-40B4-BE49-F238E27FC236}">
                <a16:creationId xmlns:a16="http://schemas.microsoft.com/office/drawing/2014/main" id="{69D083BB-D855-4405-AAA7-E941CE693BFB}"/>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2F1F348-5451-4214-94CF-1C1301052634}" type="slidenum">
              <a:rPr lang="en-US" altLang="en-US"/>
              <a:pPr>
                <a:defRPr/>
              </a:pPr>
              <a:t>‹#›</a:t>
            </a:fld>
            <a:endParaRPr lang="en-US" altLang="en-US" dirty="0"/>
          </a:p>
        </p:txBody>
      </p:sp>
    </p:spTree>
    <p:extLst>
      <p:ext uri="{BB962C8B-B14F-4D97-AF65-F5344CB8AC3E}">
        <p14:creationId xmlns:p14="http://schemas.microsoft.com/office/powerpoint/2010/main" val="178883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a:extLst>
              <a:ext uri="{FF2B5EF4-FFF2-40B4-BE49-F238E27FC236}">
                <a16:creationId xmlns:a16="http://schemas.microsoft.com/office/drawing/2014/main" id="{8B4EDF27-BA61-4D09-9AB9-B3081128A23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a:extLst>
              <a:ext uri="{FF2B5EF4-FFF2-40B4-BE49-F238E27FC236}">
                <a16:creationId xmlns:a16="http://schemas.microsoft.com/office/drawing/2014/main" id="{763009EC-58E5-489B-BB16-5D03CF66D747}"/>
              </a:ext>
            </a:extLst>
          </p:cNvPr>
          <p:cNvSpPr>
            <a:spLocks noGrp="1" noChangeArrowheads="1"/>
          </p:cNvSpPr>
          <p:nvPr>
            <p:ph type="dt" sz="half" idx="10"/>
          </p:nvPr>
        </p:nvSpPr>
        <p:spPr>
          <a:xfrm>
            <a:off x="685800" y="6248400"/>
            <a:ext cx="1905000" cy="457200"/>
          </a:xfr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53424708-1D63-45BB-8599-D7C24725996F}"/>
              </a:ext>
            </a:extLst>
          </p:cNvPr>
          <p:cNvSpPr>
            <a:spLocks noGrp="1" noChangeArrowheads="1"/>
          </p:cNvSpPr>
          <p:nvPr>
            <p:ph type="sldNum" sz="quarter" idx="12"/>
          </p:nvPr>
        </p:nvSpPr>
        <p:spPr>
          <a:xfrm>
            <a:off x="6553200" y="6248400"/>
            <a:ext cx="1905000" cy="457200"/>
          </a:xfr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38807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BE7500F8-F180-4BB0-8518-79832DE10CF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4">
            <a:extLst>
              <a:ext uri="{FF2B5EF4-FFF2-40B4-BE49-F238E27FC236}">
                <a16:creationId xmlns:a16="http://schemas.microsoft.com/office/drawing/2014/main" id="{5C5E2C9C-F251-420B-8F8F-502EA02FB3D2}"/>
              </a:ext>
            </a:extLst>
          </p:cNvPr>
          <p:cNvSpPr>
            <a:spLocks noGrp="1" noChangeArrowheads="1"/>
          </p:cNvSpPr>
          <p:nvPr>
            <p:ph type="dt" sz="half" idx="10"/>
          </p:nvPr>
        </p:nvSpPr>
        <p:spPr>
          <a:xfrm>
            <a:off x="685800" y="6248400"/>
            <a:ext cx="1905000" cy="457200"/>
          </a:xfr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6" name="Rectangle 6">
            <a:extLst>
              <a:ext uri="{FF2B5EF4-FFF2-40B4-BE49-F238E27FC236}">
                <a16:creationId xmlns:a16="http://schemas.microsoft.com/office/drawing/2014/main" id="{0ADD50A4-4AAD-4A22-9C1E-337180695EAB}"/>
              </a:ext>
            </a:extLst>
          </p:cNvPr>
          <p:cNvSpPr>
            <a:spLocks noGrp="1" noChangeArrowheads="1"/>
          </p:cNvSpPr>
          <p:nvPr>
            <p:ph type="sldNum" sz="quarter" idx="12"/>
          </p:nvPr>
        </p:nvSpPr>
        <p:spPr>
          <a:xfrm>
            <a:off x="6553200" y="6248400"/>
            <a:ext cx="1905000" cy="457200"/>
          </a:xfr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427887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81177-9638-481E-88C7-97194DCF519E}"/>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C3542401-85D7-4EC1-97AE-37DC6E6D4DB7}"/>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6">
            <a:extLst>
              <a:ext uri="{FF2B5EF4-FFF2-40B4-BE49-F238E27FC236}">
                <a16:creationId xmlns:a16="http://schemas.microsoft.com/office/drawing/2014/main" id="{69F2A570-D40D-4E8B-A9E7-E9A71EC316A6}"/>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9A06372-A41A-46FD-BF61-E81E0D0856CC}" type="slidenum">
              <a:rPr lang="en-US" altLang="en-US"/>
              <a:pPr>
                <a:defRPr/>
              </a:pPr>
              <a:t>‹#›</a:t>
            </a:fld>
            <a:endParaRPr lang="en-US" altLang="en-US" dirty="0"/>
          </a:p>
        </p:txBody>
      </p:sp>
    </p:spTree>
    <p:extLst>
      <p:ext uri="{BB962C8B-B14F-4D97-AF65-F5344CB8AC3E}">
        <p14:creationId xmlns:p14="http://schemas.microsoft.com/office/powerpoint/2010/main" val="255053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80028-B4A9-415A-9CD6-2423F7B40793}"/>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83C7B839-B8F6-4DFB-93D0-3C4059ADFDCF}"/>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6">
            <a:extLst>
              <a:ext uri="{FF2B5EF4-FFF2-40B4-BE49-F238E27FC236}">
                <a16:creationId xmlns:a16="http://schemas.microsoft.com/office/drawing/2014/main" id="{EAB3AC52-56D9-4443-9EDA-0A5A08D39AD0}"/>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DA1A664-11AD-433E-AC06-B7A78DADE01D}" type="slidenum">
              <a:rPr lang="en-US" altLang="en-US"/>
              <a:pPr>
                <a:defRPr/>
              </a:pPr>
              <a:t>‹#›</a:t>
            </a:fld>
            <a:endParaRPr lang="en-US" altLang="en-US" dirty="0"/>
          </a:p>
        </p:txBody>
      </p:sp>
    </p:spTree>
    <p:extLst>
      <p:ext uri="{BB962C8B-B14F-4D97-AF65-F5344CB8AC3E}">
        <p14:creationId xmlns:p14="http://schemas.microsoft.com/office/powerpoint/2010/main" val="208581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E91BE50-CB3E-4CE8-83D1-EA561B7270B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E24361C-FDE4-41D9-962A-E15812377BD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C91D8F51-5025-4EB3-A946-D8FB14C84C57}"/>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7" name="Rectangle 4">
            <a:extLst>
              <a:ext uri="{FF2B5EF4-FFF2-40B4-BE49-F238E27FC236}">
                <a16:creationId xmlns:a16="http://schemas.microsoft.com/office/drawing/2014/main" id="{1657EB11-AAA8-4563-AB9F-0BC62A0A72A7}"/>
              </a:ext>
            </a:extLst>
          </p:cNvPr>
          <p:cNvSpPr>
            <a:spLocks noGrp="1" noChangeArrowheads="1"/>
          </p:cNvSpPr>
          <p:nvPr>
            <p:ph type="dt" sz="half" idx="2"/>
          </p:nvPr>
        </p:nvSpPr>
        <p:spPr>
          <a:xfrm>
            <a:off x="685800" y="6248400"/>
            <a:ext cx="1905000" cy="457200"/>
          </a:xfrm>
          <a:prstGeom prst="rect">
            <a:avLst/>
          </a:prstGeo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3A118AF-3D55-48F2-B8A0-18FCB5319012}"/>
              </a:ext>
            </a:extLst>
          </p:cNvPr>
          <p:cNvSpPr>
            <a:spLocks noGrp="1" noChangeArrowheads="1"/>
          </p:cNvSpPr>
          <p:nvPr>
            <p:ph type="sldNum" sz="quarter" idx="4"/>
          </p:nvPr>
        </p:nvSpPr>
        <p:spPr>
          <a:xfrm>
            <a:off x="6553200" y="6248400"/>
            <a:ext cx="1905000" cy="457200"/>
          </a:xfrm>
          <a:prstGeom prst="rect">
            <a:avLst/>
          </a:prstGeo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envelope&#10;&#10;Description automatically generated">
            <a:extLst>
              <a:ext uri="{FF2B5EF4-FFF2-40B4-BE49-F238E27FC236}">
                <a16:creationId xmlns:a16="http://schemas.microsoft.com/office/drawing/2014/main" id="{1CE6BAE9-6781-4CFA-AB08-0078C89DA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C86A67E-440B-48F4-99DB-A7D68B8A1544}"/>
              </a:ext>
            </a:extLst>
          </p:cNvPr>
          <p:cNvSpPr txBox="1"/>
          <p:nvPr/>
        </p:nvSpPr>
        <p:spPr>
          <a:xfrm rot="21480000">
            <a:off x="568673" y="670317"/>
            <a:ext cx="5860890" cy="2123658"/>
          </a:xfrm>
          <a:prstGeom prst="rect">
            <a:avLst/>
          </a:prstGeom>
          <a:noFill/>
        </p:spPr>
        <p:txBody>
          <a:bodyPr wrap="square" rtlCol="0">
            <a:spAutoFit/>
          </a:bodyPr>
          <a:lstStyle/>
          <a:p>
            <a:pPr>
              <a:lnSpc>
                <a:spcPct val="150000"/>
              </a:lnSpc>
            </a:pPr>
            <a:r>
              <a:rPr lang="en-US" sz="9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7200" b="1" i="1" cap="small" spc="500" dirty="0">
                <a:latin typeface="+mn-lt"/>
              </a:rPr>
              <a:t>powered</a:t>
            </a:r>
          </a:p>
        </p:txBody>
      </p:sp>
      <p:sp>
        <p:nvSpPr>
          <p:cNvPr id="5" name="TextBox 4">
            <a:extLst>
              <a:ext uri="{FF2B5EF4-FFF2-40B4-BE49-F238E27FC236}">
                <a16:creationId xmlns:a16="http://schemas.microsoft.com/office/drawing/2014/main" id="{4DF6E862-2D08-4827-B115-A11A941EDEAA}"/>
              </a:ext>
            </a:extLst>
          </p:cNvPr>
          <p:cNvSpPr txBox="1"/>
          <p:nvPr/>
        </p:nvSpPr>
        <p:spPr>
          <a:xfrm rot="21480000">
            <a:off x="711642" y="2257593"/>
            <a:ext cx="8612551" cy="1631216"/>
          </a:xfrm>
          <a:prstGeom prst="rect">
            <a:avLst/>
          </a:prstGeom>
          <a:noFill/>
        </p:spPr>
        <p:txBody>
          <a:bodyPr wrap="square" rtlCol="0">
            <a:spAutoFit/>
          </a:bodyPr>
          <a:lstStyle/>
          <a:p>
            <a:r>
              <a:rPr lang="en-US" sz="72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D</a:t>
            </a:r>
            <a:r>
              <a:rPr lang="en-US" sz="54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iscipleship</a:t>
            </a:r>
          </a:p>
          <a:p>
            <a:r>
              <a:rPr lang="en-US" sz="2800" i="1" spc="300" dirty="0">
                <a:latin typeface="+mn-lt"/>
              </a:rPr>
              <a:t>An Inductive Study of Acts</a:t>
            </a:r>
          </a:p>
        </p:txBody>
      </p:sp>
      <p:pic>
        <p:nvPicPr>
          <p:cNvPr id="7" name="Picture 6">
            <a:extLst>
              <a:ext uri="{FF2B5EF4-FFF2-40B4-BE49-F238E27FC236}">
                <a16:creationId xmlns:a16="http://schemas.microsoft.com/office/drawing/2014/main" id="{3AA3B2C8-FE17-4F85-ACAB-1386942185F9}"/>
              </a:ext>
            </a:extLst>
          </p:cNvPr>
          <p:cNvPicPr>
            <a:picLocks noChangeAspect="1"/>
          </p:cNvPicPr>
          <p:nvPr/>
        </p:nvPicPr>
        <p:blipFill>
          <a:blip r:embed="rId3"/>
          <a:stretch>
            <a:fillRect/>
          </a:stretch>
        </p:blipFill>
        <p:spPr>
          <a:xfrm rot="21780000">
            <a:off x="5290901" y="483677"/>
            <a:ext cx="1005840" cy="1090949"/>
          </a:xfrm>
          <a:prstGeom prst="rect">
            <a:avLst/>
          </a:prstGeom>
        </p:spPr>
      </p:pic>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2819400" y="5369720"/>
            <a:ext cx="5791200" cy="1077218"/>
          </a:xfrm>
          <a:prstGeom prst="rect">
            <a:avLst/>
          </a:prstGeom>
          <a:noFill/>
        </p:spPr>
        <p:txBody>
          <a:bodyPr wrap="square" rtlCol="0">
            <a:spAutoFit/>
          </a:bodyPr>
          <a:lstStyle/>
          <a:p>
            <a:pPr algn="r"/>
            <a:r>
              <a:rPr lang="en-US" sz="3600" b="1" dirty="0">
                <a:solidFill>
                  <a:schemeClr val="bg1"/>
                </a:solidFill>
                <a:effectLst>
                  <a:outerShdw blurRad="38100" dist="38100" dir="2700000" algn="tl">
                    <a:srgbClr val="000000">
                      <a:alpha val="43137"/>
                    </a:srgbClr>
                  </a:outerShdw>
                </a:effectLst>
                <a:latin typeface="+mn-lt"/>
              </a:rPr>
              <a:t>Fearless Discipleship</a:t>
            </a:r>
            <a:br>
              <a:rPr lang="en-US" sz="3600" b="1" dirty="0">
                <a:solidFill>
                  <a:schemeClr val="bg1"/>
                </a:solidFill>
                <a:effectLst>
                  <a:outerShdw blurRad="38100" dist="38100" dir="2700000" algn="tl">
                    <a:srgbClr val="000000">
                      <a:alpha val="43137"/>
                    </a:srgbClr>
                  </a:outerShdw>
                </a:effectLst>
                <a:latin typeface="+mn-lt"/>
              </a:rPr>
            </a:br>
            <a:r>
              <a:rPr lang="en-US" sz="2800" dirty="0">
                <a:solidFill>
                  <a:schemeClr val="bg1"/>
                </a:solidFill>
                <a:latin typeface="+mn-lt"/>
              </a:rPr>
              <a:t>Acts 6:1 – 7:60</a:t>
            </a:r>
          </a:p>
        </p:txBody>
      </p:sp>
    </p:spTree>
    <p:extLst>
      <p:ext uri="{BB962C8B-B14F-4D97-AF65-F5344CB8AC3E}">
        <p14:creationId xmlns:p14="http://schemas.microsoft.com/office/powerpoint/2010/main" val="49380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762000" y="1676400"/>
            <a:ext cx="3200400" cy="28194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2880" tIns="0" rIns="182880" bIns="0" anchor="t"/>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15</a:t>
            </a:r>
            <a:r>
              <a:rPr lang="en-US" sz="2000" b="1" dirty="0">
                <a:latin typeface="Segoe UI Semibold" panose="020B0702040204020203" pitchFamily="34" charset="0"/>
                <a:cs typeface="Segoe UI Semibold" panose="020B0702040204020203" pitchFamily="34" charset="0"/>
              </a:rPr>
              <a:t>And all who were sitting in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the Sanhedrin looked intently at him </a:t>
            </a:r>
            <a:r>
              <a:rPr lang="en-US" sz="2000" b="1" dirty="0">
                <a:latin typeface="Segoe UI Semibold" panose="020B0702040204020203" pitchFamily="34" charset="0"/>
                <a:cs typeface="Segoe UI Semibold" panose="020B0702040204020203" pitchFamily="34" charset="0"/>
              </a:rPr>
              <a:t>and saw that his face was like the face of an angel.</a:t>
            </a:r>
            <a:endParaRPr lang="en-US" sz="2000" dirty="0">
              <a:effectLst/>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10</a:t>
            </a:fld>
            <a:endParaRPr lang="en-US" altLang="en-US" dirty="0"/>
          </a:p>
        </p:txBody>
      </p:sp>
      <p:sp>
        <p:nvSpPr>
          <p:cNvPr id="9" name="Content Placeholder 2">
            <a:extLst>
              <a:ext uri="{FF2B5EF4-FFF2-40B4-BE49-F238E27FC236}">
                <a16:creationId xmlns:a16="http://schemas.microsoft.com/office/drawing/2014/main" id="{33B998CA-6A53-4FFB-A3DA-CD09EA495054}"/>
              </a:ext>
            </a:extLst>
          </p:cNvPr>
          <p:cNvSpPr txBox="1">
            <a:spLocks/>
          </p:cNvSpPr>
          <p:nvPr/>
        </p:nvSpPr>
        <p:spPr bwMode="auto">
          <a:xfrm>
            <a:off x="4343400" y="1676400"/>
            <a:ext cx="3886200" cy="3124200"/>
          </a:xfrm>
          <a:prstGeom prst="rect">
            <a:avLst/>
          </a:prstGeom>
          <a:solidFill>
            <a:srgbClr val="F2D7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2000" dirty="0">
                <a:latin typeface="Segoe UI Semibold" panose="020B0702040204020203" pitchFamily="34" charset="0"/>
                <a:cs typeface="Segoe UI Semibold" panose="020B0702040204020203" pitchFamily="34" charset="0"/>
              </a:rPr>
              <a:t>How would you describe the mood of the Sanhedrin?</a:t>
            </a:r>
          </a:p>
          <a:p>
            <a:pPr>
              <a:spcBef>
                <a:spcPts val="0"/>
              </a:spcBef>
              <a:spcAft>
                <a:spcPts val="1800"/>
              </a:spcAft>
            </a:pPr>
            <a:r>
              <a:rPr lang="en-US" sz="2000" dirty="0">
                <a:latin typeface="Segoe UI Semibold" panose="020B0702040204020203" pitchFamily="34" charset="0"/>
                <a:cs typeface="Segoe UI Semibold" panose="020B0702040204020203" pitchFamily="34" charset="0"/>
              </a:rPr>
              <a:t>How would you describe Stephen’s countenance?</a:t>
            </a:r>
          </a:p>
          <a:p>
            <a:pPr>
              <a:spcBef>
                <a:spcPts val="0"/>
              </a:spcBef>
              <a:spcAft>
                <a:spcPts val="1800"/>
              </a:spcAft>
            </a:pPr>
            <a:r>
              <a:rPr lang="en-US" sz="2000" dirty="0">
                <a:latin typeface="Segoe UI Semibold" panose="020B0702040204020203" pitchFamily="34" charset="0"/>
                <a:cs typeface="Segoe UI Semibold" panose="020B0702040204020203" pitchFamily="34" charset="0"/>
              </a:rPr>
              <a:t>How could Stephen be </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so calm under the circumstance?</a:t>
            </a:r>
          </a:p>
          <a:p>
            <a:pPr>
              <a:spcBef>
                <a:spcPts val="0"/>
              </a:spcBef>
              <a:spcAft>
                <a:spcPts val="1800"/>
              </a:spcAft>
            </a:pPr>
            <a:endParaRPr lang="en-US" sz="1800" b="1" dirty="0">
              <a:latin typeface="Segoe UI Semibold" panose="020B0702040204020203" pitchFamily="34" charset="0"/>
              <a:cs typeface="Segoe UI Semibold" panose="020B0702040204020203" pitchFamily="34" charset="0"/>
            </a:endParaRPr>
          </a:p>
        </p:txBody>
      </p:sp>
      <p:sp>
        <p:nvSpPr>
          <p:cNvPr id="12" name="Rectangle: Rounded Corners 11">
            <a:extLst>
              <a:ext uri="{FF2B5EF4-FFF2-40B4-BE49-F238E27FC236}">
                <a16:creationId xmlns:a16="http://schemas.microsoft.com/office/drawing/2014/main" id="{C132FF6C-1822-4F16-BC2B-EE9437DE18A8}"/>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Falsely Accused</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6:8-15</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7" name="Rectangle: Rounded Corners 6">
            <a:extLst>
              <a:ext uri="{FF2B5EF4-FFF2-40B4-BE49-F238E27FC236}">
                <a16:creationId xmlns:a16="http://schemas.microsoft.com/office/drawing/2014/main" id="{D3518FE5-C6AD-4B0F-B834-6CBA11E40A95}"/>
              </a:ext>
            </a:extLst>
          </p:cNvPr>
          <p:cNvSpPr/>
          <p:nvPr/>
        </p:nvSpPr>
        <p:spPr bwMode="auto">
          <a:xfrm>
            <a:off x="1529862" y="5161046"/>
            <a:ext cx="5615940" cy="858754"/>
          </a:xfrm>
          <a:prstGeom prst="roundRect">
            <a:avLst/>
          </a:prstGeom>
          <a:ln/>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200"/>
              </a:spcAft>
            </a:pPr>
            <a:r>
              <a:rPr lang="en-US" sz="2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Do you see any parallels between Stephen’s trial before the Sanhedrin and Jesus’ trial?</a:t>
            </a:r>
            <a:endPar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7395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685800" y="1676400"/>
            <a:ext cx="2655913" cy="2819399"/>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2880" tIns="0" rIns="182880" bIns="0" anchor="t"/>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1 </a:t>
            </a:r>
            <a:r>
              <a:rPr lang="en-US" sz="2000" b="1" dirty="0">
                <a:latin typeface="Segoe UI Semibold" panose="020B0702040204020203" pitchFamily="34" charset="0"/>
                <a:cs typeface="Segoe UI Semibold" panose="020B0702040204020203" pitchFamily="34" charset="0"/>
              </a:rPr>
              <a:t>Are these things true?” the high priest asked. </a:t>
            </a:r>
          </a:p>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2</a:t>
            </a:r>
            <a:r>
              <a:rPr lang="en-US" sz="2000" b="1" dirty="0">
                <a:latin typeface="Segoe UI Semibold" panose="020B0702040204020203" pitchFamily="34" charset="0"/>
                <a:cs typeface="Segoe UI Semibold" panose="020B0702040204020203" pitchFamily="34" charset="0"/>
              </a:rPr>
              <a:t>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“Brothers and fathers,” he replied, “listen:</a:t>
            </a:r>
            <a:endParaRPr lang="en-US" sz="2000"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11</a:t>
            </a:fld>
            <a:endParaRPr lang="en-US" altLang="en-US" dirty="0"/>
          </a:p>
        </p:txBody>
      </p:sp>
      <p:sp>
        <p:nvSpPr>
          <p:cNvPr id="9" name="Content Placeholder 2">
            <a:extLst>
              <a:ext uri="{FF2B5EF4-FFF2-40B4-BE49-F238E27FC236}">
                <a16:creationId xmlns:a16="http://schemas.microsoft.com/office/drawing/2014/main" id="{33B998CA-6A53-4FFB-A3DA-CD09EA495054}"/>
              </a:ext>
            </a:extLst>
          </p:cNvPr>
          <p:cNvSpPr txBox="1">
            <a:spLocks/>
          </p:cNvSpPr>
          <p:nvPr/>
        </p:nvSpPr>
        <p:spPr bwMode="auto">
          <a:xfrm>
            <a:off x="3657600" y="1676400"/>
            <a:ext cx="4910176" cy="3048000"/>
          </a:xfrm>
          <a:prstGeom prst="rect">
            <a:avLst/>
          </a:prstGeom>
          <a:solidFill>
            <a:srgbClr val="F2D7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spcBef>
                <a:spcPts val="0"/>
              </a:spcBef>
              <a:spcAft>
                <a:spcPts val="2400"/>
              </a:spcAft>
            </a:pPr>
            <a:r>
              <a:rPr lang="en-US" sz="2000" b="1" dirty="0">
                <a:latin typeface="Segoe UI Semibold" panose="020B0702040204020203" pitchFamily="34" charset="0"/>
                <a:cs typeface="Segoe UI Semibold" panose="020B0702040204020203" pitchFamily="34" charset="0"/>
              </a:rPr>
              <a:t>The “prosecutors” finish and the judges yield the floor to Stephen.</a:t>
            </a:r>
          </a:p>
          <a:p>
            <a:pPr marL="346075" indent="-346075">
              <a:spcBef>
                <a:spcPts val="0"/>
              </a:spcBef>
              <a:spcAft>
                <a:spcPts val="2400"/>
              </a:spcAft>
            </a:pPr>
            <a:r>
              <a:rPr lang="en-US" sz="2000" b="1" dirty="0">
                <a:latin typeface="Segoe UI Semibold" panose="020B0702040204020203" pitchFamily="34" charset="0"/>
                <a:cs typeface="Segoe UI Semibold" panose="020B0702040204020203" pitchFamily="34" charset="0"/>
              </a:rPr>
              <a:t>Stephen became the first non-apostle to defend the faith.</a:t>
            </a:r>
          </a:p>
          <a:p>
            <a:pPr marL="346075" indent="-346075">
              <a:spcBef>
                <a:spcPts val="0"/>
              </a:spcBef>
              <a:spcAft>
                <a:spcPts val="2400"/>
              </a:spcAft>
            </a:pPr>
            <a:r>
              <a:rPr lang="en-US" sz="2000" b="1" dirty="0">
                <a:latin typeface="Segoe UI Semibold" panose="020B0702040204020203" pitchFamily="34" charset="0"/>
                <a:cs typeface="Segoe UI Semibold" panose="020B0702040204020203" pitchFamily="34" charset="0"/>
              </a:rPr>
              <a:t>His purpose was not to recite history but to establish that he is not guilty of blasphemy. </a:t>
            </a:r>
          </a:p>
        </p:txBody>
      </p:sp>
      <p:sp>
        <p:nvSpPr>
          <p:cNvPr id="10" name="Rectangle: Rounded Corners 9">
            <a:extLst>
              <a:ext uri="{FF2B5EF4-FFF2-40B4-BE49-F238E27FC236}">
                <a16:creationId xmlns:a16="http://schemas.microsoft.com/office/drawing/2014/main" id="{D1D4DF97-67D0-4F03-B9A5-BB6D50A30C3E}"/>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Fearless Rebuttal</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7:1-53</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12" name="Rectangle: Rounded Corners 11">
            <a:extLst>
              <a:ext uri="{FF2B5EF4-FFF2-40B4-BE49-F238E27FC236}">
                <a16:creationId xmlns:a16="http://schemas.microsoft.com/office/drawing/2014/main" id="{5CA8291A-A657-4BD9-ABA7-6D3642638CC8}"/>
              </a:ext>
            </a:extLst>
          </p:cNvPr>
          <p:cNvSpPr/>
          <p:nvPr/>
        </p:nvSpPr>
        <p:spPr bwMode="auto">
          <a:xfrm>
            <a:off x="1456884" y="5105400"/>
            <a:ext cx="5761897" cy="996987"/>
          </a:xfrm>
          <a:prstGeom prst="roundRect">
            <a:avLst/>
          </a:prstGeom>
          <a:ln/>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4763" indent="-4763" algn="ctr">
              <a:spcBef>
                <a:spcPts val="0"/>
              </a:spcBef>
              <a:spcAft>
                <a:spcPts val="2400"/>
              </a:spcAft>
            </a:pPr>
            <a:r>
              <a:rPr lang="en-US" sz="2000" b="1" dirty="0">
                <a:latin typeface="Segoe UI Semibold" panose="020B0702040204020203" pitchFamily="34" charset="0"/>
                <a:cs typeface="Segoe UI Semibold" panose="020B0702040204020203" pitchFamily="34" charset="0"/>
              </a:rPr>
              <a:t>However, his accusers were because they had rejected the Messiah and he makes that abundantly clear in his response.</a:t>
            </a:r>
          </a:p>
        </p:txBody>
      </p:sp>
    </p:spTree>
    <p:extLst>
      <p:ext uri="{BB962C8B-B14F-4D97-AF65-F5344CB8AC3E}">
        <p14:creationId xmlns:p14="http://schemas.microsoft.com/office/powerpoint/2010/main" val="177986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576224" y="1676400"/>
            <a:ext cx="4833976" cy="32004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2880" tIns="0" rIns="182880" bIns="0" anchor="t"/>
          <a:lstStyle/>
          <a:p>
            <a:pPr marL="346075" indent="-346075">
              <a:lnSpc>
                <a:spcPct val="200000"/>
              </a:lnSpc>
              <a:spcBef>
                <a:spcPts val="0"/>
              </a:spcBef>
              <a:spcAft>
                <a:spcPts val="0"/>
              </a:spcAft>
            </a:pPr>
            <a:r>
              <a:rPr lang="en-US" sz="2000" b="1" dirty="0">
                <a:latin typeface="Segoe UI" panose="020B0502040204020203" pitchFamily="34" charset="0"/>
                <a:cs typeface="Segoe UI" panose="020B0502040204020203" pitchFamily="34" charset="0"/>
              </a:rPr>
              <a:t>Stephen’s Defense:</a:t>
            </a:r>
          </a:p>
          <a:p>
            <a:pPr marL="684213" lvl="1" indent="-341313">
              <a:lnSpc>
                <a:spcPct val="200000"/>
              </a:lnSpc>
              <a:spcBef>
                <a:spcPts val="0"/>
              </a:spcBef>
              <a:spcAft>
                <a:spcPts val="0"/>
              </a:spcAft>
              <a:tabLst>
                <a:tab pos="742950" algn="l"/>
              </a:tabLst>
            </a:pPr>
            <a:r>
              <a:rPr lang="en-US" sz="1600" dirty="0">
                <a:latin typeface="Segoe UI Semibold" panose="020B0702040204020203" pitchFamily="34" charset="0"/>
                <a:cs typeface="Segoe UI Semibold" panose="020B0702040204020203" pitchFamily="34" charset="0"/>
              </a:rPr>
              <a:t>The Promise to Abraham (7:2-8)</a:t>
            </a:r>
          </a:p>
          <a:p>
            <a:pPr marL="684213" lvl="1" indent="-341313">
              <a:lnSpc>
                <a:spcPct val="200000"/>
              </a:lnSpc>
              <a:spcBef>
                <a:spcPts val="0"/>
              </a:spcBef>
              <a:spcAft>
                <a:spcPts val="0"/>
              </a:spcAft>
              <a:tabLst>
                <a:tab pos="742950" algn="l"/>
              </a:tabLst>
            </a:pPr>
            <a:r>
              <a:rPr lang="en-US" sz="1600" dirty="0">
                <a:latin typeface="Segoe UI Semibold" panose="020B0702040204020203" pitchFamily="34" charset="0"/>
                <a:cs typeface="Segoe UI Semibold" panose="020B0702040204020203" pitchFamily="34" charset="0"/>
              </a:rPr>
              <a:t>The Deliverance through Joseph (7:9-16)</a:t>
            </a:r>
          </a:p>
          <a:p>
            <a:pPr marL="684213" lvl="1" indent="-341313">
              <a:lnSpc>
                <a:spcPct val="200000"/>
              </a:lnSpc>
              <a:spcBef>
                <a:spcPts val="0"/>
              </a:spcBef>
              <a:spcAft>
                <a:spcPts val="0"/>
              </a:spcAft>
              <a:tabLst>
                <a:tab pos="742950" algn="l"/>
              </a:tabLst>
            </a:pPr>
            <a:r>
              <a:rPr lang="en-US" sz="1600" dirty="0">
                <a:latin typeface="Segoe UI Semibold" panose="020B0702040204020203" pitchFamily="34" charset="0"/>
                <a:cs typeface="Segoe UI Semibold" panose="020B0702040204020203" pitchFamily="34" charset="0"/>
              </a:rPr>
              <a:t>The Deliverance through Moses (7:17-34)</a:t>
            </a:r>
          </a:p>
          <a:p>
            <a:pPr marL="684213" lvl="1" indent="-341313">
              <a:lnSpc>
                <a:spcPct val="200000"/>
              </a:lnSpc>
              <a:spcBef>
                <a:spcPts val="0"/>
              </a:spcBef>
              <a:spcAft>
                <a:spcPts val="0"/>
              </a:spcAft>
              <a:tabLst>
                <a:tab pos="742950" algn="l"/>
              </a:tabLst>
            </a:pPr>
            <a:r>
              <a:rPr lang="en-US" sz="1600" dirty="0">
                <a:latin typeface="Segoe UI Semibold" panose="020B0702040204020203" pitchFamily="34" charset="0"/>
                <a:cs typeface="Segoe UI Semibold" panose="020B0702040204020203" pitchFamily="34" charset="0"/>
              </a:rPr>
              <a:t>The Apostasy of Israel (7:35-50)</a:t>
            </a:r>
          </a:p>
          <a:p>
            <a:pPr marL="684213" lvl="1" indent="-341313">
              <a:lnSpc>
                <a:spcPct val="200000"/>
              </a:lnSpc>
              <a:spcBef>
                <a:spcPts val="0"/>
              </a:spcBef>
              <a:spcAft>
                <a:spcPts val="0"/>
              </a:spcAft>
              <a:tabLst>
                <a:tab pos="742950" algn="l"/>
              </a:tabLst>
            </a:pPr>
            <a:r>
              <a:rPr lang="en-US" sz="1600" dirty="0">
                <a:latin typeface="Segoe UI Semibold" panose="020B0702040204020203" pitchFamily="34" charset="0"/>
                <a:cs typeface="Segoe UI Semibold" panose="020B0702040204020203" pitchFamily="34" charset="0"/>
              </a:rPr>
              <a:t>The Rejection of the Messiah (7:51-53)</a:t>
            </a: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12</a:t>
            </a:fld>
            <a:endParaRPr lang="en-US" altLang="en-US" dirty="0"/>
          </a:p>
        </p:txBody>
      </p:sp>
      <p:sp>
        <p:nvSpPr>
          <p:cNvPr id="9" name="Content Placeholder 2">
            <a:extLst>
              <a:ext uri="{FF2B5EF4-FFF2-40B4-BE49-F238E27FC236}">
                <a16:creationId xmlns:a16="http://schemas.microsoft.com/office/drawing/2014/main" id="{33B998CA-6A53-4FFB-A3DA-CD09EA495054}"/>
              </a:ext>
            </a:extLst>
          </p:cNvPr>
          <p:cNvSpPr txBox="1">
            <a:spLocks/>
          </p:cNvSpPr>
          <p:nvPr/>
        </p:nvSpPr>
        <p:spPr bwMode="auto">
          <a:xfrm>
            <a:off x="5715000" y="1676400"/>
            <a:ext cx="2852776" cy="2743199"/>
          </a:xfrm>
          <a:prstGeom prst="rect">
            <a:avLst/>
          </a:prstGeom>
          <a:solidFill>
            <a:srgbClr val="F2D7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spcBef>
                <a:spcPts val="0"/>
              </a:spcBef>
              <a:spcAft>
                <a:spcPts val="2400"/>
              </a:spcAft>
            </a:pPr>
            <a:r>
              <a:rPr lang="en-US" sz="2000" b="1" dirty="0">
                <a:latin typeface="Segoe UI Semibold" panose="020B0702040204020203" pitchFamily="34" charset="0"/>
                <a:cs typeface="Segoe UI Semibold" panose="020B0702040204020203" pitchFamily="34" charset="0"/>
              </a:rPr>
              <a:t>Stephen turned the tables on the Sanhedrin.</a:t>
            </a:r>
          </a:p>
          <a:p>
            <a:pPr marL="346075" indent="-346075">
              <a:spcBef>
                <a:spcPts val="0"/>
              </a:spcBef>
              <a:spcAft>
                <a:spcPts val="2400"/>
              </a:spcAft>
            </a:pPr>
            <a:r>
              <a:rPr lang="en-US" sz="2000" b="1" dirty="0">
                <a:latin typeface="Segoe UI Semibold" panose="020B0702040204020203" pitchFamily="34" charset="0"/>
                <a:cs typeface="Segoe UI Semibold" panose="020B0702040204020203" pitchFamily="34" charset="0"/>
              </a:rPr>
              <a:t>He boldly accused them instead of rejecting God and His Messiah.</a:t>
            </a:r>
          </a:p>
        </p:txBody>
      </p:sp>
      <p:sp>
        <p:nvSpPr>
          <p:cNvPr id="10" name="Rectangle: Rounded Corners 9">
            <a:extLst>
              <a:ext uri="{FF2B5EF4-FFF2-40B4-BE49-F238E27FC236}">
                <a16:creationId xmlns:a16="http://schemas.microsoft.com/office/drawing/2014/main" id="{D1D4DF97-67D0-4F03-B9A5-BB6D50A30C3E}"/>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Fearless Rebuttal</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7:1-53</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91F58757-705C-429F-A066-2D06B5B381BB}"/>
              </a:ext>
            </a:extLst>
          </p:cNvPr>
          <p:cNvSpPr/>
          <p:nvPr/>
        </p:nvSpPr>
        <p:spPr bwMode="auto">
          <a:xfrm>
            <a:off x="1456884" y="5105400"/>
            <a:ext cx="5761897" cy="996987"/>
          </a:xfrm>
          <a:prstGeom prst="roundRect">
            <a:avLst/>
          </a:prstGeom>
          <a:ln/>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4763" indent="-4763" algn="ctr">
              <a:spcBef>
                <a:spcPts val="0"/>
              </a:spcBef>
              <a:spcAft>
                <a:spcPts val="2400"/>
              </a:spcAft>
            </a:pPr>
            <a:r>
              <a:rPr lang="en-US" sz="2000" b="1" dirty="0">
                <a:latin typeface="Segoe UI Semibold" panose="020B0702040204020203" pitchFamily="34" charset="0"/>
                <a:cs typeface="Segoe UI Semibold" panose="020B0702040204020203" pitchFamily="34" charset="0"/>
              </a:rPr>
              <a:t>Stephen’s rebuttal builds to a crescendo and his closing argument takes their breath away!</a:t>
            </a:r>
          </a:p>
        </p:txBody>
      </p:sp>
    </p:spTree>
    <p:extLst>
      <p:ext uri="{BB962C8B-B14F-4D97-AF65-F5344CB8AC3E}">
        <p14:creationId xmlns:p14="http://schemas.microsoft.com/office/powerpoint/2010/main" val="118548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748844" y="1600200"/>
            <a:ext cx="7638110" cy="32766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2880" tIns="0" rIns="182880" bIns="0" anchor="t"/>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51</a:t>
            </a:r>
            <a:r>
              <a:rPr lang="en-US" sz="2000" b="1" dirty="0">
                <a:latin typeface="Segoe UI Semibold" panose="020B0702040204020203" pitchFamily="34" charset="0"/>
                <a:cs typeface="Segoe UI Semibold" panose="020B0702040204020203" pitchFamily="34" charset="0"/>
              </a:rPr>
              <a:t> “You stiff-necked people with uncircumcised hearts and ears! </a:t>
            </a:r>
            <a:r>
              <a:rPr lang="en-US" sz="2000" b="1" dirty="0">
                <a:effectLst>
                  <a:glow rad="228600">
                    <a:schemeClr val="accent4">
                      <a:satMod val="175000"/>
                      <a:alpha val="40000"/>
                    </a:schemeClr>
                  </a:glow>
                </a:effectLst>
                <a:latin typeface="Segoe UI Semibold" panose="020B0702040204020203" pitchFamily="34" charset="0"/>
                <a:cs typeface="Segoe UI Semibold" panose="020B0702040204020203" pitchFamily="34" charset="0"/>
              </a:rPr>
              <a:t>You are always resisting the Holy Spirit.</a:t>
            </a:r>
            <a:r>
              <a:rPr lang="en-US" sz="2000" b="1" dirty="0">
                <a:latin typeface="Segoe UI Semibold" panose="020B0702040204020203" pitchFamily="34" charset="0"/>
                <a:cs typeface="Segoe UI Semibold" panose="020B0702040204020203" pitchFamily="34" charset="0"/>
              </a:rPr>
              <a:t> As your ancestors did, you do also. </a:t>
            </a:r>
            <a:r>
              <a:rPr lang="en-US" sz="2000" b="1" baseline="30000" dirty="0">
                <a:latin typeface="Segoe UI Semibold" panose="020B0702040204020203" pitchFamily="34" charset="0"/>
                <a:cs typeface="Segoe UI Semibold" panose="020B0702040204020203" pitchFamily="34" charset="0"/>
              </a:rPr>
              <a:t>52</a:t>
            </a:r>
            <a:r>
              <a:rPr lang="en-US" sz="2000" b="1" dirty="0">
                <a:latin typeface="Segoe UI Semibold" panose="020B0702040204020203" pitchFamily="34" charset="0"/>
                <a:cs typeface="Segoe UI Semibold" panose="020B0702040204020203" pitchFamily="34" charset="0"/>
              </a:rPr>
              <a:t> Which of the </a:t>
            </a:r>
            <a:r>
              <a:rPr lang="en-US" sz="2000" b="1" dirty="0">
                <a:effectLst>
                  <a:glow rad="228600">
                    <a:schemeClr val="accent5">
                      <a:satMod val="175000"/>
                      <a:alpha val="40000"/>
                    </a:schemeClr>
                  </a:glow>
                </a:effectLst>
                <a:latin typeface="Segoe UI Semibold" panose="020B0702040204020203" pitchFamily="34" charset="0"/>
                <a:cs typeface="Segoe UI Semibold" panose="020B0702040204020203" pitchFamily="34" charset="0"/>
              </a:rPr>
              <a:t>prophets did your ancestors not persecute</a:t>
            </a:r>
            <a:r>
              <a:rPr lang="en-US" sz="2000" b="1" dirty="0">
                <a:latin typeface="Segoe UI Semibold" panose="020B0702040204020203" pitchFamily="34" charset="0"/>
                <a:cs typeface="Segoe UI Semibold" panose="020B0702040204020203" pitchFamily="34" charset="0"/>
              </a:rPr>
              <a:t>? They even </a:t>
            </a:r>
            <a:r>
              <a:rPr lang="en-US" sz="2000" b="1" dirty="0">
                <a:effectLst>
                  <a:glow rad="228600">
                    <a:schemeClr val="accent6">
                      <a:satMod val="175000"/>
                      <a:alpha val="40000"/>
                    </a:schemeClr>
                  </a:glow>
                </a:effectLst>
                <a:latin typeface="Segoe UI Semibold" panose="020B0702040204020203" pitchFamily="34" charset="0"/>
                <a:cs typeface="Segoe UI Semibold" panose="020B0702040204020203" pitchFamily="34" charset="0"/>
              </a:rPr>
              <a:t>killed those who foretold</a:t>
            </a:r>
            <a:r>
              <a:rPr lang="en-US" sz="2000" b="1" dirty="0">
                <a:latin typeface="Segoe UI Semibold" panose="020B0702040204020203" pitchFamily="34" charset="0"/>
                <a:cs typeface="Segoe UI Semibold" panose="020B0702040204020203" pitchFamily="34" charset="0"/>
              </a:rPr>
              <a:t> the coming of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the Righteous One, whose betrayers and murderers you have now become</a:t>
            </a:r>
            <a:r>
              <a:rPr lang="en-US" sz="2000" b="1" dirty="0">
                <a:latin typeface="Segoe UI Semibold" panose="020B0702040204020203" pitchFamily="34" charset="0"/>
                <a:cs typeface="Segoe UI Semibold" panose="020B0702040204020203" pitchFamily="34" charset="0"/>
              </a:rPr>
              <a:t>. </a:t>
            </a:r>
            <a:r>
              <a:rPr lang="en-US" sz="2000" b="1" baseline="30000" dirty="0">
                <a:latin typeface="Segoe UI Semibold" panose="020B0702040204020203" pitchFamily="34" charset="0"/>
                <a:cs typeface="Segoe UI Semibold" panose="020B0702040204020203" pitchFamily="34" charset="0"/>
              </a:rPr>
              <a:t>53</a:t>
            </a:r>
            <a:r>
              <a:rPr lang="en-US" sz="2000" b="1" dirty="0">
                <a:latin typeface="Segoe UI Semibold" panose="020B0702040204020203" pitchFamily="34" charset="0"/>
                <a:cs typeface="Segoe UI Semibold" panose="020B0702040204020203" pitchFamily="34" charset="0"/>
              </a:rPr>
              <a:t> You received the law under the direction of angels and yet have not kept it.”</a:t>
            </a:r>
            <a:endParaRPr lang="en-US" sz="2000" dirty="0">
              <a:effectLst/>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13</a:t>
            </a:fld>
            <a:endParaRPr lang="en-US" altLang="en-US" dirty="0"/>
          </a:p>
        </p:txBody>
      </p:sp>
      <p:sp>
        <p:nvSpPr>
          <p:cNvPr id="12" name="Rectangle: Rounded Corners 11">
            <a:extLst>
              <a:ext uri="{FF2B5EF4-FFF2-40B4-BE49-F238E27FC236}">
                <a16:creationId xmlns:a16="http://schemas.microsoft.com/office/drawing/2014/main" id="{C132FF6C-1822-4F16-BC2B-EE9437DE18A8}"/>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Bold Proclamation</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7:50-53</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7" name="Rectangle: Rounded Corners 6">
            <a:extLst>
              <a:ext uri="{FF2B5EF4-FFF2-40B4-BE49-F238E27FC236}">
                <a16:creationId xmlns:a16="http://schemas.microsoft.com/office/drawing/2014/main" id="{D3518FE5-C6AD-4B0F-B834-6CBA11E40A95}"/>
              </a:ext>
            </a:extLst>
          </p:cNvPr>
          <p:cNvSpPr/>
          <p:nvPr/>
        </p:nvSpPr>
        <p:spPr bwMode="auto">
          <a:xfrm>
            <a:off x="1481507" y="5257800"/>
            <a:ext cx="6177534" cy="1047844"/>
          </a:xfrm>
          <a:prstGeom prst="roundRect">
            <a:avLst/>
          </a:prstGeom>
          <a:ln/>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200"/>
              </a:spcAft>
            </a:pPr>
            <a:r>
              <a:rPr lang="en-US" sz="2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Stephen, filled with the Spirit</a:t>
            </a:r>
            <a:r>
              <a:rPr lang="en-US" sz="200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boldly challenged </a:t>
            </a:r>
            <a:r>
              <a:rPr lang="en-US" sz="2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Sanhedrin, accusing them of resisting God, killing His prophets and murdering the Messiah.</a:t>
            </a:r>
            <a:endPar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33437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533400" y="1476620"/>
            <a:ext cx="7924800" cy="4809169"/>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2880" tIns="0" rIns="182880" bIns="91440" anchor="ctr"/>
          <a:lstStyle/>
          <a:p>
            <a:pPr marL="0" indent="230188">
              <a:lnSpc>
                <a:spcPct val="130000"/>
              </a:lnSpc>
              <a:spcBef>
                <a:spcPts val="0"/>
              </a:spcBef>
              <a:buNone/>
            </a:pPr>
            <a:r>
              <a:rPr lang="en-US" sz="2000" b="1" baseline="30000" dirty="0">
                <a:effectLst/>
                <a:latin typeface="Segoe UI Semibold" panose="020B0702040204020203" pitchFamily="34" charset="0"/>
                <a:cs typeface="Segoe UI Semibold" panose="020B0702040204020203" pitchFamily="34" charset="0"/>
              </a:rPr>
              <a:t>54</a:t>
            </a:r>
            <a:r>
              <a:rPr lang="en-US" sz="2000" b="1" dirty="0">
                <a:effectLst/>
                <a:latin typeface="Segoe UI Semibold" panose="020B0702040204020203" pitchFamily="34" charset="0"/>
                <a:cs typeface="Segoe UI Semibold" panose="020B0702040204020203" pitchFamily="34" charset="0"/>
              </a:rPr>
              <a:t> When they heard these things, they were enraged and gnashed their teeth at him. </a:t>
            </a:r>
            <a:r>
              <a:rPr lang="en-US" sz="2000" b="1" baseline="30000" dirty="0">
                <a:effectLst/>
                <a:latin typeface="Segoe UI Semibold" panose="020B0702040204020203" pitchFamily="34" charset="0"/>
                <a:cs typeface="Segoe UI Semibold" panose="020B0702040204020203" pitchFamily="34" charset="0"/>
              </a:rPr>
              <a:t>55</a:t>
            </a:r>
            <a:r>
              <a:rPr lang="en-US" sz="2000" b="1" dirty="0">
                <a:effectLst/>
                <a:latin typeface="Segoe UI Semibold" panose="020B0702040204020203" pitchFamily="34" charset="0"/>
                <a:cs typeface="Segoe UI Semibold" panose="020B0702040204020203" pitchFamily="34" charset="0"/>
              </a:rPr>
              <a:t> Stephen, full of the Holy Spirit, gazed into heaven. He saw the glory of God, and Jesus standing at the right hand of God. </a:t>
            </a:r>
            <a:r>
              <a:rPr lang="en-US" sz="2000" b="1" baseline="30000" dirty="0">
                <a:effectLst/>
                <a:latin typeface="Segoe UI Semibold" panose="020B0702040204020203" pitchFamily="34" charset="0"/>
                <a:cs typeface="Segoe UI Semibold" panose="020B0702040204020203" pitchFamily="34" charset="0"/>
              </a:rPr>
              <a:t>56</a:t>
            </a:r>
            <a:r>
              <a:rPr lang="en-US" sz="2000" b="1" dirty="0">
                <a:effectLst/>
                <a:latin typeface="Segoe UI Semibold" panose="020B0702040204020203" pitchFamily="34" charset="0"/>
                <a:cs typeface="Segoe UI Semibold" panose="020B0702040204020203" pitchFamily="34" charset="0"/>
              </a:rPr>
              <a:t> He said,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Look, I see the heavens opened and the Son of Man standing at the right hand of God!</a:t>
            </a:r>
            <a:r>
              <a:rPr lang="en-US" sz="2000" b="1" dirty="0">
                <a:effectLst/>
                <a:latin typeface="Segoe UI Semibold" panose="020B0702040204020203" pitchFamily="34" charset="0"/>
                <a:cs typeface="Segoe UI Semibold" panose="020B0702040204020203" pitchFamily="34" charset="0"/>
              </a:rPr>
              <a:t>” </a:t>
            </a:r>
          </a:p>
          <a:p>
            <a:pPr marL="0" indent="230188">
              <a:lnSpc>
                <a:spcPct val="130000"/>
              </a:lnSpc>
              <a:spcBef>
                <a:spcPts val="0"/>
              </a:spcBef>
              <a:buNone/>
            </a:pPr>
            <a:r>
              <a:rPr lang="en-US" sz="2000" b="1" baseline="30000" dirty="0">
                <a:effectLst/>
                <a:latin typeface="Segoe UI Semibold" panose="020B0702040204020203" pitchFamily="34" charset="0"/>
                <a:cs typeface="Segoe UI Semibold" panose="020B0702040204020203" pitchFamily="34" charset="0"/>
              </a:rPr>
              <a:t>57</a:t>
            </a:r>
            <a:r>
              <a:rPr lang="en-US" sz="2000" b="1" dirty="0">
                <a:effectLst/>
                <a:latin typeface="Segoe UI Semibold" panose="020B0702040204020203" pitchFamily="34" charset="0"/>
                <a:cs typeface="Segoe UI Semibold" panose="020B0702040204020203" pitchFamily="34" charset="0"/>
              </a:rPr>
              <a:t> They yelled at the top of their voices, covered their ears, and together rushed against him. </a:t>
            </a:r>
            <a:r>
              <a:rPr lang="en-US" sz="2000" b="1" baseline="30000" dirty="0">
                <a:effectLst/>
                <a:latin typeface="Segoe UI Semibold" panose="020B0702040204020203" pitchFamily="34" charset="0"/>
                <a:cs typeface="Segoe UI Semibold" panose="020B0702040204020203" pitchFamily="34" charset="0"/>
              </a:rPr>
              <a:t>58</a:t>
            </a:r>
            <a:r>
              <a:rPr lang="en-US" sz="2000" b="1" dirty="0">
                <a:effectLst/>
                <a:latin typeface="Segoe UI Semibold" panose="020B0702040204020203" pitchFamily="34" charset="0"/>
                <a:cs typeface="Segoe UI Semibold" panose="020B0702040204020203" pitchFamily="34" charset="0"/>
              </a:rPr>
              <a:t> They dragged him out of the city and began to stone him. And the witnesses laid their garments at the feet of a young man named Saul. </a:t>
            </a:r>
            <a:r>
              <a:rPr lang="en-US" sz="2000" b="1" baseline="30000" dirty="0">
                <a:effectLst/>
                <a:latin typeface="Segoe UI Semibold" panose="020B0702040204020203" pitchFamily="34" charset="0"/>
                <a:cs typeface="Segoe UI Semibold" panose="020B0702040204020203" pitchFamily="34" charset="0"/>
              </a:rPr>
              <a:t>59</a:t>
            </a:r>
            <a:r>
              <a:rPr lang="en-US" sz="2000" b="1" dirty="0">
                <a:effectLst/>
                <a:latin typeface="Segoe UI Semibold" panose="020B0702040204020203" pitchFamily="34" charset="0"/>
                <a:cs typeface="Segoe UI Semibold" panose="020B0702040204020203" pitchFamily="34" charset="0"/>
              </a:rPr>
              <a:t> While they were stoning Stephen, he called out,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Lord Jesus, receive my spirit!</a:t>
            </a:r>
            <a:r>
              <a:rPr lang="en-US" sz="2000" b="1" dirty="0">
                <a:effectLst/>
                <a:latin typeface="Segoe UI Semibold" panose="020B0702040204020203" pitchFamily="34" charset="0"/>
                <a:cs typeface="Segoe UI Semibold" panose="020B0702040204020203" pitchFamily="34" charset="0"/>
              </a:rPr>
              <a:t>” </a:t>
            </a:r>
            <a:r>
              <a:rPr lang="en-US" sz="2000" b="1" baseline="30000" dirty="0">
                <a:effectLst/>
                <a:latin typeface="Segoe UI Semibold" panose="020B0702040204020203" pitchFamily="34" charset="0"/>
                <a:cs typeface="Segoe UI Semibold" panose="020B0702040204020203" pitchFamily="34" charset="0"/>
              </a:rPr>
              <a:t>60</a:t>
            </a:r>
            <a:r>
              <a:rPr lang="en-US" sz="2000" b="1" dirty="0">
                <a:effectLst/>
                <a:latin typeface="Segoe UI Semibold" panose="020B0702040204020203" pitchFamily="34" charset="0"/>
                <a:cs typeface="Segoe UI Semibold" panose="020B0702040204020203" pitchFamily="34" charset="0"/>
              </a:rPr>
              <a:t> He knelt down and cried out with a loud voice,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Lord, do not hold this sin against them!</a:t>
            </a:r>
            <a:r>
              <a:rPr lang="en-US" sz="2000" b="1" dirty="0">
                <a:effectLst/>
                <a:latin typeface="Segoe UI Semibold" panose="020B0702040204020203" pitchFamily="34" charset="0"/>
                <a:cs typeface="Segoe UI Semibold" panose="020B0702040204020203" pitchFamily="34" charset="0"/>
              </a:rPr>
              <a:t>” And after saying this, he fell asleep.</a:t>
            </a:r>
            <a:endParaRPr lang="en-US" sz="2000" dirty="0">
              <a:effectLst/>
              <a:latin typeface="Segoe UI Semibold" panose="020B0702040204020203" pitchFamily="34" charset="0"/>
              <a:cs typeface="Segoe UI Semibold" panose="020B0702040204020203" pitchFamily="34" charset="0"/>
            </a:endParaRPr>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Faithful Servant</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7:54-60</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14</a:t>
            </a:fld>
            <a:endParaRPr lang="en-US" altLang="en-US" dirty="0"/>
          </a:p>
        </p:txBody>
      </p:sp>
    </p:spTree>
    <p:extLst>
      <p:ext uri="{BB962C8B-B14F-4D97-AF65-F5344CB8AC3E}">
        <p14:creationId xmlns:p14="http://schemas.microsoft.com/office/powerpoint/2010/main" val="35272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7BF3DA-2A9B-4274-8880-F2D660668C5E}"/>
              </a:ext>
            </a:extLst>
          </p:cNvPr>
          <p:cNvSpPr/>
          <p:nvPr/>
        </p:nvSpPr>
        <p:spPr bwMode="auto">
          <a:xfrm>
            <a:off x="1246315" y="570730"/>
            <a:ext cx="6789674" cy="800870"/>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0" numCol="1" rtlCol="0" anchor="ctr" anchorCtr="0" compatLnSpc="1">
            <a:prstTxWarp prst="textNoShape">
              <a:avLst/>
            </a:prstTxWarp>
          </a:bodyPr>
          <a:lstStyle/>
          <a:p>
            <a:pPr algn="ctr">
              <a:tabLst>
                <a:tab pos="7827963" algn="r"/>
              </a:tabLst>
            </a:pPr>
            <a:r>
              <a:rPr lang="en-US" sz="48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1200" b="1" dirty="0">
                <a:solidFill>
                  <a:srgbClr val="910101"/>
                </a:solidFill>
                <a:effectLst>
                  <a:outerShdw blurRad="38100" dist="38100" dir="2700000" algn="tl">
                    <a:srgbClr val="000000">
                      <a:alpha val="43137"/>
                    </a:srgbClr>
                  </a:outerShdw>
                </a:effectLst>
                <a:latin typeface="Lucida Handwriting" panose="03010101010101010101" pitchFamily="66" charset="0"/>
              </a:rPr>
              <a:t> </a:t>
            </a:r>
            <a:r>
              <a:rPr lang="en-US" sz="4400" b="1" i="1" cap="small" spc="500" dirty="0">
                <a:latin typeface="+mn-lt"/>
              </a:rPr>
              <a:t>p</a:t>
            </a:r>
            <a:r>
              <a:rPr lang="en-US" sz="3200" b="1" i="1" cap="small" spc="500" dirty="0">
                <a:latin typeface="+mn-lt"/>
              </a:rPr>
              <a:t>owered </a:t>
            </a:r>
            <a:r>
              <a:rPr lang="en-US" sz="4400" b="1" i="1" cap="small" spc="500" dirty="0">
                <a:latin typeface="+mn-lt"/>
              </a:rPr>
              <a:t>D</a:t>
            </a:r>
            <a:r>
              <a:rPr lang="en-US" sz="3200" b="1" i="1" cap="small" spc="500" dirty="0">
                <a:latin typeface="+mn-lt"/>
              </a:rPr>
              <a:t>iscipleship</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FA11AB9D-82EF-4B34-A5D1-FE077432139A}"/>
              </a:ext>
            </a:extLst>
          </p:cNvPr>
          <p:cNvSpPr>
            <a:spLocks noGrp="1"/>
          </p:cNvSpPr>
          <p:nvPr>
            <p:ph idx="1"/>
          </p:nvPr>
        </p:nvSpPr>
        <p:spPr>
          <a:xfrm>
            <a:off x="658232" y="1676400"/>
            <a:ext cx="7823544" cy="3823788"/>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0" anchor="ctr"/>
          <a:lstStyle/>
          <a:p>
            <a:pPr marL="346075" indent="-346075">
              <a:spcBef>
                <a:spcPts val="0"/>
              </a:spcBef>
              <a:spcAft>
                <a:spcPts val="600"/>
              </a:spcAft>
              <a:buClr>
                <a:schemeClr val="tx1"/>
              </a:buClr>
            </a:pPr>
            <a:r>
              <a:rPr lang="en-US" sz="1800" b="1" dirty="0">
                <a:latin typeface="Segoe UI" panose="020B0502040204020203" pitchFamily="34" charset="0"/>
                <a:cs typeface="Segoe UI" panose="020B0502040204020203" pitchFamily="34" charset="0"/>
              </a:rPr>
              <a:t>Stephen was much like Jesus, in life and in death. </a:t>
            </a:r>
          </a:p>
          <a:p>
            <a:pPr marL="684213" lvl="1" indent="-341313">
              <a:spcBef>
                <a:spcPts val="0"/>
              </a:spcBef>
              <a:spcAft>
                <a:spcPts val="0"/>
              </a:spcAft>
              <a:buClr>
                <a:schemeClr val="tx1"/>
              </a:buClr>
            </a:pPr>
            <a:r>
              <a:rPr lang="en-US" sz="1800" b="1" dirty="0">
                <a:latin typeface="Segoe UI Semibold" panose="020B0702040204020203" pitchFamily="34" charset="0"/>
                <a:cs typeface="Segoe UI Semibold" panose="020B0702040204020203" pitchFamily="34" charset="0"/>
              </a:rPr>
              <a:t>Jesus was filled with the Spirit, so was Stephen. </a:t>
            </a:r>
          </a:p>
          <a:p>
            <a:pPr marL="684213" lvl="1" indent="-341313">
              <a:spcBef>
                <a:spcPts val="0"/>
              </a:spcBef>
              <a:spcAft>
                <a:spcPts val="0"/>
              </a:spcAft>
              <a:buClr>
                <a:schemeClr val="tx1"/>
              </a:buClr>
            </a:pPr>
            <a:r>
              <a:rPr lang="en-US" sz="1800" b="1" dirty="0">
                <a:latin typeface="Segoe UI Semibold" panose="020B0702040204020203" pitchFamily="34" charset="0"/>
                <a:cs typeface="Segoe UI Semibold" panose="020B0702040204020203" pitchFamily="34" charset="0"/>
              </a:rPr>
              <a:t>Jesus was full of grace, so was Stephen. </a:t>
            </a:r>
          </a:p>
          <a:p>
            <a:pPr marL="684213" lvl="1" indent="-341313">
              <a:spcBef>
                <a:spcPts val="0"/>
              </a:spcBef>
              <a:spcAft>
                <a:spcPts val="0"/>
              </a:spcAft>
              <a:buClr>
                <a:schemeClr val="tx1"/>
              </a:buClr>
            </a:pPr>
            <a:r>
              <a:rPr lang="en-US" sz="1800" b="1" dirty="0">
                <a:latin typeface="Segoe UI Semibold" panose="020B0702040204020203" pitchFamily="34" charset="0"/>
                <a:cs typeface="Segoe UI Semibold" panose="020B0702040204020203" pitchFamily="34" charset="0"/>
              </a:rPr>
              <a:t>Jesus boldly confronted religious leaders, so did Stephen. </a:t>
            </a:r>
          </a:p>
          <a:p>
            <a:pPr marL="684213" lvl="1" indent="-341313">
              <a:spcBef>
                <a:spcPts val="0"/>
              </a:spcBef>
              <a:spcAft>
                <a:spcPts val="0"/>
              </a:spcAft>
              <a:buClr>
                <a:schemeClr val="tx1"/>
              </a:buClr>
            </a:pPr>
            <a:r>
              <a:rPr lang="en-US" sz="1800" b="1" dirty="0">
                <a:latin typeface="Segoe UI Semibold" panose="020B0702040204020203" pitchFamily="34" charset="0"/>
                <a:cs typeface="Segoe UI Semibold" panose="020B0702040204020203" pitchFamily="34" charset="0"/>
              </a:rPr>
              <a:t>Jesus was convicted by lying witnesses, so was Stephen. </a:t>
            </a:r>
          </a:p>
          <a:p>
            <a:pPr marL="684213" lvl="1" indent="-341313">
              <a:spcBef>
                <a:spcPts val="0"/>
              </a:spcBef>
              <a:spcAft>
                <a:spcPts val="0"/>
              </a:spcAft>
              <a:buClr>
                <a:schemeClr val="tx1"/>
              </a:buClr>
            </a:pPr>
            <a:r>
              <a:rPr lang="en-US" sz="1800" b="1" dirty="0">
                <a:latin typeface="Segoe UI Semibold" panose="020B0702040204020203" pitchFamily="34" charset="0"/>
                <a:cs typeface="Segoe UI Semibold" panose="020B0702040204020203" pitchFamily="34" charset="0"/>
              </a:rPr>
              <a:t>Jesus had a mock trial, so did Stephen. </a:t>
            </a:r>
          </a:p>
          <a:p>
            <a:pPr marL="684213" lvl="1" indent="-341313">
              <a:spcBef>
                <a:spcPts val="0"/>
              </a:spcBef>
              <a:spcAft>
                <a:spcPts val="0"/>
              </a:spcAft>
              <a:buClr>
                <a:schemeClr val="tx1"/>
              </a:buClr>
            </a:pPr>
            <a:r>
              <a:rPr lang="en-US" sz="1800" b="1" dirty="0">
                <a:latin typeface="Segoe UI Semibold" panose="020B0702040204020203" pitchFamily="34" charset="0"/>
                <a:cs typeface="Segoe UI Semibold" panose="020B0702040204020203" pitchFamily="34" charset="0"/>
              </a:rPr>
              <a:t>Jesus was executed though innocent, so was Stephen. </a:t>
            </a:r>
          </a:p>
          <a:p>
            <a:pPr marL="684213" lvl="1" indent="-341313">
              <a:spcBef>
                <a:spcPts val="0"/>
              </a:spcBef>
              <a:spcAft>
                <a:spcPts val="0"/>
              </a:spcAft>
              <a:buClr>
                <a:schemeClr val="tx1"/>
              </a:buClr>
            </a:pPr>
            <a:r>
              <a:rPr lang="en-US" sz="1800" b="1" dirty="0">
                <a:latin typeface="Segoe UI Semibold" panose="020B0702040204020203" pitchFamily="34" charset="0"/>
                <a:cs typeface="Segoe UI Semibold" panose="020B0702040204020203" pitchFamily="34" charset="0"/>
              </a:rPr>
              <a:t>Both were accused of blasphemy. </a:t>
            </a:r>
          </a:p>
          <a:p>
            <a:pPr marL="684213" lvl="1" indent="-341313">
              <a:spcBef>
                <a:spcPts val="0"/>
              </a:spcBef>
              <a:spcAft>
                <a:spcPts val="0"/>
              </a:spcAft>
              <a:buClr>
                <a:schemeClr val="tx1"/>
              </a:buClr>
            </a:pPr>
            <a:r>
              <a:rPr lang="en-US" sz="1800" b="1" dirty="0">
                <a:latin typeface="Segoe UI Semibold" panose="020B0702040204020203" pitchFamily="34" charset="0"/>
                <a:cs typeface="Segoe UI Semibold" panose="020B0702040204020203" pitchFamily="34" charset="0"/>
              </a:rPr>
              <a:t>Both died outside the city and were buried by sympathizers. </a:t>
            </a:r>
          </a:p>
          <a:p>
            <a:pPr marL="684213" lvl="1" indent="-341313">
              <a:spcBef>
                <a:spcPts val="0"/>
              </a:spcBef>
              <a:spcAft>
                <a:spcPts val="0"/>
              </a:spcAft>
              <a:buClr>
                <a:schemeClr val="tx1"/>
              </a:buClr>
            </a:pPr>
            <a:r>
              <a:rPr lang="en-US" sz="1800" b="1" dirty="0">
                <a:latin typeface="Segoe UI Semibold" panose="020B0702040204020203" pitchFamily="34" charset="0"/>
                <a:cs typeface="Segoe UI Semibold" panose="020B0702040204020203" pitchFamily="34" charset="0"/>
              </a:rPr>
              <a:t>Both prayed for the salvation of their executioners. </a:t>
            </a:r>
          </a:p>
          <a:p>
            <a:pPr marL="346075" indent="-346075">
              <a:spcBef>
                <a:spcPts val="1800"/>
              </a:spcBef>
              <a:spcAft>
                <a:spcPts val="0"/>
              </a:spcAft>
              <a:buClr>
                <a:schemeClr val="tx1"/>
              </a:buClr>
            </a:pPr>
            <a:r>
              <a:rPr lang="en-US" sz="1800" b="1" dirty="0">
                <a:latin typeface="Segoe UI" panose="020B0502040204020203" pitchFamily="34" charset="0"/>
                <a:cs typeface="Segoe UI" panose="020B0502040204020203" pitchFamily="34" charset="0"/>
              </a:rPr>
              <a:t>Stephen was </a:t>
            </a:r>
            <a:r>
              <a:rPr lang="en-US" sz="1800" b="1" dirty="0">
                <a:effectLst>
                  <a:glow rad="228600">
                    <a:schemeClr val="accent2">
                      <a:satMod val="175000"/>
                      <a:alpha val="40000"/>
                    </a:schemeClr>
                  </a:glow>
                </a:effectLst>
                <a:latin typeface="Segoe UI" panose="020B0502040204020203" pitchFamily="34" charset="0"/>
                <a:cs typeface="Segoe UI" panose="020B0502040204020203" pitchFamily="34" charset="0"/>
              </a:rPr>
              <a:t>a fearless disciple</a:t>
            </a:r>
            <a:r>
              <a:rPr lang="en-US" sz="1800" b="1" dirty="0">
                <a:latin typeface="Segoe UI" panose="020B0502040204020203" pitchFamily="34" charset="0"/>
                <a:cs typeface="Segoe UI" panose="020B0502040204020203" pitchFamily="34" charset="0"/>
              </a:rPr>
              <a:t> of Jesus and his mark on the </a:t>
            </a:r>
            <a:br>
              <a:rPr lang="en-US" sz="1800" b="1" dirty="0">
                <a:latin typeface="Segoe UI" panose="020B0502040204020203" pitchFamily="34" charset="0"/>
                <a:cs typeface="Segoe UI" panose="020B0502040204020203" pitchFamily="34" charset="0"/>
              </a:rPr>
            </a:br>
            <a:r>
              <a:rPr lang="en-US" sz="1800" b="1" dirty="0">
                <a:latin typeface="Segoe UI" panose="020B0502040204020203" pitchFamily="34" charset="0"/>
                <a:cs typeface="Segoe UI" panose="020B0502040204020203" pitchFamily="34" charset="0"/>
              </a:rPr>
              <a:t>church in indelible.</a:t>
            </a:r>
          </a:p>
        </p:txBody>
      </p:sp>
      <p:sp>
        <p:nvSpPr>
          <p:cNvPr id="6" name="Rectangle 4">
            <a:extLst>
              <a:ext uri="{FF2B5EF4-FFF2-40B4-BE49-F238E27FC236}">
                <a16:creationId xmlns:a16="http://schemas.microsoft.com/office/drawing/2014/main" id="{7FA287A4-967B-48BA-940B-37BD2A8F3EC7}"/>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9C9C307C-E2D0-4D0B-A4BF-E322B7B5DCD3}"/>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15</a:t>
            </a:fld>
            <a:endParaRPr lang="en-US" altLang="en-US" dirty="0"/>
          </a:p>
        </p:txBody>
      </p:sp>
      <p:sp>
        <p:nvSpPr>
          <p:cNvPr id="2" name="Rectangle: Rounded Corners 1">
            <a:extLst>
              <a:ext uri="{FF2B5EF4-FFF2-40B4-BE49-F238E27FC236}">
                <a16:creationId xmlns:a16="http://schemas.microsoft.com/office/drawing/2014/main" id="{F654CE7D-5450-4841-BFA4-7E545B2322B6}"/>
              </a:ext>
            </a:extLst>
          </p:cNvPr>
          <p:cNvSpPr/>
          <p:nvPr/>
        </p:nvSpPr>
        <p:spPr bwMode="auto">
          <a:xfrm>
            <a:off x="2458134" y="5791200"/>
            <a:ext cx="4219339" cy="533219"/>
          </a:xfrm>
          <a:prstGeom prst="roundRect">
            <a:avLst/>
          </a:prstGeom>
          <a:ln/>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r>
              <a:rPr lang="en-US" sz="20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What will be your legacy?</a:t>
            </a:r>
          </a:p>
        </p:txBody>
      </p:sp>
    </p:spTree>
    <p:extLst>
      <p:ext uri="{BB962C8B-B14F-4D97-AF65-F5344CB8AC3E}">
        <p14:creationId xmlns:p14="http://schemas.microsoft.com/office/powerpoint/2010/main" val="13484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envelope&#10;&#10;Description automatically generated">
            <a:extLst>
              <a:ext uri="{FF2B5EF4-FFF2-40B4-BE49-F238E27FC236}">
                <a16:creationId xmlns:a16="http://schemas.microsoft.com/office/drawing/2014/main" id="{1CE6BAE9-6781-4CFA-AB08-0078C89DA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C86A67E-440B-48F4-99DB-A7D68B8A1544}"/>
              </a:ext>
            </a:extLst>
          </p:cNvPr>
          <p:cNvSpPr txBox="1"/>
          <p:nvPr/>
        </p:nvSpPr>
        <p:spPr>
          <a:xfrm rot="21480000">
            <a:off x="568673" y="670317"/>
            <a:ext cx="5860890" cy="2123658"/>
          </a:xfrm>
          <a:prstGeom prst="rect">
            <a:avLst/>
          </a:prstGeom>
          <a:noFill/>
        </p:spPr>
        <p:txBody>
          <a:bodyPr wrap="square" rtlCol="0">
            <a:spAutoFit/>
          </a:bodyPr>
          <a:lstStyle/>
          <a:p>
            <a:pPr>
              <a:lnSpc>
                <a:spcPct val="150000"/>
              </a:lnSpc>
            </a:pPr>
            <a:r>
              <a:rPr lang="en-US" sz="9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7200" b="1" i="1" cap="small" spc="500" dirty="0">
                <a:latin typeface="+mn-lt"/>
              </a:rPr>
              <a:t>powered</a:t>
            </a:r>
          </a:p>
        </p:txBody>
      </p:sp>
      <p:sp>
        <p:nvSpPr>
          <p:cNvPr id="5" name="TextBox 4">
            <a:extLst>
              <a:ext uri="{FF2B5EF4-FFF2-40B4-BE49-F238E27FC236}">
                <a16:creationId xmlns:a16="http://schemas.microsoft.com/office/drawing/2014/main" id="{4DF6E862-2D08-4827-B115-A11A941EDEAA}"/>
              </a:ext>
            </a:extLst>
          </p:cNvPr>
          <p:cNvSpPr txBox="1"/>
          <p:nvPr/>
        </p:nvSpPr>
        <p:spPr>
          <a:xfrm rot="21480000">
            <a:off x="711642" y="2257593"/>
            <a:ext cx="8612551" cy="1631216"/>
          </a:xfrm>
          <a:prstGeom prst="rect">
            <a:avLst/>
          </a:prstGeom>
          <a:noFill/>
        </p:spPr>
        <p:txBody>
          <a:bodyPr wrap="square" rtlCol="0">
            <a:spAutoFit/>
          </a:bodyPr>
          <a:lstStyle/>
          <a:p>
            <a:r>
              <a:rPr lang="en-US" sz="72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D</a:t>
            </a:r>
            <a:r>
              <a:rPr lang="en-US" sz="54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iscipleship</a:t>
            </a:r>
          </a:p>
          <a:p>
            <a:r>
              <a:rPr lang="en-US" sz="2800" i="1" spc="300" dirty="0">
                <a:latin typeface="+mn-lt"/>
              </a:rPr>
              <a:t>An Inductive Study of Acts</a:t>
            </a:r>
          </a:p>
        </p:txBody>
      </p:sp>
      <p:pic>
        <p:nvPicPr>
          <p:cNvPr id="7" name="Picture 6">
            <a:extLst>
              <a:ext uri="{FF2B5EF4-FFF2-40B4-BE49-F238E27FC236}">
                <a16:creationId xmlns:a16="http://schemas.microsoft.com/office/drawing/2014/main" id="{3AA3B2C8-FE17-4F85-ACAB-1386942185F9}"/>
              </a:ext>
            </a:extLst>
          </p:cNvPr>
          <p:cNvPicPr>
            <a:picLocks noChangeAspect="1"/>
          </p:cNvPicPr>
          <p:nvPr/>
        </p:nvPicPr>
        <p:blipFill>
          <a:blip r:embed="rId3"/>
          <a:stretch>
            <a:fillRect/>
          </a:stretch>
        </p:blipFill>
        <p:spPr>
          <a:xfrm rot="21780000">
            <a:off x="5290901" y="483677"/>
            <a:ext cx="1005840" cy="1090949"/>
          </a:xfrm>
          <a:prstGeom prst="rect">
            <a:avLst/>
          </a:prstGeom>
        </p:spPr>
      </p:pic>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2819400" y="5369720"/>
            <a:ext cx="5791200" cy="1077218"/>
          </a:xfrm>
          <a:prstGeom prst="rect">
            <a:avLst/>
          </a:prstGeom>
          <a:noFill/>
        </p:spPr>
        <p:txBody>
          <a:bodyPr wrap="square" rtlCol="0">
            <a:spAutoFit/>
          </a:bodyPr>
          <a:lstStyle/>
          <a:p>
            <a:pPr algn="r"/>
            <a:r>
              <a:rPr lang="en-US" sz="3600" b="1" dirty="0">
                <a:solidFill>
                  <a:schemeClr val="bg1"/>
                </a:solidFill>
                <a:effectLst>
                  <a:outerShdw blurRad="38100" dist="38100" dir="2700000" algn="tl">
                    <a:srgbClr val="000000">
                      <a:alpha val="43137"/>
                    </a:srgbClr>
                  </a:outerShdw>
                </a:effectLst>
                <a:latin typeface="+mn-lt"/>
              </a:rPr>
              <a:t>Missional Discipleship</a:t>
            </a:r>
            <a:br>
              <a:rPr lang="en-US" sz="3600" b="1" dirty="0">
                <a:solidFill>
                  <a:schemeClr val="bg1"/>
                </a:solidFill>
                <a:effectLst>
                  <a:outerShdw blurRad="38100" dist="38100" dir="2700000" algn="tl">
                    <a:srgbClr val="000000">
                      <a:alpha val="43137"/>
                    </a:srgbClr>
                  </a:outerShdw>
                </a:effectLst>
                <a:latin typeface="+mn-lt"/>
              </a:rPr>
            </a:br>
            <a:r>
              <a:rPr lang="en-US" sz="2800" dirty="0">
                <a:solidFill>
                  <a:schemeClr val="bg1"/>
                </a:solidFill>
                <a:latin typeface="+mn-lt"/>
              </a:rPr>
              <a:t>Acts 8:1-40</a:t>
            </a:r>
          </a:p>
        </p:txBody>
      </p:sp>
    </p:spTree>
    <p:extLst>
      <p:ext uri="{BB962C8B-B14F-4D97-AF65-F5344CB8AC3E}">
        <p14:creationId xmlns:p14="http://schemas.microsoft.com/office/powerpoint/2010/main" val="49072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4">
            <a:extLst>
              <a:ext uri="{FF2B5EF4-FFF2-40B4-BE49-F238E27FC236}">
                <a16:creationId xmlns:a16="http://schemas.microsoft.com/office/drawing/2014/main" id="{10460047-9B82-48CA-B91D-B907487DCFB0}"/>
              </a:ext>
            </a:extLst>
          </p:cNvPr>
          <p:cNvSpPr>
            <a:spLocks noGrp="1" noChangeArrowheads="1"/>
          </p:cNvSpPr>
          <p:nvPr>
            <p:ph type="dt" sz="half" idx="10"/>
          </p:nvPr>
        </p:nvSpPr>
        <p:spPr>
          <a:xfrm>
            <a:off x="482600" y="6356350"/>
            <a:ext cx="2057400" cy="365125"/>
          </a:xfrm>
        </p:spPr>
        <p:txBody>
          <a:bodyPr>
            <a:normAutofit/>
          </a:bodyPr>
          <a:lstStyle>
            <a:lvl1pPr>
              <a:defRPr sz="900" b="1">
                <a:solidFill>
                  <a:schemeClr val="bg1"/>
                </a:solidFill>
                <a:latin typeface="+mn-lt"/>
              </a:defRPr>
            </a:lvl1pPr>
          </a:lstStyle>
          <a:p>
            <a:pPr>
              <a:spcAft>
                <a:spcPts val="600"/>
              </a:spcAft>
              <a:defRPr/>
            </a:pPr>
            <a:r>
              <a:rPr lang="en-US" altLang="en-US"/>
              <a:t>© Eric F. Glover 2021</a:t>
            </a:r>
            <a:endParaRPr lang="en-US" altLang="en-US" b="1"/>
          </a:p>
        </p:txBody>
      </p:sp>
      <p:sp>
        <p:nvSpPr>
          <p:cNvPr id="35" name="Rectangle 6">
            <a:extLst>
              <a:ext uri="{FF2B5EF4-FFF2-40B4-BE49-F238E27FC236}">
                <a16:creationId xmlns:a16="http://schemas.microsoft.com/office/drawing/2014/main" id="{CAE84A9B-9D6C-4E37-88B2-EB4DF76CB7E1}"/>
              </a:ext>
            </a:extLst>
          </p:cNvPr>
          <p:cNvSpPr>
            <a:spLocks noGrp="1" noChangeArrowheads="1"/>
          </p:cNvSpPr>
          <p:nvPr>
            <p:ph type="sldNum" sz="quarter" idx="12"/>
          </p:nvPr>
        </p:nvSpPr>
        <p:spPr>
          <a:xfrm>
            <a:off x="6603999" y="6356350"/>
            <a:ext cx="2057400" cy="365125"/>
          </a:xfrm>
        </p:spPr>
        <p:txBody>
          <a:bodyPr>
            <a:normAutofit/>
          </a:bodyPr>
          <a:lstStyle>
            <a:lvl1pPr>
              <a:defRPr sz="1200" b="1">
                <a:solidFill>
                  <a:schemeClr val="bg1"/>
                </a:solidFill>
                <a:latin typeface="+mn-lt"/>
              </a:defRPr>
            </a:lvl1pPr>
          </a:lstStyle>
          <a:p>
            <a:pPr>
              <a:spcAft>
                <a:spcPts val="600"/>
              </a:spcAft>
              <a:defRPr/>
            </a:pPr>
            <a:fld id="{525D6D22-F3CC-406C-AB7C-C30BB762FCEA}" type="slidenum">
              <a:rPr lang="en-US" altLang="en-US"/>
              <a:pPr>
                <a:spcAft>
                  <a:spcPts val="600"/>
                </a:spcAft>
                <a:defRPr/>
              </a:pPr>
              <a:t>2</a:t>
            </a:fld>
            <a:endParaRPr lang="en-US" altLang="en-US"/>
          </a:p>
        </p:txBody>
      </p:sp>
      <p:sp>
        <p:nvSpPr>
          <p:cNvPr id="70" name="Isosceles Triangle 6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0B96085-72AD-4631-9CD8-2BACE92C7CA4}"/>
              </a:ext>
            </a:extLst>
          </p:cNvPr>
          <p:cNvPicPr>
            <a:picLocks noChangeAspect="1"/>
          </p:cNvPicPr>
          <p:nvPr/>
        </p:nvPicPr>
        <p:blipFill>
          <a:blip r:embed="rId2"/>
          <a:stretch>
            <a:fillRect/>
          </a:stretch>
        </p:blipFill>
        <p:spPr>
          <a:xfrm>
            <a:off x="482600" y="1496759"/>
            <a:ext cx="8178799" cy="3864481"/>
          </a:xfrm>
          <a:prstGeom prst="rect">
            <a:avLst/>
          </a:prstGeom>
          <a:ln>
            <a:noFill/>
          </a:ln>
        </p:spPr>
      </p:pic>
      <p:sp>
        <p:nvSpPr>
          <p:cNvPr id="72" name="Isosceles Triangle 7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67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E536B-5A45-4FA1-A213-D2EFD94C4F93}"/>
              </a:ext>
            </a:extLst>
          </p:cNvPr>
          <p:cNvSpPr txBox="1"/>
          <p:nvPr/>
        </p:nvSpPr>
        <p:spPr>
          <a:xfrm>
            <a:off x="641339" y="1730038"/>
            <a:ext cx="7863916" cy="3908762"/>
          </a:xfrm>
          <a:prstGeom prst="rect">
            <a:avLst/>
          </a:prstGeom>
          <a:noFill/>
        </p:spPr>
        <p:txBody>
          <a:bodyPr wrap="square">
            <a:spAutoFit/>
          </a:bodyPr>
          <a:lstStyle/>
          <a:p>
            <a:pPr>
              <a:lnSpc>
                <a:spcPct val="200000"/>
              </a:lnSpc>
            </a:pPr>
            <a: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“But you will receive</a:t>
            </a:r>
            <a:b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br>
            <a: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when the Holy Spirit has come on you, and you </a:t>
            </a:r>
            <a:b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br>
            <a: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will be My witnesses in Jerusalem, in all Judea </a:t>
            </a:r>
            <a:b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br>
            <a: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and Samaria, and to the ends  of the earth.”</a:t>
            </a:r>
          </a:p>
        </p:txBody>
      </p:sp>
      <p:sp>
        <p:nvSpPr>
          <p:cNvPr id="5" name="TextBox 4">
            <a:extLst>
              <a:ext uri="{FF2B5EF4-FFF2-40B4-BE49-F238E27FC236}">
                <a16:creationId xmlns:a16="http://schemas.microsoft.com/office/drawing/2014/main" id="{3380FC01-C57F-47D6-A7B5-86EF5F46E4B3}"/>
              </a:ext>
            </a:extLst>
          </p:cNvPr>
          <p:cNvSpPr txBox="1"/>
          <p:nvPr/>
        </p:nvSpPr>
        <p:spPr>
          <a:xfrm>
            <a:off x="3962400" y="1239590"/>
            <a:ext cx="4724400" cy="1862048"/>
          </a:xfrm>
          <a:prstGeom prst="rect">
            <a:avLst/>
          </a:prstGeom>
          <a:noFill/>
        </p:spPr>
        <p:txBody>
          <a:bodyPr wrap="square" rtlCol="0">
            <a:spAutoFit/>
          </a:bodyPr>
          <a:lstStyle/>
          <a:p>
            <a:r>
              <a:rPr lang="en-US" sz="11500" b="1" cap="small" dirty="0">
                <a:solidFill>
                  <a:srgbClr val="910101"/>
                </a:solidFill>
                <a:effectLst>
                  <a:outerShdw blurRad="38100" dist="38100" dir="2700000" algn="tl">
                    <a:srgbClr val="000000">
                      <a:alpha val="43137"/>
                    </a:srgbClr>
                  </a:outerShdw>
                </a:effectLst>
                <a:latin typeface="Rage Italic" panose="03070502040507070304" pitchFamily="66" charset="0"/>
              </a:rPr>
              <a:t>power</a:t>
            </a:r>
            <a:endParaRPr lang="en-US" sz="11500" dirty="0">
              <a:solidFill>
                <a:srgbClr val="910101"/>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685800" y="993356"/>
            <a:ext cx="2133888" cy="584282"/>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r>
              <a:rPr lang="en-US" sz="3600" b="1" dirty="0">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2800" b="1" i="1" dirty="0">
              <a:latin typeface="Papyrus" panose="03070502060502030205" pitchFamily="66" charset="0"/>
            </a:endParaRP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3</a:t>
            </a:fld>
            <a:endParaRPr lang="en-US" altLang="en-US" dirty="0"/>
          </a:p>
        </p:txBody>
      </p:sp>
    </p:spTree>
    <p:extLst>
      <p:ext uri="{BB962C8B-B14F-4D97-AF65-F5344CB8AC3E}">
        <p14:creationId xmlns:p14="http://schemas.microsoft.com/office/powerpoint/2010/main" val="71957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539978" y="1600200"/>
            <a:ext cx="8060605" cy="4353677"/>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2880" tIns="0" rIns="182880" bIns="91440" anchor="ctr"/>
          <a:lstStyle/>
          <a:p>
            <a:pPr marL="0" indent="457200" algn="just">
              <a:lnSpc>
                <a:spcPct val="130000"/>
              </a:lnSpc>
              <a:spcBef>
                <a:spcPts val="0"/>
              </a:spcBef>
              <a:buNone/>
            </a:pPr>
            <a:r>
              <a:rPr lang="en-US" sz="1600" b="1" baseline="30000" dirty="0">
                <a:effectLst/>
                <a:latin typeface="Segoe UI Semibold" panose="020B0702040204020203" pitchFamily="34" charset="0"/>
                <a:cs typeface="Segoe UI Semibold" panose="020B0702040204020203" pitchFamily="34" charset="0"/>
              </a:rPr>
              <a:t>1</a:t>
            </a:r>
            <a:r>
              <a:rPr lang="en-US" sz="1600" b="1" dirty="0">
                <a:effectLst/>
                <a:latin typeface="Segoe UI Semibold" panose="020B0702040204020203" pitchFamily="34" charset="0"/>
                <a:cs typeface="Segoe UI Semibold" panose="020B0702040204020203" pitchFamily="34" charset="0"/>
              </a:rPr>
              <a:t>In those days, as </a:t>
            </a:r>
            <a:r>
              <a:rPr lang="en-US" sz="1600" b="1" dirty="0">
                <a:effectLst>
                  <a:glow rad="228600">
                    <a:schemeClr val="accent4">
                      <a:satMod val="175000"/>
                      <a:alpha val="40000"/>
                    </a:schemeClr>
                  </a:glow>
                </a:effectLst>
                <a:latin typeface="Segoe UI" panose="020B0502040204020203" pitchFamily="34" charset="0"/>
                <a:cs typeface="Segoe UI" panose="020B0502040204020203" pitchFamily="34" charset="0"/>
              </a:rPr>
              <a:t>the disciples were increasing in number</a:t>
            </a:r>
            <a:r>
              <a:rPr lang="en-US" sz="1600" b="1" dirty="0">
                <a:effectLst/>
                <a:latin typeface="Segoe UI Semibold" panose="020B0702040204020203" pitchFamily="34" charset="0"/>
                <a:cs typeface="Segoe UI Semibold" panose="020B0702040204020203" pitchFamily="34" charset="0"/>
              </a:rPr>
              <a:t>, </a:t>
            </a:r>
            <a:r>
              <a:rPr lang="en-US" sz="1600" b="1" u="sng" dirty="0">
                <a:effectLst/>
                <a:latin typeface="Segoe UI Semibold" panose="020B0702040204020203" pitchFamily="34" charset="0"/>
                <a:cs typeface="Segoe UI Semibold" panose="020B0702040204020203" pitchFamily="34" charset="0"/>
              </a:rPr>
              <a:t>there arose a complaint</a:t>
            </a:r>
            <a:r>
              <a:rPr lang="en-US" sz="1600" b="1" dirty="0">
                <a:effectLst/>
                <a:latin typeface="Segoe UI Semibold" panose="020B0702040204020203" pitchFamily="34" charset="0"/>
                <a:cs typeface="Segoe UI Semibold" panose="020B0702040204020203" pitchFamily="34" charset="0"/>
              </a:rPr>
              <a:t> by the Hellenistic Jews against the Hebraic Jews that their widows were being overlooked in the daily distribution. </a:t>
            </a:r>
            <a:r>
              <a:rPr lang="en-US" sz="1600" b="1" baseline="30000" dirty="0">
                <a:effectLst/>
                <a:latin typeface="Segoe UI Semibold" panose="020B0702040204020203" pitchFamily="34" charset="0"/>
                <a:cs typeface="Segoe UI Semibold" panose="020B0702040204020203" pitchFamily="34" charset="0"/>
              </a:rPr>
              <a:t>2</a:t>
            </a:r>
            <a:r>
              <a:rPr lang="en-US" sz="1600" b="1" dirty="0">
                <a:effectLst/>
                <a:latin typeface="Segoe UI Semibold" panose="020B0702040204020203" pitchFamily="34" charset="0"/>
                <a:cs typeface="Segoe UI Semibold" panose="020B0702040204020203" pitchFamily="34" charset="0"/>
              </a:rPr>
              <a:t>The Twelve summoned the whole company of the disciples and said, “</a:t>
            </a:r>
            <a:r>
              <a:rPr lang="en-US" sz="1600" b="1" u="sng" dirty="0">
                <a:effectLst/>
                <a:latin typeface="Segoe UI Semibold" panose="020B0702040204020203" pitchFamily="34" charset="0"/>
                <a:cs typeface="Segoe UI Semibold" panose="020B0702040204020203" pitchFamily="34" charset="0"/>
              </a:rPr>
              <a:t>It would not be right for us to give up preaching the word of God to wait on tables</a:t>
            </a:r>
            <a:r>
              <a:rPr lang="en-US" sz="1600" b="1" dirty="0">
                <a:effectLst/>
                <a:latin typeface="Segoe UI Semibold" panose="020B0702040204020203" pitchFamily="34" charset="0"/>
                <a:cs typeface="Segoe UI Semibold" panose="020B0702040204020203" pitchFamily="34" charset="0"/>
              </a:rPr>
              <a:t>. </a:t>
            </a:r>
            <a:r>
              <a:rPr lang="en-US" sz="1600" b="1" baseline="30000" dirty="0">
                <a:effectLst/>
                <a:latin typeface="Segoe UI Semibold" panose="020B0702040204020203" pitchFamily="34" charset="0"/>
                <a:cs typeface="Segoe UI Semibold" panose="020B0702040204020203" pitchFamily="34" charset="0"/>
              </a:rPr>
              <a:t>3</a:t>
            </a:r>
            <a:r>
              <a:rPr lang="en-US" sz="1600" b="1" dirty="0">
                <a:effectLst/>
                <a:latin typeface="Segoe UI Semibold" panose="020B0702040204020203" pitchFamily="34" charset="0"/>
                <a:cs typeface="Segoe UI Semibold" panose="020B0702040204020203" pitchFamily="34" charset="0"/>
              </a:rPr>
              <a:t>Brothers and sisters, select from among you seven men of good reputation, full of the Spirit and wisdom, whom we can appoint to this duty. </a:t>
            </a:r>
            <a:r>
              <a:rPr lang="en-US" sz="1600" b="1" baseline="30000" dirty="0">
                <a:effectLst/>
                <a:latin typeface="Segoe UI Semibold" panose="020B0702040204020203" pitchFamily="34" charset="0"/>
                <a:cs typeface="Segoe UI Semibold" panose="020B0702040204020203" pitchFamily="34" charset="0"/>
              </a:rPr>
              <a:t>4</a:t>
            </a:r>
            <a:r>
              <a:rPr lang="en-US" sz="1600" b="1" dirty="0">
                <a:effectLst/>
                <a:latin typeface="Segoe UI Semibold" panose="020B0702040204020203" pitchFamily="34" charset="0"/>
                <a:cs typeface="Segoe UI Semibold" panose="020B0702040204020203" pitchFamily="34" charset="0"/>
              </a:rPr>
              <a:t>But we will devote ourselves to prayer and to the ministry of the word.” </a:t>
            </a:r>
            <a:r>
              <a:rPr lang="en-US" sz="1600" b="1" baseline="30000" dirty="0">
                <a:effectLst/>
                <a:latin typeface="Segoe UI Semibold" panose="020B0702040204020203" pitchFamily="34" charset="0"/>
                <a:cs typeface="Segoe UI Semibold" panose="020B0702040204020203" pitchFamily="34" charset="0"/>
              </a:rPr>
              <a:t>5</a:t>
            </a:r>
            <a:r>
              <a:rPr lang="en-US" sz="1600" b="1" dirty="0">
                <a:effectLst/>
                <a:latin typeface="Segoe UI Semibold" panose="020B0702040204020203" pitchFamily="34" charset="0"/>
                <a:cs typeface="Segoe UI Semibold" panose="020B0702040204020203" pitchFamily="34" charset="0"/>
              </a:rPr>
              <a:t>This proposal pleased the whole company. So they chose Stephen, a man full of faith and the Holy Spirit, and Philip, Prochorus, Nicanor, Timon, Parmenas, and Nicolaus, a convert from Antioch. </a:t>
            </a:r>
            <a:r>
              <a:rPr lang="en-US" sz="1600" b="1" baseline="30000" dirty="0">
                <a:effectLst/>
                <a:latin typeface="Segoe UI Semibold" panose="020B0702040204020203" pitchFamily="34" charset="0"/>
                <a:cs typeface="Segoe UI Semibold" panose="020B0702040204020203" pitchFamily="34" charset="0"/>
              </a:rPr>
              <a:t>6</a:t>
            </a:r>
            <a:r>
              <a:rPr lang="en-US" sz="1600" b="1" dirty="0">
                <a:effectLst/>
                <a:latin typeface="Segoe UI Semibold" panose="020B0702040204020203" pitchFamily="34" charset="0"/>
                <a:cs typeface="Segoe UI Semibold" panose="020B0702040204020203" pitchFamily="34" charset="0"/>
              </a:rPr>
              <a:t>They had them stand before the apostles, who prayed and laid their hands on them. </a:t>
            </a:r>
          </a:p>
          <a:p>
            <a:pPr marL="0" indent="457200" algn="just">
              <a:lnSpc>
                <a:spcPct val="130000"/>
              </a:lnSpc>
              <a:spcBef>
                <a:spcPts val="0"/>
              </a:spcBef>
              <a:buNone/>
            </a:pPr>
            <a:r>
              <a:rPr lang="en-US" sz="1600" b="1" baseline="30000" dirty="0">
                <a:effectLst/>
                <a:latin typeface="Segoe UI Semibold" panose="020B0702040204020203" pitchFamily="34" charset="0"/>
                <a:cs typeface="Segoe UI Semibold" panose="020B0702040204020203" pitchFamily="34" charset="0"/>
              </a:rPr>
              <a:t>7</a:t>
            </a:r>
            <a:r>
              <a:rPr lang="en-US" sz="1600" b="1" dirty="0">
                <a:effectLst/>
                <a:latin typeface="Segoe UI Semibold" panose="020B0702040204020203" pitchFamily="34" charset="0"/>
                <a:cs typeface="Segoe UI Semibold" panose="020B0702040204020203" pitchFamily="34" charset="0"/>
              </a:rPr>
              <a:t>So the word of God spread, the disciples in Jerusalem increased greatly in number, and a large group of priests became obedient to the faith.</a:t>
            </a:r>
            <a:endParaRPr lang="en-US" sz="1600" dirty="0">
              <a:effectLst/>
              <a:latin typeface="Segoe UI Semibold" panose="020B0702040204020203" pitchFamily="34" charset="0"/>
              <a:cs typeface="Segoe UI Semibold" panose="020B0702040204020203" pitchFamily="34" charset="0"/>
            </a:endParaRPr>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Focused Discipleship</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6:1-7</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4</a:t>
            </a:fld>
            <a:endParaRPr lang="en-US" altLang="en-US" dirty="0"/>
          </a:p>
        </p:txBody>
      </p:sp>
    </p:spTree>
    <p:extLst>
      <p:ext uri="{BB962C8B-B14F-4D97-AF65-F5344CB8AC3E}">
        <p14:creationId xmlns:p14="http://schemas.microsoft.com/office/powerpoint/2010/main" val="404244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685800" y="1524000"/>
            <a:ext cx="3748338" cy="3768216"/>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2880" tIns="0" rIns="182880" bIns="0" anchor="t"/>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3</a:t>
            </a:r>
            <a:r>
              <a:rPr lang="en-US" sz="2000" b="1" dirty="0">
                <a:effectLst/>
                <a:latin typeface="Segoe UI Semibold" panose="020B0702040204020203" pitchFamily="34" charset="0"/>
                <a:cs typeface="Segoe UI Semibold" panose="020B0702040204020203" pitchFamily="34" charset="0"/>
              </a:rPr>
              <a:t>Brothers and sisters, select from among you seven men of good reputation, full of the Spirit and wisdom, </a:t>
            </a:r>
            <a:r>
              <a:rPr lang="en-US" sz="2000" b="1" dirty="0">
                <a:effectLst>
                  <a:glow rad="228600">
                    <a:schemeClr val="accent4">
                      <a:satMod val="175000"/>
                      <a:alpha val="40000"/>
                    </a:schemeClr>
                  </a:glow>
                </a:effectLst>
                <a:latin typeface="Segoe UI Semibold" panose="020B0702040204020203" pitchFamily="34" charset="0"/>
                <a:cs typeface="Segoe UI Semibold" panose="020B0702040204020203" pitchFamily="34" charset="0"/>
              </a:rPr>
              <a:t>whom we can appoint to this duty</a:t>
            </a:r>
            <a:r>
              <a:rPr lang="en-US" sz="2000" b="1" dirty="0">
                <a:effectLst/>
                <a:latin typeface="Segoe UI Semibold" panose="020B0702040204020203" pitchFamily="34" charset="0"/>
                <a:cs typeface="Segoe UI Semibold" panose="020B0702040204020203" pitchFamily="34" charset="0"/>
              </a:rPr>
              <a:t>. </a:t>
            </a:r>
            <a:r>
              <a:rPr lang="en-US" sz="2000" b="1" baseline="30000" dirty="0">
                <a:effectLst/>
                <a:latin typeface="Segoe UI Semibold" panose="020B0702040204020203" pitchFamily="34" charset="0"/>
                <a:cs typeface="Segoe UI Semibold" panose="020B0702040204020203" pitchFamily="34" charset="0"/>
              </a:rPr>
              <a:t>4</a:t>
            </a:r>
            <a:r>
              <a:rPr lang="en-US" sz="2000" b="1" dirty="0">
                <a:effectLst/>
                <a:latin typeface="Segoe UI Semibold" panose="020B0702040204020203" pitchFamily="34" charset="0"/>
                <a:cs typeface="Segoe UI Semibold" panose="020B0702040204020203" pitchFamily="34" charset="0"/>
              </a:rPr>
              <a:t>But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we will devote ourselves to prayer and to the ministry of the word</a:t>
            </a:r>
            <a:r>
              <a:rPr lang="en-US" sz="2000" b="1" dirty="0">
                <a:effectLst/>
                <a:latin typeface="Segoe UI Semibold" panose="020B0702040204020203" pitchFamily="34" charset="0"/>
                <a:cs typeface="Segoe UI Semibold" panose="020B0702040204020203" pitchFamily="34" charset="0"/>
              </a:rPr>
              <a:t>.”</a:t>
            </a:r>
            <a:endParaRPr lang="en-US" sz="2000" dirty="0">
              <a:effectLst/>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5</a:t>
            </a:fld>
            <a:endParaRPr lang="en-US" altLang="en-US" dirty="0"/>
          </a:p>
        </p:txBody>
      </p:sp>
      <p:sp>
        <p:nvSpPr>
          <p:cNvPr id="9" name="Content Placeholder 2">
            <a:extLst>
              <a:ext uri="{FF2B5EF4-FFF2-40B4-BE49-F238E27FC236}">
                <a16:creationId xmlns:a16="http://schemas.microsoft.com/office/drawing/2014/main" id="{33B998CA-6A53-4FFB-A3DA-CD09EA495054}"/>
              </a:ext>
            </a:extLst>
          </p:cNvPr>
          <p:cNvSpPr txBox="1">
            <a:spLocks/>
          </p:cNvSpPr>
          <p:nvPr/>
        </p:nvSpPr>
        <p:spPr bwMode="auto">
          <a:xfrm>
            <a:off x="4953000" y="1524000"/>
            <a:ext cx="3463636" cy="3768216"/>
          </a:xfrm>
          <a:prstGeom prst="rect">
            <a:avLst/>
          </a:prstGeom>
          <a:solidFill>
            <a:srgbClr val="F2D7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ctr"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2000" dirty="0">
                <a:latin typeface="Segoe UI Semibold" panose="020B0702040204020203" pitchFamily="34" charset="0"/>
                <a:cs typeface="Segoe UI Semibold" panose="020B0702040204020203" pitchFamily="34" charset="0"/>
              </a:rPr>
              <a:t>How would you describe the Apostles response to the complaint?</a:t>
            </a:r>
          </a:p>
          <a:p>
            <a:pPr>
              <a:spcBef>
                <a:spcPts val="0"/>
              </a:spcBef>
              <a:spcAft>
                <a:spcPts val="1800"/>
              </a:spcAft>
            </a:pPr>
            <a:r>
              <a:rPr lang="en-US" sz="2000" b="1" dirty="0">
                <a:latin typeface="Segoe UI Semibold" panose="020B0702040204020203" pitchFamily="34" charset="0"/>
                <a:cs typeface="Segoe UI Semibold" panose="020B0702040204020203" pitchFamily="34" charset="0"/>
              </a:rPr>
              <a:t>God has uniquely gifted all of us to serve differently.</a:t>
            </a:r>
          </a:p>
          <a:p>
            <a:pPr>
              <a:spcBef>
                <a:spcPts val="0"/>
              </a:spcBef>
              <a:spcAft>
                <a:spcPts val="1800"/>
              </a:spcAft>
            </a:pPr>
            <a:r>
              <a:rPr lang="en-US" sz="2000" b="1" dirty="0">
                <a:latin typeface="Segoe UI Semibold" panose="020B0702040204020203" pitchFamily="34" charset="0"/>
                <a:cs typeface="Segoe UI Semibold" panose="020B0702040204020203" pitchFamily="34" charset="0"/>
              </a:rPr>
              <a:t>No one can do everything, nor </a:t>
            </a:r>
            <a:br>
              <a:rPr lang="en-US" sz="2000" b="1" dirty="0">
                <a:latin typeface="Segoe UI Semibold" panose="020B0702040204020203" pitchFamily="34" charset="0"/>
                <a:cs typeface="Segoe UI Semibold" panose="020B0702040204020203" pitchFamily="34" charset="0"/>
              </a:rPr>
            </a:br>
            <a:r>
              <a:rPr lang="en-US" sz="2000" b="1" dirty="0">
                <a:latin typeface="Segoe UI Semibold" panose="020B0702040204020203" pitchFamily="34" charset="0"/>
                <a:cs typeface="Segoe UI Semibold" panose="020B0702040204020203" pitchFamily="34" charset="0"/>
              </a:rPr>
              <a:t>should they try.</a:t>
            </a:r>
            <a:endParaRPr lang="en-US" sz="1800" b="1" dirty="0">
              <a:latin typeface="Segoe UI Semibold" panose="020B0702040204020203" pitchFamily="34" charset="0"/>
              <a:cs typeface="Segoe UI Semibold" panose="020B0702040204020203" pitchFamily="34" charset="0"/>
            </a:endParaRPr>
          </a:p>
        </p:txBody>
      </p:sp>
      <p:sp>
        <p:nvSpPr>
          <p:cNvPr id="12" name="Rectangle: Rounded Corners 11">
            <a:extLst>
              <a:ext uri="{FF2B5EF4-FFF2-40B4-BE49-F238E27FC236}">
                <a16:creationId xmlns:a16="http://schemas.microsoft.com/office/drawing/2014/main" id="{C132FF6C-1822-4F16-BC2B-EE9437DE18A8}"/>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Focused Discipleship</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6:1-7</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13" name="Rectangle: Rounded Corners 12">
            <a:extLst>
              <a:ext uri="{FF2B5EF4-FFF2-40B4-BE49-F238E27FC236}">
                <a16:creationId xmlns:a16="http://schemas.microsoft.com/office/drawing/2014/main" id="{3A4B68AB-16D6-44EC-98A3-EE025133A77B}"/>
              </a:ext>
            </a:extLst>
          </p:cNvPr>
          <p:cNvSpPr/>
          <p:nvPr/>
        </p:nvSpPr>
        <p:spPr bwMode="auto">
          <a:xfrm>
            <a:off x="2021026" y="5542046"/>
            <a:ext cx="5105400" cy="858754"/>
          </a:xfrm>
          <a:prstGeom prst="roundRect">
            <a:avLst/>
          </a:prstGeom>
          <a:ln/>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200"/>
              </a:spcAft>
            </a:pPr>
            <a:r>
              <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Gospel advances quickest when we </a:t>
            </a:r>
            <a:br>
              <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work together collaboratively.</a:t>
            </a:r>
            <a:endParaRPr lang="en-US" sz="2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18008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685800" y="1676400"/>
            <a:ext cx="3193154" cy="3271666"/>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txBody>
          <a:bodyPr vert="horz" wrap="square" lIns="182880" tIns="0" rIns="182880" bIns="0" numCol="1" anchor="t" anchorCtr="0" compatLnSpc="1">
            <a:prstTxWarp prst="textNoShape">
              <a:avLst/>
            </a:prstTxWarp>
          </a:bodyPr>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7</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So</a:t>
            </a:r>
            <a:r>
              <a:rPr lang="en-US" sz="2000" b="1" dirty="0">
                <a:latin typeface="Segoe UI Semibold" panose="020B0702040204020203" pitchFamily="34" charset="0"/>
                <a:cs typeface="Segoe UI Semibold" panose="020B0702040204020203" pitchFamily="34" charset="0"/>
              </a:rPr>
              <a:t> the word of God spread, the disciples in Jerusalem increased greatly in number, and a large group of priests became obedient to the faith.</a:t>
            </a: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6</a:t>
            </a:fld>
            <a:endParaRPr lang="en-US" altLang="en-US" dirty="0"/>
          </a:p>
        </p:txBody>
      </p:sp>
      <p:sp>
        <p:nvSpPr>
          <p:cNvPr id="9" name="Content Placeholder 2">
            <a:extLst>
              <a:ext uri="{FF2B5EF4-FFF2-40B4-BE49-F238E27FC236}">
                <a16:creationId xmlns:a16="http://schemas.microsoft.com/office/drawing/2014/main" id="{33B998CA-6A53-4FFB-A3DA-CD09EA495054}"/>
              </a:ext>
            </a:extLst>
          </p:cNvPr>
          <p:cNvSpPr txBox="1">
            <a:spLocks/>
          </p:cNvSpPr>
          <p:nvPr/>
        </p:nvSpPr>
        <p:spPr bwMode="auto">
          <a:xfrm>
            <a:off x="4343400" y="1681334"/>
            <a:ext cx="4179943" cy="3271666"/>
          </a:xfrm>
          <a:prstGeom prst="rect">
            <a:avLst/>
          </a:prstGeom>
          <a:solidFill>
            <a:srgbClr val="F2D7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400"/>
              </a:spcAft>
            </a:pPr>
            <a:r>
              <a:rPr lang="en-US" sz="2000" b="1" dirty="0">
                <a:latin typeface="Segoe UI" panose="020B0502040204020203" pitchFamily="34" charset="0"/>
                <a:cs typeface="Segoe UI" panose="020B0502040204020203" pitchFamily="34" charset="0"/>
              </a:rPr>
              <a:t>This collaborative ministry model produced big results:</a:t>
            </a:r>
          </a:p>
          <a:p>
            <a:pPr marL="914400">
              <a:spcBef>
                <a:spcPts val="0"/>
              </a:spcBef>
              <a:spcAft>
                <a:spcPts val="2400"/>
              </a:spcAft>
              <a:buFont typeface="+mj-lt"/>
              <a:buAutoNum type="arabicPeriod"/>
            </a:pPr>
            <a:r>
              <a:rPr lang="en-US" sz="2000" dirty="0">
                <a:latin typeface="Segoe UI Semibold" panose="020B0702040204020203" pitchFamily="34" charset="0"/>
                <a:cs typeface="Segoe UI Semibold" panose="020B0702040204020203" pitchFamily="34" charset="0"/>
              </a:rPr>
              <a:t>The Word of God spread</a:t>
            </a:r>
          </a:p>
          <a:p>
            <a:pPr marL="914400">
              <a:spcBef>
                <a:spcPts val="0"/>
              </a:spcBef>
              <a:spcAft>
                <a:spcPts val="2400"/>
              </a:spcAft>
              <a:buFont typeface="+mj-lt"/>
              <a:buAutoNum type="arabicPeriod"/>
            </a:pPr>
            <a:r>
              <a:rPr lang="en-US" sz="2000" dirty="0">
                <a:latin typeface="Segoe UI Semibold" panose="020B0702040204020203" pitchFamily="34" charset="0"/>
                <a:cs typeface="Segoe UI Semibold" panose="020B0702040204020203" pitchFamily="34" charset="0"/>
              </a:rPr>
              <a:t>The church grew greatly in Jerusalem</a:t>
            </a:r>
          </a:p>
          <a:p>
            <a:pPr marL="914400">
              <a:spcBef>
                <a:spcPts val="0"/>
              </a:spcBef>
              <a:spcAft>
                <a:spcPts val="2400"/>
              </a:spcAft>
              <a:buFont typeface="+mj-lt"/>
              <a:buAutoNum type="arabicPeriod"/>
            </a:pPr>
            <a:r>
              <a:rPr lang="en-US" sz="2000" dirty="0">
                <a:latin typeface="Segoe UI Semibold" panose="020B0702040204020203" pitchFamily="34" charset="0"/>
                <a:cs typeface="Segoe UI Semibold" panose="020B0702040204020203" pitchFamily="34" charset="0"/>
              </a:rPr>
              <a:t>A large group of priests embraced the Truth</a:t>
            </a:r>
          </a:p>
        </p:txBody>
      </p:sp>
      <p:sp>
        <p:nvSpPr>
          <p:cNvPr id="12" name="Rectangle: Rounded Corners 11">
            <a:extLst>
              <a:ext uri="{FF2B5EF4-FFF2-40B4-BE49-F238E27FC236}">
                <a16:creationId xmlns:a16="http://schemas.microsoft.com/office/drawing/2014/main" id="{C132FF6C-1822-4F16-BC2B-EE9437DE18A8}"/>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Focused Discipleship</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6:1-7</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7" name="Rectangle: Rounded Corners 6">
            <a:extLst>
              <a:ext uri="{FF2B5EF4-FFF2-40B4-BE49-F238E27FC236}">
                <a16:creationId xmlns:a16="http://schemas.microsoft.com/office/drawing/2014/main" id="{AD531E6E-8640-43A6-AABE-E951C90F0FB6}"/>
              </a:ext>
            </a:extLst>
          </p:cNvPr>
          <p:cNvSpPr/>
          <p:nvPr/>
        </p:nvSpPr>
        <p:spPr bwMode="auto">
          <a:xfrm>
            <a:off x="1611630" y="5291146"/>
            <a:ext cx="5615940" cy="858754"/>
          </a:xfrm>
          <a:prstGeom prst="roundRect">
            <a:avLst/>
          </a:prstGeom>
          <a:ln/>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200"/>
              </a:spcAft>
            </a:pPr>
            <a:r>
              <a:rPr lang="en-US" sz="20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Which of the three results were of the greatest concern to the Jewish leadership?</a:t>
            </a:r>
          </a:p>
        </p:txBody>
      </p:sp>
    </p:spTree>
    <p:extLst>
      <p:ext uri="{BB962C8B-B14F-4D97-AF65-F5344CB8AC3E}">
        <p14:creationId xmlns:p14="http://schemas.microsoft.com/office/powerpoint/2010/main" val="32895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609600" y="1476620"/>
            <a:ext cx="4530963" cy="4809169"/>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2880" tIns="0" rIns="182880" bIns="91440" anchor="ctr"/>
          <a:lstStyle/>
          <a:p>
            <a:pPr marL="0" indent="230188">
              <a:lnSpc>
                <a:spcPct val="130000"/>
              </a:lnSpc>
              <a:spcBef>
                <a:spcPts val="0"/>
              </a:spcBef>
              <a:buNone/>
            </a:pPr>
            <a:r>
              <a:rPr lang="en-US" sz="2000" b="1" baseline="30000" dirty="0">
                <a:effectLst/>
                <a:latin typeface="Segoe UI Semibold" panose="020B0702040204020203" pitchFamily="34" charset="0"/>
                <a:cs typeface="Segoe UI Semibold" panose="020B0702040204020203" pitchFamily="34" charset="0"/>
              </a:rPr>
              <a:t>8</a:t>
            </a:r>
            <a:r>
              <a:rPr lang="en-US" sz="2000" b="1" dirty="0">
                <a:effectLst/>
                <a:latin typeface="Segoe UI Semibold" panose="020B0702040204020203" pitchFamily="34" charset="0"/>
                <a:cs typeface="Segoe UI Semibold" panose="020B0702040204020203" pitchFamily="34" charset="0"/>
              </a:rPr>
              <a:t>Now </a:t>
            </a:r>
            <a:r>
              <a:rPr lang="en-US" sz="2000" b="1" dirty="0">
                <a:effectLst>
                  <a:glow rad="228600">
                    <a:schemeClr val="accent4">
                      <a:satMod val="175000"/>
                      <a:alpha val="40000"/>
                    </a:schemeClr>
                  </a:glow>
                </a:effectLst>
                <a:latin typeface="Segoe UI Semibold" panose="020B0702040204020203" pitchFamily="34" charset="0"/>
                <a:cs typeface="Segoe UI Semibold" panose="020B0702040204020203" pitchFamily="34" charset="0"/>
              </a:rPr>
              <a:t>Stephen, full of grace and power, was performing great wonders and signs among the people. </a:t>
            </a:r>
            <a:r>
              <a:rPr lang="en-US" sz="2000" b="1" baseline="30000" dirty="0">
                <a:effectLst/>
                <a:latin typeface="Segoe UI Semibold" panose="020B0702040204020203" pitchFamily="34" charset="0"/>
                <a:cs typeface="Segoe UI Semibold" panose="020B0702040204020203" pitchFamily="34" charset="0"/>
              </a:rPr>
              <a:t>9</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Opposition arose</a:t>
            </a:r>
            <a:r>
              <a:rPr lang="en-US" sz="2000" b="1" dirty="0">
                <a:effectLst/>
                <a:latin typeface="Segoe UI Semibold" panose="020B0702040204020203" pitchFamily="34" charset="0"/>
                <a:cs typeface="Segoe UI Semibold" panose="020B0702040204020203" pitchFamily="34" charset="0"/>
              </a:rPr>
              <a:t>, however, from some members of the Freedmen’s Synagogue, composed of both Cyrenians and Alexandrians, and some from Cilicia and Asia, and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they began to argue with Stephen</a:t>
            </a:r>
            <a:r>
              <a:rPr lang="en-US" sz="2000" b="1" dirty="0">
                <a:effectLst/>
                <a:latin typeface="Segoe UI Semibold" panose="020B0702040204020203" pitchFamily="34" charset="0"/>
                <a:cs typeface="Segoe UI Semibold" panose="020B0702040204020203" pitchFamily="34" charset="0"/>
              </a:rPr>
              <a:t>. </a:t>
            </a:r>
            <a:r>
              <a:rPr lang="en-US" sz="2000" b="1" baseline="30000" dirty="0">
                <a:effectLst/>
                <a:latin typeface="Segoe UI Semibold" panose="020B0702040204020203" pitchFamily="34" charset="0"/>
                <a:cs typeface="Segoe UI Semibold" panose="020B0702040204020203" pitchFamily="34" charset="0"/>
              </a:rPr>
              <a:t>10</a:t>
            </a:r>
            <a:r>
              <a:rPr lang="en-US" sz="2000" b="1" dirty="0">
                <a:effectLst/>
                <a:latin typeface="Segoe UI Semibold" panose="020B0702040204020203" pitchFamily="34" charset="0"/>
                <a:cs typeface="Segoe UI Semibold" panose="020B0702040204020203" pitchFamily="34" charset="0"/>
              </a:rPr>
              <a:t>But they were unable to stand up against his wisdom and the Spirit by whom he was speaking. </a:t>
            </a:r>
            <a:endParaRPr lang="en-US" sz="2000" dirty="0">
              <a:effectLst/>
              <a:latin typeface="Segoe UI Semibold" panose="020B0702040204020203" pitchFamily="34" charset="0"/>
              <a:cs typeface="Segoe UI Semibold" panose="020B0702040204020203" pitchFamily="34" charset="0"/>
            </a:endParaRPr>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Fearless Discipleship</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6:8-10</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7</a:t>
            </a:fld>
            <a:endParaRPr lang="en-US" altLang="en-US" dirty="0"/>
          </a:p>
        </p:txBody>
      </p:sp>
      <p:sp>
        <p:nvSpPr>
          <p:cNvPr id="7" name="Content Placeholder 2">
            <a:extLst>
              <a:ext uri="{FF2B5EF4-FFF2-40B4-BE49-F238E27FC236}">
                <a16:creationId xmlns:a16="http://schemas.microsoft.com/office/drawing/2014/main" id="{9A15F08F-96A9-4190-900D-6BCE002D6638}"/>
              </a:ext>
            </a:extLst>
          </p:cNvPr>
          <p:cNvSpPr txBox="1">
            <a:spLocks/>
          </p:cNvSpPr>
          <p:nvPr/>
        </p:nvSpPr>
        <p:spPr bwMode="auto">
          <a:xfrm>
            <a:off x="5479822" y="1476619"/>
            <a:ext cx="3048000" cy="4543181"/>
          </a:xfrm>
          <a:prstGeom prst="rect">
            <a:avLst/>
          </a:prstGeom>
          <a:solidFill>
            <a:srgbClr val="F2D7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spcBef>
                <a:spcPts val="0"/>
              </a:spcBef>
              <a:spcAft>
                <a:spcPts val="2400"/>
              </a:spcAft>
            </a:pPr>
            <a:r>
              <a:rPr lang="en-US" sz="2000" b="1" dirty="0">
                <a:latin typeface="Segoe UI" panose="020B0502040204020203" pitchFamily="34" charset="0"/>
                <a:cs typeface="Segoe UI" panose="020B0502040204020203" pitchFamily="34" charset="0"/>
              </a:rPr>
              <a:t>Who was Stephen?</a:t>
            </a:r>
          </a:p>
          <a:p>
            <a:pPr marL="684213" lvl="1" indent="-346075">
              <a:spcBef>
                <a:spcPts val="0"/>
              </a:spcBef>
              <a:spcAft>
                <a:spcPts val="2400"/>
              </a:spcAft>
            </a:pPr>
            <a:r>
              <a:rPr lang="en-US" sz="1800" dirty="0">
                <a:latin typeface="Segoe UI Semibold" panose="020B0702040204020203" pitchFamily="34" charset="0"/>
                <a:cs typeface="Segoe UI Semibold" panose="020B0702040204020203" pitchFamily="34" charset="0"/>
              </a:rPr>
              <a:t>One of the seven deacons appointed </a:t>
            </a:r>
            <a:br>
              <a:rPr lang="en-US" sz="1800" dirty="0">
                <a:latin typeface="Segoe UI Semibold" panose="020B0702040204020203" pitchFamily="34" charset="0"/>
                <a:cs typeface="Segoe UI Semibold" panose="020B0702040204020203" pitchFamily="34" charset="0"/>
              </a:rPr>
            </a:br>
            <a:r>
              <a:rPr lang="en-US" sz="1800" dirty="0">
                <a:latin typeface="Segoe UI Semibold" panose="020B0702040204020203" pitchFamily="34" charset="0"/>
                <a:cs typeface="Segoe UI Semibold" panose="020B0702040204020203" pitchFamily="34" charset="0"/>
              </a:rPr>
              <a:t>by the Apostles.</a:t>
            </a:r>
          </a:p>
          <a:p>
            <a:pPr marL="684213" lvl="1" indent="-346075">
              <a:spcBef>
                <a:spcPts val="0"/>
              </a:spcBef>
              <a:spcAft>
                <a:spcPts val="2400"/>
              </a:spcAft>
            </a:pPr>
            <a:r>
              <a:rPr lang="en-US" sz="1800" dirty="0">
                <a:latin typeface="Segoe UI Semibold" panose="020B0702040204020203" pitchFamily="34" charset="0"/>
                <a:cs typeface="Segoe UI Semibold" panose="020B0702040204020203" pitchFamily="34" charset="0"/>
              </a:rPr>
              <a:t>A Greek-speaking, Hellenistic Jew.</a:t>
            </a:r>
          </a:p>
          <a:p>
            <a:pPr marL="684213" lvl="1" indent="-346075">
              <a:spcBef>
                <a:spcPts val="0"/>
              </a:spcBef>
              <a:spcAft>
                <a:spcPts val="2400"/>
              </a:spcAft>
            </a:pPr>
            <a:r>
              <a:rPr lang="en-US" sz="1800" dirty="0">
                <a:latin typeface="Segoe UI Semibold" panose="020B0702040204020203" pitchFamily="34" charset="0"/>
                <a:cs typeface="Segoe UI Semibold" panose="020B0702040204020203" pitchFamily="34" charset="0"/>
              </a:rPr>
              <a:t>The first layman to perform signs and wonders.</a:t>
            </a:r>
          </a:p>
          <a:p>
            <a:pPr marL="684213" lvl="1" indent="-346075">
              <a:spcBef>
                <a:spcPts val="0"/>
              </a:spcBef>
              <a:spcAft>
                <a:spcPts val="2400"/>
              </a:spcAft>
            </a:pPr>
            <a:r>
              <a:rPr lang="en-US" sz="1800" dirty="0">
                <a:latin typeface="Segoe UI Semibold" panose="020B0702040204020203" pitchFamily="34" charset="0"/>
                <a:cs typeface="Segoe UI Semibold" panose="020B0702040204020203" pitchFamily="34" charset="0"/>
              </a:rPr>
              <a:t>The first martyr of the church.</a:t>
            </a:r>
          </a:p>
        </p:txBody>
      </p:sp>
    </p:spTree>
    <p:extLst>
      <p:ext uri="{BB962C8B-B14F-4D97-AF65-F5344CB8AC3E}">
        <p14:creationId xmlns:p14="http://schemas.microsoft.com/office/powerpoint/2010/main" val="11245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533400" y="1476620"/>
            <a:ext cx="4530963" cy="4809169"/>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2880" tIns="0" rIns="182880" bIns="91440" anchor="ctr"/>
          <a:lstStyle/>
          <a:p>
            <a:pPr marL="0" indent="230188">
              <a:lnSpc>
                <a:spcPct val="130000"/>
              </a:lnSpc>
              <a:spcBef>
                <a:spcPts val="0"/>
              </a:spcBef>
              <a:buNone/>
            </a:pPr>
            <a:r>
              <a:rPr lang="en-US" sz="2000" b="1" baseline="30000" dirty="0">
                <a:effectLst/>
                <a:latin typeface="Segoe UI Semibold" panose="020B0702040204020203" pitchFamily="34" charset="0"/>
                <a:cs typeface="Segoe UI Semibold" panose="020B0702040204020203" pitchFamily="34" charset="0"/>
              </a:rPr>
              <a:t>8</a:t>
            </a:r>
            <a:r>
              <a:rPr lang="en-US" sz="2000" b="1" dirty="0">
                <a:effectLst/>
                <a:latin typeface="Segoe UI Semibold" panose="020B0702040204020203" pitchFamily="34" charset="0"/>
                <a:cs typeface="Segoe UI Semibold" panose="020B0702040204020203" pitchFamily="34" charset="0"/>
              </a:rPr>
              <a:t>Now Stephen, </a:t>
            </a:r>
            <a:r>
              <a:rPr lang="en-US" sz="2000" b="1" u="sng" dirty="0">
                <a:effectLst/>
                <a:latin typeface="Segoe UI Semibold" panose="020B0702040204020203" pitchFamily="34" charset="0"/>
                <a:cs typeface="Segoe UI Semibold" panose="020B0702040204020203" pitchFamily="34" charset="0"/>
              </a:rPr>
              <a:t>full of grace and power</a:t>
            </a:r>
            <a:r>
              <a:rPr lang="en-US" sz="2000" b="1" dirty="0">
                <a:effectLst/>
                <a:latin typeface="Segoe UI Semibold" panose="020B0702040204020203" pitchFamily="34" charset="0"/>
                <a:cs typeface="Segoe UI Semibold" panose="020B0702040204020203" pitchFamily="34" charset="0"/>
              </a:rPr>
              <a:t>, was performing great wonders and signs among the people. </a:t>
            </a:r>
            <a:r>
              <a:rPr lang="en-US" sz="2000" b="1" baseline="30000" dirty="0">
                <a:effectLst/>
                <a:latin typeface="Segoe UI Semibold" panose="020B0702040204020203" pitchFamily="34" charset="0"/>
                <a:cs typeface="Segoe UI Semibold" panose="020B0702040204020203" pitchFamily="34" charset="0"/>
              </a:rPr>
              <a:t>9</a:t>
            </a:r>
            <a:r>
              <a:rPr lang="en-US" sz="2000" b="1" dirty="0">
                <a:effectLst/>
                <a:latin typeface="Segoe UI Semibold" panose="020B0702040204020203" pitchFamily="34" charset="0"/>
                <a:cs typeface="Segoe UI Semibold" panose="020B0702040204020203" pitchFamily="34" charset="0"/>
              </a:rPr>
              <a:t>Opposition arose, however, from some members of the Freedmen’s Synagogue, composed of both Cyrenians and Alexandrians, and some from Cilicia and Asia, and they began to argue with Stephen. </a:t>
            </a:r>
            <a:r>
              <a:rPr lang="en-US" sz="2000" b="1" baseline="30000" dirty="0">
                <a:effectLst/>
                <a:latin typeface="Segoe UI Semibold" panose="020B0702040204020203" pitchFamily="34" charset="0"/>
                <a:cs typeface="Segoe UI Semibold" panose="020B0702040204020203" pitchFamily="34" charset="0"/>
              </a:rPr>
              <a:t>10</a:t>
            </a:r>
            <a:r>
              <a:rPr lang="en-US" sz="2000" b="1" dirty="0">
                <a:effectLst/>
                <a:latin typeface="Segoe UI Semibold" panose="020B0702040204020203" pitchFamily="34" charset="0"/>
                <a:cs typeface="Segoe UI Semibold" panose="020B0702040204020203" pitchFamily="34" charset="0"/>
              </a:rPr>
              <a:t>But </a:t>
            </a:r>
            <a:r>
              <a:rPr lang="en-US" sz="2000" b="1" dirty="0">
                <a:effectLst>
                  <a:glow rad="228600">
                    <a:schemeClr val="accent6">
                      <a:satMod val="175000"/>
                      <a:alpha val="40000"/>
                    </a:schemeClr>
                  </a:glow>
                </a:effectLst>
                <a:latin typeface="Segoe UI Semibold" panose="020B0702040204020203" pitchFamily="34" charset="0"/>
                <a:cs typeface="Segoe UI Semibold" panose="020B0702040204020203" pitchFamily="34" charset="0"/>
              </a:rPr>
              <a:t>they were unable to stand up against his wisdom and the Spirit by whom he was speaking</a:t>
            </a:r>
            <a:r>
              <a:rPr lang="en-US" sz="2000" b="1" dirty="0">
                <a:effectLst/>
                <a:latin typeface="Segoe UI Semibold" panose="020B0702040204020203" pitchFamily="34" charset="0"/>
                <a:cs typeface="Segoe UI Semibold" panose="020B0702040204020203" pitchFamily="34" charset="0"/>
              </a:rPr>
              <a:t>. </a:t>
            </a:r>
            <a:endParaRPr lang="en-US" sz="2000" dirty="0">
              <a:effectLst/>
              <a:latin typeface="Segoe UI Semibold" panose="020B0702040204020203" pitchFamily="34" charset="0"/>
              <a:cs typeface="Segoe UI Semibold" panose="020B0702040204020203" pitchFamily="34" charset="0"/>
            </a:endParaRPr>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Fearless Discipleship</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6:8-10</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8</a:t>
            </a:fld>
            <a:endParaRPr lang="en-US" altLang="en-US" dirty="0"/>
          </a:p>
        </p:txBody>
      </p:sp>
      <p:sp>
        <p:nvSpPr>
          <p:cNvPr id="7" name="Content Placeholder 2">
            <a:extLst>
              <a:ext uri="{FF2B5EF4-FFF2-40B4-BE49-F238E27FC236}">
                <a16:creationId xmlns:a16="http://schemas.microsoft.com/office/drawing/2014/main" id="{9A15F08F-96A9-4190-900D-6BCE002D6638}"/>
              </a:ext>
            </a:extLst>
          </p:cNvPr>
          <p:cNvSpPr txBox="1">
            <a:spLocks/>
          </p:cNvSpPr>
          <p:nvPr/>
        </p:nvSpPr>
        <p:spPr bwMode="auto">
          <a:xfrm>
            <a:off x="5355928" y="1476620"/>
            <a:ext cx="3352800" cy="4896460"/>
          </a:xfrm>
          <a:prstGeom prst="rect">
            <a:avLst/>
          </a:prstGeom>
          <a:solidFill>
            <a:srgbClr val="F2D7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spcBef>
                <a:spcPts val="0"/>
              </a:spcBef>
              <a:spcAft>
                <a:spcPts val="1200"/>
              </a:spcAft>
            </a:pPr>
            <a:r>
              <a:rPr lang="en-US" sz="2000" dirty="0">
                <a:latin typeface="Segoe UI Semibold" panose="020B0702040204020203" pitchFamily="34" charset="0"/>
                <a:cs typeface="Segoe UI Semibold" panose="020B0702040204020203" pitchFamily="34" charset="0"/>
              </a:rPr>
              <a:t>He was full of grace and power, just as Jesus promised.</a:t>
            </a:r>
          </a:p>
          <a:p>
            <a:pPr marL="684213" lvl="1" indent="-341313">
              <a:spcBef>
                <a:spcPts val="0"/>
              </a:spcBef>
              <a:spcAft>
                <a:spcPts val="1200"/>
              </a:spcAft>
              <a:buClr>
                <a:schemeClr val="tx1"/>
              </a:buClr>
            </a:pPr>
            <a:r>
              <a:rPr lang="en-US" sz="1600" dirty="0">
                <a:solidFill>
                  <a:srgbClr val="C00000"/>
                </a:solidFill>
                <a:latin typeface="Segoe UI Semibold" panose="020B0702040204020203" pitchFamily="34" charset="0"/>
                <a:cs typeface="Segoe UI Semibold" panose="020B0702040204020203" pitchFamily="34" charset="0"/>
              </a:rPr>
              <a:t>“For I will give you such words and a wisdom that none of your adversaries will be able to resist or contradict.”</a:t>
            </a:r>
            <a:r>
              <a:rPr lang="en-US" sz="1600" dirty="0">
                <a:latin typeface="Segoe UI Semibold" panose="020B0702040204020203" pitchFamily="34" charset="0"/>
                <a:cs typeface="Segoe UI Semibold" panose="020B0702040204020203" pitchFamily="34" charset="0"/>
              </a:rPr>
              <a:t>  (Luke 21:15)</a:t>
            </a:r>
          </a:p>
          <a:p>
            <a:pPr marL="684213" lvl="1" indent="-341313">
              <a:buClr>
                <a:schemeClr val="tx1"/>
              </a:buClr>
            </a:pPr>
            <a:r>
              <a:rPr lang="en-US" sz="1600" dirty="0">
                <a:solidFill>
                  <a:srgbClr val="C00000"/>
                </a:solidFill>
                <a:latin typeface="Segoe UI Semibold" panose="020B0702040204020203" pitchFamily="34" charset="0"/>
                <a:cs typeface="Segoe UI Semibold" panose="020B0702040204020203" pitchFamily="34" charset="0"/>
              </a:rPr>
              <a:t>“But you will receive power when the Holy Spirit has come on you, and you will be my witnesses in Jerusalem, in all Judea and Samaria, and to the ends of the earth.” </a:t>
            </a:r>
            <a:r>
              <a:rPr lang="en-US" sz="1600" dirty="0">
                <a:latin typeface="Segoe UI Semibold" panose="020B0702040204020203" pitchFamily="34" charset="0"/>
                <a:cs typeface="Segoe UI Semibold" panose="020B0702040204020203" pitchFamily="34" charset="0"/>
              </a:rPr>
              <a:t>(Acts 1:8)</a:t>
            </a:r>
          </a:p>
        </p:txBody>
      </p:sp>
    </p:spTree>
    <p:extLst>
      <p:ext uri="{BB962C8B-B14F-4D97-AF65-F5344CB8AC3E}">
        <p14:creationId xmlns:p14="http://schemas.microsoft.com/office/powerpoint/2010/main" val="99660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733745" y="1547338"/>
            <a:ext cx="7669390" cy="4667732"/>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2880" tIns="0" rIns="182880" bIns="91440" anchor="ctr"/>
          <a:lstStyle/>
          <a:p>
            <a:pPr marL="0" indent="230188">
              <a:lnSpc>
                <a:spcPct val="150000"/>
              </a:lnSpc>
              <a:spcBef>
                <a:spcPts val="0"/>
              </a:spcBef>
              <a:buNone/>
            </a:pPr>
            <a:r>
              <a:rPr lang="en-US" sz="2000" b="1" baseline="30000" dirty="0">
                <a:effectLst/>
                <a:latin typeface="Segoe UI Semibold" panose="020B0702040204020203" pitchFamily="34" charset="0"/>
                <a:cs typeface="Segoe UI Semibold" panose="020B0702040204020203" pitchFamily="34" charset="0"/>
              </a:rPr>
              <a:t>11</a:t>
            </a:r>
            <a:r>
              <a:rPr lang="en-US" sz="2000" b="1" dirty="0">
                <a:effectLst/>
                <a:latin typeface="Segoe UI Semibold" panose="020B0702040204020203" pitchFamily="34" charset="0"/>
                <a:cs typeface="Segoe UI Semibold" panose="020B0702040204020203" pitchFamily="34" charset="0"/>
              </a:rPr>
              <a:t>Then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they secretly persuaded some men to say</a:t>
            </a:r>
            <a:r>
              <a:rPr lang="en-US" sz="2000" b="1" dirty="0">
                <a:effectLst/>
                <a:latin typeface="Segoe UI Semibold" panose="020B0702040204020203" pitchFamily="34" charset="0"/>
                <a:cs typeface="Segoe UI Semibold" panose="020B0702040204020203" pitchFamily="34" charset="0"/>
              </a:rPr>
              <a:t>, “We heard him speaking blasphemous words against Moses and God.” </a:t>
            </a:r>
            <a:r>
              <a:rPr lang="en-US" sz="2000" b="1" baseline="30000" dirty="0">
                <a:effectLst/>
                <a:latin typeface="Segoe UI Semibold" panose="020B0702040204020203" pitchFamily="34" charset="0"/>
                <a:cs typeface="Segoe UI Semibold" panose="020B0702040204020203" pitchFamily="34" charset="0"/>
              </a:rPr>
              <a:t>12</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They stirred up the people, the elders, and the scribes</a:t>
            </a:r>
            <a:r>
              <a:rPr lang="en-US" sz="2000" b="1" dirty="0">
                <a:effectLst/>
                <a:latin typeface="Segoe UI Semibold" panose="020B0702040204020203" pitchFamily="34" charset="0"/>
                <a:cs typeface="Segoe UI Semibold" panose="020B0702040204020203" pitchFamily="34" charset="0"/>
              </a:rPr>
              <a:t>; so they came, seized him, and took him to the Sanhedrin. </a:t>
            </a:r>
            <a:r>
              <a:rPr lang="en-US" sz="2000" b="1" baseline="30000" dirty="0">
                <a:effectLst/>
                <a:latin typeface="Segoe UI Semibold" panose="020B0702040204020203" pitchFamily="34" charset="0"/>
                <a:cs typeface="Segoe UI Semibold" panose="020B0702040204020203" pitchFamily="34" charset="0"/>
              </a:rPr>
              <a:t>13</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They also presented false witnesses </a:t>
            </a:r>
            <a:r>
              <a:rPr lang="en-US" sz="2000" b="1" dirty="0">
                <a:effectLst/>
                <a:latin typeface="Segoe UI Semibold" panose="020B0702040204020203" pitchFamily="34" charset="0"/>
                <a:cs typeface="Segoe UI Semibold" panose="020B0702040204020203" pitchFamily="34" charset="0"/>
              </a:rPr>
              <a:t>who said, “This man never stops speaking against this holy place and the law. </a:t>
            </a:r>
            <a:r>
              <a:rPr lang="en-US" sz="2000" b="1" baseline="30000" dirty="0">
                <a:effectLst/>
                <a:latin typeface="Segoe UI Semibold" panose="020B0702040204020203" pitchFamily="34" charset="0"/>
                <a:cs typeface="Segoe UI Semibold" panose="020B0702040204020203" pitchFamily="34" charset="0"/>
              </a:rPr>
              <a:t>14</a:t>
            </a:r>
            <a:r>
              <a:rPr lang="en-US" sz="2000" b="1" dirty="0">
                <a:effectLst/>
                <a:latin typeface="Segoe UI Semibold" panose="020B0702040204020203" pitchFamily="34" charset="0"/>
                <a:cs typeface="Segoe UI Semibold" panose="020B0702040204020203" pitchFamily="34" charset="0"/>
              </a:rPr>
              <a:t>For we heard him say that this Jesus of Nazareth will destroy this place and change the customs that Moses handed down to us.” </a:t>
            </a:r>
            <a:r>
              <a:rPr lang="en-US" sz="2000" b="1" baseline="30000" dirty="0">
                <a:effectLst/>
                <a:latin typeface="Segoe UI Semibold" panose="020B0702040204020203" pitchFamily="34" charset="0"/>
                <a:cs typeface="Segoe UI Semibold" panose="020B0702040204020203" pitchFamily="34" charset="0"/>
              </a:rPr>
              <a:t>15</a:t>
            </a:r>
            <a:r>
              <a:rPr lang="en-US" sz="2000" b="1" dirty="0">
                <a:effectLst/>
                <a:latin typeface="Segoe UI Semibold" panose="020B0702040204020203" pitchFamily="34" charset="0"/>
                <a:cs typeface="Segoe UI Semibold" panose="020B0702040204020203" pitchFamily="34" charset="0"/>
              </a:rPr>
              <a:t>And all who were sitting in the Sanhedrin looked intently at him and saw that his face was like the face of an angel.</a:t>
            </a:r>
            <a:endParaRPr lang="en-US" sz="2000" dirty="0">
              <a:effectLst/>
              <a:latin typeface="Segoe UI Semibold" panose="020B0702040204020203" pitchFamily="34" charset="0"/>
              <a:cs typeface="Segoe UI Semibold" panose="020B0702040204020203" pitchFamily="34" charset="0"/>
            </a:endParaRPr>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464717" y="533400"/>
            <a:ext cx="821550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827963" algn="r"/>
              </a:tabLst>
            </a:pPr>
            <a:r>
              <a:rPr lang="en-US" sz="3200" b="1" cap="small" dirty="0">
                <a:solidFill>
                  <a:srgbClr val="910101"/>
                </a:solidFill>
                <a:latin typeface="Segoe UI Black" panose="020B0A02040204020203" pitchFamily="34" charset="0"/>
                <a:ea typeface="Segoe UI Black" panose="020B0A02040204020203" pitchFamily="34" charset="0"/>
              </a:rPr>
              <a:t>Falsely Accused</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6:11-15</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9</a:t>
            </a:fld>
            <a:endParaRPr lang="en-US" altLang="en-US" dirty="0"/>
          </a:p>
        </p:txBody>
      </p:sp>
    </p:spTree>
    <p:extLst>
      <p:ext uri="{BB962C8B-B14F-4D97-AF65-F5344CB8AC3E}">
        <p14:creationId xmlns:p14="http://schemas.microsoft.com/office/powerpoint/2010/main" val="1153019840"/>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3377</TotalTime>
  <Words>1603</Words>
  <Application>Microsoft Office PowerPoint</Application>
  <PresentationFormat>On-screen Show (4:3)</PresentationFormat>
  <Paragraphs>112</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Cambria</vt:lpstr>
      <vt:lpstr>Lucida Handwriting</vt:lpstr>
      <vt:lpstr>Papyrus</vt:lpstr>
      <vt:lpstr>Rage Italic</vt:lpstr>
      <vt:lpstr>Segoe UI</vt:lpstr>
      <vt:lpstr>Segoe UI Black</vt:lpstr>
      <vt:lpstr>Segoe UI Semibold</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70</cp:revision>
  <cp:lastPrinted>2021-03-06T17:45:14Z</cp:lastPrinted>
  <dcterms:created xsi:type="dcterms:W3CDTF">2009-01-23T02:45:09Z</dcterms:created>
  <dcterms:modified xsi:type="dcterms:W3CDTF">2021-03-06T17:48:59Z</dcterms:modified>
</cp:coreProperties>
</file>