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320" r:id="rId2"/>
    <p:sldId id="306" r:id="rId3"/>
    <p:sldId id="286" r:id="rId4"/>
    <p:sldId id="305" r:id="rId5"/>
    <p:sldId id="322" r:id="rId6"/>
    <p:sldId id="323" r:id="rId7"/>
    <p:sldId id="326" r:id="rId8"/>
    <p:sldId id="324" r:id="rId9"/>
    <p:sldId id="327" r:id="rId10"/>
    <p:sldId id="325" r:id="rId11"/>
    <p:sldId id="328" r:id="rId12"/>
    <p:sldId id="329" r:id="rId13"/>
    <p:sldId id="317" r:id="rId1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799"/>
    <a:srgbClr val="813002"/>
    <a:srgbClr val="910101"/>
    <a:srgbClr val="FFCC00"/>
    <a:srgbClr val="C47A1B"/>
    <a:srgbClr val="AF0002"/>
    <a:srgbClr val="5EADD0"/>
    <a:srgbClr val="0000FF"/>
    <a:srgbClr val="6E3105"/>
    <a:srgbClr val="39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6BDF9-F300-4B64-BDFC-06A2A5B735F2}" v="2103" dt="2021-02-13T20:54:15.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3" autoAdjust="0"/>
    <p:restoredTop sz="96564" autoAdjust="0"/>
  </p:normalViewPr>
  <p:slideViewPr>
    <p:cSldViewPr>
      <p:cViewPr varScale="1">
        <p:scale>
          <a:sx n="116" d="100"/>
          <a:sy n="116" d="100"/>
        </p:scale>
        <p:origin x="26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55C6BDF9-F300-4B64-BDFC-06A2A5B735F2}"/>
    <pc:docChg chg="undo redo custSel addSld delSld modSld sldOrd">
      <pc:chgData name="Eric Glover" userId="47c2a8b81aae47a8" providerId="LiveId" clId="{55C6BDF9-F300-4B64-BDFC-06A2A5B735F2}" dt="2021-02-13T20:54:15.257" v="4148" actId="20577"/>
      <pc:docMkLst>
        <pc:docMk/>
      </pc:docMkLst>
      <pc:sldChg chg="del">
        <pc:chgData name="Eric Glover" userId="47c2a8b81aae47a8" providerId="LiveId" clId="{55C6BDF9-F300-4B64-BDFC-06A2A5B735F2}" dt="2021-02-09T23:16:43.849" v="1" actId="47"/>
        <pc:sldMkLst>
          <pc:docMk/>
          <pc:sldMk cId="784587799" sldId="282"/>
        </pc:sldMkLst>
      </pc:sldChg>
      <pc:sldChg chg="addSp modSp mod setBg">
        <pc:chgData name="Eric Glover" userId="47c2a8b81aae47a8" providerId="LiveId" clId="{55C6BDF9-F300-4B64-BDFC-06A2A5B735F2}" dt="2021-02-13T20:49:05.339" v="4049" actId="1038"/>
        <pc:sldMkLst>
          <pc:docMk/>
          <pc:sldMk cId="719571206" sldId="286"/>
        </pc:sldMkLst>
        <pc:spChg chg="mod">
          <ac:chgData name="Eric Glover" userId="47c2a8b81aae47a8" providerId="LiveId" clId="{55C6BDF9-F300-4B64-BDFC-06A2A5B735F2}" dt="2021-02-13T20:31:05.794" v="3775" actId="1035"/>
          <ac:spMkLst>
            <pc:docMk/>
            <pc:sldMk cId="719571206" sldId="286"/>
            <ac:spMk id="4" creationId="{9DBE536B-5A45-4FA1-A213-D2EFD94C4F93}"/>
          </ac:spMkLst>
        </pc:spChg>
        <pc:spChg chg="mod">
          <ac:chgData name="Eric Glover" userId="47c2a8b81aae47a8" providerId="LiveId" clId="{55C6BDF9-F300-4B64-BDFC-06A2A5B735F2}" dt="2021-02-13T20:31:24.846" v="3784" actId="1036"/>
          <ac:spMkLst>
            <pc:docMk/>
            <pc:sldMk cId="719571206" sldId="286"/>
            <ac:spMk id="6" creationId="{0D5B596B-725A-4D4E-919B-0D56FA2E43E7}"/>
          </ac:spMkLst>
        </pc:spChg>
        <pc:spChg chg="mod">
          <ac:chgData name="Eric Glover" userId="47c2a8b81aae47a8" providerId="LiveId" clId="{55C6BDF9-F300-4B64-BDFC-06A2A5B735F2}" dt="2021-02-13T20:49:05.339" v="4049" actId="1038"/>
          <ac:spMkLst>
            <pc:docMk/>
            <pc:sldMk cId="719571206" sldId="286"/>
            <ac:spMk id="7" creationId="{C26F0809-F6DC-41A6-BCD5-838DB7B69239}"/>
          </ac:spMkLst>
        </pc:spChg>
        <pc:spChg chg="add mod">
          <ac:chgData name="Eric Glover" userId="47c2a8b81aae47a8" providerId="LiveId" clId="{55C6BDF9-F300-4B64-BDFC-06A2A5B735F2}" dt="2021-02-13T20:30:25.728" v="3770"/>
          <ac:spMkLst>
            <pc:docMk/>
            <pc:sldMk cId="719571206" sldId="286"/>
            <ac:spMk id="8" creationId="{4E5DD25A-1503-422B-89A6-75EF900B81C5}"/>
          </ac:spMkLst>
        </pc:spChg>
      </pc:sldChg>
      <pc:sldChg chg="modSp del mod modAnim">
        <pc:chgData name="Eric Glover" userId="47c2a8b81aae47a8" providerId="LiveId" clId="{55C6BDF9-F300-4B64-BDFC-06A2A5B735F2}" dt="2021-02-13T20:17:42.247" v="3698" actId="47"/>
        <pc:sldMkLst>
          <pc:docMk/>
          <pc:sldMk cId="4262377234" sldId="287"/>
        </pc:sldMkLst>
        <pc:spChg chg="mod">
          <ac:chgData name="Eric Glover" userId="47c2a8b81aae47a8" providerId="LiveId" clId="{55C6BDF9-F300-4B64-BDFC-06A2A5B735F2}" dt="2021-02-13T19:36:58.581" v="3153" actId="6549"/>
          <ac:spMkLst>
            <pc:docMk/>
            <pc:sldMk cId="4262377234" sldId="287"/>
            <ac:spMk id="3" creationId="{4E4C3469-E594-40F3-94DE-FBB8AFD3BE68}"/>
          </ac:spMkLst>
        </pc:spChg>
      </pc:sldChg>
      <pc:sldChg chg="addSp delSp modSp mod setBg delAnim">
        <pc:chgData name="Eric Glover" userId="47c2a8b81aae47a8" providerId="LiveId" clId="{55C6BDF9-F300-4B64-BDFC-06A2A5B735F2}" dt="2021-02-13T20:49:18.857" v="4052"/>
        <pc:sldMkLst>
          <pc:docMk/>
          <pc:sldMk cId="1359469157" sldId="305"/>
        </pc:sldMkLst>
        <pc:spChg chg="mod">
          <ac:chgData name="Eric Glover" userId="47c2a8b81aae47a8" providerId="LiveId" clId="{55C6BDF9-F300-4B64-BDFC-06A2A5B735F2}" dt="2021-02-13T20:40:01.376" v="3909" actId="1035"/>
          <ac:spMkLst>
            <pc:docMk/>
            <pc:sldMk cId="1359469157" sldId="305"/>
            <ac:spMk id="3" creationId="{930830F8-9029-4B45-A638-0E29348F5AAB}"/>
          </ac:spMkLst>
        </pc:spChg>
        <pc:spChg chg="mod">
          <ac:chgData name="Eric Glover" userId="47c2a8b81aae47a8" providerId="LiveId" clId="{55C6BDF9-F300-4B64-BDFC-06A2A5B735F2}" dt="2021-02-13T20:45:57.269" v="3999" actId="108"/>
          <ac:spMkLst>
            <pc:docMk/>
            <pc:sldMk cId="1359469157" sldId="305"/>
            <ac:spMk id="4" creationId="{3557725F-5149-44D1-ACB7-626F0A6DFEE8}"/>
          </ac:spMkLst>
        </pc:spChg>
        <pc:spChg chg="del">
          <ac:chgData name="Eric Glover" userId="47c2a8b81aae47a8" providerId="LiveId" clId="{55C6BDF9-F300-4B64-BDFC-06A2A5B735F2}" dt="2021-02-13T18:13:02.085" v="108" actId="478"/>
          <ac:spMkLst>
            <pc:docMk/>
            <pc:sldMk cId="1359469157" sldId="305"/>
            <ac:spMk id="5" creationId="{650FCB22-2C50-4268-B942-5667AA56143E}"/>
          </ac:spMkLst>
        </pc:spChg>
        <pc:spChg chg="add mod">
          <ac:chgData name="Eric Glover" userId="47c2a8b81aae47a8" providerId="LiveId" clId="{55C6BDF9-F300-4B64-BDFC-06A2A5B735F2}" dt="2021-02-13T19:56:23.079" v="3534"/>
          <ac:spMkLst>
            <pc:docMk/>
            <pc:sldMk cId="1359469157" sldId="305"/>
            <ac:spMk id="6" creationId="{96D35C99-2711-43DD-BCB2-069CC0259745}"/>
          </ac:spMkLst>
        </pc:spChg>
        <pc:spChg chg="add del mod">
          <ac:chgData name="Eric Glover" userId="47c2a8b81aae47a8" providerId="LiveId" clId="{55C6BDF9-F300-4B64-BDFC-06A2A5B735F2}" dt="2021-02-13T20:49:17.782" v="4051" actId="478"/>
          <ac:spMkLst>
            <pc:docMk/>
            <pc:sldMk cId="1359469157" sldId="305"/>
            <ac:spMk id="7" creationId="{3CA915EC-6188-4BEA-9695-D2050FA52389}"/>
          </ac:spMkLst>
        </pc:spChg>
        <pc:spChg chg="add mod">
          <ac:chgData name="Eric Glover" userId="47c2a8b81aae47a8" providerId="LiveId" clId="{55C6BDF9-F300-4B64-BDFC-06A2A5B735F2}" dt="2021-02-13T20:49:18.857" v="4052"/>
          <ac:spMkLst>
            <pc:docMk/>
            <pc:sldMk cId="1359469157" sldId="305"/>
            <ac:spMk id="8" creationId="{67F5462F-1EAF-481E-9E06-460CAB3C384C}"/>
          </ac:spMkLst>
        </pc:spChg>
      </pc:sldChg>
      <pc:sldChg chg="addSp delSp modSp mod ord setBg addAnim delAnim modAnim setClrOvrMap">
        <pc:chgData name="Eric Glover" userId="47c2a8b81aae47a8" providerId="LiveId" clId="{55C6BDF9-F300-4B64-BDFC-06A2A5B735F2}" dt="2021-02-13T20:49:11.017" v="4050"/>
        <pc:sldMkLst>
          <pc:docMk/>
          <pc:sldMk cId="430677984" sldId="306"/>
        </pc:sldMkLst>
        <pc:spChg chg="add mod">
          <ac:chgData name="Eric Glover" userId="47c2a8b81aae47a8" providerId="LiveId" clId="{55C6BDF9-F300-4B64-BDFC-06A2A5B735F2}" dt="2021-02-13T19:44:55.719" v="3299" actId="1035"/>
          <ac:spMkLst>
            <pc:docMk/>
            <pc:sldMk cId="430677984" sldId="306"/>
            <ac:spMk id="3" creationId="{E04C3BD4-7D63-45F9-BA9C-E49B815E2BA0}"/>
          </ac:spMkLst>
        </pc:spChg>
        <pc:spChg chg="add del mod ord">
          <ac:chgData name="Eric Glover" userId="47c2a8b81aae47a8" providerId="LiveId" clId="{55C6BDF9-F300-4B64-BDFC-06A2A5B735F2}" dt="2021-02-13T19:42:55.663" v="3251" actId="114"/>
          <ac:spMkLst>
            <pc:docMk/>
            <pc:sldMk cId="430677984" sldId="306"/>
            <ac:spMk id="4" creationId="{751889CF-89A2-4839-9EFD-0F95255F5564}"/>
          </ac:spMkLst>
        </pc:spChg>
        <pc:spChg chg="add del">
          <ac:chgData name="Eric Glover" userId="47c2a8b81aae47a8" providerId="LiveId" clId="{55C6BDF9-F300-4B64-BDFC-06A2A5B735F2}" dt="2021-02-13T19:41:05.618" v="3178" actId="26606"/>
          <ac:spMkLst>
            <pc:docMk/>
            <pc:sldMk cId="430677984" sldId="306"/>
            <ac:spMk id="6" creationId="{8FC9BE17-9A7B-462D-AE50-3D8777387304}"/>
          </ac:spMkLst>
        </pc:spChg>
        <pc:spChg chg="add del">
          <ac:chgData name="Eric Glover" userId="47c2a8b81aae47a8" providerId="LiveId" clId="{55C6BDF9-F300-4B64-BDFC-06A2A5B735F2}" dt="2021-02-13T19:41:05.618" v="3178" actId="26606"/>
          <ac:spMkLst>
            <pc:docMk/>
            <pc:sldMk cId="430677984" sldId="306"/>
            <ac:spMk id="7" creationId="{3EBE8569-6AEC-4B8C-8D53-2DE337CDBA65}"/>
          </ac:spMkLst>
        </pc:spChg>
        <pc:spChg chg="add del">
          <ac:chgData name="Eric Glover" userId="47c2a8b81aae47a8" providerId="LiveId" clId="{55C6BDF9-F300-4B64-BDFC-06A2A5B735F2}" dt="2021-02-13T19:41:05.618" v="3178" actId="26606"/>
          <ac:spMkLst>
            <pc:docMk/>
            <pc:sldMk cId="430677984" sldId="306"/>
            <ac:spMk id="8" creationId="{55D4142C-5077-457F-A6AD-3FECFDB39685}"/>
          </ac:spMkLst>
        </pc:spChg>
        <pc:spChg chg="add del">
          <ac:chgData name="Eric Glover" userId="47c2a8b81aae47a8" providerId="LiveId" clId="{55C6BDF9-F300-4B64-BDFC-06A2A5B735F2}" dt="2021-02-13T19:40:29.505" v="3166" actId="26606"/>
          <ac:spMkLst>
            <pc:docMk/>
            <pc:sldMk cId="430677984" sldId="306"/>
            <ac:spMk id="9" creationId="{5E8D2E83-FB3A-40E7-A9E5-7AB389D612B4}"/>
          </ac:spMkLst>
        </pc:spChg>
        <pc:spChg chg="add del">
          <ac:chgData name="Eric Glover" userId="47c2a8b81aae47a8" providerId="LiveId" clId="{55C6BDF9-F300-4B64-BDFC-06A2A5B735F2}" dt="2021-02-13T19:41:05.618" v="3178" actId="26606"/>
          <ac:spMkLst>
            <pc:docMk/>
            <pc:sldMk cId="430677984" sldId="306"/>
            <ac:spMk id="10" creationId="{7A5F0580-5EE9-419F-96EE-B6529EF6E7D0}"/>
          </ac:spMkLst>
        </pc:spChg>
        <pc:spChg chg="add del">
          <ac:chgData name="Eric Glover" userId="47c2a8b81aae47a8" providerId="LiveId" clId="{55C6BDF9-F300-4B64-BDFC-06A2A5B735F2}" dt="2021-02-13T19:40:34.608" v="3168" actId="26606"/>
          <ac:spMkLst>
            <pc:docMk/>
            <pc:sldMk cId="430677984" sldId="306"/>
            <ac:spMk id="11" creationId="{D4974D33-8DC5-464E-8C6D-BE58F0669C17}"/>
          </ac:spMkLst>
        </pc:spChg>
        <pc:spChg chg="add del">
          <ac:chgData name="Eric Glover" userId="47c2a8b81aae47a8" providerId="LiveId" clId="{55C6BDF9-F300-4B64-BDFC-06A2A5B735F2}" dt="2021-02-13T19:40:34.608" v="3168" actId="26606"/>
          <ac:spMkLst>
            <pc:docMk/>
            <pc:sldMk cId="430677984" sldId="306"/>
            <ac:spMk id="12" creationId="{F13C74B1-5B17-4795-BED0-7140497B445A}"/>
          </ac:spMkLst>
        </pc:spChg>
        <pc:spChg chg="add del">
          <ac:chgData name="Eric Glover" userId="47c2a8b81aae47a8" providerId="LiveId" clId="{55C6BDF9-F300-4B64-BDFC-06A2A5B735F2}" dt="2021-02-13T19:40:45.654" v="3170" actId="26606"/>
          <ac:spMkLst>
            <pc:docMk/>
            <pc:sldMk cId="430677984" sldId="306"/>
            <ac:spMk id="14" creationId="{9B76D444-2756-434F-AE61-96D69830C13E}"/>
          </ac:spMkLst>
        </pc:spChg>
        <pc:spChg chg="add del">
          <ac:chgData name="Eric Glover" userId="47c2a8b81aae47a8" providerId="LiveId" clId="{55C6BDF9-F300-4B64-BDFC-06A2A5B735F2}" dt="2021-02-13T19:40:45.654" v="3170" actId="26606"/>
          <ac:spMkLst>
            <pc:docMk/>
            <pc:sldMk cId="430677984" sldId="306"/>
            <ac:spMk id="15" creationId="{A27B6159-7734-4564-9E0F-C4BC43C36E52}"/>
          </ac:spMkLst>
        </pc:spChg>
        <pc:spChg chg="add del">
          <ac:chgData name="Eric Glover" userId="47c2a8b81aae47a8" providerId="LiveId" clId="{55C6BDF9-F300-4B64-BDFC-06A2A5B735F2}" dt="2021-02-13T19:41:08.604" v="3180" actId="26606"/>
          <ac:spMkLst>
            <pc:docMk/>
            <pc:sldMk cId="430677984" sldId="306"/>
            <ac:spMk id="16" creationId="{2B1D4F77-A17C-43D7-B7FA-545148E4E93D}"/>
          </ac:spMkLst>
        </pc:spChg>
        <pc:spChg chg="add del">
          <ac:chgData name="Eric Glover" userId="47c2a8b81aae47a8" providerId="LiveId" clId="{55C6BDF9-F300-4B64-BDFC-06A2A5B735F2}" dt="2021-02-13T19:40:47.019" v="3172" actId="26606"/>
          <ac:spMkLst>
            <pc:docMk/>
            <pc:sldMk cId="430677984" sldId="306"/>
            <ac:spMk id="17" creationId="{F13C74B1-5B17-4795-BED0-7140497B445A}"/>
          </ac:spMkLst>
        </pc:spChg>
        <pc:spChg chg="add del">
          <ac:chgData name="Eric Glover" userId="47c2a8b81aae47a8" providerId="LiveId" clId="{55C6BDF9-F300-4B64-BDFC-06A2A5B735F2}" dt="2021-02-13T19:40:47.019" v="3172" actId="26606"/>
          <ac:spMkLst>
            <pc:docMk/>
            <pc:sldMk cId="430677984" sldId="306"/>
            <ac:spMk id="18" creationId="{D4974D33-8DC5-464E-8C6D-BE58F0669C17}"/>
          </ac:spMkLst>
        </pc:spChg>
        <pc:spChg chg="add del">
          <ac:chgData name="Eric Glover" userId="47c2a8b81aae47a8" providerId="LiveId" clId="{55C6BDF9-F300-4B64-BDFC-06A2A5B735F2}" dt="2021-02-13T19:40:55.544" v="3174" actId="26606"/>
          <ac:spMkLst>
            <pc:docMk/>
            <pc:sldMk cId="430677984" sldId="306"/>
            <ac:spMk id="20" creationId="{3CD9DF72-87A3-404E-A828-84CBF11A8303}"/>
          </ac:spMkLst>
        </pc:spChg>
        <pc:spChg chg="add del">
          <ac:chgData name="Eric Glover" userId="47c2a8b81aae47a8" providerId="LiveId" clId="{55C6BDF9-F300-4B64-BDFC-06A2A5B735F2}" dt="2021-02-13T19:42:35.754" v="3244" actId="26606"/>
          <ac:spMkLst>
            <pc:docMk/>
            <pc:sldMk cId="430677984" sldId="306"/>
            <ac:spMk id="22" creationId="{2B1D4F77-A17C-43D7-B7FA-545148E4E93D}"/>
          </ac:spMkLst>
        </pc:spChg>
        <pc:spChg chg="add">
          <ac:chgData name="Eric Glover" userId="47c2a8b81aae47a8" providerId="LiveId" clId="{55C6BDF9-F300-4B64-BDFC-06A2A5B735F2}" dt="2021-02-13T19:42:35.754" v="3244" actId="26606"/>
          <ac:spMkLst>
            <pc:docMk/>
            <pc:sldMk cId="430677984" sldId="306"/>
            <ac:spMk id="27" creationId="{37C89E4B-3C9F-44B9-8B86-D9E3D112D8EC}"/>
          </ac:spMkLst>
        </pc:spChg>
        <pc:spChg chg="add mod">
          <ac:chgData name="Eric Glover" userId="47c2a8b81aae47a8" providerId="LiveId" clId="{55C6BDF9-F300-4B64-BDFC-06A2A5B735F2}" dt="2021-02-13T20:49:11.017" v="4050"/>
          <ac:spMkLst>
            <pc:docMk/>
            <pc:sldMk cId="430677984" sldId="306"/>
            <ac:spMk id="35" creationId="{CAE84A9B-9D6C-4E37-88B2-EB4DF76CB7E1}"/>
          </ac:spMkLst>
        </pc:spChg>
        <pc:spChg chg="add del">
          <ac:chgData name="Eric Glover" userId="47c2a8b81aae47a8" providerId="LiveId" clId="{55C6BDF9-F300-4B64-BDFC-06A2A5B735F2}" dt="2021-02-13T19:39:03.133" v="3158" actId="26606"/>
          <ac:spMkLst>
            <pc:docMk/>
            <pc:sldMk cId="430677984" sldId="306"/>
            <ac:spMk id="71" creationId="{16C5FA50-8D52-4617-AF91-5C7B1C8352F1}"/>
          </ac:spMkLst>
        </pc:spChg>
        <pc:spChg chg="add del">
          <ac:chgData name="Eric Glover" userId="47c2a8b81aae47a8" providerId="LiveId" clId="{55C6BDF9-F300-4B64-BDFC-06A2A5B735F2}" dt="2021-02-13T19:39:03.133" v="3158" actId="26606"/>
          <ac:spMkLst>
            <pc:docMk/>
            <pc:sldMk cId="430677984" sldId="306"/>
            <ac:spMk id="73" creationId="{E223798C-12AD-4B0C-A50C-D676347D67CF}"/>
          </ac:spMkLst>
        </pc:spChg>
        <pc:spChg chg="add del">
          <ac:chgData name="Eric Glover" userId="47c2a8b81aae47a8" providerId="LiveId" clId="{55C6BDF9-F300-4B64-BDFC-06A2A5B735F2}" dt="2021-02-13T19:40:02.405" v="3162" actId="26606"/>
          <ac:spMkLst>
            <pc:docMk/>
            <pc:sldMk cId="430677984" sldId="306"/>
            <ac:spMk id="75" creationId="{7DB3C429-F8DA-49B9-AF84-21996FCF78B5}"/>
          </ac:spMkLst>
        </pc:spChg>
        <pc:spChg chg="add del">
          <ac:chgData name="Eric Glover" userId="47c2a8b81aae47a8" providerId="LiveId" clId="{55C6BDF9-F300-4B64-BDFC-06A2A5B735F2}" dt="2021-02-13T19:40:02.405" v="3162" actId="26606"/>
          <ac:spMkLst>
            <pc:docMk/>
            <pc:sldMk cId="430677984" sldId="306"/>
            <ac:spMk id="77" creationId="{C4C9F2B0-1044-46EB-8AEB-C3BFFDE6C2CC}"/>
          </ac:spMkLst>
        </pc:spChg>
        <pc:spChg chg="add del">
          <ac:chgData name="Eric Glover" userId="47c2a8b81aae47a8" providerId="LiveId" clId="{55C6BDF9-F300-4B64-BDFC-06A2A5B735F2}" dt="2021-02-13T19:40:02.405" v="3162" actId="26606"/>
          <ac:spMkLst>
            <pc:docMk/>
            <pc:sldMk cId="430677984" sldId="306"/>
            <ac:spMk id="79" creationId="{32B3ACB3-D689-442E-8A40-8680B0FEB8A2}"/>
          </ac:spMkLst>
        </pc:spChg>
        <pc:spChg chg="add del">
          <ac:chgData name="Eric Glover" userId="47c2a8b81aae47a8" providerId="LiveId" clId="{55C6BDF9-F300-4B64-BDFC-06A2A5B735F2}" dt="2021-02-13T19:39:06.829" v="3160" actId="26606"/>
          <ac:spMkLst>
            <pc:docMk/>
            <pc:sldMk cId="430677984" sldId="306"/>
            <ac:spMk id="1028" creationId="{FB5B0058-AF13-4859-B429-4EDDE2A26F7F}"/>
          </ac:spMkLst>
        </pc:spChg>
        <pc:spChg chg="add del">
          <ac:chgData name="Eric Glover" userId="47c2a8b81aae47a8" providerId="LiveId" clId="{55C6BDF9-F300-4B64-BDFC-06A2A5B735F2}" dt="2021-02-13T19:39:06.829" v="3160" actId="26606"/>
          <ac:spMkLst>
            <pc:docMk/>
            <pc:sldMk cId="430677984" sldId="306"/>
            <ac:spMk id="1029" creationId="{D84C2E9E-0B5D-4B5F-9A1F-70EBDCE39034}"/>
          </ac:spMkLst>
        </pc:spChg>
        <pc:spChg chg="add del">
          <ac:chgData name="Eric Glover" userId="47c2a8b81aae47a8" providerId="LiveId" clId="{55C6BDF9-F300-4B64-BDFC-06A2A5B735F2}" dt="2021-02-13T19:40:02.405" v="3162" actId="26606"/>
          <ac:spMkLst>
            <pc:docMk/>
            <pc:sldMk cId="430677984" sldId="306"/>
            <ac:spMk id="1031" creationId="{8C790BE2-4E4F-4AAF-81A2-4A6F4885EBE6}"/>
          </ac:spMkLst>
        </pc:spChg>
        <pc:spChg chg="add del">
          <ac:chgData name="Eric Glover" userId="47c2a8b81aae47a8" providerId="LiveId" clId="{55C6BDF9-F300-4B64-BDFC-06A2A5B735F2}" dt="2021-02-13T19:40:02.405" v="3162" actId="26606"/>
          <ac:spMkLst>
            <pc:docMk/>
            <pc:sldMk cId="430677984" sldId="306"/>
            <ac:spMk id="1032" creationId="{D28B54C3-B57B-472A-B96E-1FCB67093DC2}"/>
          </ac:spMkLst>
        </pc:spChg>
        <pc:picChg chg="add mod">
          <ac:chgData name="Eric Glover" userId="47c2a8b81aae47a8" providerId="LiveId" clId="{55C6BDF9-F300-4B64-BDFC-06A2A5B735F2}" dt="2021-02-13T19:42:35.754" v="3244" actId="26606"/>
          <ac:picMkLst>
            <pc:docMk/>
            <pc:sldMk cId="430677984" sldId="306"/>
            <ac:picMk id="2" creationId="{8BB39370-1881-4B72-81D2-819CC74720F7}"/>
          </ac:picMkLst>
        </pc:picChg>
        <pc:picChg chg="del mod">
          <ac:chgData name="Eric Glover" userId="47c2a8b81aae47a8" providerId="LiveId" clId="{55C6BDF9-F300-4B64-BDFC-06A2A5B735F2}" dt="2021-02-10T15:14:33.594" v="4" actId="478"/>
          <ac:picMkLst>
            <pc:docMk/>
            <pc:sldMk cId="430677984" sldId="306"/>
            <ac:picMk id="3" creationId="{B08F6766-E057-4AE1-A481-FF6CD956038A}"/>
          </ac:picMkLst>
        </pc:picChg>
        <pc:picChg chg="add del mod">
          <ac:chgData name="Eric Glover" userId="47c2a8b81aae47a8" providerId="LiveId" clId="{55C6BDF9-F300-4B64-BDFC-06A2A5B735F2}" dt="2021-02-13T19:40:02.996" v="3163"/>
          <ac:picMkLst>
            <pc:docMk/>
            <pc:sldMk cId="430677984" sldId="306"/>
            <ac:picMk id="1026" creationId="{2D0E7CAC-C9FC-49A3-9D2B-054B483BE7FD}"/>
          </ac:picMkLst>
        </pc:picChg>
        <pc:cxnChg chg="add del">
          <ac:chgData name="Eric Glover" userId="47c2a8b81aae47a8" providerId="LiveId" clId="{55C6BDF9-F300-4B64-BDFC-06A2A5B735F2}" dt="2021-02-13T19:40:45.654" v="3170" actId="26606"/>
          <ac:cxnSpMkLst>
            <pc:docMk/>
            <pc:sldMk cId="430677984" sldId="306"/>
            <ac:cxnSpMk id="13" creationId="{E2FFB46B-05BC-4950-B18A-9593FDAE6ED7}"/>
          </ac:cxnSpMkLst>
        </pc:cxnChg>
        <pc:cxnChg chg="add del">
          <ac:chgData name="Eric Glover" userId="47c2a8b81aae47a8" providerId="LiveId" clId="{55C6BDF9-F300-4B64-BDFC-06A2A5B735F2}" dt="2021-02-13T19:41:11.288" v="3182" actId="26606"/>
          <ac:cxnSpMkLst>
            <pc:docMk/>
            <pc:sldMk cId="430677984" sldId="306"/>
            <ac:cxnSpMk id="19" creationId="{E4A809D5-3600-46D4-A466-67F2349A54FB}"/>
          </ac:cxnSpMkLst>
        </pc:cxnChg>
        <pc:cxnChg chg="add del">
          <ac:chgData name="Eric Glover" userId="47c2a8b81aae47a8" providerId="LiveId" clId="{55C6BDF9-F300-4B64-BDFC-06A2A5B735F2}" dt="2021-02-13T19:40:55.544" v="3174" actId="26606"/>
          <ac:cxnSpMkLst>
            <pc:docMk/>
            <pc:sldMk cId="430677984" sldId="306"/>
            <ac:cxnSpMk id="21" creationId="{20E3A342-4D61-4E3F-AF90-1AB42AEB96CC}"/>
          </ac:cxnSpMkLst>
        </pc:cxnChg>
        <pc:cxnChg chg="add">
          <ac:chgData name="Eric Glover" userId="47c2a8b81aae47a8" providerId="LiveId" clId="{55C6BDF9-F300-4B64-BDFC-06A2A5B735F2}" dt="2021-02-13T19:42:35.754" v="3244" actId="26606"/>
          <ac:cxnSpMkLst>
            <pc:docMk/>
            <pc:sldMk cId="430677984" sldId="306"/>
            <ac:cxnSpMk id="29" creationId="{AA2EAA10-076F-46BD-8F0F-B9A2FB77A85C}"/>
          </ac:cxnSpMkLst>
        </pc:cxnChg>
        <pc:cxnChg chg="add">
          <ac:chgData name="Eric Glover" userId="47c2a8b81aae47a8" providerId="LiveId" clId="{55C6BDF9-F300-4B64-BDFC-06A2A5B735F2}" dt="2021-02-13T19:42:35.754" v="3244" actId="26606"/>
          <ac:cxnSpMkLst>
            <pc:docMk/>
            <pc:sldMk cId="430677984" sldId="306"/>
            <ac:cxnSpMk id="31" creationId="{D891E407-403B-4764-86C9-33A56D3BCAA3}"/>
          </ac:cxnSpMkLst>
        </pc:cxnChg>
      </pc:sldChg>
      <pc:sldChg chg="del">
        <pc:chgData name="Eric Glover" userId="47c2a8b81aae47a8" providerId="LiveId" clId="{55C6BDF9-F300-4B64-BDFC-06A2A5B735F2}" dt="2021-02-10T15:14:43.833" v="5" actId="47"/>
        <pc:sldMkLst>
          <pc:docMk/>
          <pc:sldMk cId="340082484" sldId="307"/>
        </pc:sldMkLst>
      </pc:sldChg>
      <pc:sldChg chg="del">
        <pc:chgData name="Eric Glover" userId="47c2a8b81aae47a8" providerId="LiveId" clId="{55C6BDF9-F300-4B64-BDFC-06A2A5B735F2}" dt="2021-02-10T15:14:43.833" v="5" actId="47"/>
        <pc:sldMkLst>
          <pc:docMk/>
          <pc:sldMk cId="3188476811" sldId="308"/>
        </pc:sldMkLst>
      </pc:sldChg>
      <pc:sldChg chg="del">
        <pc:chgData name="Eric Glover" userId="47c2a8b81aae47a8" providerId="LiveId" clId="{55C6BDF9-F300-4B64-BDFC-06A2A5B735F2}" dt="2021-02-10T15:14:43.833" v="5" actId="47"/>
        <pc:sldMkLst>
          <pc:docMk/>
          <pc:sldMk cId="660104924" sldId="310"/>
        </pc:sldMkLst>
      </pc:sldChg>
      <pc:sldChg chg="del">
        <pc:chgData name="Eric Glover" userId="47c2a8b81aae47a8" providerId="LiveId" clId="{55C6BDF9-F300-4B64-BDFC-06A2A5B735F2}" dt="2021-02-10T15:14:43.833" v="5" actId="47"/>
        <pc:sldMkLst>
          <pc:docMk/>
          <pc:sldMk cId="1244578966" sldId="315"/>
        </pc:sldMkLst>
      </pc:sldChg>
      <pc:sldChg chg="del">
        <pc:chgData name="Eric Glover" userId="47c2a8b81aae47a8" providerId="LiveId" clId="{55C6BDF9-F300-4B64-BDFC-06A2A5B735F2}" dt="2021-02-10T15:14:43.833" v="5" actId="47"/>
        <pc:sldMkLst>
          <pc:docMk/>
          <pc:sldMk cId="1496243898" sldId="316"/>
        </pc:sldMkLst>
      </pc:sldChg>
      <pc:sldChg chg="addSp delSp modSp mod">
        <pc:chgData name="Eric Glover" userId="47c2a8b81aae47a8" providerId="LiveId" clId="{55C6BDF9-F300-4B64-BDFC-06A2A5B735F2}" dt="2021-02-13T20:49:59.099" v="4063" actId="478"/>
        <pc:sldMkLst>
          <pc:docMk/>
          <pc:sldMk cId="801924981" sldId="317"/>
        </pc:sldMkLst>
        <pc:spChg chg="mod">
          <ac:chgData name="Eric Glover" userId="47c2a8b81aae47a8" providerId="LiveId" clId="{55C6BDF9-F300-4B64-BDFC-06A2A5B735F2}" dt="2021-02-13T19:21:46.811" v="2515" actId="6549"/>
          <ac:spMkLst>
            <pc:docMk/>
            <pc:sldMk cId="801924981" sldId="317"/>
            <ac:spMk id="2" creationId="{14290237-B79B-4964-A589-B4AE42C51781}"/>
          </ac:spMkLst>
        </pc:spChg>
        <pc:spChg chg="add del mod">
          <ac:chgData name="Eric Glover" userId="47c2a8b81aae47a8" providerId="LiveId" clId="{55C6BDF9-F300-4B64-BDFC-06A2A5B735F2}" dt="2021-02-13T20:49:59.099" v="4063" actId="478"/>
          <ac:spMkLst>
            <pc:docMk/>
            <pc:sldMk cId="801924981" sldId="317"/>
            <ac:spMk id="8" creationId="{23B73E63-D2DF-4228-82FC-7F214D6C2F4E}"/>
          </ac:spMkLst>
        </pc:spChg>
      </pc:sldChg>
      <pc:sldChg chg="del">
        <pc:chgData name="Eric Glover" userId="47c2a8b81aae47a8" providerId="LiveId" clId="{55C6BDF9-F300-4B64-BDFC-06A2A5B735F2}" dt="2021-02-10T15:14:43.833" v="5" actId="47"/>
        <pc:sldMkLst>
          <pc:docMk/>
          <pc:sldMk cId="2630322501" sldId="318"/>
        </pc:sldMkLst>
      </pc:sldChg>
      <pc:sldChg chg="del">
        <pc:chgData name="Eric Glover" userId="47c2a8b81aae47a8" providerId="LiveId" clId="{55C6BDF9-F300-4B64-BDFC-06A2A5B735F2}" dt="2021-02-10T15:14:27.787" v="2" actId="47"/>
        <pc:sldMkLst>
          <pc:docMk/>
          <pc:sldMk cId="2322636775" sldId="319"/>
        </pc:sldMkLst>
      </pc:sldChg>
      <pc:sldChg chg="add">
        <pc:chgData name="Eric Glover" userId="47c2a8b81aae47a8" providerId="LiveId" clId="{55C6BDF9-F300-4B64-BDFC-06A2A5B735F2}" dt="2021-02-09T23:16:40.933" v="0"/>
        <pc:sldMkLst>
          <pc:docMk/>
          <pc:sldMk cId="199777331" sldId="320"/>
        </pc:sldMkLst>
      </pc:sldChg>
      <pc:sldChg chg="addSp delSp modSp new del mod setBg modClrScheme chgLayout">
        <pc:chgData name="Eric Glover" userId="47c2a8b81aae47a8" providerId="LiveId" clId="{55C6BDF9-F300-4B64-BDFC-06A2A5B735F2}" dt="2021-02-13T18:44:33.861" v="1505" actId="2696"/>
        <pc:sldMkLst>
          <pc:docMk/>
          <pc:sldMk cId="3688164318" sldId="321"/>
        </pc:sldMkLst>
        <pc:spChg chg="del mod ord">
          <ac:chgData name="Eric Glover" userId="47c2a8b81aae47a8" providerId="LiveId" clId="{55C6BDF9-F300-4B64-BDFC-06A2A5B735F2}" dt="2021-02-10T15:15:36.694" v="8" actId="700"/>
          <ac:spMkLst>
            <pc:docMk/>
            <pc:sldMk cId="3688164318" sldId="321"/>
            <ac:spMk id="2" creationId="{2D2131D2-300C-47F1-8B37-B54D298DAC6F}"/>
          </ac:spMkLst>
        </pc:spChg>
        <pc:spChg chg="del mod ord">
          <ac:chgData name="Eric Glover" userId="47c2a8b81aae47a8" providerId="LiveId" clId="{55C6BDF9-F300-4B64-BDFC-06A2A5B735F2}" dt="2021-02-10T15:15:36.694" v="8" actId="700"/>
          <ac:spMkLst>
            <pc:docMk/>
            <pc:sldMk cId="3688164318" sldId="321"/>
            <ac:spMk id="3" creationId="{3863A15D-4043-4765-9C75-1ABA0FE8C075}"/>
          </ac:spMkLst>
        </pc:spChg>
        <pc:spChg chg="add mod ord">
          <ac:chgData name="Eric Glover" userId="47c2a8b81aae47a8" providerId="LiveId" clId="{55C6BDF9-F300-4B64-BDFC-06A2A5B735F2}" dt="2021-02-10T15:16:58.223" v="20"/>
          <ac:spMkLst>
            <pc:docMk/>
            <pc:sldMk cId="3688164318" sldId="321"/>
            <ac:spMk id="4" creationId="{73C19D24-AC71-4B1A-B887-098D9C14A510}"/>
          </ac:spMkLst>
        </pc:spChg>
        <pc:spChg chg="add mod ord">
          <ac:chgData name="Eric Glover" userId="47c2a8b81aae47a8" providerId="LiveId" clId="{55C6BDF9-F300-4B64-BDFC-06A2A5B735F2}" dt="2021-02-10T15:17:07.680" v="23"/>
          <ac:spMkLst>
            <pc:docMk/>
            <pc:sldMk cId="3688164318" sldId="321"/>
            <ac:spMk id="5" creationId="{05832496-65CF-40F3-BD47-33875F25D0DF}"/>
          </ac:spMkLst>
        </pc:spChg>
        <pc:spChg chg="add mod ord">
          <ac:chgData name="Eric Glover" userId="47c2a8b81aae47a8" providerId="LiveId" clId="{55C6BDF9-F300-4B64-BDFC-06A2A5B735F2}" dt="2021-02-10T15:17:11.397" v="24"/>
          <ac:spMkLst>
            <pc:docMk/>
            <pc:sldMk cId="3688164318" sldId="321"/>
            <ac:spMk id="6" creationId="{440FF00C-0657-45A4-868D-103E0F63DBF6}"/>
          </ac:spMkLst>
        </pc:spChg>
      </pc:sldChg>
      <pc:sldChg chg="addSp delSp modSp add mod setBg addAnim delAnim modAnim">
        <pc:chgData name="Eric Glover" userId="47c2a8b81aae47a8" providerId="LiveId" clId="{55C6BDF9-F300-4B64-BDFC-06A2A5B735F2}" dt="2021-02-13T20:54:15.257" v="4148" actId="20577"/>
        <pc:sldMkLst>
          <pc:docMk/>
          <pc:sldMk cId="1766119544" sldId="322"/>
        </pc:sldMkLst>
        <pc:spChg chg="add del mod">
          <ac:chgData name="Eric Glover" userId="47c2a8b81aae47a8" providerId="LiveId" clId="{55C6BDF9-F300-4B64-BDFC-06A2A5B735F2}" dt="2021-02-13T18:16:59.408" v="175" actId="478"/>
          <ac:spMkLst>
            <pc:docMk/>
            <pc:sldMk cId="1766119544" sldId="322"/>
            <ac:spMk id="2" creationId="{17939C71-332D-4AE8-A921-92E87177F53D}"/>
          </ac:spMkLst>
        </pc:spChg>
        <pc:spChg chg="del mod">
          <ac:chgData name="Eric Glover" userId="47c2a8b81aae47a8" providerId="LiveId" clId="{55C6BDF9-F300-4B64-BDFC-06A2A5B735F2}" dt="2021-02-13T18:16:55.796" v="174" actId="478"/>
          <ac:spMkLst>
            <pc:docMk/>
            <pc:sldMk cId="1766119544" sldId="322"/>
            <ac:spMk id="3" creationId="{930830F8-9029-4B45-A638-0E29348F5AAB}"/>
          </ac:spMkLst>
        </pc:spChg>
        <pc:spChg chg="mod">
          <ac:chgData name="Eric Glover" userId="47c2a8b81aae47a8" providerId="LiveId" clId="{55C6BDF9-F300-4B64-BDFC-06A2A5B735F2}" dt="2021-02-13T20:50:53.923" v="4079" actId="1036"/>
          <ac:spMkLst>
            <pc:docMk/>
            <pc:sldMk cId="1766119544" sldId="322"/>
            <ac:spMk id="4" creationId="{3557725F-5149-44D1-ACB7-626F0A6DFEE8}"/>
          </ac:spMkLst>
        </pc:spChg>
        <pc:spChg chg="mod ord">
          <ac:chgData name="Eric Glover" userId="47c2a8b81aae47a8" providerId="LiveId" clId="{55C6BDF9-F300-4B64-BDFC-06A2A5B735F2}" dt="2021-02-13T20:54:15.257" v="4148" actId="20577"/>
          <ac:spMkLst>
            <pc:docMk/>
            <pc:sldMk cId="1766119544" sldId="322"/>
            <ac:spMk id="5" creationId="{650FCB22-2C50-4268-B942-5667AA56143E}"/>
          </ac:spMkLst>
        </pc:spChg>
        <pc:spChg chg="del">
          <ac:chgData name="Eric Glover" userId="47c2a8b81aae47a8" providerId="LiveId" clId="{55C6BDF9-F300-4B64-BDFC-06A2A5B735F2}" dt="2021-02-13T20:49:26.142" v="4053" actId="478"/>
          <ac:spMkLst>
            <pc:docMk/>
            <pc:sldMk cId="1766119544" sldId="322"/>
            <ac:spMk id="7" creationId="{3CA915EC-6188-4BEA-9695-D2050FA52389}"/>
          </ac:spMkLst>
        </pc:spChg>
        <pc:spChg chg="add del mod">
          <ac:chgData name="Eric Glover" userId="47c2a8b81aae47a8" providerId="LiveId" clId="{55C6BDF9-F300-4B64-BDFC-06A2A5B735F2}" dt="2021-02-13T20:42:01.053" v="3924" actId="478"/>
          <ac:spMkLst>
            <pc:docMk/>
            <pc:sldMk cId="1766119544" sldId="322"/>
            <ac:spMk id="8" creationId="{FBE79B86-F2B9-42E9-91CA-B36E62054BC0}"/>
          </ac:spMkLst>
        </pc:spChg>
        <pc:spChg chg="add del mod">
          <ac:chgData name="Eric Glover" userId="47c2a8b81aae47a8" providerId="LiveId" clId="{55C6BDF9-F300-4B64-BDFC-06A2A5B735F2}" dt="2021-02-13T20:42:01.053" v="3924" actId="478"/>
          <ac:spMkLst>
            <pc:docMk/>
            <pc:sldMk cId="1766119544" sldId="322"/>
            <ac:spMk id="9" creationId="{C58A8891-E2BD-440F-959F-4B3A54B3AE4F}"/>
          </ac:spMkLst>
        </pc:spChg>
        <pc:spChg chg="add mod">
          <ac:chgData name="Eric Glover" userId="47c2a8b81aae47a8" providerId="LiveId" clId="{55C6BDF9-F300-4B64-BDFC-06A2A5B735F2}" dt="2021-02-13T20:42:09.462" v="3925"/>
          <ac:spMkLst>
            <pc:docMk/>
            <pc:sldMk cId="1766119544" sldId="322"/>
            <ac:spMk id="12" creationId="{B0B0630B-B79D-47F3-BCB9-158347C7D6CC}"/>
          </ac:spMkLst>
        </pc:spChg>
        <pc:spChg chg="add mod">
          <ac:chgData name="Eric Glover" userId="47c2a8b81aae47a8" providerId="LiveId" clId="{55C6BDF9-F300-4B64-BDFC-06A2A5B735F2}" dt="2021-02-13T20:49:26.945" v="4054"/>
          <ac:spMkLst>
            <pc:docMk/>
            <pc:sldMk cId="1766119544" sldId="322"/>
            <ac:spMk id="13" creationId="{3582D627-56EC-4867-9394-84CED921782D}"/>
          </ac:spMkLst>
        </pc:spChg>
        <pc:graphicFrameChg chg="add del modGraphic">
          <ac:chgData name="Eric Glover" userId="47c2a8b81aae47a8" providerId="LiveId" clId="{55C6BDF9-F300-4B64-BDFC-06A2A5B735F2}" dt="2021-02-13T20:15:05.847" v="3678" actId="27309"/>
          <ac:graphicFrameMkLst>
            <pc:docMk/>
            <pc:sldMk cId="1766119544" sldId="322"/>
            <ac:graphicFrameMk id="11" creationId="{8136B523-1367-41F2-914E-CCD3A6B3066D}"/>
          </ac:graphicFrameMkLst>
        </pc:graphicFrameChg>
      </pc:sldChg>
      <pc:sldChg chg="addSp modSp add mod ord setBg">
        <pc:chgData name="Eric Glover" userId="47c2a8b81aae47a8" providerId="LiveId" clId="{55C6BDF9-F300-4B64-BDFC-06A2A5B735F2}" dt="2021-02-13T20:51:06.518" v="4080" actId="1037"/>
        <pc:sldMkLst>
          <pc:docMk/>
          <pc:sldMk cId="3645245599" sldId="323"/>
        </pc:sldMkLst>
        <pc:spChg chg="mod">
          <ac:chgData name="Eric Glover" userId="47c2a8b81aae47a8" providerId="LiveId" clId="{55C6BDF9-F300-4B64-BDFC-06A2A5B735F2}" dt="2021-02-13T20:50:44.663" v="4076" actId="1035"/>
          <ac:spMkLst>
            <pc:docMk/>
            <pc:sldMk cId="3645245599" sldId="323"/>
            <ac:spMk id="3" creationId="{930830F8-9029-4B45-A638-0E29348F5AAB}"/>
          </ac:spMkLst>
        </pc:spChg>
        <pc:spChg chg="mod">
          <ac:chgData name="Eric Glover" userId="47c2a8b81aae47a8" providerId="LiveId" clId="{55C6BDF9-F300-4B64-BDFC-06A2A5B735F2}" dt="2021-02-13T20:51:06.518" v="4080" actId="1037"/>
          <ac:spMkLst>
            <pc:docMk/>
            <pc:sldMk cId="3645245599" sldId="323"/>
            <ac:spMk id="4" creationId="{3557725F-5149-44D1-ACB7-626F0A6DFEE8}"/>
          </ac:spMkLst>
        </pc:spChg>
        <pc:spChg chg="add mod">
          <ac:chgData name="Eric Glover" userId="47c2a8b81aae47a8" providerId="LiveId" clId="{55C6BDF9-F300-4B64-BDFC-06A2A5B735F2}" dt="2021-02-13T20:48:39.935" v="4034"/>
          <ac:spMkLst>
            <pc:docMk/>
            <pc:sldMk cId="3645245599" sldId="323"/>
            <ac:spMk id="5" creationId="{DE27BC78-609C-4BD9-A867-1BCF79DCD2FD}"/>
          </ac:spMkLst>
        </pc:spChg>
      </pc:sldChg>
      <pc:sldChg chg="addSp modSp add mod ord setBg">
        <pc:chgData name="Eric Glover" userId="47c2a8b81aae47a8" providerId="LiveId" clId="{55C6BDF9-F300-4B64-BDFC-06A2A5B735F2}" dt="2021-02-13T20:51:38.592" v="4100" actId="1038"/>
        <pc:sldMkLst>
          <pc:docMk/>
          <pc:sldMk cId="1902047460" sldId="324"/>
        </pc:sldMkLst>
        <pc:spChg chg="mod">
          <ac:chgData name="Eric Glover" userId="47c2a8b81aae47a8" providerId="LiveId" clId="{55C6BDF9-F300-4B64-BDFC-06A2A5B735F2}" dt="2021-02-13T20:51:38.592" v="4100" actId="1038"/>
          <ac:spMkLst>
            <pc:docMk/>
            <pc:sldMk cId="1902047460" sldId="324"/>
            <ac:spMk id="3" creationId="{930830F8-9029-4B45-A638-0E29348F5AAB}"/>
          </ac:spMkLst>
        </pc:spChg>
        <pc:spChg chg="mod">
          <ac:chgData name="Eric Glover" userId="47c2a8b81aae47a8" providerId="LiveId" clId="{55C6BDF9-F300-4B64-BDFC-06A2A5B735F2}" dt="2021-02-13T20:51:34.675" v="4097" actId="1036"/>
          <ac:spMkLst>
            <pc:docMk/>
            <pc:sldMk cId="1902047460" sldId="324"/>
            <ac:spMk id="4" creationId="{3557725F-5149-44D1-ACB7-626F0A6DFEE8}"/>
          </ac:spMkLst>
        </pc:spChg>
        <pc:spChg chg="add mod">
          <ac:chgData name="Eric Glover" userId="47c2a8b81aae47a8" providerId="LiveId" clId="{55C6BDF9-F300-4B64-BDFC-06A2A5B735F2}" dt="2021-02-13T20:48:42.964" v="4036"/>
          <ac:spMkLst>
            <pc:docMk/>
            <pc:sldMk cId="1902047460" sldId="324"/>
            <ac:spMk id="5" creationId="{3548FE3D-BCC7-42A8-BE26-E4423BBC3F6B}"/>
          </ac:spMkLst>
        </pc:spChg>
      </pc:sldChg>
      <pc:sldChg chg="addSp modSp add mod setBg">
        <pc:chgData name="Eric Glover" userId="47c2a8b81aae47a8" providerId="LiveId" clId="{55C6BDF9-F300-4B64-BDFC-06A2A5B735F2}" dt="2021-02-13T20:52:05.059" v="4123" actId="1036"/>
        <pc:sldMkLst>
          <pc:docMk/>
          <pc:sldMk cId="666921377" sldId="325"/>
        </pc:sldMkLst>
        <pc:spChg chg="mod">
          <ac:chgData name="Eric Glover" userId="47c2a8b81aae47a8" providerId="LiveId" clId="{55C6BDF9-F300-4B64-BDFC-06A2A5B735F2}" dt="2021-02-13T20:52:05.059" v="4123" actId="1036"/>
          <ac:spMkLst>
            <pc:docMk/>
            <pc:sldMk cId="666921377" sldId="325"/>
            <ac:spMk id="3" creationId="{930830F8-9029-4B45-A638-0E29348F5AAB}"/>
          </ac:spMkLst>
        </pc:spChg>
        <pc:spChg chg="mod">
          <ac:chgData name="Eric Glover" userId="47c2a8b81aae47a8" providerId="LiveId" clId="{55C6BDF9-F300-4B64-BDFC-06A2A5B735F2}" dt="2021-02-13T20:51:58.510" v="4116" actId="1036"/>
          <ac:spMkLst>
            <pc:docMk/>
            <pc:sldMk cId="666921377" sldId="325"/>
            <ac:spMk id="4" creationId="{3557725F-5149-44D1-ACB7-626F0A6DFEE8}"/>
          </ac:spMkLst>
        </pc:spChg>
        <pc:spChg chg="add mod">
          <ac:chgData name="Eric Glover" userId="47c2a8b81aae47a8" providerId="LiveId" clId="{55C6BDF9-F300-4B64-BDFC-06A2A5B735F2}" dt="2021-02-13T20:48:46.218" v="4038"/>
          <ac:spMkLst>
            <pc:docMk/>
            <pc:sldMk cId="666921377" sldId="325"/>
            <ac:spMk id="5" creationId="{A106A948-7D60-4304-8E12-47E373C3E489}"/>
          </ac:spMkLst>
        </pc:spChg>
      </pc:sldChg>
      <pc:sldChg chg="addSp delSp modSp add mod ord setBg modAnim">
        <pc:chgData name="Eric Glover" userId="47c2a8b81aae47a8" providerId="LiveId" clId="{55C6BDF9-F300-4B64-BDFC-06A2A5B735F2}" dt="2021-02-13T20:52:42.571" v="4137"/>
        <pc:sldMkLst>
          <pc:docMk/>
          <pc:sldMk cId="1888637519" sldId="326"/>
        </pc:sldMkLst>
        <pc:spChg chg="mod">
          <ac:chgData name="Eric Glover" userId="47c2a8b81aae47a8" providerId="LiveId" clId="{55C6BDF9-F300-4B64-BDFC-06A2A5B735F2}" dt="2021-02-13T20:51:18.136" v="4084" actId="1036"/>
          <ac:spMkLst>
            <pc:docMk/>
            <pc:sldMk cId="1888637519" sldId="326"/>
            <ac:spMk id="4" creationId="{3557725F-5149-44D1-ACB7-626F0A6DFEE8}"/>
          </ac:spMkLst>
        </pc:spChg>
        <pc:spChg chg="mod">
          <ac:chgData name="Eric Glover" userId="47c2a8b81aae47a8" providerId="LiveId" clId="{55C6BDF9-F300-4B64-BDFC-06A2A5B735F2}" dt="2021-02-13T20:51:23.260" v="4085" actId="1035"/>
          <ac:spMkLst>
            <pc:docMk/>
            <pc:sldMk cId="1888637519" sldId="326"/>
            <ac:spMk id="5" creationId="{650FCB22-2C50-4268-B942-5667AA56143E}"/>
          </ac:spMkLst>
        </pc:spChg>
        <pc:spChg chg="add mod">
          <ac:chgData name="Eric Glover" userId="47c2a8b81aae47a8" providerId="LiveId" clId="{55C6BDF9-F300-4B64-BDFC-06A2A5B735F2}" dt="2021-02-13T20:48:41.331" v="4035"/>
          <ac:spMkLst>
            <pc:docMk/>
            <pc:sldMk cId="1888637519" sldId="326"/>
            <ac:spMk id="6" creationId="{1C4E3952-0131-4138-8ECD-04CA77B12C1B}"/>
          </ac:spMkLst>
        </pc:spChg>
        <pc:spChg chg="del">
          <ac:chgData name="Eric Glover" userId="47c2a8b81aae47a8" providerId="LiveId" clId="{55C6BDF9-F300-4B64-BDFC-06A2A5B735F2}" dt="2021-02-13T20:49:34.391" v="4055" actId="478"/>
          <ac:spMkLst>
            <pc:docMk/>
            <pc:sldMk cId="1888637519" sldId="326"/>
            <ac:spMk id="7" creationId="{3CA915EC-6188-4BEA-9695-D2050FA52389}"/>
          </ac:spMkLst>
        </pc:spChg>
        <pc:spChg chg="add mod">
          <ac:chgData name="Eric Glover" userId="47c2a8b81aae47a8" providerId="LiveId" clId="{55C6BDF9-F300-4B64-BDFC-06A2A5B735F2}" dt="2021-02-13T20:49:42.992" v="4058"/>
          <ac:spMkLst>
            <pc:docMk/>
            <pc:sldMk cId="1888637519" sldId="326"/>
            <ac:spMk id="8" creationId="{0C0F3C6B-3A96-4C7A-8465-9F8CF9656292}"/>
          </ac:spMkLst>
        </pc:spChg>
      </pc:sldChg>
      <pc:sldChg chg="addSp delSp modSp add mod setBg modAnim">
        <pc:chgData name="Eric Glover" userId="47c2a8b81aae47a8" providerId="LiveId" clId="{55C6BDF9-F300-4B64-BDFC-06A2A5B735F2}" dt="2021-02-13T20:52:59.400" v="4140"/>
        <pc:sldMkLst>
          <pc:docMk/>
          <pc:sldMk cId="2775628275" sldId="327"/>
        </pc:sldMkLst>
        <pc:spChg chg="add del mod">
          <ac:chgData name="Eric Glover" userId="47c2a8b81aae47a8" providerId="LiveId" clId="{55C6BDF9-F300-4B64-BDFC-06A2A5B735F2}" dt="2021-02-13T18:53:34.090" v="2064" actId="478"/>
          <ac:spMkLst>
            <pc:docMk/>
            <pc:sldMk cId="2775628275" sldId="327"/>
            <ac:spMk id="2" creationId="{529D0AE5-E1D5-4421-8AD0-25FAEC961242}"/>
          </ac:spMkLst>
        </pc:spChg>
        <pc:spChg chg="del">
          <ac:chgData name="Eric Glover" userId="47c2a8b81aae47a8" providerId="LiveId" clId="{55C6BDF9-F300-4B64-BDFC-06A2A5B735F2}" dt="2021-02-13T18:53:30.487" v="2063" actId="478"/>
          <ac:spMkLst>
            <pc:docMk/>
            <pc:sldMk cId="2775628275" sldId="327"/>
            <ac:spMk id="3" creationId="{930830F8-9029-4B45-A638-0E29348F5AAB}"/>
          </ac:spMkLst>
        </pc:spChg>
        <pc:spChg chg="mod">
          <ac:chgData name="Eric Glover" userId="47c2a8b81aae47a8" providerId="LiveId" clId="{55C6BDF9-F300-4B64-BDFC-06A2A5B735F2}" dt="2021-02-13T20:51:47.877" v="4106" actId="1037"/>
          <ac:spMkLst>
            <pc:docMk/>
            <pc:sldMk cId="2775628275" sldId="327"/>
            <ac:spMk id="4" creationId="{3557725F-5149-44D1-ACB7-626F0A6DFEE8}"/>
          </ac:spMkLst>
        </pc:spChg>
        <pc:spChg chg="add mod">
          <ac:chgData name="Eric Glover" userId="47c2a8b81aae47a8" providerId="LiveId" clId="{55C6BDF9-F300-4B64-BDFC-06A2A5B735F2}" dt="2021-02-13T20:51:51.342" v="4109" actId="1035"/>
          <ac:spMkLst>
            <pc:docMk/>
            <pc:sldMk cId="2775628275" sldId="327"/>
            <ac:spMk id="6" creationId="{A2AEEB14-765E-42DD-9B57-947A5A029A15}"/>
          </ac:spMkLst>
        </pc:spChg>
        <pc:spChg chg="add mod">
          <ac:chgData name="Eric Glover" userId="47c2a8b81aae47a8" providerId="LiveId" clId="{55C6BDF9-F300-4B64-BDFC-06A2A5B735F2}" dt="2021-02-13T20:48:44.546" v="4037"/>
          <ac:spMkLst>
            <pc:docMk/>
            <pc:sldMk cId="2775628275" sldId="327"/>
            <ac:spMk id="8" creationId="{6FAA3901-3313-4D77-8686-BDD02D96E6D4}"/>
          </ac:spMkLst>
        </pc:spChg>
      </pc:sldChg>
      <pc:sldChg chg="addSp delSp modSp add mod setBg modAnim">
        <pc:chgData name="Eric Glover" userId="47c2a8b81aae47a8" providerId="LiveId" clId="{55C6BDF9-F300-4B64-BDFC-06A2A5B735F2}" dt="2021-02-13T20:53:22.623" v="4145"/>
        <pc:sldMkLst>
          <pc:docMk/>
          <pc:sldMk cId="622759379" sldId="328"/>
        </pc:sldMkLst>
        <pc:spChg chg="add del mod">
          <ac:chgData name="Eric Glover" userId="47c2a8b81aae47a8" providerId="LiveId" clId="{55C6BDF9-F300-4B64-BDFC-06A2A5B735F2}" dt="2021-02-13T19:20:14.603" v="2494" actId="478"/>
          <ac:spMkLst>
            <pc:docMk/>
            <pc:sldMk cId="622759379" sldId="328"/>
            <ac:spMk id="2" creationId="{235B40C5-40D6-4439-892F-E8B39C6348A3}"/>
          </ac:spMkLst>
        </pc:spChg>
        <pc:spChg chg="del">
          <ac:chgData name="Eric Glover" userId="47c2a8b81aae47a8" providerId="LiveId" clId="{55C6BDF9-F300-4B64-BDFC-06A2A5B735F2}" dt="2021-02-13T19:20:11.009" v="2493" actId="478"/>
          <ac:spMkLst>
            <pc:docMk/>
            <pc:sldMk cId="622759379" sldId="328"/>
            <ac:spMk id="3" creationId="{930830F8-9029-4B45-A638-0E29348F5AAB}"/>
          </ac:spMkLst>
        </pc:spChg>
        <pc:spChg chg="mod">
          <ac:chgData name="Eric Glover" userId="47c2a8b81aae47a8" providerId="LiveId" clId="{55C6BDF9-F300-4B64-BDFC-06A2A5B735F2}" dt="2021-02-13T20:52:14.952" v="4132" actId="1036"/>
          <ac:spMkLst>
            <pc:docMk/>
            <pc:sldMk cId="622759379" sldId="328"/>
            <ac:spMk id="4" creationId="{3557725F-5149-44D1-ACB7-626F0A6DFEE8}"/>
          </ac:spMkLst>
        </pc:spChg>
        <pc:spChg chg="add mod">
          <ac:chgData name="Eric Glover" userId="47c2a8b81aae47a8" providerId="LiveId" clId="{55C6BDF9-F300-4B64-BDFC-06A2A5B735F2}" dt="2021-02-13T20:53:08.024" v="4141" actId="20578"/>
          <ac:spMkLst>
            <pc:docMk/>
            <pc:sldMk cId="622759379" sldId="328"/>
            <ac:spMk id="6" creationId="{13ACD45D-07DB-411F-BE59-D9192CC5F9B3}"/>
          </ac:spMkLst>
        </pc:spChg>
        <pc:spChg chg="del">
          <ac:chgData name="Eric Glover" userId="47c2a8b81aae47a8" providerId="LiveId" clId="{55C6BDF9-F300-4B64-BDFC-06A2A5B735F2}" dt="2021-02-13T20:49:52.885" v="4059" actId="478"/>
          <ac:spMkLst>
            <pc:docMk/>
            <pc:sldMk cId="622759379" sldId="328"/>
            <ac:spMk id="7" creationId="{3CA915EC-6188-4BEA-9695-D2050FA52389}"/>
          </ac:spMkLst>
        </pc:spChg>
        <pc:spChg chg="add mod">
          <ac:chgData name="Eric Glover" userId="47c2a8b81aae47a8" providerId="LiveId" clId="{55C6BDF9-F300-4B64-BDFC-06A2A5B735F2}" dt="2021-02-13T20:48:47.678" v="4039"/>
          <ac:spMkLst>
            <pc:docMk/>
            <pc:sldMk cId="622759379" sldId="328"/>
            <ac:spMk id="8" creationId="{4727080D-9A7F-4A48-A2B1-AD294DB83B48}"/>
          </ac:spMkLst>
        </pc:spChg>
        <pc:spChg chg="add mod">
          <ac:chgData name="Eric Glover" userId="47c2a8b81aae47a8" providerId="LiveId" clId="{55C6BDF9-F300-4B64-BDFC-06A2A5B735F2}" dt="2021-02-13T20:49:53.377" v="4060"/>
          <ac:spMkLst>
            <pc:docMk/>
            <pc:sldMk cId="622759379" sldId="328"/>
            <ac:spMk id="9" creationId="{8B9A9FEC-3CE6-4BD5-A908-9E79E3E1343D}"/>
          </ac:spMkLst>
        </pc:spChg>
      </pc:sldChg>
      <pc:sldChg chg="addSp delSp modSp new mod setBg modAnim">
        <pc:chgData name="Eric Glover" userId="47c2a8b81aae47a8" providerId="LiveId" clId="{55C6BDF9-F300-4B64-BDFC-06A2A5B735F2}" dt="2021-02-13T20:49:55.897" v="4061"/>
        <pc:sldMkLst>
          <pc:docMk/>
          <pc:sldMk cId="1936409102" sldId="329"/>
        </pc:sldMkLst>
        <pc:spChg chg="del">
          <ac:chgData name="Eric Glover" userId="47c2a8b81aae47a8" providerId="LiveId" clId="{55C6BDF9-F300-4B64-BDFC-06A2A5B735F2}" dt="2021-02-13T19:48:20.368" v="3310" actId="478"/>
          <ac:spMkLst>
            <pc:docMk/>
            <pc:sldMk cId="1936409102" sldId="329"/>
            <ac:spMk id="2" creationId="{A1C92D09-2DA6-4D5B-A643-38EAF2129C8B}"/>
          </ac:spMkLst>
        </pc:spChg>
        <pc:spChg chg="del">
          <ac:chgData name="Eric Glover" userId="47c2a8b81aae47a8" providerId="LiveId" clId="{55C6BDF9-F300-4B64-BDFC-06A2A5B735F2}" dt="2021-02-13T19:47:42.582" v="3306" actId="478"/>
          <ac:spMkLst>
            <pc:docMk/>
            <pc:sldMk cId="1936409102" sldId="329"/>
            <ac:spMk id="3" creationId="{21CDEEAA-2007-40F9-9DCA-FF8712DC200B}"/>
          </ac:spMkLst>
        </pc:spChg>
        <pc:spChg chg="add del mod">
          <ac:chgData name="Eric Glover" userId="47c2a8b81aae47a8" providerId="LiveId" clId="{55C6BDF9-F300-4B64-BDFC-06A2A5B735F2}" dt="2021-02-13T20:47:49.360" v="4004" actId="478"/>
          <ac:spMkLst>
            <pc:docMk/>
            <pc:sldMk cId="1936409102" sldId="329"/>
            <ac:spMk id="4" creationId="{4B0040DE-6B8B-43A1-974A-E011FF1D435A}"/>
          </ac:spMkLst>
        </pc:spChg>
        <pc:spChg chg="add mod">
          <ac:chgData name="Eric Glover" userId="47c2a8b81aae47a8" providerId="LiveId" clId="{55C6BDF9-F300-4B64-BDFC-06A2A5B735F2}" dt="2021-02-13T20:44:57.576" v="3973" actId="20577"/>
          <ac:spMkLst>
            <pc:docMk/>
            <pc:sldMk cId="1936409102" sldId="329"/>
            <ac:spMk id="6" creationId="{FBBB4891-AA0E-4322-82D4-659DBA5D8C8A}"/>
          </ac:spMkLst>
        </pc:spChg>
        <pc:spChg chg="add mod">
          <ac:chgData name="Eric Glover" userId="47c2a8b81aae47a8" providerId="LiveId" clId="{55C6BDF9-F300-4B64-BDFC-06A2A5B735F2}" dt="2021-02-13T20:48:13.567" v="4032" actId="14100"/>
          <ac:spMkLst>
            <pc:docMk/>
            <pc:sldMk cId="1936409102" sldId="329"/>
            <ac:spMk id="7" creationId="{E02848DC-9930-47B5-9464-381124411063}"/>
          </ac:spMkLst>
        </pc:spChg>
        <pc:spChg chg="add mod">
          <ac:chgData name="Eric Glover" userId="47c2a8b81aae47a8" providerId="LiveId" clId="{55C6BDF9-F300-4B64-BDFC-06A2A5B735F2}" dt="2021-02-13T20:48:49.271" v="4040"/>
          <ac:spMkLst>
            <pc:docMk/>
            <pc:sldMk cId="1936409102" sldId="329"/>
            <ac:spMk id="8" creationId="{77C8F2AC-D49B-46A5-A1B0-90C7500B727B}"/>
          </ac:spMkLst>
        </pc:spChg>
        <pc:spChg chg="add mod">
          <ac:chgData name="Eric Glover" userId="47c2a8b81aae47a8" providerId="LiveId" clId="{55C6BDF9-F300-4B64-BDFC-06A2A5B735F2}" dt="2021-02-13T20:49:55.897" v="4061"/>
          <ac:spMkLst>
            <pc:docMk/>
            <pc:sldMk cId="1936409102" sldId="329"/>
            <ac:spMk id="9" creationId="{57B1C4FD-8477-4380-9B5B-701358A7F559}"/>
          </ac:spMkLst>
        </pc:spChg>
        <pc:graphicFrameChg chg="add mod">
          <ac:chgData name="Eric Glover" userId="47c2a8b81aae47a8" providerId="LiveId" clId="{55C6BDF9-F300-4B64-BDFC-06A2A5B735F2}" dt="2021-02-13T20:48:20.817" v="4033" actId="1037"/>
          <ac:graphicFrameMkLst>
            <pc:docMk/>
            <pc:sldMk cId="1936409102" sldId="329"/>
            <ac:graphicFrameMk id="5" creationId="{59C50FCE-5B4C-4E3A-87A3-ACF00D3A9CC5}"/>
          </ac:graphicFrameMkLst>
        </pc:graphicFrameChg>
      </pc:sldChg>
      <pc:sldChg chg="delSp add del mod delAnim">
        <pc:chgData name="Eric Glover" userId="47c2a8b81aae47a8" providerId="LiveId" clId="{55C6BDF9-F300-4B64-BDFC-06A2A5B735F2}" dt="2021-02-13T20:14:57.272" v="3676" actId="47"/>
        <pc:sldMkLst>
          <pc:docMk/>
          <pc:sldMk cId="524703482" sldId="330"/>
        </pc:sldMkLst>
        <pc:spChg chg="del">
          <ac:chgData name="Eric Glover" userId="47c2a8b81aae47a8" providerId="LiveId" clId="{55C6BDF9-F300-4B64-BDFC-06A2A5B735F2}" dt="2021-02-13T20:10:59.809" v="3659" actId="478"/>
          <ac:spMkLst>
            <pc:docMk/>
            <pc:sldMk cId="524703482" sldId="330"/>
            <ac:spMk id="4" creationId="{3557725F-5149-44D1-ACB7-626F0A6DFEE8}"/>
          </ac:spMkLst>
        </pc:spChg>
        <pc:spChg chg="del">
          <ac:chgData name="Eric Glover" userId="47c2a8b81aae47a8" providerId="LiveId" clId="{55C6BDF9-F300-4B64-BDFC-06A2A5B735F2}" dt="2021-02-13T20:10:58.407" v="3658" actId="478"/>
          <ac:spMkLst>
            <pc:docMk/>
            <pc:sldMk cId="524703482" sldId="330"/>
            <ac:spMk id="5" creationId="{650FCB22-2C50-4268-B942-5667AA5614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3BF54-B593-4701-934D-92C3B605DCF0}"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6DACD594-D59E-4CBC-93BC-47CBEDC1EEBB}">
      <dgm:prSet phldrT="[Text]"/>
      <dgm:spPr>
        <a:solidFill>
          <a:srgbClr val="910101"/>
        </a:solidFill>
      </dgm:spPr>
      <dgm:t>
        <a:bodyPr/>
        <a:lstStyle/>
        <a:p>
          <a:r>
            <a:rPr lang="en-US" dirty="0"/>
            <a:t>Proclaim</a:t>
          </a:r>
        </a:p>
      </dgm:t>
    </dgm:pt>
    <dgm:pt modelId="{28A2E263-6ADA-4E1D-81CD-2923F8488521}" type="parTrans" cxnId="{896FB3CE-891E-40DD-AA86-7394CC4BF4CC}">
      <dgm:prSet/>
      <dgm:spPr/>
      <dgm:t>
        <a:bodyPr/>
        <a:lstStyle/>
        <a:p>
          <a:endParaRPr lang="en-US"/>
        </a:p>
      </dgm:t>
    </dgm:pt>
    <dgm:pt modelId="{DC9B7BBA-1E33-42B2-9CBA-D0CD4540567D}" type="sibTrans" cxnId="{896FB3CE-891E-40DD-AA86-7394CC4BF4CC}">
      <dgm:prSet/>
      <dgm:spPr/>
      <dgm:t>
        <a:bodyPr/>
        <a:lstStyle/>
        <a:p>
          <a:endParaRPr lang="en-US"/>
        </a:p>
      </dgm:t>
    </dgm:pt>
    <dgm:pt modelId="{D9C125F4-831A-4DE2-B4DA-CC15C1011AFE}">
      <dgm:prSet phldrT="[Text]"/>
      <dgm:spPr>
        <a:solidFill>
          <a:srgbClr val="910101"/>
        </a:solidFill>
      </dgm:spPr>
      <dgm:t>
        <a:bodyPr/>
        <a:lstStyle/>
        <a:p>
          <a:r>
            <a:rPr lang="en-US" dirty="0"/>
            <a:t>Witness</a:t>
          </a:r>
        </a:p>
      </dgm:t>
    </dgm:pt>
    <dgm:pt modelId="{A9BAC721-1868-4E07-BD68-FD2B1BBFA28F}" type="parTrans" cxnId="{7D5D0429-3FEA-440C-9091-CC5CA133D95B}">
      <dgm:prSet/>
      <dgm:spPr/>
      <dgm:t>
        <a:bodyPr/>
        <a:lstStyle/>
        <a:p>
          <a:endParaRPr lang="en-US"/>
        </a:p>
      </dgm:t>
    </dgm:pt>
    <dgm:pt modelId="{3A45F52F-7363-4EF6-A45C-EB0FC10FA54C}" type="sibTrans" cxnId="{7D5D0429-3FEA-440C-9091-CC5CA133D95B}">
      <dgm:prSet/>
      <dgm:spPr/>
      <dgm:t>
        <a:bodyPr/>
        <a:lstStyle/>
        <a:p>
          <a:endParaRPr lang="en-US"/>
        </a:p>
      </dgm:t>
    </dgm:pt>
    <dgm:pt modelId="{D3E3A368-024E-4839-8144-15440F63146C}">
      <dgm:prSet phldrT="[Text]"/>
      <dgm:spPr>
        <a:solidFill>
          <a:srgbClr val="910101"/>
        </a:solidFill>
      </dgm:spPr>
      <dgm:t>
        <a:bodyPr/>
        <a:lstStyle/>
        <a:p>
          <a:r>
            <a:rPr lang="en-US" dirty="0"/>
            <a:t>Commit</a:t>
          </a:r>
        </a:p>
      </dgm:t>
    </dgm:pt>
    <dgm:pt modelId="{63F1718D-4C02-427C-9743-1A36C3F02245}" type="parTrans" cxnId="{A5638F8F-D32C-409A-857D-545273CEDE03}">
      <dgm:prSet/>
      <dgm:spPr/>
      <dgm:t>
        <a:bodyPr/>
        <a:lstStyle/>
        <a:p>
          <a:endParaRPr lang="en-US"/>
        </a:p>
      </dgm:t>
    </dgm:pt>
    <dgm:pt modelId="{35097929-14E2-441D-861D-ACEC6BAF122B}" type="sibTrans" cxnId="{A5638F8F-D32C-409A-857D-545273CEDE03}">
      <dgm:prSet/>
      <dgm:spPr/>
      <dgm:t>
        <a:bodyPr/>
        <a:lstStyle/>
        <a:p>
          <a:endParaRPr lang="en-US"/>
        </a:p>
      </dgm:t>
    </dgm:pt>
    <dgm:pt modelId="{AC39188B-AB04-400B-82EE-D7B158930B73}">
      <dgm:prSet phldrT="[Text]"/>
      <dgm:spPr>
        <a:solidFill>
          <a:srgbClr val="910101"/>
        </a:solidFill>
      </dgm:spPr>
      <dgm:t>
        <a:bodyPr/>
        <a:lstStyle/>
        <a:p>
          <a:r>
            <a:rPr lang="en-US" dirty="0"/>
            <a:t>Pray</a:t>
          </a:r>
        </a:p>
      </dgm:t>
    </dgm:pt>
    <dgm:pt modelId="{FE11936B-963D-4DA4-88BE-53E370CC050A}" type="parTrans" cxnId="{13A7E165-D041-4BD4-AD29-C2B266FA6C64}">
      <dgm:prSet/>
      <dgm:spPr/>
      <dgm:t>
        <a:bodyPr/>
        <a:lstStyle/>
        <a:p>
          <a:endParaRPr lang="en-US"/>
        </a:p>
      </dgm:t>
    </dgm:pt>
    <dgm:pt modelId="{6922E47E-A51B-4DB1-B97B-102EE448BEF7}" type="sibTrans" cxnId="{13A7E165-D041-4BD4-AD29-C2B266FA6C64}">
      <dgm:prSet/>
      <dgm:spPr/>
      <dgm:t>
        <a:bodyPr/>
        <a:lstStyle/>
        <a:p>
          <a:endParaRPr lang="en-US"/>
        </a:p>
      </dgm:t>
    </dgm:pt>
    <dgm:pt modelId="{1B47E6B0-75FE-437B-98D9-4E2249BBA2E5}" type="pres">
      <dgm:prSet presAssocID="{1503BF54-B593-4701-934D-92C3B605DCF0}" presName="Name0" presStyleCnt="0">
        <dgm:presLayoutVars>
          <dgm:chMax val="7"/>
          <dgm:chPref val="7"/>
          <dgm:dir/>
        </dgm:presLayoutVars>
      </dgm:prSet>
      <dgm:spPr/>
    </dgm:pt>
    <dgm:pt modelId="{4A5CD752-9D31-4F5B-AE31-3C6511EC59F7}" type="pres">
      <dgm:prSet presAssocID="{1503BF54-B593-4701-934D-92C3B605DCF0}" presName="Name1" presStyleCnt="0"/>
      <dgm:spPr/>
    </dgm:pt>
    <dgm:pt modelId="{2D3D56C0-B9F1-4D06-AFA6-63A546F59366}" type="pres">
      <dgm:prSet presAssocID="{1503BF54-B593-4701-934D-92C3B605DCF0}" presName="cycle" presStyleCnt="0"/>
      <dgm:spPr/>
    </dgm:pt>
    <dgm:pt modelId="{0AFCEBA3-323B-42F8-8B6E-A986BD9BE430}" type="pres">
      <dgm:prSet presAssocID="{1503BF54-B593-4701-934D-92C3B605DCF0}" presName="srcNode" presStyleLbl="node1" presStyleIdx="0" presStyleCnt="4"/>
      <dgm:spPr/>
    </dgm:pt>
    <dgm:pt modelId="{5709D130-16E8-47D8-8DC0-45004B670E41}" type="pres">
      <dgm:prSet presAssocID="{1503BF54-B593-4701-934D-92C3B605DCF0}" presName="conn" presStyleLbl="parChTrans1D2" presStyleIdx="0" presStyleCnt="1"/>
      <dgm:spPr/>
    </dgm:pt>
    <dgm:pt modelId="{2B0A7C1F-1B74-46C3-A50B-38DF8268FBF4}" type="pres">
      <dgm:prSet presAssocID="{1503BF54-B593-4701-934D-92C3B605DCF0}" presName="extraNode" presStyleLbl="node1" presStyleIdx="0" presStyleCnt="4"/>
      <dgm:spPr/>
    </dgm:pt>
    <dgm:pt modelId="{F1E3C4E7-D195-4AA0-9140-233160DD64AA}" type="pres">
      <dgm:prSet presAssocID="{1503BF54-B593-4701-934D-92C3B605DCF0}" presName="dstNode" presStyleLbl="node1" presStyleIdx="0" presStyleCnt="4"/>
      <dgm:spPr/>
    </dgm:pt>
    <dgm:pt modelId="{4BBF891D-E428-497B-9F62-AFB1E0C62072}" type="pres">
      <dgm:prSet presAssocID="{6DACD594-D59E-4CBC-93BC-47CBEDC1EEBB}" presName="text_1" presStyleLbl="node1" presStyleIdx="0" presStyleCnt="4">
        <dgm:presLayoutVars>
          <dgm:bulletEnabled val="1"/>
        </dgm:presLayoutVars>
      </dgm:prSet>
      <dgm:spPr/>
    </dgm:pt>
    <dgm:pt modelId="{9EEE2DEE-FF0A-44E5-B345-28F193CFC393}" type="pres">
      <dgm:prSet presAssocID="{6DACD594-D59E-4CBC-93BC-47CBEDC1EEBB}" presName="accent_1" presStyleCnt="0"/>
      <dgm:spPr/>
    </dgm:pt>
    <dgm:pt modelId="{9E838EAE-03A1-451B-BA2F-100943AE6E4F}" type="pres">
      <dgm:prSet presAssocID="{6DACD594-D59E-4CBC-93BC-47CBEDC1EEBB}" presName="accentRepeatNode" presStyleLbl="solidFgAcc1" presStyleIdx="0" presStyleCnt="4"/>
      <dgm:spPr/>
    </dgm:pt>
    <dgm:pt modelId="{B411BC46-9020-479F-8925-9A37B69DC338}" type="pres">
      <dgm:prSet presAssocID="{D9C125F4-831A-4DE2-B4DA-CC15C1011AFE}" presName="text_2" presStyleLbl="node1" presStyleIdx="1" presStyleCnt="4">
        <dgm:presLayoutVars>
          <dgm:bulletEnabled val="1"/>
        </dgm:presLayoutVars>
      </dgm:prSet>
      <dgm:spPr/>
    </dgm:pt>
    <dgm:pt modelId="{335A846A-D6F6-46BD-8792-AA5CAC0F4E46}" type="pres">
      <dgm:prSet presAssocID="{D9C125F4-831A-4DE2-B4DA-CC15C1011AFE}" presName="accent_2" presStyleCnt="0"/>
      <dgm:spPr/>
    </dgm:pt>
    <dgm:pt modelId="{E2D8CCD2-0160-4A9F-BAE5-D5B9A26F9A60}" type="pres">
      <dgm:prSet presAssocID="{D9C125F4-831A-4DE2-B4DA-CC15C1011AFE}" presName="accentRepeatNode" presStyleLbl="solidFgAcc1" presStyleIdx="1" presStyleCnt="4"/>
      <dgm:spPr/>
    </dgm:pt>
    <dgm:pt modelId="{DEB99A92-2FA8-4FD1-882B-92574B8F838B}" type="pres">
      <dgm:prSet presAssocID="{D3E3A368-024E-4839-8144-15440F63146C}" presName="text_3" presStyleLbl="node1" presStyleIdx="2" presStyleCnt="4">
        <dgm:presLayoutVars>
          <dgm:bulletEnabled val="1"/>
        </dgm:presLayoutVars>
      </dgm:prSet>
      <dgm:spPr/>
    </dgm:pt>
    <dgm:pt modelId="{685DC5F9-0178-4160-8C1D-B130C893453B}" type="pres">
      <dgm:prSet presAssocID="{D3E3A368-024E-4839-8144-15440F63146C}" presName="accent_3" presStyleCnt="0"/>
      <dgm:spPr/>
    </dgm:pt>
    <dgm:pt modelId="{AD11444B-4BE8-4398-81F4-900399D7688B}" type="pres">
      <dgm:prSet presAssocID="{D3E3A368-024E-4839-8144-15440F63146C}" presName="accentRepeatNode" presStyleLbl="solidFgAcc1" presStyleIdx="2" presStyleCnt="4"/>
      <dgm:spPr/>
    </dgm:pt>
    <dgm:pt modelId="{1E3A0A56-34B2-4BB8-B22A-5A3C178FF824}" type="pres">
      <dgm:prSet presAssocID="{AC39188B-AB04-400B-82EE-D7B158930B73}" presName="text_4" presStyleLbl="node1" presStyleIdx="3" presStyleCnt="4">
        <dgm:presLayoutVars>
          <dgm:bulletEnabled val="1"/>
        </dgm:presLayoutVars>
      </dgm:prSet>
      <dgm:spPr/>
    </dgm:pt>
    <dgm:pt modelId="{D74CF0F1-AB82-4C43-86C2-A69FB3C4B9CB}" type="pres">
      <dgm:prSet presAssocID="{AC39188B-AB04-400B-82EE-D7B158930B73}" presName="accent_4" presStyleCnt="0"/>
      <dgm:spPr/>
    </dgm:pt>
    <dgm:pt modelId="{707869EF-C563-43E0-B891-12D741E04822}" type="pres">
      <dgm:prSet presAssocID="{AC39188B-AB04-400B-82EE-D7B158930B73}" presName="accentRepeatNode" presStyleLbl="solidFgAcc1" presStyleIdx="3" presStyleCnt="4"/>
      <dgm:spPr/>
    </dgm:pt>
  </dgm:ptLst>
  <dgm:cxnLst>
    <dgm:cxn modelId="{7D5D0429-3FEA-440C-9091-CC5CA133D95B}" srcId="{1503BF54-B593-4701-934D-92C3B605DCF0}" destId="{D9C125F4-831A-4DE2-B4DA-CC15C1011AFE}" srcOrd="1" destOrd="0" parTransId="{A9BAC721-1868-4E07-BD68-FD2B1BBFA28F}" sibTransId="{3A45F52F-7363-4EF6-A45C-EB0FC10FA54C}"/>
    <dgm:cxn modelId="{790C5141-01F2-474D-9AB1-41525E65B1B0}" type="presOf" srcId="{AC39188B-AB04-400B-82EE-D7B158930B73}" destId="{1E3A0A56-34B2-4BB8-B22A-5A3C178FF824}" srcOrd="0" destOrd="0" presId="urn:microsoft.com/office/officeart/2008/layout/VerticalCurvedList"/>
    <dgm:cxn modelId="{13A7E165-D041-4BD4-AD29-C2B266FA6C64}" srcId="{1503BF54-B593-4701-934D-92C3B605DCF0}" destId="{AC39188B-AB04-400B-82EE-D7B158930B73}" srcOrd="3" destOrd="0" parTransId="{FE11936B-963D-4DA4-88BE-53E370CC050A}" sibTransId="{6922E47E-A51B-4DB1-B97B-102EE448BEF7}"/>
    <dgm:cxn modelId="{A5638F8F-D32C-409A-857D-545273CEDE03}" srcId="{1503BF54-B593-4701-934D-92C3B605DCF0}" destId="{D3E3A368-024E-4839-8144-15440F63146C}" srcOrd="2" destOrd="0" parTransId="{63F1718D-4C02-427C-9743-1A36C3F02245}" sibTransId="{35097929-14E2-441D-861D-ACEC6BAF122B}"/>
    <dgm:cxn modelId="{896FB3CE-891E-40DD-AA86-7394CC4BF4CC}" srcId="{1503BF54-B593-4701-934D-92C3B605DCF0}" destId="{6DACD594-D59E-4CBC-93BC-47CBEDC1EEBB}" srcOrd="0" destOrd="0" parTransId="{28A2E263-6ADA-4E1D-81CD-2923F8488521}" sibTransId="{DC9B7BBA-1E33-42B2-9CBA-D0CD4540567D}"/>
    <dgm:cxn modelId="{E0532BD4-CD9E-43EC-A791-7EDEC92C7C47}" type="presOf" srcId="{DC9B7BBA-1E33-42B2-9CBA-D0CD4540567D}" destId="{5709D130-16E8-47D8-8DC0-45004B670E41}" srcOrd="0" destOrd="0" presId="urn:microsoft.com/office/officeart/2008/layout/VerticalCurvedList"/>
    <dgm:cxn modelId="{072417DA-B8CE-477D-AC60-56BE8FCDBDCF}" type="presOf" srcId="{D9C125F4-831A-4DE2-B4DA-CC15C1011AFE}" destId="{B411BC46-9020-479F-8925-9A37B69DC338}" srcOrd="0" destOrd="0" presId="urn:microsoft.com/office/officeart/2008/layout/VerticalCurvedList"/>
    <dgm:cxn modelId="{69CEFADB-6E69-4816-859F-15FC35A78E8B}" type="presOf" srcId="{1503BF54-B593-4701-934D-92C3B605DCF0}" destId="{1B47E6B0-75FE-437B-98D9-4E2249BBA2E5}" srcOrd="0" destOrd="0" presId="urn:microsoft.com/office/officeart/2008/layout/VerticalCurvedList"/>
    <dgm:cxn modelId="{2AC2EEDC-75D9-4CA1-A759-DA9C81D71B8E}" type="presOf" srcId="{6DACD594-D59E-4CBC-93BC-47CBEDC1EEBB}" destId="{4BBF891D-E428-497B-9F62-AFB1E0C62072}" srcOrd="0" destOrd="0" presId="urn:microsoft.com/office/officeart/2008/layout/VerticalCurvedList"/>
    <dgm:cxn modelId="{4E9091EF-2C94-497A-953E-65EBCEEF53DB}" type="presOf" srcId="{D3E3A368-024E-4839-8144-15440F63146C}" destId="{DEB99A92-2FA8-4FD1-882B-92574B8F838B}" srcOrd="0" destOrd="0" presId="urn:microsoft.com/office/officeart/2008/layout/VerticalCurvedList"/>
    <dgm:cxn modelId="{F1D24801-6884-46CB-86F9-6ED1EFEC5462}" type="presParOf" srcId="{1B47E6B0-75FE-437B-98D9-4E2249BBA2E5}" destId="{4A5CD752-9D31-4F5B-AE31-3C6511EC59F7}" srcOrd="0" destOrd="0" presId="urn:microsoft.com/office/officeart/2008/layout/VerticalCurvedList"/>
    <dgm:cxn modelId="{D571E193-EC11-4227-82BE-29ECC02B377E}" type="presParOf" srcId="{4A5CD752-9D31-4F5B-AE31-3C6511EC59F7}" destId="{2D3D56C0-B9F1-4D06-AFA6-63A546F59366}" srcOrd="0" destOrd="0" presId="urn:microsoft.com/office/officeart/2008/layout/VerticalCurvedList"/>
    <dgm:cxn modelId="{9F06C26E-F613-41D4-9DD0-C4F630606718}" type="presParOf" srcId="{2D3D56C0-B9F1-4D06-AFA6-63A546F59366}" destId="{0AFCEBA3-323B-42F8-8B6E-A986BD9BE430}" srcOrd="0" destOrd="0" presId="urn:microsoft.com/office/officeart/2008/layout/VerticalCurvedList"/>
    <dgm:cxn modelId="{D654A5E9-5DCE-41DF-9449-73771F94D781}" type="presParOf" srcId="{2D3D56C0-B9F1-4D06-AFA6-63A546F59366}" destId="{5709D130-16E8-47D8-8DC0-45004B670E41}" srcOrd="1" destOrd="0" presId="urn:microsoft.com/office/officeart/2008/layout/VerticalCurvedList"/>
    <dgm:cxn modelId="{14C403D9-9290-409A-901D-A644AC6FB8F0}" type="presParOf" srcId="{2D3D56C0-B9F1-4D06-AFA6-63A546F59366}" destId="{2B0A7C1F-1B74-46C3-A50B-38DF8268FBF4}" srcOrd="2" destOrd="0" presId="urn:microsoft.com/office/officeart/2008/layout/VerticalCurvedList"/>
    <dgm:cxn modelId="{480ED2C5-9065-4C7F-AF5C-530412EF43C0}" type="presParOf" srcId="{2D3D56C0-B9F1-4D06-AFA6-63A546F59366}" destId="{F1E3C4E7-D195-4AA0-9140-233160DD64AA}" srcOrd="3" destOrd="0" presId="urn:microsoft.com/office/officeart/2008/layout/VerticalCurvedList"/>
    <dgm:cxn modelId="{7392343F-0FC2-48A7-AD66-9A9DE48920EB}" type="presParOf" srcId="{4A5CD752-9D31-4F5B-AE31-3C6511EC59F7}" destId="{4BBF891D-E428-497B-9F62-AFB1E0C62072}" srcOrd="1" destOrd="0" presId="urn:microsoft.com/office/officeart/2008/layout/VerticalCurvedList"/>
    <dgm:cxn modelId="{E82CA7FE-FE6E-46F0-B810-732FB7B62172}" type="presParOf" srcId="{4A5CD752-9D31-4F5B-AE31-3C6511EC59F7}" destId="{9EEE2DEE-FF0A-44E5-B345-28F193CFC393}" srcOrd="2" destOrd="0" presId="urn:microsoft.com/office/officeart/2008/layout/VerticalCurvedList"/>
    <dgm:cxn modelId="{4E84ACE2-0308-4E83-899B-C91AAD05FA17}" type="presParOf" srcId="{9EEE2DEE-FF0A-44E5-B345-28F193CFC393}" destId="{9E838EAE-03A1-451B-BA2F-100943AE6E4F}" srcOrd="0" destOrd="0" presId="urn:microsoft.com/office/officeart/2008/layout/VerticalCurvedList"/>
    <dgm:cxn modelId="{51C08E90-61BE-4884-8892-E443E459FE20}" type="presParOf" srcId="{4A5CD752-9D31-4F5B-AE31-3C6511EC59F7}" destId="{B411BC46-9020-479F-8925-9A37B69DC338}" srcOrd="3" destOrd="0" presId="urn:microsoft.com/office/officeart/2008/layout/VerticalCurvedList"/>
    <dgm:cxn modelId="{35BD4A5B-3C79-458D-9BDE-A431BB2E29D3}" type="presParOf" srcId="{4A5CD752-9D31-4F5B-AE31-3C6511EC59F7}" destId="{335A846A-D6F6-46BD-8792-AA5CAC0F4E46}" srcOrd="4" destOrd="0" presId="urn:microsoft.com/office/officeart/2008/layout/VerticalCurvedList"/>
    <dgm:cxn modelId="{F374DBD1-A78D-40B4-AE37-FD62B558F9E1}" type="presParOf" srcId="{335A846A-D6F6-46BD-8792-AA5CAC0F4E46}" destId="{E2D8CCD2-0160-4A9F-BAE5-D5B9A26F9A60}" srcOrd="0" destOrd="0" presId="urn:microsoft.com/office/officeart/2008/layout/VerticalCurvedList"/>
    <dgm:cxn modelId="{A85038C7-C55B-4D20-B31C-41CCB718808E}" type="presParOf" srcId="{4A5CD752-9D31-4F5B-AE31-3C6511EC59F7}" destId="{DEB99A92-2FA8-4FD1-882B-92574B8F838B}" srcOrd="5" destOrd="0" presId="urn:microsoft.com/office/officeart/2008/layout/VerticalCurvedList"/>
    <dgm:cxn modelId="{A24D34D3-3F9E-454F-8228-C5B4C4440673}" type="presParOf" srcId="{4A5CD752-9D31-4F5B-AE31-3C6511EC59F7}" destId="{685DC5F9-0178-4160-8C1D-B130C893453B}" srcOrd="6" destOrd="0" presId="urn:microsoft.com/office/officeart/2008/layout/VerticalCurvedList"/>
    <dgm:cxn modelId="{056AFBC3-ECCC-49A5-9D92-705E573C5C1D}" type="presParOf" srcId="{685DC5F9-0178-4160-8C1D-B130C893453B}" destId="{AD11444B-4BE8-4398-81F4-900399D7688B}" srcOrd="0" destOrd="0" presId="urn:microsoft.com/office/officeart/2008/layout/VerticalCurvedList"/>
    <dgm:cxn modelId="{3E9CE469-D02A-4292-A38A-B3180D0B3C27}" type="presParOf" srcId="{4A5CD752-9D31-4F5B-AE31-3C6511EC59F7}" destId="{1E3A0A56-34B2-4BB8-B22A-5A3C178FF824}" srcOrd="7" destOrd="0" presId="urn:microsoft.com/office/officeart/2008/layout/VerticalCurvedList"/>
    <dgm:cxn modelId="{4684DFCF-39FA-4E30-AFBC-FC994EE2B871}" type="presParOf" srcId="{4A5CD752-9D31-4F5B-AE31-3C6511EC59F7}" destId="{D74CF0F1-AB82-4C43-86C2-A69FB3C4B9CB}" srcOrd="8" destOrd="0" presId="urn:microsoft.com/office/officeart/2008/layout/VerticalCurvedList"/>
    <dgm:cxn modelId="{58AECB20-337F-43D9-843D-0CE7895EC7B1}" type="presParOf" srcId="{D74CF0F1-AB82-4C43-86C2-A69FB3C4B9CB}" destId="{707869EF-C563-43E0-B891-12D741E048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9D130-16E8-47D8-8DC0-45004B670E41}">
      <dsp:nvSpPr>
        <dsp:cNvPr id="0" name=""/>
        <dsp:cNvSpPr/>
      </dsp:nvSpPr>
      <dsp:spPr>
        <a:xfrm>
          <a:off x="-5104706" y="-781997"/>
          <a:ext cx="6079099" cy="6079099"/>
        </a:xfrm>
        <a:prstGeom prst="blockArc">
          <a:avLst>
            <a:gd name="adj1" fmla="val 18900000"/>
            <a:gd name="adj2" fmla="val 2700000"/>
            <a:gd name="adj3" fmla="val 355"/>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BF891D-E428-497B-9F62-AFB1E0C62072}">
      <dsp:nvSpPr>
        <dsp:cNvPr id="0" name=""/>
        <dsp:cNvSpPr/>
      </dsp:nvSpPr>
      <dsp:spPr>
        <a:xfrm>
          <a:off x="510203" y="347121"/>
          <a:ext cx="4228084" cy="694603"/>
        </a:xfrm>
        <a:prstGeom prst="rect">
          <a:avLst/>
        </a:prstGeom>
        <a:solidFill>
          <a:srgbClr val="9101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1342"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Proclaim</a:t>
          </a:r>
        </a:p>
      </dsp:txBody>
      <dsp:txXfrm>
        <a:off x="510203" y="347121"/>
        <a:ext cx="4228084" cy="694603"/>
      </dsp:txXfrm>
    </dsp:sp>
    <dsp:sp modelId="{9E838EAE-03A1-451B-BA2F-100943AE6E4F}">
      <dsp:nvSpPr>
        <dsp:cNvPr id="0" name=""/>
        <dsp:cNvSpPr/>
      </dsp:nvSpPr>
      <dsp:spPr>
        <a:xfrm>
          <a:off x="76076" y="260295"/>
          <a:ext cx="868254" cy="8682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11BC46-9020-479F-8925-9A37B69DC338}">
      <dsp:nvSpPr>
        <dsp:cNvPr id="0" name=""/>
        <dsp:cNvSpPr/>
      </dsp:nvSpPr>
      <dsp:spPr>
        <a:xfrm>
          <a:off x="908436" y="1389207"/>
          <a:ext cx="3829852" cy="694603"/>
        </a:xfrm>
        <a:prstGeom prst="rect">
          <a:avLst/>
        </a:prstGeom>
        <a:solidFill>
          <a:srgbClr val="9101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1342"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Witness</a:t>
          </a:r>
        </a:p>
      </dsp:txBody>
      <dsp:txXfrm>
        <a:off x="908436" y="1389207"/>
        <a:ext cx="3829852" cy="694603"/>
      </dsp:txXfrm>
    </dsp:sp>
    <dsp:sp modelId="{E2D8CCD2-0160-4A9F-BAE5-D5B9A26F9A60}">
      <dsp:nvSpPr>
        <dsp:cNvPr id="0" name=""/>
        <dsp:cNvSpPr/>
      </dsp:nvSpPr>
      <dsp:spPr>
        <a:xfrm>
          <a:off x="474308" y="1302381"/>
          <a:ext cx="868254" cy="8682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EB99A92-2FA8-4FD1-882B-92574B8F838B}">
      <dsp:nvSpPr>
        <dsp:cNvPr id="0" name=""/>
        <dsp:cNvSpPr/>
      </dsp:nvSpPr>
      <dsp:spPr>
        <a:xfrm>
          <a:off x="908436" y="2431293"/>
          <a:ext cx="3829852" cy="694603"/>
        </a:xfrm>
        <a:prstGeom prst="rect">
          <a:avLst/>
        </a:prstGeom>
        <a:solidFill>
          <a:srgbClr val="9101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1342"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Commit</a:t>
          </a:r>
        </a:p>
      </dsp:txBody>
      <dsp:txXfrm>
        <a:off x="908436" y="2431293"/>
        <a:ext cx="3829852" cy="694603"/>
      </dsp:txXfrm>
    </dsp:sp>
    <dsp:sp modelId="{AD11444B-4BE8-4398-81F4-900399D7688B}">
      <dsp:nvSpPr>
        <dsp:cNvPr id="0" name=""/>
        <dsp:cNvSpPr/>
      </dsp:nvSpPr>
      <dsp:spPr>
        <a:xfrm>
          <a:off x="474308" y="2344467"/>
          <a:ext cx="868254" cy="8682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3A0A56-34B2-4BB8-B22A-5A3C178FF824}">
      <dsp:nvSpPr>
        <dsp:cNvPr id="0" name=""/>
        <dsp:cNvSpPr/>
      </dsp:nvSpPr>
      <dsp:spPr>
        <a:xfrm>
          <a:off x="510203" y="3473379"/>
          <a:ext cx="4228084" cy="694603"/>
        </a:xfrm>
        <a:prstGeom prst="rect">
          <a:avLst/>
        </a:prstGeom>
        <a:solidFill>
          <a:srgbClr val="91010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1342"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Pray</a:t>
          </a:r>
        </a:p>
      </dsp:txBody>
      <dsp:txXfrm>
        <a:off x="510203" y="3473379"/>
        <a:ext cx="4228084" cy="694603"/>
      </dsp:txXfrm>
    </dsp:sp>
    <dsp:sp modelId="{707869EF-C563-43E0-B891-12D741E04822}">
      <dsp:nvSpPr>
        <dsp:cNvPr id="0" name=""/>
        <dsp:cNvSpPr/>
      </dsp:nvSpPr>
      <dsp:spPr>
        <a:xfrm>
          <a:off x="76076" y="3386553"/>
          <a:ext cx="868254" cy="86825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1B32B1C-A330-4F9A-A097-96FB985D3EB4}"/>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C84F510A-E4E5-4C4D-9AD8-65FE2BF19389}"/>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A4D64CD-8E63-41BA-BA51-8C81906C731C}"/>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149009D-4988-4CD0-A6FA-9025D112668F}" type="slidenum">
              <a:rPr lang="en-US" altLang="en-US"/>
              <a:pPr>
                <a:defRPr/>
              </a:pPr>
              <a:t>‹#›</a:t>
            </a:fld>
            <a:endParaRPr lang="en-US" altLang="en-US" dirty="0"/>
          </a:p>
        </p:txBody>
      </p:sp>
    </p:spTree>
    <p:extLst>
      <p:ext uri="{BB962C8B-B14F-4D97-AF65-F5344CB8AC3E}">
        <p14:creationId xmlns:p14="http://schemas.microsoft.com/office/powerpoint/2010/main" val="181878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400D8C-21C9-40E2-890F-6BA96409030D}"/>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8166CA0F-7778-44E8-ACEC-74A966FE125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6EB2A6DB-8E67-4682-89C5-56581F00698A}"/>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DC1D9C6-9896-4882-800E-CAE0673EAD5E}" type="slidenum">
              <a:rPr lang="en-US" altLang="en-US"/>
              <a:pPr>
                <a:defRPr/>
              </a:pPr>
              <a:t>‹#›</a:t>
            </a:fld>
            <a:endParaRPr lang="en-US" altLang="en-US" dirty="0"/>
          </a:p>
        </p:txBody>
      </p:sp>
    </p:spTree>
    <p:extLst>
      <p:ext uri="{BB962C8B-B14F-4D97-AF65-F5344CB8AC3E}">
        <p14:creationId xmlns:p14="http://schemas.microsoft.com/office/powerpoint/2010/main" val="25225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1BA41-DB7B-45D9-BD16-990C35A3A2F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FDC9E543-C90D-46F2-94B2-90ACE744392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040DA51-7E45-45DB-B27E-C046B88A9114}"/>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0DDD91A-B494-4041-9D33-BBB2988F4097}" type="slidenum">
              <a:rPr lang="en-US" altLang="en-US"/>
              <a:pPr>
                <a:defRPr/>
              </a:pPr>
              <a:t>‹#›</a:t>
            </a:fld>
            <a:endParaRPr lang="en-US" altLang="en-US" dirty="0"/>
          </a:p>
        </p:txBody>
      </p:sp>
    </p:spTree>
    <p:extLst>
      <p:ext uri="{BB962C8B-B14F-4D97-AF65-F5344CB8AC3E}">
        <p14:creationId xmlns:p14="http://schemas.microsoft.com/office/powerpoint/2010/main" val="17377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Ø"/>
              <a:defRPr/>
            </a:lvl1pPr>
            <a:lvl2pPr marL="914400" indent="-457200">
              <a:buFont typeface="Wingdings" panose="05000000000000000000" pitchFamily="2" charset="2"/>
              <a:buChar char="v"/>
              <a:defRPr/>
            </a:lvl2pPr>
            <a:lvl3pPr marL="1371600" indent="-4572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555CD9A-0F29-43A2-BA13-8E98688ECE9C}"/>
              </a:ext>
            </a:extLst>
          </p:cNvPr>
          <p:cNvSpPr>
            <a:spLocks noGrp="1" noChangeArrowheads="1"/>
          </p:cNvSpPr>
          <p:nvPr>
            <p:ph type="dt" sz="half" idx="10"/>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5" name="Rectangle 5">
            <a:extLst>
              <a:ext uri="{FF2B5EF4-FFF2-40B4-BE49-F238E27FC236}">
                <a16:creationId xmlns:a16="http://schemas.microsoft.com/office/drawing/2014/main" id="{6E79AF42-F482-4B57-A86D-F4B0B1AE92B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F018641-83BF-49B6-A031-0AF7EF58F3A1}"/>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91611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B8BC863-FE19-4021-876E-D7D51060EF1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A86250E3-B12F-4026-A519-9EE1BEA0B76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DDCE0C15-728A-4C20-8999-FA1E8D273725}"/>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E3F80FB-928D-46A2-9F1C-831DF21D821C}" type="slidenum">
              <a:rPr lang="en-US" altLang="en-US"/>
              <a:pPr>
                <a:defRPr/>
              </a:pPr>
              <a:t>‹#›</a:t>
            </a:fld>
            <a:endParaRPr lang="en-US" altLang="en-US" dirty="0"/>
          </a:p>
        </p:txBody>
      </p:sp>
    </p:spTree>
    <p:extLst>
      <p:ext uri="{BB962C8B-B14F-4D97-AF65-F5344CB8AC3E}">
        <p14:creationId xmlns:p14="http://schemas.microsoft.com/office/powerpoint/2010/main" val="4204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4FDF89E-3DDA-4161-9016-A3639BA61E6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4">
            <a:extLst>
              <a:ext uri="{FF2B5EF4-FFF2-40B4-BE49-F238E27FC236}">
                <a16:creationId xmlns:a16="http://schemas.microsoft.com/office/drawing/2014/main" id="{89119AD6-EA7A-4B77-B00A-4708AAF1E69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1A40003C-BF41-4FEC-BCAD-426031F5CE36}"/>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511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B6835B-1FFB-45D4-AD2A-0B2351C2EFA8}"/>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DF2B7801-3559-4878-8545-50A15FD591A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69D083BB-D855-4405-AAA7-E941CE693BFB}"/>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2F1F348-5451-4214-94CF-1C1301052634}" type="slidenum">
              <a:rPr lang="en-US" altLang="en-US"/>
              <a:pPr>
                <a:defRPr/>
              </a:pPr>
              <a:t>‹#›</a:t>
            </a:fld>
            <a:endParaRPr lang="en-US" altLang="en-US" dirty="0"/>
          </a:p>
        </p:txBody>
      </p:sp>
    </p:spTree>
    <p:extLst>
      <p:ext uri="{BB962C8B-B14F-4D97-AF65-F5344CB8AC3E}">
        <p14:creationId xmlns:p14="http://schemas.microsoft.com/office/powerpoint/2010/main" val="178883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a:extLst>
              <a:ext uri="{FF2B5EF4-FFF2-40B4-BE49-F238E27FC236}">
                <a16:creationId xmlns:a16="http://schemas.microsoft.com/office/drawing/2014/main" id="{8B4EDF27-BA61-4D09-9AB9-B3081128A23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
            <a:extLst>
              <a:ext uri="{FF2B5EF4-FFF2-40B4-BE49-F238E27FC236}">
                <a16:creationId xmlns:a16="http://schemas.microsoft.com/office/drawing/2014/main" id="{763009EC-58E5-489B-BB16-5D03CF66D747}"/>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53424708-1D63-45BB-8599-D7C24725996F}"/>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3880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E7500F8-F180-4BB0-8518-79832DE10CF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
            <a:extLst>
              <a:ext uri="{FF2B5EF4-FFF2-40B4-BE49-F238E27FC236}">
                <a16:creationId xmlns:a16="http://schemas.microsoft.com/office/drawing/2014/main" id="{5C5E2C9C-F251-420B-8F8F-502EA02FB3D2}"/>
              </a:ext>
            </a:extLst>
          </p:cNvPr>
          <p:cNvSpPr>
            <a:spLocks noGrp="1" noChangeArrowheads="1"/>
          </p:cNvSpPr>
          <p:nvPr>
            <p:ph type="dt" sz="half" idx="10"/>
          </p:nvPr>
        </p:nvSpPr>
        <p:spPr>
          <a:xfrm>
            <a:off x="685800" y="6248400"/>
            <a:ext cx="1905000" cy="457200"/>
          </a:xfr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6" name="Rectangle 6">
            <a:extLst>
              <a:ext uri="{FF2B5EF4-FFF2-40B4-BE49-F238E27FC236}">
                <a16:creationId xmlns:a16="http://schemas.microsoft.com/office/drawing/2014/main" id="{0ADD50A4-4AAD-4A22-9C1E-337180695EAB}"/>
              </a:ext>
            </a:extLst>
          </p:cNvPr>
          <p:cNvSpPr>
            <a:spLocks noGrp="1" noChangeArrowheads="1"/>
          </p:cNvSpPr>
          <p:nvPr>
            <p:ph type="sldNum" sz="quarter" idx="12"/>
          </p:nvPr>
        </p:nvSpPr>
        <p:spPr>
          <a:xfrm>
            <a:off x="6553200" y="6248400"/>
            <a:ext cx="1905000" cy="457200"/>
          </a:xfr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42788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81177-9638-481E-88C7-97194DCF519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C3542401-85D7-4EC1-97AE-37DC6E6D4DB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69F2A570-D40D-4E8B-A9E7-E9A71EC316A6}"/>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9A06372-A41A-46FD-BF61-E81E0D0856CC}" type="slidenum">
              <a:rPr lang="en-US" altLang="en-US"/>
              <a:pPr>
                <a:defRPr/>
              </a:pPr>
              <a:t>‹#›</a:t>
            </a:fld>
            <a:endParaRPr lang="en-US" altLang="en-US" dirty="0"/>
          </a:p>
        </p:txBody>
      </p:sp>
    </p:spTree>
    <p:extLst>
      <p:ext uri="{BB962C8B-B14F-4D97-AF65-F5344CB8AC3E}">
        <p14:creationId xmlns:p14="http://schemas.microsoft.com/office/powerpoint/2010/main" val="255053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0028-B4A9-415A-9CD6-2423F7B40793}"/>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83C7B839-B8F6-4DFB-93D0-3C4059ADFDC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EAB3AC52-56D9-4443-9EDA-0A5A08D39AD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DA1A664-11AD-433E-AC06-B7A78DADE01D}" type="slidenum">
              <a:rPr lang="en-US" altLang="en-US"/>
              <a:pPr>
                <a:defRPr/>
              </a:pPr>
              <a:t>‹#›</a:t>
            </a:fld>
            <a:endParaRPr lang="en-US" altLang="en-US" dirty="0"/>
          </a:p>
        </p:txBody>
      </p:sp>
    </p:spTree>
    <p:extLst>
      <p:ext uri="{BB962C8B-B14F-4D97-AF65-F5344CB8AC3E}">
        <p14:creationId xmlns:p14="http://schemas.microsoft.com/office/powerpoint/2010/main" val="208581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91BE50-CB3E-4CE8-83D1-EA561B7270B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24361C-FDE4-41D9-962A-E15812377B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C91D8F51-5025-4EB3-A946-D8FB14C84C57}"/>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7" name="Rectangle 4">
            <a:extLst>
              <a:ext uri="{FF2B5EF4-FFF2-40B4-BE49-F238E27FC236}">
                <a16:creationId xmlns:a16="http://schemas.microsoft.com/office/drawing/2014/main" id="{1657EB11-AAA8-4563-AB9F-0BC62A0A72A7}"/>
              </a:ext>
            </a:extLst>
          </p:cNvPr>
          <p:cNvSpPr>
            <a:spLocks noGrp="1" noChangeArrowheads="1"/>
          </p:cNvSpPr>
          <p:nvPr>
            <p:ph type="dt" sz="half" idx="2"/>
          </p:nvPr>
        </p:nvSpPr>
        <p:spPr>
          <a:xfrm>
            <a:off x="685800" y="6248400"/>
            <a:ext cx="1905000" cy="457200"/>
          </a:xfrm>
          <a:prstGeom prst="rect">
            <a:avLst/>
          </a:prstGeom>
          <a:ln/>
        </p:spPr>
        <p:txBody>
          <a:bodyPr/>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3A118AF-3D55-48F2-B8A0-18FCB5319012}"/>
              </a:ext>
            </a:extLst>
          </p:cNvPr>
          <p:cNvSpPr>
            <a:spLocks noGrp="1" noChangeArrowheads="1"/>
          </p:cNvSpPr>
          <p:nvPr>
            <p:ph type="sldNum" sz="quarter" idx="4"/>
          </p:nvPr>
        </p:nvSpPr>
        <p:spPr>
          <a:xfrm>
            <a:off x="6553200" y="6248400"/>
            <a:ext cx="1905000" cy="457200"/>
          </a:xfrm>
          <a:prstGeom prst="rect">
            <a:avLst/>
          </a:prstGeom>
          <a:ln/>
        </p:spPr>
        <p:txBody>
          <a:bodyPr/>
          <a:lstStyle>
            <a:lvl1pPr>
              <a:defRPr sz="1200" b="1">
                <a:solidFill>
                  <a:schemeClr val="bg1"/>
                </a:solidFill>
                <a:latin typeface="+mn-lt"/>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ヒラギノ角ゴ Pro W3" pitchFamily="80"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80000">
            <a:off x="568673" y="670317"/>
            <a:ext cx="5860890"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7200" b="1" i="1" cap="small" spc="500" dirty="0">
                <a:latin typeface="+mn-lt"/>
              </a:rPr>
              <a:t>powered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80000">
            <a:off x="711642" y="2257593"/>
            <a:ext cx="8612551" cy="1631216"/>
          </a:xfrm>
          <a:prstGeom prst="rect">
            <a:avLst/>
          </a:prstGeom>
          <a:noFill/>
        </p:spPr>
        <p:txBody>
          <a:bodyPr wrap="square" rtlCol="0">
            <a:spAutoFit/>
          </a:bodyPr>
          <a:lstStyle/>
          <a:p>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54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2800" i="1" spc="300" dirty="0">
                <a:latin typeface="+mn-lt"/>
              </a:rPr>
              <a:t>An Inductive Study of Acts</a:t>
            </a:r>
          </a:p>
        </p:txBody>
      </p:sp>
      <p:pic>
        <p:nvPicPr>
          <p:cNvPr id="7" name="Picture 6">
            <a:extLst>
              <a:ext uri="{FF2B5EF4-FFF2-40B4-BE49-F238E27FC236}">
                <a16:creationId xmlns:a16="http://schemas.microsoft.com/office/drawing/2014/main" id="{3AA3B2C8-FE17-4F85-ACAB-1386942185F9}"/>
              </a:ext>
            </a:extLst>
          </p:cNvPr>
          <p:cNvPicPr>
            <a:picLocks noChangeAspect="1"/>
          </p:cNvPicPr>
          <p:nvPr/>
        </p:nvPicPr>
        <p:blipFill>
          <a:blip r:embed="rId3"/>
          <a:stretch>
            <a:fillRect/>
          </a:stretch>
        </p:blipFill>
        <p:spPr>
          <a:xfrm rot="21780000">
            <a:off x="5290901" y="483677"/>
            <a:ext cx="1005840" cy="1090949"/>
          </a:xfrm>
          <a:prstGeom prst="rect">
            <a:avLst/>
          </a:prstGeom>
        </p:spPr>
      </p:pic>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2819400" y="5369720"/>
            <a:ext cx="5791200" cy="1077218"/>
          </a:xfrm>
          <a:prstGeom prst="rect">
            <a:avLst/>
          </a:prstGeom>
          <a:noFill/>
        </p:spPr>
        <p:txBody>
          <a:bodyPr wrap="square" rtlCol="0">
            <a:spAutoFit/>
          </a:bodyPr>
          <a:lstStyle/>
          <a:p>
            <a:pPr algn="r"/>
            <a:r>
              <a:rPr lang="en-US" sz="3600" b="1" dirty="0">
                <a:solidFill>
                  <a:schemeClr val="bg1"/>
                </a:solidFill>
                <a:effectLst>
                  <a:outerShdw blurRad="38100" dist="38100" dir="2700000" algn="tl">
                    <a:srgbClr val="000000">
                      <a:alpha val="43137"/>
                    </a:srgbClr>
                  </a:outerShdw>
                </a:effectLst>
                <a:latin typeface="+mn-lt"/>
              </a:rPr>
              <a:t>Courageous Discipleship</a:t>
            </a:r>
            <a:br>
              <a:rPr lang="en-US" sz="3600" b="1" dirty="0">
                <a:solidFill>
                  <a:schemeClr val="bg1"/>
                </a:solidFill>
                <a:effectLst>
                  <a:outerShdw blurRad="38100" dist="38100" dir="2700000" algn="tl">
                    <a:srgbClr val="000000">
                      <a:alpha val="43137"/>
                    </a:srgbClr>
                  </a:outerShdw>
                </a:effectLst>
                <a:latin typeface="+mn-lt"/>
              </a:rPr>
            </a:br>
            <a:r>
              <a:rPr lang="en-US" sz="2800" dirty="0">
                <a:solidFill>
                  <a:schemeClr val="bg1"/>
                </a:solidFill>
                <a:latin typeface="+mn-lt"/>
              </a:rPr>
              <a:t>Acts 4:1-31</a:t>
            </a:r>
          </a:p>
        </p:txBody>
      </p:sp>
    </p:spTree>
    <p:extLst>
      <p:ext uri="{BB962C8B-B14F-4D97-AF65-F5344CB8AC3E}">
        <p14:creationId xmlns:p14="http://schemas.microsoft.com/office/powerpoint/2010/main" val="199777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78297" y="1371600"/>
            <a:ext cx="7565611" cy="44196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0" anchor="t"/>
          <a:lstStyle/>
          <a:p>
            <a:pPr marL="0" indent="457200" algn="just">
              <a:lnSpc>
                <a:spcPct val="135000"/>
              </a:lnSpc>
              <a:spcBef>
                <a:spcPts val="0"/>
              </a:spcBef>
              <a:buNone/>
            </a:pPr>
            <a:r>
              <a:rPr lang="en-US" sz="1400" baseline="30000" dirty="0">
                <a:latin typeface="Segoe UI Semibold" panose="020B0702040204020203" pitchFamily="34" charset="0"/>
                <a:cs typeface="Segoe UI Semibold" panose="020B0702040204020203" pitchFamily="34" charset="0"/>
              </a:rPr>
              <a:t>23</a:t>
            </a:r>
            <a:r>
              <a:rPr lang="en-US" sz="1400" dirty="0">
                <a:latin typeface="Segoe UI Semibold" panose="020B0702040204020203" pitchFamily="34" charset="0"/>
                <a:cs typeface="Segoe UI Semibold" panose="020B0702040204020203" pitchFamily="34" charset="0"/>
              </a:rPr>
              <a:t>After they were released, they went to their own people and reported everything the chief priests and the elders had said to them. </a:t>
            </a:r>
            <a:r>
              <a:rPr lang="en-US" sz="1400" baseline="30000" dirty="0">
                <a:latin typeface="Segoe UI Semibold" panose="020B0702040204020203" pitchFamily="34" charset="0"/>
                <a:cs typeface="Segoe UI Semibold" panose="020B0702040204020203" pitchFamily="34" charset="0"/>
              </a:rPr>
              <a:t>24</a:t>
            </a:r>
            <a:r>
              <a:rPr lang="en-US" sz="1400" dirty="0">
                <a:latin typeface="Segoe UI Semibold" panose="020B0702040204020203" pitchFamily="34" charset="0"/>
                <a:cs typeface="Segoe UI Semibold" panose="020B0702040204020203" pitchFamily="34" charset="0"/>
              </a:rPr>
              <a:t>When they heard this, they raised their voices together to God and said, “Master, you are the one who made the heaven, the earth, and the sea, and everything in them. </a:t>
            </a:r>
            <a:r>
              <a:rPr lang="en-US" sz="1400" baseline="30000" dirty="0">
                <a:latin typeface="Segoe UI Semibold" panose="020B0702040204020203" pitchFamily="34" charset="0"/>
                <a:cs typeface="Segoe UI Semibold" panose="020B0702040204020203" pitchFamily="34" charset="0"/>
              </a:rPr>
              <a:t>25</a:t>
            </a:r>
            <a:r>
              <a:rPr lang="en-US" sz="1400" dirty="0">
                <a:latin typeface="Segoe UI Semibold" panose="020B0702040204020203" pitchFamily="34" charset="0"/>
                <a:cs typeface="Segoe UI Semibold" panose="020B0702040204020203" pitchFamily="34" charset="0"/>
              </a:rPr>
              <a:t>You said through the Holy Spirit, by the mouth of our father David your servant: Why do the Gentiles rage and the peoples plot futile things? </a:t>
            </a:r>
            <a:r>
              <a:rPr lang="en-US" sz="1400" baseline="30000" dirty="0">
                <a:latin typeface="Segoe UI Semibold" panose="020B0702040204020203" pitchFamily="34" charset="0"/>
                <a:cs typeface="Segoe UI Semibold" panose="020B0702040204020203" pitchFamily="34" charset="0"/>
              </a:rPr>
              <a:t>26</a:t>
            </a:r>
            <a:r>
              <a:rPr lang="en-US" sz="1400" dirty="0">
                <a:latin typeface="Segoe UI Semibold" panose="020B0702040204020203" pitchFamily="34" charset="0"/>
                <a:cs typeface="Segoe UI Semibold" panose="020B0702040204020203" pitchFamily="34" charset="0"/>
              </a:rPr>
              <a:t>The kings of the earth take their stand and the rulers assemble together against the Lord and against his Messiah. </a:t>
            </a:r>
          </a:p>
          <a:p>
            <a:pPr marL="0" indent="457200" algn="just">
              <a:lnSpc>
                <a:spcPct val="135000"/>
              </a:lnSpc>
              <a:spcBef>
                <a:spcPts val="0"/>
              </a:spcBef>
              <a:buNone/>
            </a:pPr>
            <a:r>
              <a:rPr lang="en-US" sz="1400" baseline="30000" dirty="0">
                <a:latin typeface="Segoe UI Semibold" panose="020B0702040204020203" pitchFamily="34" charset="0"/>
                <a:cs typeface="Segoe UI Semibold" panose="020B0702040204020203" pitchFamily="34" charset="0"/>
              </a:rPr>
              <a:t>27</a:t>
            </a:r>
            <a:r>
              <a:rPr lang="en-US" sz="1400" dirty="0">
                <a:latin typeface="Segoe UI Semibold" panose="020B0702040204020203" pitchFamily="34" charset="0"/>
                <a:cs typeface="Segoe UI Semibold" panose="020B0702040204020203" pitchFamily="34" charset="0"/>
              </a:rPr>
              <a:t>“For, in fact, in this city both Herod and Pontius Pilate, with the Gentiles and the people of Israel, assembled together against your holy servant Jesus, whom you anointed, </a:t>
            </a:r>
            <a:r>
              <a:rPr lang="en-US" sz="1400" baseline="30000" dirty="0">
                <a:latin typeface="Segoe UI Semibold" panose="020B0702040204020203" pitchFamily="34" charset="0"/>
                <a:cs typeface="Segoe UI Semibold" panose="020B0702040204020203" pitchFamily="34" charset="0"/>
              </a:rPr>
              <a:t>28</a:t>
            </a:r>
            <a:r>
              <a:rPr lang="en-US" sz="1400" dirty="0">
                <a:latin typeface="Segoe UI Semibold" panose="020B0702040204020203" pitchFamily="34" charset="0"/>
                <a:cs typeface="Segoe UI Semibold" panose="020B0702040204020203" pitchFamily="34" charset="0"/>
              </a:rPr>
              <a:t>to do whatever your hand and your will had predestined to take place. </a:t>
            </a:r>
            <a:r>
              <a:rPr lang="en-US" sz="1400" baseline="30000" dirty="0">
                <a:latin typeface="Segoe UI Semibold" panose="020B0702040204020203" pitchFamily="34" charset="0"/>
                <a:cs typeface="Segoe UI Semibold" panose="020B0702040204020203" pitchFamily="34" charset="0"/>
              </a:rPr>
              <a:t>29</a:t>
            </a:r>
            <a:r>
              <a:rPr lang="en-US" sz="1400" dirty="0">
                <a:effectLst>
                  <a:glow rad="228600">
                    <a:srgbClr val="FFCC00">
                      <a:alpha val="40000"/>
                    </a:srgbClr>
                  </a:glow>
                </a:effectLst>
                <a:latin typeface="Segoe UI Semibold" panose="020B0702040204020203" pitchFamily="34" charset="0"/>
                <a:cs typeface="Segoe UI Semibold" panose="020B0702040204020203" pitchFamily="34" charset="0"/>
              </a:rPr>
              <a:t>And now, Lord, consider their threats, and grant that your servants may speak your word with all boldness,</a:t>
            </a:r>
            <a:r>
              <a:rPr lang="en-US" sz="1400" dirty="0">
                <a:latin typeface="Segoe UI Semibold" panose="020B0702040204020203" pitchFamily="34" charset="0"/>
                <a:cs typeface="Segoe UI Semibold" panose="020B0702040204020203" pitchFamily="34" charset="0"/>
              </a:rPr>
              <a:t> </a:t>
            </a:r>
            <a:r>
              <a:rPr lang="en-US" sz="1400" baseline="30000" dirty="0">
                <a:latin typeface="Segoe UI Semibold" panose="020B0702040204020203" pitchFamily="34" charset="0"/>
                <a:cs typeface="Segoe UI Semibold" panose="020B0702040204020203" pitchFamily="34" charset="0"/>
              </a:rPr>
              <a:t>30</a:t>
            </a:r>
            <a:r>
              <a:rPr lang="en-US" sz="1400" dirty="0">
                <a:latin typeface="Segoe UI Semibold" panose="020B0702040204020203" pitchFamily="34" charset="0"/>
                <a:cs typeface="Segoe UI Semibold" panose="020B0702040204020203" pitchFamily="34" charset="0"/>
              </a:rPr>
              <a:t>while you stretch out your hand for healing, and signs and wonders are performed through the name of your holy servant Jesus.” </a:t>
            </a:r>
            <a:r>
              <a:rPr lang="en-US" sz="1400" baseline="30000" dirty="0">
                <a:latin typeface="Segoe UI Semibold" panose="020B0702040204020203" pitchFamily="34" charset="0"/>
                <a:cs typeface="Segoe UI Semibold" panose="020B0702040204020203" pitchFamily="34" charset="0"/>
              </a:rPr>
              <a:t>31</a:t>
            </a:r>
            <a:r>
              <a:rPr lang="en-US" sz="1400" dirty="0">
                <a:latin typeface="Segoe UI Semibold" panose="020B0702040204020203" pitchFamily="34" charset="0"/>
                <a:cs typeface="Segoe UI Semibold" panose="020B0702040204020203" pitchFamily="34" charset="0"/>
              </a:rPr>
              <a:t>When they had prayed, the place where they were assembled was shaken, and they were all filled with the Holy Spirit and began to speak the word of God boldly. </a:t>
            </a:r>
          </a:p>
        </p:txBody>
      </p:sp>
      <p:sp>
        <p:nvSpPr>
          <p:cNvPr id="7" name="Rectangle 6">
            <a:extLst>
              <a:ext uri="{FF2B5EF4-FFF2-40B4-BE49-F238E27FC236}">
                <a16:creationId xmlns:a16="http://schemas.microsoft.com/office/drawing/2014/main" id="{3CA915EC-6188-4BEA-9695-D2050FA52389}"/>
              </a:ext>
            </a:extLst>
          </p:cNvPr>
          <p:cNvSpPr>
            <a:spLocks noGrp="1" noChangeArrowheads="1"/>
          </p:cNvSpPr>
          <p:nvPr>
            <p:ph type="sldNum" sz="quarter" idx="12"/>
          </p:nvPr>
        </p:nvSpPr>
        <p:spPr>
          <a:xfrm>
            <a:off x="8413755" y="6497915"/>
            <a:ext cx="501645"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10</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762000" y="404924"/>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Prayer</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4:23-31</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A106A948-7D60-4304-8E12-47E373C3E489}"/>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66692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57725F-5149-44D1-ACB7-626F0A6DFEE8}"/>
              </a:ext>
            </a:extLst>
          </p:cNvPr>
          <p:cNvSpPr/>
          <p:nvPr/>
        </p:nvSpPr>
        <p:spPr bwMode="auto">
          <a:xfrm>
            <a:off x="762000" y="404924"/>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Prayer</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4:23-31</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13ACD45D-07DB-411F-BE59-D9192CC5F9B3}"/>
              </a:ext>
            </a:extLst>
          </p:cNvPr>
          <p:cNvSpPr txBox="1"/>
          <p:nvPr/>
        </p:nvSpPr>
        <p:spPr>
          <a:xfrm>
            <a:off x="800094" y="1524000"/>
            <a:ext cx="7543814" cy="34290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defPPr>
              <a:defRPr lang="en-US"/>
            </a:defPPr>
            <a:lvl1pPr marL="342900" indent="-342900">
              <a:lnSpc>
                <a:spcPct val="200000"/>
              </a:lnSpc>
              <a:spcAft>
                <a:spcPts val="1800"/>
              </a:spcAft>
              <a:buClr>
                <a:srgbClr val="910101"/>
              </a:buClr>
              <a:buSzPct val="100000"/>
              <a:buFont typeface="Wingdings" panose="05000000000000000000" pitchFamily="2" charset="2"/>
              <a:buChar char="Ø"/>
              <a:defRPr sz="2000" b="1">
                <a:ln>
                  <a:noFill/>
                </a:ln>
                <a:effectLst/>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dirty="0"/>
              <a:t>What did Peter and John do when they were released?</a:t>
            </a:r>
          </a:p>
          <a:p>
            <a:r>
              <a:rPr lang="en-US" dirty="0"/>
              <a:t>What request did they make of God in their prayer?</a:t>
            </a:r>
          </a:p>
          <a:p>
            <a:r>
              <a:rPr lang="en-US" dirty="0"/>
              <a:t>How did God respond to their prayer?</a:t>
            </a:r>
          </a:p>
          <a:p>
            <a:r>
              <a:rPr lang="en-US" dirty="0"/>
              <a:t>Why did God answer their prayer?</a:t>
            </a:r>
          </a:p>
        </p:txBody>
      </p:sp>
      <p:sp>
        <p:nvSpPr>
          <p:cNvPr id="8" name="Rectangle 4">
            <a:extLst>
              <a:ext uri="{FF2B5EF4-FFF2-40B4-BE49-F238E27FC236}">
                <a16:creationId xmlns:a16="http://schemas.microsoft.com/office/drawing/2014/main" id="{4727080D-9A7F-4A48-A2B1-AD294DB83B48}"/>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8B9A9FEC-3CE6-4BD5-A908-9E79E3E1343D}"/>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11</a:t>
            </a:fld>
            <a:endParaRPr lang="en-US" altLang="en-US" dirty="0"/>
          </a:p>
        </p:txBody>
      </p:sp>
    </p:spTree>
    <p:extLst>
      <p:ext uri="{BB962C8B-B14F-4D97-AF65-F5344CB8AC3E}">
        <p14:creationId xmlns:p14="http://schemas.microsoft.com/office/powerpoint/2010/main" val="62275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9C50FCE-5B4C-4E3A-87A3-ACF00D3A9CC5}"/>
              </a:ext>
            </a:extLst>
          </p:cNvPr>
          <p:cNvGraphicFramePr/>
          <p:nvPr>
            <p:extLst>
              <p:ext uri="{D42A27DB-BD31-4B8C-83A1-F6EECF244321}">
                <p14:modId xmlns:p14="http://schemas.microsoft.com/office/powerpoint/2010/main" val="3774965392"/>
              </p:ext>
            </p:extLst>
          </p:nvPr>
        </p:nvGraphicFramePr>
        <p:xfrm>
          <a:off x="914400" y="1600200"/>
          <a:ext cx="4800600" cy="451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BBB4891-AA0E-4322-82D4-659DBA5D8C8A}"/>
              </a:ext>
            </a:extLst>
          </p:cNvPr>
          <p:cNvSpPr txBox="1"/>
          <p:nvPr/>
        </p:nvSpPr>
        <p:spPr>
          <a:xfrm>
            <a:off x="6096000" y="1981200"/>
            <a:ext cx="2590800" cy="369331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1800" b="1" dirty="0">
                <a:latin typeface="Segoe UI Semibold" panose="020B0702040204020203" pitchFamily="34" charset="0"/>
                <a:cs typeface="Segoe UI Semibold" panose="020B0702040204020203" pitchFamily="34" charset="0"/>
              </a:rPr>
              <a:t>Speak out for the Lord with courage whenever you have </a:t>
            </a:r>
            <a:br>
              <a:rPr lang="en-US" sz="1800" b="1" dirty="0">
                <a:latin typeface="Segoe UI Semibold" panose="020B0702040204020203" pitchFamily="34" charset="0"/>
                <a:cs typeface="Segoe UI Semibold" panose="020B0702040204020203" pitchFamily="34" charset="0"/>
              </a:rPr>
            </a:br>
            <a:r>
              <a:rPr lang="en-US" sz="1800" b="1" dirty="0">
                <a:latin typeface="Segoe UI Semibold" panose="020B0702040204020203" pitchFamily="34" charset="0"/>
                <a:cs typeface="Segoe UI Semibold" panose="020B0702040204020203" pitchFamily="34" charset="0"/>
              </a:rPr>
              <a:t>an opportunity!</a:t>
            </a:r>
            <a:br>
              <a:rPr lang="en-US" sz="1800" b="1" dirty="0">
                <a:latin typeface="Segoe UI Semibold" panose="020B0702040204020203" pitchFamily="34" charset="0"/>
                <a:cs typeface="Segoe UI Semibold" panose="020B0702040204020203" pitchFamily="34" charset="0"/>
              </a:rPr>
            </a:br>
            <a:endParaRPr lang="en-US" sz="1800" b="1" dirty="0">
              <a:latin typeface="Segoe UI Semibold" panose="020B0702040204020203" pitchFamily="34" charset="0"/>
              <a:cs typeface="Segoe UI Semibold" panose="020B0702040204020203" pitchFamily="34" charset="0"/>
            </a:endParaRPr>
          </a:p>
          <a:p>
            <a:pPr algn="ctr"/>
            <a:r>
              <a:rPr lang="en-US" sz="1800" b="1" dirty="0">
                <a:latin typeface="Segoe UI Semibold" panose="020B0702040204020203" pitchFamily="34" charset="0"/>
                <a:cs typeface="Segoe UI Semibold" panose="020B0702040204020203" pitchFamily="34" charset="0"/>
              </a:rPr>
              <a:t>Anticipate resistance but stick to your convictions.</a:t>
            </a:r>
          </a:p>
          <a:p>
            <a:pPr algn="ctr"/>
            <a:endParaRPr lang="en-US" sz="1800" b="1" dirty="0">
              <a:latin typeface="Segoe UI Semibold" panose="020B0702040204020203" pitchFamily="34" charset="0"/>
              <a:cs typeface="Segoe UI Semibold" panose="020B0702040204020203" pitchFamily="34" charset="0"/>
            </a:endParaRPr>
          </a:p>
          <a:p>
            <a:pPr algn="ctr"/>
            <a:r>
              <a:rPr lang="en-US" sz="1800" b="1" dirty="0">
                <a:latin typeface="Segoe UI Semibold" panose="020B0702040204020203" pitchFamily="34" charset="0"/>
                <a:cs typeface="Segoe UI Semibold" panose="020B0702040204020203" pitchFamily="34" charset="0"/>
              </a:rPr>
              <a:t>Pray for the courage and boldness to be fearless in the face of opposition.</a:t>
            </a:r>
          </a:p>
        </p:txBody>
      </p:sp>
      <p:sp>
        <p:nvSpPr>
          <p:cNvPr id="7" name="Rectangle: Rounded Corners 6">
            <a:extLst>
              <a:ext uri="{FF2B5EF4-FFF2-40B4-BE49-F238E27FC236}">
                <a16:creationId xmlns:a16="http://schemas.microsoft.com/office/drawing/2014/main" id="{E02848DC-9930-47B5-9464-381124411063}"/>
              </a:ext>
            </a:extLst>
          </p:cNvPr>
          <p:cNvSpPr/>
          <p:nvPr/>
        </p:nvSpPr>
        <p:spPr bwMode="auto">
          <a:xfrm>
            <a:off x="800093" y="576506"/>
            <a:ext cx="7543815" cy="728064"/>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lgn="ctr">
              <a:tabLst>
                <a:tab pos="7431088" algn="r"/>
              </a:tabLst>
            </a:pPr>
            <a:r>
              <a:rPr lang="en-US" sz="4800" b="1" cap="small" dirty="0">
                <a:solidFill>
                  <a:srgbClr val="910101"/>
                </a:solidFill>
                <a:latin typeface="Segoe UI Black" panose="020B0A02040204020203" pitchFamily="34" charset="0"/>
                <a:ea typeface="Segoe UI Black" panose="020B0A02040204020203" pitchFamily="34" charset="0"/>
              </a:rPr>
              <a:t>Courageous Discipleship</a:t>
            </a:r>
            <a:endParaRPr kumimoji="0" lang="en-US" sz="4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8" name="Rectangle 4">
            <a:extLst>
              <a:ext uri="{FF2B5EF4-FFF2-40B4-BE49-F238E27FC236}">
                <a16:creationId xmlns:a16="http://schemas.microsoft.com/office/drawing/2014/main" id="{77C8F2AC-D49B-46A5-A1B0-90C7500B727B}"/>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57B1C4FD-8477-4380-9B5B-701358A7F559}"/>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12</a:t>
            </a:fld>
            <a:endParaRPr lang="en-US" altLang="en-US" dirty="0"/>
          </a:p>
        </p:txBody>
      </p:sp>
    </p:spTree>
    <p:extLst>
      <p:ext uri="{BB962C8B-B14F-4D97-AF65-F5344CB8AC3E}">
        <p14:creationId xmlns:p14="http://schemas.microsoft.com/office/powerpoint/2010/main" val="19364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80000">
            <a:off x="568673" y="670317"/>
            <a:ext cx="5860890" cy="2123658"/>
          </a:xfrm>
          <a:prstGeom prst="rect">
            <a:avLst/>
          </a:prstGeom>
          <a:noFill/>
        </p:spPr>
        <p:txBody>
          <a:bodyPr wrap="square" rtlCol="0">
            <a:spAutoFit/>
          </a:bodyPr>
          <a:lstStyle/>
          <a:p>
            <a:pPr>
              <a:lnSpc>
                <a:spcPct val="150000"/>
              </a:lnSpc>
            </a:pPr>
            <a:r>
              <a:rPr lang="en-US" sz="9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7200" b="1" i="1" cap="small" spc="500" dirty="0">
                <a:latin typeface="+mn-lt"/>
              </a:rPr>
              <a:t>powered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80000">
            <a:off x="711642" y="2257593"/>
            <a:ext cx="8612551" cy="1631216"/>
          </a:xfrm>
          <a:prstGeom prst="rect">
            <a:avLst/>
          </a:prstGeom>
          <a:noFill/>
        </p:spPr>
        <p:txBody>
          <a:bodyPr wrap="square" rtlCol="0">
            <a:spAutoFit/>
          </a:bodyPr>
          <a:lstStyle/>
          <a:p>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54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2800" i="1" spc="300" dirty="0">
                <a:latin typeface="+mn-lt"/>
              </a:rPr>
              <a:t>An Inductive Study of Acts</a:t>
            </a:r>
          </a:p>
        </p:txBody>
      </p:sp>
      <p:pic>
        <p:nvPicPr>
          <p:cNvPr id="7" name="Picture 6">
            <a:extLst>
              <a:ext uri="{FF2B5EF4-FFF2-40B4-BE49-F238E27FC236}">
                <a16:creationId xmlns:a16="http://schemas.microsoft.com/office/drawing/2014/main" id="{3AA3B2C8-FE17-4F85-ACAB-1386942185F9}"/>
              </a:ext>
            </a:extLst>
          </p:cNvPr>
          <p:cNvPicPr>
            <a:picLocks noChangeAspect="1"/>
          </p:cNvPicPr>
          <p:nvPr/>
        </p:nvPicPr>
        <p:blipFill>
          <a:blip r:embed="rId3"/>
          <a:stretch>
            <a:fillRect/>
          </a:stretch>
        </p:blipFill>
        <p:spPr>
          <a:xfrm rot="21780000">
            <a:off x="5290901" y="483677"/>
            <a:ext cx="1005840" cy="1090949"/>
          </a:xfrm>
          <a:prstGeom prst="rect">
            <a:avLst/>
          </a:prstGeom>
        </p:spPr>
      </p:pic>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2819400" y="5369720"/>
            <a:ext cx="5791200" cy="1077218"/>
          </a:xfrm>
          <a:prstGeom prst="rect">
            <a:avLst/>
          </a:prstGeom>
          <a:noFill/>
        </p:spPr>
        <p:txBody>
          <a:bodyPr wrap="square" rtlCol="0">
            <a:spAutoFit/>
          </a:bodyPr>
          <a:lstStyle/>
          <a:p>
            <a:pPr algn="r"/>
            <a:r>
              <a:rPr lang="en-US" sz="3600" b="1" dirty="0">
                <a:solidFill>
                  <a:schemeClr val="bg1"/>
                </a:solidFill>
                <a:effectLst>
                  <a:outerShdw blurRad="38100" dist="38100" dir="2700000" algn="tl">
                    <a:srgbClr val="000000">
                      <a:alpha val="43137"/>
                    </a:srgbClr>
                  </a:outerShdw>
                </a:effectLst>
                <a:latin typeface="+mn-lt"/>
              </a:rPr>
              <a:t>Authentic Discipleship</a:t>
            </a:r>
            <a:br>
              <a:rPr lang="en-US" sz="3600" b="1" dirty="0">
                <a:solidFill>
                  <a:schemeClr val="bg1"/>
                </a:solidFill>
                <a:effectLst>
                  <a:outerShdw blurRad="38100" dist="38100" dir="2700000" algn="tl">
                    <a:srgbClr val="000000">
                      <a:alpha val="43137"/>
                    </a:srgbClr>
                  </a:outerShdw>
                </a:effectLst>
                <a:latin typeface="+mn-lt"/>
              </a:rPr>
            </a:br>
            <a:r>
              <a:rPr lang="en-US" sz="2800" dirty="0">
                <a:solidFill>
                  <a:schemeClr val="bg1"/>
                </a:solidFill>
                <a:latin typeface="+mn-lt"/>
              </a:rPr>
              <a:t>Acts 4:32-5:11</a:t>
            </a:r>
          </a:p>
        </p:txBody>
      </p:sp>
    </p:spTree>
    <p:extLst>
      <p:ext uri="{BB962C8B-B14F-4D97-AF65-F5344CB8AC3E}">
        <p14:creationId xmlns:p14="http://schemas.microsoft.com/office/powerpoint/2010/main" val="80192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skilled veterans corps for fukushima">
            <a:extLst>
              <a:ext uri="{FF2B5EF4-FFF2-40B4-BE49-F238E27FC236}">
                <a16:creationId xmlns:a16="http://schemas.microsoft.com/office/drawing/2014/main" id="{8BB39370-1881-4B72-81D2-819CC74720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51889CF-89A2-4839-9EFD-0F95255F5564}"/>
              </a:ext>
            </a:extLst>
          </p:cNvPr>
          <p:cNvSpPr txBox="1"/>
          <p:nvPr/>
        </p:nvSpPr>
        <p:spPr>
          <a:xfrm>
            <a:off x="392906" y="5317240"/>
            <a:ext cx="8408194" cy="744836"/>
          </a:xfrm>
          <a:prstGeom prst="rect">
            <a:avLst/>
          </a:prstGeom>
        </p:spPr>
        <p:txBody>
          <a:bodyPr vert="horz" lIns="91440" tIns="45720" rIns="91440" bIns="45720" rtlCol="0" anchor="ctr">
            <a:normAutofit fontScale="92500" lnSpcReduction="10000"/>
          </a:bodyPr>
          <a:lstStyle/>
          <a:p>
            <a:pPr algn="ctr" eaLnBrk="1" hangingPunct="1">
              <a:lnSpc>
                <a:spcPct val="90000"/>
              </a:lnSpc>
              <a:spcAft>
                <a:spcPts val="600"/>
              </a:spcAft>
            </a:pPr>
            <a:r>
              <a:rPr lang="en-US" sz="3200" b="1" dirty="0">
                <a:solidFill>
                  <a:schemeClr val="tx1">
                    <a:lumMod val="85000"/>
                    <a:lumOff val="15000"/>
                  </a:schemeClr>
                </a:solidFill>
                <a:latin typeface="+mj-lt"/>
                <a:ea typeface="+mj-ea"/>
                <a:cs typeface="+mj-cs"/>
              </a:rPr>
              <a:t>Skilled Veterans Corps</a:t>
            </a:r>
            <a:br>
              <a:rPr lang="en-US" sz="3200" b="1" dirty="0">
                <a:solidFill>
                  <a:schemeClr val="tx1">
                    <a:lumMod val="85000"/>
                    <a:lumOff val="15000"/>
                  </a:schemeClr>
                </a:solidFill>
                <a:latin typeface="+mj-lt"/>
                <a:ea typeface="+mj-ea"/>
                <a:cs typeface="+mj-cs"/>
              </a:rPr>
            </a:br>
            <a:r>
              <a:rPr lang="en-US" sz="2200" b="1" i="1" dirty="0">
                <a:solidFill>
                  <a:schemeClr val="tx1">
                    <a:lumMod val="85000"/>
                    <a:lumOff val="15000"/>
                  </a:schemeClr>
                </a:solidFill>
                <a:latin typeface="+mj-lt"/>
                <a:ea typeface="+mj-ea"/>
                <a:cs typeface="+mj-cs"/>
              </a:rPr>
              <a:t>Fukushima Nuclear Reactor</a:t>
            </a:r>
          </a:p>
        </p:txBody>
      </p:sp>
      <p:cxnSp>
        <p:nvCxnSpPr>
          <p:cNvPr id="29" name="Straight Connector 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4C3BD4-7D63-45F9-BA9C-E49B815E2BA0}"/>
              </a:ext>
            </a:extLst>
          </p:cNvPr>
          <p:cNvSpPr txBox="1"/>
          <p:nvPr/>
        </p:nvSpPr>
        <p:spPr>
          <a:xfrm>
            <a:off x="76200" y="76200"/>
            <a:ext cx="5943600" cy="523220"/>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latin typeface="Eras Bold ITC" panose="020B0907030504020204" pitchFamily="34" charset="0"/>
              </a:rPr>
              <a:t>How do you measure courage?</a:t>
            </a:r>
          </a:p>
        </p:txBody>
      </p:sp>
      <p:sp>
        <p:nvSpPr>
          <p:cNvPr id="35" name="Rectangle 6">
            <a:extLst>
              <a:ext uri="{FF2B5EF4-FFF2-40B4-BE49-F238E27FC236}">
                <a16:creationId xmlns:a16="http://schemas.microsoft.com/office/drawing/2014/main" id="{CAE84A9B-9D6C-4E37-88B2-EB4DF76CB7E1}"/>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2</a:t>
            </a:fld>
            <a:endParaRPr lang="en-US" altLang="en-US" dirty="0"/>
          </a:p>
        </p:txBody>
      </p:sp>
    </p:spTree>
    <p:extLst>
      <p:ext uri="{BB962C8B-B14F-4D97-AF65-F5344CB8AC3E}">
        <p14:creationId xmlns:p14="http://schemas.microsoft.com/office/powerpoint/2010/main" val="43067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E536B-5A45-4FA1-A213-D2EFD94C4F93}"/>
              </a:ext>
            </a:extLst>
          </p:cNvPr>
          <p:cNvSpPr txBox="1"/>
          <p:nvPr/>
        </p:nvSpPr>
        <p:spPr>
          <a:xfrm>
            <a:off x="609600" y="1371600"/>
            <a:ext cx="8600650" cy="3908762"/>
          </a:xfrm>
          <a:prstGeom prst="rect">
            <a:avLst/>
          </a:prstGeom>
          <a:noFill/>
        </p:spPr>
        <p:txBody>
          <a:bodyPr wrap="square">
            <a:spAutoFit/>
          </a:bodyPr>
          <a:lstStyle/>
          <a:p>
            <a:pPr>
              <a:lnSpc>
                <a:spcPct val="200000"/>
              </a:lnSpc>
            </a:pP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“But you will receive</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when the Holy Spirit has come on you, and you </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will be My witnesses in Jerusalem, in all Judea </a:t>
            </a:r>
            <a:b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and Samaria, and </a:t>
            </a:r>
            <a:r>
              <a:rPr lang="en-US" sz="32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to the ends  of the earth.”</a:t>
            </a:r>
          </a:p>
        </p:txBody>
      </p:sp>
      <p:sp>
        <p:nvSpPr>
          <p:cNvPr id="5" name="TextBox 4">
            <a:extLst>
              <a:ext uri="{FF2B5EF4-FFF2-40B4-BE49-F238E27FC236}">
                <a16:creationId xmlns:a16="http://schemas.microsoft.com/office/drawing/2014/main" id="{3380FC01-C57F-47D6-A7B5-86EF5F46E4B3}"/>
              </a:ext>
            </a:extLst>
          </p:cNvPr>
          <p:cNvSpPr txBox="1"/>
          <p:nvPr/>
        </p:nvSpPr>
        <p:spPr>
          <a:xfrm>
            <a:off x="3962400" y="957352"/>
            <a:ext cx="4724400" cy="1862048"/>
          </a:xfrm>
          <a:prstGeom prst="rect">
            <a:avLst/>
          </a:prstGeom>
          <a:noFill/>
        </p:spPr>
        <p:txBody>
          <a:bodyPr wrap="square" rtlCol="0">
            <a:spAutoFit/>
          </a:bodyPr>
          <a:lstStyle/>
          <a:p>
            <a:r>
              <a:rPr lang="en-US" sz="115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1500" dirty="0">
              <a:solidFill>
                <a:srgbClr val="910101"/>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33400" y="634918"/>
            <a:ext cx="2133888" cy="584282"/>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r>
              <a:rPr lang="en-US" sz="36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2800" b="1" i="1" dirty="0">
              <a:latin typeface="Papyrus" panose="03070502060502030205" pitchFamily="66"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3</a:t>
            </a:fld>
            <a:endParaRPr lang="en-US" altLang="en-US" dirty="0"/>
          </a:p>
        </p:txBody>
      </p:sp>
      <p:sp>
        <p:nvSpPr>
          <p:cNvPr id="8" name="Rectangle 4">
            <a:extLst>
              <a:ext uri="{FF2B5EF4-FFF2-40B4-BE49-F238E27FC236}">
                <a16:creationId xmlns:a16="http://schemas.microsoft.com/office/drawing/2014/main" id="{4E5DD25A-1503-422B-89A6-75EF900B81C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26194" y="1371600"/>
            <a:ext cx="7527221" cy="37338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0" anchor="t"/>
          <a:lstStyle/>
          <a:p>
            <a:pPr marL="0" indent="457200" algn="just">
              <a:lnSpc>
                <a:spcPct val="150000"/>
              </a:lnSpc>
              <a:spcBef>
                <a:spcPts val="0"/>
              </a:spcBef>
              <a:buNone/>
            </a:pPr>
            <a:r>
              <a:rPr lang="en-US" sz="1600" baseline="30000" dirty="0">
                <a:latin typeface="Segoe UI Semibold" panose="020B0702040204020203" pitchFamily="34" charset="0"/>
                <a:cs typeface="Segoe UI Semibold" panose="020B0702040204020203" pitchFamily="34" charset="0"/>
              </a:rPr>
              <a:t>1</a:t>
            </a:r>
            <a:r>
              <a:rPr lang="en-US" sz="1600" dirty="0">
                <a:latin typeface="Segoe UI Semibold" panose="020B0702040204020203" pitchFamily="34" charset="0"/>
                <a:cs typeface="Segoe UI Semibold" panose="020B0702040204020203" pitchFamily="34" charset="0"/>
              </a:rPr>
              <a:t>While they were speaking to the people, the priests, the captain of the temple police, and the Sadducees </a:t>
            </a:r>
            <a:r>
              <a:rPr lang="en-US" sz="1600" u="sng" dirty="0">
                <a:latin typeface="Segoe UI Semibold" panose="020B0702040204020203" pitchFamily="34" charset="0"/>
                <a:cs typeface="Segoe UI Semibold" panose="020B0702040204020203" pitchFamily="34" charset="0"/>
              </a:rPr>
              <a:t>confronted them</a:t>
            </a:r>
            <a:r>
              <a:rPr lang="en-US" sz="1600" dirty="0">
                <a:latin typeface="Segoe UI Semibold" panose="020B0702040204020203" pitchFamily="34" charset="0"/>
                <a:cs typeface="Segoe UI Semibold" panose="020B0702040204020203" pitchFamily="34" charset="0"/>
              </a:rPr>
              <a:t>, </a:t>
            </a:r>
            <a:r>
              <a:rPr lang="en-US" sz="1600" baseline="30000" dirty="0">
                <a:latin typeface="Segoe UI Semibold" panose="020B0702040204020203" pitchFamily="34" charset="0"/>
                <a:cs typeface="Segoe UI Semibold" panose="020B0702040204020203" pitchFamily="34" charset="0"/>
              </a:rPr>
              <a:t>2</a:t>
            </a:r>
            <a:r>
              <a:rPr lang="en-US" sz="1600" dirty="0">
                <a:latin typeface="Segoe UI Semibold" panose="020B0702040204020203" pitchFamily="34" charset="0"/>
                <a:cs typeface="Segoe UI Semibold" panose="020B0702040204020203" pitchFamily="34" charset="0"/>
              </a:rPr>
              <a:t>because they were annoyed that they were </a:t>
            </a:r>
            <a:r>
              <a:rPr lang="en-US" sz="1600" dirty="0">
                <a:effectLst>
                  <a:glow rad="228600">
                    <a:srgbClr val="FFCC00">
                      <a:alpha val="40000"/>
                    </a:srgbClr>
                  </a:glow>
                </a:effectLst>
                <a:latin typeface="Segoe UI Semibold" panose="020B0702040204020203" pitchFamily="34" charset="0"/>
                <a:cs typeface="Segoe UI Semibold" panose="020B0702040204020203" pitchFamily="34" charset="0"/>
              </a:rPr>
              <a:t>teaching the people and proclaiming in Jesus the resurrection of the dead</a:t>
            </a:r>
            <a:r>
              <a:rPr lang="en-US" sz="1600" dirty="0">
                <a:latin typeface="Segoe UI Semibold" panose="020B0702040204020203" pitchFamily="34" charset="0"/>
                <a:cs typeface="Segoe UI Semibold" panose="020B0702040204020203" pitchFamily="34" charset="0"/>
              </a:rPr>
              <a:t>. </a:t>
            </a:r>
            <a:r>
              <a:rPr lang="en-US" sz="1600" baseline="30000" dirty="0">
                <a:latin typeface="Segoe UI Semibold" panose="020B0702040204020203" pitchFamily="34" charset="0"/>
                <a:cs typeface="Segoe UI Semibold" panose="020B0702040204020203" pitchFamily="34" charset="0"/>
              </a:rPr>
              <a:t>3</a:t>
            </a:r>
            <a:r>
              <a:rPr lang="en-US" sz="1600" dirty="0">
                <a:latin typeface="Segoe UI Semibold" panose="020B0702040204020203" pitchFamily="34" charset="0"/>
                <a:cs typeface="Segoe UI Semibold" panose="020B0702040204020203" pitchFamily="34" charset="0"/>
              </a:rPr>
              <a:t>So </a:t>
            </a:r>
            <a:r>
              <a:rPr lang="en-US" sz="1600" u="sng" dirty="0">
                <a:latin typeface="Segoe UI Semibold" panose="020B0702040204020203" pitchFamily="34" charset="0"/>
                <a:cs typeface="Segoe UI Semibold" panose="020B0702040204020203" pitchFamily="34" charset="0"/>
              </a:rPr>
              <a:t>they seized them and took them into custody</a:t>
            </a:r>
            <a:r>
              <a:rPr lang="en-US" sz="1600" dirty="0">
                <a:latin typeface="Segoe UI Semibold" panose="020B0702040204020203" pitchFamily="34" charset="0"/>
                <a:cs typeface="Segoe UI Semibold" panose="020B0702040204020203" pitchFamily="34" charset="0"/>
              </a:rPr>
              <a:t> until the next day since it was already evening. </a:t>
            </a:r>
            <a:r>
              <a:rPr lang="en-US" sz="1600" baseline="30000" dirty="0">
                <a:latin typeface="Segoe UI Semibold" panose="020B0702040204020203" pitchFamily="34" charset="0"/>
                <a:cs typeface="Segoe UI Semibold" panose="020B0702040204020203" pitchFamily="34" charset="0"/>
              </a:rPr>
              <a:t>4</a:t>
            </a:r>
            <a:r>
              <a:rPr lang="en-US" sz="1600" dirty="0">
                <a:latin typeface="Segoe UI Semibold" panose="020B0702040204020203" pitchFamily="34" charset="0"/>
                <a:cs typeface="Segoe UI Semibold" panose="020B0702040204020203" pitchFamily="34" charset="0"/>
              </a:rPr>
              <a:t>But </a:t>
            </a:r>
            <a:r>
              <a:rPr lang="en-US" sz="1600" u="sng" dirty="0">
                <a:latin typeface="Segoe UI Semibold" panose="020B0702040204020203" pitchFamily="34" charset="0"/>
                <a:cs typeface="Segoe UI Semibold" panose="020B0702040204020203" pitchFamily="34" charset="0"/>
              </a:rPr>
              <a:t>many of those who heard the message believed</a:t>
            </a:r>
            <a:r>
              <a:rPr lang="en-US" sz="1600" dirty="0">
                <a:latin typeface="Segoe UI Semibold" panose="020B0702040204020203" pitchFamily="34" charset="0"/>
                <a:cs typeface="Segoe UI Semibold" panose="020B0702040204020203" pitchFamily="34" charset="0"/>
              </a:rPr>
              <a:t>, and the number of the men came to about five thousand. </a:t>
            </a:r>
          </a:p>
          <a:p>
            <a:pPr marL="0" indent="457200" algn="just">
              <a:lnSpc>
                <a:spcPct val="150000"/>
              </a:lnSpc>
              <a:spcBef>
                <a:spcPts val="0"/>
              </a:spcBef>
              <a:buNone/>
            </a:pPr>
            <a:r>
              <a:rPr lang="en-US" sz="1600" baseline="30000" dirty="0">
                <a:latin typeface="Segoe UI Semibold" panose="020B0702040204020203" pitchFamily="34" charset="0"/>
                <a:cs typeface="Segoe UI Semibold" panose="020B0702040204020203" pitchFamily="34" charset="0"/>
              </a:rPr>
              <a:t>5</a:t>
            </a:r>
            <a:r>
              <a:rPr lang="en-US" sz="1600" dirty="0">
                <a:latin typeface="Segoe UI Semibold" panose="020B0702040204020203" pitchFamily="34" charset="0"/>
                <a:cs typeface="Segoe UI Semibold" panose="020B0702040204020203" pitchFamily="34" charset="0"/>
              </a:rPr>
              <a:t>The next day, their rulers, elders, and scribes assembled in Jerusalem </a:t>
            </a:r>
            <a:r>
              <a:rPr lang="en-US" sz="1600" baseline="30000" dirty="0">
                <a:latin typeface="Segoe UI Semibold" panose="020B0702040204020203" pitchFamily="34" charset="0"/>
                <a:cs typeface="Segoe UI Semibold" panose="020B0702040204020203" pitchFamily="34" charset="0"/>
              </a:rPr>
              <a:t>6</a:t>
            </a:r>
            <a:r>
              <a:rPr lang="en-US" sz="1600" dirty="0">
                <a:latin typeface="Segoe UI Semibold" panose="020B0702040204020203" pitchFamily="34" charset="0"/>
                <a:cs typeface="Segoe UI Semibold" panose="020B0702040204020203" pitchFamily="34" charset="0"/>
              </a:rPr>
              <a:t>with Annas the high priest, Caiaphas, John, Alexander, and all the members of the high-priestly family. </a:t>
            </a:r>
            <a:r>
              <a:rPr lang="en-US" sz="1600" baseline="30000" dirty="0">
                <a:latin typeface="Segoe UI Semibold" panose="020B0702040204020203" pitchFamily="34" charset="0"/>
                <a:cs typeface="Segoe UI Semibold" panose="020B0702040204020203" pitchFamily="34" charset="0"/>
              </a:rPr>
              <a:t>7</a:t>
            </a:r>
            <a:r>
              <a:rPr lang="en-US" sz="1600" dirty="0">
                <a:latin typeface="Segoe UI Semibold" panose="020B0702040204020203" pitchFamily="34" charset="0"/>
                <a:cs typeface="Segoe UI Semibold" panose="020B0702040204020203" pitchFamily="34" charset="0"/>
              </a:rPr>
              <a:t>After they had Peter and John stand before them, </a:t>
            </a:r>
            <a:r>
              <a:rPr lang="en-US" sz="1600" u="sng" dirty="0">
                <a:latin typeface="Segoe UI Semibold" panose="020B0702040204020203" pitchFamily="34" charset="0"/>
                <a:cs typeface="Segoe UI Semibold" panose="020B0702040204020203" pitchFamily="34" charset="0"/>
              </a:rPr>
              <a:t>they began to question them</a:t>
            </a:r>
            <a:r>
              <a:rPr lang="en-US" sz="1600" dirty="0">
                <a:latin typeface="Segoe UI Semibold" panose="020B0702040204020203" pitchFamily="34" charset="0"/>
                <a:cs typeface="Segoe UI Semibold" panose="020B0702040204020203" pitchFamily="34" charset="0"/>
              </a:rPr>
              <a:t>: “By what power or in what name have you done this?”</a:t>
            </a: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609600" y="457200"/>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Proclamation</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4:1-7</a:t>
            </a:r>
            <a:endParaRPr kumimoji="0" lang="en-US" sz="28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4</a:t>
            </a:fld>
            <a:endParaRPr lang="en-US" altLang="en-US" dirty="0"/>
          </a:p>
        </p:txBody>
      </p:sp>
    </p:spTree>
    <p:extLst>
      <p:ext uri="{BB962C8B-B14F-4D97-AF65-F5344CB8AC3E}">
        <p14:creationId xmlns:p14="http://schemas.microsoft.com/office/powerpoint/2010/main" val="135946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FCB22-2C50-4268-B942-5667AA56143E}"/>
              </a:ext>
            </a:extLst>
          </p:cNvPr>
          <p:cNvSpPr txBox="1"/>
          <p:nvPr/>
        </p:nvSpPr>
        <p:spPr>
          <a:xfrm>
            <a:off x="609600" y="1427668"/>
            <a:ext cx="7381035" cy="45159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defPPr>
              <a:defRPr lang="en-US"/>
            </a:defPPr>
            <a:lvl1pPr marL="342900" indent="-342900">
              <a:spcAft>
                <a:spcPts val="2400"/>
              </a:spcAft>
              <a:buClr>
                <a:schemeClr val="bg1"/>
              </a:buClr>
              <a:buSzPct val="125000"/>
              <a:buFont typeface="Wingdings" panose="05000000000000000000" pitchFamily="2" charset="2"/>
              <a:buChar char="v"/>
              <a:defRPr b="1">
                <a:ln>
                  <a:solidFill>
                    <a:srgbClr val="813002"/>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defRPr>
            </a:lvl1pPr>
          </a:lstStyle>
          <a:p>
            <a:pPr>
              <a:buClr>
                <a:srgbClr val="910101"/>
              </a:buClr>
              <a:buSzPct val="100000"/>
              <a:buFont typeface="Wingdings" panose="05000000000000000000" pitchFamily="2" charset="2"/>
              <a:buChar char="Ø"/>
            </a:pPr>
            <a:r>
              <a:rPr lang="en-US" sz="2000" dirty="0">
                <a:ln>
                  <a:noFill/>
                </a:ln>
                <a:solidFill>
                  <a:schemeClr val="tx1"/>
                </a:solidFill>
                <a:effectLst/>
                <a:latin typeface="Segoe UI Semibold" panose="020B0702040204020203" pitchFamily="34" charset="0"/>
                <a:cs typeface="Segoe UI Semibold" panose="020B0702040204020203" pitchFamily="34" charset="0"/>
              </a:rPr>
              <a:t>Where were Peter and John when this scene happened and what were they doing?</a:t>
            </a:r>
          </a:p>
          <a:p>
            <a:pPr>
              <a:buClr>
                <a:srgbClr val="910101"/>
              </a:buClr>
              <a:buSzPct val="100000"/>
              <a:buFont typeface="Wingdings" panose="05000000000000000000" pitchFamily="2" charset="2"/>
              <a:buChar char="Ø"/>
            </a:pPr>
            <a:r>
              <a:rPr lang="en-US" sz="2000" dirty="0">
                <a:ln>
                  <a:noFill/>
                </a:ln>
                <a:solidFill>
                  <a:schemeClr val="tx1"/>
                </a:solidFill>
                <a:effectLst/>
                <a:latin typeface="Segoe UI Semibold" panose="020B0702040204020203" pitchFamily="34" charset="0"/>
                <a:cs typeface="Segoe UI Semibold" panose="020B0702040204020203" pitchFamily="34" charset="0"/>
              </a:rPr>
              <a:t>What essential character trait did Peter and John demonstrate in this situation?  Why is that noteworthy?</a:t>
            </a:r>
          </a:p>
          <a:p>
            <a:pPr>
              <a:buClr>
                <a:srgbClr val="910101"/>
              </a:buClr>
              <a:buSzPct val="100000"/>
              <a:buFont typeface="Wingdings" panose="05000000000000000000" pitchFamily="2" charset="2"/>
              <a:buChar char="Ø"/>
            </a:pPr>
            <a:r>
              <a:rPr lang="en-US" sz="2000" dirty="0">
                <a:ln>
                  <a:noFill/>
                </a:ln>
                <a:solidFill>
                  <a:schemeClr val="tx1"/>
                </a:solidFill>
                <a:effectLst/>
                <a:latin typeface="Segoe UI Semibold" panose="020B0702040204020203" pitchFamily="34" charset="0"/>
                <a:cs typeface="Segoe UI Semibold" panose="020B0702040204020203" pitchFamily="34" charset="0"/>
              </a:rPr>
              <a:t>How did the religious leaders react to their teaching and preaching?</a:t>
            </a:r>
          </a:p>
          <a:p>
            <a:pPr>
              <a:buClr>
                <a:srgbClr val="910101"/>
              </a:buClr>
              <a:buSzPct val="100000"/>
              <a:buFont typeface="Wingdings" panose="05000000000000000000" pitchFamily="2" charset="2"/>
              <a:buChar char="Ø"/>
            </a:pPr>
            <a:r>
              <a:rPr lang="en-US" sz="2000" dirty="0">
                <a:ln>
                  <a:noFill/>
                </a:ln>
                <a:solidFill>
                  <a:schemeClr val="tx1"/>
                </a:solidFill>
                <a:effectLst/>
                <a:latin typeface="Segoe UI Semibold" panose="020B0702040204020203" pitchFamily="34" charset="0"/>
                <a:cs typeface="Segoe UI Semibold" panose="020B0702040204020203" pitchFamily="34" charset="0"/>
              </a:rPr>
              <a:t>How did the crowd respond to their bold teaching and preaching?</a:t>
            </a:r>
          </a:p>
          <a:p>
            <a:pPr>
              <a:buClr>
                <a:srgbClr val="910101"/>
              </a:buClr>
              <a:buSzPct val="100000"/>
              <a:buFont typeface="Wingdings" panose="05000000000000000000" pitchFamily="2" charset="2"/>
              <a:buChar char="Ø"/>
            </a:pPr>
            <a:r>
              <a:rPr lang="en-US" sz="2000" dirty="0">
                <a:ln>
                  <a:noFill/>
                </a:ln>
                <a:solidFill>
                  <a:schemeClr val="tx1"/>
                </a:solidFill>
                <a:effectLst/>
                <a:latin typeface="Segoe UI Semibold" panose="020B0702040204020203" pitchFamily="34" charset="0"/>
                <a:cs typeface="Segoe UI Semibold" panose="020B0702040204020203" pitchFamily="34" charset="0"/>
              </a:rPr>
              <a:t>What question did the religious leaders ask Peter and John after they arrested them?</a:t>
            </a:r>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404924"/>
            <a:ext cx="74676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Proclamation	</a:t>
            </a:r>
            <a:r>
              <a:rPr lang="en-US" sz="2000" b="1" dirty="0">
                <a:latin typeface="Segoe UI Semibold" panose="020B0702040204020203" pitchFamily="34" charset="0"/>
                <a:cs typeface="Segoe UI Semibold" panose="020B0702040204020203" pitchFamily="34" charset="0"/>
              </a:rPr>
              <a:t>Acts 4:1-7</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12" name="Rectangle 4">
            <a:extLst>
              <a:ext uri="{FF2B5EF4-FFF2-40B4-BE49-F238E27FC236}">
                <a16:creationId xmlns:a16="http://schemas.microsoft.com/office/drawing/2014/main" id="{B0B0630B-B79D-47F3-BCB9-158347C7D6CC}"/>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3" name="Rectangle 6">
            <a:extLst>
              <a:ext uri="{FF2B5EF4-FFF2-40B4-BE49-F238E27FC236}">
                <a16:creationId xmlns:a16="http://schemas.microsoft.com/office/drawing/2014/main" id="{3582D627-56EC-4867-9394-84CED921782D}"/>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5</a:t>
            </a:fld>
            <a:endParaRPr lang="en-US" altLang="en-US" dirty="0"/>
          </a:p>
        </p:txBody>
      </p:sp>
    </p:spTree>
    <p:extLst>
      <p:ext uri="{BB962C8B-B14F-4D97-AF65-F5344CB8AC3E}">
        <p14:creationId xmlns:p14="http://schemas.microsoft.com/office/powerpoint/2010/main" val="17661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783499" y="1295400"/>
            <a:ext cx="7565611" cy="41910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0" anchor="t"/>
          <a:lstStyle/>
          <a:p>
            <a:pPr marL="0" indent="457200" algn="just">
              <a:lnSpc>
                <a:spcPct val="150000"/>
              </a:lnSpc>
              <a:spcBef>
                <a:spcPts val="0"/>
              </a:spcBef>
              <a:buNone/>
            </a:pPr>
            <a:r>
              <a:rPr lang="en-US" sz="1800" baseline="30000" dirty="0">
                <a:latin typeface="Segoe UI Semibold" panose="020B0702040204020203" pitchFamily="34" charset="0"/>
                <a:cs typeface="Segoe UI Semibold" panose="020B0702040204020203" pitchFamily="34" charset="0"/>
              </a:rPr>
              <a:t>8</a:t>
            </a:r>
            <a:r>
              <a:rPr lang="en-US" sz="1800" dirty="0">
                <a:latin typeface="Segoe UI Semibold" panose="020B0702040204020203" pitchFamily="34" charset="0"/>
                <a:cs typeface="Segoe UI Semibold" panose="020B0702040204020203" pitchFamily="34" charset="0"/>
              </a:rPr>
              <a:t>Then Peter was filled with the Holy Spirit and said to them, “Rulers of the people and elders:, </a:t>
            </a:r>
            <a:r>
              <a:rPr lang="en-US" sz="1800" baseline="30000" dirty="0">
                <a:latin typeface="Segoe UI Semibold" panose="020B0702040204020203" pitchFamily="34" charset="0"/>
                <a:cs typeface="Segoe UI Semibold" panose="020B0702040204020203" pitchFamily="34" charset="0"/>
              </a:rPr>
              <a:t>9</a:t>
            </a:r>
            <a:r>
              <a:rPr lang="en-US" sz="1800" dirty="0">
                <a:latin typeface="Segoe UI Semibold" panose="020B0702040204020203" pitchFamily="34" charset="0"/>
                <a:cs typeface="Segoe UI Semibold" panose="020B0702040204020203" pitchFamily="34" charset="0"/>
              </a:rPr>
              <a:t>If we are being examined today about a good deed done to a disabled man, by what means he was healed, </a:t>
            </a:r>
            <a:r>
              <a:rPr lang="en-US" sz="1800" baseline="30000" dirty="0">
                <a:latin typeface="Segoe UI Semibold" panose="020B0702040204020203" pitchFamily="34" charset="0"/>
                <a:cs typeface="Segoe UI Semibold" panose="020B0702040204020203" pitchFamily="34" charset="0"/>
              </a:rPr>
              <a:t>10</a:t>
            </a:r>
            <a:r>
              <a:rPr lang="en-US" sz="1800" u="sng" dirty="0">
                <a:latin typeface="Segoe UI Semibold" panose="020B0702040204020203" pitchFamily="34" charset="0"/>
                <a:cs typeface="Segoe UI Semibold" panose="020B0702040204020203" pitchFamily="34" charset="0"/>
              </a:rPr>
              <a:t>let it be known to all of you and to all the people of Israel, that by the name of Jesus Christ of Nazareth, whom you crucified and whom God raised from the dead—by him this man is standing here before you healthy</a:t>
            </a:r>
            <a:r>
              <a:rPr lang="en-US" sz="1800" dirty="0">
                <a:latin typeface="Segoe UI Semibold" panose="020B0702040204020203" pitchFamily="34" charset="0"/>
                <a:cs typeface="Segoe UI Semibold" panose="020B0702040204020203" pitchFamily="34" charset="0"/>
              </a:rPr>
              <a:t>. </a:t>
            </a:r>
            <a:r>
              <a:rPr lang="en-US" sz="1800" baseline="30000" dirty="0">
                <a:latin typeface="Segoe UI Semibold" panose="020B0702040204020203" pitchFamily="34" charset="0"/>
                <a:cs typeface="Segoe UI Semibold" panose="020B0702040204020203" pitchFamily="34" charset="0"/>
              </a:rPr>
              <a:t>11</a:t>
            </a:r>
            <a:r>
              <a:rPr lang="en-US" sz="1800" dirty="0">
                <a:latin typeface="Segoe UI Semibold" panose="020B0702040204020203" pitchFamily="34" charset="0"/>
                <a:cs typeface="Segoe UI Semibold" panose="020B0702040204020203" pitchFamily="34" charset="0"/>
              </a:rPr>
              <a:t>This Jesus is the stone rejected by you builders, which has become the cornerstone., </a:t>
            </a:r>
          </a:p>
          <a:p>
            <a:pPr marL="0" indent="457200" algn="just">
              <a:lnSpc>
                <a:spcPct val="150000"/>
              </a:lnSpc>
              <a:spcBef>
                <a:spcPts val="0"/>
              </a:spcBef>
              <a:buNone/>
            </a:pPr>
            <a:r>
              <a:rPr lang="en-US" sz="1800" baseline="30000" dirty="0">
                <a:latin typeface="Segoe UI Semibold" panose="020B0702040204020203" pitchFamily="34" charset="0"/>
                <a:cs typeface="Segoe UI Semibold" panose="020B0702040204020203" pitchFamily="34" charset="0"/>
              </a:rPr>
              <a:t>12</a:t>
            </a:r>
            <a:r>
              <a:rPr lang="en-US" sz="1800" dirty="0">
                <a:effectLst>
                  <a:glow rad="228600">
                    <a:srgbClr val="FFCC00">
                      <a:alpha val="40000"/>
                    </a:srgbClr>
                  </a:glow>
                </a:effectLst>
                <a:latin typeface="Segoe UI Semibold" panose="020B0702040204020203" pitchFamily="34" charset="0"/>
                <a:cs typeface="Segoe UI Semibold" panose="020B0702040204020203" pitchFamily="34" charset="0"/>
              </a:rPr>
              <a:t>There is salvation in no one else, for there is no other name under heaven given to people by which we must be saved.</a:t>
            </a:r>
            <a:r>
              <a:rPr lang="en-US" sz="1800" dirty="0">
                <a:latin typeface="Segoe UI Semibold" panose="020B0702040204020203" pitchFamily="34" charset="0"/>
                <a:cs typeface="Segoe UI Semibold" panose="020B0702040204020203" pitchFamily="34" charset="0"/>
              </a:rPr>
              <a:t>”</a:t>
            </a:r>
          </a:p>
        </p:txBody>
      </p:sp>
      <p:sp>
        <p:nvSpPr>
          <p:cNvPr id="7" name="Rectangle 6">
            <a:extLst>
              <a:ext uri="{FF2B5EF4-FFF2-40B4-BE49-F238E27FC236}">
                <a16:creationId xmlns:a16="http://schemas.microsoft.com/office/drawing/2014/main" id="{3CA915EC-6188-4BEA-9695-D2050FA52389}"/>
              </a:ext>
            </a:extLst>
          </p:cNvPr>
          <p:cNvSpPr>
            <a:spLocks noGrp="1" noChangeArrowheads="1"/>
          </p:cNvSpPr>
          <p:nvPr>
            <p:ph type="sldNum" sz="quarter" idx="12"/>
          </p:nvPr>
        </p:nvSpPr>
        <p:spPr>
          <a:xfrm>
            <a:off x="8413755" y="6497915"/>
            <a:ext cx="501645"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6</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762000" y="381000"/>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Witnessing</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4:8-12</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DE27BC78-609C-4BD9-A867-1BCF79DCD2FD}"/>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364524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01645" y="404924"/>
            <a:ext cx="795655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Witnessing</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4:8-12</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5" name="TextBox 4">
            <a:extLst>
              <a:ext uri="{FF2B5EF4-FFF2-40B4-BE49-F238E27FC236}">
                <a16:creationId xmlns:a16="http://schemas.microsoft.com/office/drawing/2014/main" id="{650FCB22-2C50-4268-B942-5667AA56143E}"/>
              </a:ext>
            </a:extLst>
          </p:cNvPr>
          <p:cNvSpPr txBox="1"/>
          <p:nvPr/>
        </p:nvSpPr>
        <p:spPr>
          <a:xfrm>
            <a:off x="533400" y="1524000"/>
            <a:ext cx="7848600" cy="33528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defPPr>
              <a:defRPr lang="en-US"/>
            </a:defPPr>
            <a:lvl1pPr marL="342900" indent="-342900">
              <a:spcAft>
                <a:spcPts val="1800"/>
              </a:spcAft>
              <a:buClr>
                <a:srgbClr val="910101"/>
              </a:buClr>
              <a:buSzPct val="100000"/>
              <a:buFont typeface="Wingdings" panose="05000000000000000000" pitchFamily="2" charset="2"/>
              <a:buChar char="Ø"/>
              <a:defRPr sz="2000" b="1">
                <a:ln>
                  <a:noFill/>
                </a:ln>
                <a:effectLst/>
                <a:latin typeface="Segoe UI Semibold" panose="020B0702040204020203" pitchFamily="34" charset="0"/>
                <a:ea typeface="Segoe UI Black" panose="020B0A02040204020203" pitchFamily="34" charset="0"/>
                <a:cs typeface="Segoe UI Semibold" panose="020B0702040204020203" pitchFamily="34" charset="0"/>
              </a:defRPr>
            </a:lvl1pPr>
          </a:lstStyle>
          <a:p>
            <a:pPr>
              <a:lnSpc>
                <a:spcPct val="200000"/>
              </a:lnSpc>
            </a:pPr>
            <a:r>
              <a:rPr lang="en-US" dirty="0"/>
              <a:t>What gave Peter the courage to speak?</a:t>
            </a:r>
          </a:p>
          <a:p>
            <a:pPr>
              <a:lnSpc>
                <a:spcPct val="200000"/>
              </a:lnSpc>
            </a:pPr>
            <a:r>
              <a:rPr lang="en-US" dirty="0"/>
              <a:t>How did Peter answer their question about his authority?</a:t>
            </a:r>
          </a:p>
          <a:p>
            <a:pPr>
              <a:lnSpc>
                <a:spcPct val="200000"/>
              </a:lnSpc>
            </a:pPr>
            <a:r>
              <a:rPr lang="en-US" dirty="0"/>
              <a:t>What bold statement did Peter make in his conclusion?</a:t>
            </a:r>
          </a:p>
          <a:p>
            <a:pPr>
              <a:lnSpc>
                <a:spcPct val="200000"/>
              </a:lnSpc>
            </a:pPr>
            <a:r>
              <a:rPr lang="en-US" dirty="0"/>
              <a:t>Why did it take courage for Peter to say these things?</a:t>
            </a:r>
          </a:p>
        </p:txBody>
      </p:sp>
      <p:sp>
        <p:nvSpPr>
          <p:cNvPr id="6" name="Rectangle 4">
            <a:extLst>
              <a:ext uri="{FF2B5EF4-FFF2-40B4-BE49-F238E27FC236}">
                <a16:creationId xmlns:a16="http://schemas.microsoft.com/office/drawing/2014/main" id="{1C4E3952-0131-4138-8ECD-04CA77B12C1B}"/>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0C0F3C6B-3A96-4C7A-8465-9F8CF9656292}"/>
              </a:ext>
            </a:extLst>
          </p:cNvPr>
          <p:cNvSpPr>
            <a:spLocks noGrp="1" noChangeArrowheads="1"/>
          </p:cNvSpPr>
          <p:nvPr>
            <p:ph type="sldNum" sz="quarter" idx="12"/>
          </p:nvPr>
        </p:nvSpPr>
        <p:spPr>
          <a:xfrm>
            <a:off x="840011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7</a:t>
            </a:fld>
            <a:endParaRPr lang="en-US" altLang="en-US" dirty="0"/>
          </a:p>
        </p:txBody>
      </p:sp>
    </p:spTree>
    <p:extLst>
      <p:ext uri="{BB962C8B-B14F-4D97-AF65-F5344CB8AC3E}">
        <p14:creationId xmlns:p14="http://schemas.microsoft.com/office/powerpoint/2010/main" val="18886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816389" y="1447800"/>
            <a:ext cx="7565611" cy="44196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40" tIns="0" rIns="91440" bIns="0" anchor="t"/>
          <a:lstStyle/>
          <a:p>
            <a:pPr marL="0" indent="457200" algn="just">
              <a:lnSpc>
                <a:spcPct val="135000"/>
              </a:lnSpc>
              <a:spcBef>
                <a:spcPts val="0"/>
              </a:spcBef>
              <a:buNone/>
            </a:pPr>
            <a:r>
              <a:rPr lang="en-US" sz="1400" dirty="0">
                <a:latin typeface="Segoe UI Semibold" panose="020B0702040204020203" pitchFamily="34" charset="0"/>
                <a:cs typeface="Segoe UI Semibold" panose="020B0702040204020203" pitchFamily="34" charset="0"/>
              </a:rPr>
              <a:t>13 When they observed the boldness of Peter and John and </a:t>
            </a:r>
            <a:r>
              <a:rPr lang="en-US" sz="1400" u="sng" dirty="0">
                <a:latin typeface="Segoe UI Semibold" panose="020B0702040204020203" pitchFamily="34" charset="0"/>
                <a:cs typeface="Segoe UI Semibold" panose="020B0702040204020203" pitchFamily="34" charset="0"/>
              </a:rPr>
              <a:t>realized that they were uneducated and untrained men</a:t>
            </a:r>
            <a:r>
              <a:rPr lang="en-US" sz="1400" dirty="0">
                <a:latin typeface="Segoe UI Semibold" panose="020B0702040204020203" pitchFamily="34" charset="0"/>
                <a:cs typeface="Segoe UI Semibold" panose="020B0702040204020203" pitchFamily="34" charset="0"/>
              </a:rPr>
              <a:t>, </a:t>
            </a:r>
            <a:r>
              <a:rPr lang="en-US" sz="1400" u="sng" dirty="0">
                <a:latin typeface="Segoe UI Semibold" panose="020B0702040204020203" pitchFamily="34" charset="0"/>
                <a:cs typeface="Segoe UI Semibold" panose="020B0702040204020203" pitchFamily="34" charset="0"/>
              </a:rPr>
              <a:t>they were amazed and recognized that they had been with Jesus</a:t>
            </a:r>
            <a:r>
              <a:rPr lang="en-US" sz="1400" dirty="0">
                <a:latin typeface="Segoe UI Semibold" panose="020B0702040204020203" pitchFamily="34" charset="0"/>
                <a:cs typeface="Segoe UI Semibold" panose="020B0702040204020203" pitchFamily="34" charset="0"/>
              </a:rPr>
              <a:t>. 14 And since they saw the man who had been healed standing with them, they had nothing to say in opposition. 15 After they ordered them to leave the Sanhedrin, they conferred among themselves, 16 saying, “What should we do with these men? For an obvious sign has been done through them, clear to everyone living in Jerusalem, and we cannot deny it. 17 But so that this does not spread any further among the people, let’s threaten them against speaking to anyone in this name again.” 18 So they called for them and ordered them not to speak or teach at all in the name of Jesus. </a:t>
            </a:r>
          </a:p>
          <a:p>
            <a:pPr marL="0" indent="457200" algn="just">
              <a:lnSpc>
                <a:spcPct val="135000"/>
              </a:lnSpc>
              <a:spcBef>
                <a:spcPts val="0"/>
              </a:spcBef>
              <a:buNone/>
            </a:pPr>
            <a:r>
              <a:rPr lang="en-US" sz="1400" dirty="0">
                <a:latin typeface="Segoe UI Semibold" panose="020B0702040204020203" pitchFamily="34" charset="0"/>
                <a:cs typeface="Segoe UI Semibold" panose="020B0702040204020203" pitchFamily="34" charset="0"/>
              </a:rPr>
              <a:t>19 Peter and John answered them, </a:t>
            </a:r>
            <a:r>
              <a:rPr lang="en-US" sz="1400" dirty="0">
                <a:effectLst>
                  <a:glow rad="228600">
                    <a:srgbClr val="FFCC00">
                      <a:alpha val="40000"/>
                    </a:srgbClr>
                  </a:glow>
                </a:effectLst>
                <a:latin typeface="Segoe UI Semibold" panose="020B0702040204020203" pitchFamily="34" charset="0"/>
                <a:cs typeface="Segoe UI Semibold" panose="020B0702040204020203" pitchFamily="34" charset="0"/>
              </a:rPr>
              <a:t>“Whether it’s right in the sight of God for us to listen to you rather than to God, you decide; 20 for we are unable to stop speaking about what we have seen and heard.” </a:t>
            </a:r>
          </a:p>
          <a:p>
            <a:pPr marL="0" indent="457200" algn="just">
              <a:lnSpc>
                <a:spcPct val="135000"/>
              </a:lnSpc>
              <a:spcBef>
                <a:spcPts val="0"/>
              </a:spcBef>
              <a:buNone/>
            </a:pPr>
            <a:r>
              <a:rPr lang="en-US" sz="1400" dirty="0">
                <a:latin typeface="Segoe UI Semibold" panose="020B0702040204020203" pitchFamily="34" charset="0"/>
                <a:cs typeface="Segoe UI Semibold" panose="020B0702040204020203" pitchFamily="34" charset="0"/>
              </a:rPr>
              <a:t>21 After threatening them further, they released them. They found no way to punish them because the people were all giving glory to God over what had been done. 22 For this sign of healing had been performed on a man over forty years old.</a:t>
            </a:r>
          </a:p>
        </p:txBody>
      </p:sp>
      <p:sp>
        <p:nvSpPr>
          <p:cNvPr id="7" name="Rectangle 6">
            <a:extLst>
              <a:ext uri="{FF2B5EF4-FFF2-40B4-BE49-F238E27FC236}">
                <a16:creationId xmlns:a16="http://schemas.microsoft.com/office/drawing/2014/main" id="{3CA915EC-6188-4BEA-9695-D2050FA52389}"/>
              </a:ext>
            </a:extLst>
          </p:cNvPr>
          <p:cNvSpPr>
            <a:spLocks noGrp="1" noChangeArrowheads="1"/>
          </p:cNvSpPr>
          <p:nvPr>
            <p:ph type="sldNum" sz="quarter" idx="12"/>
          </p:nvPr>
        </p:nvSpPr>
        <p:spPr>
          <a:xfrm>
            <a:off x="8413755" y="6497915"/>
            <a:ext cx="501645"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8</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761985" y="404924"/>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Commitment</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4:13-22</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3548FE3D-BCC7-42A8-BE26-E4423BBC3F6B}"/>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190204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915EC-6188-4BEA-9695-D2050FA52389}"/>
              </a:ext>
            </a:extLst>
          </p:cNvPr>
          <p:cNvSpPr>
            <a:spLocks noGrp="1" noChangeArrowheads="1"/>
          </p:cNvSpPr>
          <p:nvPr>
            <p:ph type="sldNum" sz="quarter" idx="12"/>
          </p:nvPr>
        </p:nvSpPr>
        <p:spPr>
          <a:xfrm>
            <a:off x="8413755" y="6497915"/>
            <a:ext cx="501645"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9</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762000" y="404924"/>
            <a:ext cx="7543815"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lightRig rig="threePt" dir="t"/>
          </a:scene3d>
          <a:sp3d>
            <a:bevelT/>
          </a:sp3d>
        </p:spPr>
        <p:txBody>
          <a:bodyPr vert="horz" wrap="square" lIns="91440" tIns="0" rIns="91440" bIns="45720" numCol="1" rtlCol="0" anchor="ctr" anchorCtr="0" compatLnSpc="1">
            <a:prstTxWarp prst="textNoShape">
              <a:avLst/>
            </a:prstTxWarp>
          </a:bodyPr>
          <a:lstStyle/>
          <a:p>
            <a:pPr>
              <a:tabLst>
                <a:tab pos="7431088" algn="r"/>
              </a:tabLst>
            </a:pPr>
            <a:r>
              <a:rPr lang="en-US" sz="3200" b="1" cap="small" dirty="0">
                <a:solidFill>
                  <a:srgbClr val="910101"/>
                </a:solidFill>
                <a:latin typeface="Segoe UI Black" panose="020B0A02040204020203" pitchFamily="34" charset="0"/>
                <a:ea typeface="Segoe UI Black" panose="020B0A02040204020203" pitchFamily="34" charset="0"/>
              </a:rPr>
              <a:t>Courageous Commitment</a:t>
            </a:r>
            <a:r>
              <a:rPr lang="en-US" sz="1800" dirty="0">
                <a:solidFill>
                  <a:srgbClr val="910101"/>
                </a:solidFill>
                <a:latin typeface="+mn-lt"/>
              </a:rPr>
              <a:t>	</a:t>
            </a:r>
            <a:r>
              <a:rPr lang="en-US" sz="2000" b="1" dirty="0">
                <a:latin typeface="Segoe UI Semibold" panose="020B0702040204020203" pitchFamily="34" charset="0"/>
                <a:cs typeface="Segoe UI Semibold" panose="020B0702040204020203" pitchFamily="34" charset="0"/>
              </a:rPr>
              <a:t>Acts 4:13-22</a:t>
            </a:r>
            <a:endParaRPr kumimoji="0" lang="en-US" sz="3200" b="1" i="0" u="none" strike="noStrike" cap="none" normalizeH="0" baseline="0" dirty="0">
              <a:ln>
                <a:noFill/>
              </a:ln>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A2AEEB14-765E-42DD-9B57-947A5A029A15}"/>
              </a:ext>
            </a:extLst>
          </p:cNvPr>
          <p:cNvSpPr txBox="1"/>
          <p:nvPr/>
        </p:nvSpPr>
        <p:spPr>
          <a:xfrm>
            <a:off x="800094" y="1524000"/>
            <a:ext cx="7543814" cy="322819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defPPr>
              <a:defRPr lang="en-US"/>
            </a:defPPr>
            <a:lvl1pPr marL="342900" indent="-342900">
              <a:lnSpc>
                <a:spcPct val="200000"/>
              </a:lnSpc>
              <a:spcAft>
                <a:spcPts val="1800"/>
              </a:spcAft>
              <a:buClr>
                <a:srgbClr val="910101"/>
              </a:buClr>
              <a:buSzPct val="100000"/>
              <a:buFont typeface="Wingdings" panose="05000000000000000000" pitchFamily="2" charset="2"/>
              <a:buChar char="Ø"/>
              <a:defRPr sz="2000" b="1">
                <a:ln>
                  <a:noFill/>
                </a:ln>
                <a:effectLst/>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dirty="0"/>
              <a:t>What amazed the religious leaders about Peter and John?</a:t>
            </a:r>
          </a:p>
          <a:p>
            <a:r>
              <a:rPr lang="en-US" dirty="0"/>
              <a:t>What did the leaders recognize about them?</a:t>
            </a:r>
          </a:p>
          <a:p>
            <a:r>
              <a:rPr lang="en-US" dirty="0"/>
              <a:t>What did the leaders do to them?</a:t>
            </a:r>
          </a:p>
          <a:p>
            <a:r>
              <a:rPr lang="en-US" dirty="0"/>
              <a:t>How did Peter and John respond to their threats?</a:t>
            </a:r>
          </a:p>
        </p:txBody>
      </p:sp>
      <p:sp>
        <p:nvSpPr>
          <p:cNvPr id="8" name="Rectangle 4">
            <a:extLst>
              <a:ext uri="{FF2B5EF4-FFF2-40B4-BE49-F238E27FC236}">
                <a16:creationId xmlns:a16="http://schemas.microsoft.com/office/drawing/2014/main" id="{6FAA3901-3313-4D77-8686-BDD02D96E6D4}"/>
              </a:ext>
            </a:extLst>
          </p:cNvPr>
          <p:cNvSpPr>
            <a:spLocks noGrp="1" noChangeArrowheads="1"/>
          </p:cNvSpPr>
          <p:nvPr>
            <p:ph type="dt" sz="half" idx="10"/>
          </p:nvPr>
        </p:nvSpPr>
        <p:spPr>
          <a:xfrm>
            <a:off x="63717" y="6523723"/>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27756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1207</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Cambria</vt:lpstr>
      <vt:lpstr>Eras Bold ITC</vt:lpstr>
      <vt:lpstr>Lucida Handwriting</vt:lpstr>
      <vt:lpstr>Papyrus</vt:lpstr>
      <vt:lpstr>Rage Italic</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67</cp:revision>
  <cp:lastPrinted>2021-01-30T18:20:02Z</cp:lastPrinted>
  <dcterms:created xsi:type="dcterms:W3CDTF">2009-01-23T02:45:09Z</dcterms:created>
  <dcterms:modified xsi:type="dcterms:W3CDTF">2021-02-13T20:54:41Z</dcterms:modified>
</cp:coreProperties>
</file>