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515" r:id="rId2"/>
    <p:sldId id="467" r:id="rId3"/>
    <p:sldId id="516" r:id="rId4"/>
    <p:sldId id="286" r:id="rId5"/>
    <p:sldId id="503" r:id="rId6"/>
    <p:sldId id="524" r:id="rId7"/>
    <p:sldId id="525" r:id="rId8"/>
    <p:sldId id="511" r:id="rId9"/>
    <p:sldId id="518" r:id="rId10"/>
    <p:sldId id="521" r:id="rId11"/>
    <p:sldId id="520" r:id="rId12"/>
    <p:sldId id="505" r:id="rId13"/>
    <p:sldId id="517" r:id="rId14"/>
    <p:sldId id="522" r:id="rId15"/>
    <p:sldId id="523" r:id="rId16"/>
    <p:sldId id="495" r:id="rId17"/>
    <p:sldId id="390"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Glover" initials="EG" lastIdx="1" clrIdx="0">
    <p:extLst>
      <p:ext uri="{19B8F6BF-5375-455C-9EA6-DF929625EA0E}">
        <p15:presenceInfo xmlns:p15="http://schemas.microsoft.com/office/powerpoint/2012/main" userId="47c2a8b81aae47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744"/>
    <a:srgbClr val="B90000"/>
    <a:srgbClr val="001E5C"/>
    <a:srgbClr val="CE171F"/>
    <a:srgbClr val="46FFFF"/>
    <a:srgbClr val="C50505"/>
    <a:srgbClr val="F2F2F2"/>
    <a:srgbClr val="C3C3C3"/>
    <a:srgbClr val="FF7C80"/>
    <a:srgbClr val="CDE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85B03-F1F5-4126-9B7D-22815B862CF4}" v="3904" dt="2021-07-31T18:56:44.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1" autoAdjust="0"/>
    <p:restoredTop sz="96564" autoAdjust="0"/>
  </p:normalViewPr>
  <p:slideViewPr>
    <p:cSldViewPr snapToGrid="0">
      <p:cViewPr varScale="1">
        <p:scale>
          <a:sx n="116" d="100"/>
          <a:sy n="116" d="100"/>
        </p:scale>
        <p:origin x="907" y="10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63185B03-F1F5-4126-9B7D-22815B862CF4}"/>
    <pc:docChg chg="undo custSel addSld delSld modSld sldOrd">
      <pc:chgData name="Eric Glover" userId="47c2a8b81aae47a8" providerId="LiveId" clId="{63185B03-F1F5-4126-9B7D-22815B862CF4}" dt="2021-07-31T19:15:31.503" v="6987" actId="6549"/>
      <pc:docMkLst>
        <pc:docMk/>
      </pc:docMkLst>
      <pc:sldChg chg="modSp mod">
        <pc:chgData name="Eric Glover" userId="47c2a8b81aae47a8" providerId="LiveId" clId="{63185B03-F1F5-4126-9B7D-22815B862CF4}" dt="2021-07-31T19:15:31.503" v="6987" actId="6549"/>
        <pc:sldMkLst>
          <pc:docMk/>
          <pc:sldMk cId="3429495880" sldId="390"/>
        </pc:sldMkLst>
        <pc:spChg chg="mod">
          <ac:chgData name="Eric Glover" userId="47c2a8b81aae47a8" providerId="LiveId" clId="{63185B03-F1F5-4126-9B7D-22815B862CF4}" dt="2021-07-31T19:15:31.503" v="6987" actId="6549"/>
          <ac:spMkLst>
            <pc:docMk/>
            <pc:sldMk cId="3429495880" sldId="390"/>
            <ac:spMk id="2" creationId="{14290237-B79B-4964-A589-B4AE42C51781}"/>
          </ac:spMkLst>
        </pc:spChg>
      </pc:sldChg>
      <pc:sldChg chg="modSp mod">
        <pc:chgData name="Eric Glover" userId="47c2a8b81aae47a8" providerId="LiveId" clId="{63185B03-F1F5-4126-9B7D-22815B862CF4}" dt="2021-07-31T16:04:41.826" v="5238" actId="6549"/>
        <pc:sldMkLst>
          <pc:docMk/>
          <pc:sldMk cId="3896088557" sldId="467"/>
        </pc:sldMkLst>
        <pc:spChg chg="mod">
          <ac:chgData name="Eric Glover" userId="47c2a8b81aae47a8" providerId="LiveId" clId="{63185B03-F1F5-4126-9B7D-22815B862CF4}" dt="2021-07-31T16:04:41.826" v="5238" actId="6549"/>
          <ac:spMkLst>
            <pc:docMk/>
            <pc:sldMk cId="3896088557" sldId="467"/>
            <ac:spMk id="4" creationId="{9DBE536B-5A45-4FA1-A213-D2EFD94C4F93}"/>
          </ac:spMkLst>
        </pc:spChg>
      </pc:sldChg>
      <pc:sldChg chg="modSp del mod">
        <pc:chgData name="Eric Glover" userId="47c2a8b81aae47a8" providerId="LiveId" clId="{63185B03-F1F5-4126-9B7D-22815B862CF4}" dt="2021-07-31T15:47:59.192" v="4266" actId="47"/>
        <pc:sldMkLst>
          <pc:docMk/>
          <pc:sldMk cId="2576531457" sldId="469"/>
        </pc:sldMkLst>
        <pc:spChg chg="mod">
          <ac:chgData name="Eric Glover" userId="47c2a8b81aae47a8" providerId="LiveId" clId="{63185B03-F1F5-4126-9B7D-22815B862CF4}" dt="2021-07-31T13:02:15.878" v="192" actId="21"/>
          <ac:spMkLst>
            <pc:docMk/>
            <pc:sldMk cId="2576531457" sldId="469"/>
            <ac:spMk id="22" creationId="{0B3567ED-E8EB-494E-B07B-76EBF6CB7D52}"/>
          </ac:spMkLst>
        </pc:spChg>
        <pc:spChg chg="mod">
          <ac:chgData name="Eric Glover" userId="47c2a8b81aae47a8" providerId="LiveId" clId="{63185B03-F1F5-4126-9B7D-22815B862CF4}" dt="2021-07-31T15:47:41.160" v="4265" actId="6549"/>
          <ac:spMkLst>
            <pc:docMk/>
            <pc:sldMk cId="2576531457" sldId="469"/>
            <ac:spMk id="25" creationId="{A1D712C3-1DB4-40E0-A8CC-46D79BB9E2A2}"/>
          </ac:spMkLst>
        </pc:spChg>
      </pc:sldChg>
      <pc:sldChg chg="modSp mod modAnim">
        <pc:chgData name="Eric Glover" userId="47c2a8b81aae47a8" providerId="LiveId" clId="{63185B03-F1F5-4126-9B7D-22815B862CF4}" dt="2021-07-31T16:02:33.377" v="5182" actId="1036"/>
        <pc:sldMkLst>
          <pc:docMk/>
          <pc:sldMk cId="1609761929" sldId="495"/>
        </pc:sldMkLst>
        <pc:spChg chg="mod">
          <ac:chgData name="Eric Glover" userId="47c2a8b81aae47a8" providerId="LiveId" clId="{63185B03-F1F5-4126-9B7D-22815B862CF4}" dt="2021-07-31T15:59:04.981" v="4921" actId="14100"/>
          <ac:spMkLst>
            <pc:docMk/>
            <pc:sldMk cId="1609761929" sldId="495"/>
            <ac:spMk id="2" creationId="{3D8B62F3-D11F-4FAB-885B-586C527DB6FE}"/>
          </ac:spMkLst>
        </pc:spChg>
        <pc:spChg chg="mod">
          <ac:chgData name="Eric Glover" userId="47c2a8b81aae47a8" providerId="LiveId" clId="{63185B03-F1F5-4126-9B7D-22815B862CF4}" dt="2021-07-31T16:02:33.377" v="5182" actId="1036"/>
          <ac:spMkLst>
            <pc:docMk/>
            <pc:sldMk cId="1609761929" sldId="495"/>
            <ac:spMk id="20" creationId="{E0384364-4407-42FF-887B-01B7156C1926}"/>
          </ac:spMkLst>
        </pc:spChg>
      </pc:sldChg>
      <pc:sldChg chg="del">
        <pc:chgData name="Eric Glover" userId="47c2a8b81aae47a8" providerId="LiveId" clId="{63185B03-F1F5-4126-9B7D-22815B862CF4}" dt="2021-07-31T13:16:22.599" v="248" actId="47"/>
        <pc:sldMkLst>
          <pc:docMk/>
          <pc:sldMk cId="25358319" sldId="497"/>
        </pc:sldMkLst>
      </pc:sldChg>
      <pc:sldChg chg="del">
        <pc:chgData name="Eric Glover" userId="47c2a8b81aae47a8" providerId="LiveId" clId="{63185B03-F1F5-4126-9B7D-22815B862CF4}" dt="2021-07-31T12:20:25.022" v="5" actId="47"/>
        <pc:sldMkLst>
          <pc:docMk/>
          <pc:sldMk cId="3634463168" sldId="501"/>
        </pc:sldMkLst>
      </pc:sldChg>
      <pc:sldChg chg="del">
        <pc:chgData name="Eric Glover" userId="47c2a8b81aae47a8" providerId="LiveId" clId="{63185B03-F1F5-4126-9B7D-22815B862CF4}" dt="2021-07-31T12:20:41.210" v="12" actId="47"/>
        <pc:sldMkLst>
          <pc:docMk/>
          <pc:sldMk cId="3400276473" sldId="502"/>
        </pc:sldMkLst>
      </pc:sldChg>
      <pc:sldChg chg="addSp delSp modSp mod addAnim delAnim modAnim">
        <pc:chgData name="Eric Glover" userId="47c2a8b81aae47a8" providerId="LiveId" clId="{63185B03-F1F5-4126-9B7D-22815B862CF4}" dt="2021-07-31T16:05:20.983" v="5239"/>
        <pc:sldMkLst>
          <pc:docMk/>
          <pc:sldMk cId="3544190782" sldId="503"/>
        </pc:sldMkLst>
        <pc:spChg chg="add del mod ord modVis">
          <ac:chgData name="Eric Glover" userId="47c2a8b81aae47a8" providerId="LiveId" clId="{63185B03-F1F5-4126-9B7D-22815B862CF4}" dt="2021-07-31T15:52:55.182" v="4338" actId="6549"/>
          <ac:spMkLst>
            <pc:docMk/>
            <pc:sldMk cId="3544190782" sldId="503"/>
            <ac:spMk id="8" creationId="{4FD2CD1A-FEB2-4F89-AE92-388A676E47C0}"/>
          </ac:spMkLst>
        </pc:spChg>
        <pc:spChg chg="del mod modVis">
          <ac:chgData name="Eric Glover" userId="47c2a8b81aae47a8" providerId="LiveId" clId="{63185B03-F1F5-4126-9B7D-22815B862CF4}" dt="2021-07-31T12:21:28.548" v="20" actId="478"/>
          <ac:spMkLst>
            <pc:docMk/>
            <pc:sldMk cId="3544190782" sldId="503"/>
            <ac:spMk id="16" creationId="{C27A193B-CABF-4E9B-BCD9-21FDA3570A24}"/>
          </ac:spMkLst>
        </pc:spChg>
        <pc:spChg chg="add del mod ord modVis">
          <ac:chgData name="Eric Glover" userId="47c2a8b81aae47a8" providerId="LiveId" clId="{63185B03-F1F5-4126-9B7D-22815B862CF4}" dt="2021-07-31T12:25:48.846" v="101" actId="14429"/>
          <ac:spMkLst>
            <pc:docMk/>
            <pc:sldMk cId="3544190782" sldId="503"/>
            <ac:spMk id="17" creationId="{93319329-BDAC-4542-B15E-3A85B3C713B6}"/>
          </ac:spMkLst>
        </pc:spChg>
        <pc:spChg chg="del mod modVis">
          <ac:chgData name="Eric Glover" userId="47c2a8b81aae47a8" providerId="LiveId" clId="{63185B03-F1F5-4126-9B7D-22815B862CF4}" dt="2021-07-31T12:21:27.166" v="18" actId="478"/>
          <ac:spMkLst>
            <pc:docMk/>
            <pc:sldMk cId="3544190782" sldId="503"/>
            <ac:spMk id="18" creationId="{51EB38FD-4F15-4192-99FD-B888BE466D1B}"/>
          </ac:spMkLst>
        </pc:spChg>
        <pc:spChg chg="del mod modVis">
          <ac:chgData name="Eric Glover" userId="47c2a8b81aae47a8" providerId="LiveId" clId="{63185B03-F1F5-4126-9B7D-22815B862CF4}" dt="2021-07-31T12:21:37.446" v="26" actId="478"/>
          <ac:spMkLst>
            <pc:docMk/>
            <pc:sldMk cId="3544190782" sldId="503"/>
            <ac:spMk id="19" creationId="{59D662EA-8BE5-4072-BFC1-877B9D1347A1}"/>
          </ac:spMkLst>
        </pc:spChg>
        <pc:spChg chg="del mod modVis">
          <ac:chgData name="Eric Glover" userId="47c2a8b81aae47a8" providerId="LiveId" clId="{63185B03-F1F5-4126-9B7D-22815B862CF4}" dt="2021-07-31T12:21:38.302" v="28" actId="478"/>
          <ac:spMkLst>
            <pc:docMk/>
            <pc:sldMk cId="3544190782" sldId="503"/>
            <ac:spMk id="20" creationId="{17FB6B67-7641-4F01-AA62-79B7DF49C60D}"/>
          </ac:spMkLst>
        </pc:spChg>
        <pc:spChg chg="del mod modVis">
          <ac:chgData name="Eric Glover" userId="47c2a8b81aae47a8" providerId="LiveId" clId="{63185B03-F1F5-4126-9B7D-22815B862CF4}" dt="2021-07-31T12:21:41.892" v="34" actId="478"/>
          <ac:spMkLst>
            <pc:docMk/>
            <pc:sldMk cId="3544190782" sldId="503"/>
            <ac:spMk id="21" creationId="{859A5510-42CF-4EF9-A106-8C90E7F63D1D}"/>
          </ac:spMkLst>
        </pc:spChg>
        <pc:spChg chg="del mod modVis">
          <ac:chgData name="Eric Glover" userId="47c2a8b81aae47a8" providerId="LiveId" clId="{63185B03-F1F5-4126-9B7D-22815B862CF4}" dt="2021-07-31T12:21:45.859" v="36" actId="478"/>
          <ac:spMkLst>
            <pc:docMk/>
            <pc:sldMk cId="3544190782" sldId="503"/>
            <ac:spMk id="22" creationId="{073445FA-693D-42AC-9A89-5A4B9AA3C9DF}"/>
          </ac:spMkLst>
        </pc:spChg>
        <pc:spChg chg="mod modVis">
          <ac:chgData name="Eric Glover" userId="47c2a8b81aae47a8" providerId="LiveId" clId="{63185B03-F1F5-4126-9B7D-22815B862CF4}" dt="2021-07-31T12:25:19.018" v="91" actId="14429"/>
          <ac:spMkLst>
            <pc:docMk/>
            <pc:sldMk cId="3544190782" sldId="503"/>
            <ac:spMk id="23" creationId="{9130B3DA-9197-446C-857C-D4AB3B8050C3}"/>
          </ac:spMkLst>
        </pc:spChg>
        <pc:spChg chg="mod ord modVis">
          <ac:chgData name="Eric Glover" userId="47c2a8b81aae47a8" providerId="LiveId" clId="{63185B03-F1F5-4126-9B7D-22815B862CF4}" dt="2021-07-31T12:25:21.734" v="92" actId="14429"/>
          <ac:spMkLst>
            <pc:docMk/>
            <pc:sldMk cId="3544190782" sldId="503"/>
            <ac:spMk id="28" creationId="{D0BE6048-AA8D-47BE-96FF-E83442BC56F1}"/>
          </ac:spMkLst>
        </pc:spChg>
        <pc:spChg chg="mod ord modVis">
          <ac:chgData name="Eric Glover" userId="47c2a8b81aae47a8" providerId="LiveId" clId="{63185B03-F1F5-4126-9B7D-22815B862CF4}" dt="2021-07-31T14:52:01.662" v="2911" actId="1076"/>
          <ac:spMkLst>
            <pc:docMk/>
            <pc:sldMk cId="3544190782" sldId="503"/>
            <ac:spMk id="29" creationId="{A0167ED7-3101-4E04-A8D6-2578AB1D66FF}"/>
          </ac:spMkLst>
        </pc:spChg>
        <pc:spChg chg="del mod modVis">
          <ac:chgData name="Eric Glover" userId="47c2a8b81aae47a8" providerId="LiveId" clId="{63185B03-F1F5-4126-9B7D-22815B862CF4}" dt="2021-07-31T12:23:41.385" v="73" actId="478"/>
          <ac:spMkLst>
            <pc:docMk/>
            <pc:sldMk cId="3544190782" sldId="503"/>
            <ac:spMk id="30" creationId="{F47A7629-5F07-4534-8173-F24DA0064FA3}"/>
          </ac:spMkLst>
        </pc:spChg>
        <pc:spChg chg="del mod modVis">
          <ac:chgData name="Eric Glover" userId="47c2a8b81aae47a8" providerId="LiveId" clId="{63185B03-F1F5-4126-9B7D-22815B862CF4}" dt="2021-07-31T12:21:36.162" v="24" actId="478"/>
          <ac:spMkLst>
            <pc:docMk/>
            <pc:sldMk cId="3544190782" sldId="503"/>
            <ac:spMk id="31" creationId="{01DE472B-BB25-4A03-A085-B4BCEA1CA89A}"/>
          </ac:spMkLst>
        </pc:spChg>
        <pc:spChg chg="add del mod modVis">
          <ac:chgData name="Eric Glover" userId="47c2a8b81aae47a8" providerId="LiveId" clId="{63185B03-F1F5-4126-9B7D-22815B862CF4}" dt="2021-07-31T12:27:25.105" v="116" actId="478"/>
          <ac:spMkLst>
            <pc:docMk/>
            <pc:sldMk cId="3544190782" sldId="503"/>
            <ac:spMk id="32" creationId="{87EC57B0-E2D6-4AFC-B198-49DC8A14E68A}"/>
          </ac:spMkLst>
        </pc:spChg>
        <pc:spChg chg="del mod modVis">
          <ac:chgData name="Eric Glover" userId="47c2a8b81aae47a8" providerId="LiveId" clId="{63185B03-F1F5-4126-9B7D-22815B862CF4}" dt="2021-07-31T12:21:40.386" v="32" actId="478"/>
          <ac:spMkLst>
            <pc:docMk/>
            <pc:sldMk cId="3544190782" sldId="503"/>
            <ac:spMk id="33" creationId="{4E3BEF40-C350-490A-BD79-7DFB99FE4387}"/>
          </ac:spMkLst>
        </pc:spChg>
        <pc:spChg chg="del mod modVis">
          <ac:chgData name="Eric Glover" userId="47c2a8b81aae47a8" providerId="LiveId" clId="{63185B03-F1F5-4126-9B7D-22815B862CF4}" dt="2021-07-31T12:21:47.862" v="40" actId="478"/>
          <ac:spMkLst>
            <pc:docMk/>
            <pc:sldMk cId="3544190782" sldId="503"/>
            <ac:spMk id="34" creationId="{07B93E61-6F45-4627-901D-5C95089A7241}"/>
          </ac:spMkLst>
        </pc:spChg>
        <pc:picChg chg="mod modVis">
          <ac:chgData name="Eric Glover" userId="47c2a8b81aae47a8" providerId="LiveId" clId="{63185B03-F1F5-4126-9B7D-22815B862CF4}" dt="2021-07-31T12:25:18.103" v="90" actId="14429"/>
          <ac:picMkLst>
            <pc:docMk/>
            <pc:sldMk cId="3544190782" sldId="503"/>
            <ac:picMk id="5" creationId="{A5A7B7F7-733E-4A17-8D89-955D4F15278A}"/>
          </ac:picMkLst>
        </pc:picChg>
        <pc:picChg chg="del mod modVis">
          <ac:chgData name="Eric Glover" userId="47c2a8b81aae47a8" providerId="LiveId" clId="{63185B03-F1F5-4126-9B7D-22815B862CF4}" dt="2021-07-31T12:21:29.892" v="22" actId="478"/>
          <ac:picMkLst>
            <pc:docMk/>
            <pc:sldMk cId="3544190782" sldId="503"/>
            <ac:picMk id="24" creationId="{DD14D73D-6343-4309-95CF-60A47BE18D44}"/>
          </ac:picMkLst>
        </pc:picChg>
        <pc:picChg chg="del mod modVis">
          <ac:chgData name="Eric Glover" userId="47c2a8b81aae47a8" providerId="LiveId" clId="{63185B03-F1F5-4126-9B7D-22815B862CF4}" dt="2021-07-31T12:21:39.508" v="30" actId="478"/>
          <ac:picMkLst>
            <pc:docMk/>
            <pc:sldMk cId="3544190782" sldId="503"/>
            <ac:picMk id="25" creationId="{B83B7604-7F8A-40DA-99A6-E3E8FF896A82}"/>
          </ac:picMkLst>
        </pc:picChg>
        <pc:picChg chg="del mod modVis">
          <ac:chgData name="Eric Glover" userId="47c2a8b81aae47a8" providerId="LiveId" clId="{63185B03-F1F5-4126-9B7D-22815B862CF4}" dt="2021-07-31T12:21:46.914" v="38" actId="478"/>
          <ac:picMkLst>
            <pc:docMk/>
            <pc:sldMk cId="3544190782" sldId="503"/>
            <ac:picMk id="26" creationId="{54A199D7-667E-425F-B7BF-D60BA8917D27}"/>
          </ac:picMkLst>
        </pc:picChg>
        <pc:picChg chg="add del mod modVis">
          <ac:chgData name="Eric Glover" userId="47c2a8b81aae47a8" providerId="LiveId" clId="{63185B03-F1F5-4126-9B7D-22815B862CF4}" dt="2021-07-31T12:27:22.682" v="115" actId="478"/>
          <ac:picMkLst>
            <pc:docMk/>
            <pc:sldMk cId="3544190782" sldId="503"/>
            <ac:picMk id="27" creationId="{3209CBF7-205A-48D6-A693-C7D4CC1AC464}"/>
          </ac:picMkLst>
        </pc:picChg>
      </pc:sldChg>
      <pc:sldChg chg="del">
        <pc:chgData name="Eric Glover" userId="47c2a8b81aae47a8" providerId="LiveId" clId="{63185B03-F1F5-4126-9B7D-22815B862CF4}" dt="2021-07-31T12:20:49.707" v="13" actId="47"/>
        <pc:sldMkLst>
          <pc:docMk/>
          <pc:sldMk cId="2876775219" sldId="504"/>
        </pc:sldMkLst>
      </pc:sldChg>
      <pc:sldChg chg="modSp mod">
        <pc:chgData name="Eric Glover" userId="47c2a8b81aae47a8" providerId="LiveId" clId="{63185B03-F1F5-4126-9B7D-22815B862CF4}" dt="2021-07-31T13:27:48.938" v="259" actId="6549"/>
        <pc:sldMkLst>
          <pc:docMk/>
          <pc:sldMk cId="395483413" sldId="505"/>
        </pc:sldMkLst>
        <pc:spChg chg="mod">
          <ac:chgData name="Eric Glover" userId="47c2a8b81aae47a8" providerId="LiveId" clId="{63185B03-F1F5-4126-9B7D-22815B862CF4}" dt="2021-07-31T13:27:43.872" v="257" actId="57"/>
          <ac:spMkLst>
            <pc:docMk/>
            <pc:sldMk cId="395483413" sldId="505"/>
            <ac:spMk id="22" creationId="{0B3567ED-E8EB-494E-B07B-76EBF6CB7D52}"/>
          </ac:spMkLst>
        </pc:spChg>
        <pc:spChg chg="mod">
          <ac:chgData name="Eric Glover" userId="47c2a8b81aae47a8" providerId="LiveId" clId="{63185B03-F1F5-4126-9B7D-22815B862CF4}" dt="2021-07-31T13:27:48.938" v="259" actId="6549"/>
          <ac:spMkLst>
            <pc:docMk/>
            <pc:sldMk cId="395483413" sldId="505"/>
            <ac:spMk id="25" creationId="{A1D712C3-1DB4-40E0-A8CC-46D79BB9E2A2}"/>
          </ac:spMkLst>
        </pc:spChg>
      </pc:sldChg>
      <pc:sldChg chg="delSp modSp del mod delAnim modAnim">
        <pc:chgData name="Eric Glover" userId="47c2a8b81aae47a8" providerId="LiveId" clId="{63185B03-F1F5-4126-9B7D-22815B862CF4}" dt="2021-07-31T15:47:59.192" v="4266" actId="47"/>
        <pc:sldMkLst>
          <pc:docMk/>
          <pc:sldMk cId="3154315119" sldId="507"/>
        </pc:sldMkLst>
        <pc:spChg chg="del">
          <ac:chgData name="Eric Glover" userId="47c2a8b81aae47a8" providerId="LiveId" clId="{63185B03-F1F5-4126-9B7D-22815B862CF4}" dt="2021-07-31T13:02:44.880" v="203" actId="478"/>
          <ac:spMkLst>
            <pc:docMk/>
            <pc:sldMk cId="3154315119" sldId="507"/>
            <ac:spMk id="6" creationId="{0D786096-761F-4A93-A27F-9738D66D85C2}"/>
          </ac:spMkLst>
        </pc:spChg>
        <pc:spChg chg="del">
          <ac:chgData name="Eric Glover" userId="47c2a8b81aae47a8" providerId="LiveId" clId="{63185B03-F1F5-4126-9B7D-22815B862CF4}" dt="2021-07-31T13:02:43.996" v="202" actId="478"/>
          <ac:spMkLst>
            <pc:docMk/>
            <pc:sldMk cId="3154315119" sldId="507"/>
            <ac:spMk id="7" creationId="{9E24BC98-B46C-4CD9-A18F-FA61530D7AAB}"/>
          </ac:spMkLst>
        </pc:spChg>
        <pc:spChg chg="del">
          <ac:chgData name="Eric Glover" userId="47c2a8b81aae47a8" providerId="LiveId" clId="{63185B03-F1F5-4126-9B7D-22815B862CF4}" dt="2021-07-31T13:02:43.349" v="201" actId="478"/>
          <ac:spMkLst>
            <pc:docMk/>
            <pc:sldMk cId="3154315119" sldId="507"/>
            <ac:spMk id="8" creationId="{7C42A838-FFF0-4A1B-9BD1-A4990BAB56CD}"/>
          </ac:spMkLst>
        </pc:spChg>
        <pc:spChg chg="del">
          <ac:chgData name="Eric Glover" userId="47c2a8b81aae47a8" providerId="LiveId" clId="{63185B03-F1F5-4126-9B7D-22815B862CF4}" dt="2021-07-31T13:02:42.786" v="200" actId="478"/>
          <ac:spMkLst>
            <pc:docMk/>
            <pc:sldMk cId="3154315119" sldId="507"/>
            <ac:spMk id="9" creationId="{C79F96FC-D6F2-48A9-8634-A60C2022841F}"/>
          </ac:spMkLst>
        </pc:spChg>
        <pc:spChg chg="del">
          <ac:chgData name="Eric Glover" userId="47c2a8b81aae47a8" providerId="LiveId" clId="{63185B03-F1F5-4126-9B7D-22815B862CF4}" dt="2021-07-31T13:02:42.225" v="199" actId="478"/>
          <ac:spMkLst>
            <pc:docMk/>
            <pc:sldMk cId="3154315119" sldId="507"/>
            <ac:spMk id="10" creationId="{1AF96BC1-0A26-4765-8AF5-F07D7BD3A7D1}"/>
          </ac:spMkLst>
        </pc:spChg>
        <pc:spChg chg="del">
          <ac:chgData name="Eric Glover" userId="47c2a8b81aae47a8" providerId="LiveId" clId="{63185B03-F1F5-4126-9B7D-22815B862CF4}" dt="2021-07-31T13:02:39.191" v="198" actId="478"/>
          <ac:spMkLst>
            <pc:docMk/>
            <pc:sldMk cId="3154315119" sldId="507"/>
            <ac:spMk id="12" creationId="{E5A01C6A-10D3-460D-8C43-65B7184F0A4B}"/>
          </ac:spMkLst>
        </pc:spChg>
        <pc:spChg chg="del mod">
          <ac:chgData name="Eric Glover" userId="47c2a8b81aae47a8" providerId="LiveId" clId="{63185B03-F1F5-4126-9B7D-22815B862CF4}" dt="2021-07-31T13:02:30.547" v="197"/>
          <ac:spMkLst>
            <pc:docMk/>
            <pc:sldMk cId="3154315119" sldId="507"/>
            <ac:spMk id="13" creationId="{26DE3C56-657C-4E60-86F7-E532BFE86537}"/>
          </ac:spMkLst>
        </pc:spChg>
        <pc:spChg chg="mod">
          <ac:chgData name="Eric Glover" userId="47c2a8b81aae47a8" providerId="LiveId" clId="{63185B03-F1F5-4126-9B7D-22815B862CF4}" dt="2021-07-31T13:02:59.738" v="209"/>
          <ac:spMkLst>
            <pc:docMk/>
            <pc:sldMk cId="3154315119" sldId="507"/>
            <ac:spMk id="22" creationId="{0B3567ED-E8EB-494E-B07B-76EBF6CB7D52}"/>
          </ac:spMkLst>
        </pc:spChg>
        <pc:spChg chg="mod">
          <ac:chgData name="Eric Glover" userId="47c2a8b81aae47a8" providerId="LiveId" clId="{63185B03-F1F5-4126-9B7D-22815B862CF4}" dt="2021-07-31T13:03:33.732" v="246" actId="6549"/>
          <ac:spMkLst>
            <pc:docMk/>
            <pc:sldMk cId="3154315119" sldId="507"/>
            <ac:spMk id="25" creationId="{A1D712C3-1DB4-40E0-A8CC-46D79BB9E2A2}"/>
          </ac:spMkLst>
        </pc:spChg>
      </pc:sldChg>
      <pc:sldChg chg="del">
        <pc:chgData name="Eric Glover" userId="47c2a8b81aae47a8" providerId="LiveId" clId="{63185B03-F1F5-4126-9B7D-22815B862CF4}" dt="2021-07-31T13:01:34.910" v="191" actId="47"/>
        <pc:sldMkLst>
          <pc:docMk/>
          <pc:sldMk cId="3036122854" sldId="508"/>
        </pc:sldMkLst>
      </pc:sldChg>
      <pc:sldChg chg="del">
        <pc:chgData name="Eric Glover" userId="47c2a8b81aae47a8" providerId="LiveId" clId="{63185B03-F1F5-4126-9B7D-22815B862CF4}" dt="2021-07-31T15:53:48.930" v="4339" actId="47"/>
        <pc:sldMkLst>
          <pc:docMk/>
          <pc:sldMk cId="1048669231" sldId="509"/>
        </pc:sldMkLst>
      </pc:sldChg>
      <pc:sldChg chg="del">
        <pc:chgData name="Eric Glover" userId="47c2a8b81aae47a8" providerId="LiveId" clId="{63185B03-F1F5-4126-9B7D-22815B862CF4}" dt="2021-07-31T13:01:26.709" v="190" actId="47"/>
        <pc:sldMkLst>
          <pc:docMk/>
          <pc:sldMk cId="2044527306" sldId="510"/>
        </pc:sldMkLst>
      </pc:sldChg>
      <pc:sldChg chg="addSp delSp modSp mod ord delAnim modAnim">
        <pc:chgData name="Eric Glover" userId="47c2a8b81aae47a8" providerId="LiveId" clId="{63185B03-F1F5-4126-9B7D-22815B862CF4}" dt="2021-07-31T16:08:40.211" v="5253" actId="33935"/>
        <pc:sldMkLst>
          <pc:docMk/>
          <pc:sldMk cId="1131563478" sldId="511"/>
        </pc:sldMkLst>
        <pc:spChg chg="add mod modVis">
          <ac:chgData name="Eric Glover" userId="47c2a8b81aae47a8" providerId="LiveId" clId="{63185B03-F1F5-4126-9B7D-22815B862CF4}" dt="2021-07-31T16:07:58.386" v="5250" actId="33935"/>
          <ac:spMkLst>
            <pc:docMk/>
            <pc:sldMk cId="1131563478" sldId="511"/>
            <ac:spMk id="2" creationId="{1DEA79A5-55BD-4E8C-A77B-884E6F716F26}"/>
          </ac:spMkLst>
        </pc:spChg>
        <pc:spChg chg="mod modVis">
          <ac:chgData name="Eric Glover" userId="47c2a8b81aae47a8" providerId="LiveId" clId="{63185B03-F1F5-4126-9B7D-22815B862CF4}" dt="2021-07-31T14:04:58.289" v="1209" actId="14429"/>
          <ac:spMkLst>
            <pc:docMk/>
            <pc:sldMk cId="1131563478" sldId="511"/>
            <ac:spMk id="7" creationId="{C26F0809-F6DC-41A6-BCD5-838DB7B69239}"/>
          </ac:spMkLst>
        </pc:spChg>
        <pc:spChg chg="mod modVis">
          <ac:chgData name="Eric Glover" userId="47c2a8b81aae47a8" providerId="LiveId" clId="{63185B03-F1F5-4126-9B7D-22815B862CF4}" dt="2021-07-31T16:08:40.211" v="5253" actId="33935"/>
          <ac:spMkLst>
            <pc:docMk/>
            <pc:sldMk cId="1131563478" sldId="511"/>
            <ac:spMk id="9" creationId="{E1B6A512-A126-4039-B882-A15BD36BFF7C}"/>
          </ac:spMkLst>
        </pc:spChg>
        <pc:spChg chg="del mod modVis">
          <ac:chgData name="Eric Glover" userId="47c2a8b81aae47a8" providerId="LiveId" clId="{63185B03-F1F5-4126-9B7D-22815B862CF4}" dt="2021-07-31T13:28:53.164" v="270" actId="478"/>
          <ac:spMkLst>
            <pc:docMk/>
            <pc:sldMk cId="1131563478" sldId="511"/>
            <ac:spMk id="10" creationId="{B7FFD7C8-CD1E-4DB5-BFA5-19A8DE7A4D74}"/>
          </ac:spMkLst>
        </pc:spChg>
        <pc:spChg chg="del mod modVis">
          <ac:chgData name="Eric Glover" userId="47c2a8b81aae47a8" providerId="LiveId" clId="{63185B03-F1F5-4126-9B7D-22815B862CF4}" dt="2021-07-31T13:28:55.554" v="272" actId="478"/>
          <ac:spMkLst>
            <pc:docMk/>
            <pc:sldMk cId="1131563478" sldId="511"/>
            <ac:spMk id="11" creationId="{04510937-CB87-4BB3-BD83-1F93FCFF1859}"/>
          </ac:spMkLst>
        </pc:spChg>
        <pc:spChg chg="del mod modVis">
          <ac:chgData name="Eric Glover" userId="47c2a8b81aae47a8" providerId="LiveId" clId="{63185B03-F1F5-4126-9B7D-22815B862CF4}" dt="2021-07-31T13:28:56.289" v="274" actId="478"/>
          <ac:spMkLst>
            <pc:docMk/>
            <pc:sldMk cId="1131563478" sldId="511"/>
            <ac:spMk id="12" creationId="{C55BC2F9-29BE-42F5-BDC0-222289A5F4C8}"/>
          </ac:spMkLst>
        </pc:spChg>
        <pc:spChg chg="mod modVis">
          <ac:chgData name="Eric Glover" userId="47c2a8b81aae47a8" providerId="LiveId" clId="{63185B03-F1F5-4126-9B7D-22815B862CF4}" dt="2021-07-31T14:04:56.480" v="1208" actId="14429"/>
          <ac:spMkLst>
            <pc:docMk/>
            <pc:sldMk cId="1131563478" sldId="511"/>
            <ac:spMk id="13" creationId="{784710D2-F55C-4E86-B4CF-E065281ED335}"/>
          </ac:spMkLst>
        </pc:spChg>
        <pc:spChg chg="add del mod modVis">
          <ac:chgData name="Eric Glover" userId="47c2a8b81aae47a8" providerId="LiveId" clId="{63185B03-F1F5-4126-9B7D-22815B862CF4}" dt="2021-07-31T14:00:47.344" v="982" actId="478"/>
          <ac:spMkLst>
            <pc:docMk/>
            <pc:sldMk cId="1131563478" sldId="511"/>
            <ac:spMk id="14" creationId="{CBC1009E-A8C4-4D22-9A5F-06D4E504B4A6}"/>
          </ac:spMkLst>
        </pc:spChg>
        <pc:spChg chg="mod modVis">
          <ac:chgData name="Eric Glover" userId="47c2a8b81aae47a8" providerId="LiveId" clId="{63185B03-F1F5-4126-9B7D-22815B862CF4}" dt="2021-07-31T16:07:58.386" v="5250" actId="33935"/>
          <ac:spMkLst>
            <pc:docMk/>
            <pc:sldMk cId="1131563478" sldId="511"/>
            <ac:spMk id="15" creationId="{B7A19537-7F5A-4D4C-AE94-F33283ACF90D}"/>
          </ac:spMkLst>
        </pc:spChg>
        <pc:spChg chg="mod ord modVis">
          <ac:chgData name="Eric Glover" userId="47c2a8b81aae47a8" providerId="LiveId" clId="{63185B03-F1F5-4126-9B7D-22815B862CF4}" dt="2021-07-31T14:05:05.065" v="1211" actId="13244"/>
          <ac:spMkLst>
            <pc:docMk/>
            <pc:sldMk cId="1131563478" sldId="511"/>
            <ac:spMk id="16" creationId="{CD9FE4EF-C4D8-49A0-B2FF-81D8DB7D8A24}"/>
          </ac:spMkLst>
        </pc:spChg>
        <pc:spChg chg="add mod modVis">
          <ac:chgData name="Eric Glover" userId="47c2a8b81aae47a8" providerId="LiveId" clId="{63185B03-F1F5-4126-9B7D-22815B862CF4}" dt="2021-07-31T16:07:58.386" v="5250" actId="33935"/>
          <ac:spMkLst>
            <pc:docMk/>
            <pc:sldMk cId="1131563478" sldId="511"/>
            <ac:spMk id="17" creationId="{393FE995-AE04-4B85-84D3-04C85F67A767}"/>
          </ac:spMkLst>
        </pc:spChg>
        <pc:spChg chg="add mod modVis">
          <ac:chgData name="Eric Glover" userId="47c2a8b81aae47a8" providerId="LiveId" clId="{63185B03-F1F5-4126-9B7D-22815B862CF4}" dt="2021-07-31T16:08:33.265" v="5252" actId="207"/>
          <ac:spMkLst>
            <pc:docMk/>
            <pc:sldMk cId="1131563478" sldId="511"/>
            <ac:spMk id="18" creationId="{F626459F-4024-4853-BF1B-4C8765C2A372}"/>
          </ac:spMkLst>
        </pc:spChg>
        <pc:spChg chg="add mod modVis">
          <ac:chgData name="Eric Glover" userId="47c2a8b81aae47a8" providerId="LiveId" clId="{63185B03-F1F5-4126-9B7D-22815B862CF4}" dt="2021-07-31T16:07:58.386" v="5250" actId="33935"/>
          <ac:spMkLst>
            <pc:docMk/>
            <pc:sldMk cId="1131563478" sldId="511"/>
            <ac:spMk id="19" creationId="{8524796E-5E50-4652-A0DC-844B712E31D3}"/>
          </ac:spMkLst>
        </pc:spChg>
        <pc:spChg chg="mod modVis">
          <ac:chgData name="Eric Glover" userId="47c2a8b81aae47a8" providerId="LiveId" clId="{63185B03-F1F5-4126-9B7D-22815B862CF4}" dt="2021-07-31T14:26:59.940" v="1821" actId="207"/>
          <ac:spMkLst>
            <pc:docMk/>
            <pc:sldMk cId="1131563478" sldId="511"/>
            <ac:spMk id="21" creationId="{333C23F6-1CA8-4D1F-96AE-E2E8A5F01E63}"/>
          </ac:spMkLst>
        </pc:spChg>
        <pc:spChg chg="mod modVis">
          <ac:chgData name="Eric Glover" userId="47c2a8b81aae47a8" providerId="LiveId" clId="{63185B03-F1F5-4126-9B7D-22815B862CF4}" dt="2021-07-31T14:05:12.531" v="1212" actId="14429"/>
          <ac:spMkLst>
            <pc:docMk/>
            <pc:sldMk cId="1131563478" sldId="511"/>
            <ac:spMk id="22" creationId="{38FAA1A1-D861-433F-88FA-1E9D6FD31D11}"/>
          </ac:spMkLst>
        </pc:spChg>
      </pc:sldChg>
      <pc:sldChg chg="del">
        <pc:chgData name="Eric Glover" userId="47c2a8b81aae47a8" providerId="LiveId" clId="{63185B03-F1F5-4126-9B7D-22815B862CF4}" dt="2021-07-31T15:47:59.192" v="4266" actId="47"/>
        <pc:sldMkLst>
          <pc:docMk/>
          <pc:sldMk cId="140454301" sldId="512"/>
        </pc:sldMkLst>
      </pc:sldChg>
      <pc:sldChg chg="del">
        <pc:chgData name="Eric Glover" userId="47c2a8b81aae47a8" providerId="LiveId" clId="{63185B03-F1F5-4126-9B7D-22815B862CF4}" dt="2021-07-31T13:03:53.256" v="247" actId="47"/>
        <pc:sldMkLst>
          <pc:docMk/>
          <pc:sldMk cId="1119228019" sldId="514"/>
        </pc:sldMkLst>
      </pc:sldChg>
      <pc:sldChg chg="modSp add mod ord">
        <pc:chgData name="Eric Glover" userId="47c2a8b81aae47a8" providerId="LiveId" clId="{63185B03-F1F5-4126-9B7D-22815B862CF4}" dt="2021-07-31T19:15:19.379" v="6985" actId="20577"/>
        <pc:sldMkLst>
          <pc:docMk/>
          <pc:sldMk cId="1145670106" sldId="515"/>
        </pc:sldMkLst>
        <pc:spChg chg="mod">
          <ac:chgData name="Eric Glover" userId="47c2a8b81aae47a8" providerId="LiveId" clId="{63185B03-F1F5-4126-9B7D-22815B862CF4}" dt="2021-07-31T19:15:19.379" v="6985" actId="20577"/>
          <ac:spMkLst>
            <pc:docMk/>
            <pc:sldMk cId="1145670106" sldId="515"/>
            <ac:spMk id="2" creationId="{14290237-B79B-4964-A589-B4AE42C51781}"/>
          </ac:spMkLst>
        </pc:spChg>
      </pc:sldChg>
      <pc:sldChg chg="del">
        <pc:chgData name="Eric Glover" userId="47c2a8b81aae47a8" providerId="LiveId" clId="{63185B03-F1F5-4126-9B7D-22815B862CF4}" dt="2021-07-31T12:20:09.767" v="0" actId="47"/>
        <pc:sldMkLst>
          <pc:docMk/>
          <pc:sldMk cId="1162809161" sldId="515"/>
        </pc:sldMkLst>
      </pc:sldChg>
      <pc:sldChg chg="addSp delSp modSp new mod ord setBg setClrOvrMap">
        <pc:chgData name="Eric Glover" userId="47c2a8b81aae47a8" providerId="LiveId" clId="{63185B03-F1F5-4126-9B7D-22815B862CF4}" dt="2021-07-31T18:58:00.738" v="6980" actId="1076"/>
        <pc:sldMkLst>
          <pc:docMk/>
          <pc:sldMk cId="1354428139" sldId="516"/>
        </pc:sldMkLst>
        <pc:spChg chg="add mod">
          <ac:chgData name="Eric Glover" userId="47c2a8b81aae47a8" providerId="LiveId" clId="{63185B03-F1F5-4126-9B7D-22815B862CF4}" dt="2021-07-31T18:58:00.738" v="6980" actId="1076"/>
          <ac:spMkLst>
            <pc:docMk/>
            <pc:sldMk cId="1354428139" sldId="516"/>
            <ac:spMk id="3" creationId="{661D2F5E-B096-413E-A32D-724B03910357}"/>
          </ac:spMkLst>
        </pc:spChg>
        <pc:spChg chg="add del">
          <ac:chgData name="Eric Glover" userId="47c2a8b81aae47a8" providerId="LiveId" clId="{63185B03-F1F5-4126-9B7D-22815B862CF4}" dt="2021-07-31T18:53:45.839" v="6806" actId="26606"/>
          <ac:spMkLst>
            <pc:docMk/>
            <pc:sldMk cId="1354428139" sldId="516"/>
            <ac:spMk id="4" creationId="{569BBA9B-8F4E-4D2B-BEFA-41A475443377}"/>
          </ac:spMkLst>
        </pc:spChg>
        <pc:spChg chg="add del">
          <ac:chgData name="Eric Glover" userId="47c2a8b81aae47a8" providerId="LiveId" clId="{63185B03-F1F5-4126-9B7D-22815B862CF4}" dt="2021-07-31T18:53:45.839" v="6806" actId="26606"/>
          <ac:spMkLst>
            <pc:docMk/>
            <pc:sldMk cId="1354428139" sldId="516"/>
            <ac:spMk id="5" creationId="{851012D1-8033-40B1-9EC0-91390FFC7403}"/>
          </ac:spMkLst>
        </pc:spChg>
        <pc:spChg chg="add del">
          <ac:chgData name="Eric Glover" userId="47c2a8b81aae47a8" providerId="LiveId" clId="{63185B03-F1F5-4126-9B7D-22815B862CF4}" dt="2021-07-31T18:53:45.839" v="6806" actId="26606"/>
          <ac:spMkLst>
            <pc:docMk/>
            <pc:sldMk cId="1354428139" sldId="516"/>
            <ac:spMk id="6" creationId="{2E80C965-DB6D-4F81-9E9E-B027384D0BD6}"/>
          </ac:spMkLst>
        </pc:spChg>
        <pc:spChg chg="add del">
          <ac:chgData name="Eric Glover" userId="47c2a8b81aae47a8" providerId="LiveId" clId="{63185B03-F1F5-4126-9B7D-22815B862CF4}" dt="2021-07-31T18:53:27.338" v="6794" actId="26606"/>
          <ac:spMkLst>
            <pc:docMk/>
            <pc:sldMk cId="1354428139" sldId="516"/>
            <ac:spMk id="7" creationId="{3B432D73-5C38-474F-AF96-A3228731BF36}"/>
          </ac:spMkLst>
        </pc:spChg>
        <pc:spChg chg="add del">
          <ac:chgData name="Eric Glover" userId="47c2a8b81aae47a8" providerId="LiveId" clId="{63185B03-F1F5-4126-9B7D-22815B862CF4}" dt="2021-07-31T18:53:45.839" v="6806" actId="26606"/>
          <ac:spMkLst>
            <pc:docMk/>
            <pc:sldMk cId="1354428139" sldId="516"/>
            <ac:spMk id="8" creationId="{D291F021-C45C-4D44-A2B8-A789E386CC42}"/>
          </ac:spMkLst>
        </pc:spChg>
        <pc:spChg chg="add del">
          <ac:chgData name="Eric Glover" userId="47c2a8b81aae47a8" providerId="LiveId" clId="{63185B03-F1F5-4126-9B7D-22815B862CF4}" dt="2021-07-31T18:53:28.573" v="6796" actId="26606"/>
          <ac:spMkLst>
            <pc:docMk/>
            <pc:sldMk cId="1354428139" sldId="516"/>
            <ac:spMk id="9" creationId="{B670DBD5-770C-4383-9F54-5B86E86BD5BB}"/>
          </ac:spMkLst>
        </pc:spChg>
        <pc:spChg chg="add del">
          <ac:chgData name="Eric Glover" userId="47c2a8b81aae47a8" providerId="LiveId" clId="{63185B03-F1F5-4126-9B7D-22815B862CF4}" dt="2021-07-31T18:54:06.686" v="6814" actId="26606"/>
          <ac:spMkLst>
            <pc:docMk/>
            <pc:sldMk cId="1354428139" sldId="516"/>
            <ac:spMk id="10" creationId="{92CC4BDB-5B81-4023-B967-7DF04BC13389}"/>
          </ac:spMkLst>
        </pc:spChg>
        <pc:spChg chg="add del">
          <ac:chgData name="Eric Glover" userId="47c2a8b81aae47a8" providerId="LiveId" clId="{63185B03-F1F5-4126-9B7D-22815B862CF4}" dt="2021-07-31T18:53:35.218" v="6798" actId="26606"/>
          <ac:spMkLst>
            <pc:docMk/>
            <pc:sldMk cId="1354428139" sldId="516"/>
            <ac:spMk id="11" creationId="{42A4FC2C-047E-45A5-965D-8E1E3BF09BC6}"/>
          </ac:spMkLst>
        </pc:spChg>
        <pc:spChg chg="add del">
          <ac:chgData name="Eric Glover" userId="47c2a8b81aae47a8" providerId="LiveId" clId="{63185B03-F1F5-4126-9B7D-22815B862CF4}" dt="2021-07-31T18:53:57.917" v="6809" actId="26606"/>
          <ac:spMkLst>
            <pc:docMk/>
            <pc:sldMk cId="1354428139" sldId="516"/>
            <ac:spMk id="12" creationId="{E559D998-AB6C-46E1-B394-118E9A1E2D62}"/>
          </ac:spMkLst>
        </pc:spChg>
        <pc:spChg chg="add del">
          <ac:chgData name="Eric Glover" userId="47c2a8b81aae47a8" providerId="LiveId" clId="{63185B03-F1F5-4126-9B7D-22815B862CF4}" dt="2021-07-31T18:53:36.774" v="6800" actId="26606"/>
          <ac:spMkLst>
            <pc:docMk/>
            <pc:sldMk cId="1354428139" sldId="516"/>
            <ac:spMk id="13" creationId="{B670DBD5-770C-4383-9F54-5B86E86BD5BB}"/>
          </ac:spMkLst>
        </pc:spChg>
        <pc:spChg chg="add del">
          <ac:chgData name="Eric Glover" userId="47c2a8b81aae47a8" providerId="LiveId" clId="{63185B03-F1F5-4126-9B7D-22815B862CF4}" dt="2021-07-31T18:53:59.688" v="6811" actId="26606"/>
          <ac:spMkLst>
            <pc:docMk/>
            <pc:sldMk cId="1354428139" sldId="516"/>
            <ac:spMk id="14" creationId="{42A4FC2C-047E-45A5-965D-8E1E3BF09BC6}"/>
          </ac:spMkLst>
        </pc:spChg>
        <pc:spChg chg="add del">
          <ac:chgData name="Eric Glover" userId="47c2a8b81aae47a8" providerId="LiveId" clId="{63185B03-F1F5-4126-9B7D-22815B862CF4}" dt="2021-07-31T18:53:39.745" v="6802" actId="26606"/>
          <ac:spMkLst>
            <pc:docMk/>
            <pc:sldMk cId="1354428139" sldId="516"/>
            <ac:spMk id="15" creationId="{3B432D73-5C38-474F-AF96-A3228731BF36}"/>
          </ac:spMkLst>
        </pc:spChg>
        <pc:spChg chg="add del">
          <ac:chgData name="Eric Glover" userId="47c2a8b81aae47a8" providerId="LiveId" clId="{63185B03-F1F5-4126-9B7D-22815B862CF4}" dt="2021-07-31T18:54:05.966" v="6813" actId="26606"/>
          <ac:spMkLst>
            <pc:docMk/>
            <pc:sldMk cId="1354428139" sldId="516"/>
            <ac:spMk id="16" creationId="{A4D1609B-102A-4C77-86A2-ACB29FB96D59}"/>
          </ac:spMkLst>
        </pc:spChg>
        <pc:spChg chg="add del">
          <ac:chgData name="Eric Glover" userId="47c2a8b81aae47a8" providerId="LiveId" clId="{63185B03-F1F5-4126-9B7D-22815B862CF4}" dt="2021-07-31T18:54:05.966" v="6813" actId="26606"/>
          <ac:spMkLst>
            <pc:docMk/>
            <pc:sldMk cId="1354428139" sldId="516"/>
            <ac:spMk id="17" creationId="{38CA0C41-9332-42E9-BF4A-5DB3363BE15A}"/>
          </ac:spMkLst>
        </pc:spChg>
        <pc:spChg chg="add del">
          <ac:chgData name="Eric Glover" userId="47c2a8b81aae47a8" providerId="LiveId" clId="{63185B03-F1F5-4126-9B7D-22815B862CF4}" dt="2021-07-31T18:51:59.617" v="6788" actId="26606"/>
          <ac:spMkLst>
            <pc:docMk/>
            <pc:sldMk cId="1354428139" sldId="516"/>
            <ac:spMk id="71" creationId="{22F15A2D-2324-487D-A02A-BF46C5C580EB}"/>
          </ac:spMkLst>
        </pc:spChg>
        <pc:spChg chg="add del">
          <ac:chgData name="Eric Glover" userId="47c2a8b81aae47a8" providerId="LiveId" clId="{63185B03-F1F5-4126-9B7D-22815B862CF4}" dt="2021-07-31T18:51:59.617" v="6788" actId="26606"/>
          <ac:spMkLst>
            <pc:docMk/>
            <pc:sldMk cId="1354428139" sldId="516"/>
            <ac:spMk id="73" creationId="{17A7F34E-D418-47E2-9F86-2C45BBC31210}"/>
          </ac:spMkLst>
        </pc:spChg>
        <pc:spChg chg="add del">
          <ac:chgData name="Eric Glover" userId="47c2a8b81aae47a8" providerId="LiveId" clId="{63185B03-F1F5-4126-9B7D-22815B862CF4}" dt="2021-07-31T18:51:59.617" v="6788" actId="26606"/>
          <ac:spMkLst>
            <pc:docMk/>
            <pc:sldMk cId="1354428139" sldId="516"/>
            <ac:spMk id="75" creationId="{2AEAFA59-923A-4F54-8B49-44C970BCC323}"/>
          </ac:spMkLst>
        </pc:spChg>
        <pc:spChg chg="add del">
          <ac:chgData name="Eric Glover" userId="47c2a8b81aae47a8" providerId="LiveId" clId="{63185B03-F1F5-4126-9B7D-22815B862CF4}" dt="2021-07-31T18:53:19.411" v="6790" actId="26606"/>
          <ac:spMkLst>
            <pc:docMk/>
            <pc:sldMk cId="1354428139" sldId="516"/>
            <ac:spMk id="1028" creationId="{82A5F716-98EF-42EF-A471-87C6DFDCC799}"/>
          </ac:spMkLst>
        </pc:spChg>
        <pc:spChg chg="add del">
          <ac:chgData name="Eric Glover" userId="47c2a8b81aae47a8" providerId="LiveId" clId="{63185B03-F1F5-4126-9B7D-22815B862CF4}" dt="2021-07-31T18:53:19.411" v="6790" actId="26606"/>
          <ac:spMkLst>
            <pc:docMk/>
            <pc:sldMk cId="1354428139" sldId="516"/>
            <ac:spMk id="1029" creationId="{B87687D8-4EF1-4EF2-BF7E-74BB4A3D1806}"/>
          </ac:spMkLst>
        </pc:spChg>
        <pc:spChg chg="add">
          <ac:chgData name="Eric Glover" userId="47c2a8b81aae47a8" providerId="LiveId" clId="{63185B03-F1F5-4126-9B7D-22815B862CF4}" dt="2021-07-31T18:54:14.117" v="6817" actId="26606"/>
          <ac:spMkLst>
            <pc:docMk/>
            <pc:sldMk cId="1354428139" sldId="516"/>
            <ac:spMk id="1032" creationId="{42A4FC2C-047E-45A5-965D-8E1E3BF09BC6}"/>
          </ac:spMkLst>
        </pc:spChg>
        <pc:picChg chg="add del mod">
          <ac:chgData name="Eric Glover" userId="47c2a8b81aae47a8" providerId="LiveId" clId="{63185B03-F1F5-4126-9B7D-22815B862CF4}" dt="2021-07-31T18:54:08.129" v="6815"/>
          <ac:picMkLst>
            <pc:docMk/>
            <pc:sldMk cId="1354428139" sldId="516"/>
            <ac:picMk id="2" creationId="{2F4651B2-DE24-4AA4-BBEC-90D39336351A}"/>
          </ac:picMkLst>
        </pc:picChg>
        <pc:picChg chg="add del mod">
          <ac:chgData name="Eric Glover" userId="47c2a8b81aae47a8" providerId="LiveId" clId="{63185B03-F1F5-4126-9B7D-22815B862CF4}" dt="2021-07-31T18:53:20.051" v="6791"/>
          <ac:picMkLst>
            <pc:docMk/>
            <pc:sldMk cId="1354428139" sldId="516"/>
            <ac:picMk id="1026" creationId="{4B879CBC-9022-44FE-B13E-865AE9903545}"/>
          </ac:picMkLst>
        </pc:picChg>
        <pc:picChg chg="add mod">
          <ac:chgData name="Eric Glover" userId="47c2a8b81aae47a8" providerId="LiveId" clId="{63185B03-F1F5-4126-9B7D-22815B862CF4}" dt="2021-07-31T18:54:14.117" v="6817" actId="26606"/>
          <ac:picMkLst>
            <pc:docMk/>
            <pc:sldMk cId="1354428139" sldId="516"/>
            <ac:picMk id="1030" creationId="{370531CD-555E-430B-8D8E-12BECC3092FD}"/>
          </ac:picMkLst>
        </pc:picChg>
      </pc:sldChg>
      <pc:sldChg chg="del">
        <pc:chgData name="Eric Glover" userId="47c2a8b81aae47a8" providerId="LiveId" clId="{63185B03-F1F5-4126-9B7D-22815B862CF4}" dt="2021-07-31T12:20:14.645" v="1" actId="47"/>
        <pc:sldMkLst>
          <pc:docMk/>
          <pc:sldMk cId="2091029485" sldId="516"/>
        </pc:sldMkLst>
      </pc:sldChg>
      <pc:sldChg chg="addSp delSp modSp add del mod delAnim modAnim">
        <pc:chgData name="Eric Glover" userId="47c2a8b81aae47a8" providerId="LiveId" clId="{63185B03-F1F5-4126-9B7D-22815B862CF4}" dt="2021-07-31T18:41:34.571" v="6500"/>
        <pc:sldMkLst>
          <pc:docMk/>
          <pc:sldMk cId="422923794" sldId="517"/>
        </pc:sldMkLst>
        <pc:spChg chg="add mod">
          <ac:chgData name="Eric Glover" userId="47c2a8b81aae47a8" providerId="LiveId" clId="{63185B03-F1F5-4126-9B7D-22815B862CF4}" dt="2021-07-31T18:33:36.734" v="6364" actId="14100"/>
          <ac:spMkLst>
            <pc:docMk/>
            <pc:sldMk cId="422923794" sldId="517"/>
            <ac:spMk id="3" creationId="{CC7D146E-EF66-4598-A9B9-5B9A0498CFF7}"/>
          </ac:spMkLst>
        </pc:spChg>
        <pc:spChg chg="mod">
          <ac:chgData name="Eric Glover" userId="47c2a8b81aae47a8" providerId="LiveId" clId="{63185B03-F1F5-4126-9B7D-22815B862CF4}" dt="2021-07-31T18:41:01.305" v="6497" actId="20577"/>
          <ac:spMkLst>
            <pc:docMk/>
            <pc:sldMk cId="422923794" sldId="517"/>
            <ac:spMk id="9" creationId="{E1B6A512-A126-4039-B882-A15BD36BFF7C}"/>
          </ac:spMkLst>
        </pc:spChg>
        <pc:spChg chg="del mod">
          <ac:chgData name="Eric Glover" userId="47c2a8b81aae47a8" providerId="LiveId" clId="{63185B03-F1F5-4126-9B7D-22815B862CF4}" dt="2021-07-31T14:59:54.988" v="3188" actId="478"/>
          <ac:spMkLst>
            <pc:docMk/>
            <pc:sldMk cId="422923794" sldId="517"/>
            <ac:spMk id="10" creationId="{B7FFD7C8-CD1E-4DB5-BFA5-19A8DE7A4D74}"/>
          </ac:spMkLst>
        </pc:spChg>
        <pc:spChg chg="del">
          <ac:chgData name="Eric Glover" userId="47c2a8b81aae47a8" providerId="LiveId" clId="{63185B03-F1F5-4126-9B7D-22815B862CF4}" dt="2021-07-31T14:59:44.768" v="3185" actId="478"/>
          <ac:spMkLst>
            <pc:docMk/>
            <pc:sldMk cId="422923794" sldId="517"/>
            <ac:spMk id="11" creationId="{04510937-CB87-4BB3-BD83-1F93FCFF1859}"/>
          </ac:spMkLst>
        </pc:spChg>
        <pc:spChg chg="add mod">
          <ac:chgData name="Eric Glover" userId="47c2a8b81aae47a8" providerId="LiveId" clId="{63185B03-F1F5-4126-9B7D-22815B862CF4}" dt="2021-07-31T18:33:41.263" v="6365" actId="1076"/>
          <ac:spMkLst>
            <pc:docMk/>
            <pc:sldMk cId="422923794" sldId="517"/>
            <ac:spMk id="12" creationId="{95BAAE6B-1C36-463B-9DCD-35B3946CDE29}"/>
          </ac:spMkLst>
        </pc:spChg>
        <pc:spChg chg="del">
          <ac:chgData name="Eric Glover" userId="47c2a8b81aae47a8" providerId="LiveId" clId="{63185B03-F1F5-4126-9B7D-22815B862CF4}" dt="2021-07-31T14:59:46.048" v="3186" actId="478"/>
          <ac:spMkLst>
            <pc:docMk/>
            <pc:sldMk cId="422923794" sldId="517"/>
            <ac:spMk id="12" creationId="{C55BC2F9-29BE-42F5-BDC0-222289A5F4C8}"/>
          </ac:spMkLst>
        </pc:spChg>
        <pc:spChg chg="add mod">
          <ac:chgData name="Eric Glover" userId="47c2a8b81aae47a8" providerId="LiveId" clId="{63185B03-F1F5-4126-9B7D-22815B862CF4}" dt="2021-07-31T18:38:42.198" v="6413" actId="20577"/>
          <ac:spMkLst>
            <pc:docMk/>
            <pc:sldMk cId="422923794" sldId="517"/>
            <ac:spMk id="14" creationId="{DBAFBF24-B30B-4F2A-A0FC-AE3D8CF2ABDC}"/>
          </ac:spMkLst>
        </pc:spChg>
        <pc:spChg chg="del mod">
          <ac:chgData name="Eric Glover" userId="47c2a8b81aae47a8" providerId="LiveId" clId="{63185B03-F1F5-4126-9B7D-22815B862CF4}" dt="2021-07-31T18:21:35.190" v="6013" actId="478"/>
          <ac:spMkLst>
            <pc:docMk/>
            <pc:sldMk cId="422923794" sldId="517"/>
            <ac:spMk id="15" creationId="{B7A19537-7F5A-4D4C-AE94-F33283ACF90D}"/>
          </ac:spMkLst>
        </pc:spChg>
        <pc:spChg chg="ord">
          <ac:chgData name="Eric Glover" userId="47c2a8b81aae47a8" providerId="LiveId" clId="{63185B03-F1F5-4126-9B7D-22815B862CF4}" dt="2021-07-31T14:59:49.356" v="3187" actId="13244"/>
          <ac:spMkLst>
            <pc:docMk/>
            <pc:sldMk cId="422923794" sldId="517"/>
            <ac:spMk id="16" creationId="{CD9FE4EF-C4D8-49A0-B2FF-81D8DB7D8A24}"/>
          </ac:spMkLst>
        </pc:spChg>
        <pc:spChg chg="mod">
          <ac:chgData name="Eric Glover" userId="47c2a8b81aae47a8" providerId="LiveId" clId="{63185B03-F1F5-4126-9B7D-22815B862CF4}" dt="2021-07-31T18:39:34.875" v="6460" actId="20578"/>
          <ac:spMkLst>
            <pc:docMk/>
            <pc:sldMk cId="422923794" sldId="517"/>
            <ac:spMk id="21" creationId="{333C23F6-1CA8-4D1F-96AE-E2E8A5F01E63}"/>
          </ac:spMkLst>
        </pc:spChg>
        <pc:graphicFrameChg chg="add del modGraphic">
          <ac:chgData name="Eric Glover" userId="47c2a8b81aae47a8" providerId="LiveId" clId="{63185B03-F1F5-4126-9B7D-22815B862CF4}" dt="2021-07-31T18:24:01.786" v="6043" actId="478"/>
          <ac:graphicFrameMkLst>
            <pc:docMk/>
            <pc:sldMk cId="422923794" sldId="517"/>
            <ac:graphicFrameMk id="2" creationId="{B49882C8-9AF4-45C9-A175-4742DA3F5C23}"/>
          </ac:graphicFrameMkLst>
        </pc:graphicFrameChg>
      </pc:sldChg>
      <pc:sldChg chg="addSp delSp modSp add mod ord delAnim modAnim">
        <pc:chgData name="Eric Glover" userId="47c2a8b81aae47a8" providerId="LiveId" clId="{63185B03-F1F5-4126-9B7D-22815B862CF4}" dt="2021-07-31T14:49:14.868" v="2744" actId="6549"/>
        <pc:sldMkLst>
          <pc:docMk/>
          <pc:sldMk cId="682044337" sldId="518"/>
        </pc:sldMkLst>
        <pc:spChg chg="add del mod ord modVis">
          <ac:chgData name="Eric Glover" userId="47c2a8b81aae47a8" providerId="LiveId" clId="{63185B03-F1F5-4126-9B7D-22815B862CF4}" dt="2021-07-31T14:31:16.667" v="1977" actId="478"/>
          <ac:spMkLst>
            <pc:docMk/>
            <pc:sldMk cId="682044337" sldId="518"/>
            <ac:spMk id="2" creationId="{F7B84C27-3CD2-4A3E-96F3-80DBEE91E924}"/>
          </ac:spMkLst>
        </pc:spChg>
        <pc:spChg chg="add mod modVis">
          <ac:chgData name="Eric Glover" userId="47c2a8b81aae47a8" providerId="LiveId" clId="{63185B03-F1F5-4126-9B7D-22815B862CF4}" dt="2021-07-31T14:40:11.072" v="2116" actId="1035"/>
          <ac:spMkLst>
            <pc:docMk/>
            <pc:sldMk cId="682044337" sldId="518"/>
            <ac:spMk id="3" creationId="{D3556F7B-B7EB-435B-8AE5-879A99F9B597}"/>
          </ac:spMkLst>
        </pc:spChg>
        <pc:spChg chg="mod modVis">
          <ac:chgData name="Eric Glover" userId="47c2a8b81aae47a8" providerId="LiveId" clId="{63185B03-F1F5-4126-9B7D-22815B862CF4}" dt="2021-07-31T14:28:28.755" v="1846" actId="14429"/>
          <ac:spMkLst>
            <pc:docMk/>
            <pc:sldMk cId="682044337" sldId="518"/>
            <ac:spMk id="7" creationId="{C26F0809-F6DC-41A6-BCD5-838DB7B69239}"/>
          </ac:spMkLst>
        </pc:spChg>
        <pc:spChg chg="del mod modVis">
          <ac:chgData name="Eric Glover" userId="47c2a8b81aae47a8" providerId="LiveId" clId="{63185B03-F1F5-4126-9B7D-22815B862CF4}" dt="2021-07-31T14:28:42.387" v="1851" actId="478"/>
          <ac:spMkLst>
            <pc:docMk/>
            <pc:sldMk cId="682044337" sldId="518"/>
            <ac:spMk id="9" creationId="{E1B6A512-A126-4039-B882-A15BD36BFF7C}"/>
          </ac:spMkLst>
        </pc:spChg>
        <pc:spChg chg="add mod ord modVis">
          <ac:chgData name="Eric Glover" userId="47c2a8b81aae47a8" providerId="LiveId" clId="{63185B03-F1F5-4126-9B7D-22815B862CF4}" dt="2021-07-31T14:31:49.100" v="2020" actId="1035"/>
          <ac:spMkLst>
            <pc:docMk/>
            <pc:sldMk cId="682044337" sldId="518"/>
            <ac:spMk id="10" creationId="{1E35EBA8-8359-4328-B806-69AF36DE2F77}"/>
          </ac:spMkLst>
        </pc:spChg>
        <pc:spChg chg="add del mod modVis">
          <ac:chgData name="Eric Glover" userId="47c2a8b81aae47a8" providerId="LiveId" clId="{63185B03-F1F5-4126-9B7D-22815B862CF4}" dt="2021-07-31T14:28:46.523" v="1853" actId="478"/>
          <ac:spMkLst>
            <pc:docMk/>
            <pc:sldMk cId="682044337" sldId="518"/>
            <ac:spMk id="11" creationId="{C51717D8-9322-4C56-B7E8-E8F32B076FF0}"/>
          </ac:spMkLst>
        </pc:spChg>
        <pc:spChg chg="add del mod ord modVis">
          <ac:chgData name="Eric Glover" userId="47c2a8b81aae47a8" providerId="LiveId" clId="{63185B03-F1F5-4126-9B7D-22815B862CF4}" dt="2021-07-31T14:23:07.875" v="1637" actId="478"/>
          <ac:spMkLst>
            <pc:docMk/>
            <pc:sldMk cId="682044337" sldId="518"/>
            <ac:spMk id="12" creationId="{E820A755-4FD1-4535-889A-3CA8402B7029}"/>
          </ac:spMkLst>
        </pc:spChg>
        <pc:spChg chg="mod modVis">
          <ac:chgData name="Eric Glover" userId="47c2a8b81aae47a8" providerId="LiveId" clId="{63185B03-F1F5-4126-9B7D-22815B862CF4}" dt="2021-07-31T14:28:26.827" v="1845" actId="14429"/>
          <ac:spMkLst>
            <pc:docMk/>
            <pc:sldMk cId="682044337" sldId="518"/>
            <ac:spMk id="13" creationId="{784710D2-F55C-4E86-B4CF-E065281ED335}"/>
          </ac:spMkLst>
        </pc:spChg>
        <pc:spChg chg="del mod modVis">
          <ac:chgData name="Eric Glover" userId="47c2a8b81aae47a8" providerId="LiveId" clId="{63185B03-F1F5-4126-9B7D-22815B862CF4}" dt="2021-07-31T14:16:49.305" v="1395" actId="478"/>
          <ac:spMkLst>
            <pc:docMk/>
            <pc:sldMk cId="682044337" sldId="518"/>
            <ac:spMk id="15" creationId="{B7A19537-7F5A-4D4C-AE94-F33283ACF90D}"/>
          </ac:spMkLst>
        </pc:spChg>
        <pc:spChg chg="mod ord modVis">
          <ac:chgData name="Eric Glover" userId="47c2a8b81aae47a8" providerId="LiveId" clId="{63185B03-F1F5-4126-9B7D-22815B862CF4}" dt="2021-07-31T14:28:26.280" v="1844" actId="14429"/>
          <ac:spMkLst>
            <pc:docMk/>
            <pc:sldMk cId="682044337" sldId="518"/>
            <ac:spMk id="16" creationId="{CD9FE4EF-C4D8-49A0-B2FF-81D8DB7D8A24}"/>
          </ac:spMkLst>
        </pc:spChg>
        <pc:spChg chg="add mod modVis">
          <ac:chgData name="Eric Glover" userId="47c2a8b81aae47a8" providerId="LiveId" clId="{63185B03-F1F5-4126-9B7D-22815B862CF4}" dt="2021-07-31T14:40:20.150" v="2132" actId="465"/>
          <ac:spMkLst>
            <pc:docMk/>
            <pc:sldMk cId="682044337" sldId="518"/>
            <ac:spMk id="17" creationId="{647CC81F-2DF3-4866-B445-15E6118F3970}"/>
          </ac:spMkLst>
        </pc:spChg>
        <pc:spChg chg="add del mod">
          <ac:chgData name="Eric Glover" userId="47c2a8b81aae47a8" providerId="LiveId" clId="{63185B03-F1F5-4126-9B7D-22815B862CF4}" dt="2021-07-31T14:30:26.987" v="1868" actId="478"/>
          <ac:spMkLst>
            <pc:docMk/>
            <pc:sldMk cId="682044337" sldId="518"/>
            <ac:spMk id="18" creationId="{32CAD434-F008-43EF-855A-1083B6DA8FE2}"/>
          </ac:spMkLst>
        </pc:spChg>
        <pc:spChg chg="add mod">
          <ac:chgData name="Eric Glover" userId="47c2a8b81aae47a8" providerId="LiveId" clId="{63185B03-F1F5-4126-9B7D-22815B862CF4}" dt="2021-07-31T14:32:28.434" v="2024" actId="962"/>
          <ac:spMkLst>
            <pc:docMk/>
            <pc:sldMk cId="682044337" sldId="518"/>
            <ac:spMk id="19" creationId="{9A55586C-B65D-4554-B254-97F15DB4D9D3}"/>
          </ac:spMkLst>
        </pc:spChg>
        <pc:spChg chg="mod modVis">
          <ac:chgData name="Eric Glover" userId="47c2a8b81aae47a8" providerId="LiveId" clId="{63185B03-F1F5-4126-9B7D-22815B862CF4}" dt="2021-07-31T14:49:14.868" v="2744" actId="6549"/>
          <ac:spMkLst>
            <pc:docMk/>
            <pc:sldMk cId="682044337" sldId="518"/>
            <ac:spMk id="21" creationId="{333C23F6-1CA8-4D1F-96AE-E2E8A5F01E63}"/>
          </ac:spMkLst>
        </pc:spChg>
        <pc:spChg chg="mod modVis">
          <ac:chgData name="Eric Glover" userId="47c2a8b81aae47a8" providerId="LiveId" clId="{63185B03-F1F5-4126-9B7D-22815B862CF4}" dt="2021-07-31T14:28:29.842" v="1847" actId="14429"/>
          <ac:spMkLst>
            <pc:docMk/>
            <pc:sldMk cId="682044337" sldId="518"/>
            <ac:spMk id="22" creationId="{38FAA1A1-D861-433F-88FA-1E9D6FD31D11}"/>
          </ac:spMkLst>
        </pc:spChg>
        <pc:picChg chg="add del mod modVis modCrop">
          <ac:chgData name="Eric Glover" userId="47c2a8b81aae47a8" providerId="LiveId" clId="{63185B03-F1F5-4126-9B7D-22815B862CF4}" dt="2021-07-31T14:30:03.371" v="1863" actId="478"/>
          <ac:picMkLst>
            <pc:docMk/>
            <pc:sldMk cId="682044337" sldId="518"/>
            <ac:picMk id="14" creationId="{3CB14841-7FEA-4886-A14F-5AFBDAB7F378}"/>
          </ac:picMkLst>
        </pc:picChg>
      </pc:sldChg>
      <pc:sldChg chg="add del ord">
        <pc:chgData name="Eric Glover" userId="47c2a8b81aae47a8" providerId="LiveId" clId="{63185B03-F1F5-4126-9B7D-22815B862CF4}" dt="2021-07-31T13:56:58.784" v="922" actId="47"/>
        <pc:sldMkLst>
          <pc:docMk/>
          <pc:sldMk cId="2294958263" sldId="519"/>
        </pc:sldMkLst>
      </pc:sldChg>
      <pc:sldChg chg="addSp delSp modSp add mod ord modAnim">
        <pc:chgData name="Eric Glover" userId="47c2a8b81aae47a8" providerId="LiveId" clId="{63185B03-F1F5-4126-9B7D-22815B862CF4}" dt="2021-07-31T14:49:44.583" v="2748"/>
        <pc:sldMkLst>
          <pc:docMk/>
          <pc:sldMk cId="513313063" sldId="520"/>
        </pc:sldMkLst>
        <pc:spChg chg="mod modVis">
          <ac:chgData name="Eric Glover" userId="47c2a8b81aae47a8" providerId="LiveId" clId="{63185B03-F1F5-4126-9B7D-22815B862CF4}" dt="2021-07-31T14:46:19.515" v="2537" actId="14429"/>
          <ac:spMkLst>
            <pc:docMk/>
            <pc:sldMk cId="513313063" sldId="520"/>
            <ac:spMk id="7" creationId="{C26F0809-F6DC-41A6-BCD5-838DB7B69239}"/>
          </ac:spMkLst>
        </pc:spChg>
        <pc:spChg chg="mod modVis">
          <ac:chgData name="Eric Glover" userId="47c2a8b81aae47a8" providerId="LiveId" clId="{63185B03-F1F5-4126-9B7D-22815B862CF4}" dt="2021-07-31T14:46:30.154" v="2542" actId="14429"/>
          <ac:spMkLst>
            <pc:docMk/>
            <pc:sldMk cId="513313063" sldId="520"/>
            <ac:spMk id="9" creationId="{E1B6A512-A126-4039-B882-A15BD36BFF7C}"/>
          </ac:spMkLst>
        </pc:spChg>
        <pc:spChg chg="add mod">
          <ac:chgData name="Eric Glover" userId="47c2a8b81aae47a8" providerId="LiveId" clId="{63185B03-F1F5-4126-9B7D-22815B862CF4}" dt="2021-07-31T14:48:04.822" v="2716" actId="6549"/>
          <ac:spMkLst>
            <pc:docMk/>
            <pc:sldMk cId="513313063" sldId="520"/>
            <ac:spMk id="10" creationId="{CBAEA863-B6BE-4F7C-A71B-FDF064626646}"/>
          </ac:spMkLst>
        </pc:spChg>
        <pc:spChg chg="add mod">
          <ac:chgData name="Eric Glover" userId="47c2a8b81aae47a8" providerId="LiveId" clId="{63185B03-F1F5-4126-9B7D-22815B862CF4}" dt="2021-07-31T14:49:44.583" v="2748"/>
          <ac:spMkLst>
            <pc:docMk/>
            <pc:sldMk cId="513313063" sldId="520"/>
            <ac:spMk id="11" creationId="{C96CE711-B6AF-426F-9D0F-83A79A04BCD4}"/>
          </ac:spMkLst>
        </pc:spChg>
        <pc:spChg chg="mod modVis">
          <ac:chgData name="Eric Glover" userId="47c2a8b81aae47a8" providerId="LiveId" clId="{63185B03-F1F5-4126-9B7D-22815B862CF4}" dt="2021-07-31T14:46:19.076" v="2536" actId="14429"/>
          <ac:spMkLst>
            <pc:docMk/>
            <pc:sldMk cId="513313063" sldId="520"/>
            <ac:spMk id="13" creationId="{784710D2-F55C-4E86-B4CF-E065281ED335}"/>
          </ac:spMkLst>
        </pc:spChg>
        <pc:spChg chg="mod modVis">
          <ac:chgData name="Eric Glover" userId="47c2a8b81aae47a8" providerId="LiveId" clId="{63185B03-F1F5-4126-9B7D-22815B862CF4}" dt="2021-07-31T14:48:12.643" v="2727" actId="1035"/>
          <ac:spMkLst>
            <pc:docMk/>
            <pc:sldMk cId="513313063" sldId="520"/>
            <ac:spMk id="15" creationId="{B7A19537-7F5A-4D4C-AE94-F33283ACF90D}"/>
          </ac:spMkLst>
        </pc:spChg>
        <pc:spChg chg="mod ord modVis">
          <ac:chgData name="Eric Glover" userId="47c2a8b81aae47a8" providerId="LiveId" clId="{63185B03-F1F5-4126-9B7D-22815B862CF4}" dt="2021-07-31T14:46:23.720" v="2541" actId="13244"/>
          <ac:spMkLst>
            <pc:docMk/>
            <pc:sldMk cId="513313063" sldId="520"/>
            <ac:spMk id="16" creationId="{CD9FE4EF-C4D8-49A0-B2FF-81D8DB7D8A24}"/>
          </ac:spMkLst>
        </pc:spChg>
        <pc:spChg chg="del mod modVis">
          <ac:chgData name="Eric Glover" userId="47c2a8b81aae47a8" providerId="LiveId" clId="{63185B03-F1F5-4126-9B7D-22815B862CF4}" dt="2021-07-31T14:49:43.355" v="2747" actId="478"/>
          <ac:spMkLst>
            <pc:docMk/>
            <pc:sldMk cId="513313063" sldId="520"/>
            <ac:spMk id="21" creationId="{333C23F6-1CA8-4D1F-96AE-E2E8A5F01E63}"/>
          </ac:spMkLst>
        </pc:spChg>
        <pc:spChg chg="mod modVis">
          <ac:chgData name="Eric Glover" userId="47c2a8b81aae47a8" providerId="LiveId" clId="{63185B03-F1F5-4126-9B7D-22815B862CF4}" dt="2021-07-31T14:46:20.518" v="2539" actId="14429"/>
          <ac:spMkLst>
            <pc:docMk/>
            <pc:sldMk cId="513313063" sldId="520"/>
            <ac:spMk id="22" creationId="{38FAA1A1-D861-433F-88FA-1E9D6FD31D11}"/>
          </ac:spMkLst>
        </pc:spChg>
      </pc:sldChg>
      <pc:sldChg chg="addSp delSp modSp add mod delAnim modAnim">
        <pc:chgData name="Eric Glover" userId="47c2a8b81aae47a8" providerId="LiveId" clId="{63185B03-F1F5-4126-9B7D-22815B862CF4}" dt="2021-07-31T16:10:17.607" v="5256"/>
        <pc:sldMkLst>
          <pc:docMk/>
          <pc:sldMk cId="157737201" sldId="521"/>
        </pc:sldMkLst>
        <pc:spChg chg="mod modVis">
          <ac:chgData name="Eric Glover" userId="47c2a8b81aae47a8" providerId="LiveId" clId="{63185B03-F1F5-4126-9B7D-22815B862CF4}" dt="2021-07-31T14:38:18.689" v="2091" actId="208"/>
          <ac:spMkLst>
            <pc:docMk/>
            <pc:sldMk cId="157737201" sldId="521"/>
            <ac:spMk id="2" creationId="{F7B84C27-3CD2-4A3E-96F3-80DBEE91E924}"/>
          </ac:spMkLst>
        </pc:spChg>
        <pc:spChg chg="del mod">
          <ac:chgData name="Eric Glover" userId="47c2a8b81aae47a8" providerId="LiveId" clId="{63185B03-F1F5-4126-9B7D-22815B862CF4}" dt="2021-07-31T14:29:46.539" v="1861" actId="478"/>
          <ac:spMkLst>
            <pc:docMk/>
            <pc:sldMk cId="157737201" sldId="521"/>
            <ac:spMk id="3" creationId="{D3556F7B-B7EB-435B-8AE5-879A99F9B597}"/>
          </ac:spMkLst>
        </pc:spChg>
        <pc:spChg chg="del mod modVis">
          <ac:chgData name="Eric Glover" userId="47c2a8b81aae47a8" providerId="LiveId" clId="{63185B03-F1F5-4126-9B7D-22815B862CF4}" dt="2021-07-31T14:37:52.420" v="2082" actId="478"/>
          <ac:spMkLst>
            <pc:docMk/>
            <pc:sldMk cId="157737201" sldId="521"/>
            <ac:spMk id="9" creationId="{E1B6A512-A126-4039-B882-A15BD36BFF7C}"/>
          </ac:spMkLst>
        </pc:spChg>
        <pc:spChg chg="mod">
          <ac:chgData name="Eric Glover" userId="47c2a8b81aae47a8" providerId="LiveId" clId="{63185B03-F1F5-4126-9B7D-22815B862CF4}" dt="2021-07-31T14:42:28.156" v="2277" actId="12788"/>
          <ac:spMkLst>
            <pc:docMk/>
            <pc:sldMk cId="157737201" sldId="521"/>
            <ac:spMk id="10" creationId="{1E35EBA8-8359-4328-B806-69AF36DE2F77}"/>
          </ac:spMkLst>
        </pc:spChg>
        <pc:spChg chg="del mod modVis">
          <ac:chgData name="Eric Glover" userId="47c2a8b81aae47a8" providerId="LiveId" clId="{63185B03-F1F5-4126-9B7D-22815B862CF4}" dt="2021-07-31T14:37:59.234" v="2085" actId="478"/>
          <ac:spMkLst>
            <pc:docMk/>
            <pc:sldMk cId="157737201" sldId="521"/>
            <ac:spMk id="11" creationId="{C51717D8-9322-4C56-B7E8-E8F32B076FF0}"/>
          </ac:spMkLst>
        </pc:spChg>
        <pc:spChg chg="mod modVis">
          <ac:chgData name="Eric Glover" userId="47c2a8b81aae47a8" providerId="LiveId" clId="{63185B03-F1F5-4126-9B7D-22815B862CF4}" dt="2021-07-31T14:57:39.308" v="3179" actId="6549"/>
          <ac:spMkLst>
            <pc:docMk/>
            <pc:sldMk cId="157737201" sldId="521"/>
            <ac:spMk id="12" creationId="{E820A755-4FD1-4535-889A-3CA8402B7029}"/>
          </ac:spMkLst>
        </pc:spChg>
        <pc:spChg chg="del">
          <ac:chgData name="Eric Glover" userId="47c2a8b81aae47a8" providerId="LiveId" clId="{63185B03-F1F5-4126-9B7D-22815B862CF4}" dt="2021-07-31T14:37:30.031" v="2079" actId="478"/>
          <ac:spMkLst>
            <pc:docMk/>
            <pc:sldMk cId="157737201" sldId="521"/>
            <ac:spMk id="17" creationId="{647CC81F-2DF3-4866-B445-15E6118F3970}"/>
          </ac:spMkLst>
        </pc:spChg>
        <pc:spChg chg="add del mod">
          <ac:chgData name="Eric Glover" userId="47c2a8b81aae47a8" providerId="LiveId" clId="{63185B03-F1F5-4126-9B7D-22815B862CF4}" dt="2021-07-31T14:38:13.376" v="2090" actId="478"/>
          <ac:spMkLst>
            <pc:docMk/>
            <pc:sldMk cId="157737201" sldId="521"/>
            <ac:spMk id="18" creationId="{5E1C49C1-E0B8-4C73-A7CC-5D93090C4C40}"/>
          </ac:spMkLst>
        </pc:spChg>
        <pc:spChg chg="add mod">
          <ac:chgData name="Eric Glover" userId="47c2a8b81aae47a8" providerId="LiveId" clId="{63185B03-F1F5-4126-9B7D-22815B862CF4}" dt="2021-07-31T14:43:12.464" v="2417" actId="1036"/>
          <ac:spMkLst>
            <pc:docMk/>
            <pc:sldMk cId="157737201" sldId="521"/>
            <ac:spMk id="19" creationId="{F9C8783F-240E-4C8C-923B-C76BB39FF6AB}"/>
          </ac:spMkLst>
        </pc:spChg>
        <pc:spChg chg="add mod ord">
          <ac:chgData name="Eric Glover" userId="47c2a8b81aae47a8" providerId="LiveId" clId="{63185B03-F1F5-4126-9B7D-22815B862CF4}" dt="2021-07-31T14:49:29.373" v="2746" actId="13244"/>
          <ac:spMkLst>
            <pc:docMk/>
            <pc:sldMk cId="157737201" sldId="521"/>
            <ac:spMk id="20" creationId="{17C79964-44B3-4862-A912-BE225FF40A1D}"/>
          </ac:spMkLst>
        </pc:spChg>
        <pc:spChg chg="del mod">
          <ac:chgData name="Eric Glover" userId="47c2a8b81aae47a8" providerId="LiveId" clId="{63185B03-F1F5-4126-9B7D-22815B862CF4}" dt="2021-07-31T14:49:04.908" v="2730" actId="478"/>
          <ac:spMkLst>
            <pc:docMk/>
            <pc:sldMk cId="157737201" sldId="521"/>
            <ac:spMk id="21" creationId="{333C23F6-1CA8-4D1F-96AE-E2E8A5F01E63}"/>
          </ac:spMkLst>
        </pc:spChg>
        <pc:picChg chg="mod ord modVis">
          <ac:chgData name="Eric Glover" userId="47c2a8b81aae47a8" providerId="LiveId" clId="{63185B03-F1F5-4126-9B7D-22815B862CF4}" dt="2021-07-31T14:57:59.467" v="3180" actId="1440"/>
          <ac:picMkLst>
            <pc:docMk/>
            <pc:sldMk cId="157737201" sldId="521"/>
            <ac:picMk id="14" creationId="{3CB14841-7FEA-4886-A14F-5AFBDAB7F378}"/>
          </ac:picMkLst>
        </pc:picChg>
        <pc:picChg chg="add del mod">
          <ac:chgData name="Eric Glover" userId="47c2a8b81aae47a8" providerId="LiveId" clId="{63185B03-F1F5-4126-9B7D-22815B862CF4}" dt="2021-07-31T14:38:11.072" v="2089" actId="478"/>
          <ac:picMkLst>
            <pc:docMk/>
            <pc:sldMk cId="157737201" sldId="521"/>
            <ac:picMk id="15" creationId="{909980FB-CE39-4A03-A7FD-812033F5F9F6}"/>
          </ac:picMkLst>
        </pc:picChg>
      </pc:sldChg>
      <pc:sldChg chg="addSp delSp modSp add mod delAnim modAnim">
        <pc:chgData name="Eric Glover" userId="47c2a8b81aae47a8" providerId="LiveId" clId="{63185B03-F1F5-4126-9B7D-22815B862CF4}" dt="2021-07-31T18:49:40.042" v="6783" actId="20577"/>
        <pc:sldMkLst>
          <pc:docMk/>
          <pc:sldMk cId="1309715210" sldId="522"/>
        </pc:sldMkLst>
        <pc:spChg chg="add mod modVis">
          <ac:chgData name="Eric Glover" userId="47c2a8b81aae47a8" providerId="LiveId" clId="{63185B03-F1F5-4126-9B7D-22815B862CF4}" dt="2021-07-31T18:49:40.042" v="6783" actId="20577"/>
          <ac:spMkLst>
            <pc:docMk/>
            <pc:sldMk cId="1309715210" sldId="522"/>
            <ac:spMk id="2" creationId="{3A49ACC5-8DBB-4D27-A18B-85BA017967CD}"/>
          </ac:spMkLst>
        </pc:spChg>
        <pc:spChg chg="mod modVis">
          <ac:chgData name="Eric Glover" userId="47c2a8b81aae47a8" providerId="LiveId" clId="{63185B03-F1F5-4126-9B7D-22815B862CF4}" dt="2021-07-31T18:44:38.617" v="6508" actId="14429"/>
          <ac:spMkLst>
            <pc:docMk/>
            <pc:sldMk cId="1309715210" sldId="522"/>
            <ac:spMk id="7" creationId="{C26F0809-F6DC-41A6-BCD5-838DB7B69239}"/>
          </ac:spMkLst>
        </pc:spChg>
        <pc:spChg chg="del mod">
          <ac:chgData name="Eric Glover" userId="47c2a8b81aae47a8" providerId="LiveId" clId="{63185B03-F1F5-4126-9B7D-22815B862CF4}" dt="2021-07-31T15:20:23.497" v="3815" actId="478"/>
          <ac:spMkLst>
            <pc:docMk/>
            <pc:sldMk cId="1309715210" sldId="522"/>
            <ac:spMk id="9" creationId="{E1B6A512-A126-4039-B882-A15BD36BFF7C}"/>
          </ac:spMkLst>
        </pc:spChg>
        <pc:spChg chg="add mod modVis">
          <ac:chgData name="Eric Glover" userId="47c2a8b81aae47a8" providerId="LiveId" clId="{63185B03-F1F5-4126-9B7D-22815B862CF4}" dt="2021-07-31T18:44:45.531" v="6511" actId="14429"/>
          <ac:spMkLst>
            <pc:docMk/>
            <pc:sldMk cId="1309715210" sldId="522"/>
            <ac:spMk id="10" creationId="{01E0F364-2ADF-4046-B2F2-139777A978F4}"/>
          </ac:spMkLst>
        </pc:spChg>
        <pc:spChg chg="add del mod">
          <ac:chgData name="Eric Glover" userId="47c2a8b81aae47a8" providerId="LiveId" clId="{63185B03-F1F5-4126-9B7D-22815B862CF4}" dt="2021-07-31T16:19:05.480" v="5570" actId="478"/>
          <ac:spMkLst>
            <pc:docMk/>
            <pc:sldMk cId="1309715210" sldId="522"/>
            <ac:spMk id="11" creationId="{B6C6D2DF-7A00-450B-A579-3BFDF122D7B5}"/>
          </ac:spMkLst>
        </pc:spChg>
        <pc:spChg chg="add mod modVis">
          <ac:chgData name="Eric Glover" userId="47c2a8b81aae47a8" providerId="LiveId" clId="{63185B03-F1F5-4126-9B7D-22815B862CF4}" dt="2021-07-31T18:44:48.637" v="6512" actId="14429"/>
          <ac:spMkLst>
            <pc:docMk/>
            <pc:sldMk cId="1309715210" sldId="522"/>
            <ac:spMk id="12" creationId="{A33BE4D4-DD11-4702-B0B7-FD4CF3E1AC00}"/>
          </ac:spMkLst>
        </pc:spChg>
        <pc:spChg chg="mod modVis">
          <ac:chgData name="Eric Glover" userId="47c2a8b81aae47a8" providerId="LiveId" clId="{63185B03-F1F5-4126-9B7D-22815B862CF4}" dt="2021-07-31T18:44:37.805" v="6507" actId="14429"/>
          <ac:spMkLst>
            <pc:docMk/>
            <pc:sldMk cId="1309715210" sldId="522"/>
            <ac:spMk id="13" creationId="{784710D2-F55C-4E86-B4CF-E065281ED335}"/>
          </ac:spMkLst>
        </pc:spChg>
        <pc:spChg chg="del">
          <ac:chgData name="Eric Glover" userId="47c2a8b81aae47a8" providerId="LiveId" clId="{63185B03-F1F5-4126-9B7D-22815B862CF4}" dt="2021-07-31T15:21:37.347" v="3821" actId="478"/>
          <ac:spMkLst>
            <pc:docMk/>
            <pc:sldMk cId="1309715210" sldId="522"/>
            <ac:spMk id="14" creationId="{DBAFBF24-B30B-4F2A-A0FC-AE3D8CF2ABDC}"/>
          </ac:spMkLst>
        </pc:spChg>
        <pc:spChg chg="add mod modVis">
          <ac:chgData name="Eric Glover" userId="47c2a8b81aae47a8" providerId="LiveId" clId="{63185B03-F1F5-4126-9B7D-22815B862CF4}" dt="2021-07-31T18:44:50.512" v="6513" actId="14429"/>
          <ac:spMkLst>
            <pc:docMk/>
            <pc:sldMk cId="1309715210" sldId="522"/>
            <ac:spMk id="14" creationId="{F30D562E-D7F6-4D7C-8FF7-47113007370C}"/>
          </ac:spMkLst>
        </pc:spChg>
        <pc:spChg chg="del mod">
          <ac:chgData name="Eric Glover" userId="47c2a8b81aae47a8" providerId="LiveId" clId="{63185B03-F1F5-4126-9B7D-22815B862CF4}" dt="2021-07-31T16:19:05.480" v="5570" actId="478"/>
          <ac:spMkLst>
            <pc:docMk/>
            <pc:sldMk cId="1309715210" sldId="522"/>
            <ac:spMk id="15" creationId="{B7A19537-7F5A-4D4C-AE94-F33283ACF90D}"/>
          </ac:spMkLst>
        </pc:spChg>
        <pc:spChg chg="mod modVis">
          <ac:chgData name="Eric Glover" userId="47c2a8b81aae47a8" providerId="LiveId" clId="{63185B03-F1F5-4126-9B7D-22815B862CF4}" dt="2021-07-31T18:44:37.071" v="6506" actId="14429"/>
          <ac:spMkLst>
            <pc:docMk/>
            <pc:sldMk cId="1309715210" sldId="522"/>
            <ac:spMk id="16" creationId="{CD9FE4EF-C4D8-49A0-B2FF-81D8DB7D8A24}"/>
          </ac:spMkLst>
        </pc:spChg>
        <pc:spChg chg="add mod ord modVis">
          <ac:chgData name="Eric Glover" userId="47c2a8b81aae47a8" providerId="LiveId" clId="{63185B03-F1F5-4126-9B7D-22815B862CF4}" dt="2021-07-31T18:45:24.293" v="6517" actId="207"/>
          <ac:spMkLst>
            <pc:docMk/>
            <pc:sldMk cId="1309715210" sldId="522"/>
            <ac:spMk id="17" creationId="{4F5F94F8-9D18-43C2-A27A-4D27D6BE6408}"/>
          </ac:spMkLst>
        </pc:spChg>
        <pc:spChg chg="mod modVis">
          <ac:chgData name="Eric Glover" userId="47c2a8b81aae47a8" providerId="LiveId" clId="{63185B03-F1F5-4126-9B7D-22815B862CF4}" dt="2021-07-31T18:44:40.101" v="6510" actId="14429"/>
          <ac:spMkLst>
            <pc:docMk/>
            <pc:sldMk cId="1309715210" sldId="522"/>
            <ac:spMk id="21" creationId="{333C23F6-1CA8-4D1F-96AE-E2E8A5F01E63}"/>
          </ac:spMkLst>
        </pc:spChg>
        <pc:spChg chg="mod modVis">
          <ac:chgData name="Eric Glover" userId="47c2a8b81aae47a8" providerId="LiveId" clId="{63185B03-F1F5-4126-9B7D-22815B862CF4}" dt="2021-07-31T18:44:39.322" v="6509" actId="14429"/>
          <ac:spMkLst>
            <pc:docMk/>
            <pc:sldMk cId="1309715210" sldId="522"/>
            <ac:spMk id="22" creationId="{38FAA1A1-D861-433F-88FA-1E9D6FD31D11}"/>
          </ac:spMkLst>
        </pc:spChg>
      </pc:sldChg>
      <pc:sldChg chg="addSp modSp add mod modAnim">
        <pc:chgData name="Eric Glover" userId="47c2a8b81aae47a8" providerId="LiveId" clId="{63185B03-F1F5-4126-9B7D-22815B862CF4}" dt="2021-07-31T18:50:02.922" v="6784"/>
        <pc:sldMkLst>
          <pc:docMk/>
          <pc:sldMk cId="2811943222" sldId="523"/>
        </pc:sldMkLst>
        <pc:spChg chg="add mod ord modVis">
          <ac:chgData name="Eric Glover" userId="47c2a8b81aae47a8" providerId="LiveId" clId="{63185B03-F1F5-4126-9B7D-22815B862CF4}" dt="2021-07-31T15:45:28.912" v="4257" actId="14100"/>
          <ac:spMkLst>
            <pc:docMk/>
            <pc:sldMk cId="2811943222" sldId="523"/>
            <ac:spMk id="2" creationId="{E602EB81-F443-4075-B9CB-C17B5E22FA6F}"/>
          </ac:spMkLst>
        </pc:spChg>
        <pc:spChg chg="mod modVis">
          <ac:chgData name="Eric Glover" userId="47c2a8b81aae47a8" providerId="LiveId" clId="{63185B03-F1F5-4126-9B7D-22815B862CF4}" dt="2021-07-31T15:44:14.207" v="4233" actId="14429"/>
          <ac:spMkLst>
            <pc:docMk/>
            <pc:sldMk cId="2811943222" sldId="523"/>
            <ac:spMk id="7" creationId="{C26F0809-F6DC-41A6-BCD5-838DB7B69239}"/>
          </ac:spMkLst>
        </pc:spChg>
        <pc:spChg chg="mod ord modVis">
          <ac:chgData name="Eric Glover" userId="47c2a8b81aae47a8" providerId="LiveId" clId="{63185B03-F1F5-4126-9B7D-22815B862CF4}" dt="2021-07-31T15:44:55.174" v="4248" actId="13244"/>
          <ac:spMkLst>
            <pc:docMk/>
            <pc:sldMk cId="2811943222" sldId="523"/>
            <ac:spMk id="10" creationId="{01E0F364-2ADF-4046-B2F2-139777A978F4}"/>
          </ac:spMkLst>
        </pc:spChg>
        <pc:spChg chg="mod modVis">
          <ac:chgData name="Eric Glover" userId="47c2a8b81aae47a8" providerId="LiveId" clId="{63185B03-F1F5-4126-9B7D-22815B862CF4}" dt="2021-07-31T15:44:13.070" v="4232" actId="14429"/>
          <ac:spMkLst>
            <pc:docMk/>
            <pc:sldMk cId="2811943222" sldId="523"/>
            <ac:spMk id="13" creationId="{784710D2-F55C-4E86-B4CF-E065281ED335}"/>
          </ac:spMkLst>
        </pc:spChg>
        <pc:spChg chg="mod modVis">
          <ac:chgData name="Eric Glover" userId="47c2a8b81aae47a8" providerId="LiveId" clId="{63185B03-F1F5-4126-9B7D-22815B862CF4}" dt="2021-07-31T15:45:00.734" v="4251" actId="14429"/>
          <ac:spMkLst>
            <pc:docMk/>
            <pc:sldMk cId="2811943222" sldId="523"/>
            <ac:spMk id="14" creationId="{DBAFBF24-B30B-4F2A-A0FC-AE3D8CF2ABDC}"/>
          </ac:spMkLst>
        </pc:spChg>
        <pc:spChg chg="mod modVis">
          <ac:chgData name="Eric Glover" userId="47c2a8b81aae47a8" providerId="LiveId" clId="{63185B03-F1F5-4126-9B7D-22815B862CF4}" dt="2021-07-31T15:44:59.482" v="4250" actId="14429"/>
          <ac:spMkLst>
            <pc:docMk/>
            <pc:sldMk cId="2811943222" sldId="523"/>
            <ac:spMk id="15" creationId="{B7A19537-7F5A-4D4C-AE94-F33283ACF90D}"/>
          </ac:spMkLst>
        </pc:spChg>
        <pc:spChg chg="mod modVis">
          <ac:chgData name="Eric Glover" userId="47c2a8b81aae47a8" providerId="LiveId" clId="{63185B03-F1F5-4126-9B7D-22815B862CF4}" dt="2021-07-31T15:44:12.155" v="4231" actId="14429"/>
          <ac:spMkLst>
            <pc:docMk/>
            <pc:sldMk cId="2811943222" sldId="523"/>
            <ac:spMk id="16" creationId="{CD9FE4EF-C4D8-49A0-B2FF-81D8DB7D8A24}"/>
          </ac:spMkLst>
        </pc:spChg>
        <pc:spChg chg="mod modVis">
          <ac:chgData name="Eric Glover" userId="47c2a8b81aae47a8" providerId="LiveId" clId="{63185B03-F1F5-4126-9B7D-22815B862CF4}" dt="2021-07-31T15:44:15.366" v="4235" actId="14429"/>
          <ac:spMkLst>
            <pc:docMk/>
            <pc:sldMk cId="2811943222" sldId="523"/>
            <ac:spMk id="21" creationId="{333C23F6-1CA8-4D1F-96AE-E2E8A5F01E63}"/>
          </ac:spMkLst>
        </pc:spChg>
        <pc:spChg chg="mod modVis">
          <ac:chgData name="Eric Glover" userId="47c2a8b81aae47a8" providerId="LiveId" clId="{63185B03-F1F5-4126-9B7D-22815B862CF4}" dt="2021-07-31T15:44:14.640" v="4234" actId="14429"/>
          <ac:spMkLst>
            <pc:docMk/>
            <pc:sldMk cId="2811943222" sldId="523"/>
            <ac:spMk id="22" creationId="{38FAA1A1-D861-433F-88FA-1E9D6FD31D11}"/>
          </ac:spMkLst>
        </pc:spChg>
      </pc:sldChg>
      <pc:sldChg chg="modSp add mod ord">
        <pc:chgData name="Eric Glover" userId="47c2a8b81aae47a8" providerId="LiveId" clId="{63185B03-F1F5-4126-9B7D-22815B862CF4}" dt="2021-07-31T16:03:55.097" v="5201" actId="6549"/>
        <pc:sldMkLst>
          <pc:docMk/>
          <pc:sldMk cId="2066160000" sldId="524"/>
        </pc:sldMkLst>
        <pc:spChg chg="mod">
          <ac:chgData name="Eric Glover" userId="47c2a8b81aae47a8" providerId="LiveId" clId="{63185B03-F1F5-4126-9B7D-22815B862CF4}" dt="2021-07-31T15:52:34.303" v="4324" actId="207"/>
          <ac:spMkLst>
            <pc:docMk/>
            <pc:sldMk cId="2066160000" sldId="524"/>
            <ac:spMk id="22" creationId="{0B3567ED-E8EB-494E-B07B-76EBF6CB7D52}"/>
          </ac:spMkLst>
        </pc:spChg>
        <pc:spChg chg="mod">
          <ac:chgData name="Eric Glover" userId="47c2a8b81aae47a8" providerId="LiveId" clId="{63185B03-F1F5-4126-9B7D-22815B862CF4}" dt="2021-07-31T16:03:55.097" v="5201" actId="6549"/>
          <ac:spMkLst>
            <pc:docMk/>
            <pc:sldMk cId="2066160000" sldId="524"/>
            <ac:spMk id="25" creationId="{A1D712C3-1DB4-40E0-A8CC-46D79BB9E2A2}"/>
          </ac:spMkLst>
        </pc:spChg>
      </pc:sldChg>
      <pc:sldChg chg="add del setBg">
        <pc:chgData name="Eric Glover" userId="47c2a8b81aae47a8" providerId="LiveId" clId="{63185B03-F1F5-4126-9B7D-22815B862CF4}" dt="2021-07-31T15:46:26.084" v="4260"/>
        <pc:sldMkLst>
          <pc:docMk/>
          <pc:sldMk cId="3268255398" sldId="524"/>
        </pc:sldMkLst>
      </pc:sldChg>
      <pc:sldChg chg="modSp add mod">
        <pc:chgData name="Eric Glover" userId="47c2a8b81aae47a8" providerId="LiveId" clId="{63185B03-F1F5-4126-9B7D-22815B862CF4}" dt="2021-07-31T18:51:25.669" v="6785" actId="2"/>
        <pc:sldMkLst>
          <pc:docMk/>
          <pc:sldMk cId="3933071057" sldId="525"/>
        </pc:sldMkLst>
        <pc:spChg chg="mod">
          <ac:chgData name="Eric Glover" userId="47c2a8b81aae47a8" providerId="LiveId" clId="{63185B03-F1F5-4126-9B7D-22815B862CF4}" dt="2021-07-31T18:51:25.669" v="6785" actId="2"/>
          <ac:spMkLst>
            <pc:docMk/>
            <pc:sldMk cId="3933071057" sldId="525"/>
            <ac:spMk id="22" creationId="{0B3567ED-E8EB-494E-B07B-76EBF6CB7D52}"/>
          </ac:spMkLst>
        </pc:spChg>
        <pc:spChg chg="mod">
          <ac:chgData name="Eric Glover" userId="47c2a8b81aae47a8" providerId="LiveId" clId="{63185B03-F1F5-4126-9B7D-22815B862CF4}" dt="2021-07-31T15:51:49.784" v="4315" actId="6549"/>
          <ac:spMkLst>
            <pc:docMk/>
            <pc:sldMk cId="3933071057" sldId="525"/>
            <ac:spMk id="25" creationId="{A1D712C3-1DB4-40E0-A8CC-46D79BB9E2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dirty="0"/>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dirty="0"/>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dirty="0"/>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dirty="0"/>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dirty="0"/>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5936178" y="5062943"/>
            <a:ext cx="5721143"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Faithful Discipleship</a:t>
            </a:r>
            <a:br>
              <a:rPr lang="en-US" sz="4400" b="1" dirty="0">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latin typeface="+mn-lt"/>
              </a:rPr>
              <a:t>Acts 21:18-25</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114567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itleBlock">
            <a:extLst>
              <a:ext uri="{FF2B5EF4-FFF2-40B4-BE49-F238E27FC236}">
                <a16:creationId xmlns:a16="http://schemas.microsoft.com/office/drawing/2014/main" id="{17C79964-44B3-4862-A912-BE225FF40A1D}"/>
              </a:ext>
            </a:extLst>
          </p:cNvPr>
          <p:cNvSpPr/>
          <p:nvPr/>
        </p:nvSpPr>
        <p:spPr bwMode="auto">
          <a:xfrm>
            <a:off x="366077" y="510489"/>
            <a:ext cx="3276525" cy="182880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8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Faithful</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dirty="0">
                <a:ln>
                  <a:noFill/>
                </a:ln>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Discipleship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21:13-14</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pic>
        <p:nvPicPr>
          <p:cNvPr id="14" name="Map">
            <a:extLst>
              <a:ext uri="{FF2B5EF4-FFF2-40B4-BE49-F238E27FC236}">
                <a16:creationId xmlns:a16="http://schemas.microsoft.com/office/drawing/2014/main" id="{3CB14841-7FEA-4886-A14F-5AFBDAB7F378}"/>
              </a:ext>
            </a:extLst>
          </p:cNvPr>
          <p:cNvPicPr>
            <a:picLocks noChangeAspect="1"/>
          </p:cNvPicPr>
          <p:nvPr/>
        </p:nvPicPr>
        <p:blipFill rotWithShape="1">
          <a:blip r:embed="rId2"/>
          <a:srcRect l="67770" t="64276" r="10809" b="1470"/>
          <a:stretch/>
        </p:blipFill>
        <p:spPr>
          <a:xfrm>
            <a:off x="698522" y="3059197"/>
            <a:ext cx="2611633" cy="2420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Verse - Plain">
            <a:extLst>
              <a:ext uri="{FF2B5EF4-FFF2-40B4-BE49-F238E27FC236}">
                <a16:creationId xmlns:a16="http://schemas.microsoft.com/office/drawing/2014/main" id="{1E35EBA8-8359-4328-B806-69AF36DE2F77}"/>
              </a:ext>
            </a:extLst>
          </p:cNvPr>
          <p:cNvSpPr txBox="1"/>
          <p:nvPr/>
        </p:nvSpPr>
        <p:spPr>
          <a:xfrm>
            <a:off x="4572000" y="685800"/>
            <a:ext cx="7301120" cy="2420278"/>
          </a:xfrm>
          <a:prstGeom prst="rect">
            <a:avLst/>
          </a:prstGeom>
          <a:noFill/>
        </p:spPr>
        <p:txBody>
          <a:bodyPr wrap="square" rtlCol="0">
            <a:spAutoFit/>
          </a:bodyPr>
          <a:lstStyle/>
          <a:p>
            <a:pPr indent="230188" algn="just">
              <a:lnSpc>
                <a:spcPct val="150000"/>
              </a:lnSpc>
              <a:spcAft>
                <a:spcPts val="600"/>
              </a:spcAft>
            </a:pPr>
            <a:r>
              <a:rPr lang="en-US" sz="2000" b="0" i="1" baseline="30000" dirty="0">
                <a:effectLst/>
                <a:latin typeface="Segoe UI Semibold" panose="020B0702040204020203" pitchFamily="34" charset="0"/>
                <a:cs typeface="Segoe UI Semibold" panose="020B0702040204020203" pitchFamily="34" charset="0"/>
              </a:rPr>
              <a:t>13</a:t>
            </a:r>
            <a:r>
              <a:rPr lang="en-US" sz="2000" b="0" i="1" dirty="0">
                <a:effectLst/>
                <a:latin typeface="Segoe UI Semibold" panose="020B0702040204020203" pitchFamily="34" charset="0"/>
                <a:cs typeface="Segoe UI Semibold" panose="020B0702040204020203" pitchFamily="34" charset="0"/>
              </a:rPr>
              <a:t>Then Paul replied, “What are you doing, weeping and breaking my heart? For I am ready not only to be bound but also to die in Jerusalem for the name of the Lord Jesus.”</a:t>
            </a:r>
          </a:p>
          <a:p>
            <a:pPr indent="230188" algn="just">
              <a:lnSpc>
                <a:spcPct val="150000"/>
              </a:lnSpc>
              <a:spcAft>
                <a:spcPts val="600"/>
              </a:spcAft>
            </a:pPr>
            <a:r>
              <a:rPr lang="en-US" sz="2000" b="0" i="1" baseline="30000" dirty="0">
                <a:effectLst/>
                <a:latin typeface="Segoe UI Semibold" panose="020B0702040204020203" pitchFamily="34" charset="0"/>
                <a:cs typeface="Segoe UI Semibold" panose="020B0702040204020203" pitchFamily="34" charset="0"/>
              </a:rPr>
              <a:t>14</a:t>
            </a:r>
            <a:r>
              <a:rPr lang="en-US" sz="2000" b="0" i="1" dirty="0">
                <a:effectLst/>
                <a:latin typeface="Segoe UI Semibold" panose="020B0702040204020203" pitchFamily="34" charset="0"/>
                <a:cs typeface="Segoe UI Semibold" panose="020B0702040204020203" pitchFamily="34" charset="0"/>
              </a:rPr>
              <a:t>Since he would not be persuaded, </a:t>
            </a:r>
            <a:r>
              <a:rPr lang="en-US" sz="2000" b="0" i="1" dirty="0">
                <a:solidFill>
                  <a:srgbClr val="FF0000"/>
                </a:solidFill>
                <a:effectLst/>
                <a:latin typeface="Segoe UI Semibold" panose="020B0702040204020203" pitchFamily="34" charset="0"/>
                <a:cs typeface="Segoe UI Semibold" panose="020B0702040204020203" pitchFamily="34" charset="0"/>
              </a:rPr>
              <a:t>we said no more except, “The Lord’s will be done</a:t>
            </a:r>
            <a:r>
              <a:rPr lang="en-US" sz="2000" b="0" i="1" dirty="0">
                <a:effectLst/>
                <a:latin typeface="Segoe UI Semibold" panose="020B0702040204020203" pitchFamily="34" charset="0"/>
                <a:cs typeface="Segoe UI Semibold" panose="020B0702040204020203" pitchFamily="34" charset="0"/>
              </a:rPr>
              <a:t>.”</a:t>
            </a:r>
          </a:p>
        </p:txBody>
      </p:sp>
      <p:sp>
        <p:nvSpPr>
          <p:cNvPr id="12" name="Question 1">
            <a:extLst>
              <a:ext uri="{FF2B5EF4-FFF2-40B4-BE49-F238E27FC236}">
                <a16:creationId xmlns:a16="http://schemas.microsoft.com/office/drawing/2014/main" id="{E820A755-4FD1-4535-889A-3CA8402B7029}"/>
              </a:ext>
            </a:extLst>
          </p:cNvPr>
          <p:cNvSpPr/>
          <p:nvPr/>
        </p:nvSpPr>
        <p:spPr>
          <a:xfrm>
            <a:off x="5081753" y="3466959"/>
            <a:ext cx="6281615" cy="79899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After traveling for weeks, Paul and his traveling companions were on the doorstep of Jerusalem.</a:t>
            </a:r>
          </a:p>
        </p:txBody>
      </p:sp>
      <p:sp>
        <p:nvSpPr>
          <p:cNvPr id="2" name="Oval 1">
            <a:extLst>
              <a:ext uri="{FF2B5EF4-FFF2-40B4-BE49-F238E27FC236}">
                <a16:creationId xmlns:a16="http://schemas.microsoft.com/office/drawing/2014/main" id="{F7B84C27-3CD2-4A3E-96F3-80DBEE91E924}"/>
              </a:ext>
            </a:extLst>
          </p:cNvPr>
          <p:cNvSpPr/>
          <p:nvPr/>
        </p:nvSpPr>
        <p:spPr>
          <a:xfrm>
            <a:off x="8941633" y="2257836"/>
            <a:ext cx="453422" cy="37472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Question 1">
            <a:extLst>
              <a:ext uri="{FF2B5EF4-FFF2-40B4-BE49-F238E27FC236}">
                <a16:creationId xmlns:a16="http://schemas.microsoft.com/office/drawing/2014/main" id="{F9C8783F-240E-4C8C-923B-C76BB39FF6AB}"/>
              </a:ext>
            </a:extLst>
          </p:cNvPr>
          <p:cNvSpPr/>
          <p:nvPr/>
        </p:nvSpPr>
        <p:spPr>
          <a:xfrm>
            <a:off x="5626852" y="4751632"/>
            <a:ext cx="5191417" cy="116980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Why was Paul so insistent upon visiting Jerusalem, why didn’t he just go back to his home base in Antioch?</a:t>
            </a:r>
          </a:p>
        </p:txBody>
      </p:sp>
    </p:spTree>
    <p:extLst>
      <p:ext uri="{BB962C8B-B14F-4D97-AF65-F5344CB8AC3E}">
        <p14:creationId xmlns:p14="http://schemas.microsoft.com/office/powerpoint/2010/main" val="1577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Verse - Plain">
            <a:extLst>
              <a:ext uri="{FF2B5EF4-FFF2-40B4-BE49-F238E27FC236}">
                <a16:creationId xmlns:a16="http://schemas.microsoft.com/office/drawing/2014/main" id="{E1B6A512-A126-4039-B882-A15BD36BFF7C}"/>
              </a:ext>
            </a:extLst>
          </p:cNvPr>
          <p:cNvSpPr txBox="1"/>
          <p:nvPr/>
        </p:nvSpPr>
        <p:spPr>
          <a:xfrm>
            <a:off x="4572000" y="685800"/>
            <a:ext cx="7301120" cy="5832366"/>
          </a:xfrm>
          <a:prstGeom prst="rect">
            <a:avLst/>
          </a:prstGeom>
          <a:noFill/>
        </p:spPr>
        <p:txBody>
          <a:bodyPr wrap="square" rtlCol="0">
            <a:spAutoFit/>
          </a:bodyPr>
          <a:lstStyle/>
          <a:p>
            <a:pPr marL="342900" indent="-342900">
              <a:spcAft>
                <a:spcPts val="1800"/>
              </a:spcAft>
              <a:buClr>
                <a:srgbClr val="B90000"/>
              </a:buClr>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Paul’s main reason for going to Jerusalem was to deliver offerings from the Gentile churches.</a:t>
            </a:r>
          </a:p>
          <a:p>
            <a:pPr marL="800100" lvl="1" indent="-342900">
              <a:spcAft>
                <a:spcPts val="1800"/>
              </a:spcAft>
              <a:buClr>
                <a:srgbClr val="B90000"/>
              </a:buClr>
              <a:buFont typeface="Wingdings" panose="05000000000000000000" pitchFamily="2" charset="2"/>
              <a:buChar char="v"/>
            </a:pPr>
            <a:r>
              <a:rPr lang="en-US" sz="1600" i="1" dirty="0">
                <a:latin typeface="Segoe UI" panose="020B0502040204020203" pitchFamily="34" charset="0"/>
                <a:cs typeface="Segoe UI" panose="020B0502040204020203" pitchFamily="34" charset="0"/>
              </a:rPr>
              <a:t>“After an absence of several years, </a:t>
            </a:r>
            <a:r>
              <a:rPr lang="en-US" sz="1600" i="1" dirty="0">
                <a:solidFill>
                  <a:srgbClr val="FF0000"/>
                </a:solidFill>
                <a:latin typeface="Segoe UI" panose="020B0502040204020203" pitchFamily="34" charset="0"/>
                <a:cs typeface="Segoe UI" panose="020B0502040204020203" pitchFamily="34" charset="0"/>
              </a:rPr>
              <a:t>I came to Jerusalem to bring my people gifts for the poor and to present offerings</a:t>
            </a:r>
            <a:r>
              <a:rPr lang="en-US" sz="1600" i="1" dirty="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 </a:t>
            </a:r>
            <a:br>
              <a:rPr lang="en-US" sz="1600" dirty="0">
                <a:latin typeface="Segoe UI Semibold" panose="020B0702040204020203" pitchFamily="34" charset="0"/>
                <a:cs typeface="Segoe UI Semibold" panose="020B0702040204020203" pitchFamily="34" charset="0"/>
              </a:rPr>
            </a:br>
            <a:r>
              <a:rPr lang="en-US" sz="1600" dirty="0">
                <a:latin typeface="Segoe UI Semibold" panose="020B0702040204020203" pitchFamily="34" charset="0"/>
                <a:cs typeface="Segoe UI Semibold" panose="020B0702040204020203" pitchFamily="34" charset="0"/>
              </a:rPr>
              <a:t>(</a:t>
            </a:r>
            <a:r>
              <a:rPr lang="en-US" sz="1600" b="1" dirty="0">
                <a:latin typeface="Segoe UI" panose="020B0502040204020203" pitchFamily="34" charset="0"/>
                <a:cs typeface="Segoe UI" panose="020B0502040204020203" pitchFamily="34" charset="0"/>
              </a:rPr>
              <a:t>Acts 24:17)</a:t>
            </a:r>
          </a:p>
          <a:p>
            <a:pPr marL="800100" lvl="1" indent="-342900">
              <a:spcAft>
                <a:spcPts val="1800"/>
              </a:spcAft>
              <a:buClr>
                <a:srgbClr val="B90000"/>
              </a:buClr>
              <a:buFont typeface="Wingdings" panose="05000000000000000000" pitchFamily="2" charset="2"/>
              <a:buChar char="v"/>
            </a:pPr>
            <a:r>
              <a:rPr lang="en-US" sz="1600" i="1" dirty="0">
                <a:latin typeface="Segoe UI" panose="020B0502040204020203" pitchFamily="34" charset="0"/>
                <a:cs typeface="Segoe UI" panose="020B0502040204020203" pitchFamily="34" charset="0"/>
              </a:rPr>
              <a:t>“</a:t>
            </a:r>
            <a:r>
              <a:rPr lang="en-US" sz="1600" i="1" baseline="30000" dirty="0">
                <a:latin typeface="Segoe UI" panose="020B0502040204020203" pitchFamily="34" charset="0"/>
                <a:cs typeface="Segoe UI" panose="020B0502040204020203" pitchFamily="34" charset="0"/>
              </a:rPr>
              <a:t>1</a:t>
            </a:r>
            <a:r>
              <a:rPr lang="en-US" sz="1600" i="1" dirty="0">
                <a:latin typeface="Segoe UI" panose="020B0502040204020203" pitchFamily="34" charset="0"/>
                <a:cs typeface="Segoe UI" panose="020B0502040204020203" pitchFamily="34" charset="0"/>
              </a:rPr>
              <a:t>Now about the collection for God's people: Do what I told the Galatian churches to do. </a:t>
            </a:r>
            <a:r>
              <a:rPr lang="en-US" sz="1600" i="1" baseline="30000" dirty="0">
                <a:latin typeface="Segoe UI" panose="020B0502040204020203" pitchFamily="34" charset="0"/>
                <a:cs typeface="Segoe UI" panose="020B0502040204020203" pitchFamily="34" charset="0"/>
              </a:rPr>
              <a:t>2</a:t>
            </a:r>
            <a:r>
              <a:rPr lang="en-US" sz="1600" i="1" dirty="0">
                <a:latin typeface="Segoe UI" panose="020B0502040204020203" pitchFamily="34" charset="0"/>
                <a:cs typeface="Segoe UI" panose="020B0502040204020203" pitchFamily="34" charset="0"/>
              </a:rPr>
              <a:t>On the first day of every week, each one of you should set aside a sum of money in keeping with his income, saving it up, so that when I come no collections will have to be made. </a:t>
            </a:r>
            <a:r>
              <a:rPr lang="en-US" sz="1600" i="1" baseline="30000" dirty="0">
                <a:latin typeface="Segoe UI" panose="020B0502040204020203" pitchFamily="34" charset="0"/>
                <a:cs typeface="Segoe UI" panose="020B0502040204020203" pitchFamily="34" charset="0"/>
              </a:rPr>
              <a:t>3</a:t>
            </a:r>
            <a:r>
              <a:rPr lang="en-US" sz="1600" i="1" dirty="0">
                <a:latin typeface="Segoe UI" panose="020B0502040204020203" pitchFamily="34" charset="0"/>
                <a:cs typeface="Segoe UI" panose="020B0502040204020203" pitchFamily="34" charset="0"/>
              </a:rPr>
              <a:t>Then, when I arrive, I will give letters of introduction to the men you approve and </a:t>
            </a:r>
            <a:r>
              <a:rPr lang="en-US" sz="1600" i="1" dirty="0">
                <a:solidFill>
                  <a:srgbClr val="FF0000"/>
                </a:solidFill>
                <a:latin typeface="Segoe UI" panose="020B0502040204020203" pitchFamily="34" charset="0"/>
                <a:cs typeface="Segoe UI" panose="020B0502040204020203" pitchFamily="34" charset="0"/>
              </a:rPr>
              <a:t>send them with your gift to Jerusalem</a:t>
            </a:r>
            <a:r>
              <a:rPr lang="en-US" sz="1600" i="1" dirty="0">
                <a:latin typeface="Segoe UI" panose="020B0502040204020203" pitchFamily="34" charset="0"/>
                <a:cs typeface="Segoe UI" panose="020B0502040204020203" pitchFamily="34" charset="0"/>
              </a:rPr>
              <a:t>. </a:t>
            </a:r>
            <a:r>
              <a:rPr lang="en-US" sz="1600" i="1" baseline="30000" dirty="0">
                <a:latin typeface="Segoe UI" panose="020B0502040204020203" pitchFamily="34" charset="0"/>
                <a:cs typeface="Segoe UI" panose="020B0502040204020203" pitchFamily="34" charset="0"/>
              </a:rPr>
              <a:t>4</a:t>
            </a:r>
            <a:r>
              <a:rPr lang="en-US" sz="1600" i="1" dirty="0">
                <a:latin typeface="Segoe UI" panose="020B0502040204020203" pitchFamily="34" charset="0"/>
                <a:cs typeface="Segoe UI" panose="020B0502040204020203" pitchFamily="34" charset="0"/>
              </a:rPr>
              <a:t>If it seems advisable for me to go also, they will accompany me.”</a:t>
            </a:r>
            <a:br>
              <a:rPr lang="en-US" sz="1600" i="1"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a:t>
            </a:r>
            <a:r>
              <a:rPr lang="en-US" sz="1600" b="1" dirty="0">
                <a:latin typeface="Segoe UI" panose="020B0502040204020203" pitchFamily="34" charset="0"/>
                <a:cs typeface="Segoe UI" panose="020B0502040204020203" pitchFamily="34" charset="0"/>
              </a:rPr>
              <a:t>1 Corinthians 16:1-4)</a:t>
            </a:r>
          </a:p>
          <a:p>
            <a:pPr marL="800100" lvl="1" indent="-342900">
              <a:spcAft>
                <a:spcPts val="1800"/>
              </a:spcAft>
              <a:buClr>
                <a:srgbClr val="B90000"/>
              </a:buClr>
              <a:buFont typeface="Wingdings" panose="05000000000000000000" pitchFamily="2" charset="2"/>
              <a:buChar char="v"/>
            </a:pPr>
            <a:r>
              <a:rPr lang="en-US" sz="1600" i="1" dirty="0">
                <a:latin typeface="Segoe UI" panose="020B0502040204020203" pitchFamily="34" charset="0"/>
                <a:cs typeface="Segoe UI" panose="020B0502040204020203" pitchFamily="34" charset="0"/>
              </a:rPr>
              <a:t>“</a:t>
            </a:r>
            <a:r>
              <a:rPr lang="en-US" sz="1600" i="1" baseline="30000" dirty="0">
                <a:latin typeface="Segoe UI" panose="020B0502040204020203" pitchFamily="34" charset="0"/>
                <a:cs typeface="Segoe UI" panose="020B0502040204020203" pitchFamily="34" charset="0"/>
              </a:rPr>
              <a:t>25</a:t>
            </a:r>
            <a:r>
              <a:rPr lang="en-US" sz="1600" i="1" dirty="0">
                <a:latin typeface="Segoe UI" panose="020B0502040204020203" pitchFamily="34" charset="0"/>
                <a:cs typeface="Segoe UI" panose="020B0502040204020203" pitchFamily="34" charset="0"/>
              </a:rPr>
              <a:t>Now, however, I am on my way to Jerusalem in the service of the saints there. </a:t>
            </a:r>
            <a:r>
              <a:rPr lang="en-US" sz="1600" i="1" baseline="30000" dirty="0">
                <a:latin typeface="Segoe UI" panose="020B0502040204020203" pitchFamily="34" charset="0"/>
                <a:cs typeface="Segoe UI" panose="020B0502040204020203" pitchFamily="34" charset="0"/>
              </a:rPr>
              <a:t>26</a:t>
            </a:r>
            <a:r>
              <a:rPr lang="en-US" sz="1600" i="1" dirty="0">
                <a:latin typeface="Segoe UI" panose="020B0502040204020203" pitchFamily="34" charset="0"/>
                <a:cs typeface="Segoe UI" panose="020B0502040204020203" pitchFamily="34" charset="0"/>
              </a:rPr>
              <a:t>For </a:t>
            </a:r>
            <a:r>
              <a:rPr lang="en-US" sz="1600" i="1" dirty="0">
                <a:solidFill>
                  <a:srgbClr val="FF0000"/>
                </a:solidFill>
                <a:latin typeface="Segoe UI" panose="020B0502040204020203" pitchFamily="34" charset="0"/>
                <a:cs typeface="Segoe UI" panose="020B0502040204020203" pitchFamily="34" charset="0"/>
              </a:rPr>
              <a:t>Macedonia and Achaia were pleased to make a contribution for the poor among the saints in Jerusalem</a:t>
            </a:r>
            <a:r>
              <a:rPr lang="en-US" sz="1600" i="1" dirty="0">
                <a:latin typeface="Segoe UI" panose="020B0502040204020203" pitchFamily="34" charset="0"/>
                <a:cs typeface="Segoe UI" panose="020B0502040204020203" pitchFamily="34" charset="0"/>
              </a:rPr>
              <a:t>. </a:t>
            </a:r>
            <a:r>
              <a:rPr lang="en-US" sz="1600" i="1" baseline="30000" dirty="0">
                <a:latin typeface="Segoe UI" panose="020B0502040204020203" pitchFamily="34" charset="0"/>
                <a:cs typeface="Segoe UI" panose="020B0502040204020203" pitchFamily="34" charset="0"/>
              </a:rPr>
              <a:t>27</a:t>
            </a:r>
            <a:r>
              <a:rPr lang="en-US" sz="1600" i="1" dirty="0">
                <a:latin typeface="Segoe UI" panose="020B0502040204020203" pitchFamily="34" charset="0"/>
                <a:cs typeface="Segoe UI" panose="020B0502040204020203" pitchFamily="34" charset="0"/>
              </a:rPr>
              <a:t>They were pleased to do it, and indeed they owe it to them. For if the Gentiles have shared in the Jews' spiritual blessings, they owe it to the Jews to share with them their material blessings.”</a:t>
            </a:r>
            <a:br>
              <a:rPr lang="en-US" sz="1600" i="1" dirty="0">
                <a:latin typeface="Segoe UI Semibold" panose="020B0702040204020203" pitchFamily="34" charset="0"/>
                <a:cs typeface="Segoe UI Semibold" panose="020B0702040204020203" pitchFamily="34" charset="0"/>
              </a:rPr>
            </a:br>
            <a:r>
              <a:rPr lang="en-US" sz="1600" b="1" dirty="0">
                <a:latin typeface="Segoe UI" panose="020B0502040204020203" pitchFamily="34" charset="0"/>
                <a:cs typeface="Segoe UI" panose="020B0502040204020203" pitchFamily="34" charset="0"/>
              </a:rPr>
              <a:t>(Romans 15:25-27)</a:t>
            </a:r>
          </a:p>
        </p:txBody>
      </p:sp>
      <p:sp>
        <p:nvSpPr>
          <p:cNvPr id="15" name="Comment1">
            <a:extLst>
              <a:ext uri="{FF2B5EF4-FFF2-40B4-BE49-F238E27FC236}">
                <a16:creationId xmlns:a16="http://schemas.microsoft.com/office/drawing/2014/main" id="{B7A19537-7F5A-4D4C-AE94-F33283ACF90D}"/>
              </a:ext>
            </a:extLst>
          </p:cNvPr>
          <p:cNvSpPr/>
          <p:nvPr/>
        </p:nvSpPr>
        <p:spPr>
          <a:xfrm>
            <a:off x="549611" y="2845861"/>
            <a:ext cx="2909455" cy="116980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Because he carried offerings and testimony with him!</a:t>
            </a:r>
          </a:p>
        </p:txBody>
      </p:sp>
      <p:sp>
        <p:nvSpPr>
          <p:cNvPr id="10" name="Comment1">
            <a:extLst>
              <a:ext uri="{FF2B5EF4-FFF2-40B4-BE49-F238E27FC236}">
                <a16:creationId xmlns:a16="http://schemas.microsoft.com/office/drawing/2014/main" id="{CBAEA863-B6BE-4F7C-A71B-FDF064626646}"/>
              </a:ext>
            </a:extLst>
          </p:cNvPr>
          <p:cNvSpPr/>
          <p:nvPr/>
        </p:nvSpPr>
        <p:spPr>
          <a:xfrm>
            <a:off x="543033" y="4505778"/>
            <a:ext cx="2909455" cy="141546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So, just imagine how Paul must have felt by the time he reached Jerusalem?</a:t>
            </a:r>
          </a:p>
        </p:txBody>
      </p:sp>
      <p:sp>
        <p:nvSpPr>
          <p:cNvPr id="11" name="TitleBlock">
            <a:extLst>
              <a:ext uri="{FF2B5EF4-FFF2-40B4-BE49-F238E27FC236}">
                <a16:creationId xmlns:a16="http://schemas.microsoft.com/office/drawing/2014/main" id="{C96CE711-B6AF-426F-9D0F-83A79A04BCD4}"/>
              </a:ext>
            </a:extLst>
          </p:cNvPr>
          <p:cNvSpPr/>
          <p:nvPr/>
        </p:nvSpPr>
        <p:spPr bwMode="auto">
          <a:xfrm>
            <a:off x="366077" y="510489"/>
            <a:ext cx="3276525" cy="182880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8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Faithful</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dirty="0">
                <a:ln>
                  <a:noFill/>
                </a:ln>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Discipleship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21:13-14</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51331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3567ED-E8EB-494E-B07B-76EBF6CB7D52}"/>
              </a:ext>
            </a:extLst>
          </p:cNvPr>
          <p:cNvSpPr txBox="1"/>
          <p:nvPr/>
        </p:nvSpPr>
        <p:spPr>
          <a:xfrm>
            <a:off x="523624" y="1303603"/>
            <a:ext cx="11153066" cy="51441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14000"/>
              </a:lnSpc>
              <a:spcAft>
                <a:spcPts val="600"/>
              </a:spcAft>
            </a:pPr>
            <a:r>
              <a:rPr lang="en-US" sz="2000" baseline="30000" dirty="0">
                <a:solidFill>
                  <a:schemeClr val="bg1"/>
                </a:solidFill>
                <a:latin typeface="Segoe UI Semibold" panose="020B0702040204020203" pitchFamily="34" charset="0"/>
                <a:cs typeface="Segoe UI Semibold" panose="020B0702040204020203" pitchFamily="34" charset="0"/>
              </a:rPr>
              <a:t>17</a:t>
            </a:r>
            <a:r>
              <a:rPr lang="en-US" sz="2000" dirty="0">
                <a:solidFill>
                  <a:schemeClr val="bg1"/>
                </a:solidFill>
                <a:latin typeface="Segoe UI Semibold" panose="020B0702040204020203" pitchFamily="34" charset="0"/>
                <a:cs typeface="Segoe UI Semibold" panose="020B0702040204020203" pitchFamily="34" charset="0"/>
              </a:rPr>
              <a:t>When we reached Jerusalem, the brothers and sisters welcomed us warmly. </a:t>
            </a:r>
            <a:r>
              <a:rPr lang="en-US" sz="2000" baseline="30000" dirty="0">
                <a:solidFill>
                  <a:schemeClr val="bg1"/>
                </a:solidFill>
                <a:latin typeface="Segoe UI Semibold" panose="020B0702040204020203" pitchFamily="34" charset="0"/>
                <a:cs typeface="Segoe UI Semibold" panose="020B0702040204020203" pitchFamily="34" charset="0"/>
              </a:rPr>
              <a:t>18</a:t>
            </a:r>
            <a:r>
              <a:rPr lang="en-US" sz="2000" dirty="0">
                <a:solidFill>
                  <a:schemeClr val="bg1"/>
                </a:solidFill>
                <a:latin typeface="Segoe UI Semibold" panose="020B0702040204020203" pitchFamily="34" charset="0"/>
                <a:cs typeface="Segoe UI Semibold" panose="020B0702040204020203" pitchFamily="34" charset="0"/>
              </a:rPr>
              <a:t>The following day Paul went in with us to James, and all the elders were present. </a:t>
            </a:r>
            <a:r>
              <a:rPr lang="en-US" sz="2000" baseline="30000" dirty="0">
                <a:solidFill>
                  <a:schemeClr val="bg1"/>
                </a:solidFill>
                <a:latin typeface="Segoe UI Semibold" panose="020B0702040204020203" pitchFamily="34" charset="0"/>
                <a:cs typeface="Segoe UI Semibold" panose="020B0702040204020203" pitchFamily="34" charset="0"/>
              </a:rPr>
              <a:t>19</a:t>
            </a:r>
            <a:r>
              <a:rPr lang="en-US" sz="2000" dirty="0">
                <a:solidFill>
                  <a:schemeClr val="bg1"/>
                </a:solidFill>
                <a:latin typeface="Segoe UI Semibold" panose="020B0702040204020203" pitchFamily="34" charset="0"/>
                <a:cs typeface="Segoe UI Semibold" panose="020B0702040204020203" pitchFamily="34" charset="0"/>
              </a:rPr>
              <a:t>After greeting them, he reported in detail what God had done among the Gentiles through his ministry.</a:t>
            </a:r>
          </a:p>
          <a:p>
            <a:pPr indent="457200" algn="just">
              <a:lnSpc>
                <a:spcPct val="114000"/>
              </a:lnSpc>
              <a:spcAft>
                <a:spcPts val="600"/>
              </a:spcAft>
            </a:pPr>
            <a:r>
              <a:rPr lang="en-US" sz="2000" baseline="30000" dirty="0">
                <a:solidFill>
                  <a:schemeClr val="bg1"/>
                </a:solidFill>
                <a:latin typeface="Segoe UI Semibold" panose="020B0702040204020203" pitchFamily="34" charset="0"/>
                <a:cs typeface="Segoe UI Semibold" panose="020B0702040204020203" pitchFamily="34" charset="0"/>
              </a:rPr>
              <a:t>20</a:t>
            </a:r>
            <a:r>
              <a:rPr lang="en-US" sz="2000" dirty="0">
                <a:solidFill>
                  <a:schemeClr val="bg1"/>
                </a:solidFill>
                <a:latin typeface="Segoe UI Semibold" panose="020B0702040204020203" pitchFamily="34" charset="0"/>
                <a:cs typeface="Segoe UI Semibold" panose="020B0702040204020203" pitchFamily="34" charset="0"/>
              </a:rPr>
              <a:t>When they heard it, they glorified God and said, “You see, brother, how many thousands of Jews there are who have believed, and they are all zealous for the law. </a:t>
            </a:r>
            <a:r>
              <a:rPr lang="en-US" sz="2000" baseline="30000" dirty="0">
                <a:solidFill>
                  <a:schemeClr val="bg1"/>
                </a:solidFill>
                <a:latin typeface="Segoe UI Semibold" panose="020B0702040204020203" pitchFamily="34" charset="0"/>
                <a:cs typeface="Segoe UI Semibold" panose="020B0702040204020203" pitchFamily="34" charset="0"/>
              </a:rPr>
              <a:t>21</a:t>
            </a:r>
            <a:r>
              <a:rPr lang="en-US" sz="2000" dirty="0">
                <a:solidFill>
                  <a:schemeClr val="bg1"/>
                </a:solidFill>
                <a:latin typeface="Segoe UI Semibold" panose="020B0702040204020203" pitchFamily="34" charset="0"/>
                <a:cs typeface="Segoe UI Semibold" panose="020B0702040204020203" pitchFamily="34" charset="0"/>
              </a:rPr>
              <a:t>But they have been informed about you — that you are teaching all the Jews who are among the Gentiles to abandon Moses, telling them not to circumcise their children or to live according to our customs. </a:t>
            </a:r>
            <a:r>
              <a:rPr lang="en-US" sz="2000" baseline="30000" dirty="0">
                <a:solidFill>
                  <a:schemeClr val="bg1"/>
                </a:solidFill>
                <a:latin typeface="Segoe UI Semibold" panose="020B0702040204020203" pitchFamily="34" charset="0"/>
                <a:cs typeface="Segoe UI Semibold" panose="020B0702040204020203" pitchFamily="34" charset="0"/>
              </a:rPr>
              <a:t>22</a:t>
            </a:r>
            <a:r>
              <a:rPr lang="en-US" sz="2000" dirty="0">
                <a:solidFill>
                  <a:schemeClr val="bg1"/>
                </a:solidFill>
                <a:latin typeface="Segoe UI Semibold" panose="020B0702040204020203" pitchFamily="34" charset="0"/>
                <a:cs typeface="Segoe UI Semibold" panose="020B0702040204020203" pitchFamily="34" charset="0"/>
              </a:rPr>
              <a:t>So what is to be done? They will certainly hear that you’ve come. </a:t>
            </a:r>
            <a:r>
              <a:rPr lang="en-US" sz="2000" baseline="30000" dirty="0">
                <a:solidFill>
                  <a:schemeClr val="bg1"/>
                </a:solidFill>
                <a:latin typeface="Segoe UI Semibold" panose="020B0702040204020203" pitchFamily="34" charset="0"/>
                <a:cs typeface="Segoe UI Semibold" panose="020B0702040204020203" pitchFamily="34" charset="0"/>
              </a:rPr>
              <a:t>23</a:t>
            </a:r>
            <a:r>
              <a:rPr lang="en-US" sz="2000" dirty="0">
                <a:solidFill>
                  <a:schemeClr val="bg1"/>
                </a:solidFill>
                <a:latin typeface="Segoe UI Semibold" panose="020B0702040204020203" pitchFamily="34" charset="0"/>
                <a:cs typeface="Segoe UI Semibold" panose="020B0702040204020203" pitchFamily="34" charset="0"/>
              </a:rPr>
              <a:t>Therefore do what we tell you: We have four men who have made a vow. </a:t>
            </a:r>
            <a:r>
              <a:rPr lang="en-US" sz="2000" baseline="30000" dirty="0">
                <a:solidFill>
                  <a:schemeClr val="bg1"/>
                </a:solidFill>
                <a:latin typeface="Segoe UI Semibold" panose="020B0702040204020203" pitchFamily="34" charset="0"/>
                <a:cs typeface="Segoe UI Semibold" panose="020B0702040204020203" pitchFamily="34" charset="0"/>
              </a:rPr>
              <a:t>24</a:t>
            </a:r>
            <a:r>
              <a:rPr lang="en-US" sz="2000" dirty="0">
                <a:solidFill>
                  <a:schemeClr val="bg1"/>
                </a:solidFill>
                <a:latin typeface="Segoe UI Semibold" panose="020B0702040204020203" pitchFamily="34" charset="0"/>
                <a:cs typeface="Segoe UI Semibold" panose="020B0702040204020203" pitchFamily="34" charset="0"/>
              </a:rPr>
              <a:t>Take these men, purify yourself along with them, and pay for them to get their heads shaved. Then everyone will know that what they were told about you amounts to nothing, but that you yourself are also careful about observing the law. </a:t>
            </a:r>
            <a:r>
              <a:rPr lang="en-US" sz="2000" baseline="30000" dirty="0">
                <a:solidFill>
                  <a:schemeClr val="bg1"/>
                </a:solidFill>
                <a:latin typeface="Segoe UI Semibold" panose="020B0702040204020203" pitchFamily="34" charset="0"/>
                <a:cs typeface="Segoe UI Semibold" panose="020B0702040204020203" pitchFamily="34" charset="0"/>
              </a:rPr>
              <a:t>25</a:t>
            </a:r>
            <a:r>
              <a:rPr lang="en-US" sz="2000" dirty="0">
                <a:solidFill>
                  <a:schemeClr val="bg1"/>
                </a:solidFill>
                <a:latin typeface="Segoe UI Semibold" panose="020B0702040204020203" pitchFamily="34" charset="0"/>
                <a:cs typeface="Segoe UI Semibold" panose="020B0702040204020203" pitchFamily="34" charset="0"/>
              </a:rPr>
              <a:t>With regard to the Gentiles who have believed, we have written a letter containing our decision that they should keep themselves from food sacrificed to idols, from blood, from what is strangled, and from sexual immorality.”</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12</a:t>
            </a:fld>
            <a:endParaRPr lang="en-US" altLang="en-US" b="0" dirty="0">
              <a:latin typeface="Calibri" panose="020F0502020204030204"/>
            </a:endParaRP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Arrival in Jerusalem</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21:17-25</a:t>
            </a:r>
            <a:endParaRPr lang="en-US" sz="3600" b="1"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548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58807" y="510490"/>
            <a:ext cx="3604177" cy="174778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3200" b="1" cap="small" noProof="0" dirty="0">
                <a:solidFill>
                  <a:prstClr val="black"/>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Reception</a:t>
            </a:r>
            <a:br>
              <a:rPr kumimoji="0" lang="en-US" sz="24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40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In Jerusalem</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21:17-19</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9" name="Verse - Plain">
            <a:extLst>
              <a:ext uri="{FF2B5EF4-FFF2-40B4-BE49-F238E27FC236}">
                <a16:creationId xmlns:a16="http://schemas.microsoft.com/office/drawing/2014/main" id="{E1B6A512-A126-4039-B882-A15BD36BFF7C}"/>
              </a:ext>
            </a:extLst>
          </p:cNvPr>
          <p:cNvSpPr txBox="1"/>
          <p:nvPr/>
        </p:nvSpPr>
        <p:spPr>
          <a:xfrm>
            <a:off x="6479740" y="940633"/>
            <a:ext cx="5269311" cy="4570482"/>
          </a:xfrm>
          <a:prstGeom prst="rect">
            <a:avLst/>
          </a:prstGeom>
          <a:noFill/>
        </p:spPr>
        <p:txBody>
          <a:bodyPr wrap="square" rtlCol="0">
            <a:spAutoFit/>
            <a:scene3d>
              <a:camera prst="orthographicFront"/>
              <a:lightRig rig="threePt" dir="t"/>
            </a:scene3d>
            <a:sp3d extrusionH="57150">
              <a:bevelT w="38100" h="38100"/>
            </a:sp3d>
          </a:bodyPr>
          <a:lstStyle/>
          <a:p>
            <a:pPr>
              <a:spcAft>
                <a:spcPts val="600"/>
              </a:spcAft>
              <a:buClr>
                <a:srgbClr val="B90000"/>
              </a:buClr>
            </a:pPr>
            <a:r>
              <a:rPr lang="en-US" sz="4800" cap="small" dirty="0">
                <a:solidFill>
                  <a:srgbClr val="6CA744"/>
                </a:solidFill>
                <a:effectLst>
                  <a:innerShdw blurRad="63500" dist="50800">
                    <a:prstClr val="black">
                      <a:alpha val="50000"/>
                    </a:prstClr>
                  </a:innerShdw>
                </a:effectLst>
                <a:latin typeface="Segoe UI Black" panose="020B0A02040204020203" pitchFamily="34" charset="0"/>
                <a:ea typeface="Segoe UI Black" panose="020B0A02040204020203" pitchFamily="34" charset="0"/>
                <a:cs typeface="Segoe UI Semibold" panose="020B0702040204020203" pitchFamily="34" charset="0"/>
              </a:rPr>
              <a:t>Good News </a:t>
            </a:r>
          </a:p>
          <a:p>
            <a:pPr marL="342900" indent="-342900">
              <a:spcAft>
                <a:spcPts val="600"/>
              </a:spcAft>
              <a:buClr>
                <a:schemeClr val="accent6"/>
              </a:buClr>
              <a:buBlip>
                <a:blip r:embed="rId2">
                  <a:extLst>
                    <a:ext uri="{96DAC541-7B7A-43D3-8B79-37D633B846F1}">
                      <asvg:svgBlip xmlns:asvg="http://schemas.microsoft.com/office/drawing/2016/SVG/main" r:embed="rId3"/>
                    </a:ext>
                  </a:extLst>
                </a:blip>
              </a:buBlip>
            </a:pPr>
            <a:r>
              <a:rPr lang="en-US" sz="2000" dirty="0">
                <a:latin typeface="Segoe UI Semibold" panose="020B0702040204020203" pitchFamily="34" charset="0"/>
                <a:cs typeface="Segoe UI Semibold" panose="020B0702040204020203" pitchFamily="34" charset="0"/>
              </a:rPr>
              <a:t>Warm reception – bear hugs for all</a:t>
            </a:r>
          </a:p>
          <a:p>
            <a:pPr marL="342900" indent="-342900">
              <a:spcAft>
                <a:spcPts val="600"/>
              </a:spcAft>
              <a:buClr>
                <a:schemeClr val="accent6"/>
              </a:buClr>
              <a:buBlip>
                <a:blip r:embed="rId2">
                  <a:extLst>
                    <a:ext uri="{96DAC541-7B7A-43D3-8B79-37D633B846F1}">
                      <asvg:svgBlip xmlns:asvg="http://schemas.microsoft.com/office/drawing/2016/SVG/main" r:embed="rId3"/>
                    </a:ext>
                  </a:extLst>
                </a:blip>
              </a:buBlip>
            </a:pPr>
            <a:r>
              <a:rPr lang="en-US" sz="2000" dirty="0">
                <a:latin typeface="Segoe UI Semibold" panose="020B0702040204020203" pitchFamily="34" charset="0"/>
                <a:cs typeface="Segoe UI Semibold" panose="020B0702040204020203" pitchFamily="34" charset="0"/>
              </a:rPr>
              <a:t>Detailed report elicited praise to God</a:t>
            </a:r>
          </a:p>
          <a:p>
            <a:pPr marL="342900" indent="-342900">
              <a:spcAft>
                <a:spcPts val="600"/>
              </a:spcAft>
              <a:buClr>
                <a:schemeClr val="accent6"/>
              </a:buClr>
              <a:buBlip>
                <a:blip r:embed="rId2">
                  <a:extLst>
                    <a:ext uri="{96DAC541-7B7A-43D3-8B79-37D633B846F1}">
                      <asvg:svgBlip xmlns:asvg="http://schemas.microsoft.com/office/drawing/2016/SVG/main" r:embed="rId3"/>
                    </a:ext>
                  </a:extLst>
                </a:blip>
              </a:buBlip>
            </a:pPr>
            <a:r>
              <a:rPr lang="en-US" sz="2000" dirty="0">
                <a:latin typeface="Segoe UI Semibold" panose="020B0702040204020203" pitchFamily="34" charset="0"/>
                <a:cs typeface="Segoe UI Semibold" panose="020B0702040204020203" pitchFamily="34" charset="0"/>
              </a:rPr>
              <a:t>Shared offering meet needs in Jerusalem</a:t>
            </a:r>
          </a:p>
          <a:p>
            <a:pPr marL="342900" indent="-342900">
              <a:spcAft>
                <a:spcPts val="600"/>
              </a:spcAft>
              <a:buClr>
                <a:schemeClr val="accent6"/>
              </a:buClr>
              <a:buBlip>
                <a:blip r:embed="rId2">
                  <a:extLst>
                    <a:ext uri="{96DAC541-7B7A-43D3-8B79-37D633B846F1}">
                      <asvg:svgBlip xmlns:asvg="http://schemas.microsoft.com/office/drawing/2016/SVG/main" r:embed="rId3"/>
                    </a:ext>
                  </a:extLst>
                </a:blip>
              </a:buBlip>
            </a:pPr>
            <a:r>
              <a:rPr lang="en-US" sz="2000" dirty="0">
                <a:latin typeface="Segoe UI Semibold" panose="020B0702040204020203" pitchFamily="34" charset="0"/>
                <a:cs typeface="Segoe UI Semibold" panose="020B0702040204020203" pitchFamily="34" charset="0"/>
              </a:rPr>
              <a:t>Thousands of Jews coming to Christ</a:t>
            </a:r>
          </a:p>
          <a:p>
            <a:pPr>
              <a:buClr>
                <a:srgbClr val="B90000"/>
              </a:buClr>
            </a:pPr>
            <a:endParaRPr lang="en-US" sz="2000" dirty="0">
              <a:latin typeface="Segoe UI Semibold" panose="020B0702040204020203" pitchFamily="34" charset="0"/>
              <a:cs typeface="Segoe UI Semibold" panose="020B0702040204020203" pitchFamily="34" charset="0"/>
            </a:endParaRPr>
          </a:p>
          <a:p>
            <a:pPr>
              <a:buClr>
                <a:srgbClr val="B90000"/>
              </a:buClr>
            </a:pPr>
            <a:endParaRPr lang="en-US" sz="2000" dirty="0">
              <a:latin typeface="Segoe UI Semibold" panose="020B0702040204020203" pitchFamily="34" charset="0"/>
              <a:cs typeface="Segoe UI Semibold" panose="020B0702040204020203" pitchFamily="34" charset="0"/>
            </a:endParaRPr>
          </a:p>
          <a:p>
            <a:pPr>
              <a:spcAft>
                <a:spcPts val="600"/>
              </a:spcAft>
              <a:buClr>
                <a:srgbClr val="B90000"/>
              </a:buClr>
            </a:pPr>
            <a:r>
              <a:rPr lang="en-US" sz="4800" cap="small" dirty="0">
                <a:solidFill>
                  <a:srgbClr val="C00000"/>
                </a:solidFill>
                <a:effectLst>
                  <a:innerShdw blurRad="63500" dist="50800">
                    <a:prstClr val="black">
                      <a:alpha val="50000"/>
                    </a:prstClr>
                  </a:innerShdw>
                </a:effectLst>
                <a:latin typeface="Segoe UI Black" panose="020B0A02040204020203" pitchFamily="34" charset="0"/>
                <a:ea typeface="Segoe UI Black" panose="020B0A02040204020203" pitchFamily="34" charset="0"/>
                <a:cs typeface="Segoe UI Semibold" panose="020B0702040204020203" pitchFamily="34" charset="0"/>
              </a:rPr>
              <a:t>Bad News </a:t>
            </a:r>
          </a:p>
          <a:p>
            <a:pPr marL="342900" indent="-342900">
              <a:spcAft>
                <a:spcPts val="600"/>
              </a:spcAft>
              <a:buClr>
                <a:srgbClr val="B90000"/>
              </a:buClr>
              <a:buBlip>
                <a:blip r:embed="rId4">
                  <a:extLst>
                    <a:ext uri="{96DAC541-7B7A-43D3-8B79-37D633B846F1}">
                      <asvg:svgBlip xmlns:asvg="http://schemas.microsoft.com/office/drawing/2016/SVG/main" r:embed="rId5"/>
                    </a:ext>
                  </a:extLst>
                </a:blip>
              </a:buBlip>
            </a:pPr>
            <a:r>
              <a:rPr lang="en-US" sz="2000" dirty="0">
                <a:latin typeface="Segoe UI Semibold" panose="020B0702040204020203" pitchFamily="34" charset="0"/>
                <a:cs typeface="Segoe UI Semibold" panose="020B0702040204020203" pitchFamily="34" charset="0"/>
              </a:rPr>
              <a:t>Judaizers stirring up trouble</a:t>
            </a:r>
          </a:p>
          <a:p>
            <a:pPr marL="342900" indent="-342900">
              <a:spcAft>
                <a:spcPts val="600"/>
              </a:spcAft>
              <a:buClr>
                <a:srgbClr val="B90000"/>
              </a:buClr>
              <a:buBlip>
                <a:blip r:embed="rId4">
                  <a:extLst>
                    <a:ext uri="{96DAC541-7B7A-43D3-8B79-37D633B846F1}">
                      <asvg:svgBlip xmlns:asvg="http://schemas.microsoft.com/office/drawing/2016/SVG/main" r:embed="rId5"/>
                    </a:ext>
                  </a:extLst>
                </a:blip>
              </a:buBlip>
            </a:pPr>
            <a:r>
              <a:rPr lang="en-US" sz="2000" dirty="0">
                <a:latin typeface="Segoe UI Semibold" panose="020B0702040204020203" pitchFamily="34" charset="0"/>
                <a:cs typeface="Segoe UI Semibold" panose="020B0702040204020203" pitchFamily="34" charset="0"/>
              </a:rPr>
              <a:t>Jerusalem rumors mill building steam</a:t>
            </a:r>
          </a:p>
        </p:txBody>
      </p:sp>
      <p:sp>
        <p:nvSpPr>
          <p:cNvPr id="14" name="Comment1">
            <a:extLst>
              <a:ext uri="{FF2B5EF4-FFF2-40B4-BE49-F238E27FC236}">
                <a16:creationId xmlns:a16="http://schemas.microsoft.com/office/drawing/2014/main" id="{DBAFBF24-B30B-4F2A-A0FC-AE3D8CF2ABDC}"/>
              </a:ext>
            </a:extLst>
          </p:cNvPr>
          <p:cNvSpPr/>
          <p:nvPr/>
        </p:nvSpPr>
        <p:spPr>
          <a:xfrm>
            <a:off x="460695" y="3428999"/>
            <a:ext cx="3200400" cy="128678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The elders told Paul </a:t>
            </a:r>
            <a:br>
              <a:rPr lang="en-US"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that false reports were circulating through Jerusalem about him.</a:t>
            </a:r>
          </a:p>
        </p:txBody>
      </p:sp>
      <p:sp>
        <p:nvSpPr>
          <p:cNvPr id="3" name="Arrow: Up 2">
            <a:extLst>
              <a:ext uri="{FF2B5EF4-FFF2-40B4-BE49-F238E27FC236}">
                <a16:creationId xmlns:a16="http://schemas.microsoft.com/office/drawing/2014/main" id="{CC7D146E-EF66-4598-A9B9-5B9A0498CFF7}"/>
              </a:ext>
            </a:extLst>
          </p:cNvPr>
          <p:cNvSpPr/>
          <p:nvPr/>
        </p:nvSpPr>
        <p:spPr>
          <a:xfrm>
            <a:off x="4674588" y="1203759"/>
            <a:ext cx="1532771" cy="2032822"/>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95BAAE6B-1C36-463B-9DCD-35B3946CDE29}"/>
              </a:ext>
            </a:extLst>
          </p:cNvPr>
          <p:cNvSpPr/>
          <p:nvPr/>
        </p:nvSpPr>
        <p:spPr>
          <a:xfrm flipV="1">
            <a:off x="4674588" y="4072392"/>
            <a:ext cx="1532771" cy="1539350"/>
          </a:xfrm>
          <a:prstGeom prst="upArrow">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9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311806" y="510490"/>
            <a:ext cx="3498178" cy="1851162"/>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False</a:t>
            </a:r>
            <a:br>
              <a:rPr kumimoji="0" lang="en-US" sz="32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Accusation</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21:20-21</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01E0F364-2ADF-4046-B2F2-139777A978F4}"/>
              </a:ext>
            </a:extLst>
          </p:cNvPr>
          <p:cNvSpPr txBox="1"/>
          <p:nvPr/>
        </p:nvSpPr>
        <p:spPr>
          <a:xfrm>
            <a:off x="4361670" y="510490"/>
            <a:ext cx="7571523" cy="2611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14000"/>
              </a:lnSpc>
              <a:spcAft>
                <a:spcPts val="600"/>
              </a:spcAft>
            </a:pPr>
            <a:r>
              <a:rPr lang="en-US" sz="2000" i="1" baseline="30000" dirty="0">
                <a:solidFill>
                  <a:schemeClr val="tx1"/>
                </a:solidFill>
                <a:latin typeface="Segoe UI Semibold" panose="020B0702040204020203" pitchFamily="34" charset="0"/>
                <a:cs typeface="Segoe UI Semibold" panose="020B0702040204020203" pitchFamily="34" charset="0"/>
              </a:rPr>
              <a:t>20</a:t>
            </a:r>
            <a:r>
              <a:rPr lang="en-US" sz="2000" i="1" dirty="0">
                <a:solidFill>
                  <a:schemeClr val="tx1"/>
                </a:solidFill>
                <a:latin typeface="Segoe UI Semibold" panose="020B0702040204020203" pitchFamily="34" charset="0"/>
                <a:cs typeface="Segoe UI Semibold" panose="020B0702040204020203" pitchFamily="34" charset="0"/>
              </a:rPr>
              <a:t>When they heard it, they glorified God and said, “You see, brother, how many thousands of Jews there are who have believed, and they are all zealous for the law. </a:t>
            </a:r>
            <a:r>
              <a:rPr lang="en-US" sz="2000" i="1" baseline="30000" dirty="0">
                <a:solidFill>
                  <a:schemeClr val="tx1"/>
                </a:solidFill>
                <a:latin typeface="Segoe UI Semibold" panose="020B0702040204020203" pitchFamily="34" charset="0"/>
                <a:cs typeface="Segoe UI Semibold" panose="020B0702040204020203" pitchFamily="34" charset="0"/>
              </a:rPr>
              <a:t>21</a:t>
            </a:r>
            <a:r>
              <a:rPr lang="en-US" sz="2000" i="1" dirty="0">
                <a:solidFill>
                  <a:schemeClr val="tx1"/>
                </a:solidFill>
                <a:latin typeface="Segoe UI Semibold" panose="020B0702040204020203" pitchFamily="34" charset="0"/>
                <a:cs typeface="Segoe UI Semibold" panose="020B0702040204020203" pitchFamily="34" charset="0"/>
              </a:rPr>
              <a:t>But </a:t>
            </a:r>
            <a:r>
              <a:rPr lang="en-US" sz="2000" i="1" dirty="0">
                <a:solidFill>
                  <a:srgbClr val="FF0000"/>
                </a:solidFill>
                <a:latin typeface="Segoe UI Semibold" panose="020B0702040204020203" pitchFamily="34" charset="0"/>
                <a:cs typeface="Segoe UI Semibold" panose="020B0702040204020203" pitchFamily="34" charset="0"/>
              </a:rPr>
              <a:t>they have been informed about you</a:t>
            </a:r>
            <a:r>
              <a:rPr lang="en-US" sz="2000" i="1" dirty="0">
                <a:solidFill>
                  <a:schemeClr val="tx1"/>
                </a:solidFill>
                <a:latin typeface="Segoe UI Semibold" panose="020B0702040204020203" pitchFamily="34" charset="0"/>
                <a:cs typeface="Segoe UI Semibold" panose="020B0702040204020203" pitchFamily="34" charset="0"/>
              </a:rPr>
              <a:t> — that you are teaching all the Jews who are among the Gentiles to abandon Moses, telling them not to circumcise their children or to live according to our customs.</a:t>
            </a:r>
          </a:p>
        </p:txBody>
      </p:sp>
      <p:sp>
        <p:nvSpPr>
          <p:cNvPr id="12" name="Comment1">
            <a:extLst>
              <a:ext uri="{FF2B5EF4-FFF2-40B4-BE49-F238E27FC236}">
                <a16:creationId xmlns:a16="http://schemas.microsoft.com/office/drawing/2014/main" id="{A33BE4D4-DD11-4702-B0B7-FD4CF3E1AC00}"/>
              </a:ext>
            </a:extLst>
          </p:cNvPr>
          <p:cNvSpPr/>
          <p:nvPr/>
        </p:nvSpPr>
        <p:spPr>
          <a:xfrm>
            <a:off x="606168" y="3004670"/>
            <a:ext cx="2909455" cy="106345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What accusations were being made about Paul in his absence?</a:t>
            </a:r>
          </a:p>
        </p:txBody>
      </p:sp>
      <p:sp>
        <p:nvSpPr>
          <p:cNvPr id="17" name="TextBox 16">
            <a:extLst>
              <a:ext uri="{FF2B5EF4-FFF2-40B4-BE49-F238E27FC236}">
                <a16:creationId xmlns:a16="http://schemas.microsoft.com/office/drawing/2014/main" id="{4F5F94F8-9D18-43C2-A27A-4D27D6BE6408}"/>
              </a:ext>
            </a:extLst>
          </p:cNvPr>
          <p:cNvSpPr txBox="1"/>
          <p:nvPr/>
        </p:nvSpPr>
        <p:spPr>
          <a:xfrm>
            <a:off x="4361688" y="512064"/>
            <a:ext cx="7571523" cy="2611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14000"/>
              </a:lnSpc>
              <a:spcAft>
                <a:spcPts val="600"/>
              </a:spcAft>
            </a:pPr>
            <a:r>
              <a:rPr lang="en-US" sz="2000" i="1" baseline="30000" dirty="0">
                <a:solidFill>
                  <a:schemeClr val="tx1"/>
                </a:solidFill>
                <a:latin typeface="Segoe UI Semibold" panose="020B0702040204020203" pitchFamily="34" charset="0"/>
                <a:cs typeface="Segoe UI Semibold" panose="020B0702040204020203" pitchFamily="34" charset="0"/>
              </a:rPr>
              <a:t>20</a:t>
            </a:r>
            <a:r>
              <a:rPr lang="en-US" sz="2000" i="1" dirty="0">
                <a:solidFill>
                  <a:schemeClr val="tx1"/>
                </a:solidFill>
                <a:latin typeface="Segoe UI Semibold" panose="020B0702040204020203" pitchFamily="34" charset="0"/>
                <a:cs typeface="Segoe UI Semibold" panose="020B0702040204020203" pitchFamily="34" charset="0"/>
              </a:rPr>
              <a:t>When they heard it, they glorified God and said, “You see, brother, how many thousands of Jews there are who have believed, and they are all zealous for the law. </a:t>
            </a:r>
            <a:r>
              <a:rPr lang="en-US" sz="2000" i="1" baseline="30000" dirty="0">
                <a:solidFill>
                  <a:schemeClr val="tx1"/>
                </a:solidFill>
                <a:latin typeface="Segoe UI Semibold" panose="020B0702040204020203" pitchFamily="34" charset="0"/>
                <a:cs typeface="Segoe UI Semibold" panose="020B0702040204020203" pitchFamily="34" charset="0"/>
              </a:rPr>
              <a:t>21</a:t>
            </a:r>
            <a:r>
              <a:rPr lang="en-US" sz="2000" i="1" dirty="0">
                <a:solidFill>
                  <a:schemeClr val="tx1"/>
                </a:solidFill>
                <a:latin typeface="Segoe UI Semibold" panose="020B0702040204020203" pitchFamily="34" charset="0"/>
                <a:cs typeface="Segoe UI Semibold" panose="020B0702040204020203" pitchFamily="34" charset="0"/>
              </a:rPr>
              <a:t>But they have been informed about you — </a:t>
            </a:r>
            <a:r>
              <a:rPr lang="en-US" sz="2000" i="1" dirty="0">
                <a:solidFill>
                  <a:srgbClr val="FF0000"/>
                </a:solidFill>
                <a:latin typeface="Segoe UI Semibold" panose="020B0702040204020203" pitchFamily="34" charset="0"/>
                <a:cs typeface="Segoe UI Semibold" panose="020B0702040204020203" pitchFamily="34" charset="0"/>
              </a:rPr>
              <a:t>that you are teaching all the Jews who are among the Gentiles to abandon Moses, telling them not to circumcise their children or to live according to our customs</a:t>
            </a:r>
            <a:r>
              <a:rPr lang="en-US" sz="2000" i="1" dirty="0">
                <a:solidFill>
                  <a:schemeClr val="tx1"/>
                </a:solidFill>
                <a:latin typeface="Segoe UI Semibold" panose="020B0702040204020203" pitchFamily="34" charset="0"/>
                <a:cs typeface="Segoe UI Semibold" panose="020B0702040204020203" pitchFamily="34" charset="0"/>
              </a:rPr>
              <a:t>.</a:t>
            </a:r>
          </a:p>
        </p:txBody>
      </p:sp>
      <p:sp>
        <p:nvSpPr>
          <p:cNvPr id="14" name="Comment1">
            <a:extLst>
              <a:ext uri="{FF2B5EF4-FFF2-40B4-BE49-F238E27FC236}">
                <a16:creationId xmlns:a16="http://schemas.microsoft.com/office/drawing/2014/main" id="{F30D562E-D7F6-4D7C-8FF7-47113007370C}"/>
              </a:ext>
            </a:extLst>
          </p:cNvPr>
          <p:cNvSpPr/>
          <p:nvPr/>
        </p:nvSpPr>
        <p:spPr>
          <a:xfrm>
            <a:off x="606168" y="4613623"/>
            <a:ext cx="2909455" cy="79899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So, what is to be done, they asked?</a:t>
            </a:r>
          </a:p>
        </p:txBody>
      </p:sp>
      <p:sp>
        <p:nvSpPr>
          <p:cNvPr id="2" name="TextBox 1">
            <a:extLst>
              <a:ext uri="{FF2B5EF4-FFF2-40B4-BE49-F238E27FC236}">
                <a16:creationId xmlns:a16="http://schemas.microsoft.com/office/drawing/2014/main" id="{3A49ACC5-8DBB-4D27-A18B-85BA017967CD}"/>
              </a:ext>
            </a:extLst>
          </p:cNvPr>
          <p:cNvSpPr txBox="1"/>
          <p:nvPr/>
        </p:nvSpPr>
        <p:spPr>
          <a:xfrm>
            <a:off x="4946610" y="3238523"/>
            <a:ext cx="6348173" cy="3016210"/>
          </a:xfrm>
          <a:prstGeom prst="rect">
            <a:avLst/>
          </a:prstGeom>
          <a:noFill/>
        </p:spPr>
        <p:txBody>
          <a:bodyPr wrap="square" rtlCol="0">
            <a:spAutoFit/>
          </a:bodyPr>
          <a:lstStyle/>
          <a:p>
            <a:pPr marL="460375" indent="-460375">
              <a:spcAft>
                <a:spcPts val="3000"/>
              </a:spcAft>
              <a:buClr>
                <a:srgbClr val="B90000"/>
              </a:buClr>
              <a:buFont typeface="Wingdings" panose="05000000000000000000" pitchFamily="2" charset="2"/>
              <a:buChar char="Ø"/>
            </a:pPr>
            <a:r>
              <a:rPr lang="en-US" sz="2000" b="1" dirty="0">
                <a:latin typeface="Segoe UI Semibold" panose="020B0702040204020203" pitchFamily="34" charset="0"/>
                <a:cs typeface="Segoe UI Semibold" panose="020B0702040204020203" pitchFamily="34" charset="0"/>
              </a:rPr>
              <a:t>Indeed, Paul did teach Gentiles that it was religiously inconsequential whether they circumcised their sons or not.</a:t>
            </a:r>
          </a:p>
          <a:p>
            <a:pPr marL="460375" indent="-460375">
              <a:spcAft>
                <a:spcPts val="3000"/>
              </a:spcAft>
              <a:buClr>
                <a:srgbClr val="B90000"/>
              </a:buClr>
              <a:buFont typeface="Wingdings" panose="05000000000000000000" pitchFamily="2" charset="2"/>
              <a:buChar char="Ø"/>
            </a:pPr>
            <a:r>
              <a:rPr lang="en-US" sz="2000" b="1" dirty="0">
                <a:latin typeface="Segoe UI Semibold" panose="020B0702040204020203" pitchFamily="34" charset="0"/>
                <a:cs typeface="Segoe UI Semibold" panose="020B0702040204020203" pitchFamily="34" charset="0"/>
              </a:rPr>
              <a:t>And it is true that Paul did not teach Gentiles </a:t>
            </a:r>
            <a:br>
              <a:rPr lang="en-US" sz="2000" b="1" dirty="0">
                <a:latin typeface="Segoe UI Semibold" panose="020B0702040204020203" pitchFamily="34" charset="0"/>
                <a:cs typeface="Segoe UI Semibold" panose="020B0702040204020203" pitchFamily="34" charset="0"/>
              </a:rPr>
            </a:br>
            <a:r>
              <a:rPr lang="en-US" sz="2000" b="1" dirty="0">
                <a:latin typeface="Segoe UI Semibold" panose="020B0702040204020203" pitchFamily="34" charset="0"/>
                <a:cs typeface="Segoe UI Semibold" panose="020B0702040204020203" pitchFamily="34" charset="0"/>
              </a:rPr>
              <a:t>to abide by Jewish customs.</a:t>
            </a:r>
          </a:p>
          <a:p>
            <a:pPr marL="460375" indent="-460375">
              <a:spcAft>
                <a:spcPts val="3000"/>
              </a:spcAft>
              <a:buClr>
                <a:srgbClr val="B90000"/>
              </a:buClr>
              <a:buFont typeface="Wingdings" panose="05000000000000000000" pitchFamily="2" charset="2"/>
              <a:buChar char="Ø"/>
            </a:pPr>
            <a:r>
              <a:rPr lang="en-US" sz="2000" b="1" dirty="0">
                <a:latin typeface="Segoe UI Semibold" panose="020B0702040204020203" pitchFamily="34" charset="0"/>
                <a:cs typeface="Segoe UI Semibold" panose="020B0702040204020203" pitchFamily="34" charset="0"/>
              </a:rPr>
              <a:t>But Paul never taught Jews … not to circumcise their sons or to disregard Jewish customs.</a:t>
            </a:r>
            <a:endParaRPr lang="en-US" dirty="0"/>
          </a:p>
        </p:txBody>
      </p:sp>
    </p:spTree>
    <p:extLst>
      <p:ext uri="{BB962C8B-B14F-4D97-AF65-F5344CB8AC3E}">
        <p14:creationId xmlns:p14="http://schemas.microsoft.com/office/powerpoint/2010/main" val="13097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258807" y="405236"/>
            <a:ext cx="3604177" cy="174778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0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Wise</a:t>
            </a:r>
            <a:br>
              <a:rPr kumimoji="0" lang="en-US" sz="4000" b="1" i="0" u="none" strike="noStrike" kern="1200" cap="small" spc="0" normalizeH="0" baseline="0" noProof="0" dirty="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b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Council</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21:22-24</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01E0F364-2ADF-4046-B2F2-139777A978F4}"/>
              </a:ext>
            </a:extLst>
          </p:cNvPr>
          <p:cNvSpPr txBox="1"/>
          <p:nvPr/>
        </p:nvSpPr>
        <p:spPr>
          <a:xfrm>
            <a:off x="4361670" y="596008"/>
            <a:ext cx="7571523" cy="2611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14000"/>
              </a:lnSpc>
              <a:spcAft>
                <a:spcPts val="600"/>
              </a:spcAft>
            </a:pPr>
            <a:r>
              <a:rPr lang="en-US" sz="2000" i="1" baseline="30000" dirty="0">
                <a:solidFill>
                  <a:schemeClr val="tx1"/>
                </a:solidFill>
                <a:latin typeface="Segoe UI Semibold" panose="020B0702040204020203" pitchFamily="34" charset="0"/>
                <a:cs typeface="Segoe UI Semibold" panose="020B0702040204020203" pitchFamily="34" charset="0"/>
              </a:rPr>
              <a:t>22</a:t>
            </a:r>
            <a:r>
              <a:rPr lang="en-US" sz="2000" i="1" dirty="0">
                <a:solidFill>
                  <a:schemeClr val="tx1"/>
                </a:solidFill>
                <a:latin typeface="Segoe UI Semibold" panose="020B0702040204020203" pitchFamily="34" charset="0"/>
                <a:cs typeface="Segoe UI Semibold" panose="020B0702040204020203" pitchFamily="34" charset="0"/>
              </a:rPr>
              <a:t>So what is to be done? They will certainly hear that you’ve come. </a:t>
            </a:r>
            <a:r>
              <a:rPr lang="en-US" sz="2000" i="1" baseline="30000" dirty="0">
                <a:solidFill>
                  <a:schemeClr val="tx1"/>
                </a:solidFill>
                <a:latin typeface="Segoe UI Semibold" panose="020B0702040204020203" pitchFamily="34" charset="0"/>
                <a:cs typeface="Segoe UI Semibold" panose="020B0702040204020203" pitchFamily="34" charset="0"/>
              </a:rPr>
              <a:t>23</a:t>
            </a:r>
            <a:r>
              <a:rPr lang="en-US" sz="2000" i="1" dirty="0">
                <a:solidFill>
                  <a:schemeClr val="tx1"/>
                </a:solidFill>
                <a:latin typeface="Segoe UI Semibold" panose="020B0702040204020203" pitchFamily="34" charset="0"/>
                <a:cs typeface="Segoe UI Semibold" panose="020B0702040204020203" pitchFamily="34" charset="0"/>
              </a:rPr>
              <a:t>Therefore </a:t>
            </a:r>
            <a:r>
              <a:rPr lang="en-US" sz="2000" i="1" dirty="0">
                <a:solidFill>
                  <a:srgbClr val="FF0000"/>
                </a:solidFill>
                <a:latin typeface="Segoe UI Semibold" panose="020B0702040204020203" pitchFamily="34" charset="0"/>
                <a:cs typeface="Segoe UI Semibold" panose="020B0702040204020203" pitchFamily="34" charset="0"/>
              </a:rPr>
              <a:t>do what we tell you</a:t>
            </a:r>
            <a:r>
              <a:rPr lang="en-US" sz="2000" i="1" dirty="0">
                <a:solidFill>
                  <a:schemeClr val="tx1"/>
                </a:solidFill>
                <a:latin typeface="Segoe UI Semibold" panose="020B0702040204020203" pitchFamily="34" charset="0"/>
                <a:cs typeface="Segoe UI Semibold" panose="020B0702040204020203" pitchFamily="34" charset="0"/>
              </a:rPr>
              <a:t>: We have four men who have made a vow. </a:t>
            </a:r>
            <a:r>
              <a:rPr lang="en-US" sz="2000" i="1" baseline="30000" dirty="0">
                <a:solidFill>
                  <a:schemeClr val="tx1"/>
                </a:solidFill>
                <a:latin typeface="Segoe UI Semibold" panose="020B0702040204020203" pitchFamily="34" charset="0"/>
                <a:cs typeface="Segoe UI Semibold" panose="020B0702040204020203" pitchFamily="34" charset="0"/>
              </a:rPr>
              <a:t>24</a:t>
            </a:r>
            <a:r>
              <a:rPr lang="en-US" sz="2000" i="1" dirty="0">
                <a:solidFill>
                  <a:schemeClr val="tx1"/>
                </a:solidFill>
                <a:latin typeface="Segoe UI Semibold" panose="020B0702040204020203" pitchFamily="34" charset="0"/>
                <a:cs typeface="Segoe UI Semibold" panose="020B0702040204020203" pitchFamily="34" charset="0"/>
              </a:rPr>
              <a:t>Take these men, purify yourself along with them, and pay for them to get their heads shaved. Then everyone will know that what they were told about you amounts to nothing, but that you yourself are also careful about observing the law.</a:t>
            </a:r>
          </a:p>
        </p:txBody>
      </p:sp>
      <p:sp>
        <p:nvSpPr>
          <p:cNvPr id="15" name="Comment1">
            <a:extLst>
              <a:ext uri="{FF2B5EF4-FFF2-40B4-BE49-F238E27FC236}">
                <a16:creationId xmlns:a16="http://schemas.microsoft.com/office/drawing/2014/main" id="{B7A19537-7F5A-4D4C-AE94-F33283ACF90D}"/>
              </a:ext>
            </a:extLst>
          </p:cNvPr>
          <p:cNvSpPr/>
          <p:nvPr/>
        </p:nvSpPr>
        <p:spPr>
          <a:xfrm>
            <a:off x="4802112" y="3543528"/>
            <a:ext cx="6753425" cy="112591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To placate Jewish believers, James and the elders suggested that Paul join in and pay for the purification rites of four men who had taken a vow.</a:t>
            </a:r>
          </a:p>
        </p:txBody>
      </p:sp>
      <p:sp>
        <p:nvSpPr>
          <p:cNvPr id="14" name="Comment1">
            <a:extLst>
              <a:ext uri="{FF2B5EF4-FFF2-40B4-BE49-F238E27FC236}">
                <a16:creationId xmlns:a16="http://schemas.microsoft.com/office/drawing/2014/main" id="{DBAFBF24-B30B-4F2A-A0FC-AE3D8CF2ABDC}"/>
              </a:ext>
            </a:extLst>
          </p:cNvPr>
          <p:cNvSpPr/>
          <p:nvPr/>
        </p:nvSpPr>
        <p:spPr>
          <a:xfrm>
            <a:off x="6769397" y="5160025"/>
            <a:ext cx="3200400" cy="66032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b="1" dirty="0">
                <a:latin typeface="Segoe UI" panose="020B0502040204020203" pitchFamily="34" charset="0"/>
                <a:cs typeface="Segoe UI" panose="020B0502040204020203" pitchFamily="34" charset="0"/>
              </a:rPr>
              <a:t>Did Paul, do it?  If so, why?</a:t>
            </a:r>
          </a:p>
        </p:txBody>
      </p:sp>
      <p:sp>
        <p:nvSpPr>
          <p:cNvPr id="2" name="TextBox 1">
            <a:extLst>
              <a:ext uri="{FF2B5EF4-FFF2-40B4-BE49-F238E27FC236}">
                <a16:creationId xmlns:a16="http://schemas.microsoft.com/office/drawing/2014/main" id="{E602EB81-F443-4075-B9CB-C17B5E22FA6F}"/>
              </a:ext>
            </a:extLst>
          </p:cNvPr>
          <p:cNvSpPr txBox="1"/>
          <p:nvPr/>
        </p:nvSpPr>
        <p:spPr>
          <a:xfrm>
            <a:off x="427458" y="2466556"/>
            <a:ext cx="3266875" cy="3892087"/>
          </a:xfrm>
          <a:prstGeom prst="rect">
            <a:avLst/>
          </a:prstGeom>
          <a:noFill/>
          <a:ln>
            <a:solidFill>
              <a:schemeClr val="bg1"/>
            </a:solidFill>
          </a:ln>
        </p:spPr>
        <p:txBody>
          <a:bodyPr wrap="square" rtlCol="0">
            <a:spAutoFit/>
          </a:bodyPr>
          <a:lstStyle/>
          <a:p>
            <a:pPr algn="ctr">
              <a:spcAft>
                <a:spcPts val="600"/>
              </a:spcAft>
            </a:pPr>
            <a:r>
              <a:rPr lang="en-US" b="1" i="0" dirty="0">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1 Corinthians 9:19-22</a:t>
            </a:r>
          </a:p>
          <a:p>
            <a:pPr algn="ctr"/>
            <a:r>
              <a:rPr lang="en-US" sz="1600" b="0" i="1" baseline="300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19</a:t>
            </a:r>
            <a:r>
              <a:rPr lang="en-US" sz="1600" b="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Although I am free from all and not anyone’s slave, I have made myself a slave to everyone, in order to win more people. </a:t>
            </a:r>
            <a:r>
              <a:rPr lang="en-US" sz="1600" b="0" i="1" baseline="300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20</a:t>
            </a:r>
            <a:r>
              <a:rPr lang="en-US" sz="1600" b="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 the Jews </a:t>
            </a:r>
            <a:br>
              <a:rPr lang="en-US" sz="1600" b="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1600" b="0"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 became like a Jew, to win Jews; to those under the law, like one under the law — though I myself am not under the law  — to win those under the law…</a:t>
            </a:r>
          </a:p>
          <a:p>
            <a:pPr algn="ctr"/>
            <a:br>
              <a:rPr lang="en-US" sz="1600" b="0" i="1" dirty="0">
                <a:solidFill>
                  <a:schemeClr val="bg1"/>
                </a:solidFill>
                <a:effectLst/>
                <a:latin typeface="Segoe UI" panose="020B0502040204020203" pitchFamily="34" charset="0"/>
                <a:cs typeface="Segoe UI" panose="020B0502040204020203" pitchFamily="34" charset="0"/>
              </a:rPr>
            </a:br>
            <a:r>
              <a:rPr lang="en-US" sz="1600" b="0" i="1" baseline="300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22…</a:t>
            </a:r>
            <a: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I have become all things </a:t>
            </a:r>
            <a:b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to all people, so that I may </a:t>
            </a:r>
            <a:b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by every possible means </a:t>
            </a:r>
            <a:b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br>
            <a:r>
              <a:rPr lang="en-US" sz="1600" b="0" i="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save some</a:t>
            </a:r>
            <a:r>
              <a:rPr lang="en-US" sz="1600" b="0" i="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a:t>
            </a:r>
            <a:endParaRPr lang="en-US" sz="1600" i="1" dirty="0">
              <a:solidFill>
                <a:srgbClr val="FFFF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19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0" y="6492875"/>
            <a:ext cx="2743200" cy="365125"/>
          </a:xfrm>
        </p:spPr>
        <p:txBody>
          <a:bodyPr vert="horz" lIns="91440" tIns="45720" rIns="91440" bIns="45720" rtlCol="0" anchor="ctr">
            <a:normAutofit/>
          </a:bodyPr>
          <a:lstStyle>
            <a:lvl1pPr>
              <a:defRPr sz="900" b="1">
                <a:solidFill>
                  <a:schemeClr val="bg1"/>
                </a:solidFill>
                <a:latin typeface="+mn-lt"/>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Eric F. Glover 2021</a:t>
            </a:r>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658600" y="6455431"/>
            <a:ext cx="445913"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000" b="1"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altLang="en-US" sz="10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11" name="Rectangle: Rounded Corners 10">
            <a:extLst>
              <a:ext uri="{FF2B5EF4-FFF2-40B4-BE49-F238E27FC236}">
                <a16:creationId xmlns:a16="http://schemas.microsoft.com/office/drawing/2014/main" id="{14B90609-ACCD-4F56-AD2D-EBB61BF9D986}"/>
              </a:ext>
            </a:extLst>
          </p:cNvPr>
          <p:cNvSpPr/>
          <p:nvPr/>
        </p:nvSpPr>
        <p:spPr bwMode="auto">
          <a:xfrm>
            <a:off x="152400" y="261731"/>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 </a:t>
            </a:r>
            <a:r>
              <a:rPr kumimoji="0" lang="en-US" sz="54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p</a:t>
            </a:r>
            <a:r>
              <a:rPr kumimoji="0" lang="en-US" sz="40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owered </a:t>
            </a:r>
            <a:r>
              <a:rPr kumimoji="0" lang="en-US" sz="54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D</a:t>
            </a:r>
            <a:r>
              <a:rPr kumimoji="0" lang="en-US" sz="4000" b="1" i="1" u="none" strike="noStrike" kern="1200" cap="small" spc="500" normalizeH="0" baseline="0" noProof="0" dirty="0">
                <a:ln>
                  <a:noFill/>
                </a:ln>
                <a:solidFill>
                  <a:prstClr val="white"/>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iscipleship</a:t>
            </a:r>
            <a:endParaRPr kumimoji="0" lang="en-US" sz="3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Rectangle: Rounded Corners 11">
            <a:extLst>
              <a:ext uri="{FF2B5EF4-FFF2-40B4-BE49-F238E27FC236}">
                <a16:creationId xmlns:a16="http://schemas.microsoft.com/office/drawing/2014/main" id="{BCA8F9F5-D419-4FFF-8FB9-1CA90D252278}"/>
              </a:ext>
            </a:extLst>
          </p:cNvPr>
          <p:cNvSpPr/>
          <p:nvPr/>
        </p:nvSpPr>
        <p:spPr bwMode="auto">
          <a:xfrm>
            <a:off x="114028" y="229937"/>
            <a:ext cx="11658599" cy="1033669"/>
          </a:xfrm>
          <a:prstGeom prst="roundRect">
            <a:avLst/>
          </a:prstGeom>
          <a:scene3d>
            <a:camera prst="orthographicFront">
              <a:rot lat="0" lon="0" rev="0"/>
            </a:camera>
            <a:lightRig rig="soft" dir="t">
              <a:rot lat="0" lon="0" rev="0"/>
            </a:lightRig>
          </a:scene3d>
        </p:spPr>
        <p:txBody>
          <a:bodyPr vert="horz" lIns="91440" tIns="45720" rIns="91440" bIns="45720" numCol="1" rtlCol="0" anchor="ctr" anchorCtr="0" compatLnSpc="1">
            <a:prstTxWarp prst="textNoShape">
              <a:avLst/>
            </a:prstTxWarp>
            <a:noAutofit/>
            <a:sp3d extrusionH="57150">
              <a:bevelT w="38100" h="38100"/>
            </a:sp3d>
          </a:bodyPr>
          <a:lstStyle/>
          <a:p>
            <a:pPr marL="0" marR="0" lvl="0" indent="0" algn="l" defTabSz="914400" rtl="0" eaLnBrk="1" fontAlgn="auto" latinLnBrk="0" hangingPunct="1">
              <a:lnSpc>
                <a:spcPct val="110000"/>
              </a:lnSpc>
              <a:spcBef>
                <a:spcPct val="0"/>
              </a:spcBef>
              <a:spcAft>
                <a:spcPts val="600"/>
              </a:spcAft>
              <a:buClrTx/>
              <a:buSzTx/>
              <a:buFontTx/>
              <a:buNone/>
              <a:tabLst>
                <a:tab pos="11255375" algn="r"/>
              </a:tabLst>
              <a:defRPr/>
            </a:pPr>
            <a:r>
              <a:rPr kumimoji="0" lang="en-US" sz="6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Lucida Handwriting" panose="03010101010101010101" pitchFamily="66" charset="0"/>
                <a:ea typeface="+mn-ea"/>
                <a:cs typeface="+mn-cs"/>
              </a:rPr>
              <a:t>IN</a:t>
            </a:r>
            <a:endParaRPr kumimoji="0" lang="en-US" sz="3600" b="0" i="0" u="none" strike="noStrike" kern="1200" cap="none" spc="0" normalizeH="0" baseline="0" noProof="0" dirty="0">
              <a:ln>
                <a:noFill/>
              </a:ln>
              <a:solidFill>
                <a:srgbClr val="FFC000"/>
              </a:solidFill>
              <a:effectLst/>
              <a:uLnTx/>
              <a:uFillTx/>
              <a:latin typeface="Segoe UI" panose="020B0502040204020203" pitchFamily="34" charset="0"/>
              <a:ea typeface="+mn-ea"/>
              <a:cs typeface="Segoe UI" panose="020B0502040204020203" pitchFamily="34" charset="0"/>
            </a:endParaRPr>
          </a:p>
        </p:txBody>
      </p:sp>
      <p:sp>
        <p:nvSpPr>
          <p:cNvPr id="2" name="Rectangle: Rounded Corners 1">
            <a:extLst>
              <a:ext uri="{FF2B5EF4-FFF2-40B4-BE49-F238E27FC236}">
                <a16:creationId xmlns:a16="http://schemas.microsoft.com/office/drawing/2014/main" id="{3D8B62F3-D11F-4FAB-885B-586C527DB6FE}"/>
              </a:ext>
            </a:extLst>
          </p:cNvPr>
          <p:cNvSpPr/>
          <p:nvPr/>
        </p:nvSpPr>
        <p:spPr>
          <a:xfrm>
            <a:off x="8756400" y="419966"/>
            <a:ext cx="2816912" cy="948595"/>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Faithful Discipleship</a:t>
            </a:r>
          </a:p>
        </p:txBody>
      </p:sp>
      <p:sp>
        <p:nvSpPr>
          <p:cNvPr id="20" name="Content Placeholder 2">
            <a:extLst>
              <a:ext uri="{FF2B5EF4-FFF2-40B4-BE49-F238E27FC236}">
                <a16:creationId xmlns:a16="http://schemas.microsoft.com/office/drawing/2014/main" id="{E0384364-4407-42FF-887B-01B7156C1926}"/>
              </a:ext>
            </a:extLst>
          </p:cNvPr>
          <p:cNvSpPr txBox="1">
            <a:spLocks/>
          </p:cNvSpPr>
          <p:nvPr/>
        </p:nvSpPr>
        <p:spPr bwMode="auto">
          <a:xfrm>
            <a:off x="941263" y="1993257"/>
            <a:ext cx="10310649" cy="4376107"/>
          </a:xfrm>
          <a:prstGeom prst="rect">
            <a:avLst/>
          </a:prstGeom>
          <a:scene3d>
            <a:camera prst="orthographicFront">
              <a:rot lat="0" lon="0" rev="0"/>
            </a:camera>
            <a:lightRig rig="soft" dir="t">
              <a:rot lat="0" lon="0" rev="0"/>
            </a:lightRig>
          </a:scene3d>
        </p:spPr>
        <p:txBody>
          <a:bodyPr vert="horz" lIns="91440" tIns="45720" rIns="91440" bIns="45720" numCol="1" rtlCol="0" anchor="t" anchorCtr="0" compatLnSpc="1">
            <a:prstTxWarp prst="textNoShape">
              <a:avLst/>
            </a:prstTxWarp>
            <a:noAutofit/>
          </a:bodyPr>
          <a:lstStyle>
            <a:lvl1pPr indent="460375" algn="just" defTabSz="914400">
              <a:lnSpc>
                <a:spcPct val="125000"/>
              </a:lnSpc>
              <a:spcBef>
                <a:spcPts val="0"/>
              </a:spcBef>
              <a:buFont typeface="Arial" panose="020B0604020202020204" pitchFamily="34" charset="0"/>
              <a:buNone/>
              <a:defRPr spc="-25" baseline="30000">
                <a:effectLst/>
                <a:latin typeface="Segoe UI Semibold" panose="020B0702040204020203" pitchFamily="34" charset="0"/>
                <a:ea typeface="Times New Roman" panose="02020603050405020304" pitchFamily="18" charset="0"/>
                <a:cs typeface="Segoe UI Semibold" panose="020B0702040204020203"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lvl="1" indent="-685800">
              <a:lnSpc>
                <a:spcPct val="100000"/>
              </a:lnSpc>
              <a:spcBef>
                <a:spcPts val="0"/>
              </a:spcBef>
              <a:spcAft>
                <a:spcPts val="2400"/>
              </a:spcAft>
              <a:buClr>
                <a:srgbClr val="C00000"/>
              </a:buClr>
              <a:buSzPct val="125000"/>
              <a:buFont typeface="Wingdings" panose="05000000000000000000" pitchFamily="2" charset="2"/>
              <a:buChar char=""/>
              <a:defRPr/>
            </a:pPr>
            <a:r>
              <a:rPr lang="en-US" sz="2000" b="1" dirty="0">
                <a:solidFill>
                  <a:prstClr val="black"/>
                </a:solidFill>
                <a:latin typeface="Segoe UI" panose="020B0502040204020203" pitchFamily="34" charset="0"/>
                <a:cs typeface="Segoe UI" panose="020B0502040204020203" pitchFamily="34" charset="0"/>
              </a:rPr>
              <a:t>If you, like Paul, have decided to be “all things to all people” then that commitment may lead you to unusual places, surely to be criticized by some and heralded by others.</a:t>
            </a:r>
          </a:p>
          <a:p>
            <a:pPr lvl="1" indent="-685800">
              <a:lnSpc>
                <a:spcPct val="100000"/>
              </a:lnSpc>
              <a:spcBef>
                <a:spcPts val="0"/>
              </a:spcBef>
              <a:spcAft>
                <a:spcPts val="2400"/>
              </a:spcAft>
              <a:buClr>
                <a:srgbClr val="C00000"/>
              </a:buClr>
              <a:buSzPct val="125000"/>
              <a:buFont typeface="Wingdings" panose="05000000000000000000" pitchFamily="2" charset="2"/>
              <a:buChar char=""/>
              <a:defRPr/>
            </a:pP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Guard your hearts and check your motives, don’t let a cavalier attitude lead you astray.  </a:t>
            </a:r>
          </a:p>
          <a:p>
            <a:pPr lvl="1" indent="-685800">
              <a:lnSpc>
                <a:spcPct val="100000"/>
              </a:lnSpc>
              <a:spcBef>
                <a:spcPts val="0"/>
              </a:spcBef>
              <a:spcAft>
                <a:spcPts val="2400"/>
              </a:spcAft>
              <a:buClr>
                <a:srgbClr val="C00000"/>
              </a:buClr>
              <a:buSzPct val="125000"/>
              <a:buFont typeface="Wingdings" panose="05000000000000000000" pitchFamily="2" charset="2"/>
              <a:buChar char=""/>
              <a:defRPr/>
            </a:pPr>
            <a:r>
              <a:rPr lang="en-US" sz="2000" b="1" dirty="0">
                <a:solidFill>
                  <a:prstClr val="black"/>
                </a:solidFill>
                <a:latin typeface="Segoe UI" panose="020B0502040204020203" pitchFamily="34" charset="0"/>
                <a:cs typeface="Segoe UI" panose="020B0502040204020203" pitchFamily="34" charset="0"/>
              </a:rPr>
              <a:t>Salt must contact its target to have a positive affect on it.  Light must fight darkness for dawn to break.</a:t>
            </a:r>
            <a:endParaRPr kumimoji="0" lang="en-US" sz="20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lvl="1" indent="-685800">
              <a:lnSpc>
                <a:spcPct val="100000"/>
              </a:lnSpc>
              <a:spcBef>
                <a:spcPts val="0"/>
              </a:spcBef>
              <a:spcAft>
                <a:spcPts val="2400"/>
              </a:spcAft>
              <a:buClr>
                <a:srgbClr val="C00000"/>
              </a:buClr>
              <a:buSzPct val="125000"/>
              <a:buFont typeface="Wingdings" panose="05000000000000000000" pitchFamily="2" charset="2"/>
              <a:buChar char=""/>
              <a:defRPr/>
            </a:pP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Paul’s motive was pure; </a:t>
            </a:r>
            <a:r>
              <a:rPr kumimoji="0" lang="en-US" sz="20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“that I may by every possible means save some.”</a:t>
            </a:r>
          </a:p>
          <a:p>
            <a:pPr lvl="1" indent="-685800">
              <a:lnSpc>
                <a:spcPct val="100000"/>
              </a:lnSpc>
              <a:spcBef>
                <a:spcPts val="0"/>
              </a:spcBef>
              <a:spcAft>
                <a:spcPts val="2400"/>
              </a:spcAft>
              <a:buClr>
                <a:srgbClr val="C00000"/>
              </a:buClr>
              <a:buSzPct val="125000"/>
              <a:buFont typeface="Wingdings" panose="05000000000000000000" pitchFamily="2" charset="2"/>
              <a:buChar char=""/>
              <a:defRPr/>
            </a:pPr>
            <a:r>
              <a:rPr kumimoji="0" lang="en-US" sz="2000" b="1" i="0" u="none" strike="noStrike" kern="1200" cap="none" spc="0" normalizeH="0" baseline="0" dirty="0">
                <a:ln>
                  <a:noFill/>
                </a:ln>
                <a:solidFill>
                  <a:prstClr val="black"/>
                </a:solidFill>
                <a:effectLst/>
                <a:uLnTx/>
                <a:uFillTx/>
                <a:latin typeface="Segoe UI" panose="020B0502040204020203" pitchFamily="34" charset="0"/>
                <a:cs typeface="Segoe UI" panose="020B0502040204020203" pitchFamily="34" charset="0"/>
              </a:rPr>
              <a:t>So,</a:t>
            </a:r>
            <a:r>
              <a:rPr kumimoji="0" lang="en-US" sz="2000" b="1" i="0" u="none" strike="noStrike" kern="1200" cap="none" spc="0" normalizeH="0" dirty="0">
                <a:ln>
                  <a:noFill/>
                </a:ln>
                <a:solidFill>
                  <a:prstClr val="black"/>
                </a:solidFill>
                <a:effectLst/>
                <a:uLnTx/>
                <a:uFillTx/>
                <a:latin typeface="Segoe UI" panose="020B0502040204020203" pitchFamily="34" charset="0"/>
                <a:cs typeface="Segoe UI" panose="020B0502040204020203" pitchFamily="34" charset="0"/>
              </a:rPr>
              <a:t> as with Paul, let us be in the world, not of it</a:t>
            </a:r>
            <a:r>
              <a:rPr lang="en-US" sz="2000" b="1" dirty="0">
                <a:solidFill>
                  <a:prstClr val="black"/>
                </a:solidFill>
                <a:latin typeface="Segoe UI" panose="020B0502040204020203" pitchFamily="34" charset="0"/>
                <a:cs typeface="Segoe UI" panose="020B0502040204020203" pitchFamily="34" charset="0"/>
              </a:rPr>
              <a:t>.</a:t>
            </a: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6097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1">
                <a:lumMod val="75000"/>
              </a:schemeClr>
            </a:gs>
            <a:gs pos="0">
              <a:schemeClr val="tx1"/>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86A67E-440B-48F4-99DB-A7D68B8A1544}"/>
              </a:ext>
            </a:extLst>
          </p:cNvPr>
          <p:cNvSpPr txBox="1"/>
          <p:nvPr/>
        </p:nvSpPr>
        <p:spPr>
          <a:xfrm rot="21600000">
            <a:off x="234907" y="-633093"/>
            <a:ext cx="11734800" cy="3604833"/>
          </a:xfrm>
          <a:prstGeom prst="rect">
            <a:avLst/>
          </a:prstGeom>
          <a:noFill/>
        </p:spPr>
        <p:txBody>
          <a:bodyPr wrap="square" rtlCol="0">
            <a:spAutoFit/>
            <a:scene3d>
              <a:camera prst="orthographicFront"/>
              <a:lightRig rig="threePt" dir="t"/>
            </a:scene3d>
            <a:sp3d extrusionH="57150">
              <a:bevelT h="25400" prst="softRound"/>
            </a:sp3d>
          </a:bodyPr>
          <a:lstStyle/>
          <a:p>
            <a:pPr>
              <a:lnSpc>
                <a:spcPct val="150000"/>
              </a:lnSpc>
            </a:pPr>
            <a:r>
              <a:rPr lang="en-US" sz="166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8800" b="1" i="1" cap="small" spc="500" dirty="0">
                <a:solidFill>
                  <a:schemeClr val="bg1"/>
                </a:solidFill>
                <a:effectLst>
                  <a:outerShdw blurRad="38100" dist="38100" dir="2700000" algn="tl">
                    <a:srgbClr val="000000">
                      <a:alpha val="43137"/>
                    </a:srgbClr>
                  </a:outerShdw>
                </a:effectLst>
                <a:latin typeface="+mn-lt"/>
              </a:rPr>
              <a:t>p</a:t>
            </a:r>
            <a:r>
              <a:rPr lang="en-US" sz="7200" b="1" i="1" cap="small" spc="500" dirty="0">
                <a:solidFill>
                  <a:schemeClr val="bg1"/>
                </a:solidFill>
                <a:effectLst>
                  <a:outerShdw blurRad="38100" dist="38100" dir="2700000" algn="tl">
                    <a:srgbClr val="000000">
                      <a:alpha val="43137"/>
                    </a:srgbClr>
                  </a:outerShdw>
                </a:effectLst>
                <a:latin typeface="+mn-lt"/>
              </a:rPr>
              <a:t>owered Discipleship</a:t>
            </a:r>
            <a:endParaRPr lang="en-US" sz="9600" b="1" i="1" cap="small" spc="500" dirty="0">
              <a:solidFill>
                <a:schemeClr val="bg1"/>
              </a:solidFill>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4DF6E862-2D08-4827-B115-A11A941EDEAA}"/>
              </a:ext>
            </a:extLst>
          </p:cNvPr>
          <p:cNvSpPr txBox="1"/>
          <p:nvPr/>
        </p:nvSpPr>
        <p:spPr>
          <a:xfrm rot="21600000">
            <a:off x="958543" y="2448579"/>
            <a:ext cx="10287000" cy="523220"/>
          </a:xfrm>
          <a:prstGeom prst="rect">
            <a:avLst/>
          </a:prstGeom>
          <a:noFill/>
        </p:spPr>
        <p:txBody>
          <a:bodyPr wrap="square" rtlCol="0">
            <a:spAutoFit/>
          </a:bodyPr>
          <a:lstStyle/>
          <a:p>
            <a:pPr algn="ctr"/>
            <a:r>
              <a:rPr lang="en-US" sz="2800" i="1" spc="300" dirty="0">
                <a:solidFill>
                  <a:schemeClr val="bg1"/>
                </a:solidFill>
                <a:latin typeface="Segoe Print" panose="02000600000000000000" pitchFamily="2" charset="0"/>
              </a:rPr>
              <a:t>An Inductive Study of the Book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5936178" y="5062943"/>
            <a:ext cx="5721143" cy="1323439"/>
          </a:xfrm>
          <a:prstGeom prst="rect">
            <a:avLst/>
          </a:prstGeom>
          <a:solidFill>
            <a:schemeClr val="bg1"/>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400" b="1" dirty="0">
                <a:effectLst>
                  <a:outerShdw blurRad="38100" dist="38100" dir="2700000" algn="tl">
                    <a:srgbClr val="000000">
                      <a:alpha val="43137"/>
                    </a:srgbClr>
                  </a:outerShdw>
                </a:effectLst>
              </a:rPr>
              <a:t>Enduring Discipleship</a:t>
            </a:r>
            <a:br>
              <a:rPr lang="en-US" sz="4400" b="1" dirty="0">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latin typeface="+mn-lt"/>
              </a:rPr>
              <a:t>Acts 21:26 - 23:35</a:t>
            </a:r>
          </a:p>
        </p:txBody>
      </p:sp>
      <p:pic>
        <p:nvPicPr>
          <p:cNvPr id="14" name="Picture 13">
            <a:extLst>
              <a:ext uri="{FF2B5EF4-FFF2-40B4-BE49-F238E27FC236}">
                <a16:creationId xmlns:a16="http://schemas.microsoft.com/office/drawing/2014/main" id="{8750B0F8-1512-49E1-B1CC-F5868A976EDA}"/>
              </a:ext>
            </a:extLst>
          </p:cNvPr>
          <p:cNvPicPr>
            <a:picLocks noChangeAspect="1"/>
          </p:cNvPicPr>
          <p:nvPr/>
        </p:nvPicPr>
        <p:blipFill>
          <a:blip r:embed="rId2"/>
          <a:stretch>
            <a:fillRect/>
          </a:stretch>
        </p:blipFill>
        <p:spPr>
          <a:xfrm>
            <a:off x="8616906" y="914400"/>
            <a:ext cx="533400" cy="869537"/>
          </a:xfrm>
          <a:prstGeom prst="rect">
            <a:avLst/>
          </a:prstGeom>
        </p:spPr>
      </p:pic>
    </p:spTree>
    <p:extLst>
      <p:ext uri="{BB962C8B-B14F-4D97-AF65-F5344CB8AC3E}">
        <p14:creationId xmlns:p14="http://schemas.microsoft.com/office/powerpoint/2010/main" val="342949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659406" y="809769"/>
            <a:ext cx="7077573" cy="5247861"/>
          </a:xfrm>
          <a:prstGeom prst="rect">
            <a:avLst/>
          </a:prstGeom>
        </p:spPr>
        <p:txBody>
          <a:bodyPr vert="horz" lIns="91440" tIns="0" rIns="91440" bIns="45720" rtlCol="0" anchor="t">
            <a:noAutofit/>
          </a:bodyPr>
          <a:lstStyle/>
          <a:p>
            <a:pPr marL="457200" indent="-457200" defTabSz="914400">
              <a:spcAft>
                <a:spcPts val="1800"/>
              </a:spcAft>
              <a:buClr>
                <a:srgbClr val="C00000"/>
              </a:buClr>
              <a:buFont typeface="Wingdings" panose="05000000000000000000" pitchFamily="2" charset="2"/>
              <a:buChar char="Ø"/>
            </a:pPr>
            <a:r>
              <a:rPr lang="en-US" sz="3200" b="1" spc="-100" dirty="0">
                <a:latin typeface="Segoe UI" panose="020B0502040204020203" pitchFamily="34" charset="0"/>
                <a:ea typeface="Segoe UI Black" panose="020B0A02040204020203" pitchFamily="34" charset="0"/>
                <a:cs typeface="Segoe UI" panose="020B0502040204020203" pitchFamily="34" charset="0"/>
              </a:rPr>
              <a:t>Scripture Reading Volunteers:</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21:1-9</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21:10-16</a:t>
            </a:r>
          </a:p>
          <a:p>
            <a:pPr marL="914400" indent="-457200" defTabSz="914400">
              <a:lnSpc>
                <a:spcPct val="200000"/>
              </a:lnSpc>
              <a:spcAft>
                <a:spcPts val="600"/>
              </a:spcAft>
              <a:buClr>
                <a:srgbClr val="C00000"/>
              </a:buClr>
              <a:buFont typeface="Wingdings" panose="05000000000000000000" pitchFamily="2" charset="2"/>
              <a:buChar char="ü"/>
            </a:pPr>
            <a:r>
              <a:rPr lang="en-US" sz="3200" b="1" spc="-100" dirty="0">
                <a:latin typeface="Segoe Print" panose="02000600000000000000" pitchFamily="2" charset="0"/>
                <a:ea typeface="Segoe UI Black" panose="020B0A02040204020203" pitchFamily="34" charset="0"/>
                <a:cs typeface="Segoe UI Semibold" panose="020B0702040204020203" pitchFamily="34" charset="0"/>
              </a:rPr>
              <a:t>Acts 21:17-25</a:t>
            </a:r>
          </a:p>
          <a:p>
            <a:pPr marL="914400" indent="-457200" defTabSz="914400">
              <a:lnSpc>
                <a:spcPct val="200000"/>
              </a:lnSpc>
              <a:spcAft>
                <a:spcPts val="600"/>
              </a:spcAft>
              <a:buClr>
                <a:srgbClr val="C00000"/>
              </a:buClr>
              <a:buFont typeface="Wingdings" panose="05000000000000000000" pitchFamily="2" charset="2"/>
              <a:buChar char="ü"/>
            </a:pPr>
            <a:endParaRPr lang="en-US" sz="3200" b="1" spc="-100" dirty="0">
              <a:latin typeface="Segoe Print" panose="02000600000000000000" pitchFamily="2" charset="0"/>
              <a:ea typeface="Segoe UI Black" panose="020B0A02040204020203" pitchFamily="34" charset="0"/>
              <a:cs typeface="Segoe UI Semibold" panose="020B0702040204020203" pitchFamily="34"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2</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435854" y="530695"/>
            <a:ext cx="2992668" cy="1377706"/>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Focal Passages</a:t>
            </a:r>
            <a:endParaRPr lang="en-US" sz="3200" b="1" i="1" dirty="0">
              <a:latin typeface="Papyrus" panose="03070502060502030205" pitchFamily="66" charset="0"/>
            </a:endParaRPr>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389608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HD wallpaper: prairie, sunset, dusk, dirt road, agricultur, agricultural  area | Wallpaper Flare">
            <a:extLst>
              <a:ext uri="{FF2B5EF4-FFF2-40B4-BE49-F238E27FC236}">
                <a16:creationId xmlns:a16="http://schemas.microsoft.com/office/drawing/2014/main" id="{370531CD-555E-430B-8D8E-12BECC3092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61D2F5E-B096-413E-A32D-724B03910357}"/>
              </a:ext>
            </a:extLst>
          </p:cNvPr>
          <p:cNvSpPr txBox="1"/>
          <p:nvPr/>
        </p:nvSpPr>
        <p:spPr>
          <a:xfrm>
            <a:off x="3483401" y="432433"/>
            <a:ext cx="8183551" cy="923330"/>
          </a:xfrm>
          <a:prstGeom prst="rect">
            <a:avLst/>
          </a:prstGeom>
          <a:noFill/>
        </p:spPr>
        <p:txBody>
          <a:bodyPr wrap="square" rtlCol="0">
            <a:spAutoFit/>
            <a:scene3d>
              <a:camera prst="orthographicFront"/>
              <a:lightRig rig="threePt" dir="t"/>
            </a:scene3d>
            <a:sp3d extrusionH="57150">
              <a:bevelT w="38100" h="38100"/>
            </a:sp3d>
          </a:bodyPr>
          <a:lstStyle/>
          <a:p>
            <a:pPr algn="r"/>
            <a:r>
              <a:rPr lang="en-US" sz="5400" dirty="0">
                <a:solidFill>
                  <a:schemeClr val="bg1"/>
                </a:solidFill>
                <a:effectLst>
                  <a:outerShdw blurRad="38100" dist="38100" dir="2700000" algn="tl">
                    <a:srgbClr val="000000">
                      <a:alpha val="43137"/>
                    </a:srgbClr>
                  </a:outerShdw>
                </a:effectLst>
                <a:latin typeface="Amasis MT Pro Black" panose="02040A04050005020304" pitchFamily="18" charset="0"/>
              </a:rPr>
              <a:t>What do you see?</a:t>
            </a:r>
          </a:p>
        </p:txBody>
      </p:sp>
    </p:spTree>
    <p:extLst>
      <p:ext uri="{BB962C8B-B14F-4D97-AF65-F5344CB8AC3E}">
        <p14:creationId xmlns:p14="http://schemas.microsoft.com/office/powerpoint/2010/main" val="135442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DBE536B-5A45-4FA1-A213-D2EFD94C4F93}"/>
              </a:ext>
            </a:extLst>
          </p:cNvPr>
          <p:cNvSpPr txBox="1"/>
          <p:nvPr/>
        </p:nvSpPr>
        <p:spPr>
          <a:xfrm>
            <a:off x="4495800" y="702353"/>
            <a:ext cx="7241180" cy="5546047"/>
          </a:xfrm>
          <a:prstGeom prst="rect">
            <a:avLst/>
          </a:prstGeom>
        </p:spPr>
        <p:txBody>
          <a:bodyPr vert="horz" lIns="91440" tIns="0" rIns="91440" bIns="45720" rtlCol="0" anchor="ctr">
            <a:noAutofit/>
          </a:bodyPr>
          <a:lstStyle/>
          <a:p>
            <a:pPr defTabSz="914400">
              <a:lnSpc>
                <a:spcPct val="250000"/>
              </a:lnSpc>
              <a:spcAft>
                <a:spcPts val="600"/>
              </a:spcAft>
            </a:pP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“But you will receive</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when the Holy Spirit has come on you, and you will be My witnesses in Jerusalem, in all Judea and Samaria, </a:t>
            </a:r>
            <a:b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br>
            <a:r>
              <a:rPr lang="en-US" sz="2800" b="1" spc="-100" dirty="0">
                <a:effectLst>
                  <a:outerShdw blurRad="38100" dist="38100" dir="2700000" algn="tl">
                    <a:srgbClr val="000000">
                      <a:alpha val="43137"/>
                    </a:srgbClr>
                  </a:outerShdw>
                </a:effectLst>
                <a:latin typeface="Segoe Print" panose="02000600000000000000" pitchFamily="2" charset="0"/>
                <a:cs typeface="Segoe UI Semibold" panose="020B0702040204020203" pitchFamily="34" charset="0"/>
              </a:rPr>
              <a:t>and to the ends of the earth.”</a:t>
            </a: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defTabSz="914400">
              <a:spcAft>
                <a:spcPts val="600"/>
              </a:spcAft>
              <a:defRPr/>
            </a:pPr>
            <a:fld id="{525D6D22-F3CC-406C-AB7C-C30BB762FCEA}" type="slidenum">
              <a:rPr lang="en-US" altLang="en-US" sz="1100">
                <a:solidFill>
                  <a:schemeClr val="tx1">
                    <a:lumMod val="50000"/>
                    <a:lumOff val="50000"/>
                  </a:schemeClr>
                </a:solidFill>
              </a:rPr>
              <a:pPr defTabSz="914400">
                <a:spcAft>
                  <a:spcPts val="600"/>
                </a:spcAft>
                <a:defRPr/>
              </a:pPr>
              <a:t>4</a:t>
            </a:fld>
            <a:endParaRPr lang="en-US" altLang="en-US" sz="1100" dirty="0">
              <a:solidFill>
                <a:schemeClr val="tx1">
                  <a:lumMod val="50000"/>
                  <a:lumOff val="50000"/>
                </a:schemeClr>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571885" y="516153"/>
            <a:ext cx="2720607" cy="855447"/>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spcAft>
                <a:spcPts val="600"/>
              </a:spcAft>
            </a:pPr>
            <a:r>
              <a:rPr lang="en-US" sz="48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4000" b="1" i="1" dirty="0">
              <a:latin typeface="Papyrus" panose="03070502060502030205" pitchFamily="66" charset="0"/>
            </a:endParaRPr>
          </a:p>
        </p:txBody>
      </p:sp>
      <p:sp>
        <p:nvSpPr>
          <p:cNvPr id="2" name="TextBox 1">
            <a:extLst>
              <a:ext uri="{FF2B5EF4-FFF2-40B4-BE49-F238E27FC236}">
                <a16:creationId xmlns:a16="http://schemas.microsoft.com/office/drawing/2014/main" id="{10987DA9-24EA-4650-99A2-F06BB3318B59}"/>
              </a:ext>
            </a:extLst>
          </p:cNvPr>
          <p:cNvSpPr txBox="1"/>
          <p:nvPr/>
        </p:nvSpPr>
        <p:spPr>
          <a:xfrm>
            <a:off x="8001000" y="886890"/>
            <a:ext cx="4267200" cy="1323439"/>
          </a:xfrm>
          <a:prstGeom prst="rect">
            <a:avLst/>
          </a:prstGeom>
          <a:noFill/>
        </p:spPr>
        <p:txBody>
          <a:bodyPr wrap="square" rtlCol="0">
            <a:spAutoFit/>
          </a:bodyPr>
          <a:lstStyle/>
          <a:p>
            <a:r>
              <a:rPr lang="en-US" sz="8000" b="1" spc="-100" dirty="0">
                <a:solidFill>
                  <a:srgbClr val="910101"/>
                </a:solidFill>
                <a:effectLst>
                  <a:outerShdw blurRad="38100" dist="38100" dir="2700000" algn="tl">
                    <a:srgbClr val="000000">
                      <a:alpha val="43137"/>
                    </a:srgbClr>
                  </a:outerShdw>
                </a:effectLst>
                <a:latin typeface="Rage Italic" panose="03070502040507070304" pitchFamily="66" charset="0"/>
                <a:cs typeface="Segoe UI Semibold" panose="020B0702040204020203" pitchFamily="34" charset="0"/>
              </a:rPr>
              <a:t>POWER</a:t>
            </a:r>
            <a:endParaRPr lang="en-US" sz="8000" dirty="0"/>
          </a:p>
        </p:txBody>
      </p:sp>
      <p:sp>
        <p:nvSpPr>
          <p:cNvPr id="13" name="Rectangle 4">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Tree>
    <p:extLst>
      <p:ext uri="{BB962C8B-B14F-4D97-AF65-F5344CB8AC3E}">
        <p14:creationId xmlns:p14="http://schemas.microsoft.com/office/powerpoint/2010/main" val="71957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p">
            <a:extLst>
              <a:ext uri="{FF2B5EF4-FFF2-40B4-BE49-F238E27FC236}">
                <a16:creationId xmlns:a16="http://schemas.microsoft.com/office/drawing/2014/main" id="{A5A7B7F7-733E-4A17-8D89-955D4F15278A}"/>
              </a:ext>
            </a:extLst>
          </p:cNvPr>
          <p:cNvPicPr>
            <a:picLocks noChangeAspect="1"/>
          </p:cNvPicPr>
          <p:nvPr/>
        </p:nvPicPr>
        <p:blipFill rotWithShape="1">
          <a:blip r:embed="rId2"/>
          <a:srcRect t="1470" b="1470"/>
          <a:stretch/>
        </p:blipFill>
        <p:spPr>
          <a:xfrm>
            <a:off x="1" y="0"/>
            <a:ext cx="12192000" cy="6858000"/>
          </a:xfrm>
          <a:prstGeom prst="rect">
            <a:avLst/>
          </a:prstGeom>
        </p:spPr>
      </p:pic>
      <p:sp>
        <p:nvSpPr>
          <p:cNvPr id="23" name="Title Block">
            <a:extLst>
              <a:ext uri="{FF2B5EF4-FFF2-40B4-BE49-F238E27FC236}">
                <a16:creationId xmlns:a16="http://schemas.microsoft.com/office/drawing/2014/main" id="{9130B3DA-9197-446C-857C-D4AB3B8050C3}"/>
              </a:ext>
            </a:extLst>
          </p:cNvPr>
          <p:cNvSpPr/>
          <p:nvPr/>
        </p:nvSpPr>
        <p:spPr bwMode="auto">
          <a:xfrm>
            <a:off x="9144000" y="228600"/>
            <a:ext cx="2472574" cy="1911615"/>
          </a:xfrm>
          <a:prstGeom prst="roundRect">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0" rIns="91440" bIns="91440" numCol="1" rtlCol="0" anchor="t" anchorCtr="0" compatLnSpc="1">
            <a:prstTxWarp prst="textNoShape">
              <a:avLst/>
            </a:prstTxWarp>
            <a:noAutofit/>
          </a:bodyPr>
          <a:lstStyle/>
          <a:p>
            <a:pPr marL="0" marR="0" lvl="0" indent="0" algn="ctr" defTabSz="914400" rtl="0" eaLnBrk="1" fontAlgn="auto" latinLnBrk="0" hangingPunct="1">
              <a:spcBef>
                <a:spcPct val="0"/>
              </a:spcBef>
              <a:buClrTx/>
              <a:buSzTx/>
              <a:buFontTx/>
              <a:buNone/>
              <a:tabLst>
                <a:tab pos="11255375" algn="r"/>
              </a:tabLst>
              <a:defRPr/>
            </a:pPr>
            <a:r>
              <a:rPr kumimoji="0" lang="en-US" sz="32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Paul’s 3</a:t>
            </a:r>
            <a:r>
              <a:rPr kumimoji="0" lang="en-US" sz="3200" b="1" i="0" u="none" strike="noStrike" kern="1200" cap="small" spc="0" normalizeH="0" baseline="3000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rd</a:t>
            </a:r>
            <a:endParaRPr kumimoji="0" lang="en-US" sz="32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spcBef>
                <a:spcPct val="0"/>
              </a:spcBef>
              <a:buClrTx/>
              <a:buSzTx/>
              <a:buFontTx/>
              <a:buNone/>
              <a:tabLst>
                <a:tab pos="11255375" algn="r"/>
              </a:tabLst>
              <a:defRPr/>
            </a:pPr>
            <a:r>
              <a:rPr kumimoji="0" lang="en-US" sz="32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Missionary</a:t>
            </a:r>
          </a:p>
          <a:p>
            <a:pPr marL="0" marR="0" lvl="0" indent="0" algn="ctr" defTabSz="914400" rtl="0" eaLnBrk="1" fontAlgn="auto" latinLnBrk="0" hangingPunct="1">
              <a:spcBef>
                <a:spcPct val="0"/>
              </a:spcBef>
              <a:buClrTx/>
              <a:buSzTx/>
              <a:buFontTx/>
              <a:buNone/>
              <a:tabLst>
                <a:tab pos="11255375" algn="r"/>
              </a:tabLst>
              <a:defRPr/>
            </a:pPr>
            <a:r>
              <a:rPr kumimoji="0" lang="en-US" sz="3200" b="1" i="0" u="none" strike="noStrike" kern="1200" cap="small"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Journey</a:t>
            </a:r>
          </a:p>
          <a:p>
            <a:pPr marL="0" marR="0" lvl="0" indent="0" algn="ctr" defTabSz="914400" rtl="0" eaLnBrk="1" fontAlgn="auto" latinLnBrk="0" hangingPunct="1">
              <a:spcBef>
                <a:spcPct val="0"/>
              </a:spcBef>
              <a:buClrTx/>
              <a:buSzTx/>
              <a:buFontTx/>
              <a:buNone/>
              <a:tabLst>
                <a:tab pos="11255375" algn="r"/>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53-57 AD</a:t>
            </a:r>
          </a:p>
        </p:txBody>
      </p:sp>
      <p:sp>
        <p:nvSpPr>
          <p:cNvPr id="28" name="#1">
            <a:extLst>
              <a:ext uri="{FF2B5EF4-FFF2-40B4-BE49-F238E27FC236}">
                <a16:creationId xmlns:a16="http://schemas.microsoft.com/office/drawing/2014/main" id="{D0BE6048-AA8D-47BE-96FF-E83442BC56F1}"/>
              </a:ext>
            </a:extLst>
          </p:cNvPr>
          <p:cNvSpPr/>
          <p:nvPr/>
        </p:nvSpPr>
        <p:spPr>
          <a:xfrm>
            <a:off x="3575799" y="2662197"/>
            <a:ext cx="320040" cy="32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27432" rtlCol="0" anchor="ctr"/>
          <a:lstStyle/>
          <a:p>
            <a:pPr algn="ctr"/>
            <a:r>
              <a:rPr lang="en-US" sz="1600" b="1" dirty="0">
                <a:latin typeface="Segoe UI" panose="020B0502040204020203" pitchFamily="34" charset="0"/>
                <a:cs typeface="Segoe UI" panose="020B0502040204020203" pitchFamily="34" charset="0"/>
              </a:rPr>
              <a:t>1</a:t>
            </a:r>
          </a:p>
        </p:txBody>
      </p:sp>
      <p:sp>
        <p:nvSpPr>
          <p:cNvPr id="29" name="TextBox 1">
            <a:extLst>
              <a:ext uri="{FF2B5EF4-FFF2-40B4-BE49-F238E27FC236}">
                <a16:creationId xmlns:a16="http://schemas.microsoft.com/office/drawing/2014/main" id="{A0167ED7-3101-4E04-A8D6-2578AB1D66FF}"/>
              </a:ext>
            </a:extLst>
          </p:cNvPr>
          <p:cNvSpPr txBox="1"/>
          <p:nvPr/>
        </p:nvSpPr>
        <p:spPr>
          <a:xfrm>
            <a:off x="1530102" y="2982237"/>
            <a:ext cx="2045697" cy="1169551"/>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r>
              <a:rPr lang="en-US" sz="1400" b="1" dirty="0">
                <a:solidFill>
                  <a:schemeClr val="bg1"/>
                </a:solidFill>
                <a:latin typeface="Segoe UI" panose="020B0502040204020203" pitchFamily="34" charset="0"/>
                <a:cs typeface="Segoe UI" panose="020B0502040204020203" pitchFamily="34" charset="0"/>
              </a:rPr>
              <a:t>When we last saw Paul, he was in Miletus encouraging and saying farewell to the Ephesian Elders.</a:t>
            </a:r>
          </a:p>
        </p:txBody>
      </p:sp>
      <p:sp>
        <p:nvSpPr>
          <p:cNvPr id="17" name="#2">
            <a:extLst>
              <a:ext uri="{FF2B5EF4-FFF2-40B4-BE49-F238E27FC236}">
                <a16:creationId xmlns:a16="http://schemas.microsoft.com/office/drawing/2014/main" id="{93319329-BDAC-4542-B15E-3A85B3C713B6}"/>
              </a:ext>
            </a:extLst>
          </p:cNvPr>
          <p:cNvSpPr/>
          <p:nvPr/>
        </p:nvSpPr>
        <p:spPr>
          <a:xfrm>
            <a:off x="9512596" y="6045769"/>
            <a:ext cx="320040" cy="3200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27432" rtlCol="0" anchor="ctr"/>
          <a:lstStyle/>
          <a:p>
            <a:pPr algn="ctr"/>
            <a:r>
              <a:rPr lang="en-US" sz="1600" b="1" dirty="0">
                <a:latin typeface="Segoe UI" panose="020B0502040204020203" pitchFamily="34" charset="0"/>
                <a:cs typeface="Segoe UI" panose="020B0502040204020203" pitchFamily="34" charset="0"/>
              </a:rPr>
              <a:t>2</a:t>
            </a:r>
          </a:p>
        </p:txBody>
      </p:sp>
      <p:sp>
        <p:nvSpPr>
          <p:cNvPr id="8" name="TextBox 2">
            <a:extLst>
              <a:ext uri="{FF2B5EF4-FFF2-40B4-BE49-F238E27FC236}">
                <a16:creationId xmlns:a16="http://schemas.microsoft.com/office/drawing/2014/main" id="{4FD2CD1A-FEB2-4F89-AE92-388A676E47C0}"/>
              </a:ext>
            </a:extLst>
          </p:cNvPr>
          <p:cNvSpPr txBox="1"/>
          <p:nvPr/>
        </p:nvSpPr>
        <p:spPr>
          <a:xfrm>
            <a:off x="6307978" y="5378204"/>
            <a:ext cx="2777551" cy="954107"/>
          </a:xfrm>
          <a:prstGeom prst="rect">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spAutoFit/>
          </a:bodyPr>
          <a:lstStyle/>
          <a:p>
            <a:r>
              <a:rPr lang="en-US" sz="1400" b="1" dirty="0">
                <a:solidFill>
                  <a:schemeClr val="bg1"/>
                </a:solidFill>
                <a:latin typeface="Segoe UI" panose="020B0502040204020203" pitchFamily="34" charset="0"/>
                <a:cs typeface="Segoe UI" panose="020B0502040204020203" pitchFamily="34" charset="0"/>
              </a:rPr>
              <a:t>Paul was anxious to get to Jerusalem for Pentecost.  He had been away for nearly 3 years and had much to share.</a:t>
            </a:r>
          </a:p>
        </p:txBody>
      </p:sp>
    </p:spTree>
    <p:extLst>
      <p:ext uri="{BB962C8B-B14F-4D97-AF65-F5344CB8AC3E}">
        <p14:creationId xmlns:p14="http://schemas.microsoft.com/office/powerpoint/2010/main" val="354419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3567ED-E8EB-494E-B07B-76EBF6CB7D52}"/>
              </a:ext>
            </a:extLst>
          </p:cNvPr>
          <p:cNvSpPr txBox="1"/>
          <p:nvPr/>
        </p:nvSpPr>
        <p:spPr>
          <a:xfrm>
            <a:off x="523624" y="1303603"/>
            <a:ext cx="11153066" cy="48401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1</a:t>
            </a:r>
            <a:r>
              <a:rPr lang="en-US" sz="2000" dirty="0">
                <a:solidFill>
                  <a:schemeClr val="bg1"/>
                </a:solidFill>
                <a:latin typeface="Segoe UI Semibold" panose="020B0702040204020203" pitchFamily="34" charset="0"/>
                <a:cs typeface="Segoe UI Semibold" panose="020B0702040204020203" pitchFamily="34" charset="0"/>
              </a:rPr>
              <a:t>After we tore ourselves away from them, we set sail straight for Cos, the next day to Rhodes, and from there to Patara. </a:t>
            </a:r>
            <a:r>
              <a:rPr lang="en-US" sz="2000" baseline="30000" dirty="0">
                <a:solidFill>
                  <a:srgbClr val="FFFF00"/>
                </a:solidFill>
                <a:latin typeface="Segoe UI Semibold" panose="020B0702040204020203" pitchFamily="34" charset="0"/>
                <a:cs typeface="Segoe UI Semibold" panose="020B0702040204020203" pitchFamily="34" charset="0"/>
              </a:rPr>
              <a:t>2</a:t>
            </a:r>
            <a:r>
              <a:rPr lang="en-US" sz="2000" dirty="0">
                <a:solidFill>
                  <a:schemeClr val="bg1"/>
                </a:solidFill>
                <a:latin typeface="Segoe UI Semibold" panose="020B0702040204020203" pitchFamily="34" charset="0"/>
                <a:cs typeface="Segoe UI Semibold" panose="020B0702040204020203" pitchFamily="34" charset="0"/>
              </a:rPr>
              <a:t>Finding a ship crossing over to Phoenicia, we boarded and set sail. </a:t>
            </a:r>
            <a:r>
              <a:rPr lang="en-US" sz="2000" baseline="30000" dirty="0">
                <a:solidFill>
                  <a:srgbClr val="FFFF00"/>
                </a:solidFill>
                <a:latin typeface="Segoe UI Semibold" panose="020B0702040204020203" pitchFamily="34" charset="0"/>
                <a:cs typeface="Segoe UI Semibold" panose="020B0702040204020203" pitchFamily="34" charset="0"/>
              </a:rPr>
              <a:t>3</a:t>
            </a:r>
            <a:r>
              <a:rPr lang="en-US" sz="2000" dirty="0">
                <a:solidFill>
                  <a:schemeClr val="bg1"/>
                </a:solidFill>
                <a:latin typeface="Segoe UI Semibold" panose="020B0702040204020203" pitchFamily="34" charset="0"/>
                <a:cs typeface="Segoe UI Semibold" panose="020B0702040204020203" pitchFamily="34" charset="0"/>
              </a:rPr>
              <a:t>After we sighted Cyprus, passing to the south of it, we sailed on to Syria and arrived at Tyre, since the ship was to unload its cargo there. </a:t>
            </a:r>
            <a:r>
              <a:rPr lang="en-US" sz="2000" baseline="30000" dirty="0">
                <a:solidFill>
                  <a:srgbClr val="FFFF00"/>
                </a:solidFill>
                <a:latin typeface="Segoe UI Semibold" panose="020B0702040204020203" pitchFamily="34" charset="0"/>
                <a:cs typeface="Segoe UI Semibold" panose="020B0702040204020203" pitchFamily="34" charset="0"/>
              </a:rPr>
              <a:t>4</a:t>
            </a:r>
            <a:r>
              <a:rPr lang="en-US" sz="2000" dirty="0">
                <a:solidFill>
                  <a:schemeClr val="bg1"/>
                </a:solidFill>
                <a:latin typeface="Segoe UI Semibold" panose="020B0702040204020203" pitchFamily="34" charset="0"/>
                <a:cs typeface="Segoe UI Semibold" panose="020B0702040204020203" pitchFamily="34" charset="0"/>
              </a:rPr>
              <a:t>We sought out the disciples and stayed there seven days. Through the Spirit they told Paul not to go to Jerusalem. </a:t>
            </a:r>
            <a:r>
              <a:rPr lang="en-US" sz="2000" baseline="30000" dirty="0">
                <a:solidFill>
                  <a:srgbClr val="FFFF00"/>
                </a:solidFill>
                <a:latin typeface="Segoe UI Semibold" panose="020B0702040204020203" pitchFamily="34" charset="0"/>
                <a:cs typeface="Segoe UI Semibold" panose="020B0702040204020203" pitchFamily="34" charset="0"/>
              </a:rPr>
              <a:t>5</a:t>
            </a:r>
            <a:r>
              <a:rPr lang="en-US" sz="2000" dirty="0">
                <a:solidFill>
                  <a:schemeClr val="bg1"/>
                </a:solidFill>
                <a:latin typeface="Segoe UI Semibold" panose="020B0702040204020203" pitchFamily="34" charset="0"/>
                <a:cs typeface="Segoe UI Semibold" panose="020B0702040204020203" pitchFamily="34" charset="0"/>
              </a:rPr>
              <a:t>When our time had come to an end, we left to continue our journey, while all of them, with their wives and children, accompanied us out of the city. After kneeling down on the beach to pray, </a:t>
            </a:r>
            <a:r>
              <a:rPr lang="en-US" sz="2000" baseline="30000" dirty="0">
                <a:solidFill>
                  <a:srgbClr val="FFFF00"/>
                </a:solidFill>
                <a:latin typeface="Segoe UI Semibold" panose="020B0702040204020203" pitchFamily="34" charset="0"/>
                <a:cs typeface="Segoe UI Semibold" panose="020B0702040204020203" pitchFamily="34" charset="0"/>
              </a:rPr>
              <a:t>6</a:t>
            </a:r>
            <a:r>
              <a:rPr lang="en-US" sz="2000" dirty="0">
                <a:solidFill>
                  <a:schemeClr val="bg1"/>
                </a:solidFill>
                <a:latin typeface="Segoe UI Semibold" panose="020B0702040204020203" pitchFamily="34" charset="0"/>
                <a:cs typeface="Segoe UI Semibold" panose="020B0702040204020203" pitchFamily="34" charset="0"/>
              </a:rPr>
              <a:t>we said farewell to one another and boarded the ship, and they returned home.</a:t>
            </a:r>
          </a:p>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7</a:t>
            </a:r>
            <a:r>
              <a:rPr lang="en-US" sz="2000" dirty="0">
                <a:solidFill>
                  <a:schemeClr val="bg1"/>
                </a:solidFill>
                <a:latin typeface="Segoe UI Semibold" panose="020B0702040204020203" pitchFamily="34" charset="0"/>
                <a:cs typeface="Segoe UI Semibold" panose="020B0702040204020203" pitchFamily="34" charset="0"/>
              </a:rPr>
              <a:t>When we completed our voyage from Tyre, we reached Ptolemais, where we greeted the brothers and sisters and stayed with them for a day. </a:t>
            </a:r>
            <a:r>
              <a:rPr lang="en-US" sz="2000" baseline="30000" dirty="0">
                <a:solidFill>
                  <a:srgbClr val="FFFF00"/>
                </a:solidFill>
                <a:latin typeface="Segoe UI Semibold" panose="020B0702040204020203" pitchFamily="34" charset="0"/>
                <a:cs typeface="Segoe UI Semibold" panose="020B0702040204020203" pitchFamily="34" charset="0"/>
              </a:rPr>
              <a:t>8</a:t>
            </a:r>
            <a:r>
              <a:rPr lang="en-US" sz="2000" dirty="0">
                <a:solidFill>
                  <a:schemeClr val="bg1"/>
                </a:solidFill>
                <a:latin typeface="Segoe UI Semibold" panose="020B0702040204020203" pitchFamily="34" charset="0"/>
                <a:cs typeface="Segoe UI Semibold" panose="020B0702040204020203" pitchFamily="34" charset="0"/>
              </a:rPr>
              <a:t>The next day we left and came to Caesarea, where we entered the house of Philip the evangelist, who was one of the Seven, and stayed with him. </a:t>
            </a:r>
            <a:r>
              <a:rPr lang="en-US" sz="2000" baseline="30000" dirty="0">
                <a:solidFill>
                  <a:srgbClr val="FFFF00"/>
                </a:solidFill>
                <a:latin typeface="Segoe UI Semibold" panose="020B0702040204020203" pitchFamily="34" charset="0"/>
                <a:cs typeface="Segoe UI Semibold" panose="020B0702040204020203" pitchFamily="34" charset="0"/>
              </a:rPr>
              <a:t>9</a:t>
            </a:r>
            <a:r>
              <a:rPr lang="en-US" sz="2000" dirty="0">
                <a:solidFill>
                  <a:schemeClr val="bg1"/>
                </a:solidFill>
                <a:latin typeface="Segoe UI Semibold" panose="020B0702040204020203" pitchFamily="34" charset="0"/>
                <a:cs typeface="Segoe UI Semibold" panose="020B0702040204020203" pitchFamily="34" charset="0"/>
              </a:rPr>
              <a:t>This man had four virgin daughters who prophesied.</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6</a:t>
            </a:fld>
            <a:endParaRPr lang="en-US" altLang="en-US" b="0" dirty="0">
              <a:latin typeface="Calibri" panose="020F0502020204030204"/>
            </a:endParaRP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Journey to Jerusalem</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21:1-16</a:t>
            </a:r>
            <a:endParaRPr lang="en-US" sz="3600" b="1"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661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3567ED-E8EB-494E-B07B-76EBF6CB7D52}"/>
              </a:ext>
            </a:extLst>
          </p:cNvPr>
          <p:cNvSpPr txBox="1"/>
          <p:nvPr/>
        </p:nvSpPr>
        <p:spPr>
          <a:xfrm>
            <a:off x="523624" y="1303603"/>
            <a:ext cx="11153066" cy="50710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37160" tIns="91440" rIns="137160" bIns="91440" rtlCol="0">
            <a:spAutoFit/>
          </a:bodyPr>
          <a:lstStyle/>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10</a:t>
            </a:r>
            <a:r>
              <a:rPr lang="en-US" sz="2000" dirty="0">
                <a:solidFill>
                  <a:schemeClr val="bg1"/>
                </a:solidFill>
                <a:latin typeface="Segoe UI Semibold" panose="020B0702040204020203" pitchFamily="34" charset="0"/>
                <a:cs typeface="Segoe UI Semibold" panose="020B0702040204020203" pitchFamily="34" charset="0"/>
              </a:rPr>
              <a:t>After we had been there for several days, a prophet named Agabus came down from Judea. </a:t>
            </a:r>
            <a:r>
              <a:rPr lang="en-US" sz="2000" baseline="30000" dirty="0">
                <a:solidFill>
                  <a:srgbClr val="FFFF00"/>
                </a:solidFill>
                <a:latin typeface="Segoe UI Semibold" panose="020B0702040204020203" pitchFamily="34" charset="0"/>
                <a:cs typeface="Segoe UI Semibold" panose="020B0702040204020203" pitchFamily="34" charset="0"/>
              </a:rPr>
              <a:t>11</a:t>
            </a:r>
            <a:r>
              <a:rPr lang="en-US" sz="2000" dirty="0">
                <a:solidFill>
                  <a:schemeClr val="bg1"/>
                </a:solidFill>
                <a:latin typeface="Segoe UI Semibold" panose="020B0702040204020203" pitchFamily="34" charset="0"/>
                <a:cs typeface="Segoe UI Semibold" panose="020B0702040204020203" pitchFamily="34" charset="0"/>
              </a:rPr>
              <a:t>He came to us, took Paul’s belt, tied his own feet and hands, and said, “This is what the Holy Spirit says: ‘In this way the Jews in Jerusalem will bind the man who owns this belt and deliver him over to the Gentiles.’” </a:t>
            </a:r>
            <a:r>
              <a:rPr lang="en-US" sz="2000" baseline="30000" dirty="0">
                <a:solidFill>
                  <a:srgbClr val="FFFF00"/>
                </a:solidFill>
                <a:latin typeface="Segoe UI Semibold" panose="020B0702040204020203" pitchFamily="34" charset="0"/>
                <a:cs typeface="Segoe UI Semibold" panose="020B0702040204020203" pitchFamily="34" charset="0"/>
              </a:rPr>
              <a:t>12</a:t>
            </a:r>
            <a:r>
              <a:rPr lang="en-US" sz="2000" dirty="0">
                <a:solidFill>
                  <a:schemeClr val="bg1"/>
                </a:solidFill>
                <a:latin typeface="Segoe UI Semibold" panose="020B0702040204020203" pitchFamily="34" charset="0"/>
                <a:cs typeface="Segoe UI Semibold" panose="020B0702040204020203" pitchFamily="34" charset="0"/>
              </a:rPr>
              <a:t>When we heard this, both we and the local people pleaded with him not to go up to Jerusalem.</a:t>
            </a:r>
          </a:p>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13</a:t>
            </a:r>
            <a:r>
              <a:rPr lang="en-US" sz="2000" dirty="0">
                <a:solidFill>
                  <a:schemeClr val="bg1"/>
                </a:solidFill>
                <a:latin typeface="Segoe UI Semibold" panose="020B0702040204020203" pitchFamily="34" charset="0"/>
                <a:cs typeface="Segoe UI Semibold" panose="020B0702040204020203" pitchFamily="34" charset="0"/>
              </a:rPr>
              <a:t>Then Paul replied, “What are you doing, weeping and breaking my heart? For I am ready not only to be bound but also to die in Jerusalem for the name of the Lord Jesus.”</a:t>
            </a:r>
          </a:p>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14</a:t>
            </a:r>
            <a:r>
              <a:rPr lang="en-US" sz="2000" dirty="0">
                <a:solidFill>
                  <a:schemeClr val="bg1"/>
                </a:solidFill>
                <a:latin typeface="Segoe UI Semibold" panose="020B0702040204020203" pitchFamily="34" charset="0"/>
                <a:cs typeface="Segoe UI Semibold" panose="020B0702040204020203" pitchFamily="34" charset="0"/>
              </a:rPr>
              <a:t>Since he would not be persuaded, we said no more except, “The Lord’s will be done.”</a:t>
            </a:r>
          </a:p>
          <a:p>
            <a:pPr indent="457200" algn="just">
              <a:lnSpc>
                <a:spcPct val="125000"/>
              </a:lnSpc>
              <a:spcAft>
                <a:spcPts val="600"/>
              </a:spcAft>
            </a:pPr>
            <a:r>
              <a:rPr lang="en-US" sz="2000" dirty="0">
                <a:solidFill>
                  <a:schemeClr val="bg1"/>
                </a:solidFill>
                <a:latin typeface="Segoe UI Semibold" panose="020B0702040204020203" pitchFamily="34" charset="0"/>
                <a:cs typeface="Segoe UI Semibold" panose="020B0702040204020203" pitchFamily="34" charset="0"/>
              </a:rPr>
              <a:t>Conflict over the Gentile Mission</a:t>
            </a:r>
          </a:p>
          <a:p>
            <a:pPr indent="457200" algn="just">
              <a:lnSpc>
                <a:spcPct val="125000"/>
              </a:lnSpc>
              <a:spcAft>
                <a:spcPts val="600"/>
              </a:spcAft>
            </a:pPr>
            <a:r>
              <a:rPr lang="en-US" sz="2000" baseline="30000" dirty="0">
                <a:solidFill>
                  <a:srgbClr val="FFFF00"/>
                </a:solidFill>
                <a:latin typeface="Segoe UI Semibold" panose="020B0702040204020203" pitchFamily="34" charset="0"/>
                <a:cs typeface="Segoe UI Semibold" panose="020B0702040204020203" pitchFamily="34" charset="0"/>
              </a:rPr>
              <a:t>15</a:t>
            </a:r>
            <a:r>
              <a:rPr lang="en-US" sz="2000" dirty="0">
                <a:solidFill>
                  <a:schemeClr val="bg1"/>
                </a:solidFill>
                <a:latin typeface="Segoe UI Semibold" panose="020B0702040204020203" pitchFamily="34" charset="0"/>
                <a:cs typeface="Segoe UI Semibold" panose="020B0702040204020203" pitchFamily="34" charset="0"/>
              </a:rPr>
              <a:t>After this we got ready and went up to Jerusalem. </a:t>
            </a:r>
            <a:r>
              <a:rPr lang="en-US" sz="2000" baseline="30000" dirty="0">
                <a:solidFill>
                  <a:srgbClr val="FFFF00"/>
                </a:solidFill>
                <a:latin typeface="Segoe UI Semibold" panose="020B0702040204020203" pitchFamily="34" charset="0"/>
                <a:cs typeface="Segoe UI Semibold" panose="020B0702040204020203" pitchFamily="34" charset="0"/>
              </a:rPr>
              <a:t>16</a:t>
            </a:r>
            <a:r>
              <a:rPr lang="en-US" sz="2000" dirty="0">
                <a:solidFill>
                  <a:schemeClr val="bg1"/>
                </a:solidFill>
                <a:latin typeface="Segoe UI Semibold" panose="020B0702040204020203" pitchFamily="34" charset="0"/>
                <a:cs typeface="Segoe UI Semibold" panose="020B0702040204020203" pitchFamily="34" charset="0"/>
              </a:rPr>
              <a:t>Some of the disciples from Caesarea also went with us and brought us to Mnason of Cyprus, an early disciple, with whom we were to stay.</a:t>
            </a:r>
          </a:p>
        </p:txBody>
      </p:sp>
      <p:sp>
        <p:nvSpPr>
          <p:cNvPr id="11" name="Rectangle 4">
            <a:extLst>
              <a:ext uri="{FF2B5EF4-FFF2-40B4-BE49-F238E27FC236}">
                <a16:creationId xmlns:a16="http://schemas.microsoft.com/office/drawing/2014/main" id="{27A8950C-6A28-46DE-B208-C35887634C00}"/>
              </a:ext>
            </a:extLst>
          </p:cNvPr>
          <p:cNvSpPr txBox="1">
            <a:spLocks noChangeArrowheads="1"/>
          </p:cNvSpPr>
          <p:nvPr/>
        </p:nvSpPr>
        <p:spPr>
          <a:xfrm>
            <a:off x="76200" y="6553200"/>
            <a:ext cx="1431255" cy="258077"/>
          </a:xfrm>
          <a:prstGeom prst="rect">
            <a:avLst/>
          </a:prstGeom>
          <a:ln/>
        </p:spPr>
        <p:txBody>
          <a:bodyPr vert="horz" lIns="91440" tIns="45720" rIns="91440" bIns="45720" rtlCol="0" anchor="b"/>
          <a:lstStyle>
            <a:defPPr>
              <a:defRPr lang="en-US"/>
            </a:defPPr>
            <a:lvl1pPr marL="0" algn="l" defTabSz="457200" rtl="0" eaLnBrk="1" latinLnBrk="0" hangingPunct="1">
              <a:defRPr sz="9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altLang="en-US" dirty="0"/>
              <a:t>© Eric F. Glover 2021</a:t>
            </a:r>
          </a:p>
        </p:txBody>
      </p:sp>
      <p:sp>
        <p:nvSpPr>
          <p:cNvPr id="16" name="Rectangle 6">
            <a:extLst>
              <a:ext uri="{FF2B5EF4-FFF2-40B4-BE49-F238E27FC236}">
                <a16:creationId xmlns:a16="http://schemas.microsoft.com/office/drawing/2014/main" id="{F253D238-642E-4A08-B412-D7D8A9AEDBF8}"/>
              </a:ext>
            </a:extLst>
          </p:cNvPr>
          <p:cNvSpPr txBox="1">
            <a:spLocks noChangeArrowheads="1"/>
          </p:cNvSpPr>
          <p:nvPr/>
        </p:nvSpPr>
        <p:spPr>
          <a:xfrm>
            <a:off x="10977824" y="6482455"/>
            <a:ext cx="1186758"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Aft>
                <a:spcPts val="600"/>
              </a:spcAft>
              <a:defRPr/>
            </a:pPr>
            <a:fld id="{525D6D22-F3CC-406C-AB7C-C30BB762FCEA}" type="slidenum">
              <a:rPr lang="en-US" altLang="en-US" b="0" smtClean="0">
                <a:latin typeface="Calibri" panose="020F0502020204030204"/>
              </a:rPr>
              <a:pPr defTabSz="914400">
                <a:spcAft>
                  <a:spcPts val="600"/>
                </a:spcAft>
                <a:defRPr/>
              </a:pPr>
              <a:t>7</a:t>
            </a:fld>
            <a:endParaRPr lang="en-US" altLang="en-US" b="0" dirty="0">
              <a:latin typeface="Calibri" panose="020F0502020204030204"/>
            </a:endParaRPr>
          </a:p>
        </p:txBody>
      </p:sp>
      <p:sp>
        <p:nvSpPr>
          <p:cNvPr id="25" name="Rectangle: Rounded Corners 24">
            <a:extLst>
              <a:ext uri="{FF2B5EF4-FFF2-40B4-BE49-F238E27FC236}">
                <a16:creationId xmlns:a16="http://schemas.microsoft.com/office/drawing/2014/main" id="{A1D712C3-1DB4-40E0-A8CC-46D79BB9E2A2}"/>
              </a:ext>
            </a:extLst>
          </p:cNvPr>
          <p:cNvSpPr/>
          <p:nvPr/>
        </p:nvSpPr>
        <p:spPr bwMode="auto">
          <a:xfrm>
            <a:off x="364932" y="417375"/>
            <a:ext cx="11462214" cy="837713"/>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marL="117475">
              <a:spcAft>
                <a:spcPts val="600"/>
              </a:spcAft>
              <a:tabLst>
                <a:tab pos="11028363" algn="r"/>
              </a:tabLst>
            </a:pPr>
            <a:r>
              <a:rPr lang="en-US" sz="4000" b="1" cap="small" dirty="0">
                <a:solidFill>
                  <a:srgbClr val="910101"/>
                </a:solidFill>
                <a:latin typeface="Segoe UI Black" panose="020B0A02040204020203" pitchFamily="34" charset="0"/>
                <a:ea typeface="Segoe UI Black" panose="020B0A02040204020203" pitchFamily="34" charset="0"/>
              </a:rPr>
              <a:t>Journey to Jerusalem</a:t>
            </a:r>
            <a:r>
              <a:rPr lang="en-US" sz="4400" b="1" dirty="0">
                <a:solidFill>
                  <a:srgbClr val="910101"/>
                </a:solidFill>
                <a:effectLst>
                  <a:outerShdw blurRad="38100" dist="38100" dir="2700000" algn="tl">
                    <a:srgbClr val="000000">
                      <a:alpha val="43137"/>
                    </a:srgbClr>
                  </a:outerShdw>
                </a:effectLst>
                <a:latin typeface="Papyrus" panose="03070502060502030205" pitchFamily="66" charset="0"/>
              </a:rPr>
              <a:t>	</a:t>
            </a:r>
            <a:r>
              <a:rPr lang="en-US" sz="2800" b="1" dirty="0">
                <a:latin typeface="Segoe UI Semibold" panose="020B0702040204020203" pitchFamily="34" charset="0"/>
                <a:cs typeface="Segoe UI Semibold" panose="020B0702040204020203" pitchFamily="34" charset="0"/>
              </a:rPr>
              <a:t>Acts 21:1-16</a:t>
            </a:r>
            <a:endParaRPr lang="en-US" sz="3600" b="1"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3307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316436" y="510490"/>
            <a:ext cx="3375807" cy="1747785"/>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Warning</a:t>
            </a:r>
            <a:endParaRPr kumimoji="0" lang="en-US" sz="32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2800" b="1" cap="small" dirty="0">
                <a:solidFill>
                  <a:prstClr val="black"/>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panose="020B0502040204020203" pitchFamily="34" charset="0"/>
              </a:rPr>
              <a:t>About Jerusalem</a:t>
            </a:r>
            <a:endParaRPr kumimoji="0" lang="en-US" sz="44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21:3-12</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9" name="Verse - Plain">
            <a:extLst>
              <a:ext uri="{FF2B5EF4-FFF2-40B4-BE49-F238E27FC236}">
                <a16:creationId xmlns:a16="http://schemas.microsoft.com/office/drawing/2014/main" id="{E1B6A512-A126-4039-B882-A15BD36BFF7C}"/>
              </a:ext>
            </a:extLst>
          </p:cNvPr>
          <p:cNvSpPr txBox="1"/>
          <p:nvPr/>
        </p:nvSpPr>
        <p:spPr>
          <a:xfrm>
            <a:off x="4572000" y="573974"/>
            <a:ext cx="7301120" cy="5786199"/>
          </a:xfrm>
          <a:prstGeom prst="rect">
            <a:avLst/>
          </a:prstGeom>
          <a:noFill/>
        </p:spPr>
        <p:txBody>
          <a:bodyPr wrap="square" rtlCol="0">
            <a:spAutoFit/>
          </a:bodyPr>
          <a:lstStyle/>
          <a:p>
            <a:pPr marL="342900" indent="-342900">
              <a:spcAft>
                <a:spcPts val="1800"/>
              </a:spcAft>
              <a:buClr>
                <a:srgbClr val="B90000"/>
              </a:buClr>
              <a:buFont typeface="Wingdings" panose="05000000000000000000" pitchFamily="2" charset="2"/>
              <a:buChar char="Ø"/>
            </a:pPr>
            <a:r>
              <a:rPr lang="en-US" sz="2000" dirty="0">
                <a:latin typeface="Segoe UI Black" panose="020B0A02040204020203" pitchFamily="34" charset="0"/>
                <a:ea typeface="Segoe UI Black" panose="020B0A02040204020203" pitchFamily="34" charset="0"/>
                <a:cs typeface="Segoe UI Semibold" panose="020B0702040204020203" pitchFamily="34" charset="0"/>
              </a:rPr>
              <a:t>Paul had been warned not to go to Jerusalem; many times, by lots of people, in multiple locations.</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3</a:t>
            </a:r>
            <a:r>
              <a:rPr lang="en-US" i="1" dirty="0"/>
              <a:t>…we sailed on to Syria and arrived </a:t>
            </a:r>
            <a:r>
              <a:rPr lang="en-US" i="1" dirty="0">
                <a:solidFill>
                  <a:srgbClr val="FF0000"/>
                </a:solidFill>
              </a:rPr>
              <a:t>at Tyre</a:t>
            </a:r>
            <a:r>
              <a:rPr lang="en-US" i="1" dirty="0"/>
              <a:t>, since the ship was to unload its cargo there. </a:t>
            </a:r>
            <a:r>
              <a:rPr lang="en-US" i="1" baseline="30000" dirty="0"/>
              <a:t>4</a:t>
            </a:r>
            <a:r>
              <a:rPr lang="en-US" i="1" dirty="0"/>
              <a:t>We sought out </a:t>
            </a:r>
            <a:r>
              <a:rPr lang="en-US" i="1" dirty="0">
                <a:solidFill>
                  <a:srgbClr val="FF0000"/>
                </a:solidFill>
              </a:rPr>
              <a:t>the disciples</a:t>
            </a:r>
            <a:r>
              <a:rPr lang="en-US" i="1" dirty="0"/>
              <a:t> and stayed there seven days. Through the Spirit </a:t>
            </a:r>
            <a:r>
              <a:rPr lang="en-US" i="1" dirty="0">
                <a:solidFill>
                  <a:srgbClr val="FF0000"/>
                </a:solidFill>
              </a:rPr>
              <a:t>they told Paul not to go to Jerusalem</a:t>
            </a:r>
            <a:r>
              <a:rPr lang="en-US" i="1" dirty="0"/>
              <a:t>.”</a:t>
            </a:r>
            <a:r>
              <a:rPr lang="en-US" dirty="0"/>
              <a:t>  </a:t>
            </a:r>
            <a:r>
              <a:rPr lang="en-US" sz="1400" dirty="0"/>
              <a:t>(vv. 3-4)</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8</a:t>
            </a:r>
            <a:r>
              <a:rPr lang="en-US" i="1" dirty="0"/>
              <a:t>The next day we left and came to </a:t>
            </a:r>
            <a:r>
              <a:rPr lang="en-US" i="1" dirty="0">
                <a:solidFill>
                  <a:srgbClr val="FF0000"/>
                </a:solidFill>
              </a:rPr>
              <a:t>Caesarea</a:t>
            </a:r>
            <a:r>
              <a:rPr lang="en-US" i="1" dirty="0"/>
              <a:t>, where we entered the house of </a:t>
            </a:r>
            <a:r>
              <a:rPr lang="en-US" i="1" dirty="0">
                <a:solidFill>
                  <a:srgbClr val="FF0000"/>
                </a:solidFill>
              </a:rPr>
              <a:t>Philip</a:t>
            </a:r>
            <a:r>
              <a:rPr lang="en-US" i="1" dirty="0"/>
              <a:t> the evangelist, who was one of the Seven, and stayed with him. </a:t>
            </a:r>
            <a:r>
              <a:rPr lang="en-US" i="1" baseline="30000" dirty="0"/>
              <a:t>9</a:t>
            </a:r>
            <a:r>
              <a:rPr lang="en-US" i="1" dirty="0"/>
              <a:t>This man had </a:t>
            </a:r>
            <a:r>
              <a:rPr lang="en-US" i="1" dirty="0">
                <a:solidFill>
                  <a:srgbClr val="FF0000"/>
                </a:solidFill>
              </a:rPr>
              <a:t>four virgin daughters who prophesied</a:t>
            </a:r>
            <a:r>
              <a:rPr lang="en-US" i="1" dirty="0"/>
              <a:t>.” </a:t>
            </a:r>
            <a:r>
              <a:rPr lang="en-US" sz="1400" dirty="0"/>
              <a:t>(vv. 8-9)</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10</a:t>
            </a:r>
            <a:r>
              <a:rPr lang="en-US" i="1" dirty="0"/>
              <a:t>After we had been there for several days, </a:t>
            </a:r>
            <a:r>
              <a:rPr lang="en-US" i="1" dirty="0">
                <a:solidFill>
                  <a:srgbClr val="FF0000"/>
                </a:solidFill>
              </a:rPr>
              <a:t>a prophet named Agabus came down from Judea</a:t>
            </a:r>
            <a:r>
              <a:rPr lang="en-US" i="1" dirty="0"/>
              <a:t>. </a:t>
            </a:r>
            <a:r>
              <a:rPr lang="en-US" i="1" baseline="30000" dirty="0"/>
              <a:t>11</a:t>
            </a:r>
            <a:r>
              <a:rPr lang="en-US" i="1" dirty="0"/>
              <a:t>He came to us, took Paul’s belt, tied his own feet and hands, and said, “This is what the Holy Spirit says: ‘In this way </a:t>
            </a:r>
            <a:r>
              <a:rPr lang="en-US" i="1" dirty="0">
                <a:effectLst/>
              </a:rPr>
              <a:t>the Jews in Jerusalem will bind the man who owns this belt and deliver him over to the Gentiles.’”</a:t>
            </a:r>
            <a:r>
              <a:rPr lang="en-US" dirty="0">
                <a:effectLst/>
              </a:rPr>
              <a:t>  </a:t>
            </a:r>
            <a:r>
              <a:rPr lang="en-US" sz="1400" dirty="0">
                <a:effectLst/>
              </a:rPr>
              <a:t>(vv. 10-11)</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12</a:t>
            </a:r>
            <a:r>
              <a:rPr lang="en-US" i="1" dirty="0"/>
              <a:t>When we heard this, both </a:t>
            </a:r>
            <a:r>
              <a:rPr lang="en-US" i="1" dirty="0">
                <a:solidFill>
                  <a:srgbClr val="FF0000"/>
                </a:solidFill>
              </a:rPr>
              <a:t>we and the local people pleaded with him</a:t>
            </a:r>
            <a:r>
              <a:rPr lang="en-US" i="1" dirty="0"/>
              <a:t> not to go up to Jerusalem.”</a:t>
            </a:r>
            <a:r>
              <a:rPr lang="en-US" dirty="0"/>
              <a:t> </a:t>
            </a:r>
            <a:r>
              <a:rPr lang="en-US" sz="1400" dirty="0"/>
              <a:t>(v. 12)</a:t>
            </a:r>
            <a:endParaRPr lang="en-US" sz="1600" b="1" dirty="0">
              <a:latin typeface="Segoe UI" panose="020B0502040204020203" pitchFamily="34" charset="0"/>
              <a:cs typeface="Segoe UI" panose="020B0502040204020203" pitchFamily="34" charset="0"/>
            </a:endParaRPr>
          </a:p>
        </p:txBody>
      </p:sp>
      <p:sp>
        <p:nvSpPr>
          <p:cNvPr id="15" name="Question 1">
            <a:extLst>
              <a:ext uri="{FF2B5EF4-FFF2-40B4-BE49-F238E27FC236}">
                <a16:creationId xmlns:a16="http://schemas.microsoft.com/office/drawing/2014/main" id="{B7A19537-7F5A-4D4C-AE94-F33283ACF90D}"/>
              </a:ext>
            </a:extLst>
          </p:cNvPr>
          <p:cNvSpPr/>
          <p:nvPr/>
        </p:nvSpPr>
        <p:spPr>
          <a:xfrm>
            <a:off x="632739" y="2797866"/>
            <a:ext cx="2743200" cy="79899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What were they concerned about?</a:t>
            </a:r>
          </a:p>
        </p:txBody>
      </p:sp>
      <p:sp>
        <p:nvSpPr>
          <p:cNvPr id="17" name="Question 2">
            <a:extLst>
              <a:ext uri="{FF2B5EF4-FFF2-40B4-BE49-F238E27FC236}">
                <a16:creationId xmlns:a16="http://schemas.microsoft.com/office/drawing/2014/main" id="{393FE995-AE04-4B85-84D3-04C85F67A767}"/>
              </a:ext>
            </a:extLst>
          </p:cNvPr>
          <p:cNvSpPr/>
          <p:nvPr/>
        </p:nvSpPr>
        <p:spPr>
          <a:xfrm>
            <a:off x="632739" y="5229613"/>
            <a:ext cx="2743200" cy="66032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How did Paul respond?</a:t>
            </a:r>
          </a:p>
        </p:txBody>
      </p:sp>
      <p:sp>
        <p:nvSpPr>
          <p:cNvPr id="18" name="Verse - Highlighted">
            <a:extLst>
              <a:ext uri="{FF2B5EF4-FFF2-40B4-BE49-F238E27FC236}">
                <a16:creationId xmlns:a16="http://schemas.microsoft.com/office/drawing/2014/main" id="{F626459F-4024-4853-BF1B-4C8765C2A372}"/>
              </a:ext>
            </a:extLst>
          </p:cNvPr>
          <p:cNvSpPr txBox="1"/>
          <p:nvPr/>
        </p:nvSpPr>
        <p:spPr>
          <a:xfrm>
            <a:off x="4572000" y="576072"/>
            <a:ext cx="7301120" cy="5786199"/>
          </a:xfrm>
          <a:prstGeom prst="rect">
            <a:avLst/>
          </a:prstGeom>
          <a:noFill/>
        </p:spPr>
        <p:txBody>
          <a:bodyPr wrap="square" rtlCol="0">
            <a:spAutoFit/>
          </a:bodyPr>
          <a:lstStyle/>
          <a:p>
            <a:pPr marL="342900" indent="-342900">
              <a:spcAft>
                <a:spcPts val="1800"/>
              </a:spcAft>
              <a:buClr>
                <a:srgbClr val="B90000"/>
              </a:buClr>
              <a:buFont typeface="Wingdings" panose="05000000000000000000" pitchFamily="2" charset="2"/>
              <a:buChar char="Ø"/>
            </a:pPr>
            <a:r>
              <a:rPr lang="en-US" sz="2000" dirty="0">
                <a:latin typeface="Segoe UI Black" panose="020B0A02040204020203" pitchFamily="34" charset="0"/>
                <a:ea typeface="Segoe UI Black" panose="020B0A02040204020203" pitchFamily="34" charset="0"/>
                <a:cs typeface="Segoe UI Semibold" panose="020B0702040204020203" pitchFamily="34" charset="0"/>
              </a:rPr>
              <a:t>Paul had been warned not to go to Jerusalem; many times, by lots of people, in multiple locations.</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3</a:t>
            </a:r>
            <a:r>
              <a:rPr lang="en-US" i="1" dirty="0"/>
              <a:t>…we sailed on to Syria and arrived at Tyre, since the ship was to unload its cargo there. </a:t>
            </a:r>
            <a:r>
              <a:rPr lang="en-US" i="1" baseline="30000" dirty="0"/>
              <a:t>4</a:t>
            </a:r>
            <a:r>
              <a:rPr lang="en-US" i="1" dirty="0"/>
              <a:t>We sought out the disciples and stayed there seven days. Through the Spirit they told Paul not to go to Jerusalem.”</a:t>
            </a:r>
            <a:r>
              <a:rPr lang="en-US" dirty="0"/>
              <a:t>  </a:t>
            </a:r>
            <a:r>
              <a:rPr lang="en-US" sz="1400" dirty="0"/>
              <a:t>(vv. 3-4)</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8</a:t>
            </a:r>
            <a:r>
              <a:rPr lang="en-US" i="1" dirty="0"/>
              <a:t>The next day we left and came to Caesarea, where we entered the house of Philip the evangelist, who was one of the Seven, and stayed with him. </a:t>
            </a:r>
            <a:r>
              <a:rPr lang="en-US" i="1" baseline="30000" dirty="0"/>
              <a:t>9</a:t>
            </a:r>
            <a:r>
              <a:rPr lang="en-US" i="1" dirty="0"/>
              <a:t>This man had four virgin daughters who prophesied.” </a:t>
            </a:r>
            <a:r>
              <a:rPr lang="en-US" sz="1400" dirty="0"/>
              <a:t>(vv. 8-9)</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10</a:t>
            </a:r>
            <a:r>
              <a:rPr lang="en-US" i="1" dirty="0"/>
              <a:t>After we had been there for several days, a prophet named Agabus came down from Judea. </a:t>
            </a:r>
            <a:r>
              <a:rPr lang="en-US" i="1" baseline="30000" dirty="0"/>
              <a:t>11</a:t>
            </a:r>
            <a:r>
              <a:rPr lang="en-US" i="1" dirty="0"/>
              <a:t>He came to us, took Paul’s belt, tied his own feet and hands, and said, “This is what the Holy Spirit says: ‘In this way </a:t>
            </a:r>
            <a:r>
              <a:rPr lang="en-US" i="1" dirty="0">
                <a:solidFill>
                  <a:srgbClr val="FF0000"/>
                </a:solidFill>
                <a:effectLst/>
              </a:rPr>
              <a:t>the Jews in Jerusalem will bind the man who owns this belt and deliver him over to the Gentiles</a:t>
            </a:r>
            <a:r>
              <a:rPr lang="en-US" i="1" dirty="0">
                <a:effectLst/>
              </a:rPr>
              <a:t>.’”</a:t>
            </a:r>
            <a:r>
              <a:rPr lang="en-US" dirty="0">
                <a:effectLst/>
              </a:rPr>
              <a:t>  </a:t>
            </a:r>
            <a:r>
              <a:rPr lang="en-US" sz="1400" dirty="0">
                <a:effectLst/>
              </a:rPr>
              <a:t>(vv. 10-11)</a:t>
            </a:r>
          </a:p>
          <a:p>
            <a:pPr marL="800100" lvl="1" indent="-342900">
              <a:spcAft>
                <a:spcPts val="1800"/>
              </a:spcAft>
              <a:buClr>
                <a:srgbClr val="B90000"/>
              </a:buClr>
              <a:buFont typeface="Wingdings" panose="05000000000000000000" pitchFamily="2" charset="2"/>
              <a:buChar char="v"/>
            </a:pPr>
            <a:r>
              <a:rPr lang="en-US" i="1" dirty="0"/>
              <a:t>“</a:t>
            </a:r>
            <a:r>
              <a:rPr lang="en-US" i="1" baseline="30000" dirty="0"/>
              <a:t>12</a:t>
            </a:r>
            <a:r>
              <a:rPr lang="en-US" i="1" dirty="0"/>
              <a:t>When we heard this, both we and the local people pleaded with him not to go up to Jerusalem.”</a:t>
            </a:r>
            <a:r>
              <a:rPr lang="en-US" dirty="0"/>
              <a:t> </a:t>
            </a:r>
            <a:r>
              <a:rPr lang="en-US" sz="1400" dirty="0"/>
              <a:t>(v. 12)</a:t>
            </a:r>
            <a:endParaRPr lang="en-US" sz="1600" b="1" dirty="0">
              <a:latin typeface="Segoe UI" panose="020B0502040204020203" pitchFamily="34" charset="0"/>
              <a:cs typeface="Segoe UI" panose="020B0502040204020203" pitchFamily="34" charset="0"/>
            </a:endParaRPr>
          </a:p>
        </p:txBody>
      </p:sp>
      <p:sp>
        <p:nvSpPr>
          <p:cNvPr id="19" name="Question 3">
            <a:extLst>
              <a:ext uri="{FF2B5EF4-FFF2-40B4-BE49-F238E27FC236}">
                <a16:creationId xmlns:a16="http://schemas.microsoft.com/office/drawing/2014/main" id="{8524796E-5E50-4652-A0DC-844B712E31D3}"/>
              </a:ext>
            </a:extLst>
          </p:cNvPr>
          <p:cNvSpPr/>
          <p:nvPr/>
        </p:nvSpPr>
        <p:spPr>
          <a:xfrm>
            <a:off x="632739" y="4013740"/>
            <a:ext cx="2743200" cy="798993"/>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Did they have cause for concern?</a:t>
            </a:r>
          </a:p>
        </p:txBody>
      </p:sp>
      <p:sp>
        <p:nvSpPr>
          <p:cNvPr id="2" name="Arrow: Right 1">
            <a:extLst>
              <a:ext uri="{FF2B5EF4-FFF2-40B4-BE49-F238E27FC236}">
                <a16:creationId xmlns:a16="http://schemas.microsoft.com/office/drawing/2014/main" id="{1DEA79A5-55BD-4E8C-A77B-884E6F716F26}"/>
              </a:ext>
            </a:extLst>
          </p:cNvPr>
          <p:cNvSpPr/>
          <p:nvPr/>
        </p:nvSpPr>
        <p:spPr>
          <a:xfrm>
            <a:off x="4479902" y="5006176"/>
            <a:ext cx="743361" cy="427597"/>
          </a:xfrm>
          <a:prstGeom prst="rightArrow">
            <a:avLst/>
          </a:prstGeom>
          <a:solidFill>
            <a:srgbClr val="B9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56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lueBox">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pyright">
            <a:extLst>
              <a:ext uri="{FF2B5EF4-FFF2-40B4-BE49-F238E27FC236}">
                <a16:creationId xmlns:a16="http://schemas.microsoft.com/office/drawing/2014/main" id="{784710D2-F55C-4E86-B4CF-E065281ED335}"/>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white"/>
                </a:solidFill>
                <a:effectLst/>
                <a:uLnTx/>
                <a:uFillTx/>
                <a:latin typeface="Calibri" panose="020F0502020204030204"/>
                <a:ea typeface="+mn-ea"/>
                <a:cs typeface="+mn-cs"/>
              </a:rPr>
              <a:t>© Eric F. Glover 2021</a:t>
            </a:r>
          </a:p>
        </p:txBody>
      </p:sp>
      <p:sp>
        <p:nvSpPr>
          <p:cNvPr id="7" name="Page#">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704320" y="6455664"/>
            <a:ext cx="448056" cy="365125"/>
          </a:xfrm>
        </p:spPr>
        <p:txBody>
          <a:bodyPr vert="horz" lIns="91440" tIns="45720" rIns="91440" bIns="45720" rtlCol="0" anchor="ctr">
            <a:normAutofit/>
          </a:bodyPr>
          <a:lstStyle>
            <a:lvl1pPr>
              <a:defRPr sz="1200" b="1">
                <a:solidFill>
                  <a:schemeClr val="bg1"/>
                </a:solidFill>
                <a:latin typeface="+mn-lt"/>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525D6D22-F3CC-406C-AB7C-C30BB762FCEA}" type="slidenum">
              <a:rPr kumimoji="0" lang="en-US" altLang="en-US" sz="11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altLang="en-US" sz="11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22" name="ShadedCircle">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Block">
            <a:extLst>
              <a:ext uri="{FF2B5EF4-FFF2-40B4-BE49-F238E27FC236}">
                <a16:creationId xmlns:a16="http://schemas.microsoft.com/office/drawing/2014/main" id="{333C23F6-1CA8-4D1F-96AE-E2E8A5F01E63}"/>
              </a:ext>
            </a:extLst>
          </p:cNvPr>
          <p:cNvSpPr/>
          <p:nvPr/>
        </p:nvSpPr>
        <p:spPr bwMode="auto">
          <a:xfrm>
            <a:off x="366077" y="510489"/>
            <a:ext cx="3276525" cy="1828800"/>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0" tIns="0" rIns="0" bIns="9144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4800" b="1" i="0" u="none" strike="noStrike" kern="1200" cap="small" spc="0" normalizeH="0" baseline="0" noProof="0" dirty="0">
                <a:ln>
                  <a:noFill/>
                </a:ln>
                <a:solidFill>
                  <a:srgbClr val="C00000"/>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Faithful</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600" b="1" i="0" u="none" strike="noStrike" kern="1200" cap="small" spc="0" normalizeH="0" baseline="0" noProof="0" dirty="0">
                <a:ln>
                  <a:noFill/>
                </a:ln>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Segoe UI" panose="020B0502040204020203" pitchFamily="34" charset="0"/>
              </a:rPr>
              <a:t>Discipleship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Semibold" panose="020B0702040204020203" pitchFamily="34" charset="0"/>
                <a:ea typeface="+mn-ea"/>
                <a:cs typeface="Segoe UI Semibold" panose="020B0702040204020203" pitchFamily="34" charset="0"/>
              </a:rPr>
              <a:t>Acts 21:13-14</a:t>
            </a:r>
            <a:endParaRPr kumimoji="0" lang="en-US" sz="3600" b="1" i="1" u="none" strike="noStrike" kern="1200" cap="small" spc="0" normalizeH="0" baseline="0" noProof="0" dirty="0">
              <a:ln>
                <a:noFill/>
              </a:ln>
              <a:solidFill>
                <a:srgbClr val="C00000"/>
              </a:solidFill>
              <a:effectLst/>
              <a:uLnTx/>
              <a:uFillTx/>
              <a:latin typeface="Segoe UI Black" panose="020B0A02040204020203" pitchFamily="34" charset="0"/>
              <a:ea typeface="Segoe UI Black" panose="020B0A02040204020203" pitchFamily="34" charset="0"/>
              <a:cs typeface="Segoe UI Semibold" panose="020B0702040204020203" pitchFamily="34" charset="0"/>
            </a:endParaRPr>
          </a:p>
        </p:txBody>
      </p:sp>
      <p:sp>
        <p:nvSpPr>
          <p:cNvPr id="10" name="Verse">
            <a:extLst>
              <a:ext uri="{FF2B5EF4-FFF2-40B4-BE49-F238E27FC236}">
                <a16:creationId xmlns:a16="http://schemas.microsoft.com/office/drawing/2014/main" id="{1E35EBA8-8359-4328-B806-69AF36DE2F77}"/>
              </a:ext>
            </a:extLst>
          </p:cNvPr>
          <p:cNvSpPr txBox="1"/>
          <p:nvPr/>
        </p:nvSpPr>
        <p:spPr>
          <a:xfrm>
            <a:off x="4572000" y="481882"/>
            <a:ext cx="7301120" cy="2420278"/>
          </a:xfrm>
          <a:prstGeom prst="rect">
            <a:avLst/>
          </a:prstGeom>
          <a:noFill/>
        </p:spPr>
        <p:txBody>
          <a:bodyPr wrap="square" rtlCol="0">
            <a:spAutoFit/>
          </a:bodyPr>
          <a:lstStyle/>
          <a:p>
            <a:pPr indent="230188" algn="just">
              <a:lnSpc>
                <a:spcPct val="150000"/>
              </a:lnSpc>
              <a:spcAft>
                <a:spcPts val="600"/>
              </a:spcAft>
            </a:pPr>
            <a:r>
              <a:rPr lang="en-US" sz="2000" b="0" i="1" baseline="30000" dirty="0">
                <a:effectLst/>
                <a:latin typeface="Segoe UI Semibold" panose="020B0702040204020203" pitchFamily="34" charset="0"/>
                <a:cs typeface="Segoe UI Semibold" panose="020B0702040204020203" pitchFamily="34" charset="0"/>
              </a:rPr>
              <a:t>13</a:t>
            </a:r>
            <a:r>
              <a:rPr lang="en-US" sz="2000" b="0" i="1" dirty="0">
                <a:effectLst/>
                <a:latin typeface="Segoe UI Semibold" panose="020B0702040204020203" pitchFamily="34" charset="0"/>
                <a:cs typeface="Segoe UI Semibold" panose="020B0702040204020203" pitchFamily="34" charset="0"/>
              </a:rPr>
              <a:t>Then Paul replied, “What are you doing, weeping and breaking my heart? For </a:t>
            </a:r>
            <a:r>
              <a:rPr lang="en-US" sz="2000" b="0" i="1" dirty="0">
                <a:solidFill>
                  <a:srgbClr val="FF0000"/>
                </a:solidFill>
                <a:effectLst/>
                <a:latin typeface="Segoe UI Semibold" panose="020B0702040204020203" pitchFamily="34" charset="0"/>
                <a:cs typeface="Segoe UI Semibold" panose="020B0702040204020203" pitchFamily="34" charset="0"/>
              </a:rPr>
              <a:t>I am ready not only to be bound but also to die in Jerusalem for the name of the Lord Jesus</a:t>
            </a:r>
            <a:r>
              <a:rPr lang="en-US" sz="2000" b="0" i="1" dirty="0">
                <a:effectLst/>
                <a:latin typeface="Segoe UI Semibold" panose="020B0702040204020203" pitchFamily="34" charset="0"/>
                <a:cs typeface="Segoe UI Semibold" panose="020B0702040204020203" pitchFamily="34" charset="0"/>
              </a:rPr>
              <a:t>.”</a:t>
            </a:r>
          </a:p>
          <a:p>
            <a:pPr indent="230188" algn="just">
              <a:lnSpc>
                <a:spcPct val="150000"/>
              </a:lnSpc>
              <a:spcAft>
                <a:spcPts val="600"/>
              </a:spcAft>
            </a:pPr>
            <a:r>
              <a:rPr lang="en-US" sz="2000" b="0" i="1" baseline="30000" dirty="0">
                <a:effectLst/>
                <a:latin typeface="Segoe UI Semibold" panose="020B0702040204020203" pitchFamily="34" charset="0"/>
                <a:cs typeface="Segoe UI Semibold" panose="020B0702040204020203" pitchFamily="34" charset="0"/>
              </a:rPr>
              <a:t>14</a:t>
            </a:r>
            <a:r>
              <a:rPr lang="en-US" sz="2000" b="0" i="1" dirty="0">
                <a:effectLst/>
                <a:latin typeface="Segoe UI Semibold" panose="020B0702040204020203" pitchFamily="34" charset="0"/>
                <a:cs typeface="Segoe UI Semibold" panose="020B0702040204020203" pitchFamily="34" charset="0"/>
              </a:rPr>
              <a:t>Since he would not be persuaded, we said no more except, “The Lord’s will be done.”</a:t>
            </a:r>
          </a:p>
        </p:txBody>
      </p:sp>
      <p:sp>
        <p:nvSpPr>
          <p:cNvPr id="17" name="Question 1">
            <a:extLst>
              <a:ext uri="{FF2B5EF4-FFF2-40B4-BE49-F238E27FC236}">
                <a16:creationId xmlns:a16="http://schemas.microsoft.com/office/drawing/2014/main" id="{647CC81F-2DF3-4866-B445-15E6118F3970}"/>
              </a:ext>
            </a:extLst>
          </p:cNvPr>
          <p:cNvSpPr/>
          <p:nvPr/>
        </p:nvSpPr>
        <p:spPr>
          <a:xfrm>
            <a:off x="5367281" y="3230547"/>
            <a:ext cx="5710559" cy="600295"/>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Was this just bluster, or was Paul sincere?</a:t>
            </a:r>
          </a:p>
        </p:txBody>
      </p:sp>
      <p:sp>
        <p:nvSpPr>
          <p:cNvPr id="3" name="Verse 2">
            <a:extLst>
              <a:ext uri="{FF2B5EF4-FFF2-40B4-BE49-F238E27FC236}">
                <a16:creationId xmlns:a16="http://schemas.microsoft.com/office/drawing/2014/main" id="{D3556F7B-B7EB-435B-8AE5-879A99F9B597}"/>
              </a:ext>
            </a:extLst>
          </p:cNvPr>
          <p:cNvSpPr txBox="1"/>
          <p:nvPr/>
        </p:nvSpPr>
        <p:spPr>
          <a:xfrm>
            <a:off x="5096980" y="4159228"/>
            <a:ext cx="6251160" cy="235449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n-US" sz="1600" b="1" dirty="0">
                <a:solidFill>
                  <a:schemeClr val="tx1"/>
                </a:solidFill>
                <a:latin typeface="Segoe UI" panose="020B0502040204020203" pitchFamily="34" charset="0"/>
                <a:cs typeface="Segoe UI" panose="020B0502040204020203" pitchFamily="34" charset="0"/>
              </a:rPr>
              <a:t>2 Corinthians 11:24-29</a:t>
            </a:r>
            <a:endParaRPr lang="en-US" sz="1600" b="1" dirty="0">
              <a:solidFill>
                <a:schemeClr val="tx1"/>
              </a:solidFill>
              <a:effectLst/>
              <a:latin typeface="Segoe UI" panose="020B0502040204020203" pitchFamily="34" charset="0"/>
              <a:cs typeface="Segoe UI" panose="020B0502040204020203" pitchFamily="34" charset="0"/>
            </a:endParaRPr>
          </a:p>
          <a:p>
            <a:pPr indent="460375" algn="just"/>
            <a:r>
              <a:rPr lang="en-US" sz="1400" b="0" i="1" baseline="30000" dirty="0">
                <a:solidFill>
                  <a:schemeClr val="tx1"/>
                </a:solidFill>
                <a:effectLst/>
                <a:latin typeface="Segoe UI" panose="020B0502040204020203" pitchFamily="34" charset="0"/>
                <a:cs typeface="Segoe UI" panose="020B0502040204020203" pitchFamily="34" charset="0"/>
              </a:rPr>
              <a:t>24</a:t>
            </a:r>
            <a:r>
              <a:rPr lang="en-US" sz="1400" b="1" i="1" dirty="0">
                <a:solidFill>
                  <a:schemeClr val="tx1"/>
                </a:solidFill>
                <a:effectLst/>
                <a:latin typeface="Segoe UI" panose="020B0502040204020203" pitchFamily="34" charset="0"/>
                <a:cs typeface="Segoe UI" panose="020B0502040204020203" pitchFamily="34" charset="0"/>
              </a:rPr>
              <a:t>Five times</a:t>
            </a:r>
            <a:r>
              <a:rPr lang="en-US" sz="1400" b="0" i="1" dirty="0">
                <a:solidFill>
                  <a:schemeClr val="tx1"/>
                </a:solidFill>
                <a:effectLst/>
                <a:latin typeface="Segoe UI" panose="020B0502040204020203" pitchFamily="34" charset="0"/>
                <a:cs typeface="Segoe UI" panose="020B0502040204020203" pitchFamily="34" charset="0"/>
              </a:rPr>
              <a:t> I received the forty lashes minus one from the Jews. </a:t>
            </a:r>
            <a:r>
              <a:rPr lang="en-US" sz="1400" b="0" i="1" baseline="30000" dirty="0">
                <a:solidFill>
                  <a:schemeClr val="tx1"/>
                </a:solidFill>
                <a:effectLst/>
                <a:latin typeface="Segoe UI" panose="020B0502040204020203" pitchFamily="34" charset="0"/>
                <a:cs typeface="Segoe UI" panose="020B0502040204020203" pitchFamily="34" charset="0"/>
              </a:rPr>
              <a:t>25</a:t>
            </a:r>
            <a:r>
              <a:rPr lang="en-US" sz="1400" b="1" i="1" dirty="0">
                <a:solidFill>
                  <a:schemeClr val="tx1"/>
                </a:solidFill>
                <a:effectLst/>
                <a:latin typeface="Segoe UI" panose="020B0502040204020203" pitchFamily="34" charset="0"/>
                <a:cs typeface="Segoe UI" panose="020B0502040204020203" pitchFamily="34" charset="0"/>
              </a:rPr>
              <a:t>Three times</a:t>
            </a:r>
            <a:r>
              <a:rPr lang="en-US" sz="1400" b="0" i="1" dirty="0">
                <a:solidFill>
                  <a:schemeClr val="tx1"/>
                </a:solidFill>
                <a:effectLst/>
                <a:latin typeface="Segoe UI" panose="020B0502040204020203" pitchFamily="34" charset="0"/>
                <a:cs typeface="Segoe UI" panose="020B0502040204020203" pitchFamily="34" charset="0"/>
              </a:rPr>
              <a:t> I was beaten with rods. </a:t>
            </a:r>
            <a:r>
              <a:rPr lang="en-US" sz="1400" b="1" i="1" dirty="0">
                <a:solidFill>
                  <a:schemeClr val="tx1"/>
                </a:solidFill>
                <a:effectLst/>
                <a:latin typeface="Segoe UI" panose="020B0502040204020203" pitchFamily="34" charset="0"/>
                <a:cs typeface="Segoe UI" panose="020B0502040204020203" pitchFamily="34" charset="0"/>
              </a:rPr>
              <a:t>Once</a:t>
            </a:r>
            <a:r>
              <a:rPr lang="en-US" sz="1400" b="0" i="1" dirty="0">
                <a:solidFill>
                  <a:schemeClr val="tx1"/>
                </a:solidFill>
                <a:effectLst/>
                <a:latin typeface="Segoe UI" panose="020B0502040204020203" pitchFamily="34" charset="0"/>
                <a:cs typeface="Segoe UI" panose="020B0502040204020203" pitchFamily="34" charset="0"/>
              </a:rPr>
              <a:t> I received a stoning. </a:t>
            </a:r>
            <a:r>
              <a:rPr lang="en-US" sz="1400" b="1" i="1" dirty="0">
                <a:solidFill>
                  <a:schemeClr val="tx1"/>
                </a:solidFill>
                <a:effectLst/>
                <a:latin typeface="Segoe UI" panose="020B0502040204020203" pitchFamily="34" charset="0"/>
                <a:cs typeface="Segoe UI" panose="020B0502040204020203" pitchFamily="34" charset="0"/>
              </a:rPr>
              <a:t>Three times</a:t>
            </a:r>
            <a:r>
              <a:rPr lang="en-US" sz="1400" b="0" i="1" dirty="0">
                <a:solidFill>
                  <a:schemeClr val="tx1"/>
                </a:solidFill>
                <a:effectLst/>
                <a:latin typeface="Segoe UI" panose="020B0502040204020203" pitchFamily="34" charset="0"/>
                <a:cs typeface="Segoe UI" panose="020B0502040204020203" pitchFamily="34" charset="0"/>
              </a:rPr>
              <a:t> I was shipwrecked. I have spent a night and a day in the open sea. </a:t>
            </a:r>
            <a:r>
              <a:rPr lang="en-US" sz="1400" b="0" i="1" baseline="30000" dirty="0">
                <a:solidFill>
                  <a:schemeClr val="tx1"/>
                </a:solidFill>
                <a:effectLst/>
                <a:latin typeface="Segoe UI" panose="020B0502040204020203" pitchFamily="34" charset="0"/>
                <a:cs typeface="Segoe UI" panose="020B0502040204020203" pitchFamily="34" charset="0"/>
              </a:rPr>
              <a:t>26</a:t>
            </a:r>
            <a:r>
              <a:rPr lang="en-US" sz="1400" b="0" i="1" dirty="0">
                <a:solidFill>
                  <a:schemeClr val="tx1"/>
                </a:solidFill>
                <a:effectLst/>
                <a:latin typeface="Segoe UI" panose="020B0502040204020203" pitchFamily="34" charset="0"/>
                <a:cs typeface="Segoe UI" panose="020B0502040204020203" pitchFamily="34" charset="0"/>
              </a:rPr>
              <a:t>On </a:t>
            </a:r>
            <a:r>
              <a:rPr lang="en-US" sz="1400" b="1" i="1" dirty="0">
                <a:solidFill>
                  <a:schemeClr val="tx1"/>
                </a:solidFill>
                <a:effectLst/>
                <a:latin typeface="Segoe UI" panose="020B0502040204020203" pitchFamily="34" charset="0"/>
                <a:cs typeface="Segoe UI" panose="020B0502040204020203" pitchFamily="34" charset="0"/>
              </a:rPr>
              <a:t>frequent journeys</a:t>
            </a:r>
            <a:r>
              <a:rPr lang="en-US" sz="1400" b="0" i="1" dirty="0">
                <a:solidFill>
                  <a:schemeClr val="tx1"/>
                </a:solidFill>
                <a:effectLst/>
                <a:latin typeface="Segoe UI" panose="020B0502040204020203" pitchFamily="34" charset="0"/>
                <a:cs typeface="Segoe UI" panose="020B0502040204020203" pitchFamily="34" charset="0"/>
              </a:rPr>
              <a:t>, I faced dangers from rivers, dangers from robbers, dangers from my own people, dangers from Gentiles, dangers in the city, dangers in the wilderness, dangers at sea, and dangers among false brothers; </a:t>
            </a:r>
            <a:r>
              <a:rPr lang="en-US" sz="1400" b="0" i="1" baseline="30000" dirty="0">
                <a:solidFill>
                  <a:schemeClr val="tx1"/>
                </a:solidFill>
                <a:effectLst/>
                <a:latin typeface="Segoe UI" panose="020B0502040204020203" pitchFamily="34" charset="0"/>
                <a:cs typeface="Segoe UI" panose="020B0502040204020203" pitchFamily="34" charset="0"/>
              </a:rPr>
              <a:t>27</a:t>
            </a:r>
            <a:r>
              <a:rPr lang="en-US" sz="1400" b="0" i="1" dirty="0">
                <a:solidFill>
                  <a:schemeClr val="tx1"/>
                </a:solidFill>
                <a:effectLst/>
                <a:latin typeface="Segoe UI" panose="020B0502040204020203" pitchFamily="34" charset="0"/>
                <a:cs typeface="Segoe UI" panose="020B0502040204020203" pitchFamily="34" charset="0"/>
              </a:rPr>
              <a:t>toil and hardship, many sleepless nights, hunger and thirst, often without food, cold, and without clothing. </a:t>
            </a:r>
            <a:r>
              <a:rPr lang="en-US" sz="1400" b="0" i="1" baseline="30000" dirty="0">
                <a:solidFill>
                  <a:schemeClr val="tx1"/>
                </a:solidFill>
                <a:effectLst/>
                <a:latin typeface="Segoe UI" panose="020B0502040204020203" pitchFamily="34" charset="0"/>
                <a:cs typeface="Segoe UI" panose="020B0502040204020203" pitchFamily="34" charset="0"/>
              </a:rPr>
              <a:t>28</a:t>
            </a:r>
            <a:r>
              <a:rPr lang="en-US" sz="1400" b="0" i="1" dirty="0">
                <a:solidFill>
                  <a:schemeClr val="tx1"/>
                </a:solidFill>
                <a:effectLst/>
                <a:latin typeface="Segoe UI" panose="020B0502040204020203" pitchFamily="34" charset="0"/>
                <a:cs typeface="Segoe UI" panose="020B0502040204020203" pitchFamily="34" charset="0"/>
              </a:rPr>
              <a:t>Not to mention other things, there is the daily pressure on me: my concern for all the churches. </a:t>
            </a:r>
            <a:r>
              <a:rPr lang="en-US" sz="1400" b="0" i="1" baseline="30000" dirty="0">
                <a:solidFill>
                  <a:schemeClr val="tx1"/>
                </a:solidFill>
                <a:effectLst/>
                <a:latin typeface="Segoe UI" panose="020B0502040204020203" pitchFamily="34" charset="0"/>
                <a:cs typeface="Segoe UI" panose="020B0502040204020203" pitchFamily="34" charset="0"/>
              </a:rPr>
              <a:t>29</a:t>
            </a:r>
            <a:r>
              <a:rPr lang="en-US" sz="1400" b="0" i="1" dirty="0">
                <a:solidFill>
                  <a:schemeClr val="tx1"/>
                </a:solidFill>
                <a:effectLst/>
                <a:latin typeface="Segoe UI" panose="020B0502040204020203" pitchFamily="34" charset="0"/>
                <a:cs typeface="Segoe UI" panose="020B0502040204020203" pitchFamily="34" charset="0"/>
              </a:rPr>
              <a:t>Who is weak, and I am not weak?</a:t>
            </a:r>
            <a:endParaRPr lang="en-US" sz="1400" i="1" dirty="0">
              <a:solidFill>
                <a:schemeClr val="tx1"/>
              </a:solidFill>
              <a:latin typeface="Segoe UI" panose="020B0502040204020203" pitchFamily="34" charset="0"/>
              <a:cs typeface="Segoe UI" panose="020B0502040204020203" pitchFamily="34" charset="0"/>
            </a:endParaRPr>
          </a:p>
        </p:txBody>
      </p:sp>
      <p:sp>
        <p:nvSpPr>
          <p:cNvPr id="19" name="Question 2">
            <a:extLst>
              <a:ext uri="{FF2B5EF4-FFF2-40B4-BE49-F238E27FC236}">
                <a16:creationId xmlns:a16="http://schemas.microsoft.com/office/drawing/2014/main" id="{9A55586C-B65D-4554-B254-97F15DB4D9D3}"/>
              </a:ext>
            </a:extLst>
          </p:cNvPr>
          <p:cNvSpPr/>
          <p:nvPr/>
        </p:nvSpPr>
        <p:spPr>
          <a:xfrm>
            <a:off x="539130" y="3790832"/>
            <a:ext cx="2930419" cy="1169806"/>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tIns="0" rtlCol="0" anchor="ctr"/>
          <a:lstStyle/>
          <a:p>
            <a:pPr algn="ctr"/>
            <a:r>
              <a:rPr lang="en-US" sz="2000" b="1" dirty="0">
                <a:latin typeface="Segoe UI" panose="020B0502040204020203" pitchFamily="34" charset="0"/>
                <a:cs typeface="Segoe UI" panose="020B0502040204020203" pitchFamily="34" charset="0"/>
              </a:rPr>
              <a:t>How did Luke and the Caesarean disciples respond?</a:t>
            </a:r>
          </a:p>
        </p:txBody>
      </p:sp>
    </p:spTree>
    <p:extLst>
      <p:ext uri="{BB962C8B-B14F-4D97-AF65-F5344CB8AC3E}">
        <p14:creationId xmlns:p14="http://schemas.microsoft.com/office/powerpoint/2010/main" val="68204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19"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9759</TotalTime>
  <Words>2624</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Amasis MT Pro Black</vt:lpstr>
      <vt:lpstr>Arial</vt:lpstr>
      <vt:lpstr>Calibri</vt:lpstr>
      <vt:lpstr>Calibri Light</vt:lpstr>
      <vt:lpstr>Lucida Handwriting</vt:lpstr>
      <vt:lpstr>Papyrus</vt:lpstr>
      <vt:lpstr>Rage Italic</vt:lpstr>
      <vt:lpstr>Segoe Print</vt:lpstr>
      <vt:lpstr>Segoe UI</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85</cp:revision>
  <cp:lastPrinted>2021-07-31T18:59:10Z</cp:lastPrinted>
  <dcterms:created xsi:type="dcterms:W3CDTF">2009-01-23T02:45:09Z</dcterms:created>
  <dcterms:modified xsi:type="dcterms:W3CDTF">2021-07-31T19:15:41Z</dcterms:modified>
</cp:coreProperties>
</file>