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sldIdLst>
    <p:sldId id="515" r:id="rId2"/>
    <p:sldId id="501" r:id="rId3"/>
    <p:sldId id="467" r:id="rId4"/>
    <p:sldId id="286" r:id="rId5"/>
    <p:sldId id="502" r:id="rId6"/>
    <p:sldId id="503" r:id="rId7"/>
    <p:sldId id="504" r:id="rId8"/>
    <p:sldId id="497" r:id="rId9"/>
    <p:sldId id="505" r:id="rId10"/>
    <p:sldId id="510" r:id="rId11"/>
    <p:sldId id="511" r:id="rId12"/>
    <p:sldId id="469" r:id="rId13"/>
    <p:sldId id="508" r:id="rId14"/>
    <p:sldId id="512" r:id="rId15"/>
    <p:sldId id="507" r:id="rId16"/>
    <p:sldId id="509" r:id="rId17"/>
    <p:sldId id="514" r:id="rId18"/>
    <p:sldId id="495" r:id="rId19"/>
    <p:sldId id="390" r:id="rId20"/>
    <p:sldId id="516" r:id="rId2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 Glover" initials="EG" lastIdx="1" clrIdx="0">
    <p:extLst>
      <p:ext uri="{19B8F6BF-5375-455C-9EA6-DF929625EA0E}">
        <p15:presenceInfo xmlns:p15="http://schemas.microsoft.com/office/powerpoint/2012/main" userId="47c2a8b81aae47a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00"/>
    <a:srgbClr val="001E5C"/>
    <a:srgbClr val="CE171F"/>
    <a:srgbClr val="46FFFF"/>
    <a:srgbClr val="C50505"/>
    <a:srgbClr val="F2F2F2"/>
    <a:srgbClr val="C3C3C3"/>
    <a:srgbClr val="FF7C80"/>
    <a:srgbClr val="CDE38E"/>
    <a:srgbClr val="8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7F4B0E-AD62-45F1-B3B9-02AE0F8E6CB6}" v="173" dt="2021-07-25T13:16:18.745"/>
    <p1510:client id="{C5B381F8-6045-4FF3-A358-9BF6A94282EE}" v="2126" dt="2021-07-24T17:46:24.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33" autoAdjust="0"/>
    <p:restoredTop sz="96564" autoAdjust="0"/>
  </p:normalViewPr>
  <p:slideViewPr>
    <p:cSldViewPr snapToGrid="0">
      <p:cViewPr varScale="1">
        <p:scale>
          <a:sx n="116" d="100"/>
          <a:sy n="116" d="100"/>
        </p:scale>
        <p:origin x="1402" y="8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0" d="100"/>
        <a:sy n="12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c Glover" userId="47c2a8b81aae47a8" providerId="LiveId" clId="{3A7F4B0E-AD62-45F1-B3B9-02AE0F8E6CB6}"/>
    <pc:docChg chg="undo custSel modSld sldOrd">
      <pc:chgData name="Eric Glover" userId="47c2a8b81aae47a8" providerId="LiveId" clId="{3A7F4B0E-AD62-45F1-B3B9-02AE0F8E6CB6}" dt="2021-07-25T13:16:18.745" v="501" actId="6549"/>
      <pc:docMkLst>
        <pc:docMk/>
      </pc:docMkLst>
      <pc:sldChg chg="ord">
        <pc:chgData name="Eric Glover" userId="47c2a8b81aae47a8" providerId="LiveId" clId="{3A7F4B0E-AD62-45F1-B3B9-02AE0F8E6CB6}" dt="2021-07-25T12:37:35.244" v="91"/>
        <pc:sldMkLst>
          <pc:docMk/>
          <pc:sldMk cId="719571206" sldId="286"/>
        </pc:sldMkLst>
      </pc:sldChg>
      <pc:sldChg chg="modAnim">
        <pc:chgData name="Eric Glover" userId="47c2a8b81aae47a8" providerId="LiveId" clId="{3A7F4B0E-AD62-45F1-B3B9-02AE0F8E6CB6}" dt="2021-07-25T13:09:07.456" v="407"/>
        <pc:sldMkLst>
          <pc:docMk/>
          <pc:sldMk cId="25358319" sldId="497"/>
        </pc:sldMkLst>
      </pc:sldChg>
      <pc:sldChg chg="modSp mod">
        <pc:chgData name="Eric Glover" userId="47c2a8b81aae47a8" providerId="LiveId" clId="{3A7F4B0E-AD62-45F1-B3B9-02AE0F8E6CB6}" dt="2021-07-24T18:41:28.826" v="79" actId="1037"/>
        <pc:sldMkLst>
          <pc:docMk/>
          <pc:sldMk cId="3634463168" sldId="501"/>
        </pc:sldMkLst>
        <pc:spChg chg="mod">
          <ac:chgData name="Eric Glover" userId="47c2a8b81aae47a8" providerId="LiveId" clId="{3A7F4B0E-AD62-45F1-B3B9-02AE0F8E6CB6}" dt="2021-07-24T18:41:28.826" v="79" actId="1037"/>
          <ac:spMkLst>
            <pc:docMk/>
            <pc:sldMk cId="3634463168" sldId="501"/>
            <ac:spMk id="2" creationId="{14290237-B79B-4964-A589-B4AE42C51781}"/>
          </ac:spMkLst>
        </pc:spChg>
      </pc:sldChg>
      <pc:sldChg chg="addSp delSp modSp mod setBg modAnim">
        <pc:chgData name="Eric Glover" userId="47c2a8b81aae47a8" providerId="LiveId" clId="{3A7F4B0E-AD62-45F1-B3B9-02AE0F8E6CB6}" dt="2021-07-25T12:52:19.343" v="357"/>
        <pc:sldMkLst>
          <pc:docMk/>
          <pc:sldMk cId="3400276473" sldId="502"/>
        </pc:sldMkLst>
        <pc:spChg chg="add del mod">
          <ac:chgData name="Eric Glover" userId="47c2a8b81aae47a8" providerId="LiveId" clId="{3A7F4B0E-AD62-45F1-B3B9-02AE0F8E6CB6}" dt="2021-07-25T12:48:23.859" v="324" actId="478"/>
          <ac:spMkLst>
            <pc:docMk/>
            <pc:sldMk cId="3400276473" sldId="502"/>
            <ac:spMk id="2" creationId="{710C70A0-2F1F-4E72-9968-9298A6FF8C35}"/>
          </ac:spMkLst>
        </pc:spChg>
        <pc:spChg chg="add mod">
          <ac:chgData name="Eric Glover" userId="47c2a8b81aae47a8" providerId="LiveId" clId="{3A7F4B0E-AD62-45F1-B3B9-02AE0F8E6CB6}" dt="2021-07-25T12:48:14.383" v="323" actId="208"/>
          <ac:spMkLst>
            <pc:docMk/>
            <pc:sldMk cId="3400276473" sldId="502"/>
            <ac:spMk id="6" creationId="{BD304858-BB64-4283-BFAF-086E5044CB67}"/>
          </ac:spMkLst>
        </pc:spChg>
      </pc:sldChg>
      <pc:sldChg chg="modSp mod">
        <pc:chgData name="Eric Glover" userId="47c2a8b81aae47a8" providerId="LiveId" clId="{3A7F4B0E-AD62-45F1-B3B9-02AE0F8E6CB6}" dt="2021-07-25T13:04:39.451" v="390" actId="1076"/>
        <pc:sldMkLst>
          <pc:docMk/>
          <pc:sldMk cId="3544190782" sldId="503"/>
        </pc:sldMkLst>
        <pc:spChg chg="mod">
          <ac:chgData name="Eric Glover" userId="47c2a8b81aae47a8" providerId="LiveId" clId="{3A7F4B0E-AD62-45F1-B3B9-02AE0F8E6CB6}" dt="2021-07-25T13:03:58.022" v="389" actId="20577"/>
          <ac:spMkLst>
            <pc:docMk/>
            <pc:sldMk cId="3544190782" sldId="503"/>
            <ac:spMk id="29" creationId="{A0167ED7-3101-4E04-A8D6-2578AB1D66FF}"/>
          </ac:spMkLst>
        </pc:spChg>
        <pc:spChg chg="mod">
          <ac:chgData name="Eric Glover" userId="47c2a8b81aae47a8" providerId="LiveId" clId="{3A7F4B0E-AD62-45F1-B3B9-02AE0F8E6CB6}" dt="2021-07-25T13:04:39.451" v="390" actId="1076"/>
          <ac:spMkLst>
            <pc:docMk/>
            <pc:sldMk cId="3544190782" sldId="503"/>
            <ac:spMk id="30" creationId="{F47A7629-5F07-4534-8173-F24DA0064FA3}"/>
          </ac:spMkLst>
        </pc:spChg>
      </pc:sldChg>
      <pc:sldChg chg="delSp modSp modAnim">
        <pc:chgData name="Eric Glover" userId="47c2a8b81aae47a8" providerId="LiveId" clId="{3A7F4B0E-AD62-45F1-B3B9-02AE0F8E6CB6}" dt="2021-07-25T13:06:50.952" v="399"/>
        <pc:sldMkLst>
          <pc:docMk/>
          <pc:sldMk cId="2876775219" sldId="504"/>
        </pc:sldMkLst>
        <pc:spChg chg="mod topLvl">
          <ac:chgData name="Eric Glover" userId="47c2a8b81aae47a8" providerId="LiveId" clId="{3A7F4B0E-AD62-45F1-B3B9-02AE0F8E6CB6}" dt="2021-07-25T13:05:47.675" v="393" actId="165"/>
          <ac:spMkLst>
            <pc:docMk/>
            <pc:sldMk cId="2876775219" sldId="504"/>
            <ac:spMk id="8" creationId="{9173517D-D4C4-4D63-A35C-9DAFE119435A}"/>
          </ac:spMkLst>
        </pc:spChg>
        <pc:spChg chg="mod topLvl">
          <ac:chgData name="Eric Glover" userId="47c2a8b81aae47a8" providerId="LiveId" clId="{3A7F4B0E-AD62-45F1-B3B9-02AE0F8E6CB6}" dt="2021-07-25T13:05:47.675" v="393" actId="165"/>
          <ac:spMkLst>
            <pc:docMk/>
            <pc:sldMk cId="2876775219" sldId="504"/>
            <ac:spMk id="9" creationId="{88DCDB84-B245-4C0D-8F73-1B19A287DACF}"/>
          </ac:spMkLst>
        </pc:spChg>
        <pc:spChg chg="mod topLvl">
          <ac:chgData name="Eric Glover" userId="47c2a8b81aae47a8" providerId="LiveId" clId="{3A7F4B0E-AD62-45F1-B3B9-02AE0F8E6CB6}" dt="2021-07-25T13:05:47.675" v="393" actId="165"/>
          <ac:spMkLst>
            <pc:docMk/>
            <pc:sldMk cId="2876775219" sldId="504"/>
            <ac:spMk id="11" creationId="{359BBB10-3FA0-41F0-959D-0C6B7AEAA0DE}"/>
          </ac:spMkLst>
        </pc:spChg>
        <pc:spChg chg="mod topLvl">
          <ac:chgData name="Eric Glover" userId="47c2a8b81aae47a8" providerId="LiveId" clId="{3A7F4B0E-AD62-45F1-B3B9-02AE0F8E6CB6}" dt="2021-07-25T13:05:47.675" v="393" actId="165"/>
          <ac:spMkLst>
            <pc:docMk/>
            <pc:sldMk cId="2876775219" sldId="504"/>
            <ac:spMk id="12" creationId="{806BA2A0-E232-4AA4-A315-3D55E578CDD0}"/>
          </ac:spMkLst>
        </pc:spChg>
        <pc:spChg chg="mod topLvl">
          <ac:chgData name="Eric Glover" userId="47c2a8b81aae47a8" providerId="LiveId" clId="{3A7F4B0E-AD62-45F1-B3B9-02AE0F8E6CB6}" dt="2021-07-25T13:05:47.675" v="393" actId="165"/>
          <ac:spMkLst>
            <pc:docMk/>
            <pc:sldMk cId="2876775219" sldId="504"/>
            <ac:spMk id="13" creationId="{1845BDCA-F137-42F6-A0CD-6B7776EDC40B}"/>
          </ac:spMkLst>
        </pc:spChg>
        <pc:spChg chg="mod topLvl">
          <ac:chgData name="Eric Glover" userId="47c2a8b81aae47a8" providerId="LiveId" clId="{3A7F4B0E-AD62-45F1-B3B9-02AE0F8E6CB6}" dt="2021-07-25T13:05:47.675" v="393" actId="165"/>
          <ac:spMkLst>
            <pc:docMk/>
            <pc:sldMk cId="2876775219" sldId="504"/>
            <ac:spMk id="14" creationId="{9E43D401-3AE2-4DE3-9331-7CBD63294824}"/>
          </ac:spMkLst>
        </pc:spChg>
        <pc:spChg chg="mod topLvl">
          <ac:chgData name="Eric Glover" userId="47c2a8b81aae47a8" providerId="LiveId" clId="{3A7F4B0E-AD62-45F1-B3B9-02AE0F8E6CB6}" dt="2021-07-25T13:05:47.675" v="393" actId="165"/>
          <ac:spMkLst>
            <pc:docMk/>
            <pc:sldMk cId="2876775219" sldId="504"/>
            <ac:spMk id="15" creationId="{E278C5BB-A0A8-45A7-BE09-5C7547299D06}"/>
          </ac:spMkLst>
        </pc:spChg>
        <pc:grpChg chg="del">
          <ac:chgData name="Eric Glover" userId="47c2a8b81aae47a8" providerId="LiveId" clId="{3A7F4B0E-AD62-45F1-B3B9-02AE0F8E6CB6}" dt="2021-07-25T13:05:47.675" v="393" actId="165"/>
          <ac:grpSpMkLst>
            <pc:docMk/>
            <pc:sldMk cId="2876775219" sldId="504"/>
            <ac:grpSpMk id="6" creationId="{B729D4DB-AADC-4601-A5F8-4BB71363BF8C}"/>
          </ac:grpSpMkLst>
        </pc:grpChg>
        <pc:picChg chg="mod topLvl">
          <ac:chgData name="Eric Glover" userId="47c2a8b81aae47a8" providerId="LiveId" clId="{3A7F4B0E-AD62-45F1-B3B9-02AE0F8E6CB6}" dt="2021-07-25T13:05:47.675" v="393" actId="165"/>
          <ac:picMkLst>
            <pc:docMk/>
            <pc:sldMk cId="2876775219" sldId="504"/>
            <ac:picMk id="3" creationId="{EA61031E-F885-4BA7-AB8C-F23647E26B12}"/>
          </ac:picMkLst>
        </pc:picChg>
      </pc:sldChg>
      <pc:sldChg chg="addSp delSp modSp mod modAnim">
        <pc:chgData name="Eric Glover" userId="47c2a8b81aae47a8" providerId="LiveId" clId="{3A7F4B0E-AD62-45F1-B3B9-02AE0F8E6CB6}" dt="2021-07-25T13:16:18.745" v="501" actId="6549"/>
        <pc:sldMkLst>
          <pc:docMk/>
          <pc:sldMk cId="1131563478" sldId="511"/>
        </pc:sldMkLst>
        <pc:spChg chg="add del mod">
          <ac:chgData name="Eric Glover" userId="47c2a8b81aae47a8" providerId="LiveId" clId="{3A7F4B0E-AD62-45F1-B3B9-02AE0F8E6CB6}" dt="2021-07-25T13:14:44.517" v="428" actId="767"/>
          <ac:spMkLst>
            <pc:docMk/>
            <pc:sldMk cId="1131563478" sldId="511"/>
            <ac:spMk id="2" creationId="{C2ACAB40-B98B-44F7-9AFE-12A1E6F2ADC1}"/>
          </ac:spMkLst>
        </pc:spChg>
        <pc:spChg chg="mod modVis">
          <ac:chgData name="Eric Glover" userId="47c2a8b81aae47a8" providerId="LiveId" clId="{3A7F4B0E-AD62-45F1-B3B9-02AE0F8E6CB6}" dt="2021-07-25T13:12:32.421" v="412" actId="14429"/>
          <ac:spMkLst>
            <pc:docMk/>
            <pc:sldMk cId="1131563478" sldId="511"/>
            <ac:spMk id="7" creationId="{C26F0809-F6DC-41A6-BCD5-838DB7B69239}"/>
          </ac:spMkLst>
        </pc:spChg>
        <pc:spChg chg="mod ord modVis">
          <ac:chgData name="Eric Glover" userId="47c2a8b81aae47a8" providerId="LiveId" clId="{3A7F4B0E-AD62-45F1-B3B9-02AE0F8E6CB6}" dt="2021-07-25T13:13:11.901" v="422" actId="14838"/>
          <ac:spMkLst>
            <pc:docMk/>
            <pc:sldMk cId="1131563478" sldId="511"/>
            <ac:spMk id="9" creationId="{E1B6A512-A126-4039-B882-A15BD36BFF7C}"/>
          </ac:spMkLst>
        </pc:spChg>
        <pc:spChg chg="mod modVis">
          <ac:chgData name="Eric Glover" userId="47c2a8b81aae47a8" providerId="LiveId" clId="{3A7F4B0E-AD62-45F1-B3B9-02AE0F8E6CB6}" dt="2021-07-25T13:13:18.155" v="423" actId="14429"/>
          <ac:spMkLst>
            <pc:docMk/>
            <pc:sldMk cId="1131563478" sldId="511"/>
            <ac:spMk id="10" creationId="{B7FFD7C8-CD1E-4DB5-BFA5-19A8DE7A4D74}"/>
          </ac:spMkLst>
        </pc:spChg>
        <pc:spChg chg="mod modVis">
          <ac:chgData name="Eric Glover" userId="47c2a8b81aae47a8" providerId="LiveId" clId="{3A7F4B0E-AD62-45F1-B3B9-02AE0F8E6CB6}" dt="2021-07-25T13:13:41.310" v="425" actId="14429"/>
          <ac:spMkLst>
            <pc:docMk/>
            <pc:sldMk cId="1131563478" sldId="511"/>
            <ac:spMk id="11" creationId="{04510937-CB87-4BB3-BD83-1F93FCFF1859}"/>
          </ac:spMkLst>
        </pc:spChg>
        <pc:spChg chg="add mod">
          <ac:chgData name="Eric Glover" userId="47c2a8b81aae47a8" providerId="LiveId" clId="{3A7F4B0E-AD62-45F1-B3B9-02AE0F8E6CB6}" dt="2021-07-25T13:16:18.745" v="501" actId="6549"/>
          <ac:spMkLst>
            <pc:docMk/>
            <pc:sldMk cId="1131563478" sldId="511"/>
            <ac:spMk id="12" creationId="{C55BC2F9-29BE-42F5-BDC0-222289A5F4C8}"/>
          </ac:spMkLst>
        </pc:spChg>
        <pc:spChg chg="mod modVis">
          <ac:chgData name="Eric Glover" userId="47c2a8b81aae47a8" providerId="LiveId" clId="{3A7F4B0E-AD62-45F1-B3B9-02AE0F8E6CB6}" dt="2021-07-25T13:12:31.061" v="411" actId="14429"/>
          <ac:spMkLst>
            <pc:docMk/>
            <pc:sldMk cId="1131563478" sldId="511"/>
            <ac:spMk id="13" creationId="{784710D2-F55C-4E86-B4CF-E065281ED335}"/>
          </ac:spMkLst>
        </pc:spChg>
        <pc:spChg chg="mod modVis">
          <ac:chgData name="Eric Glover" userId="47c2a8b81aae47a8" providerId="LiveId" clId="{3A7F4B0E-AD62-45F1-B3B9-02AE0F8E6CB6}" dt="2021-07-25T13:12:38.766" v="416" actId="14429"/>
          <ac:spMkLst>
            <pc:docMk/>
            <pc:sldMk cId="1131563478" sldId="511"/>
            <ac:spMk id="15" creationId="{B7A19537-7F5A-4D4C-AE94-F33283ACF90D}"/>
          </ac:spMkLst>
        </pc:spChg>
        <pc:spChg chg="mod modVis">
          <ac:chgData name="Eric Glover" userId="47c2a8b81aae47a8" providerId="LiveId" clId="{3A7F4B0E-AD62-45F1-B3B9-02AE0F8E6CB6}" dt="2021-07-25T13:12:33.209" v="413" actId="14429"/>
          <ac:spMkLst>
            <pc:docMk/>
            <pc:sldMk cId="1131563478" sldId="511"/>
            <ac:spMk id="16" creationId="{CD9FE4EF-C4D8-49A0-B2FF-81D8DB7D8A24}"/>
          </ac:spMkLst>
        </pc:spChg>
        <pc:spChg chg="mod modVis">
          <ac:chgData name="Eric Glover" userId="47c2a8b81aae47a8" providerId="LiveId" clId="{3A7F4B0E-AD62-45F1-B3B9-02AE0F8E6CB6}" dt="2021-07-25T13:12:35.121" v="415" actId="14429"/>
          <ac:spMkLst>
            <pc:docMk/>
            <pc:sldMk cId="1131563478" sldId="511"/>
            <ac:spMk id="21" creationId="{333C23F6-1CA8-4D1F-96AE-E2E8A5F01E63}"/>
          </ac:spMkLst>
        </pc:spChg>
        <pc:spChg chg="mod modVis">
          <ac:chgData name="Eric Glover" userId="47c2a8b81aae47a8" providerId="LiveId" clId="{3A7F4B0E-AD62-45F1-B3B9-02AE0F8E6CB6}" dt="2021-07-25T13:12:34.056" v="414" actId="14429"/>
          <ac:spMkLst>
            <pc:docMk/>
            <pc:sldMk cId="1131563478" sldId="511"/>
            <ac:spMk id="22" creationId="{38FAA1A1-D861-433F-88FA-1E9D6FD31D11}"/>
          </ac:spMkLst>
        </pc:spChg>
      </pc:sldChg>
      <pc:sldChg chg="modAnim">
        <pc:chgData name="Eric Glover" userId="47c2a8b81aae47a8" providerId="LiveId" clId="{3A7F4B0E-AD62-45F1-B3B9-02AE0F8E6CB6}" dt="2021-07-25T12:36:49.833" v="89"/>
        <pc:sldMkLst>
          <pc:docMk/>
          <pc:sldMk cId="1162809161" sldId="515"/>
        </pc:sldMkLst>
      </pc:sldChg>
    </pc:docChg>
  </pc:docChgLst>
  <pc:docChgLst>
    <pc:chgData name="Eric Glover" userId="47c2a8b81aae47a8" providerId="LiveId" clId="{C5B381F8-6045-4FF3-A358-9BF6A94282EE}"/>
    <pc:docChg chg="undo redo custSel addSld delSld modSld sldOrd">
      <pc:chgData name="Eric Glover" userId="47c2a8b81aae47a8" providerId="LiveId" clId="{C5B381F8-6045-4FF3-A358-9BF6A94282EE}" dt="2021-07-24T17:47:36.812" v="8406"/>
      <pc:docMkLst>
        <pc:docMk/>
      </pc:docMkLst>
      <pc:sldChg chg="modSp mod">
        <pc:chgData name="Eric Glover" userId="47c2a8b81aae47a8" providerId="LiveId" clId="{C5B381F8-6045-4FF3-A358-9BF6A94282EE}" dt="2021-07-24T17:20:00.779" v="8356" actId="6549"/>
        <pc:sldMkLst>
          <pc:docMk/>
          <pc:sldMk cId="3429495880" sldId="390"/>
        </pc:sldMkLst>
        <pc:spChg chg="mod">
          <ac:chgData name="Eric Glover" userId="47c2a8b81aae47a8" providerId="LiveId" clId="{C5B381F8-6045-4FF3-A358-9BF6A94282EE}" dt="2021-07-24T17:20:00.779" v="8356" actId="6549"/>
          <ac:spMkLst>
            <pc:docMk/>
            <pc:sldMk cId="3429495880" sldId="390"/>
            <ac:spMk id="2" creationId="{14290237-B79B-4964-A589-B4AE42C51781}"/>
          </ac:spMkLst>
        </pc:spChg>
      </pc:sldChg>
      <pc:sldChg chg="modSp del mod">
        <pc:chgData name="Eric Glover" userId="47c2a8b81aae47a8" providerId="LiveId" clId="{C5B381F8-6045-4FF3-A358-9BF6A94282EE}" dt="2021-07-24T13:46:45.902" v="2748" actId="47"/>
        <pc:sldMkLst>
          <pc:docMk/>
          <pc:sldMk cId="413196727" sldId="427"/>
        </pc:sldMkLst>
        <pc:spChg chg="mod">
          <ac:chgData name="Eric Glover" userId="47c2a8b81aae47a8" providerId="LiveId" clId="{C5B381F8-6045-4FF3-A358-9BF6A94282EE}" dt="2021-07-24T12:24:32.109" v="66" actId="6549"/>
          <ac:spMkLst>
            <pc:docMk/>
            <pc:sldMk cId="413196727" sldId="427"/>
            <ac:spMk id="4" creationId="{3557725F-5149-44D1-ACB7-626F0A6DFEE8}"/>
          </ac:spMkLst>
        </pc:spChg>
      </pc:sldChg>
      <pc:sldChg chg="modSp mod">
        <pc:chgData name="Eric Glover" userId="47c2a8b81aae47a8" providerId="LiveId" clId="{C5B381F8-6045-4FF3-A358-9BF6A94282EE}" dt="2021-07-24T14:53:59.831" v="4423" actId="20577"/>
        <pc:sldMkLst>
          <pc:docMk/>
          <pc:sldMk cId="3896088557" sldId="467"/>
        </pc:sldMkLst>
        <pc:spChg chg="mod">
          <ac:chgData name="Eric Glover" userId="47c2a8b81aae47a8" providerId="LiveId" clId="{C5B381F8-6045-4FF3-A358-9BF6A94282EE}" dt="2021-07-24T14:53:59.831" v="4423" actId="20577"/>
          <ac:spMkLst>
            <pc:docMk/>
            <pc:sldMk cId="3896088557" sldId="467"/>
            <ac:spMk id="4" creationId="{9DBE536B-5A45-4FA1-A213-D2EFD94C4F93}"/>
          </ac:spMkLst>
        </pc:spChg>
      </pc:sldChg>
      <pc:sldChg chg="modSp mod modAnim">
        <pc:chgData name="Eric Glover" userId="47c2a8b81aae47a8" providerId="LiveId" clId="{C5B381F8-6045-4FF3-A358-9BF6A94282EE}" dt="2021-07-24T14:49:10.960" v="4263" actId="403"/>
        <pc:sldMkLst>
          <pc:docMk/>
          <pc:sldMk cId="2576531457" sldId="469"/>
        </pc:sldMkLst>
        <pc:spChg chg="mod">
          <ac:chgData name="Eric Glover" userId="47c2a8b81aae47a8" providerId="LiveId" clId="{C5B381F8-6045-4FF3-A358-9BF6A94282EE}" dt="2021-07-24T14:49:10.960" v="4263" actId="403"/>
          <ac:spMkLst>
            <pc:docMk/>
            <pc:sldMk cId="2576531457" sldId="469"/>
            <ac:spMk id="22" creationId="{0B3567ED-E8EB-494E-B07B-76EBF6CB7D52}"/>
          </ac:spMkLst>
        </pc:spChg>
        <pc:spChg chg="mod">
          <ac:chgData name="Eric Glover" userId="47c2a8b81aae47a8" providerId="LiveId" clId="{C5B381F8-6045-4FF3-A358-9BF6A94282EE}" dt="2021-07-24T14:49:00.860" v="4261" actId="6549"/>
          <ac:spMkLst>
            <pc:docMk/>
            <pc:sldMk cId="2576531457" sldId="469"/>
            <ac:spMk id="25" creationId="{A1D712C3-1DB4-40E0-A8CC-46D79BB9E2A2}"/>
          </ac:spMkLst>
        </pc:spChg>
      </pc:sldChg>
      <pc:sldChg chg="delSp del mod">
        <pc:chgData name="Eric Glover" userId="47c2a8b81aae47a8" providerId="LiveId" clId="{C5B381F8-6045-4FF3-A358-9BF6A94282EE}" dt="2021-07-24T12:17:06.121" v="14" actId="47"/>
        <pc:sldMkLst>
          <pc:docMk/>
          <pc:sldMk cId="2870058932" sldId="471"/>
        </pc:sldMkLst>
        <pc:spChg chg="del">
          <ac:chgData name="Eric Glover" userId="47c2a8b81aae47a8" providerId="LiveId" clId="{C5B381F8-6045-4FF3-A358-9BF6A94282EE}" dt="2021-07-24T12:16:59.339" v="12" actId="478"/>
          <ac:spMkLst>
            <pc:docMk/>
            <pc:sldMk cId="2870058932" sldId="471"/>
            <ac:spMk id="2" creationId="{59E08BA1-A7D7-416C-8351-99037F81D50D}"/>
          </ac:spMkLst>
        </pc:spChg>
        <pc:picChg chg="del">
          <ac:chgData name="Eric Glover" userId="47c2a8b81aae47a8" providerId="LiveId" clId="{C5B381F8-6045-4FF3-A358-9BF6A94282EE}" dt="2021-07-24T12:16:55.582" v="11" actId="478"/>
          <ac:picMkLst>
            <pc:docMk/>
            <pc:sldMk cId="2870058932" sldId="471"/>
            <ac:picMk id="1026" creationId="{04EBDAC8-BC2D-4ADF-AED0-02B559639EBD}"/>
          </ac:picMkLst>
        </pc:picChg>
      </pc:sldChg>
      <pc:sldChg chg="del">
        <pc:chgData name="Eric Glover" userId="47c2a8b81aae47a8" providerId="LiveId" clId="{C5B381F8-6045-4FF3-A358-9BF6A94282EE}" dt="2021-07-24T12:16:42.342" v="3" actId="47"/>
        <pc:sldMkLst>
          <pc:docMk/>
          <pc:sldMk cId="1627890513" sldId="484"/>
        </pc:sldMkLst>
      </pc:sldChg>
      <pc:sldChg chg="del">
        <pc:chgData name="Eric Glover" userId="47c2a8b81aae47a8" providerId="LiveId" clId="{C5B381F8-6045-4FF3-A358-9BF6A94282EE}" dt="2021-07-24T12:17:35.682" v="15" actId="47"/>
        <pc:sldMkLst>
          <pc:docMk/>
          <pc:sldMk cId="2491310682" sldId="485"/>
        </pc:sldMkLst>
      </pc:sldChg>
      <pc:sldChg chg="del">
        <pc:chgData name="Eric Glover" userId="47c2a8b81aae47a8" providerId="LiveId" clId="{C5B381F8-6045-4FF3-A358-9BF6A94282EE}" dt="2021-07-24T12:17:35.682" v="15" actId="47"/>
        <pc:sldMkLst>
          <pc:docMk/>
          <pc:sldMk cId="552031546" sldId="486"/>
        </pc:sldMkLst>
      </pc:sldChg>
      <pc:sldChg chg="del">
        <pc:chgData name="Eric Glover" userId="47c2a8b81aae47a8" providerId="LiveId" clId="{C5B381F8-6045-4FF3-A358-9BF6A94282EE}" dt="2021-07-24T12:17:35.682" v="15" actId="47"/>
        <pc:sldMkLst>
          <pc:docMk/>
          <pc:sldMk cId="3451440058" sldId="488"/>
        </pc:sldMkLst>
      </pc:sldChg>
      <pc:sldChg chg="del">
        <pc:chgData name="Eric Glover" userId="47c2a8b81aae47a8" providerId="LiveId" clId="{C5B381F8-6045-4FF3-A358-9BF6A94282EE}" dt="2021-07-24T12:17:35.682" v="15" actId="47"/>
        <pc:sldMkLst>
          <pc:docMk/>
          <pc:sldMk cId="1398874006" sldId="489"/>
        </pc:sldMkLst>
      </pc:sldChg>
      <pc:sldChg chg="del">
        <pc:chgData name="Eric Glover" userId="47c2a8b81aae47a8" providerId="LiveId" clId="{C5B381F8-6045-4FF3-A358-9BF6A94282EE}" dt="2021-07-24T12:17:35.682" v="15" actId="47"/>
        <pc:sldMkLst>
          <pc:docMk/>
          <pc:sldMk cId="586041531" sldId="490"/>
        </pc:sldMkLst>
      </pc:sldChg>
      <pc:sldChg chg="del">
        <pc:chgData name="Eric Glover" userId="47c2a8b81aae47a8" providerId="LiveId" clId="{C5B381F8-6045-4FF3-A358-9BF6A94282EE}" dt="2021-07-24T12:17:35.682" v="15" actId="47"/>
        <pc:sldMkLst>
          <pc:docMk/>
          <pc:sldMk cId="3406287385" sldId="491"/>
        </pc:sldMkLst>
      </pc:sldChg>
      <pc:sldChg chg="del">
        <pc:chgData name="Eric Glover" userId="47c2a8b81aae47a8" providerId="LiveId" clId="{C5B381F8-6045-4FF3-A358-9BF6A94282EE}" dt="2021-07-24T12:17:35.682" v="15" actId="47"/>
        <pc:sldMkLst>
          <pc:docMk/>
          <pc:sldMk cId="3209133374" sldId="492"/>
        </pc:sldMkLst>
      </pc:sldChg>
      <pc:sldChg chg="del">
        <pc:chgData name="Eric Glover" userId="47c2a8b81aae47a8" providerId="LiveId" clId="{C5B381F8-6045-4FF3-A358-9BF6A94282EE}" dt="2021-07-24T12:17:35.682" v="15" actId="47"/>
        <pc:sldMkLst>
          <pc:docMk/>
          <pc:sldMk cId="555061715" sldId="493"/>
        </pc:sldMkLst>
      </pc:sldChg>
      <pc:sldChg chg="del">
        <pc:chgData name="Eric Glover" userId="47c2a8b81aae47a8" providerId="LiveId" clId="{C5B381F8-6045-4FF3-A358-9BF6A94282EE}" dt="2021-07-24T12:17:35.682" v="15" actId="47"/>
        <pc:sldMkLst>
          <pc:docMk/>
          <pc:sldMk cId="3727957609" sldId="494"/>
        </pc:sldMkLst>
      </pc:sldChg>
      <pc:sldChg chg="modSp mod modAnim">
        <pc:chgData name="Eric Glover" userId="47c2a8b81aae47a8" providerId="LiveId" clId="{C5B381F8-6045-4FF3-A358-9BF6A94282EE}" dt="2021-07-24T17:08:07.628" v="8322" actId="20577"/>
        <pc:sldMkLst>
          <pc:docMk/>
          <pc:sldMk cId="1609761929" sldId="495"/>
        </pc:sldMkLst>
        <pc:spChg chg="mod">
          <ac:chgData name="Eric Glover" userId="47c2a8b81aae47a8" providerId="LiveId" clId="{C5B381F8-6045-4FF3-A358-9BF6A94282EE}" dt="2021-07-24T17:07:43.998" v="8274" actId="1036"/>
          <ac:spMkLst>
            <pc:docMk/>
            <pc:sldMk cId="1609761929" sldId="495"/>
            <ac:spMk id="2" creationId="{3D8B62F3-D11F-4FAB-885B-586C527DB6FE}"/>
          </ac:spMkLst>
        </pc:spChg>
        <pc:spChg chg="mod">
          <ac:chgData name="Eric Glover" userId="47c2a8b81aae47a8" providerId="LiveId" clId="{C5B381F8-6045-4FF3-A358-9BF6A94282EE}" dt="2021-07-24T17:08:07.628" v="8322" actId="20577"/>
          <ac:spMkLst>
            <pc:docMk/>
            <pc:sldMk cId="1609761929" sldId="495"/>
            <ac:spMk id="20" creationId="{E0384364-4407-42FF-887B-01B7156C1926}"/>
          </ac:spMkLst>
        </pc:spChg>
      </pc:sldChg>
      <pc:sldChg chg="addSp delSp modSp mod ord addAnim delAnim modAnim">
        <pc:chgData name="Eric Glover" userId="47c2a8b81aae47a8" providerId="LiveId" clId="{C5B381F8-6045-4FF3-A358-9BF6A94282EE}" dt="2021-07-24T17:42:55.375" v="8391"/>
        <pc:sldMkLst>
          <pc:docMk/>
          <pc:sldMk cId="25358319" sldId="497"/>
        </pc:sldMkLst>
        <pc:spChg chg="add mod">
          <ac:chgData name="Eric Glover" userId="47c2a8b81aae47a8" providerId="LiveId" clId="{C5B381F8-6045-4FF3-A358-9BF6A94282EE}" dt="2021-07-24T15:08:28.507" v="5241" actId="20577"/>
          <ac:spMkLst>
            <pc:docMk/>
            <pc:sldMk cId="25358319" sldId="497"/>
            <ac:spMk id="2" creationId="{F33D438F-43A3-48BB-B814-37150DDFA704}"/>
          </ac:spMkLst>
        </pc:spChg>
        <pc:spChg chg="mod ord">
          <ac:chgData name="Eric Glover" userId="47c2a8b81aae47a8" providerId="LiveId" clId="{C5B381F8-6045-4FF3-A358-9BF6A94282EE}" dt="2021-07-24T14:44:15.534" v="4013" actId="13244"/>
          <ac:spMkLst>
            <pc:docMk/>
            <pc:sldMk cId="25358319" sldId="497"/>
            <ac:spMk id="7" creationId="{C26F0809-F6DC-41A6-BCD5-838DB7B69239}"/>
          </ac:spMkLst>
        </pc:spChg>
        <pc:spChg chg="del mod modVis">
          <ac:chgData name="Eric Glover" userId="47c2a8b81aae47a8" providerId="LiveId" clId="{C5B381F8-6045-4FF3-A358-9BF6A94282EE}" dt="2021-07-24T14:44:31.073" v="4020" actId="478"/>
          <ac:spMkLst>
            <pc:docMk/>
            <pc:sldMk cId="25358319" sldId="497"/>
            <ac:spMk id="12" creationId="{09588DA8-065E-4F6F-8EFD-43104AB2E0CF}"/>
          </ac:spMkLst>
        </pc:spChg>
        <pc:spChg chg="mod ord">
          <ac:chgData name="Eric Glover" userId="47c2a8b81aae47a8" providerId="LiveId" clId="{C5B381F8-6045-4FF3-A358-9BF6A94282EE}" dt="2021-07-24T14:44:13.826" v="4012" actId="13244"/>
          <ac:spMkLst>
            <pc:docMk/>
            <pc:sldMk cId="25358319" sldId="497"/>
            <ac:spMk id="13" creationId="{784710D2-F55C-4E86-B4CF-E065281ED335}"/>
          </ac:spMkLst>
        </pc:spChg>
        <pc:spChg chg="del">
          <ac:chgData name="Eric Glover" userId="47c2a8b81aae47a8" providerId="LiveId" clId="{C5B381F8-6045-4FF3-A358-9BF6A94282EE}" dt="2021-07-24T14:44:35.336" v="4021" actId="478"/>
          <ac:spMkLst>
            <pc:docMk/>
            <pc:sldMk cId="25358319" sldId="497"/>
            <ac:spMk id="14" creationId="{C4285719-470E-454C-AF62-8323075F1F5B}"/>
          </ac:spMkLst>
        </pc:spChg>
        <pc:spChg chg="add del mod">
          <ac:chgData name="Eric Glover" userId="47c2a8b81aae47a8" providerId="LiveId" clId="{C5B381F8-6045-4FF3-A358-9BF6A94282EE}" dt="2021-07-24T15:07:09.510" v="5207" actId="1035"/>
          <ac:spMkLst>
            <pc:docMk/>
            <pc:sldMk cId="25358319" sldId="497"/>
            <ac:spMk id="15" creationId="{B7A19537-7F5A-4D4C-AE94-F33283ACF90D}"/>
          </ac:spMkLst>
        </pc:spChg>
        <pc:spChg chg="mod">
          <ac:chgData name="Eric Glover" userId="47c2a8b81aae47a8" providerId="LiveId" clId="{C5B381F8-6045-4FF3-A358-9BF6A94282EE}" dt="2021-07-24T14:44:47.520" v="4022" actId="962"/>
          <ac:spMkLst>
            <pc:docMk/>
            <pc:sldMk cId="25358319" sldId="497"/>
            <ac:spMk id="16" creationId="{CD9FE4EF-C4D8-49A0-B2FF-81D8DB7D8A24}"/>
          </ac:spMkLst>
        </pc:spChg>
        <pc:spChg chg="del">
          <ac:chgData name="Eric Glover" userId="47c2a8b81aae47a8" providerId="LiveId" clId="{C5B381F8-6045-4FF3-A358-9BF6A94282EE}" dt="2021-07-24T14:44:53.234" v="4023" actId="478"/>
          <ac:spMkLst>
            <pc:docMk/>
            <pc:sldMk cId="25358319" sldId="497"/>
            <ac:spMk id="18" creationId="{4300840D-0A0B-4512-BACA-B439D5B9C57C}"/>
          </ac:spMkLst>
        </pc:spChg>
        <pc:spChg chg="del">
          <ac:chgData name="Eric Glover" userId="47c2a8b81aae47a8" providerId="LiveId" clId="{C5B381F8-6045-4FF3-A358-9BF6A94282EE}" dt="2021-07-24T14:43:48.907" v="4009" actId="478"/>
          <ac:spMkLst>
            <pc:docMk/>
            <pc:sldMk cId="25358319" sldId="497"/>
            <ac:spMk id="19" creationId="{D1B283AC-E90F-414F-8433-AA0DB576DCC7}"/>
          </ac:spMkLst>
        </pc:spChg>
        <pc:spChg chg="del">
          <ac:chgData name="Eric Glover" userId="47c2a8b81aae47a8" providerId="LiveId" clId="{C5B381F8-6045-4FF3-A358-9BF6A94282EE}" dt="2021-07-24T14:45:00.050" v="4024" actId="478"/>
          <ac:spMkLst>
            <pc:docMk/>
            <pc:sldMk cId="25358319" sldId="497"/>
            <ac:spMk id="20" creationId="{D2B78728-A580-49A7-84F9-6EF6F583ADE0}"/>
          </ac:spMkLst>
        </pc:spChg>
        <pc:spChg chg="mod">
          <ac:chgData name="Eric Glover" userId="47c2a8b81aae47a8" providerId="LiveId" clId="{C5B381F8-6045-4FF3-A358-9BF6A94282EE}" dt="2021-07-24T15:14:57.544" v="5278" actId="20577"/>
          <ac:spMkLst>
            <pc:docMk/>
            <pc:sldMk cId="25358319" sldId="497"/>
            <ac:spMk id="21" creationId="{333C23F6-1CA8-4D1F-96AE-E2E8A5F01E63}"/>
          </ac:spMkLst>
        </pc:spChg>
        <pc:spChg chg="mod">
          <ac:chgData name="Eric Glover" userId="47c2a8b81aae47a8" providerId="LiveId" clId="{C5B381F8-6045-4FF3-A358-9BF6A94282EE}" dt="2021-07-24T14:45:15.113" v="4025" actId="962"/>
          <ac:spMkLst>
            <pc:docMk/>
            <pc:sldMk cId="25358319" sldId="497"/>
            <ac:spMk id="22" creationId="{38FAA1A1-D861-433F-88FA-1E9D6FD31D11}"/>
          </ac:spMkLst>
        </pc:spChg>
        <pc:spChg chg="del mod">
          <ac:chgData name="Eric Glover" userId="47c2a8b81aae47a8" providerId="LiveId" clId="{C5B381F8-6045-4FF3-A358-9BF6A94282EE}" dt="2021-07-24T14:43:46.507" v="4008" actId="478"/>
          <ac:spMkLst>
            <pc:docMk/>
            <pc:sldMk cId="25358319" sldId="497"/>
            <ac:spMk id="23" creationId="{37EF1CD6-156E-4597-93AB-7FF055C6BBA1}"/>
          </ac:spMkLst>
        </pc:spChg>
        <pc:spChg chg="del">
          <ac:chgData name="Eric Glover" userId="47c2a8b81aae47a8" providerId="LiveId" clId="{C5B381F8-6045-4FF3-A358-9BF6A94282EE}" dt="2021-07-24T14:45:22.090" v="4026" actId="478"/>
          <ac:spMkLst>
            <pc:docMk/>
            <pc:sldMk cId="25358319" sldId="497"/>
            <ac:spMk id="24" creationId="{8D71EDA1-87BF-4D5D-AB79-F346FD19278A}"/>
          </ac:spMkLst>
        </pc:spChg>
      </pc:sldChg>
      <pc:sldChg chg="del">
        <pc:chgData name="Eric Glover" userId="47c2a8b81aae47a8" providerId="LiveId" clId="{C5B381F8-6045-4FF3-A358-9BF6A94282EE}" dt="2021-07-24T12:18:08.997" v="18" actId="47"/>
        <pc:sldMkLst>
          <pc:docMk/>
          <pc:sldMk cId="2438077114" sldId="498"/>
        </pc:sldMkLst>
      </pc:sldChg>
      <pc:sldChg chg="del">
        <pc:chgData name="Eric Glover" userId="47c2a8b81aae47a8" providerId="LiveId" clId="{C5B381F8-6045-4FF3-A358-9BF6A94282EE}" dt="2021-07-24T12:18:12.073" v="19" actId="47"/>
        <pc:sldMkLst>
          <pc:docMk/>
          <pc:sldMk cId="3425597658" sldId="499"/>
        </pc:sldMkLst>
      </pc:sldChg>
      <pc:sldChg chg="del">
        <pc:chgData name="Eric Glover" userId="47c2a8b81aae47a8" providerId="LiveId" clId="{C5B381F8-6045-4FF3-A358-9BF6A94282EE}" dt="2021-07-24T12:18:08.997" v="18" actId="47"/>
        <pc:sldMkLst>
          <pc:docMk/>
          <pc:sldMk cId="867734720" sldId="500"/>
        </pc:sldMkLst>
      </pc:sldChg>
      <pc:sldChg chg="modSp add mod ord">
        <pc:chgData name="Eric Glover" userId="47c2a8b81aae47a8" providerId="LiveId" clId="{C5B381F8-6045-4FF3-A358-9BF6A94282EE}" dt="2021-07-24T15:15:46.519" v="5343" actId="1035"/>
        <pc:sldMkLst>
          <pc:docMk/>
          <pc:sldMk cId="3634463168" sldId="501"/>
        </pc:sldMkLst>
        <pc:spChg chg="mod">
          <ac:chgData name="Eric Glover" userId="47c2a8b81aae47a8" providerId="LiveId" clId="{C5B381F8-6045-4FF3-A358-9BF6A94282EE}" dt="2021-07-24T15:15:46.519" v="5343" actId="1035"/>
          <ac:spMkLst>
            <pc:docMk/>
            <pc:sldMk cId="3634463168" sldId="501"/>
            <ac:spMk id="2" creationId="{14290237-B79B-4964-A589-B4AE42C51781}"/>
          </ac:spMkLst>
        </pc:spChg>
      </pc:sldChg>
      <pc:sldChg chg="addSp delSp modSp new mod setBg">
        <pc:chgData name="Eric Glover" userId="47c2a8b81aae47a8" providerId="LiveId" clId="{C5B381F8-6045-4FF3-A358-9BF6A94282EE}" dt="2021-07-24T17:24:30.603" v="8365" actId="26606"/>
        <pc:sldMkLst>
          <pc:docMk/>
          <pc:sldMk cId="3400276473" sldId="502"/>
        </pc:sldMkLst>
        <pc:spChg chg="add del">
          <ac:chgData name="Eric Glover" userId="47c2a8b81aae47a8" providerId="LiveId" clId="{C5B381F8-6045-4FF3-A358-9BF6A94282EE}" dt="2021-07-24T17:23:27.015" v="8359" actId="26606"/>
          <ac:spMkLst>
            <pc:docMk/>
            <pc:sldMk cId="3400276473" sldId="502"/>
            <ac:spMk id="7" creationId="{82A5F716-98EF-42EF-A471-87C6DFDCC799}"/>
          </ac:spMkLst>
        </pc:spChg>
        <pc:spChg chg="add del">
          <ac:chgData name="Eric Glover" userId="47c2a8b81aae47a8" providerId="LiveId" clId="{C5B381F8-6045-4FF3-A358-9BF6A94282EE}" dt="2021-07-24T17:23:27.015" v="8359" actId="26606"/>
          <ac:spMkLst>
            <pc:docMk/>
            <pc:sldMk cId="3400276473" sldId="502"/>
            <ac:spMk id="9" creationId="{B87687D8-4EF1-4EF2-BF7E-74BB4A3D1806}"/>
          </ac:spMkLst>
        </pc:spChg>
        <pc:spChg chg="add del">
          <ac:chgData name="Eric Glover" userId="47c2a8b81aae47a8" providerId="LiveId" clId="{C5B381F8-6045-4FF3-A358-9BF6A94282EE}" dt="2021-07-24T17:24:30.603" v="8365" actId="26606"/>
          <ac:spMkLst>
            <pc:docMk/>
            <pc:sldMk cId="3400276473" sldId="502"/>
            <ac:spMk id="11" creationId="{C37E9D4B-7BFA-4D10-B666-547BAC499469}"/>
          </ac:spMkLst>
        </pc:spChg>
        <pc:spChg chg="add del">
          <ac:chgData name="Eric Glover" userId="47c2a8b81aae47a8" providerId="LiveId" clId="{C5B381F8-6045-4FF3-A358-9BF6A94282EE}" dt="2021-07-24T17:24:30.603" v="8365" actId="26606"/>
          <ac:spMkLst>
            <pc:docMk/>
            <pc:sldMk cId="3400276473" sldId="502"/>
            <ac:spMk id="12" creationId="{22F15A2D-2324-487D-A02A-BF46C5C580EB}"/>
          </ac:spMkLst>
        </pc:spChg>
        <pc:spChg chg="add del">
          <ac:chgData name="Eric Glover" userId="47c2a8b81aae47a8" providerId="LiveId" clId="{C5B381F8-6045-4FF3-A358-9BF6A94282EE}" dt="2021-07-24T17:24:30.603" v="8365" actId="26606"/>
          <ac:spMkLst>
            <pc:docMk/>
            <pc:sldMk cId="3400276473" sldId="502"/>
            <ac:spMk id="13" creationId="{2AEAFA59-923A-4F54-8B49-44C970BCC323}"/>
          </ac:spMkLst>
        </pc:spChg>
        <pc:spChg chg="add del">
          <ac:chgData name="Eric Glover" userId="47c2a8b81aae47a8" providerId="LiveId" clId="{C5B381F8-6045-4FF3-A358-9BF6A94282EE}" dt="2021-07-24T17:24:30.599" v="8364" actId="26606"/>
          <ac:spMkLst>
            <pc:docMk/>
            <pc:sldMk cId="3400276473" sldId="502"/>
            <ac:spMk id="71" creationId="{22F15A2D-2324-487D-A02A-BF46C5C580EB}"/>
          </ac:spMkLst>
        </pc:spChg>
        <pc:spChg chg="add del">
          <ac:chgData name="Eric Glover" userId="47c2a8b81aae47a8" providerId="LiveId" clId="{C5B381F8-6045-4FF3-A358-9BF6A94282EE}" dt="2021-07-24T17:24:30.599" v="8364" actId="26606"/>
          <ac:spMkLst>
            <pc:docMk/>
            <pc:sldMk cId="3400276473" sldId="502"/>
            <ac:spMk id="73" creationId="{2AEAFA59-923A-4F54-8B49-44C970BCC323}"/>
          </ac:spMkLst>
        </pc:spChg>
        <pc:spChg chg="add del">
          <ac:chgData name="Eric Glover" userId="47c2a8b81aae47a8" providerId="LiveId" clId="{C5B381F8-6045-4FF3-A358-9BF6A94282EE}" dt="2021-07-24T17:24:30.599" v="8364" actId="26606"/>
          <ac:spMkLst>
            <pc:docMk/>
            <pc:sldMk cId="3400276473" sldId="502"/>
            <ac:spMk id="75" creationId="{C37E9D4B-7BFA-4D10-B666-547BAC499469}"/>
          </ac:spMkLst>
        </pc:spChg>
        <pc:spChg chg="add">
          <ac:chgData name="Eric Glover" userId="47c2a8b81aae47a8" providerId="LiveId" clId="{C5B381F8-6045-4FF3-A358-9BF6A94282EE}" dt="2021-07-24T17:24:30.603" v="8365" actId="26606"/>
          <ac:spMkLst>
            <pc:docMk/>
            <pc:sldMk cId="3400276473" sldId="502"/>
            <ac:spMk id="1028" creationId="{A2509F26-B5DC-4BA7-B476-4CB044237A2E}"/>
          </ac:spMkLst>
        </pc:spChg>
        <pc:spChg chg="add">
          <ac:chgData name="Eric Glover" userId="47c2a8b81aae47a8" providerId="LiveId" clId="{C5B381F8-6045-4FF3-A358-9BF6A94282EE}" dt="2021-07-24T17:24:30.603" v="8365" actId="26606"/>
          <ac:spMkLst>
            <pc:docMk/>
            <pc:sldMk cId="3400276473" sldId="502"/>
            <ac:spMk id="1029" creationId="{DB103EB1-B135-4526-B883-33228FC27FF1}"/>
          </ac:spMkLst>
        </pc:spChg>
        <pc:picChg chg="add del mod">
          <ac:chgData name="Eric Glover" userId="47c2a8b81aae47a8" providerId="LiveId" clId="{C5B381F8-6045-4FF3-A358-9BF6A94282EE}" dt="2021-07-24T17:24:22.295" v="8361" actId="478"/>
          <ac:picMkLst>
            <pc:docMk/>
            <pc:sldMk cId="3400276473" sldId="502"/>
            <ac:picMk id="2" creationId="{839C77AC-F1E6-4E1A-848C-32E672B42CFA}"/>
          </ac:picMkLst>
        </pc:picChg>
        <pc:picChg chg="add mod">
          <ac:chgData name="Eric Glover" userId="47c2a8b81aae47a8" providerId="LiveId" clId="{C5B381F8-6045-4FF3-A358-9BF6A94282EE}" dt="2021-07-24T17:24:30.603" v="8365" actId="26606"/>
          <ac:picMkLst>
            <pc:docMk/>
            <pc:sldMk cId="3400276473" sldId="502"/>
            <ac:picMk id="1026" creationId="{13988242-1172-46A1-919C-486E3CD880E7}"/>
          </ac:picMkLst>
        </pc:picChg>
      </pc:sldChg>
      <pc:sldChg chg="new del">
        <pc:chgData name="Eric Glover" userId="47c2a8b81aae47a8" providerId="LiveId" clId="{C5B381F8-6045-4FF3-A358-9BF6A94282EE}" dt="2021-07-24T12:18:03.055" v="17" actId="680"/>
        <pc:sldMkLst>
          <pc:docMk/>
          <pc:sldMk cId="2940177507" sldId="503"/>
        </pc:sldMkLst>
      </pc:sldChg>
      <pc:sldChg chg="addSp delSp modSp new mod setBg modClrScheme modAnim chgLayout">
        <pc:chgData name="Eric Glover" userId="47c2a8b81aae47a8" providerId="LiveId" clId="{C5B381F8-6045-4FF3-A358-9BF6A94282EE}" dt="2021-07-24T14:29:26.291" v="3798" actId="1036"/>
        <pc:sldMkLst>
          <pc:docMk/>
          <pc:sldMk cId="3544190782" sldId="503"/>
        </pc:sldMkLst>
        <pc:spChg chg="del">
          <ac:chgData name="Eric Glover" userId="47c2a8b81aae47a8" providerId="LiveId" clId="{C5B381F8-6045-4FF3-A358-9BF6A94282EE}" dt="2021-07-24T12:36:25.645" v="68" actId="700"/>
          <ac:spMkLst>
            <pc:docMk/>
            <pc:sldMk cId="3544190782" sldId="503"/>
            <ac:spMk id="2" creationId="{A6255972-D1CE-438E-9F80-8F24BF7E2F01}"/>
          </ac:spMkLst>
        </pc:spChg>
        <pc:spChg chg="del">
          <ac:chgData name="Eric Glover" userId="47c2a8b81aae47a8" providerId="LiveId" clId="{C5B381F8-6045-4FF3-A358-9BF6A94282EE}" dt="2021-07-24T12:36:25.645" v="68" actId="700"/>
          <ac:spMkLst>
            <pc:docMk/>
            <pc:sldMk cId="3544190782" sldId="503"/>
            <ac:spMk id="3" creationId="{C9879ABD-0E6C-497A-A9E7-874484938FE0}"/>
          </ac:spMkLst>
        </pc:spChg>
        <pc:spChg chg="add mod modVis">
          <ac:chgData name="Eric Glover" userId="47c2a8b81aae47a8" providerId="LiveId" clId="{C5B381F8-6045-4FF3-A358-9BF6A94282EE}" dt="2021-07-24T14:29:23.882" v="3797" actId="33935"/>
          <ac:spMkLst>
            <pc:docMk/>
            <pc:sldMk cId="3544190782" sldId="503"/>
            <ac:spMk id="8" creationId="{4FD2CD1A-FEB2-4F89-AE92-388A676E47C0}"/>
          </ac:spMkLst>
        </pc:spChg>
        <pc:spChg chg="add del">
          <ac:chgData name="Eric Glover" userId="47c2a8b81aae47a8" providerId="LiveId" clId="{C5B381F8-6045-4FF3-A358-9BF6A94282EE}" dt="2021-07-24T12:36:57.012" v="75" actId="26606"/>
          <ac:spMkLst>
            <pc:docMk/>
            <pc:sldMk cId="3544190782" sldId="503"/>
            <ac:spMk id="10" creationId="{42A4FC2C-047E-45A5-965D-8E1E3BF09BC6}"/>
          </ac:spMkLst>
        </pc:spChg>
        <pc:spChg chg="add mod ord modVis">
          <ac:chgData name="Eric Glover" userId="47c2a8b81aae47a8" providerId="LiveId" clId="{C5B381F8-6045-4FF3-A358-9BF6A94282EE}" dt="2021-07-24T14:29:23.882" v="3797" actId="33935"/>
          <ac:spMkLst>
            <pc:docMk/>
            <pc:sldMk cId="3544190782" sldId="503"/>
            <ac:spMk id="16" creationId="{C27A193B-CABF-4E9B-BCD9-21FDA3570A24}"/>
          </ac:spMkLst>
        </pc:spChg>
        <pc:spChg chg="add mod ord modVis">
          <ac:chgData name="Eric Glover" userId="47c2a8b81aae47a8" providerId="LiveId" clId="{C5B381F8-6045-4FF3-A358-9BF6A94282EE}" dt="2021-07-24T14:29:23.882" v="3797" actId="33935"/>
          <ac:spMkLst>
            <pc:docMk/>
            <pc:sldMk cId="3544190782" sldId="503"/>
            <ac:spMk id="17" creationId="{93319329-BDAC-4542-B15E-3A85B3C713B6}"/>
          </ac:spMkLst>
        </pc:spChg>
        <pc:spChg chg="add mod ord modVis">
          <ac:chgData name="Eric Glover" userId="47c2a8b81aae47a8" providerId="LiveId" clId="{C5B381F8-6045-4FF3-A358-9BF6A94282EE}" dt="2021-07-24T14:29:23.882" v="3797" actId="33935"/>
          <ac:spMkLst>
            <pc:docMk/>
            <pc:sldMk cId="3544190782" sldId="503"/>
            <ac:spMk id="18" creationId="{51EB38FD-4F15-4192-99FD-B888BE466D1B}"/>
          </ac:spMkLst>
        </pc:spChg>
        <pc:spChg chg="add mod ord modVis">
          <ac:chgData name="Eric Glover" userId="47c2a8b81aae47a8" providerId="LiveId" clId="{C5B381F8-6045-4FF3-A358-9BF6A94282EE}" dt="2021-07-24T14:29:23.882" v="3797" actId="33935"/>
          <ac:spMkLst>
            <pc:docMk/>
            <pc:sldMk cId="3544190782" sldId="503"/>
            <ac:spMk id="19" creationId="{59D662EA-8BE5-4072-BFC1-877B9D1347A1}"/>
          </ac:spMkLst>
        </pc:spChg>
        <pc:spChg chg="add mod ord modVis">
          <ac:chgData name="Eric Glover" userId="47c2a8b81aae47a8" providerId="LiveId" clId="{C5B381F8-6045-4FF3-A358-9BF6A94282EE}" dt="2021-07-24T14:29:23.882" v="3797" actId="33935"/>
          <ac:spMkLst>
            <pc:docMk/>
            <pc:sldMk cId="3544190782" sldId="503"/>
            <ac:spMk id="20" creationId="{17FB6B67-7641-4F01-AA62-79B7DF49C60D}"/>
          </ac:spMkLst>
        </pc:spChg>
        <pc:spChg chg="add mod ord modVis">
          <ac:chgData name="Eric Glover" userId="47c2a8b81aae47a8" providerId="LiveId" clId="{C5B381F8-6045-4FF3-A358-9BF6A94282EE}" dt="2021-07-24T14:29:23.882" v="3797" actId="33935"/>
          <ac:spMkLst>
            <pc:docMk/>
            <pc:sldMk cId="3544190782" sldId="503"/>
            <ac:spMk id="21" creationId="{859A5510-42CF-4EF9-A106-8C90E7F63D1D}"/>
          </ac:spMkLst>
        </pc:spChg>
        <pc:spChg chg="add mod ord modVis">
          <ac:chgData name="Eric Glover" userId="47c2a8b81aae47a8" providerId="LiveId" clId="{C5B381F8-6045-4FF3-A358-9BF6A94282EE}" dt="2021-07-24T14:29:23.882" v="3797" actId="33935"/>
          <ac:spMkLst>
            <pc:docMk/>
            <pc:sldMk cId="3544190782" sldId="503"/>
            <ac:spMk id="22" creationId="{073445FA-693D-42AC-9A89-5A4B9AA3C9DF}"/>
          </ac:spMkLst>
        </pc:spChg>
        <pc:spChg chg="add mod ord modVis">
          <ac:chgData name="Eric Glover" userId="47c2a8b81aae47a8" providerId="LiveId" clId="{C5B381F8-6045-4FF3-A358-9BF6A94282EE}" dt="2021-07-24T14:28:20.582" v="3784" actId="1076"/>
          <ac:spMkLst>
            <pc:docMk/>
            <pc:sldMk cId="3544190782" sldId="503"/>
            <ac:spMk id="23" creationId="{9130B3DA-9197-446C-857C-D4AB3B8050C3}"/>
          </ac:spMkLst>
        </pc:spChg>
        <pc:spChg chg="add mod modVis">
          <ac:chgData name="Eric Glover" userId="47c2a8b81aae47a8" providerId="LiveId" clId="{C5B381F8-6045-4FF3-A358-9BF6A94282EE}" dt="2021-07-24T14:29:23.882" v="3797" actId="33935"/>
          <ac:spMkLst>
            <pc:docMk/>
            <pc:sldMk cId="3544190782" sldId="503"/>
            <ac:spMk id="28" creationId="{D0BE6048-AA8D-47BE-96FF-E83442BC56F1}"/>
          </ac:spMkLst>
        </pc:spChg>
        <pc:spChg chg="add mod modVis">
          <ac:chgData name="Eric Glover" userId="47c2a8b81aae47a8" providerId="LiveId" clId="{C5B381F8-6045-4FF3-A358-9BF6A94282EE}" dt="2021-07-24T14:29:23.882" v="3797" actId="33935"/>
          <ac:spMkLst>
            <pc:docMk/>
            <pc:sldMk cId="3544190782" sldId="503"/>
            <ac:spMk id="29" creationId="{A0167ED7-3101-4E04-A8D6-2578AB1D66FF}"/>
          </ac:spMkLst>
        </pc:spChg>
        <pc:spChg chg="add mod modVis">
          <ac:chgData name="Eric Glover" userId="47c2a8b81aae47a8" providerId="LiveId" clId="{C5B381F8-6045-4FF3-A358-9BF6A94282EE}" dt="2021-07-24T14:29:23.882" v="3797" actId="33935"/>
          <ac:spMkLst>
            <pc:docMk/>
            <pc:sldMk cId="3544190782" sldId="503"/>
            <ac:spMk id="30" creationId="{F47A7629-5F07-4534-8173-F24DA0064FA3}"/>
          </ac:spMkLst>
        </pc:spChg>
        <pc:spChg chg="add mod ord">
          <ac:chgData name="Eric Glover" userId="47c2a8b81aae47a8" providerId="LiveId" clId="{C5B381F8-6045-4FF3-A358-9BF6A94282EE}" dt="2021-07-24T14:29:00.050" v="3793" actId="13244"/>
          <ac:spMkLst>
            <pc:docMk/>
            <pc:sldMk cId="3544190782" sldId="503"/>
            <ac:spMk id="31" creationId="{01DE472B-BB25-4A03-A085-B4BCEA1CA89A}"/>
          </ac:spMkLst>
        </pc:spChg>
        <pc:spChg chg="add mod ord">
          <ac:chgData name="Eric Glover" userId="47c2a8b81aae47a8" providerId="LiveId" clId="{C5B381F8-6045-4FF3-A358-9BF6A94282EE}" dt="2021-07-24T14:29:07.956" v="3795" actId="13244"/>
          <ac:spMkLst>
            <pc:docMk/>
            <pc:sldMk cId="3544190782" sldId="503"/>
            <ac:spMk id="32" creationId="{87EC57B0-E2D6-4AFC-B198-49DC8A14E68A}"/>
          </ac:spMkLst>
        </pc:spChg>
        <pc:spChg chg="add mod ord">
          <ac:chgData name="Eric Glover" userId="47c2a8b81aae47a8" providerId="LiveId" clId="{C5B381F8-6045-4FF3-A358-9BF6A94282EE}" dt="2021-07-24T14:29:05.016" v="3794" actId="13244"/>
          <ac:spMkLst>
            <pc:docMk/>
            <pc:sldMk cId="3544190782" sldId="503"/>
            <ac:spMk id="33" creationId="{4E3BEF40-C350-490A-BD79-7DFB99FE4387}"/>
          </ac:spMkLst>
        </pc:spChg>
        <pc:spChg chg="add mod ord">
          <ac:chgData name="Eric Glover" userId="47c2a8b81aae47a8" providerId="LiveId" clId="{C5B381F8-6045-4FF3-A358-9BF6A94282EE}" dt="2021-07-24T14:29:26.291" v="3798" actId="1036"/>
          <ac:spMkLst>
            <pc:docMk/>
            <pc:sldMk cId="3544190782" sldId="503"/>
            <ac:spMk id="34" creationId="{07B93E61-6F45-4627-901D-5C95089A7241}"/>
          </ac:spMkLst>
        </pc:spChg>
        <pc:picChg chg="add mod ord modVis modCrop">
          <ac:chgData name="Eric Glover" userId="47c2a8b81aae47a8" providerId="LiveId" clId="{C5B381F8-6045-4FF3-A358-9BF6A94282EE}" dt="2021-07-24T14:29:23.882" v="3797" actId="33935"/>
          <ac:picMkLst>
            <pc:docMk/>
            <pc:sldMk cId="3544190782" sldId="503"/>
            <ac:picMk id="5" creationId="{A5A7B7F7-733E-4A17-8D89-955D4F15278A}"/>
          </ac:picMkLst>
        </pc:picChg>
        <pc:picChg chg="add del mod">
          <ac:chgData name="Eric Glover" userId="47c2a8b81aae47a8" providerId="LiveId" clId="{C5B381F8-6045-4FF3-A358-9BF6A94282EE}" dt="2021-07-24T12:41:21.220" v="103" actId="478"/>
          <ac:picMkLst>
            <pc:docMk/>
            <pc:sldMk cId="3544190782" sldId="503"/>
            <ac:picMk id="7" creationId="{4428CA05-FA42-40DC-99F8-B490064F7096}"/>
          </ac:picMkLst>
        </pc:picChg>
        <pc:picChg chg="add del mod">
          <ac:chgData name="Eric Glover" userId="47c2a8b81aae47a8" providerId="LiveId" clId="{C5B381F8-6045-4FF3-A358-9BF6A94282EE}" dt="2021-07-24T13:21:19.474" v="905" actId="478"/>
          <ac:picMkLst>
            <pc:docMk/>
            <pc:sldMk cId="3544190782" sldId="503"/>
            <ac:picMk id="11" creationId="{61159B49-490F-4E2B-861A-2FFC6CCB80A9}"/>
          </ac:picMkLst>
        </pc:picChg>
        <pc:picChg chg="add del mod">
          <ac:chgData name="Eric Glover" userId="47c2a8b81aae47a8" providerId="LiveId" clId="{C5B381F8-6045-4FF3-A358-9BF6A94282EE}" dt="2021-07-24T13:21:17.619" v="904" actId="478"/>
          <ac:picMkLst>
            <pc:docMk/>
            <pc:sldMk cId="3544190782" sldId="503"/>
            <ac:picMk id="13" creationId="{F4D27F90-FE35-4C30-84CB-69081DC2D219}"/>
          </ac:picMkLst>
        </pc:picChg>
        <pc:picChg chg="add mod ord modVis">
          <ac:chgData name="Eric Glover" userId="47c2a8b81aae47a8" providerId="LiveId" clId="{C5B381F8-6045-4FF3-A358-9BF6A94282EE}" dt="2021-07-24T14:29:23.882" v="3797" actId="33935"/>
          <ac:picMkLst>
            <pc:docMk/>
            <pc:sldMk cId="3544190782" sldId="503"/>
            <ac:picMk id="24" creationId="{DD14D73D-6343-4309-95CF-60A47BE18D44}"/>
          </ac:picMkLst>
        </pc:picChg>
        <pc:picChg chg="add mod ord modVis">
          <ac:chgData name="Eric Glover" userId="47c2a8b81aae47a8" providerId="LiveId" clId="{C5B381F8-6045-4FF3-A358-9BF6A94282EE}" dt="2021-07-24T14:29:23.882" v="3797" actId="33935"/>
          <ac:picMkLst>
            <pc:docMk/>
            <pc:sldMk cId="3544190782" sldId="503"/>
            <ac:picMk id="25" creationId="{B83B7604-7F8A-40DA-99A6-E3E8FF896A82}"/>
          </ac:picMkLst>
        </pc:picChg>
        <pc:picChg chg="add mod ord modVis">
          <ac:chgData name="Eric Glover" userId="47c2a8b81aae47a8" providerId="LiveId" clId="{C5B381F8-6045-4FF3-A358-9BF6A94282EE}" dt="2021-07-24T14:29:23.882" v="3797" actId="33935"/>
          <ac:picMkLst>
            <pc:docMk/>
            <pc:sldMk cId="3544190782" sldId="503"/>
            <ac:picMk id="26" creationId="{54A199D7-667E-425F-B7BF-D60BA8917D27}"/>
          </ac:picMkLst>
        </pc:picChg>
        <pc:picChg chg="add mod modVis">
          <ac:chgData name="Eric Glover" userId="47c2a8b81aae47a8" providerId="LiveId" clId="{C5B381F8-6045-4FF3-A358-9BF6A94282EE}" dt="2021-07-24T14:29:23.882" v="3797" actId="33935"/>
          <ac:picMkLst>
            <pc:docMk/>
            <pc:sldMk cId="3544190782" sldId="503"/>
            <ac:picMk id="27" creationId="{3209CBF7-205A-48D6-A693-C7D4CC1AC464}"/>
          </ac:picMkLst>
        </pc:picChg>
        <pc:cxnChg chg="add del">
          <ac:chgData name="Eric Glover" userId="47c2a8b81aae47a8" providerId="LiveId" clId="{C5B381F8-6045-4FF3-A358-9BF6A94282EE}" dt="2021-07-24T13:15:17.082" v="584" actId="478"/>
          <ac:cxnSpMkLst>
            <pc:docMk/>
            <pc:sldMk cId="3544190782" sldId="503"/>
            <ac:cxnSpMk id="15" creationId="{3327C467-A232-41C9-AD08-EA761D694B3F}"/>
          </ac:cxnSpMkLst>
        </pc:cxnChg>
      </pc:sldChg>
      <pc:sldChg chg="addSp delSp modSp add mod setBg modAnim">
        <pc:chgData name="Eric Glover" userId="47c2a8b81aae47a8" providerId="LiveId" clId="{C5B381F8-6045-4FF3-A358-9BF6A94282EE}" dt="2021-07-24T14:30:13.716" v="3822" actId="1076"/>
        <pc:sldMkLst>
          <pc:docMk/>
          <pc:sldMk cId="2876775219" sldId="504"/>
        </pc:sldMkLst>
        <pc:spChg chg="add mod">
          <ac:chgData name="Eric Glover" userId="47c2a8b81aae47a8" providerId="LiveId" clId="{C5B381F8-6045-4FF3-A358-9BF6A94282EE}" dt="2021-07-24T14:30:13.716" v="3822" actId="1076"/>
          <ac:spMkLst>
            <pc:docMk/>
            <pc:sldMk cId="2876775219" sldId="504"/>
            <ac:spMk id="4" creationId="{2AE97A93-ADCA-4D83-951F-12F0FC6E3839}"/>
          </ac:spMkLst>
        </pc:spChg>
        <pc:spChg chg="add mod">
          <ac:chgData name="Eric Glover" userId="47c2a8b81aae47a8" providerId="LiveId" clId="{C5B381F8-6045-4FF3-A358-9BF6A94282EE}" dt="2021-07-24T13:46:22.311" v="2711" actId="164"/>
          <ac:spMkLst>
            <pc:docMk/>
            <pc:sldMk cId="2876775219" sldId="504"/>
            <ac:spMk id="8" creationId="{9173517D-D4C4-4D63-A35C-9DAFE119435A}"/>
          </ac:spMkLst>
        </pc:spChg>
        <pc:spChg chg="add mod">
          <ac:chgData name="Eric Glover" userId="47c2a8b81aae47a8" providerId="LiveId" clId="{C5B381F8-6045-4FF3-A358-9BF6A94282EE}" dt="2021-07-24T13:46:22.311" v="2711" actId="164"/>
          <ac:spMkLst>
            <pc:docMk/>
            <pc:sldMk cId="2876775219" sldId="504"/>
            <ac:spMk id="9" creationId="{88DCDB84-B245-4C0D-8F73-1B19A287DACF}"/>
          </ac:spMkLst>
        </pc:spChg>
        <pc:spChg chg="add del">
          <ac:chgData name="Eric Glover" userId="47c2a8b81aae47a8" providerId="LiveId" clId="{C5B381F8-6045-4FF3-A358-9BF6A94282EE}" dt="2021-07-24T12:42:02.425" v="107" actId="26606"/>
          <ac:spMkLst>
            <pc:docMk/>
            <pc:sldMk cId="2876775219" sldId="504"/>
            <ac:spMk id="10" creationId="{E9DCA5EA-C9F1-43F7-8CD9-E7D77919EBE7}"/>
          </ac:spMkLst>
        </pc:spChg>
        <pc:spChg chg="add mod">
          <ac:chgData name="Eric Glover" userId="47c2a8b81aae47a8" providerId="LiveId" clId="{C5B381F8-6045-4FF3-A358-9BF6A94282EE}" dt="2021-07-24T13:46:22.311" v="2711" actId="164"/>
          <ac:spMkLst>
            <pc:docMk/>
            <pc:sldMk cId="2876775219" sldId="504"/>
            <ac:spMk id="11" creationId="{359BBB10-3FA0-41F0-959D-0C6B7AEAA0DE}"/>
          </ac:spMkLst>
        </pc:spChg>
        <pc:spChg chg="add mod">
          <ac:chgData name="Eric Glover" userId="47c2a8b81aae47a8" providerId="LiveId" clId="{C5B381F8-6045-4FF3-A358-9BF6A94282EE}" dt="2021-07-24T13:46:22.311" v="2711" actId="164"/>
          <ac:spMkLst>
            <pc:docMk/>
            <pc:sldMk cId="2876775219" sldId="504"/>
            <ac:spMk id="12" creationId="{806BA2A0-E232-4AA4-A315-3D55E578CDD0}"/>
          </ac:spMkLst>
        </pc:spChg>
        <pc:spChg chg="add mod">
          <ac:chgData name="Eric Glover" userId="47c2a8b81aae47a8" providerId="LiveId" clId="{C5B381F8-6045-4FF3-A358-9BF6A94282EE}" dt="2021-07-24T13:46:22.311" v="2711" actId="164"/>
          <ac:spMkLst>
            <pc:docMk/>
            <pc:sldMk cId="2876775219" sldId="504"/>
            <ac:spMk id="13" creationId="{1845BDCA-F137-42F6-A0CD-6B7776EDC40B}"/>
          </ac:spMkLst>
        </pc:spChg>
        <pc:spChg chg="add mod">
          <ac:chgData name="Eric Glover" userId="47c2a8b81aae47a8" providerId="LiveId" clId="{C5B381F8-6045-4FF3-A358-9BF6A94282EE}" dt="2021-07-24T13:46:22.311" v="2711" actId="164"/>
          <ac:spMkLst>
            <pc:docMk/>
            <pc:sldMk cId="2876775219" sldId="504"/>
            <ac:spMk id="14" creationId="{9E43D401-3AE2-4DE3-9331-7CBD63294824}"/>
          </ac:spMkLst>
        </pc:spChg>
        <pc:spChg chg="add mod">
          <ac:chgData name="Eric Glover" userId="47c2a8b81aae47a8" providerId="LiveId" clId="{C5B381F8-6045-4FF3-A358-9BF6A94282EE}" dt="2021-07-24T13:46:22.311" v="2711" actId="164"/>
          <ac:spMkLst>
            <pc:docMk/>
            <pc:sldMk cId="2876775219" sldId="504"/>
            <ac:spMk id="15" creationId="{E278C5BB-A0A8-45A7-BE09-5C7547299D06}"/>
          </ac:spMkLst>
        </pc:spChg>
        <pc:spChg chg="add mod">
          <ac:chgData name="Eric Glover" userId="47c2a8b81aae47a8" providerId="LiveId" clId="{C5B381F8-6045-4FF3-A358-9BF6A94282EE}" dt="2021-07-24T13:57:01.578" v="2813" actId="1036"/>
          <ac:spMkLst>
            <pc:docMk/>
            <pc:sldMk cId="2876775219" sldId="504"/>
            <ac:spMk id="16" creationId="{F3E6AF78-F8A1-4D32-B1B5-D3B472EDD332}"/>
          </ac:spMkLst>
        </pc:spChg>
        <pc:spChg chg="add mod">
          <ac:chgData name="Eric Glover" userId="47c2a8b81aae47a8" providerId="LiveId" clId="{C5B381F8-6045-4FF3-A358-9BF6A94282EE}" dt="2021-07-24T14:00:45.134" v="2957" actId="1076"/>
          <ac:spMkLst>
            <pc:docMk/>
            <pc:sldMk cId="2876775219" sldId="504"/>
            <ac:spMk id="17" creationId="{4841F3BC-F5E2-4A73-A163-589A17C5DF48}"/>
          </ac:spMkLst>
        </pc:spChg>
        <pc:spChg chg="add mod">
          <ac:chgData name="Eric Glover" userId="47c2a8b81aae47a8" providerId="LiveId" clId="{C5B381F8-6045-4FF3-A358-9BF6A94282EE}" dt="2021-07-24T14:30:06.384" v="3821" actId="1038"/>
          <ac:spMkLst>
            <pc:docMk/>
            <pc:sldMk cId="2876775219" sldId="504"/>
            <ac:spMk id="18" creationId="{9108FF6C-6FE0-4EE0-9CDE-4ED884B05B89}"/>
          </ac:spMkLst>
        </pc:spChg>
        <pc:spChg chg="add mod">
          <ac:chgData name="Eric Glover" userId="47c2a8b81aae47a8" providerId="LiveId" clId="{C5B381F8-6045-4FF3-A358-9BF6A94282EE}" dt="2021-07-24T14:30:06.384" v="3821" actId="1038"/>
          <ac:spMkLst>
            <pc:docMk/>
            <pc:sldMk cId="2876775219" sldId="504"/>
            <ac:spMk id="19" creationId="{1C3221E6-9982-4857-AA95-11948623F2CC}"/>
          </ac:spMkLst>
        </pc:spChg>
        <pc:grpChg chg="add mod">
          <ac:chgData name="Eric Glover" userId="47c2a8b81aae47a8" providerId="LiveId" clId="{C5B381F8-6045-4FF3-A358-9BF6A94282EE}" dt="2021-07-24T14:30:06.384" v="3821" actId="1038"/>
          <ac:grpSpMkLst>
            <pc:docMk/>
            <pc:sldMk cId="2876775219" sldId="504"/>
            <ac:grpSpMk id="6" creationId="{B729D4DB-AADC-4601-A5F8-4BB71363BF8C}"/>
          </ac:grpSpMkLst>
        </pc:grpChg>
        <pc:picChg chg="add mod">
          <ac:chgData name="Eric Glover" userId="47c2a8b81aae47a8" providerId="LiveId" clId="{C5B381F8-6045-4FF3-A358-9BF6A94282EE}" dt="2021-07-24T13:46:22.311" v="2711" actId="164"/>
          <ac:picMkLst>
            <pc:docMk/>
            <pc:sldMk cId="2876775219" sldId="504"/>
            <ac:picMk id="3" creationId="{EA61031E-F885-4BA7-AB8C-F23647E26B12}"/>
          </ac:picMkLst>
        </pc:picChg>
        <pc:picChg chg="mod ord">
          <ac:chgData name="Eric Glover" userId="47c2a8b81aae47a8" providerId="LiveId" clId="{C5B381F8-6045-4FF3-A358-9BF6A94282EE}" dt="2021-07-24T13:41:54.895" v="2315" actId="1076"/>
          <ac:picMkLst>
            <pc:docMk/>
            <pc:sldMk cId="2876775219" sldId="504"/>
            <ac:picMk id="5" creationId="{A5A7B7F7-733E-4A17-8D89-955D4F15278A}"/>
          </ac:picMkLst>
        </pc:picChg>
        <pc:picChg chg="del mod">
          <ac:chgData name="Eric Glover" userId="47c2a8b81aae47a8" providerId="LiveId" clId="{C5B381F8-6045-4FF3-A358-9BF6A94282EE}" dt="2021-07-24T12:41:42.541" v="104" actId="478"/>
          <ac:picMkLst>
            <pc:docMk/>
            <pc:sldMk cId="2876775219" sldId="504"/>
            <ac:picMk id="7" creationId="{4428CA05-FA42-40DC-99F8-B490064F7096}"/>
          </ac:picMkLst>
        </pc:picChg>
      </pc:sldChg>
      <pc:sldChg chg="modSp add mod ord">
        <pc:chgData name="Eric Glover" userId="47c2a8b81aae47a8" providerId="LiveId" clId="{C5B381F8-6045-4FF3-A358-9BF6A94282EE}" dt="2021-07-24T16:52:55.324" v="7871" actId="6549"/>
        <pc:sldMkLst>
          <pc:docMk/>
          <pc:sldMk cId="395483413" sldId="505"/>
        </pc:sldMkLst>
        <pc:spChg chg="mod">
          <ac:chgData name="Eric Glover" userId="47c2a8b81aae47a8" providerId="LiveId" clId="{C5B381F8-6045-4FF3-A358-9BF6A94282EE}" dt="2021-07-24T14:49:46.075" v="4282" actId="1036"/>
          <ac:spMkLst>
            <pc:docMk/>
            <pc:sldMk cId="395483413" sldId="505"/>
            <ac:spMk id="22" creationId="{0B3567ED-E8EB-494E-B07B-76EBF6CB7D52}"/>
          </ac:spMkLst>
        </pc:spChg>
        <pc:spChg chg="mod">
          <ac:chgData name="Eric Glover" userId="47c2a8b81aae47a8" providerId="LiveId" clId="{C5B381F8-6045-4FF3-A358-9BF6A94282EE}" dt="2021-07-24T16:52:55.324" v="7871" actId="6549"/>
          <ac:spMkLst>
            <pc:docMk/>
            <pc:sldMk cId="395483413" sldId="505"/>
            <ac:spMk id="25" creationId="{A1D712C3-1DB4-40E0-A8CC-46D79BB9E2A2}"/>
          </ac:spMkLst>
        </pc:spChg>
      </pc:sldChg>
      <pc:sldChg chg="add del">
        <pc:chgData name="Eric Glover" userId="47c2a8b81aae47a8" providerId="LiveId" clId="{C5B381F8-6045-4FF3-A358-9BF6A94282EE}" dt="2021-07-24T14:34:29.901" v="3848" actId="47"/>
        <pc:sldMkLst>
          <pc:docMk/>
          <pc:sldMk cId="1348037352" sldId="506"/>
        </pc:sldMkLst>
      </pc:sldChg>
      <pc:sldChg chg="modSp add del mod">
        <pc:chgData name="Eric Glover" userId="47c2a8b81aae47a8" providerId="LiveId" clId="{C5B381F8-6045-4FF3-A358-9BF6A94282EE}" dt="2021-07-24T14:56:37.542" v="4652" actId="47"/>
        <pc:sldMkLst>
          <pc:docMk/>
          <pc:sldMk cId="2023153391" sldId="506"/>
        </pc:sldMkLst>
        <pc:spChg chg="mod">
          <ac:chgData name="Eric Glover" userId="47c2a8b81aae47a8" providerId="LiveId" clId="{C5B381F8-6045-4FF3-A358-9BF6A94282EE}" dt="2021-07-24T14:40:02.782" v="3953" actId="207"/>
          <ac:spMkLst>
            <pc:docMk/>
            <pc:sldMk cId="2023153391" sldId="506"/>
            <ac:spMk id="22" creationId="{0B3567ED-E8EB-494E-B07B-76EBF6CB7D52}"/>
          </ac:spMkLst>
        </pc:spChg>
        <pc:spChg chg="mod">
          <ac:chgData name="Eric Glover" userId="47c2a8b81aae47a8" providerId="LiveId" clId="{C5B381F8-6045-4FF3-A358-9BF6A94282EE}" dt="2021-07-24T14:40:46.111" v="3967"/>
          <ac:spMkLst>
            <pc:docMk/>
            <pc:sldMk cId="2023153391" sldId="506"/>
            <ac:spMk id="25" creationId="{A1D712C3-1DB4-40E0-A8CC-46D79BB9E2A2}"/>
          </ac:spMkLst>
        </pc:spChg>
      </pc:sldChg>
      <pc:sldChg chg="addSp modSp add mod modAnim">
        <pc:chgData name="Eric Glover" userId="47c2a8b81aae47a8" providerId="LiveId" clId="{C5B381F8-6045-4FF3-A358-9BF6A94282EE}" dt="2021-07-24T17:46:26.955" v="8403" actId="33935"/>
        <pc:sldMkLst>
          <pc:docMk/>
          <pc:sldMk cId="3154315119" sldId="507"/>
        </pc:sldMkLst>
        <pc:spChg chg="add mod modVis">
          <ac:chgData name="Eric Glover" userId="47c2a8b81aae47a8" providerId="LiveId" clId="{C5B381F8-6045-4FF3-A358-9BF6A94282EE}" dt="2021-07-24T17:46:26.955" v="8403" actId="33935"/>
          <ac:spMkLst>
            <pc:docMk/>
            <pc:sldMk cId="3154315119" sldId="507"/>
            <ac:spMk id="6" creationId="{0D786096-761F-4A93-A27F-9738D66D85C2}"/>
          </ac:spMkLst>
        </pc:spChg>
        <pc:spChg chg="add mod modVis">
          <ac:chgData name="Eric Glover" userId="47c2a8b81aae47a8" providerId="LiveId" clId="{C5B381F8-6045-4FF3-A358-9BF6A94282EE}" dt="2021-07-24T17:46:26.955" v="8403" actId="33935"/>
          <ac:spMkLst>
            <pc:docMk/>
            <pc:sldMk cId="3154315119" sldId="507"/>
            <ac:spMk id="7" creationId="{9E24BC98-B46C-4CD9-A18F-FA61530D7AAB}"/>
          </ac:spMkLst>
        </pc:spChg>
        <pc:spChg chg="add mod modVis">
          <ac:chgData name="Eric Glover" userId="47c2a8b81aae47a8" providerId="LiveId" clId="{C5B381F8-6045-4FF3-A358-9BF6A94282EE}" dt="2021-07-24T17:46:26.955" v="8403" actId="33935"/>
          <ac:spMkLst>
            <pc:docMk/>
            <pc:sldMk cId="3154315119" sldId="507"/>
            <ac:spMk id="8" creationId="{7C42A838-FFF0-4A1B-9BD1-A4990BAB56CD}"/>
          </ac:spMkLst>
        </pc:spChg>
        <pc:spChg chg="add mod modVis">
          <ac:chgData name="Eric Glover" userId="47c2a8b81aae47a8" providerId="LiveId" clId="{C5B381F8-6045-4FF3-A358-9BF6A94282EE}" dt="2021-07-24T17:46:26.955" v="8403" actId="33935"/>
          <ac:spMkLst>
            <pc:docMk/>
            <pc:sldMk cId="3154315119" sldId="507"/>
            <ac:spMk id="9" creationId="{C79F96FC-D6F2-48A9-8634-A60C2022841F}"/>
          </ac:spMkLst>
        </pc:spChg>
        <pc:spChg chg="add mod modVis">
          <ac:chgData name="Eric Glover" userId="47c2a8b81aae47a8" providerId="LiveId" clId="{C5B381F8-6045-4FF3-A358-9BF6A94282EE}" dt="2021-07-24T17:46:24.410" v="8402" actId="207"/>
          <ac:spMkLst>
            <pc:docMk/>
            <pc:sldMk cId="3154315119" sldId="507"/>
            <ac:spMk id="10" creationId="{1AF96BC1-0A26-4765-8AF5-F07D7BD3A7D1}"/>
          </ac:spMkLst>
        </pc:spChg>
        <pc:spChg chg="mod ord modVis">
          <ac:chgData name="Eric Glover" userId="47c2a8b81aae47a8" providerId="LiveId" clId="{C5B381F8-6045-4FF3-A358-9BF6A94282EE}" dt="2021-07-24T17:46:26.955" v="8403" actId="33935"/>
          <ac:spMkLst>
            <pc:docMk/>
            <pc:sldMk cId="3154315119" sldId="507"/>
            <ac:spMk id="11" creationId="{27A8950C-6A28-46DE-B208-C35887634C00}"/>
          </ac:spMkLst>
        </pc:spChg>
        <pc:spChg chg="add mod modVis">
          <ac:chgData name="Eric Glover" userId="47c2a8b81aae47a8" providerId="LiveId" clId="{C5B381F8-6045-4FF3-A358-9BF6A94282EE}" dt="2021-07-24T17:46:26.955" v="8403" actId="33935"/>
          <ac:spMkLst>
            <pc:docMk/>
            <pc:sldMk cId="3154315119" sldId="507"/>
            <ac:spMk id="12" creationId="{E5A01C6A-10D3-460D-8C43-65B7184F0A4B}"/>
          </ac:spMkLst>
        </pc:spChg>
        <pc:spChg chg="add mod modVis">
          <ac:chgData name="Eric Glover" userId="47c2a8b81aae47a8" providerId="LiveId" clId="{C5B381F8-6045-4FF3-A358-9BF6A94282EE}" dt="2021-07-24T17:46:26.955" v="8403" actId="33935"/>
          <ac:spMkLst>
            <pc:docMk/>
            <pc:sldMk cId="3154315119" sldId="507"/>
            <ac:spMk id="13" creationId="{26DE3C56-657C-4E60-86F7-E532BFE86537}"/>
          </ac:spMkLst>
        </pc:spChg>
        <pc:spChg chg="mod ord modVis">
          <ac:chgData name="Eric Glover" userId="47c2a8b81aae47a8" providerId="LiveId" clId="{C5B381F8-6045-4FF3-A358-9BF6A94282EE}" dt="2021-07-24T17:46:26.955" v="8403" actId="33935"/>
          <ac:spMkLst>
            <pc:docMk/>
            <pc:sldMk cId="3154315119" sldId="507"/>
            <ac:spMk id="16" creationId="{F253D238-642E-4A08-B412-D7D8A9AEDBF8}"/>
          </ac:spMkLst>
        </pc:spChg>
        <pc:spChg chg="mod modVis">
          <ac:chgData name="Eric Glover" userId="47c2a8b81aae47a8" providerId="LiveId" clId="{C5B381F8-6045-4FF3-A358-9BF6A94282EE}" dt="2021-07-24T17:46:26.955" v="8403" actId="33935"/>
          <ac:spMkLst>
            <pc:docMk/>
            <pc:sldMk cId="3154315119" sldId="507"/>
            <ac:spMk id="22" creationId="{0B3567ED-E8EB-494E-B07B-76EBF6CB7D52}"/>
          </ac:spMkLst>
        </pc:spChg>
        <pc:spChg chg="mod ord modVis">
          <ac:chgData name="Eric Glover" userId="47c2a8b81aae47a8" providerId="LiveId" clId="{C5B381F8-6045-4FF3-A358-9BF6A94282EE}" dt="2021-07-24T17:46:26.955" v="8403" actId="33935"/>
          <ac:spMkLst>
            <pc:docMk/>
            <pc:sldMk cId="3154315119" sldId="507"/>
            <ac:spMk id="25" creationId="{A1D712C3-1DB4-40E0-A8CC-46D79BB9E2A2}"/>
          </ac:spMkLst>
        </pc:spChg>
      </pc:sldChg>
      <pc:sldChg chg="addSp delSp modSp add mod ord delAnim modAnim">
        <pc:chgData name="Eric Glover" userId="47c2a8b81aae47a8" providerId="LiveId" clId="{C5B381F8-6045-4FF3-A358-9BF6A94282EE}" dt="2021-07-24T16:52:45.614" v="7869" actId="403"/>
        <pc:sldMkLst>
          <pc:docMk/>
          <pc:sldMk cId="3036122854" sldId="508"/>
        </pc:sldMkLst>
        <pc:spChg chg="mod">
          <ac:chgData name="Eric Glover" userId="47c2a8b81aae47a8" providerId="LiveId" clId="{C5B381F8-6045-4FF3-A358-9BF6A94282EE}" dt="2021-07-24T16:21:22.185" v="6878" actId="11"/>
          <ac:spMkLst>
            <pc:docMk/>
            <pc:sldMk cId="3036122854" sldId="508"/>
            <ac:spMk id="2" creationId="{F33D438F-43A3-48BB-B814-37150DDFA704}"/>
          </ac:spMkLst>
        </pc:spChg>
        <pc:spChg chg="add mod">
          <ac:chgData name="Eric Glover" userId="47c2a8b81aae47a8" providerId="LiveId" clId="{C5B381F8-6045-4FF3-A358-9BF6A94282EE}" dt="2021-07-24T16:14:14.942" v="6744" actId="20577"/>
          <ac:spMkLst>
            <pc:docMk/>
            <pc:sldMk cId="3036122854" sldId="508"/>
            <ac:spMk id="9" creationId="{D2D045CE-9BC7-4D5F-876E-72ECF9C94C35}"/>
          </ac:spMkLst>
        </pc:spChg>
        <pc:spChg chg="add mod">
          <ac:chgData name="Eric Glover" userId="47c2a8b81aae47a8" providerId="LiveId" clId="{C5B381F8-6045-4FF3-A358-9BF6A94282EE}" dt="2021-07-24T16:24:38.091" v="6922" actId="6549"/>
          <ac:spMkLst>
            <pc:docMk/>
            <pc:sldMk cId="3036122854" sldId="508"/>
            <ac:spMk id="10" creationId="{287DB2D6-CE59-41CF-9E26-70FBE411FD29}"/>
          </ac:spMkLst>
        </pc:spChg>
        <pc:spChg chg="del">
          <ac:chgData name="Eric Glover" userId="47c2a8b81aae47a8" providerId="LiveId" clId="{C5B381F8-6045-4FF3-A358-9BF6A94282EE}" dt="2021-07-24T16:11:13.498" v="6535" actId="478"/>
          <ac:spMkLst>
            <pc:docMk/>
            <pc:sldMk cId="3036122854" sldId="508"/>
            <ac:spMk id="15" creationId="{B7A19537-7F5A-4D4C-AE94-F33283ACF90D}"/>
          </ac:spMkLst>
        </pc:spChg>
        <pc:spChg chg="mod">
          <ac:chgData name="Eric Glover" userId="47c2a8b81aae47a8" providerId="LiveId" clId="{C5B381F8-6045-4FF3-A358-9BF6A94282EE}" dt="2021-07-24T16:52:45.614" v="7869" actId="403"/>
          <ac:spMkLst>
            <pc:docMk/>
            <pc:sldMk cId="3036122854" sldId="508"/>
            <ac:spMk id="21" creationId="{333C23F6-1CA8-4D1F-96AE-E2E8A5F01E63}"/>
          </ac:spMkLst>
        </pc:spChg>
      </pc:sldChg>
      <pc:sldChg chg="addSp delSp modSp add mod ord delAnim modAnim">
        <pc:chgData name="Eric Glover" userId="47c2a8b81aae47a8" providerId="LiveId" clId="{C5B381F8-6045-4FF3-A358-9BF6A94282EE}" dt="2021-07-24T17:00:48.731" v="8104"/>
        <pc:sldMkLst>
          <pc:docMk/>
          <pc:sldMk cId="1048669231" sldId="509"/>
        </pc:sldMkLst>
        <pc:spChg chg="mod">
          <ac:chgData name="Eric Glover" userId="47c2a8b81aae47a8" providerId="LiveId" clId="{C5B381F8-6045-4FF3-A358-9BF6A94282EE}" dt="2021-07-24T16:56:50.077" v="7962" actId="115"/>
          <ac:spMkLst>
            <pc:docMk/>
            <pc:sldMk cId="1048669231" sldId="509"/>
            <ac:spMk id="2" creationId="{F33D438F-43A3-48BB-B814-37150DDFA704}"/>
          </ac:spMkLst>
        </pc:spChg>
        <pc:spChg chg="add del mod">
          <ac:chgData name="Eric Glover" userId="47c2a8b81aae47a8" providerId="LiveId" clId="{C5B381F8-6045-4FF3-A358-9BF6A94282EE}" dt="2021-07-24T16:45:05.070" v="7703" actId="478"/>
          <ac:spMkLst>
            <pc:docMk/>
            <pc:sldMk cId="1048669231" sldId="509"/>
            <ac:spMk id="9" creationId="{9D8F76AB-CCB5-4924-9F80-9F2B556A9EA0}"/>
          </ac:spMkLst>
        </pc:spChg>
        <pc:spChg chg="add mod">
          <ac:chgData name="Eric Glover" userId="47c2a8b81aae47a8" providerId="LiveId" clId="{C5B381F8-6045-4FF3-A358-9BF6A94282EE}" dt="2021-07-24T17:00:38.226" v="8103" actId="404"/>
          <ac:spMkLst>
            <pc:docMk/>
            <pc:sldMk cId="1048669231" sldId="509"/>
            <ac:spMk id="10" creationId="{6B947ECB-112B-4573-806C-958F63BF3384}"/>
          </ac:spMkLst>
        </pc:spChg>
        <pc:spChg chg="del">
          <ac:chgData name="Eric Glover" userId="47c2a8b81aae47a8" providerId="LiveId" clId="{C5B381F8-6045-4FF3-A358-9BF6A94282EE}" dt="2021-07-24T16:35:18.571" v="7103" actId="478"/>
          <ac:spMkLst>
            <pc:docMk/>
            <pc:sldMk cId="1048669231" sldId="509"/>
            <ac:spMk id="15" creationId="{B7A19537-7F5A-4D4C-AE94-F33283ACF90D}"/>
          </ac:spMkLst>
        </pc:spChg>
        <pc:spChg chg="mod">
          <ac:chgData name="Eric Glover" userId="47c2a8b81aae47a8" providerId="LiveId" clId="{C5B381F8-6045-4FF3-A358-9BF6A94282EE}" dt="2021-07-24T16:58:07.155" v="7998" actId="12788"/>
          <ac:spMkLst>
            <pc:docMk/>
            <pc:sldMk cId="1048669231" sldId="509"/>
            <ac:spMk id="21" creationId="{333C23F6-1CA8-4D1F-96AE-E2E8A5F01E63}"/>
          </ac:spMkLst>
        </pc:spChg>
      </pc:sldChg>
      <pc:sldChg chg="addSp delSp modSp add mod delAnim modAnim">
        <pc:chgData name="Eric Glover" userId="47c2a8b81aae47a8" providerId="LiveId" clId="{C5B381F8-6045-4FF3-A358-9BF6A94282EE}" dt="2021-07-24T17:44:15.001" v="8399" actId="6549"/>
        <pc:sldMkLst>
          <pc:docMk/>
          <pc:sldMk cId="2044527306" sldId="510"/>
        </pc:sldMkLst>
        <pc:spChg chg="del mod ord modVis">
          <ac:chgData name="Eric Glover" userId="47c2a8b81aae47a8" providerId="LiveId" clId="{C5B381F8-6045-4FF3-A358-9BF6A94282EE}" dt="2021-07-24T15:43:06.394" v="5864" actId="478"/>
          <ac:spMkLst>
            <pc:docMk/>
            <pc:sldMk cId="2044527306" sldId="510"/>
            <ac:spMk id="2" creationId="{F33D438F-43A3-48BB-B814-37150DDFA704}"/>
          </ac:spMkLst>
        </pc:spChg>
        <pc:spChg chg="add mod modVis">
          <ac:chgData name="Eric Glover" userId="47c2a8b81aae47a8" providerId="LiveId" clId="{C5B381F8-6045-4FF3-A358-9BF6A94282EE}" dt="2021-07-24T16:01:18.429" v="6271" actId="14429"/>
          <ac:spMkLst>
            <pc:docMk/>
            <pc:sldMk cId="2044527306" sldId="510"/>
            <ac:spMk id="3" creationId="{A97D5EF8-195A-4B6E-8A72-40F29A6B6DF1}"/>
          </ac:spMkLst>
        </pc:spChg>
        <pc:spChg chg="mod modVis">
          <ac:chgData name="Eric Glover" userId="47c2a8b81aae47a8" providerId="LiveId" clId="{C5B381F8-6045-4FF3-A358-9BF6A94282EE}" dt="2021-07-24T16:01:22.565" v="6272" actId="33935"/>
          <ac:spMkLst>
            <pc:docMk/>
            <pc:sldMk cId="2044527306" sldId="510"/>
            <ac:spMk id="7" creationId="{C26F0809-F6DC-41A6-BCD5-838DB7B69239}"/>
          </ac:spMkLst>
        </pc:spChg>
        <pc:spChg chg="add mod modVis">
          <ac:chgData name="Eric Glover" userId="47c2a8b81aae47a8" providerId="LiveId" clId="{C5B381F8-6045-4FF3-A358-9BF6A94282EE}" dt="2021-07-24T16:01:22.565" v="6272" actId="33935"/>
          <ac:spMkLst>
            <pc:docMk/>
            <pc:sldMk cId="2044527306" sldId="510"/>
            <ac:spMk id="10" creationId="{5E7B966C-3A6D-4AAB-A67A-756627AA6BE1}"/>
          </ac:spMkLst>
        </pc:spChg>
        <pc:spChg chg="add mod modVis">
          <ac:chgData name="Eric Glover" userId="47c2a8b81aae47a8" providerId="LiveId" clId="{C5B381F8-6045-4FF3-A358-9BF6A94282EE}" dt="2021-07-24T16:01:22.565" v="6272" actId="33935"/>
          <ac:spMkLst>
            <pc:docMk/>
            <pc:sldMk cId="2044527306" sldId="510"/>
            <ac:spMk id="11" creationId="{6923DD33-C7B3-4FFA-84A8-DA54C885C9BE}"/>
          </ac:spMkLst>
        </pc:spChg>
        <pc:spChg chg="add mod ord modVis">
          <ac:chgData name="Eric Glover" userId="47c2a8b81aae47a8" providerId="LiveId" clId="{C5B381F8-6045-4FF3-A358-9BF6A94282EE}" dt="2021-07-24T16:01:22.565" v="6272" actId="33935"/>
          <ac:spMkLst>
            <pc:docMk/>
            <pc:sldMk cId="2044527306" sldId="510"/>
            <ac:spMk id="12" creationId="{8AAB03F7-2658-4D93-89F6-6E7C41D2324D}"/>
          </ac:spMkLst>
        </pc:spChg>
        <pc:spChg chg="mod modVis">
          <ac:chgData name="Eric Glover" userId="47c2a8b81aae47a8" providerId="LiveId" clId="{C5B381F8-6045-4FF3-A358-9BF6A94282EE}" dt="2021-07-24T16:01:22.565" v="6272" actId="33935"/>
          <ac:spMkLst>
            <pc:docMk/>
            <pc:sldMk cId="2044527306" sldId="510"/>
            <ac:spMk id="13" creationId="{784710D2-F55C-4E86-B4CF-E065281ED335}"/>
          </ac:spMkLst>
        </pc:spChg>
        <pc:spChg chg="add mod modVis">
          <ac:chgData name="Eric Glover" userId="47c2a8b81aae47a8" providerId="LiveId" clId="{C5B381F8-6045-4FF3-A358-9BF6A94282EE}" dt="2021-07-24T16:01:22.565" v="6272" actId="33935"/>
          <ac:spMkLst>
            <pc:docMk/>
            <pc:sldMk cId="2044527306" sldId="510"/>
            <ac:spMk id="14" creationId="{92137941-1EFD-4FC7-A044-BD03495902C2}"/>
          </ac:spMkLst>
        </pc:spChg>
        <pc:spChg chg="del mod">
          <ac:chgData name="Eric Glover" userId="47c2a8b81aae47a8" providerId="LiveId" clId="{C5B381F8-6045-4FF3-A358-9BF6A94282EE}" dt="2021-07-24T15:17:47.520" v="5352" actId="478"/>
          <ac:spMkLst>
            <pc:docMk/>
            <pc:sldMk cId="2044527306" sldId="510"/>
            <ac:spMk id="15" creationId="{B7A19537-7F5A-4D4C-AE94-F33283ACF90D}"/>
          </ac:spMkLst>
        </pc:spChg>
        <pc:spChg chg="add mod modVis">
          <ac:chgData name="Eric Glover" userId="47c2a8b81aae47a8" providerId="LiveId" clId="{C5B381F8-6045-4FF3-A358-9BF6A94282EE}" dt="2021-07-24T16:01:22.565" v="6272" actId="33935"/>
          <ac:spMkLst>
            <pc:docMk/>
            <pc:sldMk cId="2044527306" sldId="510"/>
            <ac:spMk id="15" creationId="{C86824C2-0707-426E-A211-44421F105757}"/>
          </ac:spMkLst>
        </pc:spChg>
        <pc:spChg chg="mod ord modVis">
          <ac:chgData name="Eric Glover" userId="47c2a8b81aae47a8" providerId="LiveId" clId="{C5B381F8-6045-4FF3-A358-9BF6A94282EE}" dt="2021-07-24T16:01:22.565" v="6272" actId="33935"/>
          <ac:spMkLst>
            <pc:docMk/>
            <pc:sldMk cId="2044527306" sldId="510"/>
            <ac:spMk id="16" creationId="{CD9FE4EF-C4D8-49A0-B2FF-81D8DB7D8A24}"/>
          </ac:spMkLst>
        </pc:spChg>
        <pc:spChg chg="add mod modVis">
          <ac:chgData name="Eric Glover" userId="47c2a8b81aae47a8" providerId="LiveId" clId="{C5B381F8-6045-4FF3-A358-9BF6A94282EE}" dt="2021-07-24T16:01:22.565" v="6272" actId="33935"/>
          <ac:spMkLst>
            <pc:docMk/>
            <pc:sldMk cId="2044527306" sldId="510"/>
            <ac:spMk id="17" creationId="{F1B65783-68E9-41B6-8D56-E3F76A4148C7}"/>
          </ac:spMkLst>
        </pc:spChg>
        <pc:spChg chg="add mod modVis">
          <ac:chgData name="Eric Glover" userId="47c2a8b81aae47a8" providerId="LiveId" clId="{C5B381F8-6045-4FF3-A358-9BF6A94282EE}" dt="2021-07-24T16:01:22.565" v="6272" actId="33935"/>
          <ac:spMkLst>
            <pc:docMk/>
            <pc:sldMk cId="2044527306" sldId="510"/>
            <ac:spMk id="18" creationId="{A5A4E94D-F6BD-45BE-A91A-0D40997C190F}"/>
          </ac:spMkLst>
        </pc:spChg>
        <pc:spChg chg="add mod modVis">
          <ac:chgData name="Eric Glover" userId="47c2a8b81aae47a8" providerId="LiveId" clId="{C5B381F8-6045-4FF3-A358-9BF6A94282EE}" dt="2021-07-24T16:01:22.565" v="6272" actId="33935"/>
          <ac:spMkLst>
            <pc:docMk/>
            <pc:sldMk cId="2044527306" sldId="510"/>
            <ac:spMk id="19" creationId="{E6BB4440-291E-454D-8A0D-58D68E93BC2E}"/>
          </ac:spMkLst>
        </pc:spChg>
        <pc:spChg chg="add mod modVis">
          <ac:chgData name="Eric Glover" userId="47c2a8b81aae47a8" providerId="LiveId" clId="{C5B381F8-6045-4FF3-A358-9BF6A94282EE}" dt="2021-07-24T16:01:22.565" v="6272" actId="33935"/>
          <ac:spMkLst>
            <pc:docMk/>
            <pc:sldMk cId="2044527306" sldId="510"/>
            <ac:spMk id="20" creationId="{6D61F229-1AC1-4186-9452-98C0FE244D84}"/>
          </ac:spMkLst>
        </pc:spChg>
        <pc:spChg chg="mod modVis">
          <ac:chgData name="Eric Glover" userId="47c2a8b81aae47a8" providerId="LiveId" clId="{C5B381F8-6045-4FF3-A358-9BF6A94282EE}" dt="2021-07-24T17:44:15.001" v="8399" actId="6549"/>
          <ac:spMkLst>
            <pc:docMk/>
            <pc:sldMk cId="2044527306" sldId="510"/>
            <ac:spMk id="21" creationId="{333C23F6-1CA8-4D1F-96AE-E2E8A5F01E63}"/>
          </ac:spMkLst>
        </pc:spChg>
        <pc:spChg chg="mod ord modVis">
          <ac:chgData name="Eric Glover" userId="47c2a8b81aae47a8" providerId="LiveId" clId="{C5B381F8-6045-4FF3-A358-9BF6A94282EE}" dt="2021-07-24T16:01:22.565" v="6272" actId="33935"/>
          <ac:spMkLst>
            <pc:docMk/>
            <pc:sldMk cId="2044527306" sldId="510"/>
            <ac:spMk id="22" creationId="{38FAA1A1-D861-433F-88FA-1E9D6FD31D11}"/>
          </ac:spMkLst>
        </pc:spChg>
        <pc:spChg chg="add mod modVis">
          <ac:chgData name="Eric Glover" userId="47c2a8b81aae47a8" providerId="LiveId" clId="{C5B381F8-6045-4FF3-A358-9BF6A94282EE}" dt="2021-07-24T16:01:22.565" v="6272" actId="33935"/>
          <ac:spMkLst>
            <pc:docMk/>
            <pc:sldMk cId="2044527306" sldId="510"/>
            <ac:spMk id="23" creationId="{94BAA6E7-AB27-4323-91FD-F9F4BEC6EDB4}"/>
          </ac:spMkLst>
        </pc:spChg>
        <pc:spChg chg="add mod modVis">
          <ac:chgData name="Eric Glover" userId="47c2a8b81aae47a8" providerId="LiveId" clId="{C5B381F8-6045-4FF3-A358-9BF6A94282EE}" dt="2021-07-24T16:01:22.565" v="6272" actId="33935"/>
          <ac:spMkLst>
            <pc:docMk/>
            <pc:sldMk cId="2044527306" sldId="510"/>
            <ac:spMk id="24" creationId="{F8D83BE9-5C3C-4DCE-B0D3-EED99CCFAC6D}"/>
          </ac:spMkLst>
        </pc:spChg>
        <pc:spChg chg="add mod ord modVis">
          <ac:chgData name="Eric Glover" userId="47c2a8b81aae47a8" providerId="LiveId" clId="{C5B381F8-6045-4FF3-A358-9BF6A94282EE}" dt="2021-07-24T16:01:22.565" v="6272" actId="33935"/>
          <ac:spMkLst>
            <pc:docMk/>
            <pc:sldMk cId="2044527306" sldId="510"/>
            <ac:spMk id="25" creationId="{B79EEC09-72CC-43EC-9596-04C70D1598DD}"/>
          </ac:spMkLst>
        </pc:spChg>
        <pc:spChg chg="add mod modVis">
          <ac:chgData name="Eric Glover" userId="47c2a8b81aae47a8" providerId="LiveId" clId="{C5B381F8-6045-4FF3-A358-9BF6A94282EE}" dt="2021-07-24T16:01:22.565" v="6272" actId="33935"/>
          <ac:spMkLst>
            <pc:docMk/>
            <pc:sldMk cId="2044527306" sldId="510"/>
            <ac:spMk id="26" creationId="{29E48F65-440C-4D5E-AFB5-FE2908DE3290}"/>
          </ac:spMkLst>
        </pc:spChg>
      </pc:sldChg>
      <pc:sldChg chg="addSp delSp modSp add mod ord modAnim">
        <pc:chgData name="Eric Glover" userId="47c2a8b81aae47a8" providerId="LiveId" clId="{C5B381F8-6045-4FF3-A358-9BF6A94282EE}" dt="2021-07-24T16:52:13.400" v="7867" actId="404"/>
        <pc:sldMkLst>
          <pc:docMk/>
          <pc:sldMk cId="1131563478" sldId="511"/>
        </pc:sldMkLst>
        <pc:spChg chg="del mod">
          <ac:chgData name="Eric Glover" userId="47c2a8b81aae47a8" providerId="LiveId" clId="{C5B381F8-6045-4FF3-A358-9BF6A94282EE}" dt="2021-07-24T16:04:42.381" v="6308" actId="478"/>
          <ac:spMkLst>
            <pc:docMk/>
            <pc:sldMk cId="1131563478" sldId="511"/>
            <ac:spMk id="2" creationId="{F33D438F-43A3-48BB-B814-37150DDFA704}"/>
          </ac:spMkLst>
        </pc:spChg>
        <pc:spChg chg="add mod">
          <ac:chgData name="Eric Glover" userId="47c2a8b81aae47a8" providerId="LiveId" clId="{C5B381F8-6045-4FF3-A358-9BF6A94282EE}" dt="2021-07-24T16:08:40.149" v="6533" actId="14838"/>
          <ac:spMkLst>
            <pc:docMk/>
            <pc:sldMk cId="1131563478" sldId="511"/>
            <ac:spMk id="9" creationId="{E1B6A512-A126-4039-B882-A15BD36BFF7C}"/>
          </ac:spMkLst>
        </pc:spChg>
        <pc:spChg chg="add mod modVis">
          <ac:chgData name="Eric Glover" userId="47c2a8b81aae47a8" providerId="LiveId" clId="{C5B381F8-6045-4FF3-A358-9BF6A94282EE}" dt="2021-07-24T16:08:00.948" v="6531" actId="14430"/>
          <ac:spMkLst>
            <pc:docMk/>
            <pc:sldMk cId="1131563478" sldId="511"/>
            <ac:spMk id="10" creationId="{B7FFD7C8-CD1E-4DB5-BFA5-19A8DE7A4D74}"/>
          </ac:spMkLst>
        </pc:spChg>
        <pc:spChg chg="add mod modVis">
          <ac:chgData name="Eric Glover" userId="47c2a8b81aae47a8" providerId="LiveId" clId="{C5B381F8-6045-4FF3-A358-9BF6A94282EE}" dt="2021-07-24T16:09:05.571" v="6534"/>
          <ac:spMkLst>
            <pc:docMk/>
            <pc:sldMk cId="1131563478" sldId="511"/>
            <ac:spMk id="11" creationId="{04510937-CB87-4BB3-BD83-1F93FCFF1859}"/>
          </ac:spMkLst>
        </pc:spChg>
        <pc:spChg chg="mod">
          <ac:chgData name="Eric Glover" userId="47c2a8b81aae47a8" providerId="LiveId" clId="{C5B381F8-6045-4FF3-A358-9BF6A94282EE}" dt="2021-07-24T16:05:52.153" v="6408" actId="1035"/>
          <ac:spMkLst>
            <pc:docMk/>
            <pc:sldMk cId="1131563478" sldId="511"/>
            <ac:spMk id="15" creationId="{B7A19537-7F5A-4D4C-AE94-F33283ACF90D}"/>
          </ac:spMkLst>
        </pc:spChg>
        <pc:spChg chg="mod">
          <ac:chgData name="Eric Glover" userId="47c2a8b81aae47a8" providerId="LiveId" clId="{C5B381F8-6045-4FF3-A358-9BF6A94282EE}" dt="2021-07-24T16:52:13.400" v="7867" actId="404"/>
          <ac:spMkLst>
            <pc:docMk/>
            <pc:sldMk cId="1131563478" sldId="511"/>
            <ac:spMk id="21" creationId="{333C23F6-1CA8-4D1F-96AE-E2E8A5F01E63}"/>
          </ac:spMkLst>
        </pc:spChg>
      </pc:sldChg>
      <pc:sldChg chg="addSp delSp modSp add mod modAnim">
        <pc:chgData name="Eric Glover" userId="47c2a8b81aae47a8" providerId="LiveId" clId="{C5B381F8-6045-4FF3-A358-9BF6A94282EE}" dt="2021-07-24T16:37:47.827" v="7131"/>
        <pc:sldMkLst>
          <pc:docMk/>
          <pc:sldMk cId="140454301" sldId="512"/>
        </pc:sldMkLst>
        <pc:spChg chg="del">
          <ac:chgData name="Eric Glover" userId="47c2a8b81aae47a8" providerId="LiveId" clId="{C5B381F8-6045-4FF3-A358-9BF6A94282EE}" dt="2021-07-24T16:22:20.451" v="6880" actId="478"/>
          <ac:spMkLst>
            <pc:docMk/>
            <pc:sldMk cId="140454301" sldId="512"/>
            <ac:spMk id="2" creationId="{F33D438F-43A3-48BB-B814-37150DDFA704}"/>
          </ac:spMkLst>
        </pc:spChg>
        <pc:spChg chg="mod topLvl">
          <ac:chgData name="Eric Glover" userId="47c2a8b81aae47a8" providerId="LiveId" clId="{C5B381F8-6045-4FF3-A358-9BF6A94282EE}" dt="2021-07-24T16:29:14.814" v="7072" actId="165"/>
          <ac:spMkLst>
            <pc:docMk/>
            <pc:sldMk cId="140454301" sldId="512"/>
            <ac:spMk id="9" creationId="{D2D045CE-9BC7-4D5F-876E-72ECF9C94C35}"/>
          </ac:spMkLst>
        </pc:spChg>
        <pc:spChg chg="add mod">
          <ac:chgData name="Eric Glover" userId="47c2a8b81aae47a8" providerId="LiveId" clId="{C5B381F8-6045-4FF3-A358-9BF6A94282EE}" dt="2021-07-24T16:29:09.011" v="7071" actId="12788"/>
          <ac:spMkLst>
            <pc:docMk/>
            <pc:sldMk cId="140454301" sldId="512"/>
            <ac:spMk id="10" creationId="{97BEBB02-BCF7-4F87-BB80-69681ACCD949}"/>
          </ac:spMkLst>
        </pc:spChg>
        <pc:spChg chg="add mod topLvl">
          <ac:chgData name="Eric Glover" userId="47c2a8b81aae47a8" providerId="LiveId" clId="{C5B381F8-6045-4FF3-A358-9BF6A94282EE}" dt="2021-07-24T16:29:14.814" v="7072" actId="165"/>
          <ac:spMkLst>
            <pc:docMk/>
            <pc:sldMk cId="140454301" sldId="512"/>
            <ac:spMk id="11" creationId="{B69B1886-6080-4C1C-BD52-1E3EA5402E2E}"/>
          </ac:spMkLst>
        </pc:spChg>
        <pc:grpChg chg="add del mod">
          <ac:chgData name="Eric Glover" userId="47c2a8b81aae47a8" providerId="LiveId" clId="{C5B381F8-6045-4FF3-A358-9BF6A94282EE}" dt="2021-07-24T16:28:35.284" v="7066" actId="165"/>
          <ac:grpSpMkLst>
            <pc:docMk/>
            <pc:sldMk cId="140454301" sldId="512"/>
            <ac:grpSpMk id="3" creationId="{BF00EEBA-6998-4DBF-BE25-D0C215553E5B}"/>
          </ac:grpSpMkLst>
        </pc:grpChg>
        <pc:grpChg chg="add del mod">
          <ac:chgData name="Eric Glover" userId="47c2a8b81aae47a8" providerId="LiveId" clId="{C5B381F8-6045-4FF3-A358-9BF6A94282EE}" dt="2021-07-24T16:29:14.814" v="7072" actId="165"/>
          <ac:grpSpMkLst>
            <pc:docMk/>
            <pc:sldMk cId="140454301" sldId="512"/>
            <ac:grpSpMk id="4" creationId="{925E42F3-0D26-4D62-95A2-CE9D2D439949}"/>
          </ac:grpSpMkLst>
        </pc:grpChg>
      </pc:sldChg>
      <pc:sldChg chg="new del">
        <pc:chgData name="Eric Glover" userId="47c2a8b81aae47a8" providerId="LiveId" clId="{C5B381F8-6045-4FF3-A358-9BF6A94282EE}" dt="2021-07-24T16:45:35.594" v="7708" actId="47"/>
        <pc:sldMkLst>
          <pc:docMk/>
          <pc:sldMk cId="1508227221" sldId="513"/>
        </pc:sldMkLst>
      </pc:sldChg>
      <pc:sldChg chg="modSp add mod ord">
        <pc:chgData name="Eric Glover" userId="47c2a8b81aae47a8" providerId="LiveId" clId="{C5B381F8-6045-4FF3-A358-9BF6A94282EE}" dt="2021-07-24T16:50:55.412" v="7849" actId="6549"/>
        <pc:sldMkLst>
          <pc:docMk/>
          <pc:sldMk cId="1119228019" sldId="514"/>
        </pc:sldMkLst>
        <pc:spChg chg="mod">
          <ac:chgData name="Eric Glover" userId="47c2a8b81aae47a8" providerId="LiveId" clId="{C5B381F8-6045-4FF3-A358-9BF6A94282EE}" dt="2021-07-24T16:50:19.555" v="7826" actId="179"/>
          <ac:spMkLst>
            <pc:docMk/>
            <pc:sldMk cId="1119228019" sldId="514"/>
            <ac:spMk id="22" creationId="{0B3567ED-E8EB-494E-B07B-76EBF6CB7D52}"/>
          </ac:spMkLst>
        </pc:spChg>
        <pc:spChg chg="mod">
          <ac:chgData name="Eric Glover" userId="47c2a8b81aae47a8" providerId="LiveId" clId="{C5B381F8-6045-4FF3-A358-9BF6A94282EE}" dt="2021-07-24T16:50:55.412" v="7849" actId="6549"/>
          <ac:spMkLst>
            <pc:docMk/>
            <pc:sldMk cId="1119228019" sldId="514"/>
            <ac:spMk id="25" creationId="{A1D712C3-1DB4-40E0-A8CC-46D79BB9E2A2}"/>
          </ac:spMkLst>
        </pc:spChg>
      </pc:sldChg>
      <pc:sldChg chg="modSp mod">
        <pc:chgData name="Eric Glover" userId="47c2a8b81aae47a8" providerId="LiveId" clId="{C5B381F8-6045-4FF3-A358-9BF6A94282EE}" dt="2021-07-24T17:40:54.015" v="8390" actId="403"/>
        <pc:sldMkLst>
          <pc:docMk/>
          <pc:sldMk cId="1162809161" sldId="515"/>
        </pc:sldMkLst>
        <pc:spChg chg="mod">
          <ac:chgData name="Eric Glover" userId="47c2a8b81aae47a8" providerId="LiveId" clId="{C5B381F8-6045-4FF3-A358-9BF6A94282EE}" dt="2021-07-24T17:40:54.015" v="8390" actId="403"/>
          <ac:spMkLst>
            <pc:docMk/>
            <pc:sldMk cId="1162809161" sldId="515"/>
            <ac:spMk id="3" creationId="{C18C86BB-BC01-424A-B992-39B0DEBAE6DD}"/>
          </ac:spMkLst>
        </pc:spChg>
      </pc:sldChg>
      <pc:sldChg chg="add ord">
        <pc:chgData name="Eric Glover" userId="47c2a8b81aae47a8" providerId="LiveId" clId="{C5B381F8-6045-4FF3-A358-9BF6A94282EE}" dt="2021-07-24T17:47:36.812" v="8406"/>
        <pc:sldMkLst>
          <pc:docMk/>
          <pc:sldMk cId="2091029485" sldId="516"/>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A149009D-4988-4CD0-A6FA-9025D112668F}" type="slidenum">
              <a:rPr lang="en-US" altLang="en-US" smtClean="0"/>
              <a:pPr>
                <a:defRPr/>
              </a:pPr>
              <a:t>‹#›</a:t>
            </a:fld>
            <a:endParaRPr lang="en-US" altLang="en-US" dirty="0"/>
          </a:p>
        </p:txBody>
      </p:sp>
    </p:spTree>
    <p:extLst>
      <p:ext uri="{BB962C8B-B14F-4D97-AF65-F5344CB8AC3E}">
        <p14:creationId xmlns:p14="http://schemas.microsoft.com/office/powerpoint/2010/main" val="2174930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0DC1D9C6-9896-4882-800E-CAE0673EAD5E}" type="slidenum">
              <a:rPr lang="en-US" altLang="en-US" smtClean="0"/>
              <a:pPr>
                <a:defRPr/>
              </a:pPr>
              <a:t>‹#›</a:t>
            </a:fld>
            <a:endParaRPr lang="en-US" altLang="en-US" dirty="0"/>
          </a:p>
        </p:txBody>
      </p:sp>
    </p:spTree>
    <p:extLst>
      <p:ext uri="{BB962C8B-B14F-4D97-AF65-F5344CB8AC3E}">
        <p14:creationId xmlns:p14="http://schemas.microsoft.com/office/powerpoint/2010/main" val="1101540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20DDD91A-B494-4041-9D33-BBB2988F4097}" type="slidenum">
              <a:rPr lang="en-US" altLang="en-US" smtClean="0"/>
              <a:pPr>
                <a:defRPr/>
              </a:pPr>
              <a:t>‹#›</a:t>
            </a:fld>
            <a:endParaRPr lang="en-US" altLang="en-US" dirty="0"/>
          </a:p>
        </p:txBody>
      </p:sp>
    </p:spTree>
    <p:extLst>
      <p:ext uri="{BB962C8B-B14F-4D97-AF65-F5344CB8AC3E}">
        <p14:creationId xmlns:p14="http://schemas.microsoft.com/office/powerpoint/2010/main" val="2709709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r>
              <a:rPr lang="en-US" altLang="en-US" dirty="0"/>
              <a:t>© Eric F. Glover 2021</a:t>
            </a:r>
            <a:endParaRPr lang="en-US" altLang="en-US" b="1"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3269062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dirty="0"/>
          </a:p>
        </p:txBody>
      </p:sp>
      <p:sp>
        <p:nvSpPr>
          <p:cNvPr id="5" name="Footer Placeholder 4"/>
          <p:cNvSpPr>
            <a:spLocks noGrp="1"/>
          </p:cNvSpPr>
          <p:nvPr>
            <p:ph type="ftr" sz="quarter" idx="11"/>
          </p:nvPr>
        </p:nvSpPr>
        <p:spPr/>
        <p:txBody>
          <a:bodyPr/>
          <a:lstStyle/>
          <a:p>
            <a:pPr>
              <a:defRPr/>
            </a:pPr>
            <a:endParaRPr lang="en-US" altLang="en-US" dirty="0"/>
          </a:p>
        </p:txBody>
      </p:sp>
      <p:sp>
        <p:nvSpPr>
          <p:cNvPr id="6" name="Slide Number Placeholder 5"/>
          <p:cNvSpPr>
            <a:spLocks noGrp="1"/>
          </p:cNvSpPr>
          <p:nvPr>
            <p:ph type="sldNum" sz="quarter" idx="12"/>
          </p:nvPr>
        </p:nvSpPr>
        <p:spPr/>
        <p:txBody>
          <a:bodyPr/>
          <a:lstStyle/>
          <a:p>
            <a:pPr>
              <a:defRPr/>
            </a:pPr>
            <a:fld id="{1E3F80FB-928D-46A2-9F1C-831DF21D821C}" type="slidenum">
              <a:rPr lang="en-US" altLang="en-US" smtClean="0"/>
              <a:pPr>
                <a:defRPr/>
              </a:pPr>
              <a:t>‹#›</a:t>
            </a:fld>
            <a:endParaRPr lang="en-US" altLang="en-US" dirty="0"/>
          </a:p>
        </p:txBody>
      </p:sp>
    </p:spTree>
    <p:extLst>
      <p:ext uri="{BB962C8B-B14F-4D97-AF65-F5344CB8AC3E}">
        <p14:creationId xmlns:p14="http://schemas.microsoft.com/office/powerpoint/2010/main" val="3647581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r>
              <a:rPr lang="en-US" altLang="en-US" dirty="0"/>
              <a:t>© Eric F. Glover 2021</a:t>
            </a:r>
            <a:endParaRPr lang="en-US" altLang="en-US" b="1"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288840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dirty="0"/>
          </a:p>
        </p:txBody>
      </p:sp>
      <p:sp>
        <p:nvSpPr>
          <p:cNvPr id="8" name="Footer Placeholder 7"/>
          <p:cNvSpPr>
            <a:spLocks noGrp="1"/>
          </p:cNvSpPr>
          <p:nvPr>
            <p:ph type="ftr" sz="quarter" idx="11"/>
          </p:nvPr>
        </p:nvSpPr>
        <p:spPr/>
        <p:txBody>
          <a:bodyPr/>
          <a:lstStyle/>
          <a:p>
            <a:pPr>
              <a:defRPr/>
            </a:pPr>
            <a:endParaRPr lang="en-US" altLang="en-US" dirty="0"/>
          </a:p>
        </p:txBody>
      </p:sp>
      <p:sp>
        <p:nvSpPr>
          <p:cNvPr id="9" name="Slide Number Placeholder 8"/>
          <p:cNvSpPr>
            <a:spLocks noGrp="1"/>
          </p:cNvSpPr>
          <p:nvPr>
            <p:ph type="sldNum" sz="quarter" idx="12"/>
          </p:nvPr>
        </p:nvSpPr>
        <p:spPr/>
        <p:txBody>
          <a:bodyPr/>
          <a:lstStyle/>
          <a:p>
            <a:pPr>
              <a:defRPr/>
            </a:pPr>
            <a:fld id="{D2F1F348-5451-4214-94CF-1C1301052634}" type="slidenum">
              <a:rPr lang="en-US" altLang="en-US" smtClean="0"/>
              <a:pPr>
                <a:defRPr/>
              </a:pPr>
              <a:t>‹#›</a:t>
            </a:fld>
            <a:endParaRPr lang="en-US" altLang="en-US" dirty="0"/>
          </a:p>
        </p:txBody>
      </p:sp>
    </p:spTree>
    <p:extLst>
      <p:ext uri="{BB962C8B-B14F-4D97-AF65-F5344CB8AC3E}">
        <p14:creationId xmlns:p14="http://schemas.microsoft.com/office/powerpoint/2010/main" val="269354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r>
              <a:rPr lang="en-US" altLang="en-US" dirty="0"/>
              <a:t>© Eric F. Glover 2021</a:t>
            </a:r>
            <a:endParaRPr lang="en-US" altLang="en-US" b="1" dirty="0"/>
          </a:p>
        </p:txBody>
      </p:sp>
      <p:sp>
        <p:nvSpPr>
          <p:cNvPr id="4" name="Footer Placeholder 3"/>
          <p:cNvSpPr>
            <a:spLocks noGrp="1"/>
          </p:cNvSpPr>
          <p:nvPr>
            <p:ph type="ftr" sz="quarter" idx="11"/>
          </p:nvPr>
        </p:nvSpPr>
        <p:spPr/>
        <p:txBody>
          <a:bodyPr/>
          <a:lstStyle/>
          <a:p>
            <a:pPr>
              <a:defRPr/>
            </a:pPr>
            <a:endParaRPr lang="en-US" altLang="en-US" dirty="0"/>
          </a:p>
        </p:txBody>
      </p:sp>
      <p:sp>
        <p:nvSpPr>
          <p:cNvPr id="5" name="Slide Number Placeholder 4"/>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6644791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ltLang="en-US" dirty="0"/>
              <a:t>© Eric F. Glover 2021</a:t>
            </a:r>
            <a:endParaRPr lang="en-US" altLang="en-US" b="1" dirty="0"/>
          </a:p>
        </p:txBody>
      </p:sp>
      <p:sp>
        <p:nvSpPr>
          <p:cNvPr id="3" name="Footer Placeholder 2"/>
          <p:cNvSpPr>
            <a:spLocks noGrp="1"/>
          </p:cNvSpPr>
          <p:nvPr>
            <p:ph type="ftr" sz="quarter" idx="11"/>
          </p:nvPr>
        </p:nvSpPr>
        <p:spPr/>
        <p:txBody>
          <a:bodyPr/>
          <a:lstStyle/>
          <a:p>
            <a:pPr>
              <a:defRPr/>
            </a:pPr>
            <a:endParaRPr lang="en-US" altLang="en-US" dirty="0"/>
          </a:p>
        </p:txBody>
      </p:sp>
      <p:sp>
        <p:nvSpPr>
          <p:cNvPr id="4" name="Slide Number Placeholder 3"/>
          <p:cNvSpPr>
            <a:spLocks noGrp="1"/>
          </p:cNvSpPr>
          <p:nvPr>
            <p:ph type="sldNum" sz="quarter" idx="12"/>
          </p:nvPr>
        </p:nvSpPr>
        <p:spPr/>
        <p:txBody>
          <a:body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1061845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79A06372-A41A-46FD-BF61-E81E0D0856CC}" type="slidenum">
              <a:rPr lang="en-US" altLang="en-US" smtClean="0"/>
              <a:pPr>
                <a:defRPr/>
              </a:pPr>
              <a:t>‹#›</a:t>
            </a:fld>
            <a:endParaRPr lang="en-US" altLang="en-US" dirty="0"/>
          </a:p>
        </p:txBody>
      </p:sp>
    </p:spTree>
    <p:extLst>
      <p:ext uri="{BB962C8B-B14F-4D97-AF65-F5344CB8AC3E}">
        <p14:creationId xmlns:p14="http://schemas.microsoft.com/office/powerpoint/2010/main" val="4071626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dirty="0"/>
          </a:p>
        </p:txBody>
      </p:sp>
      <p:sp>
        <p:nvSpPr>
          <p:cNvPr id="6" name="Footer Placeholder 5"/>
          <p:cNvSpPr>
            <a:spLocks noGrp="1"/>
          </p:cNvSpPr>
          <p:nvPr>
            <p:ph type="ftr" sz="quarter" idx="11"/>
          </p:nvPr>
        </p:nvSpPr>
        <p:spPr/>
        <p:txBody>
          <a:bodyPr/>
          <a:lstStyle/>
          <a:p>
            <a:pPr>
              <a:defRPr/>
            </a:pPr>
            <a:endParaRPr lang="en-US" altLang="en-US" dirty="0"/>
          </a:p>
        </p:txBody>
      </p:sp>
      <p:sp>
        <p:nvSpPr>
          <p:cNvPr id="7" name="Slide Number Placeholder 6"/>
          <p:cNvSpPr>
            <a:spLocks noGrp="1"/>
          </p:cNvSpPr>
          <p:nvPr>
            <p:ph type="sldNum" sz="quarter" idx="12"/>
          </p:nvPr>
        </p:nvSpPr>
        <p:spPr/>
        <p:txBody>
          <a:bodyPr/>
          <a:lstStyle/>
          <a:p>
            <a:pPr>
              <a:defRPr/>
            </a:pPr>
            <a:fld id="{5DA1A664-11AD-433E-AC06-B7A78DADE01D}" type="slidenum">
              <a:rPr lang="en-US" altLang="en-US" smtClean="0"/>
              <a:pPr>
                <a:defRPr/>
              </a:pPr>
              <a:t>‹#›</a:t>
            </a:fld>
            <a:endParaRPr lang="en-US" altLang="en-US" dirty="0"/>
          </a:p>
        </p:txBody>
      </p:sp>
    </p:spTree>
    <p:extLst>
      <p:ext uri="{BB962C8B-B14F-4D97-AF65-F5344CB8AC3E}">
        <p14:creationId xmlns:p14="http://schemas.microsoft.com/office/powerpoint/2010/main" val="167787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r>
              <a:rPr lang="en-US" altLang="en-US" dirty="0"/>
              <a:t>© Eric F. Glover 2021</a:t>
            </a:r>
            <a:endParaRPr lang="en-US" altLang="en-US" b="1"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r>
              <a:rPr lang="en-US" altLang="en-US" dirty="0"/>
              <a:t>Page | </a:t>
            </a:r>
            <a:fld id="{525D6D22-F3CC-406C-AB7C-C30BB762FCEA}" type="slidenum">
              <a:rPr lang="en-US" altLang="en-US" smtClean="0"/>
              <a:pPr>
                <a:defRPr/>
              </a:pPr>
              <a:t>‹#›</a:t>
            </a:fld>
            <a:endParaRPr lang="en-US" altLang="en-US" dirty="0"/>
          </a:p>
        </p:txBody>
      </p:sp>
    </p:spTree>
    <p:extLst>
      <p:ext uri="{BB962C8B-B14F-4D97-AF65-F5344CB8AC3E}">
        <p14:creationId xmlns:p14="http://schemas.microsoft.com/office/powerpoint/2010/main" val="6252812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C49F5-CFC3-499A-8928-5410595086EE}"/>
              </a:ext>
            </a:extLst>
          </p:cNvPr>
          <p:cNvPicPr>
            <a:picLocks noChangeAspect="1"/>
          </p:cNvPicPr>
          <p:nvPr/>
        </p:nvPicPr>
        <p:blipFill rotWithShape="1">
          <a:blip r:embed="rId2"/>
          <a:srcRect t="30804" b="1283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C18C86BB-BC01-424A-B992-39B0DEBAE6DD}"/>
              </a:ext>
            </a:extLst>
          </p:cNvPr>
          <p:cNvSpPr txBox="1"/>
          <p:nvPr/>
        </p:nvSpPr>
        <p:spPr>
          <a:xfrm>
            <a:off x="375307" y="3710613"/>
            <a:ext cx="11446418" cy="2874383"/>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en-US" sz="8000" b="1" dirty="0">
                <a:latin typeface="Stencil" panose="040409050D0802020404" pitchFamily="82" charset="0"/>
              </a:rPr>
              <a:t>ICE  CREAM  SOCIAL</a:t>
            </a:r>
          </a:p>
          <a:p>
            <a:pPr algn="ctr" defTabSz="914400">
              <a:lnSpc>
                <a:spcPct val="90000"/>
              </a:lnSpc>
              <a:spcAft>
                <a:spcPts val="600"/>
              </a:spcAft>
            </a:pPr>
            <a:r>
              <a:rPr lang="en-US" sz="3200" b="1" dirty="0">
                <a:solidFill>
                  <a:srgbClr val="C00000"/>
                </a:solidFill>
                <a:latin typeface="Jokerman" panose="04090605060D06020702" pitchFamily="82" charset="0"/>
              </a:rPr>
              <a:t>Tonight!  </a:t>
            </a:r>
            <a:r>
              <a:rPr lang="en-US" sz="3200" dirty="0">
                <a:solidFill>
                  <a:srgbClr val="C00000"/>
                </a:solidFill>
                <a:latin typeface="Jokerman" panose="04090605060D06020702" pitchFamily="82" charset="0"/>
              </a:rPr>
              <a:t>–  7:00-9:00pm</a:t>
            </a:r>
          </a:p>
          <a:p>
            <a:pPr indent="-228600" defTabSz="914400">
              <a:lnSpc>
                <a:spcPct val="90000"/>
              </a:lnSpc>
              <a:spcAft>
                <a:spcPts val="600"/>
              </a:spcAft>
              <a:buFont typeface="Arial" panose="020B0604020202020204" pitchFamily="34" charset="0"/>
              <a:buChar char="•"/>
            </a:pPr>
            <a:endParaRPr lang="en-US" dirty="0"/>
          </a:p>
          <a:p>
            <a:pPr algn="ctr" defTabSz="914400">
              <a:lnSpc>
                <a:spcPct val="90000"/>
              </a:lnSpc>
              <a:spcAft>
                <a:spcPts val="600"/>
              </a:spcAft>
            </a:pPr>
            <a:r>
              <a:rPr lang="en-US" sz="2200" b="1" dirty="0">
                <a:latin typeface="Montserrat ExtraBold" panose="00000900000000000000" pitchFamily="2" charset="0"/>
              </a:rPr>
              <a:t>Mike &amp; Courtney Flores</a:t>
            </a:r>
          </a:p>
          <a:p>
            <a:pPr algn="ctr" defTabSz="914400">
              <a:lnSpc>
                <a:spcPct val="90000"/>
              </a:lnSpc>
              <a:spcAft>
                <a:spcPts val="600"/>
              </a:spcAft>
            </a:pPr>
            <a:r>
              <a:rPr lang="en-US" sz="2200" b="1" i="0" u="none" strike="noStrike" baseline="0" dirty="0">
                <a:latin typeface="Montserrat ExtraBold" panose="00000900000000000000" pitchFamily="2" charset="0"/>
              </a:rPr>
              <a:t>447 Canterbury Rise</a:t>
            </a:r>
          </a:p>
          <a:p>
            <a:pPr algn="ctr" defTabSz="914400">
              <a:lnSpc>
                <a:spcPct val="90000"/>
              </a:lnSpc>
              <a:spcAft>
                <a:spcPts val="600"/>
              </a:spcAft>
            </a:pPr>
            <a:r>
              <a:rPr lang="en-US" sz="2200" b="1" dirty="0">
                <a:latin typeface="Montserrat ExtraBold" panose="00000900000000000000" pitchFamily="2" charset="0"/>
              </a:rPr>
              <a:t>Franklin, TN  37067</a:t>
            </a:r>
          </a:p>
        </p:txBody>
      </p:sp>
      <p:pic>
        <p:nvPicPr>
          <p:cNvPr id="5" name="Picture 4">
            <a:extLst>
              <a:ext uri="{FF2B5EF4-FFF2-40B4-BE49-F238E27FC236}">
                <a16:creationId xmlns:a16="http://schemas.microsoft.com/office/drawing/2014/main" id="{673E2D59-81F5-48AF-9771-02EA6C196E3D}"/>
              </a:ext>
            </a:extLst>
          </p:cNvPr>
          <p:cNvPicPr>
            <a:picLocks noChangeAspect="1"/>
          </p:cNvPicPr>
          <p:nvPr/>
        </p:nvPicPr>
        <p:blipFill>
          <a:blip r:embed="rId3"/>
          <a:stretch>
            <a:fillRect/>
          </a:stretch>
        </p:blipFill>
        <p:spPr>
          <a:xfrm>
            <a:off x="2432400" y="5393954"/>
            <a:ext cx="1171364" cy="1129153"/>
          </a:xfrm>
          <a:prstGeom prst="rect">
            <a:avLst/>
          </a:prstGeom>
        </p:spPr>
      </p:pic>
      <p:pic>
        <p:nvPicPr>
          <p:cNvPr id="1026" name="Picture 2" descr="Eating Chocolate Emoji">
            <a:extLst>
              <a:ext uri="{FF2B5EF4-FFF2-40B4-BE49-F238E27FC236}">
                <a16:creationId xmlns:a16="http://schemas.microsoft.com/office/drawing/2014/main" id="{7B13E385-6BB8-47D9-A6EE-FB1466E49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899" y="5130026"/>
            <a:ext cx="1641950" cy="164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809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482697" y="469756"/>
            <a:ext cx="3043285" cy="182925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9144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1200" cap="small" spc="0" normalizeH="0" baseline="0" noProof="0" dirty="0">
                <a:ln>
                  <a:noFill/>
                </a:ln>
                <a:solidFill>
                  <a:srgbClr val="B9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Leading</a:t>
            </a:r>
            <a:br>
              <a:rPr kumimoji="0" lang="en-US" sz="4000" b="1" i="0" u="none" strike="noStrike" kern="1200" cap="small" spc="0" normalizeH="0" baseline="0" noProof="0" dirty="0">
                <a:ln>
                  <a:noFill/>
                </a:ln>
                <a:solidFill>
                  <a:srgbClr val="B9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3200" b="1" i="0" u="none" strike="noStrike" kern="1200" cap="small"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By Example</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20:18-20</a:t>
            </a:r>
            <a:endParaRPr kumimoji="0" lang="en-US" sz="36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3" name="Verse - Plain">
            <a:extLst>
              <a:ext uri="{FF2B5EF4-FFF2-40B4-BE49-F238E27FC236}">
                <a16:creationId xmlns:a16="http://schemas.microsoft.com/office/drawing/2014/main" id="{A97D5EF8-195A-4B6E-8A72-40F29A6B6DF1}"/>
              </a:ext>
            </a:extLst>
          </p:cNvPr>
          <p:cNvSpPr txBox="1"/>
          <p:nvPr/>
        </p:nvSpPr>
        <p:spPr>
          <a:xfrm>
            <a:off x="4572000" y="365760"/>
            <a:ext cx="7301120" cy="3735895"/>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25" name="Question">
            <a:extLst>
              <a:ext uri="{FF2B5EF4-FFF2-40B4-BE49-F238E27FC236}">
                <a16:creationId xmlns:a16="http://schemas.microsoft.com/office/drawing/2014/main" id="{B79EEC09-72CC-43EC-9596-04C70D1598DD}"/>
              </a:ext>
            </a:extLst>
          </p:cNvPr>
          <p:cNvSpPr/>
          <p:nvPr/>
        </p:nvSpPr>
        <p:spPr>
          <a:xfrm>
            <a:off x="6286318" y="4198063"/>
            <a:ext cx="3872485" cy="1415464"/>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bIns="91440" rtlCol="0" anchor="ctr"/>
          <a:lstStyle/>
          <a:p>
            <a:pPr algn="ctr">
              <a:lnSpc>
                <a:spcPct val="150000"/>
              </a:lnSpc>
              <a:spcBef>
                <a:spcPts val="1800"/>
              </a:spcBef>
            </a:pPr>
            <a:r>
              <a:rPr lang="en-US" sz="2000" b="1" dirty="0">
                <a:latin typeface="Segoe UI Black" panose="020B0A02040204020203" pitchFamily="34" charset="0"/>
                <a:ea typeface="Segoe UI Black" panose="020B0A02040204020203" pitchFamily="34" charset="0"/>
                <a:cs typeface="Segoe UI" panose="020B0502040204020203" pitchFamily="34" charset="0"/>
              </a:rPr>
              <a:t>Can you spot Paul’s </a:t>
            </a:r>
            <a:br>
              <a:rPr lang="en-US" sz="2000" b="1" dirty="0">
                <a:latin typeface="Segoe UI Black" panose="020B0A02040204020203" pitchFamily="34" charset="0"/>
                <a:ea typeface="Segoe UI Black" panose="020B0A02040204020203" pitchFamily="34" charset="0"/>
                <a:cs typeface="Segoe UI" panose="020B0502040204020203" pitchFamily="34" charset="0"/>
              </a:rPr>
            </a:br>
            <a:r>
              <a:rPr lang="en-US" sz="2000" b="1" dirty="0">
                <a:latin typeface="Segoe UI Black" panose="020B0A02040204020203" pitchFamily="34" charset="0"/>
                <a:ea typeface="Segoe UI Black" panose="020B0A02040204020203" pitchFamily="34" charset="0"/>
                <a:cs typeface="Segoe UI" panose="020B0502040204020203" pitchFamily="34" charset="0"/>
              </a:rPr>
              <a:t>10-Step Leadership Model </a:t>
            </a:r>
            <a:br>
              <a:rPr lang="en-US" sz="2000" b="1" dirty="0">
                <a:latin typeface="Segoe UI Black" panose="020B0A02040204020203" pitchFamily="34" charset="0"/>
                <a:ea typeface="Segoe UI Black" panose="020B0A02040204020203" pitchFamily="34" charset="0"/>
                <a:cs typeface="Segoe UI" panose="020B0502040204020203" pitchFamily="34" charset="0"/>
              </a:rPr>
            </a:br>
            <a:r>
              <a:rPr lang="en-US" sz="2000" b="1" dirty="0">
                <a:latin typeface="Segoe UI Black" panose="020B0A02040204020203" pitchFamily="34" charset="0"/>
                <a:ea typeface="Segoe UI Black" panose="020B0A02040204020203" pitchFamily="34" charset="0"/>
                <a:cs typeface="Segoe UI" panose="020B0502040204020203" pitchFamily="34" charset="0"/>
              </a:rPr>
              <a:t>in this passage?</a:t>
            </a:r>
          </a:p>
        </p:txBody>
      </p:sp>
      <p:sp>
        <p:nvSpPr>
          <p:cNvPr id="10" name="Verse - Highlight 1">
            <a:extLst>
              <a:ext uri="{FF2B5EF4-FFF2-40B4-BE49-F238E27FC236}">
                <a16:creationId xmlns:a16="http://schemas.microsoft.com/office/drawing/2014/main" id="{5E7B966C-3A6D-4AAB-A67A-756627AA6BE1}"/>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a:t>
            </a:r>
            <a:r>
              <a:rPr lang="en-US" sz="2000" dirty="0">
                <a:solidFill>
                  <a:srgbClr val="FF0000"/>
                </a:solidFill>
                <a:latin typeface="Segoe UI Semibold" panose="020B0702040204020203" pitchFamily="34" charset="0"/>
                <a:cs typeface="Segoe UI Semibold" panose="020B0702040204020203" pitchFamily="34" charset="0"/>
              </a:rPr>
              <a:t>I was with you</a:t>
            </a:r>
            <a:r>
              <a:rPr lang="en-US" sz="2000" dirty="0">
                <a:latin typeface="Segoe UI Semibold" panose="020B0702040204020203" pitchFamily="34" charset="0"/>
                <a:cs typeface="Segoe UI Semibold" panose="020B0702040204020203" pitchFamily="34" charset="0"/>
              </a:rPr>
              <a:t>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1" name="Verse - Highlight 2">
            <a:extLst>
              <a:ext uri="{FF2B5EF4-FFF2-40B4-BE49-F238E27FC236}">
                <a16:creationId xmlns:a16="http://schemas.microsoft.com/office/drawing/2014/main" id="{6923DD33-C7B3-4FFA-84A8-DA54C885C9BE}"/>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a:t>
            </a:r>
            <a:r>
              <a:rPr lang="en-US" sz="2000" dirty="0">
                <a:solidFill>
                  <a:srgbClr val="FF0000"/>
                </a:solidFill>
                <a:latin typeface="Segoe UI Semibold" panose="020B0702040204020203" pitchFamily="34" charset="0"/>
                <a:cs typeface="Segoe UI Semibold" panose="020B0702040204020203" pitchFamily="34" charset="0"/>
              </a:rPr>
              <a:t>the whole time</a:t>
            </a:r>
            <a:r>
              <a:rPr lang="en-US" sz="2000" dirty="0">
                <a:latin typeface="Segoe UI Semibold" panose="020B0702040204020203" pitchFamily="34" charset="0"/>
                <a:cs typeface="Segoe UI Semibold" panose="020B0702040204020203" pitchFamily="34" charset="0"/>
              </a:rPr>
              <a:t>,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2" name="Verse - Highlight 3">
            <a:extLst>
              <a:ext uri="{FF2B5EF4-FFF2-40B4-BE49-F238E27FC236}">
                <a16:creationId xmlns:a16="http://schemas.microsoft.com/office/drawing/2014/main" id="{8AAB03F7-2658-4D93-89F6-6E7C41D2324D}"/>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solidFill>
                  <a:srgbClr val="FF0000"/>
                </a:solidFill>
                <a:latin typeface="Segoe UI Semibold" panose="020B0702040204020203" pitchFamily="34" charset="0"/>
                <a:cs typeface="Segoe UI Semibold" panose="020B0702040204020203" pitchFamily="34" charset="0"/>
              </a:rPr>
              <a:t>serving the Lord</a:t>
            </a:r>
            <a:r>
              <a:rPr lang="en-US" sz="2000" dirty="0">
                <a:latin typeface="Segoe UI Semibold" panose="020B0702040204020203" pitchFamily="34" charset="0"/>
                <a:cs typeface="Segoe UI Semibold" panose="020B0702040204020203" pitchFamily="34" charset="0"/>
              </a:rPr>
              <a:t>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4" name="Verse - Highlight 4">
            <a:extLst>
              <a:ext uri="{FF2B5EF4-FFF2-40B4-BE49-F238E27FC236}">
                <a16:creationId xmlns:a16="http://schemas.microsoft.com/office/drawing/2014/main" id="{92137941-1EFD-4FC7-A044-BD03495902C2}"/>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a:t>
            </a:r>
            <a:r>
              <a:rPr lang="en-US" sz="2000" dirty="0">
                <a:solidFill>
                  <a:srgbClr val="FF0000"/>
                </a:solidFill>
                <a:latin typeface="Segoe UI Semibold" panose="020B0702040204020203" pitchFamily="34" charset="0"/>
                <a:cs typeface="Segoe UI Semibold" panose="020B0702040204020203" pitchFamily="34" charset="0"/>
              </a:rPr>
              <a:t>with all humility</a:t>
            </a:r>
            <a:r>
              <a:rPr lang="en-US" sz="2000" dirty="0">
                <a:latin typeface="Segoe UI Semibold" panose="020B0702040204020203" pitchFamily="34" charset="0"/>
                <a:cs typeface="Segoe UI Semibold" panose="020B0702040204020203" pitchFamily="34" charset="0"/>
              </a:rPr>
              <a:t>,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5" name="Verse - Highlight 5">
            <a:extLst>
              <a:ext uri="{FF2B5EF4-FFF2-40B4-BE49-F238E27FC236}">
                <a16:creationId xmlns:a16="http://schemas.microsoft.com/office/drawing/2014/main" id="{C86824C2-0707-426E-A211-44421F105757}"/>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a:t>
            </a:r>
            <a:r>
              <a:rPr lang="en-US" sz="2000" dirty="0">
                <a:solidFill>
                  <a:srgbClr val="FF0000"/>
                </a:solidFill>
                <a:latin typeface="Segoe UI Semibold" panose="020B0702040204020203" pitchFamily="34" charset="0"/>
                <a:cs typeface="Segoe UI Semibold" panose="020B0702040204020203" pitchFamily="34" charset="0"/>
              </a:rPr>
              <a:t>tears</a:t>
            </a:r>
            <a:r>
              <a:rPr lang="en-US" sz="2000" dirty="0">
                <a:latin typeface="Segoe UI Semibold" panose="020B0702040204020203" pitchFamily="34" charset="0"/>
                <a:cs typeface="Segoe UI Semibold" panose="020B0702040204020203" pitchFamily="34" charset="0"/>
              </a:rPr>
              <a:t>,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7" name="Verse - Highlight 6">
            <a:extLst>
              <a:ext uri="{FF2B5EF4-FFF2-40B4-BE49-F238E27FC236}">
                <a16:creationId xmlns:a16="http://schemas.microsoft.com/office/drawing/2014/main" id="{F1B65783-68E9-41B6-8D56-E3F76A4148C7}"/>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a:t>
            </a:r>
            <a:r>
              <a:rPr lang="en-US" sz="2000" dirty="0">
                <a:solidFill>
                  <a:srgbClr val="FF0000"/>
                </a:solidFill>
                <a:latin typeface="Segoe UI Semibold" panose="020B0702040204020203" pitchFamily="34" charset="0"/>
                <a:cs typeface="Segoe UI Semibold" panose="020B0702040204020203" pitchFamily="34" charset="0"/>
              </a:rPr>
              <a:t>during the trials</a:t>
            </a:r>
            <a:r>
              <a:rPr lang="en-US" sz="2000" dirty="0">
                <a:latin typeface="Segoe UI Semibold" panose="020B0702040204020203" pitchFamily="34" charset="0"/>
                <a:cs typeface="Segoe UI Semibold" panose="020B0702040204020203" pitchFamily="34" charset="0"/>
              </a:rPr>
              <a:t>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a:t>
            </a:r>
            <a:endParaRPr lang="en-US" sz="2000" dirty="0"/>
          </a:p>
        </p:txBody>
      </p:sp>
      <p:sp>
        <p:nvSpPr>
          <p:cNvPr id="18" name="Verse - Highlight 7">
            <a:extLst>
              <a:ext uri="{FF2B5EF4-FFF2-40B4-BE49-F238E27FC236}">
                <a16:creationId xmlns:a16="http://schemas.microsoft.com/office/drawing/2014/main" id="{A5A4E94D-F6BD-45BE-A91A-0D40997C190F}"/>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a:t>
            </a:r>
            <a:r>
              <a:rPr lang="en-US" sz="2000" dirty="0">
                <a:solidFill>
                  <a:srgbClr val="FF0000"/>
                </a:solidFill>
                <a:latin typeface="Segoe UI Semibold" panose="020B0702040204020203" pitchFamily="34" charset="0"/>
                <a:cs typeface="Segoe UI Semibold" panose="020B0702040204020203" pitchFamily="34" charset="0"/>
              </a:rPr>
              <a:t>did not avoid</a:t>
            </a:r>
            <a:r>
              <a:rPr lang="en-US" sz="2000" dirty="0">
                <a:latin typeface="Segoe UI Semibold" panose="020B0702040204020203" pitchFamily="34" charset="0"/>
                <a:cs typeface="Segoe UI Semibold" panose="020B0702040204020203" pitchFamily="34" charset="0"/>
              </a:rPr>
              <a:t> proclaiming to you anything that was profitable or from teaching you publicly and from house to house.</a:t>
            </a:r>
            <a:endParaRPr lang="en-US" sz="2000" dirty="0"/>
          </a:p>
        </p:txBody>
      </p:sp>
      <p:sp>
        <p:nvSpPr>
          <p:cNvPr id="19" name="Verse - Highlight 8">
            <a:extLst>
              <a:ext uri="{FF2B5EF4-FFF2-40B4-BE49-F238E27FC236}">
                <a16:creationId xmlns:a16="http://schemas.microsoft.com/office/drawing/2014/main" id="{E6BB4440-291E-454D-8A0D-58D68E93BC2E}"/>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t>
            </a:r>
            <a:r>
              <a:rPr lang="en-US" sz="2000" dirty="0">
                <a:solidFill>
                  <a:srgbClr val="FF0000"/>
                </a:solidFill>
                <a:latin typeface="Segoe UI Semibold" panose="020B0702040204020203" pitchFamily="34" charset="0"/>
                <a:cs typeface="Segoe UI Semibold" panose="020B0702040204020203" pitchFamily="34" charset="0"/>
              </a:rPr>
              <a:t>anything that was profitable</a:t>
            </a:r>
            <a:r>
              <a:rPr lang="en-US" sz="2000" dirty="0">
                <a:latin typeface="Segoe UI Semibold" panose="020B0702040204020203" pitchFamily="34" charset="0"/>
                <a:cs typeface="Segoe UI Semibold" panose="020B0702040204020203" pitchFamily="34" charset="0"/>
              </a:rPr>
              <a:t> or from teaching you publicly and from house to house.</a:t>
            </a:r>
            <a:endParaRPr lang="en-US" sz="2000" dirty="0"/>
          </a:p>
        </p:txBody>
      </p:sp>
      <p:sp>
        <p:nvSpPr>
          <p:cNvPr id="20" name="Verse - Highlight 9">
            <a:extLst>
              <a:ext uri="{FF2B5EF4-FFF2-40B4-BE49-F238E27FC236}">
                <a16:creationId xmlns:a16="http://schemas.microsoft.com/office/drawing/2014/main" id="{6D61F229-1AC1-4186-9452-98C0FE244D84}"/>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a:t>
            </a:r>
            <a:r>
              <a:rPr lang="en-US" sz="2000" dirty="0">
                <a:solidFill>
                  <a:srgbClr val="FF0000"/>
                </a:solidFill>
                <a:latin typeface="Segoe UI Semibold" panose="020B0702040204020203" pitchFamily="34" charset="0"/>
                <a:cs typeface="Segoe UI Semibold" panose="020B0702040204020203" pitchFamily="34" charset="0"/>
              </a:rPr>
              <a:t>teaching</a:t>
            </a:r>
            <a:r>
              <a:rPr lang="en-US" sz="2000" dirty="0">
                <a:latin typeface="Segoe UI Semibold" panose="020B0702040204020203" pitchFamily="34" charset="0"/>
                <a:cs typeface="Segoe UI Semibold" panose="020B0702040204020203" pitchFamily="34" charset="0"/>
              </a:rPr>
              <a:t> you publicly and from house to house.</a:t>
            </a:r>
            <a:endParaRPr lang="en-US" sz="2000" dirty="0"/>
          </a:p>
        </p:txBody>
      </p:sp>
      <p:sp>
        <p:nvSpPr>
          <p:cNvPr id="23" name="Verse - Highlight 10">
            <a:extLst>
              <a:ext uri="{FF2B5EF4-FFF2-40B4-BE49-F238E27FC236}">
                <a16:creationId xmlns:a16="http://schemas.microsoft.com/office/drawing/2014/main" id="{94BAA6E7-AB27-4323-91FD-F9F4BEC6EDB4}"/>
              </a:ext>
            </a:extLst>
          </p:cNvPr>
          <p:cNvSpPr txBox="1"/>
          <p:nvPr/>
        </p:nvSpPr>
        <p:spPr>
          <a:xfrm>
            <a:off x="4572000" y="365760"/>
            <a:ext cx="7301120" cy="3274230"/>
          </a:xfrm>
          <a:prstGeom prst="rect">
            <a:avLst/>
          </a:prstGeom>
          <a:noFill/>
        </p:spPr>
        <p:txBody>
          <a:bodyPr wrap="square" rtlCol="0">
            <a:spAutoFit/>
          </a:bodyPr>
          <a:lstStyle/>
          <a:p>
            <a:pPr>
              <a:lnSpc>
                <a:spcPct val="150000"/>
              </a:lnSpc>
            </a:pPr>
            <a:r>
              <a:rPr lang="en-US" sz="2000" baseline="30000" dirty="0">
                <a:latin typeface="Segoe UI Semibold" panose="020B0702040204020203" pitchFamily="34" charset="0"/>
                <a:cs typeface="Segoe UI Semibold" panose="020B0702040204020203" pitchFamily="34" charset="0"/>
              </a:rPr>
              <a:t>18 </a:t>
            </a:r>
            <a:r>
              <a:rPr lang="en-US" sz="2000" dirty="0">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000" baseline="30000" dirty="0">
                <a:latin typeface="Segoe UI Semibold" panose="020B0702040204020203" pitchFamily="34" charset="0"/>
                <a:cs typeface="Segoe UI Semibold" panose="020B0702040204020203" pitchFamily="34" charset="0"/>
              </a:rPr>
              <a:t>19 </a:t>
            </a:r>
            <a:r>
              <a:rPr lang="en-US" sz="2000" dirty="0">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000" baseline="30000" dirty="0">
                <a:latin typeface="Segoe UI Semibold" panose="020B0702040204020203" pitchFamily="34" charset="0"/>
                <a:cs typeface="Segoe UI Semibold" panose="020B0702040204020203" pitchFamily="34" charset="0"/>
              </a:rPr>
              <a:t>20 </a:t>
            </a:r>
            <a:r>
              <a:rPr lang="en-US" sz="2000" dirty="0">
                <a:latin typeface="Segoe UI Semibold" panose="020B0702040204020203" pitchFamily="34" charset="0"/>
                <a:cs typeface="Segoe UI Semibold" panose="020B0702040204020203" pitchFamily="34" charset="0"/>
              </a:rPr>
              <a:t>You know that I did not avoid proclaiming to you anything that was profitable or from teaching you </a:t>
            </a:r>
            <a:r>
              <a:rPr lang="en-US" sz="2000" dirty="0">
                <a:solidFill>
                  <a:srgbClr val="FF0000"/>
                </a:solidFill>
                <a:latin typeface="Segoe UI Semibold" panose="020B0702040204020203" pitchFamily="34" charset="0"/>
                <a:cs typeface="Segoe UI Semibold" panose="020B0702040204020203" pitchFamily="34" charset="0"/>
              </a:rPr>
              <a:t>publicly and from house to house</a:t>
            </a:r>
            <a:r>
              <a:rPr lang="en-US" sz="2000" dirty="0">
                <a:latin typeface="Segoe UI Semibold" panose="020B0702040204020203" pitchFamily="34" charset="0"/>
                <a:cs typeface="Segoe UI Semibold" panose="020B0702040204020203" pitchFamily="34" charset="0"/>
              </a:rPr>
              <a:t>.</a:t>
            </a:r>
            <a:endParaRPr lang="en-US" sz="2000" dirty="0"/>
          </a:p>
        </p:txBody>
      </p:sp>
      <p:sp>
        <p:nvSpPr>
          <p:cNvPr id="24" name="Comment1">
            <a:extLst>
              <a:ext uri="{FF2B5EF4-FFF2-40B4-BE49-F238E27FC236}">
                <a16:creationId xmlns:a16="http://schemas.microsoft.com/office/drawing/2014/main" id="{F8D83BE9-5C3C-4DCE-B0D3-EED99CCFAC6D}"/>
              </a:ext>
            </a:extLst>
          </p:cNvPr>
          <p:cNvSpPr/>
          <p:nvPr/>
        </p:nvSpPr>
        <p:spPr>
          <a:xfrm>
            <a:off x="578275" y="2763471"/>
            <a:ext cx="2852128" cy="3463793"/>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lIns="0" tIns="91440" rIns="0" bIns="91440" rtlCol="0" anchor="ctr"/>
          <a:lstStyle/>
          <a:p>
            <a:pPr algn="ctr">
              <a:spcAft>
                <a:spcPts val="600"/>
              </a:spcAft>
            </a:pPr>
            <a:r>
              <a:rPr lang="en-US" b="1" dirty="0">
                <a:latin typeface="Segoe UI Black" panose="020B0A02040204020203" pitchFamily="34" charset="0"/>
                <a:ea typeface="Segoe UI Black" panose="020B0A02040204020203" pitchFamily="34" charset="0"/>
                <a:cs typeface="Segoe UI" panose="020B0502040204020203" pitchFamily="34" charset="0"/>
              </a:rPr>
              <a:t>Leadership Model</a:t>
            </a:r>
          </a:p>
          <a:p>
            <a:pPr marL="460375" lvl="1" indent="-460375">
              <a:buFont typeface="+mj-lt"/>
              <a:buAutoNum type="arabicPeriod"/>
            </a:pPr>
            <a:r>
              <a:rPr lang="en-US" dirty="0">
                <a:latin typeface="Segoe UI" panose="020B0502040204020203" pitchFamily="34" charset="0"/>
                <a:cs typeface="Segoe UI" panose="020B0502040204020203" pitchFamily="34" charset="0"/>
              </a:rPr>
              <a:t>Physically present</a:t>
            </a:r>
          </a:p>
          <a:p>
            <a:pPr marL="460375" lvl="1" indent="-460375">
              <a:buFont typeface="+mj-lt"/>
              <a:buAutoNum type="arabicPeriod"/>
            </a:pPr>
            <a:r>
              <a:rPr lang="en-US" dirty="0">
                <a:latin typeface="Segoe UI" panose="020B0502040204020203" pitchFamily="34" charset="0"/>
                <a:cs typeface="Segoe UI" panose="020B0502040204020203" pitchFamily="34" charset="0"/>
              </a:rPr>
              <a:t>Continually engaged</a:t>
            </a:r>
          </a:p>
          <a:p>
            <a:pPr marL="460375" lvl="1" indent="-460375">
              <a:buFont typeface="+mj-lt"/>
              <a:buAutoNum type="arabicPeriod"/>
            </a:pPr>
            <a:r>
              <a:rPr lang="en-US" dirty="0">
                <a:latin typeface="Segoe UI" panose="020B0502040204020203" pitchFamily="34" charset="0"/>
                <a:cs typeface="Segoe UI" panose="020B0502040204020203" pitchFamily="34" charset="0"/>
              </a:rPr>
              <a:t>Willfully serving</a:t>
            </a:r>
          </a:p>
          <a:p>
            <a:pPr marL="460375" lvl="1" indent="-460375">
              <a:buFont typeface="+mj-lt"/>
              <a:buAutoNum type="arabicPeriod"/>
            </a:pPr>
            <a:r>
              <a:rPr lang="en-US" dirty="0">
                <a:latin typeface="Segoe UI" panose="020B0502040204020203" pitchFamily="34" charset="0"/>
                <a:cs typeface="Segoe UI" panose="020B0502040204020203" pitchFamily="34" charset="0"/>
              </a:rPr>
              <a:t>Humble attitude</a:t>
            </a:r>
          </a:p>
          <a:p>
            <a:pPr marL="460375" lvl="1" indent="-460375">
              <a:buFont typeface="+mj-lt"/>
              <a:buAutoNum type="arabicPeriod"/>
            </a:pPr>
            <a:r>
              <a:rPr lang="en-US" dirty="0">
                <a:latin typeface="Segoe UI" panose="020B0502040204020203" pitchFamily="34" charset="0"/>
                <a:cs typeface="Segoe UI" panose="020B0502040204020203" pitchFamily="34" charset="0"/>
              </a:rPr>
              <a:t>Compassionate</a:t>
            </a:r>
          </a:p>
          <a:p>
            <a:pPr marL="460375" lvl="1" indent="-460375">
              <a:buFont typeface="+mj-lt"/>
              <a:buAutoNum type="arabicPeriod"/>
            </a:pPr>
            <a:r>
              <a:rPr lang="en-US" dirty="0">
                <a:latin typeface="Segoe UI" panose="020B0502040204020203" pitchFamily="34" charset="0"/>
                <a:cs typeface="Segoe UI" panose="020B0502040204020203" pitchFamily="34" charset="0"/>
              </a:rPr>
              <a:t>Tenacious</a:t>
            </a:r>
          </a:p>
          <a:p>
            <a:pPr marL="460375" lvl="1" indent="-460375">
              <a:buFont typeface="+mj-lt"/>
              <a:buAutoNum type="arabicPeriod"/>
            </a:pPr>
            <a:r>
              <a:rPr lang="en-US" dirty="0">
                <a:latin typeface="Segoe UI" panose="020B0502040204020203" pitchFamily="34" charset="0"/>
                <a:cs typeface="Segoe UI" panose="020B0502040204020203" pitchFamily="34" charset="0"/>
              </a:rPr>
              <a:t>Courageous</a:t>
            </a:r>
          </a:p>
          <a:p>
            <a:pPr marL="460375" lvl="1" indent="-460375">
              <a:buFont typeface="+mj-lt"/>
              <a:buAutoNum type="arabicPeriod"/>
            </a:pPr>
            <a:r>
              <a:rPr lang="en-US" dirty="0">
                <a:latin typeface="Segoe UI" panose="020B0502040204020203" pitchFamily="34" charset="0"/>
                <a:cs typeface="Segoe UI" panose="020B0502040204020203" pitchFamily="34" charset="0"/>
              </a:rPr>
              <a:t>Wise/</a:t>
            </a:r>
            <a:r>
              <a:rPr lang="en-US" dirty="0" err="1">
                <a:latin typeface="Segoe UI" panose="020B0502040204020203" pitchFamily="34" charset="0"/>
                <a:cs typeface="Segoe UI" panose="020B0502040204020203" pitchFamily="34" charset="0"/>
              </a:rPr>
              <a:t>Knowlegable</a:t>
            </a:r>
            <a:endParaRPr lang="en-US" dirty="0">
              <a:latin typeface="Segoe UI" panose="020B0502040204020203" pitchFamily="34" charset="0"/>
              <a:cs typeface="Segoe UI" panose="020B0502040204020203" pitchFamily="34" charset="0"/>
            </a:endParaRPr>
          </a:p>
          <a:p>
            <a:pPr marL="460375" lvl="1" indent="-460375">
              <a:buFont typeface="+mj-lt"/>
              <a:buAutoNum type="arabicPeriod"/>
            </a:pPr>
            <a:r>
              <a:rPr lang="en-US" dirty="0">
                <a:latin typeface="Segoe UI" panose="020B0502040204020203" pitchFamily="34" charset="0"/>
                <a:cs typeface="Segoe UI" panose="020B0502040204020203" pitchFamily="34" charset="0"/>
              </a:rPr>
              <a:t>Desire to teach</a:t>
            </a:r>
          </a:p>
          <a:p>
            <a:pPr marL="460375" lvl="1" indent="-460375">
              <a:buFont typeface="+mj-lt"/>
              <a:buAutoNum type="arabicPeriod"/>
            </a:pPr>
            <a:r>
              <a:rPr lang="en-US" dirty="0">
                <a:latin typeface="Segoe UI" panose="020B0502040204020203" pitchFamily="34" charset="0"/>
                <a:cs typeface="Segoe UI" panose="020B0502040204020203" pitchFamily="34" charset="0"/>
              </a:rPr>
              <a:t>Available</a:t>
            </a:r>
            <a:endParaRPr lang="en-US" b="1" dirty="0">
              <a:latin typeface="Segoe UI Black" panose="020B0A02040204020203" pitchFamily="34" charset="0"/>
              <a:ea typeface="Segoe UI Black" panose="020B0A02040204020203" pitchFamily="34" charset="0"/>
              <a:cs typeface="Segoe UI" panose="020B0502040204020203" pitchFamily="34" charset="0"/>
            </a:endParaRPr>
          </a:p>
        </p:txBody>
      </p:sp>
      <p:sp>
        <p:nvSpPr>
          <p:cNvPr id="26" name="Question 2">
            <a:extLst>
              <a:ext uri="{FF2B5EF4-FFF2-40B4-BE49-F238E27FC236}">
                <a16:creationId xmlns:a16="http://schemas.microsoft.com/office/drawing/2014/main" id="{29E48F65-440C-4D5E-AFB5-FE2908DE3290}"/>
              </a:ext>
            </a:extLst>
          </p:cNvPr>
          <p:cNvSpPr/>
          <p:nvPr/>
        </p:nvSpPr>
        <p:spPr>
          <a:xfrm>
            <a:off x="6291072" y="4197096"/>
            <a:ext cx="3872485" cy="1415464"/>
          </a:xfrm>
          <a:prstGeom prst="roundRect">
            <a:avLst/>
          </a:prstGeom>
          <a:solidFill>
            <a:srgbClr val="001E5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bIns="91440" rtlCol="0" anchor="ctr"/>
          <a:lstStyle/>
          <a:p>
            <a:pPr algn="ctr">
              <a:lnSpc>
                <a:spcPct val="150000"/>
              </a:lnSpc>
              <a:spcBef>
                <a:spcPts val="1800"/>
              </a:spcBef>
            </a:pPr>
            <a:r>
              <a:rPr lang="en-US" sz="2000" b="1" dirty="0">
                <a:latin typeface="Segoe UI Black" panose="020B0A02040204020203" pitchFamily="34" charset="0"/>
                <a:ea typeface="Segoe UI Black" panose="020B0A02040204020203" pitchFamily="34" charset="0"/>
                <a:cs typeface="Segoe UI" panose="020B0502040204020203" pitchFamily="34" charset="0"/>
              </a:rPr>
              <a:t>Sound like anyone else </a:t>
            </a:r>
            <a:br>
              <a:rPr lang="en-US" sz="2000" b="1" dirty="0">
                <a:latin typeface="Segoe UI Black" panose="020B0A02040204020203" pitchFamily="34" charset="0"/>
                <a:ea typeface="Segoe UI Black" panose="020B0A02040204020203" pitchFamily="34" charset="0"/>
                <a:cs typeface="Segoe UI" panose="020B0502040204020203" pitchFamily="34" charset="0"/>
              </a:rPr>
            </a:br>
            <a:r>
              <a:rPr lang="en-US" sz="2000" b="1" dirty="0">
                <a:latin typeface="Segoe UI Black" panose="020B0A02040204020203" pitchFamily="34" charset="0"/>
                <a:ea typeface="Segoe UI Black" panose="020B0A02040204020203" pitchFamily="34" charset="0"/>
                <a:cs typeface="Segoe UI" panose="020B0502040204020203" pitchFamily="34" charset="0"/>
              </a:rPr>
              <a:t>you may know?</a:t>
            </a:r>
          </a:p>
        </p:txBody>
      </p:sp>
    </p:spTree>
    <p:extLst>
      <p:ext uri="{BB962C8B-B14F-4D97-AF65-F5344CB8AC3E}">
        <p14:creationId xmlns:p14="http://schemas.microsoft.com/office/powerpoint/2010/main" val="204452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6" end="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4">
                                            <p:txEl>
                                              <p:pRg st="7" end="7"/>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24">
                                            <p:txEl>
                                              <p:pRg st="9" end="9"/>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4">
                                            <p:txEl>
                                              <p:pRg st="10" end="10"/>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4" grpId="0"/>
      <p:bldP spid="15" grpId="0"/>
      <p:bldP spid="17" grpId="0"/>
      <p:bldP spid="18" grpId="0"/>
      <p:bldP spid="19" grpId="0"/>
      <p:bldP spid="20" grpId="0"/>
      <p:bldP spid="23" grpId="0"/>
      <p:bldP spid="24"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1747785"/>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Personal</a:t>
            </a:r>
            <a:br>
              <a:rPr kumimoji="0" lang="en-US" sz="2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44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Testimony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20:21-24</a:t>
            </a:r>
            <a:endParaRPr kumimoji="0" lang="en-US" sz="36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9" name="Verse - Plain">
            <a:extLst>
              <a:ext uri="{FF2B5EF4-FFF2-40B4-BE49-F238E27FC236}">
                <a16:creationId xmlns:a16="http://schemas.microsoft.com/office/drawing/2014/main" id="{E1B6A512-A126-4039-B882-A15BD36BFF7C}"/>
              </a:ext>
            </a:extLst>
          </p:cNvPr>
          <p:cNvSpPr txBox="1"/>
          <p:nvPr/>
        </p:nvSpPr>
        <p:spPr>
          <a:xfrm>
            <a:off x="4572000" y="685800"/>
            <a:ext cx="7301120" cy="3728328"/>
          </a:xfrm>
          <a:prstGeom prst="rect">
            <a:avLst/>
          </a:prstGeom>
          <a:noFill/>
        </p:spPr>
        <p:txBody>
          <a:bodyPr wrap="square" rtlCol="0">
            <a:spAutoFit/>
          </a:bodyPr>
          <a:lstStyle/>
          <a:p>
            <a:pPr algn="just">
              <a:lnSpc>
                <a:spcPct val="150000"/>
              </a:lnSpc>
            </a:pPr>
            <a:r>
              <a:rPr lang="en-US" sz="2000" baseline="30000" dirty="0">
                <a:latin typeface="Segoe UI Semibold" panose="020B0702040204020203" pitchFamily="34" charset="0"/>
                <a:cs typeface="Segoe UI Semibold" panose="020B0702040204020203" pitchFamily="34" charset="0"/>
              </a:rPr>
              <a:t>21 </a:t>
            </a:r>
            <a:r>
              <a:rPr lang="en-US" sz="2000" dirty="0">
                <a:solidFill>
                  <a:srgbClr val="FF0000"/>
                </a:solidFill>
                <a:effectLst/>
                <a:latin typeface="Segoe UI Semibold" panose="020B0702040204020203" pitchFamily="34" charset="0"/>
                <a:cs typeface="Segoe UI Semibold" panose="020B0702040204020203" pitchFamily="34" charset="0"/>
              </a:rPr>
              <a:t>I testified to both Jews and Greeks about repentance toward God and faith in our Lord Jesus</a:t>
            </a:r>
            <a:r>
              <a:rPr lang="en-US" sz="2000" dirty="0">
                <a:latin typeface="Segoe UI Semibold" panose="020B0702040204020203" pitchFamily="34" charset="0"/>
                <a:cs typeface="Segoe UI Semibold" panose="020B0702040204020203" pitchFamily="34" charset="0"/>
              </a:rPr>
              <a:t>. </a:t>
            </a:r>
            <a:r>
              <a:rPr lang="en-US" sz="2000" baseline="30000" dirty="0">
                <a:latin typeface="Segoe UI Semibold" panose="020B0702040204020203" pitchFamily="34" charset="0"/>
                <a:cs typeface="Segoe UI Semibold" panose="020B0702040204020203" pitchFamily="34" charset="0"/>
              </a:rPr>
              <a:t>22 </a:t>
            </a:r>
            <a:r>
              <a:rPr lang="en-US" sz="2000" dirty="0">
                <a:latin typeface="Segoe UI Semibold" panose="020B0702040204020203" pitchFamily="34" charset="0"/>
                <a:cs typeface="Segoe UI Semibold" panose="020B0702040204020203" pitchFamily="34" charset="0"/>
              </a:rPr>
              <a:t>“And now I am on my way to Jerusalem, compelled by the Spirit, not knowing what I will encounter there, </a:t>
            </a:r>
            <a:r>
              <a:rPr lang="en-US" sz="2000" baseline="30000" dirty="0">
                <a:latin typeface="Segoe UI Semibold" panose="020B0702040204020203" pitchFamily="34" charset="0"/>
                <a:cs typeface="Segoe UI Semibold" panose="020B0702040204020203" pitchFamily="34" charset="0"/>
              </a:rPr>
              <a:t>23 </a:t>
            </a:r>
            <a:r>
              <a:rPr lang="en-US" sz="2000" dirty="0">
                <a:latin typeface="Segoe UI Semibold" panose="020B0702040204020203" pitchFamily="34" charset="0"/>
                <a:cs typeface="Segoe UI Semibold" panose="020B0702040204020203" pitchFamily="34" charset="0"/>
              </a:rPr>
              <a:t>except that in every town the Holy Spirit warns me that chains and afflictions are waiting for me. </a:t>
            </a:r>
            <a:r>
              <a:rPr lang="en-US" sz="2000" baseline="30000" dirty="0">
                <a:latin typeface="Segoe UI Semibold" panose="020B0702040204020203" pitchFamily="34" charset="0"/>
                <a:cs typeface="Segoe UI Semibold" panose="020B0702040204020203" pitchFamily="34" charset="0"/>
              </a:rPr>
              <a:t>24 </a:t>
            </a:r>
            <a:r>
              <a:rPr lang="en-US" sz="2000" dirty="0">
                <a:latin typeface="Segoe UI Semibold" panose="020B0702040204020203" pitchFamily="34" charset="0"/>
                <a:cs typeface="Segoe UI Semibold" panose="020B0702040204020203" pitchFamily="34" charset="0"/>
              </a:rPr>
              <a:t>But I consider my life of no value to myself; my purpose is to finish my course and the ministry I received from the Lord Jesus, to testify to the gospel of God’s grace. </a:t>
            </a:r>
          </a:p>
        </p:txBody>
      </p:sp>
      <p:sp>
        <p:nvSpPr>
          <p:cNvPr id="15" name="Comment1">
            <a:extLst>
              <a:ext uri="{FF2B5EF4-FFF2-40B4-BE49-F238E27FC236}">
                <a16:creationId xmlns:a16="http://schemas.microsoft.com/office/drawing/2014/main" id="{B7A19537-7F5A-4D4C-AE94-F33283ACF90D}"/>
              </a:ext>
            </a:extLst>
          </p:cNvPr>
          <p:cNvSpPr/>
          <p:nvPr/>
        </p:nvSpPr>
        <p:spPr>
          <a:xfrm>
            <a:off x="5879707" y="4861692"/>
            <a:ext cx="4685707" cy="966781"/>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r>
              <a:rPr lang="en-US" sz="2000" b="1" dirty="0">
                <a:latin typeface="Segoe UI" panose="020B0502040204020203" pitchFamily="34" charset="0"/>
                <a:cs typeface="Segoe UI" panose="020B0502040204020203" pitchFamily="34" charset="0"/>
              </a:rPr>
              <a:t>What was Paul’s two-fold purpose according to this passage?</a:t>
            </a:r>
          </a:p>
        </p:txBody>
      </p:sp>
      <p:sp>
        <p:nvSpPr>
          <p:cNvPr id="10" name="Verse - Highlighted">
            <a:extLst>
              <a:ext uri="{FF2B5EF4-FFF2-40B4-BE49-F238E27FC236}">
                <a16:creationId xmlns:a16="http://schemas.microsoft.com/office/drawing/2014/main" id="{B7FFD7C8-CD1E-4DB5-BFA5-19A8DE7A4D74}"/>
              </a:ext>
            </a:extLst>
          </p:cNvPr>
          <p:cNvSpPr txBox="1"/>
          <p:nvPr/>
        </p:nvSpPr>
        <p:spPr>
          <a:xfrm>
            <a:off x="4572000" y="685800"/>
            <a:ext cx="7301120" cy="3728328"/>
          </a:xfrm>
          <a:prstGeom prst="rect">
            <a:avLst/>
          </a:prstGeom>
          <a:noFill/>
        </p:spPr>
        <p:txBody>
          <a:bodyPr wrap="square" rtlCol="0">
            <a:spAutoFit/>
          </a:bodyPr>
          <a:lstStyle/>
          <a:p>
            <a:pPr algn="just">
              <a:lnSpc>
                <a:spcPct val="150000"/>
              </a:lnSpc>
            </a:pPr>
            <a:r>
              <a:rPr lang="en-US" sz="2000" baseline="30000" dirty="0">
                <a:latin typeface="Segoe UI Semibold" panose="020B0702040204020203" pitchFamily="34" charset="0"/>
                <a:cs typeface="Segoe UI Semibold" panose="020B0702040204020203" pitchFamily="34" charset="0"/>
              </a:rPr>
              <a:t>21 </a:t>
            </a:r>
            <a:r>
              <a:rPr lang="en-US" sz="2000" dirty="0">
                <a:latin typeface="Segoe UI Semibold" panose="020B0702040204020203" pitchFamily="34" charset="0"/>
                <a:cs typeface="Segoe UI Semibold" panose="020B0702040204020203" pitchFamily="34" charset="0"/>
              </a:rPr>
              <a:t>I testified to both Jews and Greeks about repentance toward God and faith in our Lord Jesus. </a:t>
            </a:r>
            <a:r>
              <a:rPr lang="en-US" sz="2000" baseline="30000" dirty="0">
                <a:latin typeface="Segoe UI Semibold" panose="020B0702040204020203" pitchFamily="34" charset="0"/>
                <a:cs typeface="Segoe UI Semibold" panose="020B0702040204020203" pitchFamily="34" charset="0"/>
              </a:rPr>
              <a:t>22 </a:t>
            </a:r>
            <a:r>
              <a:rPr lang="en-US" sz="2000" dirty="0">
                <a:latin typeface="Segoe UI Semibold" panose="020B0702040204020203" pitchFamily="34" charset="0"/>
                <a:cs typeface="Segoe UI Semibold" panose="020B0702040204020203" pitchFamily="34" charset="0"/>
              </a:rPr>
              <a:t>“And now I am on my way to Jerusalem, compelled by the Spirit, not knowing what I will encounter there, </a:t>
            </a:r>
            <a:r>
              <a:rPr lang="en-US" sz="2000" baseline="30000" dirty="0">
                <a:latin typeface="Segoe UI Semibold" panose="020B0702040204020203" pitchFamily="34" charset="0"/>
                <a:cs typeface="Segoe UI Semibold" panose="020B0702040204020203" pitchFamily="34" charset="0"/>
              </a:rPr>
              <a:t>23 </a:t>
            </a:r>
            <a:r>
              <a:rPr lang="en-US" sz="2000" dirty="0">
                <a:latin typeface="Segoe UI Semibold" panose="020B0702040204020203" pitchFamily="34" charset="0"/>
                <a:cs typeface="Segoe UI Semibold" panose="020B0702040204020203" pitchFamily="34" charset="0"/>
              </a:rPr>
              <a:t>except that in every town the Holy Spirit warns me that chains and afflictions are waiting for me. </a:t>
            </a:r>
            <a:r>
              <a:rPr lang="en-US" sz="2000" baseline="30000" dirty="0">
                <a:latin typeface="Segoe UI Semibold" panose="020B0702040204020203" pitchFamily="34" charset="0"/>
                <a:cs typeface="Segoe UI Semibold" panose="020B0702040204020203" pitchFamily="34" charset="0"/>
              </a:rPr>
              <a:t>24 </a:t>
            </a:r>
            <a:r>
              <a:rPr lang="en-US" sz="2000" dirty="0">
                <a:latin typeface="Segoe UI Semibold" panose="020B0702040204020203" pitchFamily="34" charset="0"/>
                <a:cs typeface="Segoe UI Semibold" panose="020B0702040204020203" pitchFamily="34" charset="0"/>
              </a:rPr>
              <a:t>But I consider my life of no value to myself; </a:t>
            </a:r>
            <a:r>
              <a:rPr lang="en-US" sz="2000" dirty="0">
                <a:solidFill>
                  <a:srgbClr val="FF0000"/>
                </a:solidFill>
                <a:latin typeface="Segoe UI Semibold" panose="020B0702040204020203" pitchFamily="34" charset="0"/>
                <a:cs typeface="Segoe UI Semibold" panose="020B0702040204020203" pitchFamily="34" charset="0"/>
              </a:rPr>
              <a:t>my purpose is to finish my course and the ministry I received from the Lord Jesus, to testify to the gospel of God’s grace</a:t>
            </a:r>
            <a:r>
              <a:rPr lang="en-US" sz="2000" dirty="0">
                <a:latin typeface="Segoe UI Semibold" panose="020B0702040204020203" pitchFamily="34" charset="0"/>
                <a:cs typeface="Segoe UI Semibold" panose="020B0702040204020203" pitchFamily="34" charset="0"/>
              </a:rPr>
              <a:t>. </a:t>
            </a:r>
          </a:p>
        </p:txBody>
      </p:sp>
      <p:sp>
        <p:nvSpPr>
          <p:cNvPr id="11" name="Comment1">
            <a:extLst>
              <a:ext uri="{FF2B5EF4-FFF2-40B4-BE49-F238E27FC236}">
                <a16:creationId xmlns:a16="http://schemas.microsoft.com/office/drawing/2014/main" id="{04510937-CB87-4BB3-BD83-1F93FCFF1859}"/>
              </a:ext>
            </a:extLst>
          </p:cNvPr>
          <p:cNvSpPr/>
          <p:nvPr/>
        </p:nvSpPr>
        <p:spPr>
          <a:xfrm>
            <a:off x="370256" y="2893009"/>
            <a:ext cx="3247772" cy="116980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91440" bIns="91440" rtlCol="0" anchor="ctr"/>
          <a:lstStyle/>
          <a:p>
            <a:pPr marL="457200" indent="-457200">
              <a:spcAft>
                <a:spcPts val="1800"/>
              </a:spcAft>
              <a:buFont typeface="+mj-lt"/>
              <a:buAutoNum type="arabicPeriod"/>
            </a:pPr>
            <a:r>
              <a:rPr lang="en-US" sz="2000" b="1" dirty="0">
                <a:latin typeface="Segoe UI" panose="020B0502040204020203" pitchFamily="34" charset="0"/>
                <a:cs typeface="Segoe UI" panose="020B0502040204020203" pitchFamily="34" charset="0"/>
              </a:rPr>
              <a:t>Finish my course</a:t>
            </a:r>
          </a:p>
          <a:p>
            <a:pPr marL="457200" indent="-457200">
              <a:spcAft>
                <a:spcPts val="1800"/>
              </a:spcAft>
              <a:buFont typeface="+mj-lt"/>
              <a:buAutoNum type="arabicPeriod"/>
            </a:pPr>
            <a:r>
              <a:rPr lang="en-US" sz="2000" b="1" dirty="0">
                <a:latin typeface="Segoe UI" panose="020B0502040204020203" pitchFamily="34" charset="0"/>
                <a:cs typeface="Segoe UI" panose="020B0502040204020203" pitchFamily="34" charset="0"/>
              </a:rPr>
              <a:t>Testify to the gospel</a:t>
            </a:r>
          </a:p>
        </p:txBody>
      </p:sp>
      <p:sp>
        <p:nvSpPr>
          <p:cNvPr id="12" name="Comment1">
            <a:extLst>
              <a:ext uri="{FF2B5EF4-FFF2-40B4-BE49-F238E27FC236}">
                <a16:creationId xmlns:a16="http://schemas.microsoft.com/office/drawing/2014/main" id="{C55BC2F9-29BE-42F5-BDC0-222289A5F4C8}"/>
              </a:ext>
            </a:extLst>
          </p:cNvPr>
          <p:cNvSpPr/>
          <p:nvPr/>
        </p:nvSpPr>
        <p:spPr>
          <a:xfrm>
            <a:off x="370256" y="4576505"/>
            <a:ext cx="3247772" cy="116980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91440" bIns="91440" rtlCol="0" anchor="ctr"/>
          <a:lstStyle/>
          <a:p>
            <a:pPr algn="ctr">
              <a:spcAft>
                <a:spcPts val="1800"/>
              </a:spcAft>
            </a:pPr>
            <a:r>
              <a:rPr lang="en-US" sz="2000" b="1" dirty="0">
                <a:latin typeface="Segoe UI" panose="020B0502040204020203" pitchFamily="34" charset="0"/>
                <a:cs typeface="Segoe UI" panose="020B0502040204020203" pitchFamily="34" charset="0"/>
              </a:rPr>
              <a:t>Paul’s mission was to testify, to be a witness, just like us.</a:t>
            </a:r>
          </a:p>
        </p:txBody>
      </p:sp>
    </p:spTree>
    <p:extLst>
      <p:ext uri="{BB962C8B-B14F-4D97-AF65-F5344CB8AC3E}">
        <p14:creationId xmlns:p14="http://schemas.microsoft.com/office/powerpoint/2010/main" val="1131563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12759"/>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25 </a:t>
            </a:r>
            <a:r>
              <a:rPr lang="en-US" sz="2400" dirty="0">
                <a:solidFill>
                  <a:schemeClr val="bg1"/>
                </a:solidFill>
                <a:latin typeface="Segoe UI Semibold" panose="020B0702040204020203" pitchFamily="34" charset="0"/>
                <a:cs typeface="Segoe UI Semibold" panose="020B0702040204020203" pitchFamily="34" charset="0"/>
              </a:rPr>
              <a:t>“And now I know that none of you, among whom I went about preaching the kingdom, will ever see me again. </a:t>
            </a:r>
            <a:r>
              <a:rPr lang="en-US" sz="2400" baseline="30000" dirty="0">
                <a:solidFill>
                  <a:srgbClr val="FFFF00"/>
                </a:solidFill>
                <a:latin typeface="Segoe UI Semibold" panose="020B0702040204020203" pitchFamily="34" charset="0"/>
                <a:cs typeface="Segoe UI Semibold" panose="020B0702040204020203" pitchFamily="34" charset="0"/>
              </a:rPr>
              <a:t>26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Therefore I declare to you this day that I am innocent of the blood of all of you, </a:t>
            </a:r>
            <a:r>
              <a:rPr lang="en-US" sz="2400" baseline="30000" dirty="0">
                <a:solidFill>
                  <a:srgbClr val="FFFF00"/>
                </a:solidFill>
                <a:latin typeface="Segoe UI Semibold" panose="020B0702040204020203" pitchFamily="34" charset="0"/>
                <a:cs typeface="Segoe UI Semibold" panose="020B0702040204020203" pitchFamily="34" charset="0"/>
              </a:rPr>
              <a:t>27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because I did not avoid declaring to you the whole plan of God. </a:t>
            </a:r>
            <a:r>
              <a:rPr lang="en-US" sz="2400" baseline="30000" dirty="0">
                <a:solidFill>
                  <a:srgbClr val="FFFF00"/>
                </a:solidFill>
                <a:latin typeface="Segoe UI Semibold" panose="020B0702040204020203" pitchFamily="34" charset="0"/>
                <a:cs typeface="Segoe UI Semibold" panose="020B0702040204020203" pitchFamily="34" charset="0"/>
              </a:rPr>
              <a:t>28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Be on guard for yourselves and for all the flock of which the Holy Spirit has appointed you as overseers, to shepherd the church of God, which he purchased with his own blood. </a:t>
            </a:r>
            <a:r>
              <a:rPr lang="en-US" sz="2400" baseline="30000" dirty="0">
                <a:solidFill>
                  <a:srgbClr val="FFFF00"/>
                </a:solidFill>
                <a:latin typeface="Segoe UI Semibold" panose="020B0702040204020203" pitchFamily="34" charset="0"/>
                <a:cs typeface="Segoe UI Semibold" panose="020B0702040204020203" pitchFamily="34" charset="0"/>
              </a:rPr>
              <a:t>29</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know that after my departure savage wolves will come in among you, not sparing the flock. </a:t>
            </a:r>
            <a:r>
              <a:rPr lang="en-US" sz="2400" baseline="30000" dirty="0">
                <a:solidFill>
                  <a:srgbClr val="FFFF00"/>
                </a:solidFill>
                <a:latin typeface="Segoe UI Semibold" panose="020B0702040204020203" pitchFamily="34" charset="0"/>
                <a:cs typeface="Segoe UI Semibold" panose="020B0702040204020203" pitchFamily="34" charset="0"/>
              </a:rPr>
              <a:t>30</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Men will rise up even from your own number and distort the truth to lure the disciples into following them. </a:t>
            </a:r>
            <a:r>
              <a:rPr lang="en-US" sz="2400" baseline="30000" dirty="0">
                <a:solidFill>
                  <a:srgbClr val="FFFF00"/>
                </a:solidFill>
                <a:latin typeface="Segoe UI Semibold" panose="020B0702040204020203" pitchFamily="34" charset="0"/>
                <a:cs typeface="Segoe UI Semibold" panose="020B0702040204020203" pitchFamily="34" charset="0"/>
              </a:rPr>
              <a:t>31</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Therefore be on the alert, remembering that night and day for three years I never stopped warning each one of you with tears. </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12</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Personal Responsibility</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20:25-31</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76531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1747785"/>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Personal</a:t>
            </a:r>
            <a:br>
              <a:rPr kumimoji="0" lang="en-US" sz="2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40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Responsibility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20:25-31</a:t>
            </a:r>
            <a:endParaRPr kumimoji="0" lang="en-US" sz="40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F33D438F-43A3-48BB-B814-37150DDFA704}"/>
              </a:ext>
            </a:extLst>
          </p:cNvPr>
          <p:cNvSpPr txBox="1"/>
          <p:nvPr/>
        </p:nvSpPr>
        <p:spPr>
          <a:xfrm>
            <a:off x="4491081" y="717048"/>
            <a:ext cx="7206661" cy="5822995"/>
          </a:xfrm>
          <a:prstGeom prst="rect">
            <a:avLst/>
          </a:prstGeom>
          <a:noFill/>
        </p:spPr>
        <p:txBody>
          <a:bodyPr wrap="square" rtlCol="0">
            <a:noAutofit/>
          </a:bodyPr>
          <a:lstStyle/>
          <a:p>
            <a:pPr marL="342900" indent="-342900">
              <a:buClr>
                <a:srgbClr val="B90000"/>
              </a:buClr>
              <a:buFont typeface="Wingdings" panose="05000000000000000000" pitchFamily="2" charset="2"/>
              <a:buChar char="Ø"/>
            </a:pPr>
            <a:r>
              <a:rPr lang="en-US" sz="2000" b="1" dirty="0">
                <a:latin typeface="Segoe UI" panose="020B0502040204020203" pitchFamily="34" charset="0"/>
                <a:cs typeface="Segoe UI" panose="020B0502040204020203" pitchFamily="34" charset="0"/>
              </a:rPr>
              <a:t>Paul’s parting words to the Ephesian Elders serve as a challenge to all leaders, now and then.</a:t>
            </a:r>
          </a:p>
          <a:p>
            <a:pPr marL="285750" indent="-285750">
              <a:buFont typeface="Arial" panose="020B0604020202020204" pitchFamily="34" charset="0"/>
              <a:buChar char="•"/>
            </a:pPr>
            <a:endParaRPr lang="en-US" sz="2000" b="1" dirty="0">
              <a:latin typeface="Segoe UI" panose="020B0502040204020203" pitchFamily="34" charset="0"/>
              <a:cs typeface="Segoe UI" panose="020B0502040204020203" pitchFamily="34" charset="0"/>
            </a:endParaRPr>
          </a:p>
          <a:p>
            <a:pPr marL="914400" lvl="1" indent="-457200">
              <a:spcAft>
                <a:spcPts val="1200"/>
              </a:spcAft>
              <a:buFont typeface="+mj-lt"/>
              <a:buAutoNum type="arabicPeriod"/>
            </a:pPr>
            <a:r>
              <a:rPr lang="en-US" sz="2000" dirty="0">
                <a:solidFill>
                  <a:srgbClr val="B90000"/>
                </a:solidFill>
                <a:latin typeface="Segoe UI Black" panose="020B0A02040204020203" pitchFamily="34" charset="0"/>
                <a:ea typeface="Segoe UI Black" panose="020B0A02040204020203" pitchFamily="34" charset="0"/>
                <a:cs typeface="Segoe UI" panose="020B0502040204020203" pitchFamily="34" charset="0"/>
              </a:rPr>
              <a:t>Guard the Flock </a:t>
            </a:r>
          </a:p>
          <a:p>
            <a:pPr lvl="2"/>
            <a:r>
              <a:rPr lang="en-US" sz="2000" i="1" dirty="0">
                <a:latin typeface="Segoe UI Semibold" panose="020B0702040204020203" pitchFamily="34" charset="0"/>
                <a:cs typeface="Segoe UI Semibold" panose="020B0702040204020203" pitchFamily="34" charset="0"/>
              </a:rPr>
              <a:t>“Be on guard for yourselves and for all the flock of which the Holy Spirit has appointed you as overseers”</a:t>
            </a:r>
            <a:r>
              <a:rPr lang="en-US" sz="2000" dirty="0">
                <a:latin typeface="Segoe UI Semibold" panose="020B0702040204020203" pitchFamily="34" charset="0"/>
                <a:cs typeface="Segoe UI Semibold" panose="020B0702040204020203" pitchFamily="34" charset="0"/>
              </a:rPr>
              <a:t> </a:t>
            </a:r>
            <a:r>
              <a:rPr lang="en-US" sz="1600" dirty="0">
                <a:latin typeface="Segoe UI Semibold" panose="020B0702040204020203" pitchFamily="34" charset="0"/>
                <a:cs typeface="Segoe UI Semibold" panose="020B0702040204020203" pitchFamily="34" charset="0"/>
              </a:rPr>
              <a:t>(v. 28a)</a:t>
            </a:r>
            <a:endParaRPr lang="en-US" sz="1600" dirty="0">
              <a:latin typeface="Segoe UI" panose="020B0502040204020203" pitchFamily="34" charset="0"/>
              <a:cs typeface="Segoe UI" panose="020B0502040204020203" pitchFamily="34" charset="0"/>
            </a:endParaRPr>
          </a:p>
          <a:p>
            <a:pPr marL="914400" lvl="1" indent="-457200">
              <a:buFont typeface="+mj-lt"/>
              <a:buAutoNum type="arabicPeriod"/>
            </a:pPr>
            <a:endParaRPr lang="en-US" sz="2000" dirty="0">
              <a:latin typeface="Segoe UI" panose="020B0502040204020203" pitchFamily="34" charset="0"/>
              <a:cs typeface="Segoe UI" panose="020B0502040204020203" pitchFamily="34" charset="0"/>
            </a:endParaRPr>
          </a:p>
          <a:p>
            <a:pPr marL="914400" lvl="1" indent="-457200">
              <a:spcAft>
                <a:spcPts val="1200"/>
              </a:spcAft>
              <a:buFont typeface="+mj-lt"/>
              <a:buAutoNum type="arabicPeriod"/>
            </a:pPr>
            <a:r>
              <a:rPr lang="en-US" sz="2000" dirty="0">
                <a:solidFill>
                  <a:srgbClr val="B90000"/>
                </a:solidFill>
                <a:latin typeface="Segoe UI Black" panose="020B0A02040204020203" pitchFamily="34" charset="0"/>
                <a:ea typeface="Segoe UI Black" panose="020B0A02040204020203" pitchFamily="34" charset="0"/>
                <a:cs typeface="Segoe UI" panose="020B0502040204020203" pitchFamily="34" charset="0"/>
              </a:rPr>
              <a:t>Shepherd the Flock</a:t>
            </a:r>
          </a:p>
          <a:p>
            <a:pPr marL="914400" lvl="1"/>
            <a:r>
              <a:rPr lang="en-US" sz="2000" i="1" dirty="0">
                <a:latin typeface="Segoe UI Semibold" panose="020B0702040204020203" pitchFamily="34" charset="0"/>
                <a:cs typeface="Segoe UI Semibold" panose="020B0702040204020203" pitchFamily="34" charset="0"/>
              </a:rPr>
              <a:t>“shepherd the church of God, which he purchased with his own blood.”</a:t>
            </a:r>
            <a:r>
              <a:rPr lang="en-US" sz="2000" dirty="0">
                <a:latin typeface="Segoe UI Semibold" panose="020B0702040204020203" pitchFamily="34" charset="0"/>
                <a:cs typeface="Segoe UI Semibold" panose="020B0702040204020203" pitchFamily="34" charset="0"/>
              </a:rPr>
              <a:t> </a:t>
            </a:r>
            <a:r>
              <a:rPr lang="en-US" sz="1600" dirty="0">
                <a:latin typeface="Segoe UI Semibold" panose="020B0702040204020203" pitchFamily="34" charset="0"/>
                <a:cs typeface="Segoe UI Semibold" panose="020B0702040204020203" pitchFamily="34" charset="0"/>
              </a:rPr>
              <a:t>(v. 28b)</a:t>
            </a:r>
            <a:endParaRPr lang="en-US" sz="2000" dirty="0">
              <a:latin typeface="Segoe UI" panose="020B0502040204020203" pitchFamily="34" charset="0"/>
              <a:cs typeface="Segoe UI" panose="020B0502040204020203" pitchFamily="34" charset="0"/>
            </a:endParaRPr>
          </a:p>
          <a:p>
            <a:pPr marL="914400" lvl="1" indent="-457200">
              <a:buFont typeface="+mj-lt"/>
              <a:buAutoNum type="arabicPeriod"/>
            </a:pPr>
            <a:endParaRPr lang="en-US" sz="2000" dirty="0">
              <a:latin typeface="Segoe UI" panose="020B0502040204020203" pitchFamily="34" charset="0"/>
              <a:cs typeface="Segoe UI" panose="020B0502040204020203" pitchFamily="34" charset="0"/>
            </a:endParaRPr>
          </a:p>
          <a:p>
            <a:pPr marL="914400" lvl="1" indent="-457200">
              <a:spcAft>
                <a:spcPts val="1200"/>
              </a:spcAft>
              <a:buFont typeface="+mj-lt"/>
              <a:buAutoNum type="arabicPeriod" startAt="3"/>
            </a:pPr>
            <a:r>
              <a:rPr lang="en-US" sz="2000" dirty="0">
                <a:solidFill>
                  <a:srgbClr val="B90000"/>
                </a:solidFill>
                <a:latin typeface="Segoe UI Black" panose="020B0A02040204020203" pitchFamily="34" charset="0"/>
                <a:ea typeface="Segoe UI Black" panose="020B0A02040204020203" pitchFamily="34" charset="0"/>
                <a:cs typeface="Segoe UI" panose="020B0502040204020203" pitchFamily="34" charset="0"/>
              </a:rPr>
              <a:t>Warn the Flock</a:t>
            </a:r>
          </a:p>
          <a:p>
            <a:pPr lvl="2"/>
            <a:r>
              <a:rPr lang="en-US" sz="2000" i="1" dirty="0">
                <a:latin typeface="Segoe UI Semibold" panose="020B0702040204020203" pitchFamily="34" charset="0"/>
                <a:cs typeface="Segoe UI Semibold" panose="020B0702040204020203" pitchFamily="34" charset="0"/>
              </a:rPr>
              <a:t>“be on the alert, remembering that night and day for three years I never stopped warning each one of you with tears”</a:t>
            </a:r>
            <a:r>
              <a:rPr lang="en-US" sz="2000" dirty="0">
                <a:latin typeface="Segoe UI Semibold" panose="020B0702040204020203" pitchFamily="34" charset="0"/>
                <a:cs typeface="Segoe UI Semibold" panose="020B0702040204020203" pitchFamily="34" charset="0"/>
              </a:rPr>
              <a:t> </a:t>
            </a:r>
            <a:r>
              <a:rPr lang="en-US" sz="1600" dirty="0">
                <a:latin typeface="Segoe UI Semibold" panose="020B0702040204020203" pitchFamily="34" charset="0"/>
                <a:cs typeface="Segoe UI Semibold" panose="020B0702040204020203" pitchFamily="34" charset="0"/>
              </a:rPr>
              <a:t>(v. 31)</a:t>
            </a:r>
            <a:endParaRPr lang="en-US" sz="2000" dirty="0">
              <a:latin typeface="Segoe UI" panose="020B0502040204020203" pitchFamily="34" charset="0"/>
              <a:cs typeface="Segoe UI" panose="020B0502040204020203" pitchFamily="34" charset="0"/>
            </a:endParaRPr>
          </a:p>
        </p:txBody>
      </p:sp>
      <p:sp>
        <p:nvSpPr>
          <p:cNvPr id="9" name="Comment1">
            <a:extLst>
              <a:ext uri="{FF2B5EF4-FFF2-40B4-BE49-F238E27FC236}">
                <a16:creationId xmlns:a16="http://schemas.microsoft.com/office/drawing/2014/main" id="{D2D045CE-9BC7-4D5F-876E-72ECF9C94C35}"/>
              </a:ext>
            </a:extLst>
          </p:cNvPr>
          <p:cNvSpPr/>
          <p:nvPr/>
        </p:nvSpPr>
        <p:spPr>
          <a:xfrm>
            <a:off x="524685" y="3058530"/>
            <a:ext cx="2959308" cy="141546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lnSpc>
                <a:spcPct val="150000"/>
              </a:lnSpc>
            </a:pPr>
            <a:r>
              <a:rPr lang="en-US" sz="2000" b="1" dirty="0">
                <a:latin typeface="Segoe UI" panose="020B0502040204020203" pitchFamily="34" charset="0"/>
                <a:cs typeface="Segoe UI" panose="020B0502040204020203" pitchFamily="34" charset="0"/>
              </a:rPr>
              <a:t>What three things did Paul charge them </a:t>
            </a:r>
            <a:br>
              <a:rPr lang="en-US" sz="2000" b="1" dirty="0">
                <a:latin typeface="Segoe UI" panose="020B0502040204020203" pitchFamily="34" charset="0"/>
                <a:cs typeface="Segoe UI" panose="020B0502040204020203" pitchFamily="34" charset="0"/>
              </a:rPr>
            </a:br>
            <a:r>
              <a:rPr lang="en-US" sz="2000" b="1" dirty="0">
                <a:latin typeface="Segoe UI" panose="020B0502040204020203" pitchFamily="34" charset="0"/>
                <a:cs typeface="Segoe UI" panose="020B0502040204020203" pitchFamily="34" charset="0"/>
              </a:rPr>
              <a:t>with doing?</a:t>
            </a:r>
          </a:p>
        </p:txBody>
      </p:sp>
      <p:sp>
        <p:nvSpPr>
          <p:cNvPr id="10" name="Comment1">
            <a:extLst>
              <a:ext uri="{FF2B5EF4-FFF2-40B4-BE49-F238E27FC236}">
                <a16:creationId xmlns:a16="http://schemas.microsoft.com/office/drawing/2014/main" id="{287DB2D6-CE59-41CF-9E26-70FBE411FD29}"/>
              </a:ext>
            </a:extLst>
          </p:cNvPr>
          <p:cNvSpPr/>
          <p:nvPr/>
        </p:nvSpPr>
        <p:spPr>
          <a:xfrm>
            <a:off x="2681408" y="5062697"/>
            <a:ext cx="2445709" cy="1169805"/>
          </a:xfrm>
          <a:prstGeom prst="rightArrowCallout">
            <a:avLst>
              <a:gd name="adj1" fmla="val 25000"/>
              <a:gd name="adj2" fmla="val 25000"/>
              <a:gd name="adj3" fmla="val 25000"/>
              <a:gd name="adj4" fmla="val 78964"/>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lnSpc>
                <a:spcPct val="150000"/>
              </a:lnSpc>
            </a:pPr>
            <a:r>
              <a:rPr lang="en-US" sz="2000" b="1" dirty="0">
                <a:latin typeface="Segoe UI" panose="020B0502040204020203" pitchFamily="34" charset="0"/>
                <a:cs typeface="Segoe UI" panose="020B0502040204020203" pitchFamily="34" charset="0"/>
              </a:rPr>
              <a:t>Warn them about what?</a:t>
            </a:r>
          </a:p>
        </p:txBody>
      </p:sp>
    </p:spTree>
    <p:extLst>
      <p:ext uri="{BB962C8B-B14F-4D97-AF65-F5344CB8AC3E}">
        <p14:creationId xmlns:p14="http://schemas.microsoft.com/office/powerpoint/2010/main" val="303612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202251" y="510490"/>
            <a:ext cx="3604177" cy="1747785"/>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2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Personal</a:t>
            </a:r>
            <a:br>
              <a:rPr kumimoji="0" lang="en-US" sz="24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40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Responsibility</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20:25-31</a:t>
            </a:r>
            <a:endParaRPr kumimoji="0" lang="en-US" sz="40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0" name="Verse - Plain">
            <a:extLst>
              <a:ext uri="{FF2B5EF4-FFF2-40B4-BE49-F238E27FC236}">
                <a16:creationId xmlns:a16="http://schemas.microsoft.com/office/drawing/2014/main" id="{97BEBB02-BCF7-4F87-BB80-69681ACCD949}"/>
              </a:ext>
            </a:extLst>
          </p:cNvPr>
          <p:cNvSpPr txBox="1"/>
          <p:nvPr/>
        </p:nvSpPr>
        <p:spPr>
          <a:xfrm>
            <a:off x="4558844" y="981829"/>
            <a:ext cx="7301120" cy="1881669"/>
          </a:xfrm>
          <a:prstGeom prst="rect">
            <a:avLst/>
          </a:prstGeom>
          <a:noFill/>
        </p:spPr>
        <p:txBody>
          <a:bodyPr wrap="square" rtlCol="0">
            <a:spAutoFit/>
          </a:bodyPr>
          <a:lstStyle/>
          <a:p>
            <a:pPr algn="just">
              <a:lnSpc>
                <a:spcPct val="150000"/>
              </a:lnSpc>
            </a:pPr>
            <a:r>
              <a:rPr lang="en-US" sz="2000" baseline="30000" dirty="0">
                <a:latin typeface="Segoe UI Semibold" panose="020B0702040204020203" pitchFamily="34" charset="0"/>
                <a:cs typeface="Segoe UI Semibold" panose="020B0702040204020203" pitchFamily="34" charset="0"/>
              </a:rPr>
              <a:t>29 </a:t>
            </a:r>
            <a:r>
              <a:rPr lang="en-US" sz="2000" dirty="0">
                <a:latin typeface="Segoe UI Semibold" panose="020B0702040204020203" pitchFamily="34" charset="0"/>
                <a:cs typeface="Segoe UI Semibold" panose="020B0702040204020203" pitchFamily="34" charset="0"/>
              </a:rPr>
              <a:t>I know that after my departure </a:t>
            </a:r>
            <a:r>
              <a:rPr lang="en-US" sz="2000" dirty="0">
                <a:effectLst>
                  <a:glow rad="139700">
                    <a:srgbClr val="FFC000">
                      <a:alpha val="40000"/>
                    </a:srgbClr>
                  </a:glow>
                </a:effectLst>
                <a:latin typeface="Segoe UI Semibold" panose="020B0702040204020203" pitchFamily="34" charset="0"/>
                <a:cs typeface="Segoe UI Semibold" panose="020B0702040204020203" pitchFamily="34" charset="0"/>
              </a:rPr>
              <a:t>savage wolves</a:t>
            </a:r>
            <a:r>
              <a:rPr lang="en-US" sz="2000" dirty="0">
                <a:latin typeface="Segoe UI Semibold" panose="020B0702040204020203" pitchFamily="34" charset="0"/>
                <a:cs typeface="Segoe UI Semibold" panose="020B0702040204020203" pitchFamily="34" charset="0"/>
              </a:rPr>
              <a:t> will come in among you, not sparing the flock. </a:t>
            </a:r>
            <a:r>
              <a:rPr lang="en-US" sz="2000" baseline="30000" dirty="0">
                <a:latin typeface="Segoe UI Semibold" panose="020B0702040204020203" pitchFamily="34" charset="0"/>
                <a:cs typeface="Segoe UI Semibold" panose="020B0702040204020203" pitchFamily="34" charset="0"/>
              </a:rPr>
              <a:t>30 </a:t>
            </a:r>
            <a:r>
              <a:rPr lang="en-US" sz="2000" dirty="0">
                <a:latin typeface="Segoe UI Semibold" panose="020B0702040204020203" pitchFamily="34" charset="0"/>
                <a:cs typeface="Segoe UI Semibold" panose="020B0702040204020203" pitchFamily="34" charset="0"/>
              </a:rPr>
              <a:t>Men will rise up even from your own number and distort the truth to lure the disciples into following them.</a:t>
            </a:r>
          </a:p>
        </p:txBody>
      </p:sp>
      <p:sp>
        <p:nvSpPr>
          <p:cNvPr id="9" name="Comment1">
            <a:extLst>
              <a:ext uri="{FF2B5EF4-FFF2-40B4-BE49-F238E27FC236}">
                <a16:creationId xmlns:a16="http://schemas.microsoft.com/office/drawing/2014/main" id="{D2D045CE-9BC7-4D5F-876E-72ECF9C94C35}"/>
              </a:ext>
            </a:extLst>
          </p:cNvPr>
          <p:cNvSpPr/>
          <p:nvPr/>
        </p:nvSpPr>
        <p:spPr>
          <a:xfrm>
            <a:off x="5053655" y="3431008"/>
            <a:ext cx="2743200" cy="118872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lnSpc>
                <a:spcPct val="150000"/>
              </a:lnSpc>
            </a:pPr>
            <a:r>
              <a:rPr lang="en-US" sz="2000" b="1" dirty="0">
                <a:latin typeface="Segoe UI" panose="020B0502040204020203" pitchFamily="34" charset="0"/>
                <a:cs typeface="Segoe UI" panose="020B0502040204020203" pitchFamily="34" charset="0"/>
              </a:rPr>
              <a:t>Who were the “Savage Wolves?”</a:t>
            </a:r>
          </a:p>
        </p:txBody>
      </p:sp>
      <p:sp>
        <p:nvSpPr>
          <p:cNvPr id="11" name="Comment1">
            <a:extLst>
              <a:ext uri="{FF2B5EF4-FFF2-40B4-BE49-F238E27FC236}">
                <a16:creationId xmlns:a16="http://schemas.microsoft.com/office/drawing/2014/main" id="{B69B1886-6080-4C1C-BD52-1E3EA5402E2E}"/>
              </a:ext>
            </a:extLst>
          </p:cNvPr>
          <p:cNvSpPr/>
          <p:nvPr/>
        </p:nvSpPr>
        <p:spPr>
          <a:xfrm>
            <a:off x="8621954" y="3428999"/>
            <a:ext cx="2743200" cy="1188720"/>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lnSpc>
                <a:spcPct val="150000"/>
              </a:lnSpc>
            </a:pPr>
            <a:r>
              <a:rPr lang="en-US" sz="2000" b="1" dirty="0">
                <a:latin typeface="Segoe UI" panose="020B0502040204020203" pitchFamily="34" charset="0"/>
                <a:cs typeface="Segoe UI" panose="020B0502040204020203" pitchFamily="34" charset="0"/>
              </a:rPr>
              <a:t>From where would they come?</a:t>
            </a:r>
          </a:p>
        </p:txBody>
      </p:sp>
    </p:spTree>
    <p:extLst>
      <p:ext uri="{BB962C8B-B14F-4D97-AF65-F5344CB8AC3E}">
        <p14:creationId xmlns:p14="http://schemas.microsoft.com/office/powerpoint/2010/main" val="14045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pyright">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Page#">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15</a:t>
            </a:fld>
            <a:endParaRPr lang="en-US" altLang="en-US" b="0" dirty="0">
              <a:latin typeface="Calibri" panose="020F0502020204030204"/>
            </a:endParaRPr>
          </a:p>
        </p:txBody>
      </p:sp>
      <p:sp>
        <p:nvSpPr>
          <p:cNvPr id="25" name="TitleBlock">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Personal Example</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20:25-35</a:t>
            </a:r>
            <a:endParaRPr lang="en-US" sz="3600" b="1" i="1" dirty="0">
              <a:latin typeface="Segoe UI Semibold" panose="020B0702040204020203" pitchFamily="34" charset="0"/>
              <a:cs typeface="Segoe UI Semibold" panose="020B0702040204020203" pitchFamily="34" charset="0"/>
            </a:endParaRPr>
          </a:p>
        </p:txBody>
      </p:sp>
      <p:sp>
        <p:nvSpPr>
          <p:cNvPr id="22" name="Verse">
            <a:extLst>
              <a:ext uri="{FF2B5EF4-FFF2-40B4-BE49-F238E27FC236}">
                <a16:creationId xmlns:a16="http://schemas.microsoft.com/office/drawing/2014/main" id="{0B3567ED-E8EB-494E-B07B-76EBF6CB7D52}"/>
              </a:ext>
            </a:extLst>
          </p:cNvPr>
          <p:cNvSpPr txBox="1"/>
          <p:nvPr/>
        </p:nvSpPr>
        <p:spPr>
          <a:xfrm>
            <a:off x="523624" y="1312759"/>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6" name="Highlight 1">
            <a:extLst>
              <a:ext uri="{FF2B5EF4-FFF2-40B4-BE49-F238E27FC236}">
                <a16:creationId xmlns:a16="http://schemas.microsoft.com/office/drawing/2014/main" id="{0D786096-761F-4A93-A27F-9738D66D85C2}"/>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a:t>
            </a:r>
            <a:r>
              <a:rPr lang="en-US" sz="2400" dirty="0">
                <a:solidFill>
                  <a:srgbClr val="FFFF00"/>
                </a:solidFill>
                <a:latin typeface="Segoe UI Semibold" panose="020B0702040204020203" pitchFamily="34" charset="0"/>
                <a:cs typeface="Segoe UI Semibold" panose="020B0702040204020203" pitchFamily="34" charset="0"/>
              </a:rPr>
              <a:t>I commit you to God and to the word of his grace</a:t>
            </a:r>
            <a:r>
              <a:rPr lang="en-US" sz="2400" dirty="0">
                <a:solidFill>
                  <a:schemeClr val="bg1"/>
                </a:solidFill>
                <a:latin typeface="Segoe UI Semibold" panose="020B0702040204020203" pitchFamily="34" charset="0"/>
                <a:cs typeface="Segoe UI Semibold" panose="020B0702040204020203" pitchFamily="34" charset="0"/>
              </a:rPr>
              <a:t>,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7" name="Highlight 2">
            <a:extLst>
              <a:ext uri="{FF2B5EF4-FFF2-40B4-BE49-F238E27FC236}">
                <a16:creationId xmlns:a16="http://schemas.microsoft.com/office/drawing/2014/main" id="{9E24BC98-B46C-4CD9-A18F-FA61530D7AAB}"/>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rgbClr val="FFFF00"/>
                </a:solidFill>
                <a:latin typeface="Segoe UI Semibold" panose="020B0702040204020203" pitchFamily="34" charset="0"/>
                <a:cs typeface="Segoe UI Semibold" panose="020B0702040204020203" pitchFamily="34" charset="0"/>
              </a:rPr>
              <a:t>I have not coveted anyone’s silver or gold or clothing</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8" name="Highlight 3">
            <a:extLst>
              <a:ext uri="{FF2B5EF4-FFF2-40B4-BE49-F238E27FC236}">
                <a16:creationId xmlns:a16="http://schemas.microsoft.com/office/drawing/2014/main" id="{7C42A838-FFF0-4A1B-9BD1-A4990BAB56CD}"/>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a:t>
            </a:r>
            <a:r>
              <a:rPr lang="en-US" sz="2400" dirty="0">
                <a:solidFill>
                  <a:srgbClr val="FFFF00"/>
                </a:solidFill>
                <a:latin typeface="Segoe UI Semibold" panose="020B0702040204020203" pitchFamily="34" charset="0"/>
                <a:cs typeface="Segoe UI Semibold" panose="020B0702040204020203" pitchFamily="34" charset="0"/>
              </a:rPr>
              <a:t>I worked with my own hands to support myself</a:t>
            </a:r>
            <a:r>
              <a:rPr lang="en-US" sz="2400" dirty="0">
                <a:solidFill>
                  <a:schemeClr val="bg1"/>
                </a:solidFill>
                <a:latin typeface="Segoe UI Semibold" panose="020B0702040204020203" pitchFamily="34" charset="0"/>
                <a:cs typeface="Segoe UI Semibold" panose="020B0702040204020203" pitchFamily="34" charset="0"/>
              </a:rPr>
              <a:t>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9" name="Highlight 4">
            <a:extLst>
              <a:ext uri="{FF2B5EF4-FFF2-40B4-BE49-F238E27FC236}">
                <a16:creationId xmlns:a16="http://schemas.microsoft.com/office/drawing/2014/main" id="{C79F96FC-D6F2-48A9-8634-A60C2022841F}"/>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a:t>
            </a:r>
            <a:r>
              <a:rPr lang="en-US" sz="2400" dirty="0">
                <a:solidFill>
                  <a:srgbClr val="FFFF00"/>
                </a:solidFill>
                <a:latin typeface="Segoe UI Semibold" panose="020B0702040204020203" pitchFamily="34" charset="0"/>
                <a:cs typeface="Segoe UI Semibold" panose="020B0702040204020203" pitchFamily="34" charset="0"/>
              </a:rPr>
              <a:t>I’ve shown you that it is necessary to help the weak</a:t>
            </a:r>
            <a:r>
              <a:rPr lang="en-US" sz="2400" dirty="0">
                <a:solidFill>
                  <a:schemeClr val="bg1"/>
                </a:solidFill>
                <a:latin typeface="Segoe UI Semibold" panose="020B0702040204020203" pitchFamily="34" charset="0"/>
                <a:cs typeface="Segoe UI Semibold" panose="020B0702040204020203" pitchFamily="34" charset="0"/>
              </a:rPr>
              <a:t>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10" name="Highlight 5">
            <a:extLst>
              <a:ext uri="{FF2B5EF4-FFF2-40B4-BE49-F238E27FC236}">
                <a16:creationId xmlns:a16="http://schemas.microsoft.com/office/drawing/2014/main" id="{1AF96BC1-0A26-4765-8AF5-F07D7BD3A7D1}"/>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a:t>
            </a:r>
            <a:r>
              <a:rPr lang="en-US" sz="2400" dirty="0">
                <a:solidFill>
                  <a:srgbClr val="FFFF00"/>
                </a:solidFill>
                <a:latin typeface="Segoe UI Semibold" panose="020B0702040204020203" pitchFamily="34" charset="0"/>
                <a:cs typeface="Segoe UI Semibold" panose="020B0702040204020203" pitchFamily="34" charset="0"/>
              </a:rPr>
              <a:t>remember the words of the Lord</a:t>
            </a:r>
            <a:r>
              <a:rPr lang="en-US" sz="2400" dirty="0">
                <a:solidFill>
                  <a:schemeClr val="bg1"/>
                </a:solidFill>
                <a:latin typeface="Segoe UI Semibold" panose="020B0702040204020203" pitchFamily="34" charset="0"/>
                <a:cs typeface="Segoe UI Semibold" panose="020B0702040204020203" pitchFamily="34" charset="0"/>
              </a:rPr>
              <a:t> </a:t>
            </a:r>
            <a:r>
              <a:rPr lang="en-US" sz="2400" dirty="0">
                <a:solidFill>
                  <a:srgbClr val="FFFF00"/>
                </a:solidFill>
                <a:latin typeface="Segoe UI Semibold" panose="020B0702040204020203" pitchFamily="34" charset="0"/>
                <a:cs typeface="Segoe UI Semibold" panose="020B0702040204020203" pitchFamily="34" charset="0"/>
              </a:rPr>
              <a:t>Jesus</a:t>
            </a:r>
            <a:r>
              <a:rPr lang="en-US" sz="2400" dirty="0">
                <a:solidFill>
                  <a:schemeClr val="bg1"/>
                </a:solidFill>
                <a:latin typeface="Segoe UI Semibold" panose="020B0702040204020203" pitchFamily="34" charset="0"/>
                <a:cs typeface="Segoe UI Semibold" panose="020B0702040204020203" pitchFamily="34" charset="0"/>
              </a:rPr>
              <a:t>,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12" name="Highlight 6">
            <a:extLst>
              <a:ext uri="{FF2B5EF4-FFF2-40B4-BE49-F238E27FC236}">
                <a16:creationId xmlns:a16="http://schemas.microsoft.com/office/drawing/2014/main" id="{E5A01C6A-10D3-460D-8C43-65B7184F0A4B}"/>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a:t>
            </a:r>
            <a:r>
              <a:rPr lang="en-US" sz="2400" dirty="0">
                <a:solidFill>
                  <a:srgbClr val="FFFF00"/>
                </a:solidFill>
                <a:latin typeface="Segoe UI Semibold" panose="020B0702040204020203" pitchFamily="34" charset="0"/>
                <a:cs typeface="Segoe UI Semibold" panose="020B0702040204020203" pitchFamily="34" charset="0"/>
              </a:rPr>
              <a:t>he knelt down and prayed with all of them</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They embraced Paul and kissed him,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
        <p:nvSpPr>
          <p:cNvPr id="13" name="Highlight 7">
            <a:extLst>
              <a:ext uri="{FF2B5EF4-FFF2-40B4-BE49-F238E27FC236}">
                <a16:creationId xmlns:a16="http://schemas.microsoft.com/office/drawing/2014/main" id="{26DE3C56-657C-4E60-86F7-E532BFE86537}"/>
              </a:ext>
            </a:extLst>
          </p:cNvPr>
          <p:cNvSpPr txBox="1"/>
          <p:nvPr/>
        </p:nvSpPr>
        <p:spPr>
          <a:xfrm>
            <a:off x="521208" y="1316736"/>
            <a:ext cx="11153066" cy="521726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32</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“And now I commit you to God and to the word of his grace, which is able to build you up and to give you an inheritance among all who are sanctified. </a:t>
            </a:r>
            <a:r>
              <a:rPr lang="en-US" sz="2400" baseline="30000" dirty="0">
                <a:solidFill>
                  <a:srgbClr val="FFFF00"/>
                </a:solidFill>
                <a:latin typeface="Segoe UI Semibold" panose="020B0702040204020203" pitchFamily="34" charset="0"/>
                <a:cs typeface="Segoe UI Semibold" panose="020B0702040204020203" pitchFamily="34" charset="0"/>
              </a:rPr>
              <a:t>33</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 have not coveted anyone’s silver or gold or clothing. </a:t>
            </a:r>
            <a:r>
              <a:rPr lang="en-US" sz="2400" baseline="30000" dirty="0">
                <a:solidFill>
                  <a:srgbClr val="FFFF00"/>
                </a:solidFill>
                <a:latin typeface="Segoe UI Semibold" panose="020B0702040204020203" pitchFamily="34" charset="0"/>
                <a:cs typeface="Segoe UI Semibold" panose="020B0702040204020203" pitchFamily="34" charset="0"/>
              </a:rPr>
              <a:t>34</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You yourselves know that I worked with my own hands to support myself and those who are with me. </a:t>
            </a:r>
            <a:r>
              <a:rPr lang="en-US" sz="2400" baseline="30000" dirty="0">
                <a:solidFill>
                  <a:srgbClr val="FFFF00"/>
                </a:solidFill>
                <a:latin typeface="Segoe UI Semibold" panose="020B0702040204020203" pitchFamily="34" charset="0"/>
                <a:cs typeface="Segoe UI Semibold" panose="020B0702040204020203" pitchFamily="34" charset="0"/>
              </a:rPr>
              <a:t>35</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In every way I’ve shown you that it is necessary to help the weak by laboring like this and to remember the words of the Lord Jesus, because he said, ‘It is more blessed to give than to receive.’ ” </a:t>
            </a:r>
          </a:p>
          <a:p>
            <a:pPr indent="457200" algn="just">
              <a:lnSpc>
                <a:spcPct val="125000"/>
              </a:lnSpc>
            </a:pPr>
            <a:r>
              <a:rPr lang="en-US" sz="2400" baseline="30000" dirty="0">
                <a:solidFill>
                  <a:srgbClr val="FFFF00"/>
                </a:solidFill>
                <a:latin typeface="Segoe UI Semibold" panose="020B0702040204020203" pitchFamily="34" charset="0"/>
                <a:cs typeface="Segoe UI Semibold" panose="020B0702040204020203" pitchFamily="34" charset="0"/>
              </a:rPr>
              <a:t>36</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After he said this, he knelt down and prayed with all of them. </a:t>
            </a:r>
            <a:r>
              <a:rPr lang="en-US" sz="2400" baseline="30000" dirty="0">
                <a:solidFill>
                  <a:srgbClr val="FFFF00"/>
                </a:solidFill>
                <a:latin typeface="Segoe UI Semibold" panose="020B0702040204020203" pitchFamily="34" charset="0"/>
                <a:cs typeface="Segoe UI Semibold" panose="020B0702040204020203" pitchFamily="34" charset="0"/>
              </a:rPr>
              <a:t>37</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There were many tears shed by everyone. </a:t>
            </a:r>
            <a:r>
              <a:rPr lang="en-US" sz="2400" dirty="0">
                <a:solidFill>
                  <a:srgbClr val="FFFF00"/>
                </a:solidFill>
                <a:latin typeface="Segoe UI Semibold" panose="020B0702040204020203" pitchFamily="34" charset="0"/>
                <a:cs typeface="Segoe UI Semibold" panose="020B0702040204020203" pitchFamily="34" charset="0"/>
              </a:rPr>
              <a:t>They embraced Paul and kissed him</a:t>
            </a:r>
            <a:r>
              <a:rPr lang="en-US" sz="2400" dirty="0">
                <a:solidFill>
                  <a:schemeClr val="bg1"/>
                </a:solidFill>
                <a:latin typeface="Segoe UI Semibold" panose="020B0702040204020203" pitchFamily="34" charset="0"/>
                <a:cs typeface="Segoe UI Semibold" panose="020B0702040204020203" pitchFamily="34" charset="0"/>
              </a:rPr>
              <a:t>, </a:t>
            </a:r>
            <a:r>
              <a:rPr lang="en-US" sz="2400" baseline="30000" dirty="0">
                <a:solidFill>
                  <a:srgbClr val="FFFF00"/>
                </a:solidFill>
                <a:latin typeface="Segoe UI Semibold" panose="020B0702040204020203" pitchFamily="34" charset="0"/>
                <a:cs typeface="Segoe UI Semibold" panose="020B0702040204020203" pitchFamily="34" charset="0"/>
              </a:rPr>
              <a:t>38</a:t>
            </a:r>
            <a:r>
              <a:rPr lang="en-US" sz="2400" baseline="30000" dirty="0">
                <a:solidFill>
                  <a:schemeClr val="bg1"/>
                </a:solidFill>
                <a:latin typeface="Segoe UI Semibold" panose="020B0702040204020203" pitchFamily="34" charset="0"/>
                <a:cs typeface="Segoe UI Semibold" panose="020B0702040204020203" pitchFamily="34" charset="0"/>
              </a:rPr>
              <a:t> </a:t>
            </a:r>
            <a:r>
              <a:rPr lang="en-US" sz="2400" dirty="0">
                <a:solidFill>
                  <a:schemeClr val="bg1"/>
                </a:solidFill>
                <a:latin typeface="Segoe UI Semibold" panose="020B0702040204020203" pitchFamily="34" charset="0"/>
                <a:cs typeface="Segoe UI Semibold" panose="020B0702040204020203" pitchFamily="34" charset="0"/>
              </a:rPr>
              <a:t>grieving most of all over his statement that they would never see his face again. And they accompanied him to the ship.</a:t>
            </a:r>
          </a:p>
        </p:txBody>
      </p:sp>
    </p:spTree>
    <p:extLst>
      <p:ext uri="{BB962C8B-B14F-4D97-AF65-F5344CB8AC3E}">
        <p14:creationId xmlns:p14="http://schemas.microsoft.com/office/powerpoint/2010/main" val="315431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482697" y="469756"/>
            <a:ext cx="3043285" cy="182925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9144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800" b="1" i="0" u="none" strike="noStrike" kern="1200" cap="small" spc="0" normalizeH="0" baseline="0" noProof="0" dirty="0">
                <a:ln>
                  <a:noFill/>
                </a:ln>
                <a:solidFill>
                  <a:srgbClr val="B9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Living</a:t>
            </a:r>
          </a:p>
          <a:p>
            <a:pPr marL="0" marR="0" lvl="0" indent="0" algn="ctr" defTabSz="457200" rtl="0" eaLnBrk="1" fontAlgn="auto" latinLnBrk="0" hangingPunct="1">
              <a:lnSpc>
                <a:spcPct val="100000"/>
              </a:lnSpc>
              <a:spcBef>
                <a:spcPts val="0"/>
              </a:spcBef>
              <a:spcAft>
                <a:spcPts val="600"/>
              </a:spcAft>
              <a:buClrTx/>
              <a:buSzTx/>
              <a:buFontTx/>
              <a:buNone/>
              <a:tabLst/>
              <a:defRPr/>
            </a:pPr>
            <a:r>
              <a:rPr lang="en-US" sz="3200" b="1" cap="small" dirty="0">
                <a:effectLst>
                  <a:outerShdw blurRad="38100" dist="38100" dir="2700000" algn="tl">
                    <a:srgbClr val="000000">
                      <a:alpha val="43137"/>
                    </a:srgbClr>
                  </a:outerShdw>
                </a:effectLst>
                <a:latin typeface="Segoe UI Black" panose="020B0A02040204020203" pitchFamily="34" charset="0"/>
                <a:ea typeface="Segoe UI Black" panose="020B0A02040204020203" pitchFamily="34" charset="0"/>
                <a:cs typeface="Segoe UI" panose="020B0502040204020203" pitchFamily="34" charset="0"/>
              </a:rPr>
              <a:t>B</a:t>
            </a:r>
            <a:r>
              <a:rPr kumimoji="0" lang="en-US" sz="3200" b="1" i="0" u="none" strike="noStrike" kern="1200" cap="small" spc="0" normalizeH="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y </a:t>
            </a:r>
            <a:r>
              <a:rPr kumimoji="0" lang="en-US" sz="3200" b="1" i="0" u="none" strike="noStrike" kern="1200" cap="small" spc="0" normalizeH="0" baseline="0" noProof="0" dirty="0">
                <a:ln>
                  <a:noFill/>
                </a:ln>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Example</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20:32-38</a:t>
            </a:r>
            <a:endParaRPr kumimoji="0" lang="en-US" sz="36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2" name="TextBox 1">
            <a:extLst>
              <a:ext uri="{FF2B5EF4-FFF2-40B4-BE49-F238E27FC236}">
                <a16:creationId xmlns:a16="http://schemas.microsoft.com/office/drawing/2014/main" id="{F33D438F-43A3-48BB-B814-37150DDFA704}"/>
              </a:ext>
            </a:extLst>
          </p:cNvPr>
          <p:cNvSpPr txBox="1"/>
          <p:nvPr/>
        </p:nvSpPr>
        <p:spPr>
          <a:xfrm>
            <a:off x="4461625" y="868351"/>
            <a:ext cx="7445310" cy="5684848"/>
          </a:xfrm>
          <a:prstGeom prst="rect">
            <a:avLst/>
          </a:prstGeom>
          <a:noFill/>
        </p:spPr>
        <p:txBody>
          <a:bodyPr wrap="square" rtlCol="0">
            <a:noAutofit/>
          </a:bodyPr>
          <a:lstStyle/>
          <a:p>
            <a:pPr marL="460375" indent="-460375">
              <a:buClr>
                <a:srgbClr val="B9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Not only did Paul teach them </a:t>
            </a:r>
            <a:r>
              <a:rPr lang="en-US" sz="2400" b="1" dirty="0">
                <a:solidFill>
                  <a:srgbClr val="B90000"/>
                </a:solidFill>
                <a:latin typeface="Segoe UI" panose="020B0502040204020203" pitchFamily="34" charset="0"/>
                <a:cs typeface="Segoe UI" panose="020B0502040204020203" pitchFamily="34" charset="0"/>
              </a:rPr>
              <a:t>how to lead</a:t>
            </a:r>
            <a:r>
              <a:rPr lang="en-US" sz="2400" b="1" dirty="0">
                <a:latin typeface="Segoe UI" panose="020B0502040204020203" pitchFamily="34" charset="0"/>
                <a:cs typeface="Segoe UI" panose="020B0502040204020203" pitchFamily="34" charset="0"/>
              </a:rPr>
              <a:t>, but he also taught them </a:t>
            </a:r>
            <a:r>
              <a:rPr lang="en-US" sz="2400" b="1" dirty="0">
                <a:solidFill>
                  <a:srgbClr val="B90000"/>
                </a:solidFill>
                <a:latin typeface="Segoe UI" panose="020B0502040204020203" pitchFamily="34" charset="0"/>
                <a:cs typeface="Segoe UI" panose="020B0502040204020203" pitchFamily="34" charset="0"/>
              </a:rPr>
              <a:t>how to live</a:t>
            </a:r>
            <a:r>
              <a:rPr lang="en-US" sz="2400" b="1" dirty="0">
                <a:latin typeface="Segoe UI" panose="020B0502040204020203" pitchFamily="34" charset="0"/>
                <a:cs typeface="Segoe UI" panose="020B0502040204020203" pitchFamily="34" charset="0"/>
              </a:rPr>
              <a:t> as leaders:</a:t>
            </a:r>
          </a:p>
          <a:p>
            <a:pPr marL="285750" indent="-285750">
              <a:buFont typeface="Arial" panose="020B0604020202020204" pitchFamily="34" charset="0"/>
              <a:buChar char="•"/>
            </a:pPr>
            <a:endParaRPr lang="en-US" sz="2000" b="1"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to feed on the Word</a:t>
            </a:r>
            <a:r>
              <a:rPr lang="en-US" dirty="0">
                <a:latin typeface="Segoe UI" panose="020B0502040204020203" pitchFamily="34" charset="0"/>
                <a:cs typeface="Segoe UI" panose="020B0502040204020203" pitchFamily="34" charset="0"/>
              </a:rPr>
              <a:t> (v. 32)</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not to covet </a:t>
            </a:r>
            <a:r>
              <a:rPr lang="en-US" dirty="0">
                <a:latin typeface="Segoe UI" panose="020B0502040204020203" pitchFamily="34" charset="0"/>
                <a:cs typeface="Segoe UI" panose="020B0502040204020203" pitchFamily="34" charset="0"/>
              </a:rPr>
              <a:t>(v. 33-35)</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how to work hard </a:t>
            </a:r>
            <a:r>
              <a:rPr lang="en-US" dirty="0">
                <a:latin typeface="Segoe UI" panose="020B0502040204020203" pitchFamily="34" charset="0"/>
                <a:cs typeface="Segoe UI" panose="020B0502040204020203" pitchFamily="34" charset="0"/>
              </a:rPr>
              <a:t>(v. 34)</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how to care for the weak </a:t>
            </a:r>
            <a:r>
              <a:rPr lang="en-US" dirty="0">
                <a:latin typeface="Segoe UI" panose="020B0502040204020203" pitchFamily="34" charset="0"/>
                <a:cs typeface="Segoe UI" panose="020B0502040204020203" pitchFamily="34" charset="0"/>
              </a:rPr>
              <a:t>(v. 35)</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to memorize Scripture </a:t>
            </a:r>
            <a:r>
              <a:rPr lang="en-US" dirty="0">
                <a:latin typeface="Segoe UI" panose="020B0502040204020203" pitchFamily="34" charset="0"/>
                <a:cs typeface="Segoe UI" panose="020B0502040204020203" pitchFamily="34" charset="0"/>
              </a:rPr>
              <a:t>(v. 35)</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to pray </a:t>
            </a:r>
            <a:r>
              <a:rPr lang="en-US" dirty="0">
                <a:latin typeface="Segoe UI" panose="020B0502040204020203" pitchFamily="34" charset="0"/>
                <a:cs typeface="Segoe UI" panose="020B0502040204020203" pitchFamily="34" charset="0"/>
              </a:rPr>
              <a:t>(v. 36)</a:t>
            </a:r>
            <a:endParaRPr lang="en-US" sz="2400" dirty="0">
              <a:latin typeface="Segoe UI" panose="020B0502040204020203" pitchFamily="34" charset="0"/>
              <a:cs typeface="Segoe UI" panose="020B0502040204020203" pitchFamily="34" charset="0"/>
            </a:endParaRPr>
          </a:p>
          <a:p>
            <a:pPr marL="914400" lvl="1" indent="-457200">
              <a:spcAft>
                <a:spcPts val="1800"/>
              </a:spcAft>
              <a:buFont typeface="+mj-lt"/>
              <a:buAutoNum type="arabicPeriod"/>
            </a:pPr>
            <a:r>
              <a:rPr lang="en-US" sz="2400" dirty="0">
                <a:latin typeface="Segoe UI" panose="020B0502040204020203" pitchFamily="34" charset="0"/>
                <a:cs typeface="Segoe UI" panose="020B0502040204020203" pitchFamily="34" charset="0"/>
              </a:rPr>
              <a:t>He taught them to love each other </a:t>
            </a:r>
            <a:r>
              <a:rPr lang="en-US" dirty="0">
                <a:latin typeface="Segoe UI" panose="020B0502040204020203" pitchFamily="34" charset="0"/>
                <a:cs typeface="Segoe UI" panose="020B0502040204020203" pitchFamily="34" charset="0"/>
              </a:rPr>
              <a:t>(v. 36-38)</a:t>
            </a:r>
            <a:endParaRPr lang="en-US" sz="2400" dirty="0">
              <a:latin typeface="Segoe UI" panose="020B0502040204020203" pitchFamily="34" charset="0"/>
              <a:cs typeface="Segoe UI" panose="020B0502040204020203" pitchFamily="34" charset="0"/>
            </a:endParaRPr>
          </a:p>
        </p:txBody>
      </p:sp>
      <p:sp>
        <p:nvSpPr>
          <p:cNvPr id="10" name="Rectangle: Rounded Corners 9">
            <a:extLst>
              <a:ext uri="{FF2B5EF4-FFF2-40B4-BE49-F238E27FC236}">
                <a16:creationId xmlns:a16="http://schemas.microsoft.com/office/drawing/2014/main" id="{6B947ECB-112B-4573-806C-958F63BF3384}"/>
              </a:ext>
            </a:extLst>
          </p:cNvPr>
          <p:cNvSpPr/>
          <p:nvPr/>
        </p:nvSpPr>
        <p:spPr>
          <a:xfrm>
            <a:off x="713701" y="3358272"/>
            <a:ext cx="2581277" cy="221339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i="1"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Paul’s Missionary Journey Legacy</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Living &amp; Leading by Example</a:t>
            </a:r>
          </a:p>
        </p:txBody>
      </p:sp>
    </p:spTree>
    <p:extLst>
      <p:ext uri="{BB962C8B-B14F-4D97-AF65-F5344CB8AC3E}">
        <p14:creationId xmlns:p14="http://schemas.microsoft.com/office/powerpoint/2010/main" val="104866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239165" y="1474636"/>
            <a:ext cx="11721984" cy="5087418"/>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algn="ctr">
              <a:lnSpc>
                <a:spcPct val="114000"/>
              </a:lnSpc>
              <a:spcAft>
                <a:spcPts val="600"/>
              </a:spcAft>
            </a:pPr>
            <a:r>
              <a:rPr lang="en-US" sz="3200" b="0" i="1" dirty="0">
                <a:solidFill>
                  <a:schemeClr val="bg1"/>
                </a:solidFill>
                <a:effectLst/>
                <a:latin typeface="Segoe UI Semilight" panose="020B0402040204020203" pitchFamily="34" charset="0"/>
                <a:cs typeface="Segoe UI Semilight" panose="020B0402040204020203" pitchFamily="34" charset="0"/>
              </a:rPr>
              <a:t>“I'd rather see a sermon than hear one any day;</a:t>
            </a:r>
            <a:br>
              <a:rPr lang="en-US" sz="3200" b="0" i="1" dirty="0">
                <a:solidFill>
                  <a:schemeClr val="bg1"/>
                </a:solidFill>
                <a:effectLst/>
                <a:latin typeface="Segoe UI Semilight" panose="020B0402040204020203" pitchFamily="34" charset="0"/>
                <a:cs typeface="Segoe UI Semilight" panose="020B0402040204020203" pitchFamily="34" charset="0"/>
              </a:rPr>
            </a:br>
            <a:r>
              <a:rPr lang="en-US" sz="3200" b="0" i="1" dirty="0">
                <a:solidFill>
                  <a:schemeClr val="bg1"/>
                </a:solidFill>
                <a:effectLst/>
                <a:latin typeface="Segoe UI Semilight" panose="020B0402040204020203" pitchFamily="34" charset="0"/>
                <a:cs typeface="Segoe UI Semilight" panose="020B0402040204020203" pitchFamily="34" charset="0"/>
              </a:rPr>
              <a:t>I'd rather one should walk with me than merely tell the way.</a:t>
            </a:r>
            <a:br>
              <a:rPr lang="en-US" sz="3200" b="0" i="1" dirty="0">
                <a:solidFill>
                  <a:schemeClr val="bg1"/>
                </a:solidFill>
                <a:effectLst/>
                <a:latin typeface="Segoe UI Semilight" panose="020B0402040204020203" pitchFamily="34" charset="0"/>
                <a:cs typeface="Segoe UI Semilight" panose="020B0402040204020203" pitchFamily="34" charset="0"/>
              </a:rPr>
            </a:br>
            <a:r>
              <a:rPr lang="en-US" sz="3200" b="0" i="1" dirty="0">
                <a:solidFill>
                  <a:schemeClr val="bg1"/>
                </a:solidFill>
                <a:effectLst/>
                <a:latin typeface="Segoe UI Semilight" panose="020B0402040204020203" pitchFamily="34" charset="0"/>
                <a:cs typeface="Segoe UI Semilight" panose="020B0402040204020203" pitchFamily="34" charset="0"/>
              </a:rPr>
              <a:t>The eye's a better pupil and more willing than the ear,</a:t>
            </a:r>
            <a:br>
              <a:rPr lang="en-US" sz="3200" b="0" i="1" dirty="0">
                <a:solidFill>
                  <a:schemeClr val="bg1"/>
                </a:solidFill>
                <a:effectLst/>
                <a:latin typeface="Segoe UI Semilight" panose="020B0402040204020203" pitchFamily="34" charset="0"/>
                <a:cs typeface="Segoe UI Semilight" panose="020B0402040204020203" pitchFamily="34" charset="0"/>
              </a:rPr>
            </a:br>
            <a:r>
              <a:rPr lang="en-US" sz="3200" b="0" i="1" dirty="0">
                <a:solidFill>
                  <a:schemeClr val="bg1"/>
                </a:solidFill>
                <a:effectLst/>
                <a:latin typeface="Segoe UI Semilight" panose="020B0402040204020203" pitchFamily="34" charset="0"/>
                <a:cs typeface="Segoe UI Semilight" panose="020B0402040204020203" pitchFamily="34" charset="0"/>
              </a:rPr>
              <a:t>Fine counsel is confusing, but example's always clear;</a:t>
            </a:r>
            <a:br>
              <a:rPr lang="en-US" sz="3200" b="0" i="1" dirty="0">
                <a:solidFill>
                  <a:schemeClr val="bg1"/>
                </a:solidFill>
                <a:effectLst/>
                <a:latin typeface="Segoe UI Semilight" panose="020B0402040204020203" pitchFamily="34" charset="0"/>
                <a:cs typeface="Segoe UI Semilight" panose="020B0402040204020203" pitchFamily="34" charset="0"/>
              </a:rPr>
            </a:br>
            <a:r>
              <a:rPr lang="en-US" sz="3200" b="0" i="1" dirty="0">
                <a:solidFill>
                  <a:schemeClr val="bg1"/>
                </a:solidFill>
                <a:effectLst/>
                <a:latin typeface="Segoe UI Semilight" panose="020B0402040204020203" pitchFamily="34" charset="0"/>
                <a:cs typeface="Segoe UI Semilight" panose="020B0402040204020203" pitchFamily="34" charset="0"/>
              </a:rPr>
              <a:t>And the best of all the preachers are the men who live their creeds,</a:t>
            </a:r>
            <a:br>
              <a:rPr lang="en-US" sz="3200" b="0" i="1" dirty="0">
                <a:solidFill>
                  <a:schemeClr val="bg1"/>
                </a:solidFill>
                <a:effectLst/>
                <a:latin typeface="Segoe UI Semilight" panose="020B0402040204020203" pitchFamily="34" charset="0"/>
                <a:cs typeface="Segoe UI Semilight" panose="020B0402040204020203" pitchFamily="34" charset="0"/>
              </a:rPr>
            </a:br>
            <a:r>
              <a:rPr lang="en-US" sz="3200" b="0" i="1" dirty="0">
                <a:solidFill>
                  <a:schemeClr val="bg1"/>
                </a:solidFill>
                <a:effectLst/>
                <a:latin typeface="Segoe UI Semilight" panose="020B0402040204020203" pitchFamily="34" charset="0"/>
                <a:cs typeface="Segoe UI Semilight" panose="020B0402040204020203" pitchFamily="34" charset="0"/>
              </a:rPr>
              <a:t>For to see good put in action is what everybody needs.”</a:t>
            </a:r>
          </a:p>
          <a:p>
            <a:pPr algn="ctr">
              <a:lnSpc>
                <a:spcPct val="114000"/>
              </a:lnSpc>
              <a:spcAft>
                <a:spcPts val="600"/>
              </a:spcAft>
            </a:pPr>
            <a:endParaRPr lang="en-US" sz="1600" dirty="0">
              <a:solidFill>
                <a:schemeClr val="bg1"/>
              </a:solidFill>
              <a:latin typeface="Segoe UI Semilight" panose="020B0402040204020203" pitchFamily="34" charset="0"/>
              <a:cs typeface="Segoe UI Semilight" panose="020B0402040204020203" pitchFamily="34" charset="0"/>
            </a:endParaRPr>
          </a:p>
          <a:p>
            <a:pPr algn="ctr"/>
            <a:r>
              <a:rPr lang="en-US" sz="2400" dirty="0">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rPr>
              <a:t>Edgar Guest</a:t>
            </a:r>
            <a:endParaRPr lang="en-US" sz="3200" dirty="0">
              <a:solidFill>
                <a:schemeClr val="bg1"/>
              </a:solidFill>
              <a:latin typeface="Segoe UI Black" panose="020B0A02040204020203" pitchFamily="34" charset="0"/>
              <a:ea typeface="Segoe UI Black" panose="020B0A02040204020203" pitchFamily="34" charset="0"/>
              <a:cs typeface="Segoe UI Semilight" panose="020B0402040204020203" pitchFamily="34" charset="0"/>
            </a:endParaRPr>
          </a:p>
          <a:p>
            <a:pPr algn="ctr"/>
            <a:r>
              <a:rPr lang="en-US" sz="2000" dirty="0">
                <a:solidFill>
                  <a:schemeClr val="bg1"/>
                </a:solidFill>
                <a:latin typeface="Segoe UI Semilight" panose="020B0402040204020203" pitchFamily="34" charset="0"/>
                <a:cs typeface="Segoe UI Semilight" panose="020B0402040204020203" pitchFamily="34" charset="0"/>
              </a:rPr>
              <a:t>British-born, American Poet</a:t>
            </a:r>
            <a:br>
              <a:rPr lang="en-US" sz="2000" dirty="0">
                <a:solidFill>
                  <a:schemeClr val="bg1"/>
                </a:solidFill>
                <a:latin typeface="Segoe UI Semilight" panose="020B0402040204020203" pitchFamily="34" charset="0"/>
                <a:cs typeface="Segoe UI Semilight" panose="020B0402040204020203" pitchFamily="34" charset="0"/>
              </a:rPr>
            </a:br>
            <a:r>
              <a:rPr lang="en-US" sz="2000" dirty="0">
                <a:solidFill>
                  <a:schemeClr val="bg1"/>
                </a:solidFill>
                <a:latin typeface="Segoe UI Semilight" panose="020B0402040204020203" pitchFamily="34" charset="0"/>
                <a:cs typeface="Segoe UI Semilight" panose="020B0402040204020203" pitchFamily="34" charset="0"/>
              </a:rPr>
              <a:t>1881-1959</a:t>
            </a: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17</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Living Testimony</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192280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4">
            <a:extLst>
              <a:ext uri="{FF2B5EF4-FFF2-40B4-BE49-F238E27FC236}">
                <a16:creationId xmlns:a16="http://schemas.microsoft.com/office/drawing/2014/main" id="{96D35C99-2711-43DD-BCB2-069CC0259745}"/>
              </a:ext>
            </a:extLst>
          </p:cNvPr>
          <p:cNvSpPr>
            <a:spLocks noGrp="1" noChangeArrowheads="1"/>
          </p:cNvSpPr>
          <p:nvPr>
            <p:ph type="dt" sz="half" idx="10"/>
          </p:nvPr>
        </p:nvSpPr>
        <p:spPr>
          <a:xfrm>
            <a:off x="0" y="6492875"/>
            <a:ext cx="2743200" cy="365125"/>
          </a:xfrm>
        </p:spPr>
        <p:txBody>
          <a:bodyPr vert="horz" lIns="91440" tIns="45720" rIns="91440" bIns="45720" rtlCol="0" anchor="ctr">
            <a:normAutofit/>
          </a:bodyPr>
          <a:lstStyle>
            <a:lvl1pPr>
              <a:defRPr sz="900" b="1">
                <a:solidFill>
                  <a:schemeClr val="bg1"/>
                </a:solidFill>
                <a:latin typeface="+mn-lt"/>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altLang="en-US" sz="8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Eric F. Glover 2021</a:t>
            </a:r>
          </a:p>
        </p:txBody>
      </p:sp>
      <p:sp>
        <p:nvSpPr>
          <p:cNvPr id="8" name="Rectangle 6">
            <a:extLst>
              <a:ext uri="{FF2B5EF4-FFF2-40B4-BE49-F238E27FC236}">
                <a16:creationId xmlns:a16="http://schemas.microsoft.com/office/drawing/2014/main" id="{67F5462F-1EAF-481E-9E06-460CAB3C384C}"/>
              </a:ext>
            </a:extLst>
          </p:cNvPr>
          <p:cNvSpPr>
            <a:spLocks noGrp="1" noChangeArrowheads="1"/>
          </p:cNvSpPr>
          <p:nvPr>
            <p:ph type="sldNum" sz="quarter" idx="12"/>
          </p:nvPr>
        </p:nvSpPr>
        <p:spPr>
          <a:xfrm>
            <a:off x="11658600" y="6455431"/>
            <a:ext cx="445913"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000" b="1"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18</a:t>
            </a:fld>
            <a:endParaRPr kumimoji="0" lang="en-US" altLang="en-US" sz="1000" b="1"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1" name="Rectangle: Rounded Corners 10">
            <a:extLst>
              <a:ext uri="{FF2B5EF4-FFF2-40B4-BE49-F238E27FC236}">
                <a16:creationId xmlns:a16="http://schemas.microsoft.com/office/drawing/2014/main" id="{14B90609-ACCD-4F56-AD2D-EBB61BF9D986}"/>
              </a:ext>
            </a:extLst>
          </p:cNvPr>
          <p:cNvSpPr/>
          <p:nvPr/>
        </p:nvSpPr>
        <p:spPr bwMode="auto">
          <a:xfrm>
            <a:off x="152400" y="261731"/>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bodyPr>
          <a:lstStyle/>
          <a:p>
            <a:pPr marL="0" marR="0" lvl="0" indent="0" algn="l" defTabSz="914400" rtl="0" eaLnBrk="1" fontAlgn="auto" latinLnBrk="0" hangingPunct="1">
              <a:lnSpc>
                <a:spcPct val="110000"/>
              </a:lnSpc>
              <a:spcBef>
                <a:spcPct val="0"/>
              </a:spcBef>
              <a:spcAft>
                <a:spcPts val="600"/>
              </a:spcAft>
              <a:buClrTx/>
              <a:buSzTx/>
              <a:buFontTx/>
              <a:buNone/>
              <a:tabLst>
                <a:tab pos="11255375" algn="r"/>
              </a:tabLst>
              <a:defRPr/>
            </a:pPr>
            <a:r>
              <a:rPr kumimoji="0" 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IN</a:t>
            </a: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 </a:t>
            </a:r>
            <a:r>
              <a:rPr kumimoji="0" lang="en-US" sz="54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t>
            </a:r>
            <a:r>
              <a:rPr kumimoji="0" lang="en-US" sz="40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owered </a:t>
            </a:r>
            <a:r>
              <a:rPr kumimoji="0" lang="en-US" sz="54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D</a:t>
            </a:r>
            <a:r>
              <a:rPr kumimoji="0" lang="en-US" sz="4000" b="1" i="1" u="none" strike="noStrike" kern="1200" cap="small" spc="500" normalizeH="0" baseline="0" noProof="0" dirty="0">
                <a:ln>
                  <a:noFill/>
                </a:ln>
                <a:solidFill>
                  <a:prstClr val="white"/>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iscipleship</a:t>
            </a:r>
            <a:endParaRPr kumimoji="0" lang="en-US" sz="36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
        <p:nvSpPr>
          <p:cNvPr id="12" name="Rectangle: Rounded Corners 11">
            <a:extLst>
              <a:ext uri="{FF2B5EF4-FFF2-40B4-BE49-F238E27FC236}">
                <a16:creationId xmlns:a16="http://schemas.microsoft.com/office/drawing/2014/main" id="{BCA8F9F5-D419-4FFF-8FB9-1CA90D252278}"/>
              </a:ext>
            </a:extLst>
          </p:cNvPr>
          <p:cNvSpPr/>
          <p:nvPr/>
        </p:nvSpPr>
        <p:spPr bwMode="auto">
          <a:xfrm>
            <a:off x="114028" y="229937"/>
            <a:ext cx="11658599" cy="1033669"/>
          </a:xfrm>
          <a:prstGeom prst="roundRect">
            <a:avLst/>
          </a:prstGeom>
          <a:scene3d>
            <a:camera prst="orthographicFront">
              <a:rot lat="0" lon="0" rev="0"/>
            </a:camera>
            <a:lightRig rig="soft" dir="t">
              <a:rot lat="0" lon="0" rev="0"/>
            </a:lightRig>
          </a:scene3d>
        </p:spPr>
        <p:txBody>
          <a:bodyPr vert="horz" lIns="91440" tIns="45720" rIns="91440" bIns="45720" numCol="1" rtlCol="0" anchor="ctr" anchorCtr="0" compatLnSpc="1">
            <a:prstTxWarp prst="textNoShape">
              <a:avLst/>
            </a:prstTxWarp>
            <a:noAutofit/>
            <a:sp3d extrusionH="57150">
              <a:bevelT w="38100" h="38100"/>
            </a:sp3d>
          </a:bodyPr>
          <a:lstStyle/>
          <a:p>
            <a:pPr marL="0" marR="0" lvl="0" indent="0" algn="l" defTabSz="914400" rtl="0" eaLnBrk="1" fontAlgn="auto" latinLnBrk="0" hangingPunct="1">
              <a:lnSpc>
                <a:spcPct val="110000"/>
              </a:lnSpc>
              <a:spcBef>
                <a:spcPct val="0"/>
              </a:spcBef>
              <a:spcAft>
                <a:spcPts val="600"/>
              </a:spcAft>
              <a:buClrTx/>
              <a:buSzTx/>
              <a:buFontTx/>
              <a:buNone/>
              <a:tabLst>
                <a:tab pos="11255375" algn="r"/>
              </a:tabLst>
              <a:defRPr/>
            </a:pPr>
            <a:r>
              <a:rPr kumimoji="0" lang="en-US" sz="6600" b="1" i="0" u="none" strike="noStrike" kern="1200" cap="none" spc="0" normalizeH="0" baseline="0" noProof="0" dirty="0">
                <a:ln>
                  <a:noFill/>
                </a:ln>
                <a:solidFill>
                  <a:srgbClr val="FFC000"/>
                </a:solidFill>
                <a:effectLst>
                  <a:outerShdw blurRad="38100" dist="38100" dir="2700000" algn="tl">
                    <a:srgbClr val="000000">
                      <a:alpha val="43137"/>
                    </a:srgbClr>
                  </a:outerShdw>
                </a:effectLst>
                <a:uLnTx/>
                <a:uFillTx/>
                <a:latin typeface="Lucida Handwriting" panose="03010101010101010101" pitchFamily="66" charset="0"/>
                <a:ea typeface="+mn-ea"/>
                <a:cs typeface="+mn-cs"/>
              </a:rPr>
              <a:t>IN</a:t>
            </a:r>
            <a:endParaRPr kumimoji="0" lang="en-US" sz="3600" b="0" i="0" u="none" strike="noStrike" kern="1200" cap="none" spc="0" normalizeH="0" baseline="0" noProof="0" dirty="0">
              <a:ln>
                <a:noFill/>
              </a:ln>
              <a:solidFill>
                <a:srgbClr val="FFC000"/>
              </a:solidFill>
              <a:effectLst/>
              <a:uLnTx/>
              <a:uFillTx/>
              <a:latin typeface="Segoe UI" panose="020B0502040204020203" pitchFamily="34" charset="0"/>
              <a:ea typeface="+mn-ea"/>
              <a:cs typeface="Segoe UI" panose="020B0502040204020203" pitchFamily="34" charset="0"/>
            </a:endParaRPr>
          </a:p>
        </p:txBody>
      </p:sp>
      <p:sp>
        <p:nvSpPr>
          <p:cNvPr id="2" name="Rectangle: Rounded Corners 1">
            <a:extLst>
              <a:ext uri="{FF2B5EF4-FFF2-40B4-BE49-F238E27FC236}">
                <a16:creationId xmlns:a16="http://schemas.microsoft.com/office/drawing/2014/main" id="{3D8B62F3-D11F-4FAB-885B-586C527DB6FE}"/>
              </a:ext>
            </a:extLst>
          </p:cNvPr>
          <p:cNvSpPr/>
          <p:nvPr/>
        </p:nvSpPr>
        <p:spPr>
          <a:xfrm>
            <a:off x="2797087" y="1958357"/>
            <a:ext cx="6600127" cy="647904"/>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Living &amp; Leading by Example</a:t>
            </a:r>
          </a:p>
        </p:txBody>
      </p:sp>
      <p:sp>
        <p:nvSpPr>
          <p:cNvPr id="20" name="Content Placeholder 2">
            <a:extLst>
              <a:ext uri="{FF2B5EF4-FFF2-40B4-BE49-F238E27FC236}">
                <a16:creationId xmlns:a16="http://schemas.microsoft.com/office/drawing/2014/main" id="{E0384364-4407-42FF-887B-01B7156C1926}"/>
              </a:ext>
            </a:extLst>
          </p:cNvPr>
          <p:cNvSpPr txBox="1">
            <a:spLocks/>
          </p:cNvSpPr>
          <p:nvPr/>
        </p:nvSpPr>
        <p:spPr bwMode="auto">
          <a:xfrm>
            <a:off x="941263" y="2980021"/>
            <a:ext cx="10310649" cy="2848454"/>
          </a:xfrm>
          <a:prstGeom prst="rect">
            <a:avLst/>
          </a:prstGeom>
          <a:scene3d>
            <a:camera prst="orthographicFront">
              <a:rot lat="0" lon="0" rev="0"/>
            </a:camera>
            <a:lightRig rig="soft" dir="t">
              <a:rot lat="0" lon="0" rev="0"/>
            </a:lightRig>
          </a:scene3d>
        </p:spPr>
        <p:txBody>
          <a:bodyPr vert="horz" lIns="91440" tIns="45720" rIns="91440" bIns="45720" numCol="1" rtlCol="0" anchor="t" anchorCtr="0" compatLnSpc="1">
            <a:prstTxWarp prst="textNoShape">
              <a:avLst/>
            </a:prstTxWarp>
            <a:noAutofit/>
          </a:bodyPr>
          <a:lstStyle>
            <a:lvl1pPr indent="460375" algn="just" defTabSz="914400">
              <a:lnSpc>
                <a:spcPct val="125000"/>
              </a:lnSpc>
              <a:spcBef>
                <a:spcPts val="0"/>
              </a:spcBef>
              <a:buFont typeface="Arial" panose="020B0604020202020204" pitchFamily="34" charset="0"/>
              <a:buNone/>
              <a:defRPr spc="-25" baseline="30000">
                <a:effectLst/>
                <a:latin typeface="Segoe UI Semibold" panose="020B0702040204020203" pitchFamily="34" charset="0"/>
                <a:ea typeface="Times New Roman" panose="02020603050405020304" pitchFamily="18" charset="0"/>
                <a:cs typeface="Segoe UI Semibold" panose="020B0702040204020203" pitchFamily="34" charset="0"/>
              </a:defRPr>
            </a:lvl1pPr>
            <a:lvl2pPr marL="685800" indent="-228600" defTabSz="914400">
              <a:lnSpc>
                <a:spcPct val="90000"/>
              </a:lnSpc>
              <a:spcBef>
                <a:spcPts val="500"/>
              </a:spcBef>
              <a:buFont typeface="Arial" panose="020B0604020202020204" pitchFamily="34" charset="0"/>
              <a:buChar char="•"/>
              <a:defRPr sz="2400"/>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lvl="1" indent="-685800">
              <a:lnSpc>
                <a:spcPct val="100000"/>
              </a:lnSpc>
              <a:spcBef>
                <a:spcPts val="0"/>
              </a:spcBef>
              <a:spcAft>
                <a:spcPts val="3000"/>
              </a:spcAft>
              <a:buClr>
                <a:srgbClr val="C00000"/>
              </a:buClr>
              <a:buSzPct val="125000"/>
              <a:buFont typeface="Wingdings" panose="05000000000000000000" pitchFamily="2" charset="2"/>
              <a:buChar char=""/>
              <a:defRPr/>
            </a:pPr>
            <a:r>
              <a:rPr lang="en-US" sz="2200" b="1" dirty="0">
                <a:solidFill>
                  <a:prstClr val="black"/>
                </a:solidFill>
                <a:latin typeface="Segoe UI" panose="020B0502040204020203" pitchFamily="34" charset="0"/>
                <a:cs typeface="Segoe UI" panose="020B0502040204020203" pitchFamily="34" charset="0"/>
              </a:rPr>
              <a:t>What will be your legacy?  What is your personal testimony about God working in and through your life?</a:t>
            </a:r>
          </a:p>
          <a:p>
            <a:pPr marL="685800" marR="0" lvl="1" indent="-685800" algn="l" defTabSz="914400" rtl="0" eaLnBrk="1" fontAlgn="auto" latinLnBrk="0" hangingPunct="1">
              <a:lnSpc>
                <a:spcPct val="100000"/>
              </a:lnSpc>
              <a:spcBef>
                <a:spcPts val="0"/>
              </a:spcBef>
              <a:spcAft>
                <a:spcPts val="3000"/>
              </a:spcAft>
              <a:buClr>
                <a:srgbClr val="C00000"/>
              </a:buClr>
              <a:buSzPct val="125000"/>
              <a:buFont typeface="Wingdings" panose="05000000000000000000" pitchFamily="2" charset="2"/>
              <a:buChar char=""/>
              <a:tabLst/>
              <a:defRPr/>
            </a:pPr>
            <a:r>
              <a:rPr kumimoji="0" lang="en-US" sz="2200" b="1" i="0" u="none" strike="noStrike" kern="1200" cap="none" spc="0" normalizeH="0" baseline="0" noProof="0" dirty="0">
                <a:ln>
                  <a:noFill/>
                </a:ln>
                <a:solidFill>
                  <a:prstClr val="black"/>
                </a:solidFill>
                <a:effectLst/>
                <a:uLnTx/>
                <a:uFillTx/>
                <a:latin typeface="Segoe UI" panose="020B0502040204020203" pitchFamily="34" charset="0"/>
                <a:cs typeface="Segoe UI" panose="020B0502040204020203" pitchFamily="34" charset="0"/>
              </a:rPr>
              <a:t>How have leaders of our church been an encouragement to you</a:t>
            </a:r>
            <a:r>
              <a:rPr kumimoji="0" lang="en-US" sz="2200" b="1"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rPr>
              <a:t> in your Christian growth?  How have they lived and lead by example for you?</a:t>
            </a:r>
          </a:p>
          <a:p>
            <a:pPr marL="685800" marR="0" lvl="1" indent="-685800" algn="l" defTabSz="914400" rtl="0" eaLnBrk="1" fontAlgn="auto" latinLnBrk="0" hangingPunct="1">
              <a:lnSpc>
                <a:spcPct val="100000"/>
              </a:lnSpc>
              <a:spcBef>
                <a:spcPts val="0"/>
              </a:spcBef>
              <a:spcAft>
                <a:spcPts val="3000"/>
              </a:spcAft>
              <a:buClr>
                <a:srgbClr val="C00000"/>
              </a:buClr>
              <a:buSzPct val="125000"/>
              <a:buFont typeface="Wingdings" panose="05000000000000000000" pitchFamily="2" charset="2"/>
              <a:buChar char=""/>
              <a:tabLst/>
              <a:defRPr/>
            </a:pPr>
            <a:r>
              <a:rPr kumimoji="0" lang="en-US" sz="2200" b="1" i="0" u="none" strike="noStrike" kern="1200" cap="none" spc="0" normalizeH="0" noProof="0" dirty="0">
                <a:ln>
                  <a:noFill/>
                </a:ln>
                <a:solidFill>
                  <a:prstClr val="black"/>
                </a:solidFill>
                <a:effectLst/>
                <a:uLnTx/>
                <a:uFillTx/>
                <a:latin typeface="Segoe UI" panose="020B0502040204020203" pitchFamily="34" charset="0"/>
                <a:cs typeface="Segoe UI" panose="020B0502040204020203" pitchFamily="34" charset="0"/>
              </a:rPr>
              <a:t>Have you thanked and encouraged them lately?</a:t>
            </a:r>
          </a:p>
        </p:txBody>
      </p:sp>
    </p:spTree>
    <p:extLst>
      <p:ext uri="{BB962C8B-B14F-4D97-AF65-F5344CB8AC3E}">
        <p14:creationId xmlns:p14="http://schemas.microsoft.com/office/powerpoint/2010/main" val="1609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5936178" y="5062943"/>
            <a:ext cx="5721143" cy="1323439"/>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Faithful Discipleship</a:t>
            </a:r>
            <a:br>
              <a:rPr lang="en-US" sz="4400" b="1" dirty="0">
                <a:effectLst>
                  <a:outerShdw blurRad="38100" dist="38100" dir="2700000" algn="tl">
                    <a:srgbClr val="000000">
                      <a:alpha val="43137"/>
                    </a:srgbClr>
                  </a:outerShdw>
                </a:effectLst>
              </a:rPr>
            </a:br>
            <a:r>
              <a:rPr lang="en-US" sz="3600" b="1" dirty="0">
                <a:solidFill>
                  <a:srgbClr val="C00000"/>
                </a:solidFill>
                <a:effectLst>
                  <a:outerShdw blurRad="38100" dist="38100" dir="2700000" algn="tl">
                    <a:srgbClr val="000000">
                      <a:alpha val="43137"/>
                    </a:srgbClr>
                  </a:outerShdw>
                </a:effectLst>
                <a:latin typeface="+mn-lt"/>
              </a:rPr>
              <a:t>Acts 21:18-23:35</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34294958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accent1">
                <a:lumMod val="75000"/>
              </a:schemeClr>
            </a:gs>
            <a:gs pos="0">
              <a:schemeClr val="tx1"/>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86A67E-440B-48F4-99DB-A7D68B8A1544}"/>
              </a:ext>
            </a:extLst>
          </p:cNvPr>
          <p:cNvSpPr txBox="1"/>
          <p:nvPr/>
        </p:nvSpPr>
        <p:spPr>
          <a:xfrm rot="21600000">
            <a:off x="234907" y="-633093"/>
            <a:ext cx="11734800" cy="3604833"/>
          </a:xfrm>
          <a:prstGeom prst="rect">
            <a:avLst/>
          </a:prstGeom>
          <a:noFill/>
        </p:spPr>
        <p:txBody>
          <a:bodyPr wrap="square" rtlCol="0">
            <a:spAutoFit/>
            <a:scene3d>
              <a:camera prst="orthographicFront"/>
              <a:lightRig rig="threePt" dir="t"/>
            </a:scene3d>
            <a:sp3d extrusionH="57150">
              <a:bevelT h="25400" prst="softRound"/>
            </a:sp3d>
          </a:bodyPr>
          <a:lstStyle/>
          <a:p>
            <a:pPr>
              <a:lnSpc>
                <a:spcPct val="150000"/>
              </a:lnSpc>
            </a:pPr>
            <a:r>
              <a:rPr lang="en-US" sz="16600" b="1" dirty="0">
                <a:solidFill>
                  <a:srgbClr val="910101"/>
                </a:solidFill>
                <a:effectLst>
                  <a:outerShdw blurRad="38100" dist="38100" dir="2700000" algn="tl">
                    <a:srgbClr val="000000">
                      <a:alpha val="43137"/>
                    </a:srgbClr>
                  </a:outerShdw>
                </a:effectLst>
                <a:latin typeface="Lucida Handwriting" panose="03010101010101010101" pitchFamily="66" charset="0"/>
              </a:rPr>
              <a:t>IN</a:t>
            </a:r>
            <a:r>
              <a:rPr lang="en-US" sz="8800" b="1" i="1" cap="small" spc="500" dirty="0">
                <a:solidFill>
                  <a:schemeClr val="bg1"/>
                </a:solidFill>
                <a:effectLst>
                  <a:outerShdw blurRad="38100" dist="38100" dir="2700000" algn="tl">
                    <a:srgbClr val="000000">
                      <a:alpha val="43137"/>
                    </a:srgbClr>
                  </a:outerShdw>
                </a:effectLst>
                <a:latin typeface="+mn-lt"/>
              </a:rPr>
              <a:t>p</a:t>
            </a:r>
            <a:r>
              <a:rPr lang="en-US" sz="7200" b="1" i="1" cap="small" spc="500" dirty="0">
                <a:solidFill>
                  <a:schemeClr val="bg1"/>
                </a:solidFill>
                <a:effectLst>
                  <a:outerShdw blurRad="38100" dist="38100" dir="2700000" algn="tl">
                    <a:srgbClr val="000000">
                      <a:alpha val="43137"/>
                    </a:srgbClr>
                  </a:outerShdw>
                </a:effectLst>
                <a:latin typeface="+mn-lt"/>
              </a:rPr>
              <a:t>owered Discipleship</a:t>
            </a:r>
            <a:endParaRPr lang="en-US" sz="9600" b="1" i="1" cap="small" spc="500" dirty="0">
              <a:solidFill>
                <a:schemeClr val="bg1"/>
              </a:solidFill>
              <a:effectLst>
                <a:outerShdw blurRad="38100" dist="38100" dir="2700000" algn="tl">
                  <a:srgbClr val="000000">
                    <a:alpha val="43137"/>
                  </a:srgbClr>
                </a:outerShdw>
              </a:effectLst>
              <a:latin typeface="+mn-lt"/>
            </a:endParaRPr>
          </a:p>
        </p:txBody>
      </p:sp>
      <p:sp>
        <p:nvSpPr>
          <p:cNvPr id="5" name="TextBox 4">
            <a:extLst>
              <a:ext uri="{FF2B5EF4-FFF2-40B4-BE49-F238E27FC236}">
                <a16:creationId xmlns:a16="http://schemas.microsoft.com/office/drawing/2014/main" id="{4DF6E862-2D08-4827-B115-A11A941EDEAA}"/>
              </a:ext>
            </a:extLst>
          </p:cNvPr>
          <p:cNvSpPr txBox="1"/>
          <p:nvPr/>
        </p:nvSpPr>
        <p:spPr>
          <a:xfrm rot="21600000">
            <a:off x="958543" y="2448579"/>
            <a:ext cx="10287000" cy="523220"/>
          </a:xfrm>
          <a:prstGeom prst="rect">
            <a:avLst/>
          </a:prstGeom>
          <a:noFill/>
        </p:spPr>
        <p:txBody>
          <a:bodyPr wrap="square" rtlCol="0">
            <a:spAutoFit/>
          </a:bodyPr>
          <a:lstStyle/>
          <a:p>
            <a:pPr algn="ctr"/>
            <a:r>
              <a:rPr lang="en-US" sz="2800" i="1" spc="300" dirty="0">
                <a:solidFill>
                  <a:schemeClr val="bg1"/>
                </a:solidFill>
                <a:latin typeface="Segoe Print" panose="02000600000000000000" pitchFamily="2" charset="0"/>
              </a:rPr>
              <a:t>An Inductive Study of the Book of Acts</a:t>
            </a:r>
          </a:p>
        </p:txBody>
      </p:sp>
      <p:sp>
        <p:nvSpPr>
          <p:cNvPr id="9" name="Rectangle 4">
            <a:extLst>
              <a:ext uri="{FF2B5EF4-FFF2-40B4-BE49-F238E27FC236}">
                <a16:creationId xmlns:a16="http://schemas.microsoft.com/office/drawing/2014/main" id="{3C75903D-B40E-4F24-AF60-74748895B139}"/>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
        <p:nvSpPr>
          <p:cNvPr id="2" name="TextBox 1">
            <a:extLst>
              <a:ext uri="{FF2B5EF4-FFF2-40B4-BE49-F238E27FC236}">
                <a16:creationId xmlns:a16="http://schemas.microsoft.com/office/drawing/2014/main" id="{14290237-B79B-4964-A589-B4AE42C51781}"/>
              </a:ext>
            </a:extLst>
          </p:cNvPr>
          <p:cNvSpPr txBox="1"/>
          <p:nvPr/>
        </p:nvSpPr>
        <p:spPr>
          <a:xfrm>
            <a:off x="6009928" y="5182623"/>
            <a:ext cx="5836138" cy="1366401"/>
          </a:xfrm>
          <a:prstGeom prst="rect">
            <a:avLst/>
          </a:prstGeom>
          <a:solidFill>
            <a:schemeClr val="bg1"/>
          </a:solidFill>
          <a:ln>
            <a:noFill/>
          </a:ln>
          <a:effectLst>
            <a:outerShdw blurRad="107950" dist="12700" dir="5400000" algn="ctr">
              <a:srgbClr val="000000"/>
            </a:outerShdw>
            <a:softEdge rad="3175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400" b="1" dirty="0">
                <a:effectLst>
                  <a:outerShdw blurRad="38100" dist="38100" dir="2700000" algn="tl">
                    <a:srgbClr val="000000">
                      <a:alpha val="43137"/>
                    </a:srgbClr>
                  </a:outerShdw>
                </a:effectLst>
              </a:rPr>
              <a:t>Exemplary Discipleship</a:t>
            </a:r>
            <a:br>
              <a:rPr lang="en-US" sz="4400" b="1" dirty="0">
                <a:effectLst>
                  <a:outerShdw blurRad="38100" dist="38100" dir="2700000" algn="tl">
                    <a:srgbClr val="000000">
                      <a:alpha val="43137"/>
                    </a:srgbClr>
                  </a:outerShdw>
                </a:effectLst>
              </a:rPr>
            </a:br>
            <a:r>
              <a:rPr lang="en-US" sz="3600" b="1" dirty="0">
                <a:solidFill>
                  <a:srgbClr val="C00000"/>
                </a:solidFill>
                <a:effectLst>
                  <a:outerShdw blurRad="38100" dist="38100" dir="2700000" algn="tl">
                    <a:srgbClr val="000000">
                      <a:alpha val="43137"/>
                    </a:srgbClr>
                  </a:outerShdw>
                </a:effectLst>
                <a:latin typeface="+mn-lt"/>
              </a:rPr>
              <a:t>Acts 20:1-38</a:t>
            </a:r>
          </a:p>
        </p:txBody>
      </p:sp>
      <p:pic>
        <p:nvPicPr>
          <p:cNvPr id="14" name="Picture 13">
            <a:extLst>
              <a:ext uri="{FF2B5EF4-FFF2-40B4-BE49-F238E27FC236}">
                <a16:creationId xmlns:a16="http://schemas.microsoft.com/office/drawing/2014/main" id="{8750B0F8-1512-49E1-B1CC-F5868A976EDA}"/>
              </a:ext>
            </a:extLst>
          </p:cNvPr>
          <p:cNvPicPr>
            <a:picLocks noChangeAspect="1"/>
          </p:cNvPicPr>
          <p:nvPr/>
        </p:nvPicPr>
        <p:blipFill>
          <a:blip r:embed="rId2"/>
          <a:stretch>
            <a:fillRect/>
          </a:stretch>
        </p:blipFill>
        <p:spPr>
          <a:xfrm>
            <a:off x="8616906" y="914400"/>
            <a:ext cx="533400" cy="869537"/>
          </a:xfrm>
          <a:prstGeom prst="rect">
            <a:avLst/>
          </a:prstGeom>
        </p:spPr>
      </p:pic>
    </p:spTree>
    <p:extLst>
      <p:ext uri="{BB962C8B-B14F-4D97-AF65-F5344CB8AC3E}">
        <p14:creationId xmlns:p14="http://schemas.microsoft.com/office/powerpoint/2010/main" val="3634463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1C49F5-CFC3-499A-8928-5410595086EE}"/>
              </a:ext>
            </a:extLst>
          </p:cNvPr>
          <p:cNvPicPr>
            <a:picLocks noChangeAspect="1"/>
          </p:cNvPicPr>
          <p:nvPr/>
        </p:nvPicPr>
        <p:blipFill rotWithShape="1">
          <a:blip r:embed="rId2"/>
          <a:srcRect t="30804" b="12835"/>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C18C86BB-BC01-424A-B992-39B0DEBAE6DD}"/>
              </a:ext>
            </a:extLst>
          </p:cNvPr>
          <p:cNvSpPr txBox="1"/>
          <p:nvPr/>
        </p:nvSpPr>
        <p:spPr>
          <a:xfrm>
            <a:off x="375307" y="3710613"/>
            <a:ext cx="11446418" cy="2874383"/>
          </a:xfrm>
          <a:prstGeom prst="rect">
            <a:avLst/>
          </a:prstGeom>
        </p:spPr>
        <p:txBody>
          <a:bodyPr vert="horz" lIns="91440" tIns="45720" rIns="91440" bIns="45720" rtlCol="0" anchor="ctr">
            <a:normAutofit lnSpcReduction="10000"/>
          </a:bodyPr>
          <a:lstStyle/>
          <a:p>
            <a:pPr algn="ctr" defTabSz="914400">
              <a:lnSpc>
                <a:spcPct val="90000"/>
              </a:lnSpc>
              <a:spcAft>
                <a:spcPts val="600"/>
              </a:spcAft>
            </a:pPr>
            <a:r>
              <a:rPr lang="en-US" sz="8000" b="1" dirty="0">
                <a:latin typeface="Stencil" panose="040409050D0802020404" pitchFamily="82" charset="0"/>
              </a:rPr>
              <a:t>ICE  CREAM  SOCIAL</a:t>
            </a:r>
          </a:p>
          <a:p>
            <a:pPr algn="ctr" defTabSz="914400">
              <a:lnSpc>
                <a:spcPct val="90000"/>
              </a:lnSpc>
              <a:spcAft>
                <a:spcPts val="600"/>
              </a:spcAft>
            </a:pPr>
            <a:r>
              <a:rPr lang="en-US" sz="3200" b="1" dirty="0">
                <a:solidFill>
                  <a:srgbClr val="C00000"/>
                </a:solidFill>
                <a:latin typeface="Jokerman" panose="04090605060D06020702" pitchFamily="82" charset="0"/>
              </a:rPr>
              <a:t>Tonight!  </a:t>
            </a:r>
            <a:r>
              <a:rPr lang="en-US" sz="3200" dirty="0">
                <a:solidFill>
                  <a:srgbClr val="C00000"/>
                </a:solidFill>
                <a:latin typeface="Jokerman" panose="04090605060D06020702" pitchFamily="82" charset="0"/>
              </a:rPr>
              <a:t>–  7:00-9:00pm</a:t>
            </a:r>
          </a:p>
          <a:p>
            <a:pPr indent="-228600" defTabSz="914400">
              <a:lnSpc>
                <a:spcPct val="90000"/>
              </a:lnSpc>
              <a:spcAft>
                <a:spcPts val="600"/>
              </a:spcAft>
              <a:buFont typeface="Arial" panose="020B0604020202020204" pitchFamily="34" charset="0"/>
              <a:buChar char="•"/>
            </a:pPr>
            <a:endParaRPr lang="en-US" dirty="0"/>
          </a:p>
          <a:p>
            <a:pPr algn="ctr" defTabSz="914400">
              <a:lnSpc>
                <a:spcPct val="90000"/>
              </a:lnSpc>
              <a:spcAft>
                <a:spcPts val="600"/>
              </a:spcAft>
            </a:pPr>
            <a:r>
              <a:rPr lang="en-US" sz="2200" b="1" dirty="0">
                <a:latin typeface="Montserrat ExtraBold" panose="00000900000000000000" pitchFamily="2" charset="0"/>
              </a:rPr>
              <a:t>Mike &amp; Courtney Flores</a:t>
            </a:r>
          </a:p>
          <a:p>
            <a:pPr algn="ctr" defTabSz="914400">
              <a:lnSpc>
                <a:spcPct val="90000"/>
              </a:lnSpc>
              <a:spcAft>
                <a:spcPts val="600"/>
              </a:spcAft>
            </a:pPr>
            <a:r>
              <a:rPr lang="en-US" sz="2200" b="1" i="0" u="none" strike="noStrike" baseline="0" dirty="0">
                <a:latin typeface="Montserrat ExtraBold" panose="00000900000000000000" pitchFamily="2" charset="0"/>
              </a:rPr>
              <a:t>447 Canterbury Rise</a:t>
            </a:r>
          </a:p>
          <a:p>
            <a:pPr algn="ctr" defTabSz="914400">
              <a:lnSpc>
                <a:spcPct val="90000"/>
              </a:lnSpc>
              <a:spcAft>
                <a:spcPts val="600"/>
              </a:spcAft>
            </a:pPr>
            <a:r>
              <a:rPr lang="en-US" sz="2200" b="1" dirty="0">
                <a:latin typeface="Montserrat ExtraBold" panose="00000900000000000000" pitchFamily="2" charset="0"/>
              </a:rPr>
              <a:t>Franklin, TN  37067</a:t>
            </a:r>
          </a:p>
        </p:txBody>
      </p:sp>
      <p:pic>
        <p:nvPicPr>
          <p:cNvPr id="5" name="Picture 4">
            <a:extLst>
              <a:ext uri="{FF2B5EF4-FFF2-40B4-BE49-F238E27FC236}">
                <a16:creationId xmlns:a16="http://schemas.microsoft.com/office/drawing/2014/main" id="{673E2D59-81F5-48AF-9771-02EA6C196E3D}"/>
              </a:ext>
            </a:extLst>
          </p:cNvPr>
          <p:cNvPicPr>
            <a:picLocks noChangeAspect="1"/>
          </p:cNvPicPr>
          <p:nvPr/>
        </p:nvPicPr>
        <p:blipFill>
          <a:blip r:embed="rId3"/>
          <a:stretch>
            <a:fillRect/>
          </a:stretch>
        </p:blipFill>
        <p:spPr>
          <a:xfrm>
            <a:off x="2432400" y="5393954"/>
            <a:ext cx="1171364" cy="1129153"/>
          </a:xfrm>
          <a:prstGeom prst="rect">
            <a:avLst/>
          </a:prstGeom>
        </p:spPr>
      </p:pic>
      <p:pic>
        <p:nvPicPr>
          <p:cNvPr id="1026" name="Picture 2" descr="Eating Chocolate Emoji">
            <a:extLst>
              <a:ext uri="{FF2B5EF4-FFF2-40B4-BE49-F238E27FC236}">
                <a16:creationId xmlns:a16="http://schemas.microsoft.com/office/drawing/2014/main" id="{7B13E385-6BB8-47D9-A6EE-FB1466E49C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6899" y="5130026"/>
            <a:ext cx="1641950" cy="164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29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BE536B-5A45-4FA1-A213-D2EFD94C4F93}"/>
              </a:ext>
            </a:extLst>
          </p:cNvPr>
          <p:cNvSpPr txBox="1"/>
          <p:nvPr/>
        </p:nvSpPr>
        <p:spPr>
          <a:xfrm>
            <a:off x="4659406" y="809769"/>
            <a:ext cx="7077573" cy="5247861"/>
          </a:xfrm>
          <a:prstGeom prst="rect">
            <a:avLst/>
          </a:prstGeom>
        </p:spPr>
        <p:txBody>
          <a:bodyPr vert="horz" lIns="91440" tIns="0" rIns="91440" bIns="45720" rtlCol="0" anchor="t">
            <a:noAutofit/>
          </a:bodyPr>
          <a:lstStyle/>
          <a:p>
            <a:pPr marL="457200" indent="-457200" defTabSz="914400">
              <a:spcAft>
                <a:spcPts val="1800"/>
              </a:spcAft>
              <a:buClr>
                <a:srgbClr val="C00000"/>
              </a:buClr>
              <a:buFont typeface="Wingdings" panose="05000000000000000000" pitchFamily="2" charset="2"/>
              <a:buChar char="Ø"/>
            </a:pPr>
            <a:r>
              <a:rPr lang="en-US" sz="3200" b="1" spc="-100" dirty="0">
                <a:latin typeface="Segoe UI" panose="020B0502040204020203" pitchFamily="34" charset="0"/>
                <a:ea typeface="Segoe UI Black" panose="020B0A02040204020203" pitchFamily="34" charset="0"/>
                <a:cs typeface="Segoe UI" panose="020B0502040204020203" pitchFamily="34" charset="0"/>
              </a:rPr>
              <a:t>Scripture Reading Volunteers:</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20:17-24</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20:25-31</a:t>
            </a:r>
          </a:p>
          <a:p>
            <a:pPr marL="914400" indent="-457200" defTabSz="914400">
              <a:lnSpc>
                <a:spcPct val="200000"/>
              </a:lnSpc>
              <a:spcAft>
                <a:spcPts val="600"/>
              </a:spcAft>
              <a:buClr>
                <a:srgbClr val="C00000"/>
              </a:buClr>
              <a:buFont typeface="Wingdings" panose="05000000000000000000" pitchFamily="2" charset="2"/>
              <a:buChar char="ü"/>
            </a:pPr>
            <a:r>
              <a:rPr lang="en-US" sz="3200" b="1" spc="-100" dirty="0">
                <a:latin typeface="Segoe Print" panose="02000600000000000000" pitchFamily="2" charset="0"/>
                <a:ea typeface="Segoe UI Black" panose="020B0A02040204020203" pitchFamily="34" charset="0"/>
                <a:cs typeface="Segoe UI Semibold" panose="020B0702040204020203" pitchFamily="34" charset="0"/>
              </a:rPr>
              <a:t>Acts 20:32-38</a:t>
            </a: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3</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435854" y="530695"/>
            <a:ext cx="2992668" cy="1377706"/>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000" b="1" dirty="0">
                <a:solidFill>
                  <a:srgbClr val="910101"/>
                </a:solidFill>
                <a:effectLst>
                  <a:outerShdw blurRad="38100" dist="38100" dir="2700000" algn="tl">
                    <a:srgbClr val="000000">
                      <a:alpha val="43137"/>
                    </a:srgbClr>
                  </a:outerShdw>
                </a:effectLst>
                <a:latin typeface="Papyrus" panose="03070502060502030205" pitchFamily="66" charset="0"/>
              </a:rPr>
              <a:t>Focal Passages</a:t>
            </a:r>
            <a:endParaRPr lang="en-US" sz="3200" b="1" i="1" dirty="0">
              <a:latin typeface="Papyrus" panose="03070502060502030205" pitchFamily="66" charset="0"/>
            </a:endParaRPr>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Tree>
    <p:extLst>
      <p:ext uri="{BB962C8B-B14F-4D97-AF65-F5344CB8AC3E}">
        <p14:creationId xmlns:p14="http://schemas.microsoft.com/office/powerpoint/2010/main" val="3896088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DBE536B-5A45-4FA1-A213-D2EFD94C4F93}"/>
              </a:ext>
            </a:extLst>
          </p:cNvPr>
          <p:cNvSpPr txBox="1"/>
          <p:nvPr/>
        </p:nvSpPr>
        <p:spPr>
          <a:xfrm>
            <a:off x="4495800" y="702353"/>
            <a:ext cx="7241180" cy="5546047"/>
          </a:xfrm>
          <a:prstGeom prst="rect">
            <a:avLst/>
          </a:prstGeom>
        </p:spPr>
        <p:txBody>
          <a:bodyPr vert="horz" lIns="91440" tIns="0" rIns="91440" bIns="45720" rtlCol="0" anchor="ctr">
            <a:noAutofit/>
          </a:bodyPr>
          <a:lstStyle/>
          <a:p>
            <a:pPr defTabSz="914400">
              <a:lnSpc>
                <a:spcPct val="250000"/>
              </a:lnSpc>
              <a:spcAft>
                <a:spcPts val="600"/>
              </a:spcAft>
            </a:pP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“But you will receive</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when the Holy Spirit has come on you, and you will be My witnesses in Jerusalem, in all Judea and Samaria, </a:t>
            </a:r>
            <a:b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br>
            <a:r>
              <a:rPr lang="en-US" sz="2800" b="1" spc="-100" dirty="0">
                <a:effectLst>
                  <a:outerShdw blurRad="38100" dist="38100" dir="2700000" algn="tl">
                    <a:srgbClr val="000000">
                      <a:alpha val="43137"/>
                    </a:srgbClr>
                  </a:outerShdw>
                </a:effectLst>
                <a:latin typeface="Segoe Print" panose="02000600000000000000" pitchFamily="2" charset="0"/>
                <a:cs typeface="Segoe UI Semibold" panose="020B0702040204020203" pitchFamily="34" charset="0"/>
              </a:rPr>
              <a:t>and to the ends of the earth.”</a:t>
            </a:r>
          </a:p>
        </p:txBody>
      </p:sp>
      <p:sp>
        <p:nvSpPr>
          <p:cNvPr id="7" name="Rectangle 6">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defTabSz="914400">
              <a:spcAft>
                <a:spcPts val="600"/>
              </a:spcAft>
              <a:defRPr/>
            </a:pPr>
            <a:fld id="{525D6D22-F3CC-406C-AB7C-C30BB762FCEA}" type="slidenum">
              <a:rPr lang="en-US" altLang="en-US" sz="1100">
                <a:solidFill>
                  <a:schemeClr val="tx1">
                    <a:lumMod val="50000"/>
                    <a:lumOff val="50000"/>
                  </a:schemeClr>
                </a:solidFill>
              </a:rPr>
              <a:pPr defTabSz="914400">
                <a:spcAft>
                  <a:spcPts val="600"/>
                </a:spcAft>
                <a:defRPr/>
              </a:pPr>
              <a:t>4</a:t>
            </a:fld>
            <a:endParaRPr lang="en-US" altLang="en-US" sz="1100" dirty="0">
              <a:solidFill>
                <a:schemeClr val="tx1">
                  <a:lumMod val="50000"/>
                  <a:lumOff val="50000"/>
                </a:schemeClr>
              </a:solidFill>
            </a:endParaRPr>
          </a:p>
        </p:txBody>
      </p:sp>
      <p:sp>
        <p:nvSpPr>
          <p:cNvPr id="6" name="Rectangle: Rounded Corners 5">
            <a:extLst>
              <a:ext uri="{FF2B5EF4-FFF2-40B4-BE49-F238E27FC236}">
                <a16:creationId xmlns:a16="http://schemas.microsoft.com/office/drawing/2014/main" id="{0D5B596B-725A-4D4E-919B-0D56FA2E43E7}"/>
              </a:ext>
            </a:extLst>
          </p:cNvPr>
          <p:cNvSpPr/>
          <p:nvPr/>
        </p:nvSpPr>
        <p:spPr bwMode="auto">
          <a:xfrm>
            <a:off x="571885" y="516153"/>
            <a:ext cx="2720607" cy="855447"/>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algn="ctr">
              <a:spcAft>
                <a:spcPts val="600"/>
              </a:spcAft>
            </a:pPr>
            <a:r>
              <a:rPr lang="en-US" sz="4800" b="1" dirty="0">
                <a:solidFill>
                  <a:srgbClr val="910101"/>
                </a:solidFill>
                <a:effectLst>
                  <a:outerShdw blurRad="38100" dist="38100" dir="2700000" algn="tl">
                    <a:srgbClr val="000000">
                      <a:alpha val="43137"/>
                    </a:srgbClr>
                  </a:outerShdw>
                </a:effectLst>
                <a:latin typeface="Papyrus" panose="03070502060502030205" pitchFamily="66" charset="0"/>
              </a:rPr>
              <a:t>Acts 1:8</a:t>
            </a:r>
            <a:endParaRPr lang="en-US" sz="4000" b="1" i="1" dirty="0">
              <a:latin typeface="Papyrus" panose="03070502060502030205" pitchFamily="66" charset="0"/>
            </a:endParaRPr>
          </a:p>
        </p:txBody>
      </p:sp>
      <p:sp>
        <p:nvSpPr>
          <p:cNvPr id="2" name="TextBox 1">
            <a:extLst>
              <a:ext uri="{FF2B5EF4-FFF2-40B4-BE49-F238E27FC236}">
                <a16:creationId xmlns:a16="http://schemas.microsoft.com/office/drawing/2014/main" id="{10987DA9-24EA-4650-99A2-F06BB3318B59}"/>
              </a:ext>
            </a:extLst>
          </p:cNvPr>
          <p:cNvSpPr txBox="1"/>
          <p:nvPr/>
        </p:nvSpPr>
        <p:spPr>
          <a:xfrm>
            <a:off x="8001000" y="886890"/>
            <a:ext cx="4267200" cy="1323439"/>
          </a:xfrm>
          <a:prstGeom prst="rect">
            <a:avLst/>
          </a:prstGeom>
          <a:noFill/>
        </p:spPr>
        <p:txBody>
          <a:bodyPr wrap="square" rtlCol="0">
            <a:spAutoFit/>
          </a:bodyPr>
          <a:lstStyle/>
          <a:p>
            <a:r>
              <a:rPr lang="en-US" sz="8000" b="1" spc="-100" dirty="0">
                <a:solidFill>
                  <a:srgbClr val="910101"/>
                </a:solidFill>
                <a:effectLst>
                  <a:outerShdw blurRad="38100" dist="38100" dir="2700000" algn="tl">
                    <a:srgbClr val="000000">
                      <a:alpha val="43137"/>
                    </a:srgbClr>
                  </a:outerShdw>
                </a:effectLst>
                <a:latin typeface="Rage Italic" panose="03070502040507070304" pitchFamily="66" charset="0"/>
                <a:cs typeface="Segoe UI Semibold" panose="020B0702040204020203" pitchFamily="34" charset="0"/>
              </a:rPr>
              <a:t>POWER</a:t>
            </a:r>
            <a:endParaRPr lang="en-US" sz="8000" dirty="0"/>
          </a:p>
        </p:txBody>
      </p:sp>
      <p:sp>
        <p:nvSpPr>
          <p:cNvPr id="13" name="Rectangle 4">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a:defRPr/>
            </a:pPr>
            <a:r>
              <a:rPr lang="en-US" altLang="en-US" dirty="0"/>
              <a:t>© Eric F. Glover 2021</a:t>
            </a:r>
            <a:endParaRPr lang="en-US" altLang="en-US" b="1" dirty="0"/>
          </a:p>
        </p:txBody>
      </p:sp>
    </p:spTree>
    <p:extLst>
      <p:ext uri="{BB962C8B-B14F-4D97-AF65-F5344CB8AC3E}">
        <p14:creationId xmlns:p14="http://schemas.microsoft.com/office/powerpoint/2010/main" val="719571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29000">
              <a:schemeClr val="accent3">
                <a:lumMod val="0"/>
                <a:lumOff val="100000"/>
              </a:schemeClr>
            </a:gs>
            <a:gs pos="100000">
              <a:schemeClr val="accent3">
                <a:lumMod val="10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29"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1026" name="Picture 2">
            <a:extLst>
              <a:ext uri="{FF2B5EF4-FFF2-40B4-BE49-F238E27FC236}">
                <a16:creationId xmlns:a16="http://schemas.microsoft.com/office/drawing/2014/main" id="{13988242-1172-46A1-919C-486E3CD880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18"/>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D304858-BB64-4283-BFAF-086E5044CB67}"/>
              </a:ext>
            </a:extLst>
          </p:cNvPr>
          <p:cNvSpPr txBox="1"/>
          <p:nvPr/>
        </p:nvSpPr>
        <p:spPr>
          <a:xfrm>
            <a:off x="6627420" y="1248229"/>
            <a:ext cx="3997132" cy="923330"/>
          </a:xfrm>
          <a:prstGeom prst="rect">
            <a:avLst/>
          </a:prstGeom>
          <a:ln>
            <a:solidFill>
              <a:schemeClr val="bg1">
                <a:lumMod val="50000"/>
              </a:schemeClr>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4"/>
          </a:lnRef>
          <a:fillRef idx="1">
            <a:schemeClr val="lt1"/>
          </a:fillRef>
          <a:effectRef idx="0">
            <a:schemeClr val="accent4"/>
          </a:effectRef>
          <a:fontRef idx="minor">
            <a:schemeClr val="dk1"/>
          </a:fontRef>
        </p:style>
        <p:txBody>
          <a:bodyPr wrap="square" rtlCol="0">
            <a:spAutoFit/>
          </a:bodyPr>
          <a:lstStyle/>
          <a:p>
            <a:pPr algn="ctr">
              <a:tabLst>
                <a:tab pos="9775825" algn="r"/>
              </a:tabLst>
            </a:pPr>
            <a:r>
              <a:rPr lang="en-US" sz="2000" b="1" dirty="0">
                <a:latin typeface="Segoe UI Black" panose="020B0A02040204020203" pitchFamily="34" charset="0"/>
                <a:ea typeface="Segoe UI Black" panose="020B0A02040204020203" pitchFamily="34" charset="0"/>
              </a:rPr>
              <a:t>The Long and Winding Road</a:t>
            </a:r>
          </a:p>
          <a:p>
            <a:pPr algn="ctr">
              <a:tabLst>
                <a:tab pos="9775825" algn="r"/>
              </a:tabLst>
            </a:pPr>
            <a:r>
              <a:rPr lang="en-US" sz="1600" i="1" dirty="0">
                <a:latin typeface="Segoe UI Semibold" panose="020B0702040204020203" pitchFamily="34" charset="0"/>
                <a:cs typeface="Segoe UI Semibold" panose="020B0702040204020203" pitchFamily="34" charset="0"/>
              </a:rPr>
              <a:t>The last #1 hit by the Beatles in the US</a:t>
            </a:r>
            <a:endParaRPr lang="en-US" i="1" dirty="0">
              <a:latin typeface="Segoe UI Semibold" panose="020B0702040204020203" pitchFamily="34" charset="0"/>
              <a:cs typeface="Segoe UI Semibold" panose="020B0702040204020203" pitchFamily="34" charset="0"/>
            </a:endParaRPr>
          </a:p>
          <a:p>
            <a:pPr algn="ctr">
              <a:tabLst>
                <a:tab pos="9775825" algn="r"/>
              </a:tabLst>
            </a:pPr>
            <a:r>
              <a:rPr lang="en-US" b="1" dirty="0">
                <a:latin typeface="Segoe UI" panose="020B0502040204020203" pitchFamily="34" charset="0"/>
                <a:cs typeface="Segoe UI" panose="020B0502040204020203" pitchFamily="34" charset="0"/>
              </a:rPr>
              <a:t> </a:t>
            </a:r>
            <a:r>
              <a:rPr lang="en-US" sz="1600" dirty="0">
                <a:latin typeface="Segoe UI" panose="020B0502040204020203" pitchFamily="34" charset="0"/>
                <a:cs typeface="Segoe UI" panose="020B0502040204020203" pitchFamily="34" charset="0"/>
              </a:rPr>
              <a:t>(Released in May 1970)</a:t>
            </a:r>
            <a:endParaRPr lang="en-US"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40027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p">
            <a:extLst>
              <a:ext uri="{FF2B5EF4-FFF2-40B4-BE49-F238E27FC236}">
                <a16:creationId xmlns:a16="http://schemas.microsoft.com/office/drawing/2014/main" id="{A5A7B7F7-733E-4A17-8D89-955D4F15278A}"/>
              </a:ext>
            </a:extLst>
          </p:cNvPr>
          <p:cNvPicPr>
            <a:picLocks noChangeAspect="1"/>
          </p:cNvPicPr>
          <p:nvPr/>
        </p:nvPicPr>
        <p:blipFill rotWithShape="1">
          <a:blip r:embed="rId2"/>
          <a:srcRect t="1470" b="1470"/>
          <a:stretch/>
        </p:blipFill>
        <p:spPr>
          <a:xfrm>
            <a:off x="1" y="0"/>
            <a:ext cx="12192000" cy="6858000"/>
          </a:xfrm>
          <a:prstGeom prst="rect">
            <a:avLst/>
          </a:prstGeom>
        </p:spPr>
      </p:pic>
      <p:sp>
        <p:nvSpPr>
          <p:cNvPr id="23" name="Title Block">
            <a:extLst>
              <a:ext uri="{FF2B5EF4-FFF2-40B4-BE49-F238E27FC236}">
                <a16:creationId xmlns:a16="http://schemas.microsoft.com/office/drawing/2014/main" id="{9130B3DA-9197-446C-857C-D4AB3B8050C3}"/>
              </a:ext>
            </a:extLst>
          </p:cNvPr>
          <p:cNvSpPr/>
          <p:nvPr/>
        </p:nvSpPr>
        <p:spPr bwMode="auto">
          <a:xfrm>
            <a:off x="9144000" y="228600"/>
            <a:ext cx="2472574" cy="191161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0" rIns="91440" bIns="91440" numCol="1" rtlCol="0" anchor="t" anchorCtr="0" compatLnSpc="1">
            <a:prstTxWarp prst="textNoShape">
              <a:avLst/>
            </a:prstTxWarp>
            <a:noAutofit/>
          </a:bodyPr>
          <a:lstStyle/>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Paul’s 3</a:t>
            </a:r>
            <a:r>
              <a:rPr kumimoji="0" lang="en-US" sz="3200" b="1" i="0" u="none" strike="noStrike" kern="1200" cap="small" spc="0" normalizeH="0" baseline="3000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rd</a:t>
            </a:r>
            <a:endPar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Missionary</a:t>
            </a: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Journey</a:t>
            </a:r>
          </a:p>
          <a:p>
            <a:pPr marL="0" marR="0" lvl="0" indent="0" algn="ctr" defTabSz="914400" rtl="0" eaLnBrk="1" fontAlgn="auto" latinLnBrk="0" hangingPunct="1">
              <a:spcBef>
                <a:spcPct val="0"/>
              </a:spcBef>
              <a:buClrTx/>
              <a:buSzTx/>
              <a:buFontTx/>
              <a:buNone/>
              <a:tabLst>
                <a:tab pos="11255375" algn="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53-57 AD</a:t>
            </a:r>
          </a:p>
        </p:txBody>
      </p:sp>
      <p:sp>
        <p:nvSpPr>
          <p:cNvPr id="18" name="#1">
            <a:extLst>
              <a:ext uri="{FF2B5EF4-FFF2-40B4-BE49-F238E27FC236}">
                <a16:creationId xmlns:a16="http://schemas.microsoft.com/office/drawing/2014/main" id="{51EB38FD-4F15-4192-99FD-B888BE466D1B}"/>
              </a:ext>
            </a:extLst>
          </p:cNvPr>
          <p:cNvSpPr/>
          <p:nvPr/>
        </p:nvSpPr>
        <p:spPr>
          <a:xfrm>
            <a:off x="3915460" y="2496000"/>
            <a:ext cx="320040" cy="32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b="1" dirty="0">
                <a:latin typeface="Segoe UI" panose="020B0502040204020203" pitchFamily="34" charset="0"/>
                <a:cs typeface="Segoe UI" panose="020B0502040204020203" pitchFamily="34" charset="0"/>
              </a:rPr>
              <a:t>1</a:t>
            </a:r>
          </a:p>
        </p:txBody>
      </p:sp>
      <p:sp>
        <p:nvSpPr>
          <p:cNvPr id="16" name="TextBox 1">
            <a:extLst>
              <a:ext uri="{FF2B5EF4-FFF2-40B4-BE49-F238E27FC236}">
                <a16:creationId xmlns:a16="http://schemas.microsoft.com/office/drawing/2014/main" id="{C27A193B-CABF-4E9B-BCD9-21FDA3570A24}"/>
              </a:ext>
            </a:extLst>
          </p:cNvPr>
          <p:cNvSpPr txBox="1"/>
          <p:nvPr/>
        </p:nvSpPr>
        <p:spPr>
          <a:xfrm>
            <a:off x="4299562" y="2678225"/>
            <a:ext cx="1697762" cy="1169551"/>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defPPr>
              <a:defRPr lang="en-US"/>
            </a:defPPr>
            <a:lvl1pPr>
              <a:defRPr sz="1400" b="1">
                <a:solidFill>
                  <a:schemeClr val="bg1"/>
                </a:solidFill>
                <a:latin typeface="Segoe UI" panose="020B0502040204020203" pitchFamily="34" charset="0"/>
                <a:cs typeface="Segoe UI" panose="020B0502040204020203" pitchFamily="34" charset="0"/>
              </a:defRPr>
            </a:lvl1pPr>
          </a:lstStyle>
          <a:p>
            <a:r>
              <a:rPr lang="en-US" dirty="0"/>
              <a:t>After 2½ years in Ephesus, Paul left there after the riots and traveled to Macedonia.</a:t>
            </a:r>
          </a:p>
        </p:txBody>
      </p:sp>
      <p:pic>
        <p:nvPicPr>
          <p:cNvPr id="24" name="Map">
            <a:extLst>
              <a:ext uri="{FF2B5EF4-FFF2-40B4-BE49-F238E27FC236}">
                <a16:creationId xmlns:a16="http://schemas.microsoft.com/office/drawing/2014/main" id="{DD14D73D-6343-4309-95CF-60A47BE18D44}"/>
              </a:ext>
            </a:extLst>
          </p:cNvPr>
          <p:cNvPicPr>
            <a:picLocks noChangeAspect="1"/>
          </p:cNvPicPr>
          <p:nvPr/>
        </p:nvPicPr>
        <p:blipFill rotWithShape="1">
          <a:blip r:embed="rId2"/>
          <a:srcRect t="1470" b="1470"/>
          <a:stretch/>
        </p:blipFill>
        <p:spPr>
          <a:xfrm>
            <a:off x="0" y="0"/>
            <a:ext cx="12192000" cy="6858000"/>
          </a:xfrm>
          <a:prstGeom prst="rect">
            <a:avLst/>
          </a:prstGeom>
        </p:spPr>
      </p:pic>
      <p:sp>
        <p:nvSpPr>
          <p:cNvPr id="31" name="Title Block">
            <a:extLst>
              <a:ext uri="{FF2B5EF4-FFF2-40B4-BE49-F238E27FC236}">
                <a16:creationId xmlns:a16="http://schemas.microsoft.com/office/drawing/2014/main" id="{01DE472B-BB25-4A03-A085-B4BCEA1CA89A}"/>
              </a:ext>
            </a:extLst>
          </p:cNvPr>
          <p:cNvSpPr/>
          <p:nvPr/>
        </p:nvSpPr>
        <p:spPr bwMode="auto">
          <a:xfrm>
            <a:off x="9144000" y="228600"/>
            <a:ext cx="2472574" cy="191161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0" rIns="91440" bIns="91440" numCol="1" rtlCol="0" anchor="t" anchorCtr="0" compatLnSpc="1">
            <a:prstTxWarp prst="textNoShape">
              <a:avLst/>
            </a:prstTxWarp>
            <a:noAutofit/>
          </a:bodyPr>
          <a:lstStyle/>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Paul’s 3</a:t>
            </a:r>
            <a:r>
              <a:rPr kumimoji="0" lang="en-US" sz="3200" b="1" i="0" u="none" strike="noStrike" kern="1200" cap="small" spc="0" normalizeH="0" baseline="3000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rd</a:t>
            </a:r>
            <a:endPar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Missionary</a:t>
            </a: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Journey</a:t>
            </a:r>
          </a:p>
          <a:p>
            <a:pPr marL="0" marR="0" lvl="0" indent="0" algn="ctr" defTabSz="914400" rtl="0" eaLnBrk="1" fontAlgn="auto" latinLnBrk="0" hangingPunct="1">
              <a:spcBef>
                <a:spcPct val="0"/>
              </a:spcBef>
              <a:buClrTx/>
              <a:buSzTx/>
              <a:buFontTx/>
              <a:buNone/>
              <a:tabLst>
                <a:tab pos="11255375" algn="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53-57 AD</a:t>
            </a:r>
          </a:p>
        </p:txBody>
      </p:sp>
      <p:sp>
        <p:nvSpPr>
          <p:cNvPr id="19" name="#2">
            <a:extLst>
              <a:ext uri="{FF2B5EF4-FFF2-40B4-BE49-F238E27FC236}">
                <a16:creationId xmlns:a16="http://schemas.microsoft.com/office/drawing/2014/main" id="{59D662EA-8BE5-4072-BFC1-877B9D1347A1}"/>
              </a:ext>
            </a:extLst>
          </p:cNvPr>
          <p:cNvSpPr/>
          <p:nvPr/>
        </p:nvSpPr>
        <p:spPr>
          <a:xfrm>
            <a:off x="863070" y="2566879"/>
            <a:ext cx="320040" cy="32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b="1" dirty="0">
                <a:latin typeface="Segoe UI" panose="020B0502040204020203" pitchFamily="34" charset="0"/>
                <a:cs typeface="Segoe UI" panose="020B0502040204020203" pitchFamily="34" charset="0"/>
              </a:rPr>
              <a:t>2</a:t>
            </a:r>
          </a:p>
        </p:txBody>
      </p:sp>
      <p:sp>
        <p:nvSpPr>
          <p:cNvPr id="20" name="TextBox 2">
            <a:extLst>
              <a:ext uri="{FF2B5EF4-FFF2-40B4-BE49-F238E27FC236}">
                <a16:creationId xmlns:a16="http://schemas.microsoft.com/office/drawing/2014/main" id="{17FB6B67-7641-4F01-AA62-79B7DF49C60D}"/>
              </a:ext>
            </a:extLst>
          </p:cNvPr>
          <p:cNvSpPr txBox="1"/>
          <p:nvPr/>
        </p:nvSpPr>
        <p:spPr>
          <a:xfrm>
            <a:off x="389121" y="3023045"/>
            <a:ext cx="2045697" cy="1600438"/>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defPPr>
              <a:defRPr lang="en-US"/>
            </a:defPPr>
            <a:lvl1pPr>
              <a:defRPr sz="1400" b="1">
                <a:solidFill>
                  <a:schemeClr val="bg1"/>
                </a:solidFill>
                <a:latin typeface="Segoe UI" panose="020B0502040204020203" pitchFamily="34" charset="0"/>
                <a:cs typeface="Segoe UI" panose="020B0502040204020203" pitchFamily="34" charset="0"/>
              </a:defRPr>
            </a:lvl1pPr>
          </a:lstStyle>
          <a:p>
            <a:r>
              <a:rPr lang="en-US" dirty="0"/>
              <a:t>Paul traveled through Macedonia to Greece where he stayed for three months. </a:t>
            </a:r>
            <a:br>
              <a:rPr lang="en-US" dirty="0"/>
            </a:br>
            <a:br>
              <a:rPr lang="en-US" dirty="0"/>
            </a:br>
            <a:r>
              <a:rPr lang="en-US" dirty="0"/>
              <a:t>Paul wrote Romans while in Corinth.</a:t>
            </a:r>
          </a:p>
        </p:txBody>
      </p:sp>
      <p:pic>
        <p:nvPicPr>
          <p:cNvPr id="25" name="Map">
            <a:extLst>
              <a:ext uri="{FF2B5EF4-FFF2-40B4-BE49-F238E27FC236}">
                <a16:creationId xmlns:a16="http://schemas.microsoft.com/office/drawing/2014/main" id="{B83B7604-7F8A-40DA-99A6-E3E8FF896A82}"/>
              </a:ext>
            </a:extLst>
          </p:cNvPr>
          <p:cNvPicPr>
            <a:picLocks noChangeAspect="1"/>
          </p:cNvPicPr>
          <p:nvPr/>
        </p:nvPicPr>
        <p:blipFill rotWithShape="1">
          <a:blip r:embed="rId2"/>
          <a:srcRect t="1470" b="1470"/>
          <a:stretch/>
        </p:blipFill>
        <p:spPr>
          <a:xfrm>
            <a:off x="0" y="0"/>
            <a:ext cx="12192000" cy="6858000"/>
          </a:xfrm>
          <a:prstGeom prst="rect">
            <a:avLst/>
          </a:prstGeom>
        </p:spPr>
      </p:pic>
      <p:sp>
        <p:nvSpPr>
          <p:cNvPr id="33" name="Title Block">
            <a:extLst>
              <a:ext uri="{FF2B5EF4-FFF2-40B4-BE49-F238E27FC236}">
                <a16:creationId xmlns:a16="http://schemas.microsoft.com/office/drawing/2014/main" id="{4E3BEF40-C350-490A-BD79-7DFB99FE4387}"/>
              </a:ext>
            </a:extLst>
          </p:cNvPr>
          <p:cNvSpPr/>
          <p:nvPr/>
        </p:nvSpPr>
        <p:spPr bwMode="auto">
          <a:xfrm>
            <a:off x="9144000" y="228600"/>
            <a:ext cx="2472574" cy="191161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0" rIns="91440" bIns="91440" numCol="1" rtlCol="0" anchor="t" anchorCtr="0" compatLnSpc="1">
            <a:prstTxWarp prst="textNoShape">
              <a:avLst/>
            </a:prstTxWarp>
            <a:noAutofit/>
          </a:bodyPr>
          <a:lstStyle/>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Paul’s 3</a:t>
            </a:r>
            <a:r>
              <a:rPr kumimoji="0" lang="en-US" sz="3200" b="1" i="0" u="none" strike="noStrike" kern="1200" cap="small" spc="0" normalizeH="0" baseline="3000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rd</a:t>
            </a:r>
            <a:endPar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Missionary</a:t>
            </a: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Journey</a:t>
            </a:r>
          </a:p>
          <a:p>
            <a:pPr marL="0" marR="0" lvl="0" indent="0" algn="ctr" defTabSz="914400" rtl="0" eaLnBrk="1" fontAlgn="auto" latinLnBrk="0" hangingPunct="1">
              <a:spcBef>
                <a:spcPct val="0"/>
              </a:spcBef>
              <a:buClrTx/>
              <a:buSzTx/>
              <a:buFontTx/>
              <a:buNone/>
              <a:tabLst>
                <a:tab pos="11255375" algn="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53-57 AD</a:t>
            </a:r>
          </a:p>
        </p:txBody>
      </p:sp>
      <p:sp>
        <p:nvSpPr>
          <p:cNvPr id="21" name="#3">
            <a:extLst>
              <a:ext uri="{FF2B5EF4-FFF2-40B4-BE49-F238E27FC236}">
                <a16:creationId xmlns:a16="http://schemas.microsoft.com/office/drawing/2014/main" id="{859A5510-42CF-4EF9-A106-8C90E7F63D1D}"/>
              </a:ext>
            </a:extLst>
          </p:cNvPr>
          <p:cNvSpPr/>
          <p:nvPr/>
        </p:nvSpPr>
        <p:spPr>
          <a:xfrm>
            <a:off x="376271" y="284177"/>
            <a:ext cx="320040" cy="32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b="1" dirty="0">
                <a:latin typeface="Segoe UI" panose="020B0502040204020203" pitchFamily="34" charset="0"/>
                <a:cs typeface="Segoe UI" panose="020B0502040204020203" pitchFamily="34" charset="0"/>
              </a:rPr>
              <a:t>3</a:t>
            </a:r>
          </a:p>
        </p:txBody>
      </p:sp>
      <p:sp>
        <p:nvSpPr>
          <p:cNvPr id="22" name="TextBox 3">
            <a:extLst>
              <a:ext uri="{FF2B5EF4-FFF2-40B4-BE49-F238E27FC236}">
                <a16:creationId xmlns:a16="http://schemas.microsoft.com/office/drawing/2014/main" id="{073445FA-693D-42AC-9A89-5A4B9AA3C9DF}"/>
              </a:ext>
            </a:extLst>
          </p:cNvPr>
          <p:cNvSpPr txBox="1"/>
          <p:nvPr/>
        </p:nvSpPr>
        <p:spPr>
          <a:xfrm>
            <a:off x="740657" y="573743"/>
            <a:ext cx="1830741" cy="966571"/>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defPPr>
              <a:defRPr lang="en-US"/>
            </a:defPPr>
            <a:lvl1pPr>
              <a:defRPr sz="1400" b="1">
                <a:solidFill>
                  <a:schemeClr val="bg1"/>
                </a:solidFill>
                <a:latin typeface="Segoe UI" panose="020B0502040204020203" pitchFamily="34" charset="0"/>
                <a:cs typeface="Segoe UI" panose="020B0502040204020203" pitchFamily="34" charset="0"/>
              </a:defRPr>
            </a:lvl1pPr>
          </a:lstStyle>
          <a:p>
            <a:r>
              <a:rPr lang="en-US" dirty="0"/>
              <a:t>Paul wrote his second letter to the Corinthians while in Macedonia.</a:t>
            </a:r>
          </a:p>
        </p:txBody>
      </p:sp>
      <p:pic>
        <p:nvPicPr>
          <p:cNvPr id="26" name="Map">
            <a:extLst>
              <a:ext uri="{FF2B5EF4-FFF2-40B4-BE49-F238E27FC236}">
                <a16:creationId xmlns:a16="http://schemas.microsoft.com/office/drawing/2014/main" id="{54A199D7-667E-425F-B7BF-D60BA8917D27}"/>
              </a:ext>
            </a:extLst>
          </p:cNvPr>
          <p:cNvPicPr>
            <a:picLocks noChangeAspect="1"/>
          </p:cNvPicPr>
          <p:nvPr/>
        </p:nvPicPr>
        <p:blipFill rotWithShape="1">
          <a:blip r:embed="rId2"/>
          <a:srcRect t="1470" b="1470"/>
          <a:stretch/>
        </p:blipFill>
        <p:spPr>
          <a:xfrm>
            <a:off x="0" y="0"/>
            <a:ext cx="12192000" cy="6858000"/>
          </a:xfrm>
          <a:prstGeom prst="rect">
            <a:avLst/>
          </a:prstGeom>
        </p:spPr>
      </p:pic>
      <p:sp>
        <p:nvSpPr>
          <p:cNvPr id="34" name="Title Block">
            <a:extLst>
              <a:ext uri="{FF2B5EF4-FFF2-40B4-BE49-F238E27FC236}">
                <a16:creationId xmlns:a16="http://schemas.microsoft.com/office/drawing/2014/main" id="{07B93E61-6F45-4627-901D-5C95089A7241}"/>
              </a:ext>
            </a:extLst>
          </p:cNvPr>
          <p:cNvSpPr/>
          <p:nvPr/>
        </p:nvSpPr>
        <p:spPr bwMode="auto">
          <a:xfrm>
            <a:off x="9144000" y="235178"/>
            <a:ext cx="2472574" cy="191161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0" rIns="91440" bIns="91440" numCol="1" rtlCol="0" anchor="t" anchorCtr="0" compatLnSpc="1">
            <a:prstTxWarp prst="textNoShape">
              <a:avLst/>
            </a:prstTxWarp>
            <a:noAutofit/>
          </a:bodyPr>
          <a:lstStyle/>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Paul’s 3</a:t>
            </a:r>
            <a:r>
              <a:rPr kumimoji="0" lang="en-US" sz="3200" b="1" i="0" u="none" strike="noStrike" kern="1200" cap="small" spc="0" normalizeH="0" baseline="3000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rd</a:t>
            </a:r>
            <a:endPar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Missionary</a:t>
            </a: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Journey</a:t>
            </a:r>
          </a:p>
          <a:p>
            <a:pPr marL="0" marR="0" lvl="0" indent="0" algn="ctr" defTabSz="914400" rtl="0" eaLnBrk="1" fontAlgn="auto" latinLnBrk="0" hangingPunct="1">
              <a:spcBef>
                <a:spcPct val="0"/>
              </a:spcBef>
              <a:buClrTx/>
              <a:buSzTx/>
              <a:buFontTx/>
              <a:buNone/>
              <a:tabLst>
                <a:tab pos="11255375" algn="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53-57 AD</a:t>
            </a:r>
          </a:p>
        </p:txBody>
      </p:sp>
      <p:sp>
        <p:nvSpPr>
          <p:cNvPr id="17" name="#4">
            <a:extLst>
              <a:ext uri="{FF2B5EF4-FFF2-40B4-BE49-F238E27FC236}">
                <a16:creationId xmlns:a16="http://schemas.microsoft.com/office/drawing/2014/main" id="{93319329-BDAC-4542-B15E-3A85B3C713B6}"/>
              </a:ext>
            </a:extLst>
          </p:cNvPr>
          <p:cNvSpPr/>
          <p:nvPr/>
        </p:nvSpPr>
        <p:spPr>
          <a:xfrm>
            <a:off x="3342040" y="783036"/>
            <a:ext cx="320040" cy="32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b="1" dirty="0">
                <a:latin typeface="Segoe UI" panose="020B0502040204020203" pitchFamily="34" charset="0"/>
                <a:cs typeface="Segoe UI" panose="020B0502040204020203" pitchFamily="34" charset="0"/>
              </a:rPr>
              <a:t>4</a:t>
            </a:r>
          </a:p>
        </p:txBody>
      </p:sp>
      <p:sp>
        <p:nvSpPr>
          <p:cNvPr id="8" name="TextBox 4">
            <a:extLst>
              <a:ext uri="{FF2B5EF4-FFF2-40B4-BE49-F238E27FC236}">
                <a16:creationId xmlns:a16="http://schemas.microsoft.com/office/drawing/2014/main" id="{4FD2CD1A-FEB2-4F89-AE92-388A676E47C0}"/>
              </a:ext>
            </a:extLst>
          </p:cNvPr>
          <p:cNvSpPr txBox="1"/>
          <p:nvPr/>
        </p:nvSpPr>
        <p:spPr>
          <a:xfrm>
            <a:off x="3735819" y="424217"/>
            <a:ext cx="2777551" cy="1454944"/>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p>
            <a:r>
              <a:rPr lang="en-US" sz="1400" b="1" dirty="0">
                <a:solidFill>
                  <a:schemeClr val="bg1"/>
                </a:solidFill>
                <a:latin typeface="Segoe UI" panose="020B0502040204020203" pitchFamily="34" charset="0"/>
                <a:cs typeface="Segoe UI" panose="020B0502040204020203" pitchFamily="34" charset="0"/>
              </a:rPr>
              <a:t>At Troas, Paul preached until midnight, Eutychus falls asleep and tumbles to his death from the 3</a:t>
            </a:r>
            <a:r>
              <a:rPr lang="en-US" sz="1400" b="1" baseline="30000" dirty="0">
                <a:solidFill>
                  <a:schemeClr val="bg1"/>
                </a:solidFill>
                <a:latin typeface="Segoe UI" panose="020B0502040204020203" pitchFamily="34" charset="0"/>
                <a:cs typeface="Segoe UI" panose="020B0502040204020203" pitchFamily="34" charset="0"/>
              </a:rPr>
              <a:t>rd</a:t>
            </a:r>
            <a:r>
              <a:rPr lang="en-US" sz="1400" b="1" dirty="0">
                <a:solidFill>
                  <a:schemeClr val="bg1"/>
                </a:solidFill>
                <a:latin typeface="Segoe UI" panose="020B0502040204020203" pitchFamily="34" charset="0"/>
                <a:cs typeface="Segoe UI" panose="020B0502040204020203" pitchFamily="34" charset="0"/>
              </a:rPr>
              <a:t> story window.  Paul revives him with Dr. Luke there to witness it.</a:t>
            </a:r>
          </a:p>
        </p:txBody>
      </p:sp>
      <p:pic>
        <p:nvPicPr>
          <p:cNvPr id="27" name="Map">
            <a:extLst>
              <a:ext uri="{FF2B5EF4-FFF2-40B4-BE49-F238E27FC236}">
                <a16:creationId xmlns:a16="http://schemas.microsoft.com/office/drawing/2014/main" id="{3209CBF7-205A-48D6-A693-C7D4CC1AC464}"/>
              </a:ext>
            </a:extLst>
          </p:cNvPr>
          <p:cNvPicPr>
            <a:picLocks noChangeAspect="1"/>
          </p:cNvPicPr>
          <p:nvPr/>
        </p:nvPicPr>
        <p:blipFill rotWithShape="1">
          <a:blip r:embed="rId2"/>
          <a:srcRect t="1470" b="1470"/>
          <a:stretch/>
        </p:blipFill>
        <p:spPr>
          <a:xfrm>
            <a:off x="-1" y="0"/>
            <a:ext cx="12192000" cy="6858000"/>
          </a:xfrm>
          <a:prstGeom prst="rect">
            <a:avLst/>
          </a:prstGeom>
        </p:spPr>
      </p:pic>
      <p:sp>
        <p:nvSpPr>
          <p:cNvPr id="32" name="Title Block">
            <a:extLst>
              <a:ext uri="{FF2B5EF4-FFF2-40B4-BE49-F238E27FC236}">
                <a16:creationId xmlns:a16="http://schemas.microsoft.com/office/drawing/2014/main" id="{87EC57B0-E2D6-4AFC-B198-49DC8A14E68A}"/>
              </a:ext>
            </a:extLst>
          </p:cNvPr>
          <p:cNvSpPr/>
          <p:nvPr/>
        </p:nvSpPr>
        <p:spPr bwMode="auto">
          <a:xfrm>
            <a:off x="9144000" y="228600"/>
            <a:ext cx="2472574" cy="1911615"/>
          </a:xfrm>
          <a:prstGeom prst="roundRect">
            <a:avLst/>
          </a:prstGeom>
          <a:solidFill>
            <a:srgbClr val="B9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0" rIns="91440" bIns="91440" numCol="1" rtlCol="0" anchor="t" anchorCtr="0" compatLnSpc="1">
            <a:prstTxWarp prst="textNoShape">
              <a:avLst/>
            </a:prstTxWarp>
            <a:noAutofit/>
          </a:bodyPr>
          <a:lstStyle/>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Paul’s 3</a:t>
            </a:r>
            <a:r>
              <a:rPr kumimoji="0" lang="en-US" sz="3200" b="1" i="0" u="none" strike="noStrike" kern="1200" cap="small" spc="0" normalizeH="0" baseline="3000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rd</a:t>
            </a:r>
            <a:endPar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Missionary</a:t>
            </a:r>
          </a:p>
          <a:p>
            <a:pPr marL="0" marR="0" lvl="0" indent="0" algn="ctr" defTabSz="914400" rtl="0" eaLnBrk="1" fontAlgn="auto" latinLnBrk="0" hangingPunct="1">
              <a:spcBef>
                <a:spcPct val="0"/>
              </a:spcBef>
              <a:buClrTx/>
              <a:buSzTx/>
              <a:buFontTx/>
              <a:buNone/>
              <a:tabLst>
                <a:tab pos="11255375" algn="r"/>
              </a:tabLst>
              <a:defRPr/>
            </a:pPr>
            <a:r>
              <a:rPr kumimoji="0" lang="en-US" sz="3200" b="1" i="0" u="none" strike="noStrike" kern="1200" cap="small"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Journey</a:t>
            </a:r>
          </a:p>
          <a:p>
            <a:pPr marL="0" marR="0" lvl="0" indent="0" algn="ctr" defTabSz="914400" rtl="0" eaLnBrk="1" fontAlgn="auto" latinLnBrk="0" hangingPunct="1">
              <a:spcBef>
                <a:spcPct val="0"/>
              </a:spcBef>
              <a:buClrTx/>
              <a:buSzTx/>
              <a:buFontTx/>
              <a:buNone/>
              <a:tabLst>
                <a:tab pos="11255375" algn="r"/>
              </a:tabLst>
              <a:defRPr/>
            </a:pPr>
            <a:r>
              <a:rPr kumimoji="0" 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Segoe UI" panose="020B0502040204020203" pitchFamily="34" charset="0"/>
                <a:ea typeface="+mn-ea"/>
                <a:cs typeface="Segoe UI" panose="020B0502040204020203" pitchFamily="34" charset="0"/>
              </a:rPr>
              <a:t>53-57 AD</a:t>
            </a:r>
          </a:p>
        </p:txBody>
      </p:sp>
      <p:sp>
        <p:nvSpPr>
          <p:cNvPr id="28" name="#5">
            <a:extLst>
              <a:ext uri="{FF2B5EF4-FFF2-40B4-BE49-F238E27FC236}">
                <a16:creationId xmlns:a16="http://schemas.microsoft.com/office/drawing/2014/main" id="{D0BE6048-AA8D-47BE-96FF-E83442BC56F1}"/>
              </a:ext>
            </a:extLst>
          </p:cNvPr>
          <p:cNvSpPr/>
          <p:nvPr/>
        </p:nvSpPr>
        <p:spPr>
          <a:xfrm>
            <a:off x="3575799" y="2662197"/>
            <a:ext cx="320040" cy="32004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algn="ctr"/>
            <a:r>
              <a:rPr lang="en-US" sz="1600" b="1" dirty="0">
                <a:latin typeface="Segoe UI" panose="020B0502040204020203" pitchFamily="34" charset="0"/>
                <a:cs typeface="Segoe UI" panose="020B0502040204020203" pitchFamily="34" charset="0"/>
              </a:rPr>
              <a:t>5</a:t>
            </a:r>
          </a:p>
        </p:txBody>
      </p:sp>
      <p:sp>
        <p:nvSpPr>
          <p:cNvPr id="29" name="TextBox 5">
            <a:extLst>
              <a:ext uri="{FF2B5EF4-FFF2-40B4-BE49-F238E27FC236}">
                <a16:creationId xmlns:a16="http://schemas.microsoft.com/office/drawing/2014/main" id="{A0167ED7-3101-4E04-A8D6-2578AB1D66FF}"/>
              </a:ext>
            </a:extLst>
          </p:cNvPr>
          <p:cNvSpPr txBox="1"/>
          <p:nvPr/>
        </p:nvSpPr>
        <p:spPr>
          <a:xfrm>
            <a:off x="1488982" y="2874516"/>
            <a:ext cx="2086816" cy="1600438"/>
          </a:xfrm>
          <a:prstGeom prst="rect">
            <a:avLst/>
          </a:prstGeom>
          <a:solidFill>
            <a:schemeClr val="tx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nchor="ctr">
            <a:spAutoFit/>
          </a:bodyPr>
          <a:lstStyle/>
          <a:p>
            <a:r>
              <a:rPr lang="en-US" sz="1400" b="1" dirty="0">
                <a:solidFill>
                  <a:schemeClr val="bg1"/>
                </a:solidFill>
                <a:latin typeface="Segoe UI" panose="020B0502040204020203" pitchFamily="34" charset="0"/>
                <a:cs typeface="Segoe UI" panose="020B0502040204020203" pitchFamily="34" charset="0"/>
              </a:rPr>
              <a:t>We pickup the story in Miletus, where Paul stops briefly for a farewell gathering before traveling on </a:t>
            </a:r>
            <a:br>
              <a:rPr lang="en-US" sz="1400" b="1" dirty="0">
                <a:solidFill>
                  <a:schemeClr val="bg1"/>
                </a:solidFill>
                <a:latin typeface="Segoe UI" panose="020B0502040204020203" pitchFamily="34" charset="0"/>
                <a:cs typeface="Segoe UI" panose="020B0502040204020203" pitchFamily="34" charset="0"/>
              </a:rPr>
            </a:br>
            <a:r>
              <a:rPr lang="en-US" sz="1400" b="1" dirty="0">
                <a:solidFill>
                  <a:schemeClr val="bg1"/>
                </a:solidFill>
                <a:latin typeface="Segoe UI" panose="020B0502040204020203" pitchFamily="34" charset="0"/>
                <a:cs typeface="Segoe UI" panose="020B0502040204020203" pitchFamily="34" charset="0"/>
              </a:rPr>
              <a:t>to Jerusalem for the day of Pentecost.</a:t>
            </a:r>
          </a:p>
        </p:txBody>
      </p:sp>
      <p:sp>
        <p:nvSpPr>
          <p:cNvPr id="30" name="Thought Bubble: Cloud 29">
            <a:extLst>
              <a:ext uri="{FF2B5EF4-FFF2-40B4-BE49-F238E27FC236}">
                <a16:creationId xmlns:a16="http://schemas.microsoft.com/office/drawing/2014/main" id="{F47A7629-5F07-4534-8173-F24DA0064FA3}"/>
              </a:ext>
            </a:extLst>
          </p:cNvPr>
          <p:cNvSpPr/>
          <p:nvPr/>
        </p:nvSpPr>
        <p:spPr>
          <a:xfrm>
            <a:off x="3122649" y="4430440"/>
            <a:ext cx="2542673" cy="1384995"/>
          </a:xfrm>
          <a:prstGeom prst="cloudCallout">
            <a:avLst>
              <a:gd name="adj1" fmla="val -54378"/>
              <a:gd name="adj2" fmla="val -5479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algn="ctr"/>
            <a:r>
              <a:rPr lang="en-US" sz="1200" i="1" dirty="0">
                <a:solidFill>
                  <a:schemeClr val="tx1"/>
                </a:solidFill>
                <a:latin typeface="Segoe UI Semibold" panose="020B0702040204020203" pitchFamily="34" charset="0"/>
                <a:cs typeface="Segoe UI Semibold" panose="020B0702040204020203" pitchFamily="34" charset="0"/>
              </a:rPr>
              <a:t>Jews celebrated the giving of the Law, while Christians celebrated the giving of the Holy Spirit. </a:t>
            </a:r>
          </a:p>
        </p:txBody>
      </p:sp>
    </p:spTree>
    <p:extLst>
      <p:ext uri="{BB962C8B-B14F-4D97-AF65-F5344CB8AC3E}">
        <p14:creationId xmlns:p14="http://schemas.microsoft.com/office/powerpoint/2010/main" val="354419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19" grpId="0" animBg="1"/>
      <p:bldP spid="20" grpId="0" animBg="1"/>
      <p:bldP spid="21" grpId="0" animBg="1"/>
      <p:bldP spid="22" grpId="0" animBg="1"/>
      <p:bldP spid="17" grpId="0" animBg="1"/>
      <p:bldP spid="8" grpId="0" animBg="1"/>
      <p:bldP spid="28" grpId="0" animBg="1"/>
      <p:bldP spid="29"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A7B7F7-733E-4A17-8D89-955D4F15278A}"/>
              </a:ext>
            </a:extLst>
          </p:cNvPr>
          <p:cNvPicPr>
            <a:picLocks noChangeAspect="1"/>
          </p:cNvPicPr>
          <p:nvPr/>
        </p:nvPicPr>
        <p:blipFill rotWithShape="1">
          <a:blip r:embed="rId2">
            <a:alphaModFix amt="20000"/>
            <a:extLst>
              <a:ext uri="{BEBA8EAE-BF5A-486C-A8C5-ECC9F3942E4B}">
                <a14:imgProps xmlns:a14="http://schemas.microsoft.com/office/drawing/2010/main">
                  <a14:imgLayer r:embed="rId3">
                    <a14:imgEffect>
                      <a14:artisticTexturizer/>
                    </a14:imgEffect>
                  </a14:imgLayer>
                </a14:imgProps>
              </a:ext>
            </a:extLst>
          </a:blip>
          <a:srcRect t="1470" b="1470"/>
          <a:stretch/>
        </p:blipFill>
        <p:spPr>
          <a:xfrm>
            <a:off x="0" y="0"/>
            <a:ext cx="12192000" cy="6858000"/>
          </a:xfrm>
          <a:prstGeom prst="rect">
            <a:avLst/>
          </a:prstGeom>
        </p:spPr>
      </p:pic>
      <p:sp>
        <p:nvSpPr>
          <p:cNvPr id="4" name="TextBox 3">
            <a:extLst>
              <a:ext uri="{FF2B5EF4-FFF2-40B4-BE49-F238E27FC236}">
                <a16:creationId xmlns:a16="http://schemas.microsoft.com/office/drawing/2014/main" id="{2AE97A93-ADCA-4D83-951F-12F0FC6E3839}"/>
              </a:ext>
            </a:extLst>
          </p:cNvPr>
          <p:cNvSpPr txBox="1"/>
          <p:nvPr/>
        </p:nvSpPr>
        <p:spPr>
          <a:xfrm>
            <a:off x="1514448" y="2541433"/>
            <a:ext cx="1933023" cy="2098476"/>
          </a:xfrm>
          <a:prstGeom prst="rect">
            <a:avLst/>
          </a:prstGeom>
          <a:solidFill>
            <a:srgbClr val="B90000"/>
          </a:solidFill>
          <a:ln>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tIns="91440" bIns="0" rtlCol="0">
            <a:spAutoFit/>
          </a:bodyPr>
          <a:lstStyle/>
          <a:p>
            <a:pPr marL="460375" indent="-342900">
              <a:buFont typeface="+mj-lt"/>
              <a:buAutoNum type="arabicPeriod"/>
            </a:pPr>
            <a:r>
              <a:rPr lang="en-US" b="1" dirty="0">
                <a:solidFill>
                  <a:schemeClr val="bg1"/>
                </a:solidFill>
              </a:rPr>
              <a:t>Ephesus</a:t>
            </a:r>
          </a:p>
          <a:p>
            <a:pPr marL="460375" indent="-342900">
              <a:buFont typeface="+mj-lt"/>
              <a:buAutoNum type="arabicPeriod"/>
            </a:pPr>
            <a:r>
              <a:rPr lang="en-US" b="1" dirty="0">
                <a:solidFill>
                  <a:schemeClr val="bg1"/>
                </a:solidFill>
              </a:rPr>
              <a:t>Smyrna</a:t>
            </a:r>
          </a:p>
          <a:p>
            <a:pPr marL="460375" indent="-342900">
              <a:buFont typeface="+mj-lt"/>
              <a:buAutoNum type="arabicPeriod"/>
            </a:pPr>
            <a:r>
              <a:rPr lang="en-US" b="1" dirty="0">
                <a:solidFill>
                  <a:schemeClr val="bg1"/>
                </a:solidFill>
              </a:rPr>
              <a:t>Pergamum</a:t>
            </a:r>
          </a:p>
          <a:p>
            <a:pPr marL="460375" indent="-342900">
              <a:buFont typeface="+mj-lt"/>
              <a:buAutoNum type="arabicPeriod"/>
            </a:pPr>
            <a:r>
              <a:rPr lang="en-US" b="1" dirty="0">
                <a:solidFill>
                  <a:schemeClr val="bg1"/>
                </a:solidFill>
              </a:rPr>
              <a:t>Thyatira</a:t>
            </a:r>
          </a:p>
          <a:p>
            <a:pPr marL="460375" indent="-342900">
              <a:buFont typeface="+mj-lt"/>
              <a:buAutoNum type="arabicPeriod"/>
            </a:pPr>
            <a:r>
              <a:rPr lang="en-US" b="1" dirty="0">
                <a:solidFill>
                  <a:schemeClr val="bg1"/>
                </a:solidFill>
              </a:rPr>
              <a:t>Sardis</a:t>
            </a:r>
          </a:p>
          <a:p>
            <a:pPr marL="460375" indent="-342900">
              <a:buFont typeface="+mj-lt"/>
              <a:buAutoNum type="arabicPeriod"/>
            </a:pPr>
            <a:r>
              <a:rPr lang="en-US" b="1" dirty="0">
                <a:solidFill>
                  <a:schemeClr val="bg1"/>
                </a:solidFill>
              </a:rPr>
              <a:t>Philadelphia</a:t>
            </a:r>
          </a:p>
          <a:p>
            <a:pPr marL="460375" indent="-342900">
              <a:buFont typeface="+mj-lt"/>
              <a:buAutoNum type="arabicPeriod"/>
            </a:pPr>
            <a:r>
              <a:rPr lang="en-US" b="1" dirty="0">
                <a:solidFill>
                  <a:schemeClr val="bg1"/>
                </a:solidFill>
              </a:rPr>
              <a:t>Laodicea</a:t>
            </a:r>
          </a:p>
          <a:p>
            <a:endParaRPr lang="en-US" b="1" dirty="0">
              <a:solidFill>
                <a:schemeClr val="bg1"/>
              </a:solidFill>
            </a:endParaRPr>
          </a:p>
        </p:txBody>
      </p:sp>
      <p:pic>
        <p:nvPicPr>
          <p:cNvPr id="3" name="Picture 2">
            <a:extLst>
              <a:ext uri="{FF2B5EF4-FFF2-40B4-BE49-F238E27FC236}">
                <a16:creationId xmlns:a16="http://schemas.microsoft.com/office/drawing/2014/main" id="{EA61031E-F885-4BA7-AB8C-F23647E26B1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205740" y="1968761"/>
            <a:ext cx="5331665" cy="376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a:extLst>
              <a:ext uri="{FF2B5EF4-FFF2-40B4-BE49-F238E27FC236}">
                <a16:creationId xmlns:a16="http://schemas.microsoft.com/office/drawing/2014/main" id="{9173517D-D4C4-4D63-A35C-9DAFE119435A}"/>
              </a:ext>
            </a:extLst>
          </p:cNvPr>
          <p:cNvSpPr/>
          <p:nvPr/>
        </p:nvSpPr>
        <p:spPr>
          <a:xfrm>
            <a:off x="6032482" y="4548469"/>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1</a:t>
            </a:r>
          </a:p>
        </p:txBody>
      </p:sp>
      <p:sp>
        <p:nvSpPr>
          <p:cNvPr id="9" name="Oval 8">
            <a:extLst>
              <a:ext uri="{FF2B5EF4-FFF2-40B4-BE49-F238E27FC236}">
                <a16:creationId xmlns:a16="http://schemas.microsoft.com/office/drawing/2014/main" id="{88DCDB84-B245-4C0D-8F73-1B19A287DACF}"/>
              </a:ext>
            </a:extLst>
          </p:cNvPr>
          <p:cNvSpPr/>
          <p:nvPr/>
        </p:nvSpPr>
        <p:spPr>
          <a:xfrm>
            <a:off x="5895432" y="4036450"/>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2</a:t>
            </a:r>
          </a:p>
        </p:txBody>
      </p:sp>
      <p:sp>
        <p:nvSpPr>
          <p:cNvPr id="11" name="Oval 10">
            <a:extLst>
              <a:ext uri="{FF2B5EF4-FFF2-40B4-BE49-F238E27FC236}">
                <a16:creationId xmlns:a16="http://schemas.microsoft.com/office/drawing/2014/main" id="{359BBB10-3FA0-41F0-959D-0C6B7AEAA0DE}"/>
              </a:ext>
            </a:extLst>
          </p:cNvPr>
          <p:cNvSpPr/>
          <p:nvPr/>
        </p:nvSpPr>
        <p:spPr>
          <a:xfrm>
            <a:off x="5824168" y="3228405"/>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3</a:t>
            </a:r>
          </a:p>
        </p:txBody>
      </p:sp>
      <p:sp>
        <p:nvSpPr>
          <p:cNvPr id="12" name="Oval 11">
            <a:extLst>
              <a:ext uri="{FF2B5EF4-FFF2-40B4-BE49-F238E27FC236}">
                <a16:creationId xmlns:a16="http://schemas.microsoft.com/office/drawing/2014/main" id="{806BA2A0-E232-4AA4-A315-3D55E578CDD0}"/>
              </a:ext>
            </a:extLst>
          </p:cNvPr>
          <p:cNvSpPr/>
          <p:nvPr/>
        </p:nvSpPr>
        <p:spPr>
          <a:xfrm>
            <a:off x="6660729" y="3413695"/>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4</a:t>
            </a:r>
          </a:p>
        </p:txBody>
      </p:sp>
      <p:sp>
        <p:nvSpPr>
          <p:cNvPr id="13" name="Oval 12">
            <a:extLst>
              <a:ext uri="{FF2B5EF4-FFF2-40B4-BE49-F238E27FC236}">
                <a16:creationId xmlns:a16="http://schemas.microsoft.com/office/drawing/2014/main" id="{1845BDCA-F137-42F6-A0CD-6B7776EDC40B}"/>
              </a:ext>
            </a:extLst>
          </p:cNvPr>
          <p:cNvSpPr/>
          <p:nvPr/>
        </p:nvSpPr>
        <p:spPr>
          <a:xfrm>
            <a:off x="7081745" y="3959708"/>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5</a:t>
            </a:r>
          </a:p>
        </p:txBody>
      </p:sp>
      <p:sp>
        <p:nvSpPr>
          <p:cNvPr id="14" name="Oval 13">
            <a:extLst>
              <a:ext uri="{FF2B5EF4-FFF2-40B4-BE49-F238E27FC236}">
                <a16:creationId xmlns:a16="http://schemas.microsoft.com/office/drawing/2014/main" id="{9E43D401-3AE2-4DE3-9331-7CBD63294824}"/>
              </a:ext>
            </a:extLst>
          </p:cNvPr>
          <p:cNvSpPr/>
          <p:nvPr/>
        </p:nvSpPr>
        <p:spPr>
          <a:xfrm>
            <a:off x="7364606" y="4038645"/>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6</a:t>
            </a:r>
          </a:p>
        </p:txBody>
      </p:sp>
      <p:sp>
        <p:nvSpPr>
          <p:cNvPr id="15" name="Oval 14">
            <a:extLst>
              <a:ext uri="{FF2B5EF4-FFF2-40B4-BE49-F238E27FC236}">
                <a16:creationId xmlns:a16="http://schemas.microsoft.com/office/drawing/2014/main" id="{E278C5BB-A0A8-45A7-BE09-5C7547299D06}"/>
              </a:ext>
            </a:extLst>
          </p:cNvPr>
          <p:cNvSpPr/>
          <p:nvPr/>
        </p:nvSpPr>
        <p:spPr>
          <a:xfrm>
            <a:off x="8068497" y="4657013"/>
            <a:ext cx="182880" cy="18288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50" b="1" dirty="0">
                <a:solidFill>
                  <a:schemeClr val="tx1"/>
                </a:solidFill>
                <a:latin typeface="Segoe UI" panose="020B0502040204020203" pitchFamily="34" charset="0"/>
                <a:cs typeface="Segoe UI" panose="020B0502040204020203" pitchFamily="34" charset="0"/>
              </a:rPr>
              <a:t>7</a:t>
            </a:r>
          </a:p>
        </p:txBody>
      </p:sp>
      <p:sp>
        <p:nvSpPr>
          <p:cNvPr id="16" name="Rectangle: Rounded Corners 15">
            <a:extLst>
              <a:ext uri="{FF2B5EF4-FFF2-40B4-BE49-F238E27FC236}">
                <a16:creationId xmlns:a16="http://schemas.microsoft.com/office/drawing/2014/main" id="{F3E6AF78-F8A1-4D32-B1B5-D3B472EDD332}"/>
              </a:ext>
            </a:extLst>
          </p:cNvPr>
          <p:cNvSpPr/>
          <p:nvPr/>
        </p:nvSpPr>
        <p:spPr>
          <a:xfrm>
            <a:off x="1755203" y="566616"/>
            <a:ext cx="8691790" cy="707059"/>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small" spc="0" normalizeH="0" baseline="0" noProof="0" dirty="0">
                <a:ln>
                  <a:solidFill>
                    <a:srgbClr val="C00000"/>
                  </a:solidFill>
                </a:ln>
                <a:solidFill>
                  <a:prstClr val="white"/>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Semibold" panose="020B0702040204020203" pitchFamily="34" charset="0"/>
              </a:rPr>
              <a:t>Seven Churches of Revelation</a:t>
            </a:r>
          </a:p>
        </p:txBody>
      </p:sp>
      <p:sp>
        <p:nvSpPr>
          <p:cNvPr id="17" name="Star: 32 Points 16">
            <a:extLst>
              <a:ext uri="{FF2B5EF4-FFF2-40B4-BE49-F238E27FC236}">
                <a16:creationId xmlns:a16="http://schemas.microsoft.com/office/drawing/2014/main" id="{4841F3BC-F5E2-4A73-A163-589A17C5DF48}"/>
              </a:ext>
            </a:extLst>
          </p:cNvPr>
          <p:cNvSpPr/>
          <p:nvPr/>
        </p:nvSpPr>
        <p:spPr>
          <a:xfrm>
            <a:off x="8193688" y="1411115"/>
            <a:ext cx="2473914" cy="2271636"/>
          </a:xfrm>
          <a:prstGeom prst="star32">
            <a:avLst/>
          </a:prstGeom>
          <a:solidFill>
            <a:srgbClr val="B9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a:solidFill>
                  <a:schemeClr val="bg1"/>
                </a:solidFill>
                <a:latin typeface="Segoe UI Black" panose="020B0A02040204020203" pitchFamily="34" charset="0"/>
                <a:ea typeface="Segoe UI Black" panose="020B0A02040204020203" pitchFamily="34" charset="0"/>
              </a:rPr>
              <a:t>Which </a:t>
            </a:r>
            <a:br>
              <a:rPr lang="en-US" dirty="0">
                <a:solidFill>
                  <a:schemeClr val="bg1"/>
                </a:solidFill>
                <a:latin typeface="Segoe UI Black" panose="020B0A02040204020203" pitchFamily="34" charset="0"/>
                <a:ea typeface="Segoe UI Black" panose="020B0A02040204020203" pitchFamily="34" charset="0"/>
              </a:rPr>
            </a:br>
            <a:r>
              <a:rPr lang="en-US" dirty="0">
                <a:solidFill>
                  <a:schemeClr val="bg1"/>
                </a:solidFill>
                <a:latin typeface="Segoe UI Black" panose="020B0A02040204020203" pitchFamily="34" charset="0"/>
                <a:ea typeface="Segoe UI Black" panose="020B0A02040204020203" pitchFamily="34" charset="0"/>
              </a:rPr>
              <a:t>2 escape criticism?</a:t>
            </a:r>
          </a:p>
        </p:txBody>
      </p:sp>
      <p:sp>
        <p:nvSpPr>
          <p:cNvPr id="18" name="Oval 17">
            <a:extLst>
              <a:ext uri="{FF2B5EF4-FFF2-40B4-BE49-F238E27FC236}">
                <a16:creationId xmlns:a16="http://schemas.microsoft.com/office/drawing/2014/main" id="{9108FF6C-6FE0-4EE0-9CDE-4ED884B05B89}"/>
              </a:ext>
            </a:extLst>
          </p:cNvPr>
          <p:cNvSpPr/>
          <p:nvPr/>
        </p:nvSpPr>
        <p:spPr>
          <a:xfrm>
            <a:off x="5722278" y="3946143"/>
            <a:ext cx="1181469" cy="40324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C3221E6-9982-4857-AA95-11948623F2CC}"/>
              </a:ext>
            </a:extLst>
          </p:cNvPr>
          <p:cNvSpPr/>
          <p:nvPr/>
        </p:nvSpPr>
        <p:spPr>
          <a:xfrm>
            <a:off x="7281465" y="3907347"/>
            <a:ext cx="1472896" cy="44357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677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pyright">
            <a:extLst>
              <a:ext uri="{FF2B5EF4-FFF2-40B4-BE49-F238E27FC236}">
                <a16:creationId xmlns:a16="http://schemas.microsoft.com/office/drawing/2014/main" id="{784710D2-F55C-4E86-B4CF-E065281ED335}"/>
              </a:ext>
            </a:extLst>
          </p:cNvPr>
          <p:cNvSpPr>
            <a:spLocks noGrp="1" noChangeArrowheads="1"/>
          </p:cNvSpPr>
          <p:nvPr>
            <p:ph type="dt" sz="half" idx="10"/>
          </p:nvPr>
        </p:nvSpPr>
        <p:spPr>
          <a:xfrm>
            <a:off x="76200" y="6553200"/>
            <a:ext cx="1431255" cy="258077"/>
          </a:xfrm>
          <a:ln/>
        </p:spPr>
        <p:txBody>
          <a:bodyPr anchor="b"/>
          <a:lstStyle>
            <a:lvl1pPr>
              <a:defRPr sz="900" b="1">
                <a:solidFill>
                  <a:schemeClr val="bg1"/>
                </a:solidFill>
                <a:latin typeface="+mn-l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900" b="1" i="0" u="none" strike="noStrike" kern="1200" cap="none" spc="0" normalizeH="0" baseline="0" noProof="0" dirty="0">
                <a:ln>
                  <a:noFill/>
                </a:ln>
                <a:solidFill>
                  <a:prstClr val="white"/>
                </a:solidFill>
                <a:effectLst/>
                <a:uLnTx/>
                <a:uFillTx/>
                <a:latin typeface="Calibri" panose="020F0502020204030204"/>
                <a:ea typeface="+mn-ea"/>
                <a:cs typeface="+mn-cs"/>
              </a:rPr>
              <a:t>© Eric F. Glover 2021</a:t>
            </a:r>
          </a:p>
        </p:txBody>
      </p:sp>
      <p:sp>
        <p:nvSpPr>
          <p:cNvPr id="7" name="Page#">
            <a:extLst>
              <a:ext uri="{FF2B5EF4-FFF2-40B4-BE49-F238E27FC236}">
                <a16:creationId xmlns:a16="http://schemas.microsoft.com/office/drawing/2014/main" id="{C26F0809-F6DC-41A6-BCD5-838DB7B69239}"/>
              </a:ext>
            </a:extLst>
          </p:cNvPr>
          <p:cNvSpPr>
            <a:spLocks noGrp="1" noChangeArrowheads="1"/>
          </p:cNvSpPr>
          <p:nvPr>
            <p:ph type="sldNum" sz="quarter" idx="12"/>
          </p:nvPr>
        </p:nvSpPr>
        <p:spPr>
          <a:xfrm>
            <a:off x="11704320" y="6455664"/>
            <a:ext cx="448056" cy="365125"/>
          </a:xfrm>
        </p:spPr>
        <p:txBody>
          <a:bodyPr vert="horz" lIns="91440" tIns="45720" rIns="91440" bIns="45720" rtlCol="0" anchor="ctr">
            <a:normAutofit/>
          </a:bodyPr>
          <a:lstStyle>
            <a:lvl1pPr>
              <a:defRPr sz="1200" b="1">
                <a:solidFill>
                  <a:schemeClr val="bg1"/>
                </a:solidFill>
                <a:latin typeface="+mn-lt"/>
              </a:defRPr>
            </a:lvl1pPr>
          </a:lstStyle>
          <a:p>
            <a:pPr marL="0" marR="0" lvl="0" indent="0" algn="r" defTabSz="914400" rtl="0" eaLnBrk="1" fontAlgn="auto" latinLnBrk="0" hangingPunct="1">
              <a:lnSpc>
                <a:spcPct val="100000"/>
              </a:lnSpc>
              <a:spcBef>
                <a:spcPts val="0"/>
              </a:spcBef>
              <a:spcAft>
                <a:spcPts val="600"/>
              </a:spcAft>
              <a:buClrTx/>
              <a:buSzTx/>
              <a:buFontTx/>
              <a:buNone/>
              <a:tabLst/>
              <a:defRPr/>
            </a:pPr>
            <a:fld id="{525D6D22-F3CC-406C-AB7C-C30BB762FCEA}" type="slidenum">
              <a:rPr kumimoji="0" lang="en-US" altLang="en-US" sz="1100" b="1"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a:t>
            </a:fld>
            <a:endParaRPr kumimoji="0" lang="en-US" altLang="en-US" sz="11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endParaRPr>
          </a:p>
        </p:txBody>
      </p:sp>
      <p:sp>
        <p:nvSpPr>
          <p:cNvPr id="16" name="BlueBox">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ShadedCircle">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itleBlock">
            <a:extLst>
              <a:ext uri="{FF2B5EF4-FFF2-40B4-BE49-F238E27FC236}">
                <a16:creationId xmlns:a16="http://schemas.microsoft.com/office/drawing/2014/main" id="{333C23F6-1CA8-4D1F-96AE-E2E8A5F01E63}"/>
              </a:ext>
            </a:extLst>
          </p:cNvPr>
          <p:cNvSpPr/>
          <p:nvPr/>
        </p:nvSpPr>
        <p:spPr bwMode="auto">
          <a:xfrm>
            <a:off x="389085" y="469756"/>
            <a:ext cx="3230509" cy="182925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0" tIns="0" rIns="0" bIns="91440" numCol="1" rtlCol="0" anchor="ctr" anchorCtr="0" compatLnSpc="1">
            <a:prstTxWarp prst="textNoShape">
              <a:avLst/>
            </a:prstTxWarp>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36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Servant</a:t>
            </a:r>
            <a:br>
              <a:rPr kumimoji="0" lang="en-US" sz="3600" b="1" i="0" u="none" strike="noStrike" kern="1200" cap="small" spc="0" normalizeH="0" baseline="0" noProof="0" dirty="0">
                <a:ln>
                  <a:noFill/>
                </a:ln>
                <a:solidFill>
                  <a:prstClr val="black"/>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br>
            <a:r>
              <a:rPr kumimoji="0" lang="en-US" sz="4200" b="1" i="0" u="none" strike="noStrike" kern="1200" cap="small" spc="0" normalizeH="0" baseline="0" noProof="0" dirty="0">
                <a:ln>
                  <a:noFill/>
                </a:ln>
                <a:solidFill>
                  <a:srgbClr val="C00000"/>
                </a:solidFill>
                <a:effectLst>
                  <a:outerShdw blurRad="38100" dist="38100" dir="2700000" algn="tl">
                    <a:srgbClr val="000000">
                      <a:alpha val="43137"/>
                    </a:srgbClr>
                  </a:outerShdw>
                </a:effectLst>
                <a:uLnTx/>
                <a:uFillTx/>
                <a:latin typeface="Segoe UI Black" panose="020B0A02040204020203" pitchFamily="34" charset="0"/>
                <a:ea typeface="Segoe UI Black" panose="020B0A02040204020203" pitchFamily="34" charset="0"/>
                <a:cs typeface="Segoe UI" panose="020B0502040204020203" pitchFamily="34" charset="0"/>
              </a:rPr>
              <a:t>Leadership</a:t>
            </a:r>
          </a:p>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Segoe UI Semibold" panose="020B0702040204020203" pitchFamily="34" charset="0"/>
                <a:ea typeface="+mn-ea"/>
                <a:cs typeface="Segoe UI Semibold" panose="020B0702040204020203" pitchFamily="34" charset="0"/>
              </a:rPr>
              <a:t>Acts 20</a:t>
            </a:r>
            <a:endParaRPr kumimoji="0" lang="en-US" sz="4000" b="1" i="1" u="none" strike="noStrike" kern="1200" cap="small" spc="0" normalizeH="0" baseline="0" noProof="0" dirty="0">
              <a:ln>
                <a:noFill/>
              </a:ln>
              <a:solidFill>
                <a:srgbClr val="C00000"/>
              </a:solidFill>
              <a:effectLst/>
              <a:uLnTx/>
              <a:uFillTx/>
              <a:latin typeface="Segoe UI Black" panose="020B0A02040204020203" pitchFamily="34" charset="0"/>
              <a:ea typeface="Segoe UI Black" panose="020B0A02040204020203" pitchFamily="34" charset="0"/>
              <a:cs typeface="Segoe UI Semibold" panose="020B0702040204020203" pitchFamily="34" charset="0"/>
            </a:endParaRPr>
          </a:p>
        </p:txBody>
      </p:sp>
      <p:sp>
        <p:nvSpPr>
          <p:cNvPr id="15" name="Comment1">
            <a:extLst>
              <a:ext uri="{FF2B5EF4-FFF2-40B4-BE49-F238E27FC236}">
                <a16:creationId xmlns:a16="http://schemas.microsoft.com/office/drawing/2014/main" id="{B7A19537-7F5A-4D4C-AE94-F33283ACF90D}"/>
              </a:ext>
            </a:extLst>
          </p:cNvPr>
          <p:cNvSpPr/>
          <p:nvPr/>
        </p:nvSpPr>
        <p:spPr>
          <a:xfrm>
            <a:off x="564181" y="3367739"/>
            <a:ext cx="2909455" cy="1286785"/>
          </a:xfrm>
          <a:prstGeom prst="round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shade val="50000"/>
            </a:schemeClr>
          </a:lnRef>
          <a:fillRef idx="1">
            <a:schemeClr val="accent4"/>
          </a:fillRef>
          <a:effectRef idx="0">
            <a:schemeClr val="accent4"/>
          </a:effectRef>
          <a:fontRef idx="minor">
            <a:schemeClr val="lt1"/>
          </a:fontRef>
        </p:style>
        <p:txBody>
          <a:bodyPr tIns="0" rtlCol="0" anchor="ctr"/>
          <a:lstStyle/>
          <a:p>
            <a:pPr algn="ctr">
              <a:spcBef>
                <a:spcPts val="1800"/>
              </a:spcBef>
            </a:pPr>
            <a:r>
              <a:rPr lang="en-US" sz="2000" dirty="0">
                <a:latin typeface="Segoe UI" panose="020B0502040204020203" pitchFamily="34" charset="0"/>
                <a:cs typeface="Segoe UI" panose="020B0502040204020203" pitchFamily="34" charset="0"/>
              </a:rPr>
              <a:t>Key Word</a:t>
            </a:r>
          </a:p>
          <a:p>
            <a:pPr algn="ctr">
              <a:spcBef>
                <a:spcPts val="1800"/>
              </a:spcBef>
            </a:pPr>
            <a:r>
              <a:rPr lang="en-US" sz="2000" b="1" dirty="0">
                <a:latin typeface="Segoe UI Black" panose="020B0A02040204020203" pitchFamily="34" charset="0"/>
                <a:ea typeface="Segoe UI Black" panose="020B0A02040204020203" pitchFamily="34" charset="0"/>
                <a:cs typeface="Segoe UI" panose="020B0502040204020203" pitchFamily="34" charset="0"/>
              </a:rPr>
              <a:t>ENCOURAGEMENT</a:t>
            </a:r>
          </a:p>
        </p:txBody>
      </p:sp>
      <p:sp>
        <p:nvSpPr>
          <p:cNvPr id="2" name="TextBox 1">
            <a:extLst>
              <a:ext uri="{FF2B5EF4-FFF2-40B4-BE49-F238E27FC236}">
                <a16:creationId xmlns:a16="http://schemas.microsoft.com/office/drawing/2014/main" id="{F33D438F-43A3-48BB-B814-37150DDFA704}"/>
              </a:ext>
            </a:extLst>
          </p:cNvPr>
          <p:cNvSpPr txBox="1"/>
          <p:nvPr/>
        </p:nvSpPr>
        <p:spPr>
          <a:xfrm>
            <a:off x="4497659" y="635245"/>
            <a:ext cx="7206661" cy="5464987"/>
          </a:xfrm>
          <a:prstGeom prst="rect">
            <a:avLst/>
          </a:prstGeom>
          <a:noFill/>
        </p:spPr>
        <p:txBody>
          <a:bodyPr wrap="square" rtlCol="0">
            <a:noAutofit/>
          </a:bodyPr>
          <a:lstStyle/>
          <a:p>
            <a:pPr marL="460375" indent="-460375">
              <a:spcAft>
                <a:spcPts val="4800"/>
              </a:spcAft>
              <a:buClr>
                <a:srgbClr val="B9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Acts 20 is Luke’s conclusion for Paul’s three missionary journeys. </a:t>
            </a:r>
          </a:p>
          <a:p>
            <a:pPr marL="460375" indent="-460375">
              <a:spcAft>
                <a:spcPts val="4800"/>
              </a:spcAft>
              <a:buClr>
                <a:srgbClr val="B9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From this point forward Paul’s focus will be on Rome, even though the road takes him through Jerusalem.</a:t>
            </a:r>
          </a:p>
          <a:p>
            <a:pPr marL="460375" indent="-460375">
              <a:spcAft>
                <a:spcPts val="4800"/>
              </a:spcAft>
              <a:buClr>
                <a:srgbClr val="B9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The key word for this chapter might well be </a:t>
            </a:r>
            <a:r>
              <a:rPr lang="en-US" sz="2400" b="1" dirty="0">
                <a:effectLst>
                  <a:glow rad="139700">
                    <a:schemeClr val="accent2">
                      <a:satMod val="175000"/>
                      <a:alpha val="40000"/>
                    </a:schemeClr>
                  </a:glow>
                </a:effectLst>
                <a:latin typeface="Segoe UI" panose="020B0502040204020203" pitchFamily="34" charset="0"/>
                <a:cs typeface="Segoe UI" panose="020B0502040204020203" pitchFamily="34" charset="0"/>
              </a:rPr>
              <a:t>Encouragement.</a:t>
            </a:r>
            <a:r>
              <a:rPr lang="en-US" sz="2400" b="1" dirty="0">
                <a:latin typeface="Segoe UI" panose="020B0502040204020203" pitchFamily="34" charset="0"/>
                <a:cs typeface="Segoe UI" panose="020B0502040204020203" pitchFamily="34" charset="0"/>
              </a:rPr>
              <a:t> </a:t>
            </a:r>
          </a:p>
          <a:p>
            <a:pPr marL="460375" indent="-460375">
              <a:spcAft>
                <a:spcPts val="4800"/>
              </a:spcAft>
              <a:buClr>
                <a:srgbClr val="B90000"/>
              </a:buClr>
              <a:buFont typeface="Wingdings" panose="05000000000000000000" pitchFamily="2" charset="2"/>
              <a:buChar char="Ø"/>
            </a:pPr>
            <a:r>
              <a:rPr lang="en-US" sz="2400" b="1" dirty="0">
                <a:latin typeface="Segoe UI" panose="020B0502040204020203" pitchFamily="34" charset="0"/>
                <a:cs typeface="Segoe UI" panose="020B0502040204020203" pitchFamily="34" charset="0"/>
              </a:rPr>
              <a:t>Wherever Paul went, he focused on this crucial ministry desperately needed in so many churches, then and now. </a:t>
            </a:r>
          </a:p>
        </p:txBody>
      </p:sp>
    </p:spTree>
    <p:extLst>
      <p:ext uri="{BB962C8B-B14F-4D97-AF65-F5344CB8AC3E}">
        <p14:creationId xmlns:p14="http://schemas.microsoft.com/office/powerpoint/2010/main" val="2535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B3567ED-E8EB-494E-B07B-76EBF6CB7D52}"/>
              </a:ext>
            </a:extLst>
          </p:cNvPr>
          <p:cNvSpPr txBox="1"/>
          <p:nvPr/>
        </p:nvSpPr>
        <p:spPr>
          <a:xfrm>
            <a:off x="523624" y="1303603"/>
            <a:ext cx="11153066" cy="506292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137160" tIns="91440" rIns="137160" bIns="91440" rtlCol="0">
            <a:spAutoFit/>
          </a:bodyPr>
          <a:lstStyle/>
          <a:p>
            <a:pPr indent="457200" algn="just">
              <a:spcAft>
                <a:spcPts val="600"/>
              </a:spcAft>
            </a:pPr>
            <a:r>
              <a:rPr lang="en-US" sz="2400" baseline="30000" dirty="0">
                <a:solidFill>
                  <a:srgbClr val="FFFF00"/>
                </a:solidFill>
                <a:latin typeface="Segoe UI Semibold" panose="020B0702040204020203" pitchFamily="34" charset="0"/>
                <a:cs typeface="Segoe UI Semibold" panose="020B0702040204020203" pitchFamily="34" charset="0"/>
              </a:rPr>
              <a:t>17 </a:t>
            </a:r>
            <a:r>
              <a:rPr lang="en-US" sz="2400" dirty="0">
                <a:solidFill>
                  <a:schemeClr val="bg1"/>
                </a:solidFill>
                <a:latin typeface="Segoe UI Semibold" panose="020B0702040204020203" pitchFamily="34" charset="0"/>
                <a:cs typeface="Segoe UI Semibold" panose="020B0702040204020203" pitchFamily="34" charset="0"/>
              </a:rPr>
              <a:t>Now from Miletus, he sent to Ephesus and summoned the elders of the church. </a:t>
            </a:r>
            <a:r>
              <a:rPr lang="en-US" sz="2400" baseline="30000" dirty="0">
                <a:solidFill>
                  <a:srgbClr val="FFFF00"/>
                </a:solidFill>
                <a:latin typeface="Segoe UI Semibold" panose="020B0702040204020203" pitchFamily="34" charset="0"/>
                <a:cs typeface="Segoe UI Semibold" panose="020B0702040204020203" pitchFamily="34" charset="0"/>
              </a:rPr>
              <a:t>18 </a:t>
            </a:r>
            <a:r>
              <a:rPr lang="en-US" sz="2400" dirty="0">
                <a:solidFill>
                  <a:schemeClr val="bg1"/>
                </a:solidFill>
                <a:latin typeface="Segoe UI Semibold" panose="020B0702040204020203" pitchFamily="34" charset="0"/>
                <a:cs typeface="Segoe UI Semibold" panose="020B0702040204020203" pitchFamily="34" charset="0"/>
              </a:rPr>
              <a:t>When they came to him, he said to them, “You know, from the first day I set foot in Asia, how I was with you the whole time, </a:t>
            </a:r>
            <a:r>
              <a:rPr lang="en-US" sz="2400" baseline="30000" dirty="0">
                <a:solidFill>
                  <a:srgbClr val="FFFF00"/>
                </a:solidFill>
                <a:latin typeface="Segoe UI Semibold" panose="020B0702040204020203" pitchFamily="34" charset="0"/>
                <a:cs typeface="Segoe UI Semibold" panose="020B0702040204020203" pitchFamily="34" charset="0"/>
              </a:rPr>
              <a:t>19 </a:t>
            </a:r>
            <a:r>
              <a:rPr lang="en-US" sz="2400" dirty="0">
                <a:solidFill>
                  <a:schemeClr val="bg1"/>
                </a:solidFill>
                <a:latin typeface="Segoe UI Semibold" panose="020B0702040204020203" pitchFamily="34" charset="0"/>
                <a:cs typeface="Segoe UI Semibold" panose="020B0702040204020203" pitchFamily="34" charset="0"/>
              </a:rPr>
              <a:t>serving the Lord with all humility, with tears, and during the trials that came to me through the plots of the Jews. </a:t>
            </a:r>
            <a:r>
              <a:rPr lang="en-US" sz="2400" baseline="30000" dirty="0">
                <a:solidFill>
                  <a:srgbClr val="FFFF00"/>
                </a:solidFill>
                <a:latin typeface="Segoe UI Semibold" panose="020B0702040204020203" pitchFamily="34" charset="0"/>
                <a:cs typeface="Segoe UI Semibold" panose="020B0702040204020203" pitchFamily="34" charset="0"/>
              </a:rPr>
              <a:t>20 </a:t>
            </a:r>
            <a:r>
              <a:rPr lang="en-US" sz="2400" dirty="0">
                <a:solidFill>
                  <a:schemeClr val="bg1"/>
                </a:solidFill>
                <a:latin typeface="Segoe UI Semibold" panose="020B0702040204020203" pitchFamily="34" charset="0"/>
                <a:cs typeface="Segoe UI Semibold" panose="020B0702040204020203" pitchFamily="34" charset="0"/>
              </a:rPr>
              <a:t>You know that I did not avoid proclaiming to you anything that was profitable or from teaching you publicly and from house to house. </a:t>
            </a:r>
            <a:br>
              <a:rPr lang="en-US" sz="2400" dirty="0">
                <a:solidFill>
                  <a:schemeClr val="bg1"/>
                </a:solidFill>
                <a:latin typeface="Segoe UI Semibold" panose="020B0702040204020203" pitchFamily="34" charset="0"/>
                <a:cs typeface="Segoe UI Semibold" panose="020B0702040204020203" pitchFamily="34" charset="0"/>
              </a:rPr>
            </a:br>
            <a:r>
              <a:rPr lang="en-US" sz="2400" baseline="30000" dirty="0">
                <a:solidFill>
                  <a:srgbClr val="FFFF00"/>
                </a:solidFill>
                <a:latin typeface="Segoe UI Semibold" panose="020B0702040204020203" pitchFamily="34" charset="0"/>
                <a:cs typeface="Segoe UI Semibold" panose="020B0702040204020203" pitchFamily="34" charset="0"/>
              </a:rPr>
              <a:t>21 </a:t>
            </a:r>
            <a:r>
              <a:rPr lang="en-US" sz="2400" dirty="0">
                <a:solidFill>
                  <a:schemeClr val="bg1"/>
                </a:solidFill>
                <a:latin typeface="Segoe UI Semibold" panose="020B0702040204020203" pitchFamily="34" charset="0"/>
                <a:cs typeface="Segoe UI Semibold" panose="020B0702040204020203" pitchFamily="34" charset="0"/>
              </a:rPr>
              <a:t>I testified to both Jews and Greeks about repentance toward God and faith in our Lord Jesus. </a:t>
            </a:r>
          </a:p>
          <a:p>
            <a:pPr indent="457200" algn="just">
              <a:spcAft>
                <a:spcPts val="600"/>
              </a:spcAft>
            </a:pPr>
            <a:r>
              <a:rPr lang="en-US" sz="2400" baseline="30000" dirty="0">
                <a:solidFill>
                  <a:srgbClr val="FFFF00"/>
                </a:solidFill>
                <a:latin typeface="Segoe UI Semibold" panose="020B0702040204020203" pitchFamily="34" charset="0"/>
                <a:cs typeface="Segoe UI Semibold" panose="020B0702040204020203" pitchFamily="34" charset="0"/>
              </a:rPr>
              <a:t>22 </a:t>
            </a:r>
            <a:r>
              <a:rPr lang="en-US" sz="2400" dirty="0">
                <a:solidFill>
                  <a:schemeClr val="bg1"/>
                </a:solidFill>
                <a:latin typeface="Segoe UI Semibold" panose="020B0702040204020203" pitchFamily="34" charset="0"/>
                <a:cs typeface="Segoe UI Semibold" panose="020B0702040204020203" pitchFamily="34" charset="0"/>
              </a:rPr>
              <a:t>“And now I am on my way to Jerusalem, compelled by the Spirit, not knowing what I will encounter there, </a:t>
            </a:r>
            <a:r>
              <a:rPr lang="en-US" sz="2400" baseline="30000" dirty="0">
                <a:solidFill>
                  <a:srgbClr val="FFFF00"/>
                </a:solidFill>
                <a:latin typeface="Segoe UI Semibold" panose="020B0702040204020203" pitchFamily="34" charset="0"/>
                <a:cs typeface="Segoe UI Semibold" panose="020B0702040204020203" pitchFamily="34" charset="0"/>
              </a:rPr>
              <a:t>23 </a:t>
            </a:r>
            <a:r>
              <a:rPr lang="en-US" sz="2400" dirty="0">
                <a:solidFill>
                  <a:schemeClr val="bg1"/>
                </a:solidFill>
                <a:latin typeface="Segoe UI Semibold" panose="020B0702040204020203" pitchFamily="34" charset="0"/>
                <a:cs typeface="Segoe UI Semibold" panose="020B0702040204020203" pitchFamily="34" charset="0"/>
              </a:rPr>
              <a:t>except that in every town the Holy Spirit warns me that chains and afflictions are waiting for me. </a:t>
            </a:r>
            <a:r>
              <a:rPr lang="en-US" sz="2400" baseline="30000" dirty="0">
                <a:solidFill>
                  <a:srgbClr val="FFFF00"/>
                </a:solidFill>
                <a:latin typeface="Segoe UI Semibold" panose="020B0702040204020203" pitchFamily="34" charset="0"/>
                <a:cs typeface="Segoe UI Semibold" panose="020B0702040204020203" pitchFamily="34" charset="0"/>
              </a:rPr>
              <a:t>24 </a:t>
            </a:r>
            <a:r>
              <a:rPr lang="en-US" sz="2400" dirty="0">
                <a:solidFill>
                  <a:schemeClr val="bg1"/>
                </a:solidFill>
                <a:latin typeface="Segoe UI Semibold" panose="020B0702040204020203" pitchFamily="34" charset="0"/>
                <a:cs typeface="Segoe UI Semibold" panose="020B0702040204020203" pitchFamily="34" charset="0"/>
              </a:rPr>
              <a:t>But I consider my life of no value to myself; my purpose is to finish my course and the ministry I received from the Lord Jesus, to testify to the gospel of God’s grace. </a:t>
            </a:r>
            <a:endParaRPr lang="en-US" sz="2800" dirty="0">
              <a:solidFill>
                <a:schemeClr val="bg1"/>
              </a:solidFill>
              <a:latin typeface="Segoe UI Semibold" panose="020B0702040204020203" pitchFamily="34" charset="0"/>
              <a:cs typeface="Segoe UI Semibold" panose="020B0702040204020203" pitchFamily="34" charset="0"/>
            </a:endParaRPr>
          </a:p>
        </p:txBody>
      </p:sp>
      <p:sp>
        <p:nvSpPr>
          <p:cNvPr id="11" name="Rectangle 4">
            <a:extLst>
              <a:ext uri="{FF2B5EF4-FFF2-40B4-BE49-F238E27FC236}">
                <a16:creationId xmlns:a16="http://schemas.microsoft.com/office/drawing/2014/main" id="{27A8950C-6A28-46DE-B208-C35887634C00}"/>
              </a:ext>
            </a:extLst>
          </p:cNvPr>
          <p:cNvSpPr txBox="1">
            <a:spLocks noChangeArrowheads="1"/>
          </p:cNvSpPr>
          <p:nvPr/>
        </p:nvSpPr>
        <p:spPr>
          <a:xfrm>
            <a:off x="76200" y="6553200"/>
            <a:ext cx="1431255" cy="258077"/>
          </a:xfrm>
          <a:prstGeom prst="rect">
            <a:avLst/>
          </a:prstGeom>
          <a:ln/>
        </p:spPr>
        <p:txBody>
          <a:bodyPr vert="horz" lIns="91440" tIns="45720" rIns="91440" bIns="45720" rtlCol="0" anchor="b"/>
          <a:lstStyle>
            <a:defPPr>
              <a:defRPr lang="en-US"/>
            </a:defPPr>
            <a:lvl1pPr marL="0" algn="l" defTabSz="457200" rtl="0" eaLnBrk="1" latinLnBrk="0" hangingPunct="1">
              <a:defRPr sz="9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dirty="0"/>
              <a:t>© Eric F. Glover 2021</a:t>
            </a:r>
          </a:p>
        </p:txBody>
      </p:sp>
      <p:sp>
        <p:nvSpPr>
          <p:cNvPr id="16" name="Rectangle 6">
            <a:extLst>
              <a:ext uri="{FF2B5EF4-FFF2-40B4-BE49-F238E27FC236}">
                <a16:creationId xmlns:a16="http://schemas.microsoft.com/office/drawing/2014/main" id="{F253D238-642E-4A08-B412-D7D8A9AEDBF8}"/>
              </a:ext>
            </a:extLst>
          </p:cNvPr>
          <p:cNvSpPr txBox="1">
            <a:spLocks noChangeArrowheads="1"/>
          </p:cNvSpPr>
          <p:nvPr/>
        </p:nvSpPr>
        <p:spPr>
          <a:xfrm>
            <a:off x="10977824" y="6482455"/>
            <a:ext cx="1186758" cy="365125"/>
          </a:xfrm>
          <a:prstGeom prst="rect">
            <a:avLst/>
          </a:prstGeom>
        </p:spPr>
        <p:txBody>
          <a:bodyPr vert="horz" lIns="91440" tIns="45720" rIns="91440" bIns="45720" rtlCol="0" anchor="ctr">
            <a:normAutofit/>
          </a:bodyPr>
          <a:lstStyle>
            <a:defPPr>
              <a:defRPr lang="en-US"/>
            </a:defPPr>
            <a:lvl1pPr marL="0" algn="r" defTabSz="457200" rtl="0" eaLnBrk="1" latinLnBrk="0" hangingPunct="1">
              <a:defRPr sz="12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spcAft>
                <a:spcPts val="600"/>
              </a:spcAft>
              <a:defRPr/>
            </a:pPr>
            <a:fld id="{525D6D22-F3CC-406C-AB7C-C30BB762FCEA}" type="slidenum">
              <a:rPr lang="en-US" altLang="en-US" b="0" smtClean="0">
                <a:latin typeface="Calibri" panose="020F0502020204030204"/>
              </a:rPr>
              <a:pPr defTabSz="914400">
                <a:spcAft>
                  <a:spcPts val="600"/>
                </a:spcAft>
                <a:defRPr/>
              </a:pPr>
              <a:t>9</a:t>
            </a:fld>
            <a:endParaRPr lang="en-US" altLang="en-US" b="0" dirty="0">
              <a:latin typeface="Calibri" panose="020F0502020204030204"/>
            </a:endParaRPr>
          </a:p>
        </p:txBody>
      </p:sp>
      <p:sp>
        <p:nvSpPr>
          <p:cNvPr id="25" name="Rectangle: Rounded Corners 24">
            <a:extLst>
              <a:ext uri="{FF2B5EF4-FFF2-40B4-BE49-F238E27FC236}">
                <a16:creationId xmlns:a16="http://schemas.microsoft.com/office/drawing/2014/main" id="{A1D712C3-1DB4-40E0-A8CC-46D79BB9E2A2}"/>
              </a:ext>
            </a:extLst>
          </p:cNvPr>
          <p:cNvSpPr/>
          <p:nvPr/>
        </p:nvSpPr>
        <p:spPr bwMode="auto">
          <a:xfrm>
            <a:off x="364932" y="417375"/>
            <a:ext cx="11462214" cy="837713"/>
          </a:xfrm>
          <a:prstGeom prst="roundRect">
            <a:avLst/>
          </a:prstGeom>
          <a:solidFill>
            <a:schemeClr val="bg1"/>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vert="horz" wrap="square" lIns="91440" tIns="91440" rIns="91440" bIns="0" numCol="1" rtlCol="0" anchor="ctr" anchorCtr="0" compatLnSpc="1">
            <a:prstTxWarp prst="textNoShape">
              <a:avLst/>
            </a:prstTxWarp>
          </a:bodyPr>
          <a:lstStyle/>
          <a:p>
            <a:pPr marL="117475">
              <a:spcAft>
                <a:spcPts val="600"/>
              </a:spcAft>
              <a:tabLst>
                <a:tab pos="11028363" algn="r"/>
              </a:tabLst>
            </a:pPr>
            <a:r>
              <a:rPr lang="en-US" sz="4000" b="1" cap="small" dirty="0">
                <a:solidFill>
                  <a:srgbClr val="910101"/>
                </a:solidFill>
                <a:latin typeface="Segoe UI Black" panose="020B0A02040204020203" pitchFamily="34" charset="0"/>
                <a:ea typeface="Segoe UI Black" panose="020B0A02040204020203" pitchFamily="34" charset="0"/>
              </a:rPr>
              <a:t>Personal Testimony</a:t>
            </a:r>
            <a:r>
              <a:rPr lang="en-US" sz="4400" b="1" dirty="0">
                <a:solidFill>
                  <a:srgbClr val="910101"/>
                </a:solidFill>
                <a:effectLst>
                  <a:outerShdw blurRad="38100" dist="38100" dir="2700000" algn="tl">
                    <a:srgbClr val="000000">
                      <a:alpha val="43137"/>
                    </a:srgbClr>
                  </a:outerShdw>
                </a:effectLst>
                <a:latin typeface="Papyrus" panose="03070502060502030205" pitchFamily="66" charset="0"/>
              </a:rPr>
              <a:t>	</a:t>
            </a:r>
            <a:r>
              <a:rPr lang="en-US" sz="2800" b="1" dirty="0">
                <a:latin typeface="Segoe UI Semibold" panose="020B0702040204020203" pitchFamily="34" charset="0"/>
                <a:cs typeface="Segoe UI Semibold" panose="020B0702040204020203" pitchFamily="34" charset="0"/>
              </a:rPr>
              <a:t>Acts 20:17-24</a:t>
            </a:r>
            <a:endParaRPr lang="en-US" sz="3600" b="1" i="1" dirty="0">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5483413"/>
      </p:ext>
    </p:extLst>
  </p:cSld>
  <p:clrMapOvr>
    <a:masterClrMapping/>
  </p:clrMapOvr>
</p:sld>
</file>

<file path=ppt/theme/theme1.xml><?xml version="1.0" encoding="utf-8"?>
<a:theme xmlns:a="http://schemas.openxmlformats.org/drawingml/2006/main" name="Blank Presentatio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9347</TotalTime>
  <Words>3966</Words>
  <Application>Microsoft Office PowerPoint</Application>
  <PresentationFormat>Widescreen</PresentationFormat>
  <Paragraphs>212</Paragraphs>
  <Slides>20</Slides>
  <Notes>0</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20</vt:i4>
      </vt:variant>
    </vt:vector>
  </HeadingPairs>
  <TitlesOfParts>
    <vt:vector size="37" baseType="lpstr">
      <vt:lpstr>Arial</vt:lpstr>
      <vt:lpstr>Calibri</vt:lpstr>
      <vt:lpstr>Calibri Light</vt:lpstr>
      <vt:lpstr>Impact</vt:lpstr>
      <vt:lpstr>Jokerman</vt:lpstr>
      <vt:lpstr>Lucida Handwriting</vt:lpstr>
      <vt:lpstr>Montserrat ExtraBold</vt:lpstr>
      <vt:lpstr>Papyrus</vt:lpstr>
      <vt:lpstr>Rage Italic</vt:lpstr>
      <vt:lpstr>Segoe Print</vt:lpstr>
      <vt:lpstr>Segoe UI</vt:lpstr>
      <vt:lpstr>Segoe UI Black</vt:lpstr>
      <vt:lpstr>Segoe UI Semibold</vt:lpstr>
      <vt:lpstr>Segoe UI Semilight</vt:lpstr>
      <vt:lpstr>Stencil</vt:lpstr>
      <vt:lpstr>Wingdings</vt:lpstr>
      <vt:lpstr>Blank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BeSharpCreative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Joshua Feit</dc:creator>
  <cp:lastModifiedBy>Eric Glover</cp:lastModifiedBy>
  <cp:revision>84</cp:revision>
  <cp:lastPrinted>2021-07-24T17:28:00Z</cp:lastPrinted>
  <dcterms:created xsi:type="dcterms:W3CDTF">2009-01-23T02:45:09Z</dcterms:created>
  <dcterms:modified xsi:type="dcterms:W3CDTF">2021-07-25T13:16:28Z</dcterms:modified>
</cp:coreProperties>
</file>