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60" r:id="rId1"/>
  </p:sldMasterIdLst>
  <p:sldIdLst>
    <p:sldId id="484" r:id="rId2"/>
    <p:sldId id="467" r:id="rId3"/>
    <p:sldId id="471" r:id="rId4"/>
    <p:sldId id="286" r:id="rId5"/>
    <p:sldId id="469" r:id="rId6"/>
    <p:sldId id="488" r:id="rId7"/>
    <p:sldId id="490" r:id="rId8"/>
    <p:sldId id="491" r:id="rId9"/>
    <p:sldId id="489" r:id="rId10"/>
    <p:sldId id="492" r:id="rId11"/>
    <p:sldId id="494" r:id="rId12"/>
    <p:sldId id="485" r:id="rId13"/>
    <p:sldId id="493" r:id="rId14"/>
    <p:sldId id="486" r:id="rId15"/>
    <p:sldId id="497" r:id="rId16"/>
    <p:sldId id="498" r:id="rId17"/>
    <p:sldId id="500" r:id="rId18"/>
    <p:sldId id="499" r:id="rId19"/>
    <p:sldId id="495" r:id="rId20"/>
    <p:sldId id="390" r:id="rId21"/>
  </p:sldIdLst>
  <p:sldSz cx="12192000" cy="6858000"/>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 Glover" initials="EG" lastIdx="1" clrIdx="0">
    <p:extLst>
      <p:ext uri="{19B8F6BF-5375-455C-9EA6-DF929625EA0E}">
        <p15:presenceInfo xmlns:p15="http://schemas.microsoft.com/office/powerpoint/2012/main" userId="47c2a8b81aae47a8"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90000"/>
    <a:srgbClr val="46FFFF"/>
    <a:srgbClr val="C50505"/>
    <a:srgbClr val="001E5C"/>
    <a:srgbClr val="F2F2F2"/>
    <a:srgbClr val="C3C3C3"/>
    <a:srgbClr val="FF7C80"/>
    <a:srgbClr val="CDE38E"/>
    <a:srgbClr val="8F0000"/>
    <a:srgbClr val="1C325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D316990-6127-423D-B01A-6573A1A06DAC}" v="2968" dt="2021-07-17T17:49:45.58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33" autoAdjust="0"/>
    <p:restoredTop sz="96564" autoAdjust="0"/>
  </p:normalViewPr>
  <p:slideViewPr>
    <p:cSldViewPr snapToGrid="0">
      <p:cViewPr varScale="1">
        <p:scale>
          <a:sx n="116" d="100"/>
          <a:sy n="116" d="100"/>
        </p:scale>
        <p:origin x="1502" y="389"/>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20" d="100"/>
        <a:sy n="12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ric Glover" userId="47c2a8b81aae47a8" providerId="LiveId" clId="{8D316990-6127-423D-B01A-6573A1A06DAC}"/>
    <pc:docChg chg="undo redo custSel addSld delSld modSld sldOrd">
      <pc:chgData name="Eric Glover" userId="47c2a8b81aae47a8" providerId="LiveId" clId="{8D316990-6127-423D-B01A-6573A1A06DAC}" dt="2021-07-17T18:43:28.236" v="9063" actId="6549"/>
      <pc:docMkLst>
        <pc:docMk/>
      </pc:docMkLst>
      <pc:sldChg chg="modSp mod">
        <pc:chgData name="Eric Glover" userId="47c2a8b81aae47a8" providerId="LiveId" clId="{8D316990-6127-423D-B01A-6573A1A06DAC}" dt="2021-07-17T18:43:28.236" v="9063" actId="6549"/>
        <pc:sldMkLst>
          <pc:docMk/>
          <pc:sldMk cId="3429495880" sldId="390"/>
        </pc:sldMkLst>
        <pc:spChg chg="mod">
          <ac:chgData name="Eric Glover" userId="47c2a8b81aae47a8" providerId="LiveId" clId="{8D316990-6127-423D-B01A-6573A1A06DAC}" dt="2021-07-17T18:43:28.236" v="9063" actId="6549"/>
          <ac:spMkLst>
            <pc:docMk/>
            <pc:sldMk cId="3429495880" sldId="390"/>
            <ac:spMk id="2" creationId="{14290237-B79B-4964-A589-B4AE42C51781}"/>
          </ac:spMkLst>
        </pc:spChg>
      </pc:sldChg>
      <pc:sldChg chg="delSp add del setBg delDesignElem">
        <pc:chgData name="Eric Glover" userId="47c2a8b81aae47a8" providerId="LiveId" clId="{8D316990-6127-423D-B01A-6573A1A06DAC}" dt="2021-07-17T16:07:30.639" v="5479" actId="47"/>
        <pc:sldMkLst>
          <pc:docMk/>
          <pc:sldMk cId="652786418" sldId="436"/>
        </pc:sldMkLst>
        <pc:spChg chg="del">
          <ac:chgData name="Eric Glover" userId="47c2a8b81aae47a8" providerId="LiveId" clId="{8D316990-6127-423D-B01A-6573A1A06DAC}" dt="2021-07-17T16:07:12.584" v="5478"/>
          <ac:spMkLst>
            <pc:docMk/>
            <pc:sldMk cId="652786418" sldId="436"/>
            <ac:spMk id="13" creationId="{1B15ED52-F352-441B-82BF-E0EA34836D08}"/>
          </ac:spMkLst>
        </pc:spChg>
        <pc:spChg chg="del">
          <ac:chgData name="Eric Glover" userId="47c2a8b81aae47a8" providerId="LiveId" clId="{8D316990-6127-423D-B01A-6573A1A06DAC}" dt="2021-07-17T16:07:12.584" v="5478"/>
          <ac:spMkLst>
            <pc:docMk/>
            <pc:sldMk cId="652786418" sldId="436"/>
            <ac:spMk id="15" creationId="{3B2E3793-BFE6-45A2-9B7B-E18844431C99}"/>
          </ac:spMkLst>
        </pc:spChg>
        <pc:spChg chg="del">
          <ac:chgData name="Eric Glover" userId="47c2a8b81aae47a8" providerId="LiveId" clId="{8D316990-6127-423D-B01A-6573A1A06DAC}" dt="2021-07-17T16:07:12.584" v="5478"/>
          <ac:spMkLst>
            <pc:docMk/>
            <pc:sldMk cId="652786418" sldId="436"/>
            <ac:spMk id="17" creationId="{BC4C4868-CB8F-4AF9-9CDB-8108F2C19B67}"/>
          </ac:spMkLst>
        </pc:spChg>
        <pc:spChg chg="del">
          <ac:chgData name="Eric Glover" userId="47c2a8b81aae47a8" providerId="LiveId" clId="{8D316990-6127-423D-B01A-6573A1A06DAC}" dt="2021-07-17T16:07:12.584" v="5478"/>
          <ac:spMkLst>
            <pc:docMk/>
            <pc:sldMk cId="652786418" sldId="436"/>
            <ac:spMk id="19" creationId="{375E0459-6403-40CD-989D-56A4407CA12E}"/>
          </ac:spMkLst>
        </pc:spChg>
        <pc:spChg chg="del">
          <ac:chgData name="Eric Glover" userId="47c2a8b81aae47a8" providerId="LiveId" clId="{8D316990-6127-423D-B01A-6573A1A06DAC}" dt="2021-07-17T16:07:12.584" v="5478"/>
          <ac:spMkLst>
            <pc:docMk/>
            <pc:sldMk cId="652786418" sldId="436"/>
            <ac:spMk id="21" creationId="{53E5B1A8-3AC9-4BD1-9BBC-78CA94F2D1BA}"/>
          </ac:spMkLst>
        </pc:spChg>
      </pc:sldChg>
      <pc:sldChg chg="del delDesignElem">
        <pc:chgData name="Eric Glover" userId="47c2a8b81aae47a8" providerId="LiveId" clId="{8D316990-6127-423D-B01A-6573A1A06DAC}" dt="2021-07-17T17:00:31.769" v="7061" actId="47"/>
        <pc:sldMkLst>
          <pc:docMk/>
          <pc:sldMk cId="2816472155" sldId="444"/>
        </pc:sldMkLst>
      </pc:sldChg>
      <pc:sldChg chg="modSp mod">
        <pc:chgData name="Eric Glover" userId="47c2a8b81aae47a8" providerId="LiveId" clId="{8D316990-6127-423D-B01A-6573A1A06DAC}" dt="2021-07-17T17:43:21.942" v="8851" actId="6549"/>
        <pc:sldMkLst>
          <pc:docMk/>
          <pc:sldMk cId="3896088557" sldId="467"/>
        </pc:sldMkLst>
        <pc:spChg chg="mod">
          <ac:chgData name="Eric Glover" userId="47c2a8b81aae47a8" providerId="LiveId" clId="{8D316990-6127-423D-B01A-6573A1A06DAC}" dt="2021-07-17T17:43:21.942" v="8851" actId="6549"/>
          <ac:spMkLst>
            <pc:docMk/>
            <pc:sldMk cId="3896088557" sldId="467"/>
            <ac:spMk id="4" creationId="{9DBE536B-5A45-4FA1-A213-D2EFD94C4F93}"/>
          </ac:spMkLst>
        </pc:spChg>
      </pc:sldChg>
      <pc:sldChg chg="addSp delSp modSp mod ord delAnim">
        <pc:chgData name="Eric Glover" userId="47c2a8b81aae47a8" providerId="LiveId" clId="{8D316990-6127-423D-B01A-6573A1A06DAC}" dt="2021-07-17T13:43:56.558" v="706" actId="20578"/>
        <pc:sldMkLst>
          <pc:docMk/>
          <pc:sldMk cId="2576531457" sldId="469"/>
        </pc:sldMkLst>
        <pc:spChg chg="add del mod">
          <ac:chgData name="Eric Glover" userId="47c2a8b81aae47a8" providerId="LiveId" clId="{8D316990-6127-423D-B01A-6573A1A06DAC}" dt="2021-07-17T13:23:46.256" v="187" actId="478"/>
          <ac:spMkLst>
            <pc:docMk/>
            <pc:sldMk cId="2576531457" sldId="469"/>
            <ac:spMk id="2" creationId="{3C9CA428-A7F4-40F8-8AEE-48449ED6AB3A}"/>
          </ac:spMkLst>
        </pc:spChg>
        <pc:spChg chg="add del mod">
          <ac:chgData name="Eric Glover" userId="47c2a8b81aae47a8" providerId="LiveId" clId="{8D316990-6127-423D-B01A-6573A1A06DAC}" dt="2021-07-17T13:26:49.058" v="236" actId="478"/>
          <ac:spMkLst>
            <pc:docMk/>
            <pc:sldMk cId="2576531457" sldId="469"/>
            <ac:spMk id="3" creationId="{5022B136-E65C-4F79-A7CA-CD601CF6EF03}"/>
          </ac:spMkLst>
        </pc:spChg>
        <pc:spChg chg="del">
          <ac:chgData name="Eric Glover" userId="47c2a8b81aae47a8" providerId="LiveId" clId="{8D316990-6127-423D-B01A-6573A1A06DAC}" dt="2021-07-17T13:03:57.156" v="13" actId="478"/>
          <ac:spMkLst>
            <pc:docMk/>
            <pc:sldMk cId="2576531457" sldId="469"/>
            <ac:spMk id="12" creationId="{9DF92345-6A11-4446-AB9E-2F7DDA9484C8}"/>
          </ac:spMkLst>
        </pc:spChg>
        <pc:spChg chg="del">
          <ac:chgData name="Eric Glover" userId="47c2a8b81aae47a8" providerId="LiveId" clId="{8D316990-6127-423D-B01A-6573A1A06DAC}" dt="2021-07-17T13:03:55.703" v="12" actId="478"/>
          <ac:spMkLst>
            <pc:docMk/>
            <pc:sldMk cId="2576531457" sldId="469"/>
            <ac:spMk id="13" creationId="{91B59C00-D9ED-4443-9866-1E7AB1FD42BF}"/>
          </ac:spMkLst>
        </pc:spChg>
        <pc:spChg chg="del">
          <ac:chgData name="Eric Glover" userId="47c2a8b81aae47a8" providerId="LiveId" clId="{8D316990-6127-423D-B01A-6573A1A06DAC}" dt="2021-07-17T13:03:58.466" v="14" actId="478"/>
          <ac:spMkLst>
            <pc:docMk/>
            <pc:sldMk cId="2576531457" sldId="469"/>
            <ac:spMk id="15" creationId="{58EE615D-7E58-4D49-A9F9-EE2BF1BC411A}"/>
          </ac:spMkLst>
        </pc:spChg>
        <pc:spChg chg="mod">
          <ac:chgData name="Eric Glover" userId="47c2a8b81aae47a8" providerId="LiveId" clId="{8D316990-6127-423D-B01A-6573A1A06DAC}" dt="2021-07-17T13:31:14.884" v="255" actId="108"/>
          <ac:spMkLst>
            <pc:docMk/>
            <pc:sldMk cId="2576531457" sldId="469"/>
            <ac:spMk id="22" creationId="{0B3567ED-E8EB-494E-B07B-76EBF6CB7D52}"/>
          </ac:spMkLst>
        </pc:spChg>
        <pc:spChg chg="mod">
          <ac:chgData name="Eric Glover" userId="47c2a8b81aae47a8" providerId="LiveId" clId="{8D316990-6127-423D-B01A-6573A1A06DAC}" dt="2021-07-17T13:22:47.848" v="182"/>
          <ac:spMkLst>
            <pc:docMk/>
            <pc:sldMk cId="2576531457" sldId="469"/>
            <ac:spMk id="25" creationId="{A1D712C3-1DB4-40E0-A8CC-46D79BB9E2A2}"/>
          </ac:spMkLst>
        </pc:spChg>
      </pc:sldChg>
      <pc:sldChg chg="del">
        <pc:chgData name="Eric Glover" userId="47c2a8b81aae47a8" providerId="LiveId" clId="{8D316990-6127-423D-B01A-6573A1A06DAC}" dt="2021-07-17T12:45:25.862" v="4" actId="47"/>
        <pc:sldMkLst>
          <pc:docMk/>
          <pc:sldMk cId="2046088576" sldId="470"/>
        </pc:sldMkLst>
      </pc:sldChg>
      <pc:sldChg chg="addSp delSp modSp mod setBg setClrOvrMap">
        <pc:chgData name="Eric Glover" userId="47c2a8b81aae47a8" providerId="LiveId" clId="{8D316990-6127-423D-B01A-6573A1A06DAC}" dt="2021-07-17T17:46:14.757" v="9004" actId="1037"/>
        <pc:sldMkLst>
          <pc:docMk/>
          <pc:sldMk cId="2870058932" sldId="471"/>
        </pc:sldMkLst>
        <pc:spChg chg="add mod">
          <ac:chgData name="Eric Glover" userId="47c2a8b81aae47a8" providerId="LiveId" clId="{8D316990-6127-423D-B01A-6573A1A06DAC}" dt="2021-07-17T17:46:14.757" v="9004" actId="1037"/>
          <ac:spMkLst>
            <pc:docMk/>
            <pc:sldMk cId="2870058932" sldId="471"/>
            <ac:spMk id="2" creationId="{59E08BA1-A7D7-416C-8351-99037F81D50D}"/>
          </ac:spMkLst>
        </pc:spChg>
        <pc:spChg chg="add del">
          <ac:chgData name="Eric Glover" userId="47c2a8b81aae47a8" providerId="LiveId" clId="{8D316990-6127-423D-B01A-6573A1A06DAC}" dt="2021-07-17T17:44:26.169" v="8873" actId="26606"/>
          <ac:spMkLst>
            <pc:docMk/>
            <pc:sldMk cId="2870058932" sldId="471"/>
            <ac:spMk id="71" creationId="{42A4FC2C-047E-45A5-965D-8E1E3BF09BC6}"/>
          </ac:spMkLst>
        </pc:spChg>
        <pc:spChg chg="add del">
          <ac:chgData name="Eric Glover" userId="47c2a8b81aae47a8" providerId="LiveId" clId="{8D316990-6127-423D-B01A-6573A1A06DAC}" dt="2021-07-17T17:44:34.829" v="8875" actId="26606"/>
          <ac:spMkLst>
            <pc:docMk/>
            <pc:sldMk cId="2870058932" sldId="471"/>
            <ac:spMk id="83" creationId="{92CC4BDB-5B81-4023-B967-7DF04BC13389}"/>
          </ac:spMkLst>
        </pc:spChg>
        <pc:spChg chg="add del">
          <ac:chgData name="Eric Glover" userId="47c2a8b81aae47a8" providerId="LiveId" clId="{8D316990-6127-423D-B01A-6573A1A06DAC}" dt="2021-07-17T17:44:53.308" v="8879" actId="26606"/>
          <ac:spMkLst>
            <pc:docMk/>
            <pc:sldMk cId="2870058932" sldId="471"/>
            <ac:spMk id="85" creationId="{50F864A1-23CF-4954-887F-3C4458622A68}"/>
          </ac:spMkLst>
        </pc:spChg>
        <pc:spChg chg="add del">
          <ac:chgData name="Eric Glover" userId="47c2a8b81aae47a8" providerId="LiveId" clId="{8D316990-6127-423D-B01A-6573A1A06DAC}" dt="2021-07-17T17:44:53.308" v="8879" actId="26606"/>
          <ac:spMkLst>
            <pc:docMk/>
            <pc:sldMk cId="2870058932" sldId="471"/>
            <ac:spMk id="87" creationId="{8D313E8C-7457-407E-BDA5-EACA44D38247}"/>
          </ac:spMkLst>
        </pc:spChg>
        <pc:spChg chg="add del">
          <ac:chgData name="Eric Glover" userId="47c2a8b81aae47a8" providerId="LiveId" clId="{8D316990-6127-423D-B01A-6573A1A06DAC}" dt="2021-07-17T17:44:04.676" v="8862" actId="26606"/>
          <ac:spMkLst>
            <pc:docMk/>
            <pc:sldMk cId="2870058932" sldId="471"/>
            <ac:spMk id="135" creationId="{B670DBD5-770C-4383-9F54-5B86E86BD5BB}"/>
          </ac:spMkLst>
        </pc:spChg>
        <pc:spChg chg="add del">
          <ac:chgData name="Eric Glover" userId="47c2a8b81aae47a8" providerId="LiveId" clId="{8D316990-6127-423D-B01A-6573A1A06DAC}" dt="2021-07-17T17:44:14.744" v="8864" actId="26606"/>
          <ac:spMkLst>
            <pc:docMk/>
            <pc:sldMk cId="2870058932" sldId="471"/>
            <ac:spMk id="137" creationId="{DB103EB1-B135-4526-B883-33228FC27FF1}"/>
          </ac:spMkLst>
        </pc:spChg>
        <pc:spChg chg="add del">
          <ac:chgData name="Eric Glover" userId="47c2a8b81aae47a8" providerId="LiveId" clId="{8D316990-6127-423D-B01A-6573A1A06DAC}" dt="2021-07-17T17:44:22.171" v="8870" actId="26606"/>
          <ac:spMkLst>
            <pc:docMk/>
            <pc:sldMk cId="2870058932" sldId="471"/>
            <ac:spMk id="139" creationId="{2E80C965-DB6D-4F81-9E9E-B027384D0BD6}"/>
          </ac:spMkLst>
        </pc:spChg>
        <pc:spChg chg="add del">
          <ac:chgData name="Eric Glover" userId="47c2a8b81aae47a8" providerId="LiveId" clId="{8D316990-6127-423D-B01A-6573A1A06DAC}" dt="2021-07-17T17:44:22.171" v="8870" actId="26606"/>
          <ac:spMkLst>
            <pc:docMk/>
            <pc:sldMk cId="2870058932" sldId="471"/>
            <ac:spMk id="141" creationId="{D291F021-C45C-4D44-A2B8-A789E386CC42}"/>
          </ac:spMkLst>
        </pc:spChg>
        <pc:spChg chg="add del">
          <ac:chgData name="Eric Glover" userId="47c2a8b81aae47a8" providerId="LiveId" clId="{8D316990-6127-423D-B01A-6573A1A06DAC}" dt="2021-07-17T17:44:14.744" v="8864" actId="26606"/>
          <ac:spMkLst>
            <pc:docMk/>
            <pc:sldMk cId="2870058932" sldId="471"/>
            <ac:spMk id="1028" creationId="{A2509F26-B5DC-4BA7-B476-4CB044237A2E}"/>
          </ac:spMkLst>
        </pc:spChg>
        <pc:spChg chg="add del">
          <ac:chgData name="Eric Glover" userId="47c2a8b81aae47a8" providerId="LiveId" clId="{8D316990-6127-423D-B01A-6573A1A06DAC}" dt="2021-07-17T17:44:22.171" v="8870" actId="26606"/>
          <ac:spMkLst>
            <pc:docMk/>
            <pc:sldMk cId="2870058932" sldId="471"/>
            <ac:spMk id="1029" creationId="{569BBA9B-8F4E-4D2B-BEFA-41A475443377}"/>
          </ac:spMkLst>
        </pc:spChg>
        <pc:spChg chg="add del">
          <ac:chgData name="Eric Glover" userId="47c2a8b81aae47a8" providerId="LiveId" clId="{8D316990-6127-423D-B01A-6573A1A06DAC}" dt="2021-07-17T17:44:17.711" v="8866" actId="26606"/>
          <ac:spMkLst>
            <pc:docMk/>
            <pc:sldMk cId="2870058932" sldId="471"/>
            <ac:spMk id="1030" creationId="{3B432D73-5C38-474F-AF96-A3228731BF36}"/>
          </ac:spMkLst>
        </pc:spChg>
        <pc:spChg chg="add del">
          <ac:chgData name="Eric Glover" userId="47c2a8b81aae47a8" providerId="LiveId" clId="{8D316990-6127-423D-B01A-6573A1A06DAC}" dt="2021-07-17T17:44:22.171" v="8870" actId="26606"/>
          <ac:spMkLst>
            <pc:docMk/>
            <pc:sldMk cId="2870058932" sldId="471"/>
            <ac:spMk id="1031" creationId="{851012D1-8033-40B1-9EC0-91390FFC7403}"/>
          </ac:spMkLst>
        </pc:spChg>
        <pc:spChg chg="add del">
          <ac:chgData name="Eric Glover" userId="47c2a8b81aae47a8" providerId="LiveId" clId="{8D316990-6127-423D-B01A-6573A1A06DAC}" dt="2021-07-17T17:44:53.311" v="8880" actId="26606"/>
          <ac:spMkLst>
            <pc:docMk/>
            <pc:sldMk cId="2870058932" sldId="471"/>
            <ac:spMk id="1038" creationId="{92CC4BDB-5B81-4023-B967-7DF04BC13389}"/>
          </ac:spMkLst>
        </pc:spChg>
        <pc:spChg chg="add del">
          <ac:chgData name="Eric Glover" userId="47c2a8b81aae47a8" providerId="LiveId" clId="{8D316990-6127-423D-B01A-6573A1A06DAC}" dt="2021-07-17T17:44:36.838" v="8877" actId="26606"/>
          <ac:spMkLst>
            <pc:docMk/>
            <pc:sldMk cId="2870058932" sldId="471"/>
            <ac:spMk id="1040" creationId="{42A4FC2C-047E-45A5-965D-8E1E3BF09BC6}"/>
          </ac:spMkLst>
        </pc:spChg>
        <pc:spChg chg="add del">
          <ac:chgData name="Eric Glover" userId="47c2a8b81aae47a8" providerId="LiveId" clId="{8D316990-6127-423D-B01A-6573A1A06DAC}" dt="2021-07-17T17:44:53.308" v="8879" actId="26606"/>
          <ac:spMkLst>
            <pc:docMk/>
            <pc:sldMk cId="2870058932" sldId="471"/>
            <ac:spMk id="1042" creationId="{7EBFDB7D-DD97-44CE-AFFB-458781A3DB9B}"/>
          </ac:spMkLst>
        </pc:spChg>
        <pc:spChg chg="add">
          <ac:chgData name="Eric Glover" userId="47c2a8b81aae47a8" providerId="LiveId" clId="{8D316990-6127-423D-B01A-6573A1A06DAC}" dt="2021-07-17T17:44:53.311" v="8880" actId="26606"/>
          <ac:spMkLst>
            <pc:docMk/>
            <pc:sldMk cId="2870058932" sldId="471"/>
            <ac:spMk id="1044" creationId="{E559D998-AB6C-46E1-B394-118E9A1E2D62}"/>
          </ac:spMkLst>
        </pc:spChg>
        <pc:grpChg chg="add del">
          <ac:chgData name="Eric Glover" userId="47c2a8b81aae47a8" providerId="LiveId" clId="{8D316990-6127-423D-B01A-6573A1A06DAC}" dt="2021-07-17T17:44:26.166" v="8872" actId="26606"/>
          <ac:grpSpMkLst>
            <pc:docMk/>
            <pc:sldMk cId="2870058932" sldId="471"/>
            <ac:grpSpMk id="1033" creationId="{63737881-458F-40AD-B72B-B57D267DC423}"/>
          </ac:grpSpMkLst>
        </pc:grpChg>
        <pc:picChg chg="add mod">
          <ac:chgData name="Eric Glover" userId="47c2a8b81aae47a8" providerId="LiveId" clId="{8D316990-6127-423D-B01A-6573A1A06DAC}" dt="2021-07-17T17:44:53.311" v="8880" actId="26606"/>
          <ac:picMkLst>
            <pc:docMk/>
            <pc:sldMk cId="2870058932" sldId="471"/>
            <ac:picMk id="1026" creationId="{04EBDAC8-BC2D-4ADF-AED0-02B559639EBD}"/>
          </ac:picMkLst>
        </pc:picChg>
        <pc:picChg chg="del">
          <ac:chgData name="Eric Glover" userId="47c2a8b81aae47a8" providerId="LiveId" clId="{8D316990-6127-423D-B01A-6573A1A06DAC}" dt="2021-07-17T12:45:35.987" v="6" actId="478"/>
          <ac:picMkLst>
            <pc:docMk/>
            <pc:sldMk cId="2870058932" sldId="471"/>
            <ac:picMk id="1026" creationId="{EC90822E-F11D-4C86-A1E0-A3836BA00D46}"/>
          </ac:picMkLst>
        </pc:picChg>
      </pc:sldChg>
      <pc:sldChg chg="del">
        <pc:chgData name="Eric Glover" userId="47c2a8b81aae47a8" providerId="LiveId" clId="{8D316990-6127-423D-B01A-6573A1A06DAC}" dt="2021-07-17T16:06:10.003" v="5476" actId="47"/>
        <pc:sldMkLst>
          <pc:docMk/>
          <pc:sldMk cId="605604799" sldId="473"/>
        </pc:sldMkLst>
      </pc:sldChg>
      <pc:sldChg chg="del">
        <pc:chgData name="Eric Glover" userId="47c2a8b81aae47a8" providerId="LiveId" clId="{8D316990-6127-423D-B01A-6573A1A06DAC}" dt="2021-07-17T17:24:37.406" v="7558" actId="47"/>
        <pc:sldMkLst>
          <pc:docMk/>
          <pc:sldMk cId="1342352971" sldId="474"/>
        </pc:sldMkLst>
      </pc:sldChg>
      <pc:sldChg chg="del">
        <pc:chgData name="Eric Glover" userId="47c2a8b81aae47a8" providerId="LiveId" clId="{8D316990-6127-423D-B01A-6573A1A06DAC}" dt="2021-07-17T16:05:55.136" v="5475" actId="47"/>
        <pc:sldMkLst>
          <pc:docMk/>
          <pc:sldMk cId="3358309923" sldId="475"/>
        </pc:sldMkLst>
      </pc:sldChg>
      <pc:sldChg chg="del">
        <pc:chgData name="Eric Glover" userId="47c2a8b81aae47a8" providerId="LiveId" clId="{8D316990-6127-423D-B01A-6573A1A06DAC}" dt="2021-07-17T12:45:43.651" v="7" actId="47"/>
        <pc:sldMkLst>
          <pc:docMk/>
          <pc:sldMk cId="2000140547" sldId="476"/>
        </pc:sldMkLst>
      </pc:sldChg>
      <pc:sldChg chg="del">
        <pc:chgData name="Eric Glover" userId="47c2a8b81aae47a8" providerId="LiveId" clId="{8D316990-6127-423D-B01A-6573A1A06DAC}" dt="2021-07-17T16:05:51.080" v="5474" actId="47"/>
        <pc:sldMkLst>
          <pc:docMk/>
          <pc:sldMk cId="3361458597" sldId="477"/>
        </pc:sldMkLst>
      </pc:sldChg>
      <pc:sldChg chg="del">
        <pc:chgData name="Eric Glover" userId="47c2a8b81aae47a8" providerId="LiveId" clId="{8D316990-6127-423D-B01A-6573A1A06DAC}" dt="2021-07-17T16:06:10.003" v="5476" actId="47"/>
        <pc:sldMkLst>
          <pc:docMk/>
          <pc:sldMk cId="2259945593" sldId="478"/>
        </pc:sldMkLst>
      </pc:sldChg>
      <pc:sldChg chg="del">
        <pc:chgData name="Eric Glover" userId="47c2a8b81aae47a8" providerId="LiveId" clId="{8D316990-6127-423D-B01A-6573A1A06DAC}" dt="2021-07-17T16:06:10.003" v="5476" actId="47"/>
        <pc:sldMkLst>
          <pc:docMk/>
          <pc:sldMk cId="527794154" sldId="480"/>
        </pc:sldMkLst>
      </pc:sldChg>
      <pc:sldChg chg="del">
        <pc:chgData name="Eric Glover" userId="47c2a8b81aae47a8" providerId="LiveId" clId="{8D316990-6127-423D-B01A-6573A1A06DAC}" dt="2021-07-17T16:06:10.003" v="5476" actId="47"/>
        <pc:sldMkLst>
          <pc:docMk/>
          <pc:sldMk cId="993894797" sldId="481"/>
        </pc:sldMkLst>
      </pc:sldChg>
      <pc:sldChg chg="del">
        <pc:chgData name="Eric Glover" userId="47c2a8b81aae47a8" providerId="LiveId" clId="{8D316990-6127-423D-B01A-6573A1A06DAC}" dt="2021-07-17T16:06:10.003" v="5476" actId="47"/>
        <pc:sldMkLst>
          <pc:docMk/>
          <pc:sldMk cId="1581641424" sldId="482"/>
        </pc:sldMkLst>
      </pc:sldChg>
      <pc:sldChg chg="del">
        <pc:chgData name="Eric Glover" userId="47c2a8b81aae47a8" providerId="LiveId" clId="{8D316990-6127-423D-B01A-6573A1A06DAC}" dt="2021-07-17T16:06:10.003" v="5476" actId="47"/>
        <pc:sldMkLst>
          <pc:docMk/>
          <pc:sldMk cId="120929168" sldId="483"/>
        </pc:sldMkLst>
      </pc:sldChg>
      <pc:sldChg chg="modSp add mod ord">
        <pc:chgData name="Eric Glover" userId="47c2a8b81aae47a8" providerId="LiveId" clId="{8D316990-6127-423D-B01A-6573A1A06DAC}" dt="2021-07-17T17:43:34.798" v="8859" actId="6549"/>
        <pc:sldMkLst>
          <pc:docMk/>
          <pc:sldMk cId="1627890513" sldId="484"/>
        </pc:sldMkLst>
        <pc:spChg chg="mod">
          <ac:chgData name="Eric Glover" userId="47c2a8b81aae47a8" providerId="LiveId" clId="{8D316990-6127-423D-B01A-6573A1A06DAC}" dt="2021-07-17T17:43:34.798" v="8859" actId="6549"/>
          <ac:spMkLst>
            <pc:docMk/>
            <pc:sldMk cId="1627890513" sldId="484"/>
            <ac:spMk id="2" creationId="{14290237-B79B-4964-A589-B4AE42C51781}"/>
          </ac:spMkLst>
        </pc:spChg>
      </pc:sldChg>
      <pc:sldChg chg="del">
        <pc:chgData name="Eric Glover" userId="47c2a8b81aae47a8" providerId="LiveId" clId="{8D316990-6127-423D-B01A-6573A1A06DAC}" dt="2021-07-17T12:44:57.861" v="0" actId="47"/>
        <pc:sldMkLst>
          <pc:docMk/>
          <pc:sldMk cId="2437373690" sldId="484"/>
        </pc:sldMkLst>
      </pc:sldChg>
      <pc:sldChg chg="addSp delSp modSp add mod modAnim">
        <pc:chgData name="Eric Glover" userId="47c2a8b81aae47a8" providerId="LiveId" clId="{8D316990-6127-423D-B01A-6573A1A06DAC}" dt="2021-07-17T15:43:53.774" v="5122" actId="14100"/>
        <pc:sldMkLst>
          <pc:docMk/>
          <pc:sldMk cId="2491310682" sldId="485"/>
        </pc:sldMkLst>
        <pc:spChg chg="add mod ord modVis">
          <ac:chgData name="Eric Glover" userId="47c2a8b81aae47a8" providerId="LiveId" clId="{8D316990-6127-423D-B01A-6573A1A06DAC}" dt="2021-07-17T15:43:34.638" v="5120" actId="1036"/>
          <ac:spMkLst>
            <pc:docMk/>
            <pc:sldMk cId="2491310682" sldId="485"/>
            <ac:spMk id="6" creationId="{98CD39E2-30D8-4944-B732-6729494F105D}"/>
          </ac:spMkLst>
        </pc:spChg>
        <pc:spChg chg="add mod ord modVis">
          <ac:chgData name="Eric Glover" userId="47c2a8b81aae47a8" providerId="LiveId" clId="{8D316990-6127-423D-B01A-6573A1A06DAC}" dt="2021-07-17T15:39:26.123" v="4901" actId="13244"/>
          <ac:spMkLst>
            <pc:docMk/>
            <pc:sldMk cId="2491310682" sldId="485"/>
            <ac:spMk id="7" creationId="{5EAEE274-2268-4276-911D-39934292D6AF}"/>
          </ac:spMkLst>
        </pc:spChg>
        <pc:spChg chg="add mod ord modVis">
          <ac:chgData name="Eric Glover" userId="47c2a8b81aae47a8" providerId="LiveId" clId="{8D316990-6127-423D-B01A-6573A1A06DAC}" dt="2021-07-17T15:43:53.774" v="5122" actId="14100"/>
          <ac:spMkLst>
            <pc:docMk/>
            <pc:sldMk cId="2491310682" sldId="485"/>
            <ac:spMk id="8" creationId="{9208C058-5E9E-4613-A9CE-919EAEA03CBB}"/>
          </ac:spMkLst>
        </pc:spChg>
        <pc:spChg chg="add del mod">
          <ac:chgData name="Eric Glover" userId="47c2a8b81aae47a8" providerId="LiveId" clId="{8D316990-6127-423D-B01A-6573A1A06DAC}" dt="2021-07-17T15:22:02.204" v="4757" actId="478"/>
          <ac:spMkLst>
            <pc:docMk/>
            <pc:sldMk cId="2491310682" sldId="485"/>
            <ac:spMk id="9" creationId="{32E013DA-2585-42CD-B3F7-0F9A2F6C3DDE}"/>
          </ac:spMkLst>
        </pc:spChg>
        <pc:spChg chg="add del mod">
          <ac:chgData name="Eric Glover" userId="47c2a8b81aae47a8" providerId="LiveId" clId="{8D316990-6127-423D-B01A-6573A1A06DAC}" dt="2021-07-17T15:22:03.366" v="4758" actId="478"/>
          <ac:spMkLst>
            <pc:docMk/>
            <pc:sldMk cId="2491310682" sldId="485"/>
            <ac:spMk id="10" creationId="{4DE7015A-645E-4596-96A2-320E8E8ACC9B}"/>
          </ac:spMkLst>
        </pc:spChg>
        <pc:spChg chg="mod ord modVis">
          <ac:chgData name="Eric Glover" userId="47c2a8b81aae47a8" providerId="LiveId" clId="{8D316990-6127-423D-B01A-6573A1A06DAC}" dt="2021-07-17T15:39:12.639" v="4898" actId="13244"/>
          <ac:spMkLst>
            <pc:docMk/>
            <pc:sldMk cId="2491310682" sldId="485"/>
            <ac:spMk id="11" creationId="{27A8950C-6A28-46DE-B208-C35887634C00}"/>
          </ac:spMkLst>
        </pc:spChg>
        <pc:spChg chg="add del mod ord modVis">
          <ac:chgData name="Eric Glover" userId="47c2a8b81aae47a8" providerId="LiveId" clId="{8D316990-6127-423D-B01A-6573A1A06DAC}" dt="2021-07-17T15:23:12.103" v="4800" actId="478"/>
          <ac:spMkLst>
            <pc:docMk/>
            <pc:sldMk cId="2491310682" sldId="485"/>
            <ac:spMk id="12" creationId="{907112C7-052B-4916-B04A-583285DF10ED}"/>
          </ac:spMkLst>
        </pc:spChg>
        <pc:spChg chg="add del mod ord modVis">
          <ac:chgData name="Eric Glover" userId="47c2a8b81aae47a8" providerId="LiveId" clId="{8D316990-6127-423D-B01A-6573A1A06DAC}" dt="2021-07-17T15:23:05.104" v="4798" actId="478"/>
          <ac:spMkLst>
            <pc:docMk/>
            <pc:sldMk cId="2491310682" sldId="485"/>
            <ac:spMk id="13" creationId="{AD0E85E5-3C25-4B37-90CA-B976EFEC303C}"/>
          </ac:spMkLst>
        </pc:spChg>
        <pc:spChg chg="add mod ord modVis">
          <ac:chgData name="Eric Glover" userId="47c2a8b81aae47a8" providerId="LiveId" clId="{8D316990-6127-423D-B01A-6573A1A06DAC}" dt="2021-07-17T15:39:28.385" v="4902" actId="13244"/>
          <ac:spMkLst>
            <pc:docMk/>
            <pc:sldMk cId="2491310682" sldId="485"/>
            <ac:spMk id="14" creationId="{BE191947-0985-4C8A-BB7A-5E568494C588}"/>
          </ac:spMkLst>
        </pc:spChg>
        <pc:spChg chg="add mod ord modVis">
          <ac:chgData name="Eric Glover" userId="47c2a8b81aae47a8" providerId="LiveId" clId="{8D316990-6127-423D-B01A-6573A1A06DAC}" dt="2021-07-17T15:39:30.289" v="4903" actId="13244"/>
          <ac:spMkLst>
            <pc:docMk/>
            <pc:sldMk cId="2491310682" sldId="485"/>
            <ac:spMk id="15" creationId="{67E450AF-950E-4202-8F97-16ABC93E73FC}"/>
          </ac:spMkLst>
        </pc:spChg>
        <pc:spChg chg="mod ord modVis">
          <ac:chgData name="Eric Glover" userId="47c2a8b81aae47a8" providerId="LiveId" clId="{8D316990-6127-423D-B01A-6573A1A06DAC}" dt="2021-07-17T15:39:14.555" v="4899" actId="13244"/>
          <ac:spMkLst>
            <pc:docMk/>
            <pc:sldMk cId="2491310682" sldId="485"/>
            <ac:spMk id="16" creationId="{F253D238-642E-4A08-B412-D7D8A9AEDBF8}"/>
          </ac:spMkLst>
        </pc:spChg>
        <pc:spChg chg="add mod ord modVis">
          <ac:chgData name="Eric Glover" userId="47c2a8b81aae47a8" providerId="LiveId" clId="{8D316990-6127-423D-B01A-6573A1A06DAC}" dt="2021-07-17T15:41:27.649" v="4970" actId="2711"/>
          <ac:spMkLst>
            <pc:docMk/>
            <pc:sldMk cId="2491310682" sldId="485"/>
            <ac:spMk id="17" creationId="{6DB5F570-1564-4851-8EB5-7F3FD0EAD0FE}"/>
          </ac:spMkLst>
        </pc:spChg>
        <pc:spChg chg="add mod ord modVis">
          <ac:chgData name="Eric Glover" userId="47c2a8b81aae47a8" providerId="LiveId" clId="{8D316990-6127-423D-B01A-6573A1A06DAC}" dt="2021-07-17T15:43:34.638" v="5120" actId="1036"/>
          <ac:spMkLst>
            <pc:docMk/>
            <pc:sldMk cId="2491310682" sldId="485"/>
            <ac:spMk id="18" creationId="{D945EE17-ED31-4D72-8342-56115EB2778D}"/>
          </ac:spMkLst>
        </pc:spChg>
        <pc:spChg chg="add mod">
          <ac:chgData name="Eric Glover" userId="47c2a8b81aae47a8" providerId="LiveId" clId="{8D316990-6127-423D-B01A-6573A1A06DAC}" dt="2021-07-17T15:43:34.638" v="5120" actId="1036"/>
          <ac:spMkLst>
            <pc:docMk/>
            <pc:sldMk cId="2491310682" sldId="485"/>
            <ac:spMk id="19" creationId="{CBB11A3E-51FF-4290-B230-A06B34A090BF}"/>
          </ac:spMkLst>
        </pc:spChg>
        <pc:spChg chg="mod ord modVis">
          <ac:chgData name="Eric Glover" userId="47c2a8b81aae47a8" providerId="LiveId" clId="{8D316990-6127-423D-B01A-6573A1A06DAC}" dt="2021-07-17T15:38:18.907" v="4895" actId="167"/>
          <ac:spMkLst>
            <pc:docMk/>
            <pc:sldMk cId="2491310682" sldId="485"/>
            <ac:spMk id="22" creationId="{0B3567ED-E8EB-494E-B07B-76EBF6CB7D52}"/>
          </ac:spMkLst>
        </pc:spChg>
        <pc:spChg chg="mod ord modVis">
          <ac:chgData name="Eric Glover" userId="47c2a8b81aae47a8" providerId="LiveId" clId="{8D316990-6127-423D-B01A-6573A1A06DAC}" dt="2021-07-17T15:32:18.176" v="4854" actId="13244"/>
          <ac:spMkLst>
            <pc:docMk/>
            <pc:sldMk cId="2491310682" sldId="485"/>
            <ac:spMk id="25" creationId="{A1D712C3-1DB4-40E0-A8CC-46D79BB9E2A2}"/>
          </ac:spMkLst>
        </pc:spChg>
      </pc:sldChg>
      <pc:sldChg chg="addSp delSp modSp add mod modAnim">
        <pc:chgData name="Eric Glover" userId="47c2a8b81aae47a8" providerId="LiveId" clId="{8D316990-6127-423D-B01A-6573A1A06DAC}" dt="2021-07-17T17:10:16.357" v="7225" actId="115"/>
        <pc:sldMkLst>
          <pc:docMk/>
          <pc:sldMk cId="552031546" sldId="486"/>
        </pc:sldMkLst>
        <pc:spChg chg="add mod ord modVis">
          <ac:chgData name="Eric Glover" userId="47c2a8b81aae47a8" providerId="LiveId" clId="{8D316990-6127-423D-B01A-6573A1A06DAC}" dt="2021-07-17T16:18:36.593" v="5967" actId="13244"/>
          <ac:spMkLst>
            <pc:docMk/>
            <pc:sldMk cId="552031546" sldId="486"/>
            <ac:spMk id="6" creationId="{BC6B6CD1-974B-4462-84DE-3C01F0B32E04}"/>
          </ac:spMkLst>
        </pc:spChg>
        <pc:spChg chg="add mod modVis">
          <ac:chgData name="Eric Glover" userId="47c2a8b81aae47a8" providerId="LiveId" clId="{8D316990-6127-423D-B01A-6573A1A06DAC}" dt="2021-07-17T16:24:21.231" v="6090" actId="14429"/>
          <ac:spMkLst>
            <pc:docMk/>
            <pc:sldMk cId="552031546" sldId="486"/>
            <ac:spMk id="7" creationId="{331EC6A3-832A-49BF-91F7-C300EB29FC80}"/>
          </ac:spMkLst>
        </pc:spChg>
        <pc:spChg chg="add mod modVis">
          <ac:chgData name="Eric Glover" userId="47c2a8b81aae47a8" providerId="LiveId" clId="{8D316990-6127-423D-B01A-6573A1A06DAC}" dt="2021-07-17T16:24:40.897" v="6098" actId="14429"/>
          <ac:spMkLst>
            <pc:docMk/>
            <pc:sldMk cId="552031546" sldId="486"/>
            <ac:spMk id="8" creationId="{F919CCD5-B13A-4A71-ADAE-6DB47FD72FF3}"/>
          </ac:spMkLst>
        </pc:spChg>
        <pc:spChg chg="add mod ord modVis">
          <ac:chgData name="Eric Glover" userId="47c2a8b81aae47a8" providerId="LiveId" clId="{8D316990-6127-423D-B01A-6573A1A06DAC}" dt="2021-07-17T16:24:46.498" v="6100" actId="14429"/>
          <ac:spMkLst>
            <pc:docMk/>
            <pc:sldMk cId="552031546" sldId="486"/>
            <ac:spMk id="9" creationId="{390029FE-B333-447F-BF0E-C99ECC5E7376}"/>
          </ac:spMkLst>
        </pc:spChg>
        <pc:spChg chg="add mod modVis">
          <ac:chgData name="Eric Glover" userId="47c2a8b81aae47a8" providerId="LiveId" clId="{8D316990-6127-423D-B01A-6573A1A06DAC}" dt="2021-07-17T16:24:42.906" v="6099" actId="14429"/>
          <ac:spMkLst>
            <pc:docMk/>
            <pc:sldMk cId="552031546" sldId="486"/>
            <ac:spMk id="10" creationId="{EB7CF5B5-6911-4F8B-B963-56377029C824}"/>
          </ac:spMkLst>
        </pc:spChg>
        <pc:spChg chg="mod modVis">
          <ac:chgData name="Eric Glover" userId="47c2a8b81aae47a8" providerId="LiveId" clId="{8D316990-6127-423D-B01A-6573A1A06DAC}" dt="2021-07-17T16:18:27.152" v="5963" actId="962"/>
          <ac:spMkLst>
            <pc:docMk/>
            <pc:sldMk cId="552031546" sldId="486"/>
            <ac:spMk id="11" creationId="{27A8950C-6A28-46DE-B208-C35887634C00}"/>
          </ac:spMkLst>
        </pc:spChg>
        <pc:spChg chg="add mod modVis">
          <ac:chgData name="Eric Glover" userId="47c2a8b81aae47a8" providerId="LiveId" clId="{8D316990-6127-423D-B01A-6573A1A06DAC}" dt="2021-07-17T17:10:16.357" v="7225" actId="115"/>
          <ac:spMkLst>
            <pc:docMk/>
            <pc:sldMk cId="552031546" sldId="486"/>
            <ac:spMk id="12" creationId="{B956A092-AC94-4257-8230-502727606ECE}"/>
          </ac:spMkLst>
        </pc:spChg>
        <pc:spChg chg="mod modVis">
          <ac:chgData name="Eric Glover" userId="47c2a8b81aae47a8" providerId="LiveId" clId="{8D316990-6127-423D-B01A-6573A1A06DAC}" dt="2021-07-17T16:18:33.996" v="5965" actId="962"/>
          <ac:spMkLst>
            <pc:docMk/>
            <pc:sldMk cId="552031546" sldId="486"/>
            <ac:spMk id="16" creationId="{F253D238-642E-4A08-B412-D7D8A9AEDBF8}"/>
          </ac:spMkLst>
        </pc:spChg>
        <pc:spChg chg="mod ord modVis">
          <ac:chgData name="Eric Glover" userId="47c2a8b81aae47a8" providerId="LiveId" clId="{8D316990-6127-423D-B01A-6573A1A06DAC}" dt="2021-07-17T16:21:38.113" v="6043" actId="1076"/>
          <ac:spMkLst>
            <pc:docMk/>
            <pc:sldMk cId="552031546" sldId="486"/>
            <ac:spMk id="22" creationId="{0B3567ED-E8EB-494E-B07B-76EBF6CB7D52}"/>
          </ac:spMkLst>
        </pc:spChg>
        <pc:spChg chg="del">
          <ac:chgData name="Eric Glover" userId="47c2a8b81aae47a8" providerId="LiveId" clId="{8D316990-6127-423D-B01A-6573A1A06DAC}" dt="2021-07-17T16:05:39.375" v="5472" actId="478"/>
          <ac:spMkLst>
            <pc:docMk/>
            <pc:sldMk cId="552031546" sldId="486"/>
            <ac:spMk id="25" creationId="{A1D712C3-1DB4-40E0-A8CC-46D79BB9E2A2}"/>
          </ac:spMkLst>
        </pc:spChg>
      </pc:sldChg>
      <pc:sldChg chg="modSp add del mod">
        <pc:chgData name="Eric Glover" userId="47c2a8b81aae47a8" providerId="LiveId" clId="{8D316990-6127-423D-B01A-6573A1A06DAC}" dt="2021-07-17T14:52:16.074" v="3771" actId="47"/>
        <pc:sldMkLst>
          <pc:docMk/>
          <pc:sldMk cId="666434936" sldId="487"/>
        </pc:sldMkLst>
        <pc:spChg chg="mod">
          <ac:chgData name="Eric Glover" userId="47c2a8b81aae47a8" providerId="LiveId" clId="{8D316990-6127-423D-B01A-6573A1A06DAC}" dt="2021-07-17T13:15:34.384" v="167" actId="207"/>
          <ac:spMkLst>
            <pc:docMk/>
            <pc:sldMk cId="666434936" sldId="487"/>
            <ac:spMk id="22" creationId="{0B3567ED-E8EB-494E-B07B-76EBF6CB7D52}"/>
          </ac:spMkLst>
        </pc:spChg>
      </pc:sldChg>
      <pc:sldChg chg="addSp delSp modSp add mod modAnim">
        <pc:chgData name="Eric Glover" userId="47c2a8b81aae47a8" providerId="LiveId" clId="{8D316990-6127-423D-B01A-6573A1A06DAC}" dt="2021-07-17T17:47:40.455" v="9005"/>
        <pc:sldMkLst>
          <pc:docMk/>
          <pc:sldMk cId="3451440058" sldId="488"/>
        </pc:sldMkLst>
        <pc:spChg chg="mod">
          <ac:chgData name="Eric Glover" userId="47c2a8b81aae47a8" providerId="LiveId" clId="{8D316990-6127-423D-B01A-6573A1A06DAC}" dt="2021-07-17T13:42:56.415" v="700" actId="1036"/>
          <ac:spMkLst>
            <pc:docMk/>
            <pc:sldMk cId="3451440058" sldId="488"/>
            <ac:spMk id="3" creationId="{5022B136-E65C-4F79-A7CA-CD601CF6EF03}"/>
          </ac:spMkLst>
        </pc:spChg>
        <pc:spChg chg="add mod">
          <ac:chgData name="Eric Glover" userId="47c2a8b81aae47a8" providerId="LiveId" clId="{8D316990-6127-423D-B01A-6573A1A06DAC}" dt="2021-07-17T13:42:56.415" v="700" actId="1036"/>
          <ac:spMkLst>
            <pc:docMk/>
            <pc:sldMk cId="3451440058" sldId="488"/>
            <ac:spMk id="5" creationId="{07B977B9-B985-4613-8261-580DBED8F3C2}"/>
          </ac:spMkLst>
        </pc:spChg>
        <pc:spChg chg="add del mod">
          <ac:chgData name="Eric Glover" userId="47c2a8b81aae47a8" providerId="LiveId" clId="{8D316990-6127-423D-B01A-6573A1A06DAC}" dt="2021-07-17T13:33:48.621" v="322" actId="478"/>
          <ac:spMkLst>
            <pc:docMk/>
            <pc:sldMk cId="3451440058" sldId="488"/>
            <ac:spMk id="7" creationId="{EAF88978-CB83-450D-86EF-16B9F980229C}"/>
          </ac:spMkLst>
        </pc:spChg>
        <pc:spChg chg="add mod">
          <ac:chgData name="Eric Glover" userId="47c2a8b81aae47a8" providerId="LiveId" clId="{8D316990-6127-423D-B01A-6573A1A06DAC}" dt="2021-07-17T13:42:56.415" v="700" actId="1036"/>
          <ac:spMkLst>
            <pc:docMk/>
            <pc:sldMk cId="3451440058" sldId="488"/>
            <ac:spMk id="15" creationId="{872A2833-CD30-4D8B-9C9B-8420A8A6C627}"/>
          </ac:spMkLst>
        </pc:spChg>
        <pc:spChg chg="add mod">
          <ac:chgData name="Eric Glover" userId="47c2a8b81aae47a8" providerId="LiveId" clId="{8D316990-6127-423D-B01A-6573A1A06DAC}" dt="2021-07-17T13:42:56.415" v="700" actId="1036"/>
          <ac:spMkLst>
            <pc:docMk/>
            <pc:sldMk cId="3451440058" sldId="488"/>
            <ac:spMk id="17" creationId="{8B9233CB-55E9-4F92-9287-C5656EA8DEF2}"/>
          </ac:spMkLst>
        </pc:spChg>
        <pc:spChg chg="add del mod">
          <ac:chgData name="Eric Glover" userId="47c2a8b81aae47a8" providerId="LiveId" clId="{8D316990-6127-423D-B01A-6573A1A06DAC}" dt="2021-07-17T13:42:42.440" v="661" actId="478"/>
          <ac:spMkLst>
            <pc:docMk/>
            <pc:sldMk cId="3451440058" sldId="488"/>
            <ac:spMk id="18" creationId="{28EEF64E-9175-448F-9102-6DBFC2ED1081}"/>
          </ac:spMkLst>
        </pc:spChg>
        <pc:spChg chg="add del mod">
          <ac:chgData name="Eric Glover" userId="47c2a8b81aae47a8" providerId="LiveId" clId="{8D316990-6127-423D-B01A-6573A1A06DAC}" dt="2021-07-17T13:42:42.440" v="661" actId="478"/>
          <ac:spMkLst>
            <pc:docMk/>
            <pc:sldMk cId="3451440058" sldId="488"/>
            <ac:spMk id="21" creationId="{1A57F413-A9A7-44AA-8291-C51C9E819E39}"/>
          </ac:spMkLst>
        </pc:spChg>
        <pc:spChg chg="mod">
          <ac:chgData name="Eric Glover" userId="47c2a8b81aae47a8" providerId="LiveId" clId="{8D316990-6127-423D-B01A-6573A1A06DAC}" dt="2021-07-17T13:42:56.415" v="700" actId="1036"/>
          <ac:spMkLst>
            <pc:docMk/>
            <pc:sldMk cId="3451440058" sldId="488"/>
            <ac:spMk id="22" creationId="{0B3567ED-E8EB-494E-B07B-76EBF6CB7D52}"/>
          </ac:spMkLst>
        </pc:spChg>
        <pc:cxnChg chg="add mod">
          <ac:chgData name="Eric Glover" userId="47c2a8b81aae47a8" providerId="LiveId" clId="{8D316990-6127-423D-B01A-6573A1A06DAC}" dt="2021-07-17T13:49:52.308" v="972" actId="208"/>
          <ac:cxnSpMkLst>
            <pc:docMk/>
            <pc:sldMk cId="3451440058" sldId="488"/>
            <ac:cxnSpMk id="4" creationId="{24BBDAEF-3E45-4ADA-9665-78DC42890E16}"/>
          </ac:cxnSpMkLst>
        </pc:cxnChg>
        <pc:cxnChg chg="add mod">
          <ac:chgData name="Eric Glover" userId="47c2a8b81aae47a8" providerId="LiveId" clId="{8D316990-6127-423D-B01A-6573A1A06DAC}" dt="2021-07-17T13:49:43.563" v="969" actId="208"/>
          <ac:cxnSpMkLst>
            <pc:docMk/>
            <pc:sldMk cId="3451440058" sldId="488"/>
            <ac:cxnSpMk id="13" creationId="{D155EFFD-8E6C-430C-A8DC-9BB69D025AE7}"/>
          </ac:cxnSpMkLst>
        </pc:cxnChg>
      </pc:sldChg>
      <pc:sldChg chg="modSp add del">
        <pc:chgData name="Eric Glover" userId="47c2a8b81aae47a8" providerId="LiveId" clId="{8D316990-6127-423D-B01A-6573A1A06DAC}" dt="2021-07-17T13:26:28.877" v="232" actId="47"/>
        <pc:sldMkLst>
          <pc:docMk/>
          <pc:sldMk cId="4282254561" sldId="488"/>
        </pc:sldMkLst>
        <pc:spChg chg="mod">
          <ac:chgData name="Eric Glover" userId="47c2a8b81aae47a8" providerId="LiveId" clId="{8D316990-6127-423D-B01A-6573A1A06DAC}" dt="2021-07-17T13:22:59.510" v="183"/>
          <ac:spMkLst>
            <pc:docMk/>
            <pc:sldMk cId="4282254561" sldId="488"/>
            <ac:spMk id="25" creationId="{A1D712C3-1DB4-40E0-A8CC-46D79BB9E2A2}"/>
          </ac:spMkLst>
        </pc:spChg>
      </pc:sldChg>
      <pc:sldChg chg="addSp modSp add mod modAnim">
        <pc:chgData name="Eric Glover" userId="47c2a8b81aae47a8" providerId="LiveId" clId="{8D316990-6127-423D-B01A-6573A1A06DAC}" dt="2021-07-17T14:51:03.746" v="3770" actId="20577"/>
        <pc:sldMkLst>
          <pc:docMk/>
          <pc:sldMk cId="1398874006" sldId="489"/>
        </pc:sldMkLst>
        <pc:spChg chg="add mod">
          <ac:chgData name="Eric Glover" userId="47c2a8b81aae47a8" providerId="LiveId" clId="{8D316990-6127-423D-B01A-6573A1A06DAC}" dt="2021-07-17T14:51:03.746" v="3770" actId="20577"/>
          <ac:spMkLst>
            <pc:docMk/>
            <pc:sldMk cId="1398874006" sldId="489"/>
            <ac:spMk id="2" creationId="{AC37BCB6-532C-477C-B40D-FCFDAFDD29D4}"/>
          </ac:spMkLst>
        </pc:spChg>
        <pc:spChg chg="mod">
          <ac:chgData name="Eric Glover" userId="47c2a8b81aae47a8" providerId="LiveId" clId="{8D316990-6127-423D-B01A-6573A1A06DAC}" dt="2021-07-17T14:48:25.305" v="3639" actId="1076"/>
          <ac:spMkLst>
            <pc:docMk/>
            <pc:sldMk cId="1398874006" sldId="489"/>
            <ac:spMk id="3" creationId="{5022B136-E65C-4F79-A7CA-CD601CF6EF03}"/>
          </ac:spMkLst>
        </pc:spChg>
        <pc:spChg chg="mod">
          <ac:chgData name="Eric Glover" userId="47c2a8b81aae47a8" providerId="LiveId" clId="{8D316990-6127-423D-B01A-6573A1A06DAC}" dt="2021-07-17T14:33:18.969" v="2963" actId="207"/>
          <ac:spMkLst>
            <pc:docMk/>
            <pc:sldMk cId="1398874006" sldId="489"/>
            <ac:spMk id="22" creationId="{0B3567ED-E8EB-494E-B07B-76EBF6CB7D52}"/>
          </ac:spMkLst>
        </pc:spChg>
      </pc:sldChg>
      <pc:sldChg chg="addSp delSp modSp add mod ord delAnim modAnim">
        <pc:chgData name="Eric Glover" userId="47c2a8b81aae47a8" providerId="LiveId" clId="{8D316990-6127-423D-B01A-6573A1A06DAC}" dt="2021-07-17T14:02:13.395" v="1095" actId="1036"/>
        <pc:sldMkLst>
          <pc:docMk/>
          <pc:sldMk cId="586041531" sldId="490"/>
        </pc:sldMkLst>
        <pc:spChg chg="add mod">
          <ac:chgData name="Eric Glover" userId="47c2a8b81aae47a8" providerId="LiveId" clId="{8D316990-6127-423D-B01A-6573A1A06DAC}" dt="2021-07-17T14:02:13.395" v="1095" actId="1036"/>
          <ac:spMkLst>
            <pc:docMk/>
            <pc:sldMk cId="586041531" sldId="490"/>
            <ac:spMk id="6" creationId="{59AE00BB-38E4-4756-92E8-84D23D8F91B7}"/>
          </ac:spMkLst>
        </pc:spChg>
        <pc:spChg chg="add mod">
          <ac:chgData name="Eric Glover" userId="47c2a8b81aae47a8" providerId="LiveId" clId="{8D316990-6127-423D-B01A-6573A1A06DAC}" dt="2021-07-17T14:02:13.395" v="1095" actId="1036"/>
          <ac:spMkLst>
            <pc:docMk/>
            <pc:sldMk cId="586041531" sldId="490"/>
            <ac:spMk id="7" creationId="{0C848791-CFC2-40C2-96C9-9BE47DE33473}"/>
          </ac:spMkLst>
        </pc:spChg>
        <pc:spChg chg="add mod">
          <ac:chgData name="Eric Glover" userId="47c2a8b81aae47a8" providerId="LiveId" clId="{8D316990-6127-423D-B01A-6573A1A06DAC}" dt="2021-07-17T13:50:52.514" v="1029" actId="1036"/>
          <ac:spMkLst>
            <pc:docMk/>
            <pc:sldMk cId="586041531" sldId="490"/>
            <ac:spMk id="8" creationId="{F5F008BC-1F2C-468E-A30A-4BCB43BC9C6E}"/>
          </ac:spMkLst>
        </pc:spChg>
        <pc:spChg chg="add del mod">
          <ac:chgData name="Eric Glover" userId="47c2a8b81aae47a8" providerId="LiveId" clId="{8D316990-6127-423D-B01A-6573A1A06DAC}" dt="2021-07-17T14:01:33.355" v="1056" actId="478"/>
          <ac:spMkLst>
            <pc:docMk/>
            <pc:sldMk cId="586041531" sldId="490"/>
            <ac:spMk id="12" creationId="{89264D92-0035-46A5-9631-ACA15B5A3E6E}"/>
          </ac:spMkLst>
        </pc:spChg>
        <pc:spChg chg="mod">
          <ac:chgData name="Eric Glover" userId="47c2a8b81aae47a8" providerId="LiveId" clId="{8D316990-6127-423D-B01A-6573A1A06DAC}" dt="2021-07-17T13:50:52.514" v="1029" actId="1036"/>
          <ac:spMkLst>
            <pc:docMk/>
            <pc:sldMk cId="586041531" sldId="490"/>
            <ac:spMk id="22" creationId="{0B3567ED-E8EB-494E-B07B-76EBF6CB7D52}"/>
          </ac:spMkLst>
        </pc:spChg>
        <pc:cxnChg chg="add mod">
          <ac:chgData name="Eric Glover" userId="47c2a8b81aae47a8" providerId="LiveId" clId="{8D316990-6127-423D-B01A-6573A1A06DAC}" dt="2021-07-17T14:02:13.395" v="1095" actId="1036"/>
          <ac:cxnSpMkLst>
            <pc:docMk/>
            <pc:sldMk cId="586041531" sldId="490"/>
            <ac:cxnSpMk id="3" creationId="{FCE49E33-4ADD-48C0-9B3C-849BA68FB624}"/>
          </ac:cxnSpMkLst>
        </pc:cxnChg>
        <pc:cxnChg chg="add mod">
          <ac:chgData name="Eric Glover" userId="47c2a8b81aae47a8" providerId="LiveId" clId="{8D316990-6127-423D-B01A-6573A1A06DAC}" dt="2021-07-17T14:02:13.395" v="1095" actId="1036"/>
          <ac:cxnSpMkLst>
            <pc:docMk/>
            <pc:sldMk cId="586041531" sldId="490"/>
            <ac:cxnSpMk id="13" creationId="{42BB2FF5-4994-4F66-88BC-6CC202C8F649}"/>
          </ac:cxnSpMkLst>
        </pc:cxnChg>
      </pc:sldChg>
      <pc:sldChg chg="add del">
        <pc:chgData name="Eric Glover" userId="47c2a8b81aae47a8" providerId="LiveId" clId="{8D316990-6127-423D-B01A-6573A1A06DAC}" dt="2021-07-17T13:44:00.446" v="707" actId="47"/>
        <pc:sldMkLst>
          <pc:docMk/>
          <pc:sldMk cId="2638794543" sldId="490"/>
        </pc:sldMkLst>
      </pc:sldChg>
      <pc:sldChg chg="addSp delSp modSp add mod ord delAnim modAnim">
        <pc:chgData name="Eric Glover" userId="47c2a8b81aae47a8" providerId="LiveId" clId="{8D316990-6127-423D-B01A-6573A1A06DAC}" dt="2021-07-17T14:28:16.650" v="2952" actId="1037"/>
        <pc:sldMkLst>
          <pc:docMk/>
          <pc:sldMk cId="3406287385" sldId="491"/>
        </pc:sldMkLst>
        <pc:spChg chg="add mod">
          <ac:chgData name="Eric Glover" userId="47c2a8b81aae47a8" providerId="LiveId" clId="{8D316990-6127-423D-B01A-6573A1A06DAC}" dt="2021-07-17T14:26:31.385" v="2805" actId="1076"/>
          <ac:spMkLst>
            <pc:docMk/>
            <pc:sldMk cId="3406287385" sldId="491"/>
            <ac:spMk id="6" creationId="{BCBFD2D3-D728-482E-8DA8-5A2E1F8916CA}"/>
          </ac:spMkLst>
        </pc:spChg>
        <pc:spChg chg="add mod">
          <ac:chgData name="Eric Glover" userId="47c2a8b81aae47a8" providerId="LiveId" clId="{8D316990-6127-423D-B01A-6573A1A06DAC}" dt="2021-07-17T14:24:24.442" v="2445" actId="1076"/>
          <ac:spMkLst>
            <pc:docMk/>
            <pc:sldMk cId="3406287385" sldId="491"/>
            <ac:spMk id="7" creationId="{D57E75D3-18F0-49A9-AAAE-298BE084E174}"/>
          </ac:spMkLst>
        </pc:spChg>
        <pc:spChg chg="add del mod">
          <ac:chgData name="Eric Glover" userId="47c2a8b81aae47a8" providerId="LiveId" clId="{8D316990-6127-423D-B01A-6573A1A06DAC}" dt="2021-07-17T14:22:43.112" v="2351" actId="478"/>
          <ac:spMkLst>
            <pc:docMk/>
            <pc:sldMk cId="3406287385" sldId="491"/>
            <ac:spMk id="9" creationId="{85EA9B4F-A8CB-4CEE-A6C8-616E781EA6FE}"/>
          </ac:spMkLst>
        </pc:spChg>
        <pc:spChg chg="add del mod">
          <ac:chgData name="Eric Glover" userId="47c2a8b81aae47a8" providerId="LiveId" clId="{8D316990-6127-423D-B01A-6573A1A06DAC}" dt="2021-07-17T14:22:48.367" v="2354" actId="478"/>
          <ac:spMkLst>
            <pc:docMk/>
            <pc:sldMk cId="3406287385" sldId="491"/>
            <ac:spMk id="14" creationId="{E0F3F2CF-FB9F-4FF0-BA90-F8E708C7B1AD}"/>
          </ac:spMkLst>
        </pc:spChg>
        <pc:spChg chg="mod">
          <ac:chgData name="Eric Glover" userId="47c2a8b81aae47a8" providerId="LiveId" clId="{8D316990-6127-423D-B01A-6573A1A06DAC}" dt="2021-07-17T14:28:16.650" v="2952" actId="1037"/>
          <ac:spMkLst>
            <pc:docMk/>
            <pc:sldMk cId="3406287385" sldId="491"/>
            <ac:spMk id="22" creationId="{0B3567ED-E8EB-494E-B07B-76EBF6CB7D52}"/>
          </ac:spMkLst>
        </pc:spChg>
        <pc:spChg chg="add del">
          <ac:chgData name="Eric Glover" userId="47c2a8b81aae47a8" providerId="LiveId" clId="{8D316990-6127-423D-B01A-6573A1A06DAC}" dt="2021-07-17T14:15:18.133" v="1668" actId="478"/>
          <ac:spMkLst>
            <pc:docMk/>
            <pc:sldMk cId="3406287385" sldId="491"/>
            <ac:spMk id="26" creationId="{43CB1049-5FAA-457D-BAA1-9C23FED4C5BD}"/>
          </ac:spMkLst>
        </pc:spChg>
        <pc:spChg chg="add del mod">
          <ac:chgData name="Eric Glover" userId="47c2a8b81aae47a8" providerId="LiveId" clId="{8D316990-6127-423D-B01A-6573A1A06DAC}" dt="2021-07-17T14:28:16.650" v="2952" actId="1037"/>
          <ac:spMkLst>
            <pc:docMk/>
            <pc:sldMk cId="3406287385" sldId="491"/>
            <ac:spMk id="43" creationId="{5EBE2D73-BD76-491F-90C9-FF625FAD5AE1}"/>
          </ac:spMkLst>
        </pc:spChg>
        <pc:spChg chg="add mod">
          <ac:chgData name="Eric Glover" userId="47c2a8b81aae47a8" providerId="LiveId" clId="{8D316990-6127-423D-B01A-6573A1A06DAC}" dt="2021-07-17T14:28:16.650" v="2952" actId="1037"/>
          <ac:spMkLst>
            <pc:docMk/>
            <pc:sldMk cId="3406287385" sldId="491"/>
            <ac:spMk id="44" creationId="{87082EB9-ECCE-4448-909B-6D64645B9C38}"/>
          </ac:spMkLst>
        </pc:spChg>
        <pc:grpChg chg="add del mod">
          <ac:chgData name="Eric Glover" userId="47c2a8b81aae47a8" providerId="LiveId" clId="{8D316990-6127-423D-B01A-6573A1A06DAC}" dt="2021-07-17T14:22:40.071" v="2349" actId="478"/>
          <ac:grpSpMkLst>
            <pc:docMk/>
            <pc:sldMk cId="3406287385" sldId="491"/>
            <ac:grpSpMk id="42" creationId="{D1E0E91C-BEE3-43C5-A24B-16D35C5D582F}"/>
          </ac:grpSpMkLst>
        </pc:grpChg>
        <pc:cxnChg chg="add del mod">
          <ac:chgData name="Eric Glover" userId="47c2a8b81aae47a8" providerId="LiveId" clId="{8D316990-6127-423D-B01A-6573A1A06DAC}" dt="2021-07-17T14:22:00.067" v="2340" actId="478"/>
          <ac:cxnSpMkLst>
            <pc:docMk/>
            <pc:sldMk cId="3406287385" sldId="491"/>
            <ac:cxnSpMk id="8" creationId="{5EB1E1F1-847C-4960-919D-B828AEA43E2E}"/>
          </ac:cxnSpMkLst>
        </pc:cxnChg>
        <pc:cxnChg chg="add del mod">
          <ac:chgData name="Eric Glover" userId="47c2a8b81aae47a8" providerId="LiveId" clId="{8D316990-6127-423D-B01A-6573A1A06DAC}" dt="2021-07-17T14:11:05.284" v="1560" actId="11529"/>
          <ac:cxnSpMkLst>
            <pc:docMk/>
            <pc:sldMk cId="3406287385" sldId="491"/>
            <ac:cxnSpMk id="12" creationId="{2A3AF4FC-79C1-459B-A286-0EB4C8E43039}"/>
          </ac:cxnSpMkLst>
        </pc:cxnChg>
        <pc:cxnChg chg="add del mod">
          <ac:chgData name="Eric Glover" userId="47c2a8b81aae47a8" providerId="LiveId" clId="{8D316990-6127-423D-B01A-6573A1A06DAC}" dt="2021-07-17T14:21:58.943" v="2339" actId="478"/>
          <ac:cxnSpMkLst>
            <pc:docMk/>
            <pc:sldMk cId="3406287385" sldId="491"/>
            <ac:cxnSpMk id="15" creationId="{B75606F4-BF47-4B15-9F99-E07F881594D1}"/>
          </ac:cxnSpMkLst>
        </pc:cxnChg>
        <pc:cxnChg chg="add mod">
          <ac:chgData name="Eric Glover" userId="47c2a8b81aae47a8" providerId="LiveId" clId="{8D316990-6127-423D-B01A-6573A1A06DAC}" dt="2021-07-17T14:21:12.623" v="2331" actId="164"/>
          <ac:cxnSpMkLst>
            <pc:docMk/>
            <pc:sldMk cId="3406287385" sldId="491"/>
            <ac:cxnSpMk id="28" creationId="{8BF5AA4E-9170-48B1-9245-BED184128431}"/>
          </ac:cxnSpMkLst>
        </pc:cxnChg>
        <pc:cxnChg chg="add mod">
          <ac:chgData name="Eric Glover" userId="47c2a8b81aae47a8" providerId="LiveId" clId="{8D316990-6127-423D-B01A-6573A1A06DAC}" dt="2021-07-17T14:21:12.623" v="2331" actId="164"/>
          <ac:cxnSpMkLst>
            <pc:docMk/>
            <pc:sldMk cId="3406287385" sldId="491"/>
            <ac:cxnSpMk id="29" creationId="{2322A77E-5A34-417F-B7A0-1B8053C090E9}"/>
          </ac:cxnSpMkLst>
        </pc:cxnChg>
        <pc:cxnChg chg="add mod">
          <ac:chgData name="Eric Glover" userId="47c2a8b81aae47a8" providerId="LiveId" clId="{8D316990-6127-423D-B01A-6573A1A06DAC}" dt="2021-07-17T14:21:12.623" v="2331" actId="164"/>
          <ac:cxnSpMkLst>
            <pc:docMk/>
            <pc:sldMk cId="3406287385" sldId="491"/>
            <ac:cxnSpMk id="30" creationId="{9382F682-966F-4866-8230-AA86910C9FFA}"/>
          </ac:cxnSpMkLst>
        </pc:cxnChg>
        <pc:cxnChg chg="add del mod">
          <ac:chgData name="Eric Glover" userId="47c2a8b81aae47a8" providerId="LiveId" clId="{8D316990-6127-423D-B01A-6573A1A06DAC}" dt="2021-07-17T14:22:41.494" v="2350" actId="478"/>
          <ac:cxnSpMkLst>
            <pc:docMk/>
            <pc:sldMk cId="3406287385" sldId="491"/>
            <ac:cxnSpMk id="36" creationId="{F03BC322-DAE4-4430-841E-91CC9C99A22B}"/>
          </ac:cxnSpMkLst>
        </pc:cxnChg>
        <pc:cxnChg chg="add mod">
          <ac:chgData name="Eric Glover" userId="47c2a8b81aae47a8" providerId="LiveId" clId="{8D316990-6127-423D-B01A-6573A1A06DAC}" dt="2021-07-17T14:21:12.623" v="2331" actId="164"/>
          <ac:cxnSpMkLst>
            <pc:docMk/>
            <pc:sldMk cId="3406287385" sldId="491"/>
            <ac:cxnSpMk id="37" creationId="{21721C3B-4E81-4AE5-B091-5478D97FB1ED}"/>
          </ac:cxnSpMkLst>
        </pc:cxnChg>
        <pc:cxnChg chg="add del mod">
          <ac:chgData name="Eric Glover" userId="47c2a8b81aae47a8" providerId="LiveId" clId="{8D316990-6127-423D-B01A-6573A1A06DAC}" dt="2021-07-17T14:22:38.512" v="2348" actId="478"/>
          <ac:cxnSpMkLst>
            <pc:docMk/>
            <pc:sldMk cId="3406287385" sldId="491"/>
            <ac:cxnSpMk id="38" creationId="{D23EB60C-A4EB-4FB8-961A-2326ACD8208A}"/>
          </ac:cxnSpMkLst>
        </pc:cxnChg>
        <pc:cxnChg chg="add del mod">
          <ac:chgData name="Eric Glover" userId="47c2a8b81aae47a8" providerId="LiveId" clId="{8D316990-6127-423D-B01A-6573A1A06DAC}" dt="2021-07-17T14:22:34.184" v="2347" actId="478"/>
          <ac:cxnSpMkLst>
            <pc:docMk/>
            <pc:sldMk cId="3406287385" sldId="491"/>
            <ac:cxnSpMk id="40" creationId="{67D28696-F6DF-4091-858D-C673762BB5CF}"/>
          </ac:cxnSpMkLst>
        </pc:cxnChg>
        <pc:cxnChg chg="add mod">
          <ac:chgData name="Eric Glover" userId="47c2a8b81aae47a8" providerId="LiveId" clId="{8D316990-6127-423D-B01A-6573A1A06DAC}" dt="2021-07-17T14:21:12.623" v="2331" actId="164"/>
          <ac:cxnSpMkLst>
            <pc:docMk/>
            <pc:sldMk cId="3406287385" sldId="491"/>
            <ac:cxnSpMk id="41" creationId="{53DB2CF4-0595-4F26-83CA-3935B0821493}"/>
          </ac:cxnSpMkLst>
        </pc:cxnChg>
      </pc:sldChg>
      <pc:sldChg chg="addSp modSp add mod modAnim">
        <pc:chgData name="Eric Glover" userId="47c2a8b81aae47a8" providerId="LiveId" clId="{8D316990-6127-423D-B01A-6573A1A06DAC}" dt="2021-07-17T14:44:59.078" v="3468"/>
        <pc:sldMkLst>
          <pc:docMk/>
          <pc:sldMk cId="3209133374" sldId="492"/>
        </pc:sldMkLst>
        <pc:spChg chg="mod">
          <ac:chgData name="Eric Glover" userId="47c2a8b81aae47a8" providerId="LiveId" clId="{8D316990-6127-423D-B01A-6573A1A06DAC}" dt="2021-07-17T14:38:39.737" v="3351" actId="1076"/>
          <ac:spMkLst>
            <pc:docMk/>
            <pc:sldMk cId="3209133374" sldId="492"/>
            <ac:spMk id="3" creationId="{5022B136-E65C-4F79-A7CA-CD601CF6EF03}"/>
          </ac:spMkLst>
        </pc:spChg>
        <pc:spChg chg="add mod">
          <ac:chgData name="Eric Glover" userId="47c2a8b81aae47a8" providerId="LiveId" clId="{8D316990-6127-423D-B01A-6573A1A06DAC}" dt="2021-07-17T14:39:38.153" v="3421" actId="12789"/>
          <ac:spMkLst>
            <pc:docMk/>
            <pc:sldMk cId="3209133374" sldId="492"/>
            <ac:spMk id="7" creationId="{89EF1903-A77C-4ECF-92B5-6E40DEC91816}"/>
          </ac:spMkLst>
        </pc:spChg>
        <pc:spChg chg="add mod">
          <ac:chgData name="Eric Glover" userId="47c2a8b81aae47a8" providerId="LiveId" clId="{8D316990-6127-423D-B01A-6573A1A06DAC}" dt="2021-07-17T14:38:27.185" v="3349" actId="12788"/>
          <ac:spMkLst>
            <pc:docMk/>
            <pc:sldMk cId="3209133374" sldId="492"/>
            <ac:spMk id="8" creationId="{EC6CE3B6-A8A9-4B40-B511-CFA754239443}"/>
          </ac:spMkLst>
        </pc:spChg>
        <pc:spChg chg="add mod ord">
          <ac:chgData name="Eric Glover" userId="47c2a8b81aae47a8" providerId="LiveId" clId="{8D316990-6127-423D-B01A-6573A1A06DAC}" dt="2021-07-17T14:44:02.174" v="3464" actId="13244"/>
          <ac:spMkLst>
            <pc:docMk/>
            <pc:sldMk cId="3209133374" sldId="492"/>
            <ac:spMk id="9" creationId="{BFE121F6-4BB4-4816-9EA5-8D5635A52BD8}"/>
          </ac:spMkLst>
        </pc:spChg>
        <pc:spChg chg="add mod ord">
          <ac:chgData name="Eric Glover" userId="47c2a8b81aae47a8" providerId="LiveId" clId="{8D316990-6127-423D-B01A-6573A1A06DAC}" dt="2021-07-17T14:44:02.174" v="3464" actId="13244"/>
          <ac:spMkLst>
            <pc:docMk/>
            <pc:sldMk cId="3209133374" sldId="492"/>
            <ac:spMk id="10" creationId="{A671B1C5-7964-4CBE-9F09-BDB6DE85C043}"/>
          </ac:spMkLst>
        </pc:spChg>
        <pc:spChg chg="add mod ord">
          <ac:chgData name="Eric Glover" userId="47c2a8b81aae47a8" providerId="LiveId" clId="{8D316990-6127-423D-B01A-6573A1A06DAC}" dt="2021-07-17T14:44:02.174" v="3464" actId="13244"/>
          <ac:spMkLst>
            <pc:docMk/>
            <pc:sldMk cId="3209133374" sldId="492"/>
            <ac:spMk id="12" creationId="{8983E1F5-FECB-414D-89E1-55A2ED959140}"/>
          </ac:spMkLst>
        </pc:spChg>
        <pc:spChg chg="mod ord">
          <ac:chgData name="Eric Glover" userId="47c2a8b81aae47a8" providerId="LiveId" clId="{8D316990-6127-423D-B01A-6573A1A06DAC}" dt="2021-07-17T14:44:02.174" v="3464" actId="13244"/>
          <ac:spMkLst>
            <pc:docMk/>
            <pc:sldMk cId="3209133374" sldId="492"/>
            <ac:spMk id="22" creationId="{0B3567ED-E8EB-494E-B07B-76EBF6CB7D52}"/>
          </ac:spMkLst>
        </pc:spChg>
      </pc:sldChg>
      <pc:sldChg chg="addSp delSp modSp add mod modAnim">
        <pc:chgData name="Eric Glover" userId="47c2a8b81aae47a8" providerId="LiveId" clId="{8D316990-6127-423D-B01A-6573A1A06DAC}" dt="2021-07-17T15:55:46.761" v="5417"/>
        <pc:sldMkLst>
          <pc:docMk/>
          <pc:sldMk cId="555061715" sldId="493"/>
        </pc:sldMkLst>
        <pc:spChg chg="del">
          <ac:chgData name="Eric Glover" userId="47c2a8b81aae47a8" providerId="LiveId" clId="{8D316990-6127-423D-B01A-6573A1A06DAC}" dt="2021-07-17T15:44:29.287" v="5123" actId="478"/>
          <ac:spMkLst>
            <pc:docMk/>
            <pc:sldMk cId="555061715" sldId="493"/>
            <ac:spMk id="6" creationId="{98CD39E2-30D8-4944-B732-6729494F105D}"/>
          </ac:spMkLst>
        </pc:spChg>
        <pc:spChg chg="del mod modVis">
          <ac:chgData name="Eric Glover" userId="47c2a8b81aae47a8" providerId="LiveId" clId="{8D316990-6127-423D-B01A-6573A1A06DAC}" dt="2021-07-17T15:45:15.608" v="5133" actId="478"/>
          <ac:spMkLst>
            <pc:docMk/>
            <pc:sldMk cId="555061715" sldId="493"/>
            <ac:spMk id="7" creationId="{5EAEE274-2268-4276-911D-39934292D6AF}"/>
          </ac:spMkLst>
        </pc:spChg>
        <pc:spChg chg="del">
          <ac:chgData name="Eric Glover" userId="47c2a8b81aae47a8" providerId="LiveId" clId="{8D316990-6127-423D-B01A-6573A1A06DAC}" dt="2021-07-17T15:44:30.917" v="5124" actId="478"/>
          <ac:spMkLst>
            <pc:docMk/>
            <pc:sldMk cId="555061715" sldId="493"/>
            <ac:spMk id="8" creationId="{9208C058-5E9E-4613-A9CE-919EAEA03CBB}"/>
          </ac:spMkLst>
        </pc:spChg>
        <pc:spChg chg="mod modVis">
          <ac:chgData name="Eric Glover" userId="47c2a8b81aae47a8" providerId="LiveId" clId="{8D316990-6127-423D-B01A-6573A1A06DAC}" dt="2021-07-17T15:53:46.934" v="5405" actId="14429"/>
          <ac:spMkLst>
            <pc:docMk/>
            <pc:sldMk cId="555061715" sldId="493"/>
            <ac:spMk id="9" creationId="{32E013DA-2585-42CD-B3F7-0F9A2F6C3DDE}"/>
          </ac:spMkLst>
        </pc:spChg>
        <pc:spChg chg="mod modVis">
          <ac:chgData name="Eric Glover" userId="47c2a8b81aae47a8" providerId="LiveId" clId="{8D316990-6127-423D-B01A-6573A1A06DAC}" dt="2021-07-17T15:54:22.237" v="5408" actId="14429"/>
          <ac:spMkLst>
            <pc:docMk/>
            <pc:sldMk cId="555061715" sldId="493"/>
            <ac:spMk id="10" creationId="{4DE7015A-645E-4596-96A2-320E8E8ACC9B}"/>
          </ac:spMkLst>
        </pc:spChg>
        <pc:spChg chg="mod ord modVis">
          <ac:chgData name="Eric Glover" userId="47c2a8b81aae47a8" providerId="LiveId" clId="{8D316990-6127-423D-B01A-6573A1A06DAC}" dt="2021-07-17T15:53:35.297" v="5398" actId="14429"/>
          <ac:spMkLst>
            <pc:docMk/>
            <pc:sldMk cId="555061715" sldId="493"/>
            <ac:spMk id="11" creationId="{27A8950C-6A28-46DE-B208-C35887634C00}"/>
          </ac:spMkLst>
        </pc:spChg>
        <pc:spChg chg="del mod modVis">
          <ac:chgData name="Eric Glover" userId="47c2a8b81aae47a8" providerId="LiveId" clId="{8D316990-6127-423D-B01A-6573A1A06DAC}" dt="2021-07-17T15:45:34.464" v="5141" actId="478"/>
          <ac:spMkLst>
            <pc:docMk/>
            <pc:sldMk cId="555061715" sldId="493"/>
            <ac:spMk id="12" creationId="{907112C7-052B-4916-B04A-583285DF10ED}"/>
          </ac:spMkLst>
        </pc:spChg>
        <pc:spChg chg="mod ord modVis">
          <ac:chgData name="Eric Glover" userId="47c2a8b81aae47a8" providerId="LiveId" clId="{8D316990-6127-423D-B01A-6573A1A06DAC}" dt="2021-07-17T15:53:59.777" v="5406" actId="207"/>
          <ac:spMkLst>
            <pc:docMk/>
            <pc:sldMk cId="555061715" sldId="493"/>
            <ac:spMk id="13" creationId="{AD0E85E5-3C25-4B37-90CA-B976EFEC303C}"/>
          </ac:spMkLst>
        </pc:spChg>
        <pc:spChg chg="del mod modVis">
          <ac:chgData name="Eric Glover" userId="47c2a8b81aae47a8" providerId="LiveId" clId="{8D316990-6127-423D-B01A-6573A1A06DAC}" dt="2021-07-17T15:45:19.911" v="5135" actId="478"/>
          <ac:spMkLst>
            <pc:docMk/>
            <pc:sldMk cId="555061715" sldId="493"/>
            <ac:spMk id="14" creationId="{BE191947-0985-4C8A-BB7A-5E568494C588}"/>
          </ac:spMkLst>
        </pc:spChg>
        <pc:spChg chg="del mod modVis">
          <ac:chgData name="Eric Glover" userId="47c2a8b81aae47a8" providerId="LiveId" clId="{8D316990-6127-423D-B01A-6573A1A06DAC}" dt="2021-07-17T15:45:08.255" v="5132" actId="478"/>
          <ac:spMkLst>
            <pc:docMk/>
            <pc:sldMk cId="555061715" sldId="493"/>
            <ac:spMk id="15" creationId="{67E450AF-950E-4202-8F97-16ABC93E73FC}"/>
          </ac:spMkLst>
        </pc:spChg>
        <pc:spChg chg="mod ord modVis">
          <ac:chgData name="Eric Glover" userId="47c2a8b81aae47a8" providerId="LiveId" clId="{8D316990-6127-423D-B01A-6573A1A06DAC}" dt="2021-07-17T15:53:35.942" v="5399" actId="14429"/>
          <ac:spMkLst>
            <pc:docMk/>
            <pc:sldMk cId="555061715" sldId="493"/>
            <ac:spMk id="16" creationId="{F253D238-642E-4A08-B412-D7D8A9AEDBF8}"/>
          </ac:spMkLst>
        </pc:spChg>
        <pc:spChg chg="del">
          <ac:chgData name="Eric Glover" userId="47c2a8b81aae47a8" providerId="LiveId" clId="{8D316990-6127-423D-B01A-6573A1A06DAC}" dt="2021-07-17T15:45:23.214" v="5136" actId="478"/>
          <ac:spMkLst>
            <pc:docMk/>
            <pc:sldMk cId="555061715" sldId="493"/>
            <ac:spMk id="17" creationId="{6DB5F570-1564-4851-8EB5-7F3FD0EAD0FE}"/>
          </ac:spMkLst>
        </pc:spChg>
        <pc:spChg chg="del">
          <ac:chgData name="Eric Glover" userId="47c2a8b81aae47a8" providerId="LiveId" clId="{8D316990-6127-423D-B01A-6573A1A06DAC}" dt="2021-07-17T15:44:32.909" v="5125" actId="478"/>
          <ac:spMkLst>
            <pc:docMk/>
            <pc:sldMk cId="555061715" sldId="493"/>
            <ac:spMk id="18" creationId="{D945EE17-ED31-4D72-8342-56115EB2778D}"/>
          </ac:spMkLst>
        </pc:spChg>
        <pc:spChg chg="add mod ord modVis">
          <ac:chgData name="Eric Glover" userId="47c2a8b81aae47a8" providerId="LiveId" clId="{8D316990-6127-423D-B01A-6573A1A06DAC}" dt="2021-07-17T15:54:16.046" v="5407" actId="14429"/>
          <ac:spMkLst>
            <pc:docMk/>
            <pc:sldMk cId="555061715" sldId="493"/>
            <ac:spMk id="19" creationId="{8A285AB4-9F21-481B-A721-947EE10706E9}"/>
          </ac:spMkLst>
        </pc:spChg>
        <pc:spChg chg="add mod modVis">
          <ac:chgData name="Eric Glover" userId="47c2a8b81aae47a8" providerId="LiveId" clId="{8D316990-6127-423D-B01A-6573A1A06DAC}" dt="2021-07-17T15:54:49.207" v="5412" actId="207"/>
          <ac:spMkLst>
            <pc:docMk/>
            <pc:sldMk cId="555061715" sldId="493"/>
            <ac:spMk id="20" creationId="{21DA6C49-449F-45CB-ABF9-60D0D8D0891A}"/>
          </ac:spMkLst>
        </pc:spChg>
        <pc:spChg chg="del mod modVis">
          <ac:chgData name="Eric Glover" userId="47c2a8b81aae47a8" providerId="LiveId" clId="{8D316990-6127-423D-B01A-6573A1A06DAC}" dt="2021-07-17T15:45:31.616" v="5139" actId="478"/>
          <ac:spMkLst>
            <pc:docMk/>
            <pc:sldMk cId="555061715" sldId="493"/>
            <ac:spMk id="22" creationId="{0B3567ED-E8EB-494E-B07B-76EBF6CB7D52}"/>
          </ac:spMkLst>
        </pc:spChg>
        <pc:spChg chg="mod ord modVis">
          <ac:chgData name="Eric Glover" userId="47c2a8b81aae47a8" providerId="LiveId" clId="{8D316990-6127-423D-B01A-6573A1A06DAC}" dt="2021-07-17T15:53:34.802" v="5397" actId="14429"/>
          <ac:spMkLst>
            <pc:docMk/>
            <pc:sldMk cId="555061715" sldId="493"/>
            <ac:spMk id="25" creationId="{A1D712C3-1DB4-40E0-A8CC-46D79BB9E2A2}"/>
          </ac:spMkLst>
        </pc:spChg>
      </pc:sldChg>
      <pc:sldChg chg="addSp delSp modSp add mod ord">
        <pc:chgData name="Eric Glover" userId="47c2a8b81aae47a8" providerId="LiveId" clId="{8D316990-6127-423D-B01A-6573A1A06DAC}" dt="2021-07-17T16:04:58.103" v="5471" actId="14100"/>
        <pc:sldMkLst>
          <pc:docMk/>
          <pc:sldMk cId="3727957609" sldId="494"/>
        </pc:sldMkLst>
        <pc:spChg chg="add mod">
          <ac:chgData name="Eric Glover" userId="47c2a8b81aae47a8" providerId="LiveId" clId="{8D316990-6127-423D-B01A-6573A1A06DAC}" dt="2021-07-17T16:03:19.856" v="5440"/>
          <ac:spMkLst>
            <pc:docMk/>
            <pc:sldMk cId="3727957609" sldId="494"/>
            <ac:spMk id="6" creationId="{FEBF6F52-0A47-43D0-B508-E3266E259AE9}"/>
          </ac:spMkLst>
        </pc:spChg>
        <pc:spChg chg="mod">
          <ac:chgData name="Eric Glover" userId="47c2a8b81aae47a8" providerId="LiveId" clId="{8D316990-6127-423D-B01A-6573A1A06DAC}" dt="2021-07-17T16:04:58.103" v="5471" actId="14100"/>
          <ac:spMkLst>
            <pc:docMk/>
            <pc:sldMk cId="3727957609" sldId="494"/>
            <ac:spMk id="22" creationId="{0B3567ED-E8EB-494E-B07B-76EBF6CB7D52}"/>
          </ac:spMkLst>
        </pc:spChg>
        <pc:spChg chg="del">
          <ac:chgData name="Eric Glover" userId="47c2a8b81aae47a8" providerId="LiveId" clId="{8D316990-6127-423D-B01A-6573A1A06DAC}" dt="2021-07-17T16:03:18.991" v="5439" actId="478"/>
          <ac:spMkLst>
            <pc:docMk/>
            <pc:sldMk cId="3727957609" sldId="494"/>
            <ac:spMk id="25" creationId="{A1D712C3-1DB4-40E0-A8CC-46D79BB9E2A2}"/>
          </ac:spMkLst>
        </pc:spChg>
      </pc:sldChg>
      <pc:sldChg chg="modSp mod modAnim">
        <pc:chgData name="Eric Glover" userId="47c2a8b81aae47a8" providerId="LiveId" clId="{8D316990-6127-423D-B01A-6573A1A06DAC}" dt="2021-07-17T17:42:33.404" v="8823" actId="1036"/>
        <pc:sldMkLst>
          <pc:docMk/>
          <pc:sldMk cId="1609761929" sldId="495"/>
        </pc:sldMkLst>
        <pc:spChg chg="mod">
          <ac:chgData name="Eric Glover" userId="47c2a8b81aae47a8" providerId="LiveId" clId="{8D316990-6127-423D-B01A-6573A1A06DAC}" dt="2021-07-17T17:40:48.580" v="8782" actId="1035"/>
          <ac:spMkLst>
            <pc:docMk/>
            <pc:sldMk cId="1609761929" sldId="495"/>
            <ac:spMk id="2" creationId="{3D8B62F3-D11F-4FAB-885B-586C527DB6FE}"/>
          </ac:spMkLst>
        </pc:spChg>
        <pc:spChg chg="mod">
          <ac:chgData name="Eric Glover" userId="47c2a8b81aae47a8" providerId="LiveId" clId="{8D316990-6127-423D-B01A-6573A1A06DAC}" dt="2021-07-17T17:42:33.404" v="8823" actId="1036"/>
          <ac:spMkLst>
            <pc:docMk/>
            <pc:sldMk cId="1609761929" sldId="495"/>
            <ac:spMk id="20" creationId="{E0384364-4407-42FF-887B-01B7156C1926}"/>
          </ac:spMkLst>
        </pc:spChg>
      </pc:sldChg>
      <pc:sldChg chg="del delDesignElem">
        <pc:chgData name="Eric Glover" userId="47c2a8b81aae47a8" providerId="LiveId" clId="{8D316990-6127-423D-B01A-6573A1A06DAC}" dt="2021-07-17T16:27:36.900" v="6110" actId="47"/>
        <pc:sldMkLst>
          <pc:docMk/>
          <pc:sldMk cId="925622160" sldId="496"/>
        </pc:sldMkLst>
      </pc:sldChg>
      <pc:sldChg chg="addSp delSp modSp mod delAnim modAnim">
        <pc:chgData name="Eric Glover" userId="47c2a8b81aae47a8" providerId="LiveId" clId="{8D316990-6127-423D-B01A-6573A1A06DAC}" dt="2021-07-17T17:09:43.329" v="7224"/>
        <pc:sldMkLst>
          <pc:docMk/>
          <pc:sldMk cId="25358319" sldId="497"/>
        </pc:sldMkLst>
        <pc:spChg chg="add mod">
          <ac:chgData name="Eric Glover" userId="47c2a8b81aae47a8" providerId="LiveId" clId="{8D316990-6127-423D-B01A-6573A1A06DAC}" dt="2021-07-17T16:55:10.854" v="6867" actId="14100"/>
          <ac:spMkLst>
            <pc:docMk/>
            <pc:sldMk cId="25358319" sldId="497"/>
            <ac:spMk id="15" creationId="{B7A19537-7F5A-4D4C-AE94-F33283ACF90D}"/>
          </ac:spMkLst>
        </pc:spChg>
        <pc:spChg chg="add del mod">
          <ac:chgData name="Eric Glover" userId="47c2a8b81aae47a8" providerId="LiveId" clId="{8D316990-6127-423D-B01A-6573A1A06DAC}" dt="2021-07-17T16:53:15.356" v="6818" actId="478"/>
          <ac:spMkLst>
            <pc:docMk/>
            <pc:sldMk cId="25358319" sldId="497"/>
            <ac:spMk id="17" creationId="{3ECD1872-22C9-461F-80DF-32ABDBC86059}"/>
          </ac:spMkLst>
        </pc:spChg>
        <pc:spChg chg="mod">
          <ac:chgData name="Eric Glover" userId="47c2a8b81aae47a8" providerId="LiveId" clId="{8D316990-6127-423D-B01A-6573A1A06DAC}" dt="2021-07-17T17:09:23.774" v="7221" actId="14838"/>
          <ac:spMkLst>
            <pc:docMk/>
            <pc:sldMk cId="25358319" sldId="497"/>
            <ac:spMk id="19" creationId="{D1B283AC-E90F-414F-8433-AA0DB576DCC7}"/>
          </ac:spMkLst>
        </pc:spChg>
        <pc:spChg chg="mod">
          <ac:chgData name="Eric Glover" userId="47c2a8b81aae47a8" providerId="LiveId" clId="{8D316990-6127-423D-B01A-6573A1A06DAC}" dt="2021-07-17T16:46:51.151" v="6493" actId="14100"/>
          <ac:spMkLst>
            <pc:docMk/>
            <pc:sldMk cId="25358319" sldId="497"/>
            <ac:spMk id="21" creationId="{333C23F6-1CA8-4D1F-96AE-E2E8A5F01E63}"/>
          </ac:spMkLst>
        </pc:spChg>
        <pc:spChg chg="add mod modVis">
          <ac:chgData name="Eric Glover" userId="47c2a8b81aae47a8" providerId="LiveId" clId="{8D316990-6127-423D-B01A-6573A1A06DAC}" dt="2021-07-17T17:09:35.521" v="7222" actId="14429"/>
          <ac:spMkLst>
            <pc:docMk/>
            <pc:sldMk cId="25358319" sldId="497"/>
            <ac:spMk id="23" creationId="{37EF1CD6-156E-4597-93AB-7FF055C6BBA1}"/>
          </ac:spMkLst>
        </pc:spChg>
      </pc:sldChg>
      <pc:sldChg chg="addSp delSp modSp add mod delAnim modAnim">
        <pc:chgData name="Eric Glover" userId="47c2a8b81aae47a8" providerId="LiveId" clId="{8D316990-6127-423D-B01A-6573A1A06DAC}" dt="2021-07-17T17:49:45.580" v="9007"/>
        <pc:sldMkLst>
          <pc:docMk/>
          <pc:sldMk cId="2438077114" sldId="498"/>
        </pc:sldMkLst>
        <pc:spChg chg="del mod">
          <ac:chgData name="Eric Glover" userId="47c2a8b81aae47a8" providerId="LiveId" clId="{8D316990-6127-423D-B01A-6573A1A06DAC}" dt="2021-07-17T17:10:53.022" v="7226" actId="478"/>
          <ac:spMkLst>
            <pc:docMk/>
            <pc:sldMk cId="2438077114" sldId="498"/>
            <ac:spMk id="15" creationId="{B7A19537-7F5A-4D4C-AE94-F33283ACF90D}"/>
          </ac:spMkLst>
        </pc:spChg>
        <pc:spChg chg="add mod">
          <ac:chgData name="Eric Glover" userId="47c2a8b81aae47a8" providerId="LiveId" clId="{8D316990-6127-423D-B01A-6573A1A06DAC}" dt="2021-07-17T17:24:10.812" v="7557" actId="20577"/>
          <ac:spMkLst>
            <pc:docMk/>
            <pc:sldMk cId="2438077114" sldId="498"/>
            <ac:spMk id="17" creationId="{B2EBAED1-3ABF-411B-AA5B-67AAC1454B99}"/>
          </ac:spMkLst>
        </pc:spChg>
        <pc:spChg chg="mod">
          <ac:chgData name="Eric Glover" userId="47c2a8b81aae47a8" providerId="LiveId" clId="{8D316990-6127-423D-B01A-6573A1A06DAC}" dt="2021-07-17T17:11:30.011" v="7228" actId="207"/>
          <ac:spMkLst>
            <pc:docMk/>
            <pc:sldMk cId="2438077114" sldId="498"/>
            <ac:spMk id="19" creationId="{D1B283AC-E90F-414F-8433-AA0DB576DCC7}"/>
          </ac:spMkLst>
        </pc:spChg>
        <pc:spChg chg="add del mod">
          <ac:chgData name="Eric Glover" userId="47c2a8b81aae47a8" providerId="LiveId" clId="{8D316990-6127-423D-B01A-6573A1A06DAC}" dt="2021-07-17T17:07:50.752" v="7212" actId="478"/>
          <ac:spMkLst>
            <pc:docMk/>
            <pc:sldMk cId="2438077114" sldId="498"/>
            <ac:spMk id="23" creationId="{DC43B4DC-D1EE-4C51-924D-A7DE8BF7FFD2}"/>
          </ac:spMkLst>
        </pc:spChg>
        <pc:spChg chg="add mod">
          <ac:chgData name="Eric Glover" userId="47c2a8b81aae47a8" providerId="LiveId" clId="{8D316990-6127-423D-B01A-6573A1A06DAC}" dt="2021-07-17T17:15:00.803" v="7401" actId="207"/>
          <ac:spMkLst>
            <pc:docMk/>
            <pc:sldMk cId="2438077114" sldId="498"/>
            <ac:spMk id="25" creationId="{56166C8C-C743-4A90-A9AB-DAE7BC65ACAA}"/>
          </ac:spMkLst>
        </pc:spChg>
      </pc:sldChg>
      <pc:sldChg chg="delSp modSp mod delAnim">
        <pc:chgData name="Eric Glover" userId="47c2a8b81aae47a8" providerId="LiveId" clId="{8D316990-6127-423D-B01A-6573A1A06DAC}" dt="2021-07-17T17:50:46.532" v="9032" actId="20577"/>
        <pc:sldMkLst>
          <pc:docMk/>
          <pc:sldMk cId="3425597658" sldId="499"/>
        </pc:sldMkLst>
        <pc:spChg chg="del">
          <ac:chgData name="Eric Glover" userId="47c2a8b81aae47a8" providerId="LiveId" clId="{8D316990-6127-423D-B01A-6573A1A06DAC}" dt="2021-07-17T17:01:41.351" v="7097" actId="478"/>
          <ac:spMkLst>
            <pc:docMk/>
            <pc:sldMk cId="3425597658" sldId="499"/>
            <ac:spMk id="2" creationId="{B0F80BB8-A739-42A4-B99C-03A55DBF2C1C}"/>
          </ac:spMkLst>
        </pc:spChg>
        <pc:spChg chg="mod">
          <ac:chgData name="Eric Glover" userId="47c2a8b81aae47a8" providerId="LiveId" clId="{8D316990-6127-423D-B01A-6573A1A06DAC}" dt="2021-07-17T17:50:46.532" v="9032" actId="20577"/>
          <ac:spMkLst>
            <pc:docMk/>
            <pc:sldMk cId="3425597658" sldId="499"/>
            <ac:spMk id="4" creationId="{3557725F-5149-44D1-ACB7-626F0A6DFEE8}"/>
          </ac:spMkLst>
        </pc:spChg>
        <pc:spChg chg="mod">
          <ac:chgData name="Eric Glover" userId="47c2a8b81aae47a8" providerId="LiveId" clId="{8D316990-6127-423D-B01A-6573A1A06DAC}" dt="2021-07-17T17:23:05.345" v="7525" actId="313"/>
          <ac:spMkLst>
            <pc:docMk/>
            <pc:sldMk cId="3425597658" sldId="499"/>
            <ac:spMk id="7" creationId="{171BDC59-AB62-4E3E-98ED-9552F438EE52}"/>
          </ac:spMkLst>
        </pc:spChg>
        <pc:spChg chg="del">
          <ac:chgData name="Eric Glover" userId="47c2a8b81aae47a8" providerId="LiveId" clId="{8D316990-6127-423D-B01A-6573A1A06DAC}" dt="2021-07-17T17:01:09.913" v="7086" actId="478"/>
          <ac:spMkLst>
            <pc:docMk/>
            <pc:sldMk cId="3425597658" sldId="499"/>
            <ac:spMk id="12" creationId="{20ADC31A-B1B9-4C1A-AA83-260FE4C6ABEF}"/>
          </ac:spMkLst>
        </pc:spChg>
        <pc:spChg chg="del">
          <ac:chgData name="Eric Glover" userId="47c2a8b81aae47a8" providerId="LiveId" clId="{8D316990-6127-423D-B01A-6573A1A06DAC}" dt="2021-07-17T17:01:08.534" v="7085" actId="478"/>
          <ac:spMkLst>
            <pc:docMk/>
            <pc:sldMk cId="3425597658" sldId="499"/>
            <ac:spMk id="14" creationId="{E970DF84-BA83-4592-B7FC-B6B273317976}"/>
          </ac:spMkLst>
        </pc:spChg>
      </pc:sldChg>
      <pc:sldChg chg="addSp delSp modSp add mod addAnim delAnim modAnim">
        <pc:chgData name="Eric Glover" userId="47c2a8b81aae47a8" providerId="LiveId" clId="{8D316990-6127-423D-B01A-6573A1A06DAC}" dt="2021-07-17T17:16:01.290" v="7457" actId="1036"/>
        <pc:sldMkLst>
          <pc:docMk/>
          <pc:sldMk cId="867734720" sldId="500"/>
        </pc:sldMkLst>
        <pc:spChg chg="del">
          <ac:chgData name="Eric Glover" userId="47c2a8b81aae47a8" providerId="LiveId" clId="{8D316990-6127-423D-B01A-6573A1A06DAC}" dt="2021-07-17T17:07:40.537" v="7210" actId="478"/>
          <ac:spMkLst>
            <pc:docMk/>
            <pc:sldMk cId="867734720" sldId="500"/>
            <ac:spMk id="15" creationId="{B7A19537-7F5A-4D4C-AE94-F33283ACF90D}"/>
          </ac:spMkLst>
        </pc:spChg>
        <pc:spChg chg="add del mod">
          <ac:chgData name="Eric Glover" userId="47c2a8b81aae47a8" providerId="LiveId" clId="{8D316990-6127-423D-B01A-6573A1A06DAC}" dt="2021-07-17T17:16:01.290" v="7457" actId="1036"/>
          <ac:spMkLst>
            <pc:docMk/>
            <pc:sldMk cId="867734720" sldId="500"/>
            <ac:spMk id="17" creationId="{B2EBAED1-3ABF-411B-AA5B-67AAC1454B99}"/>
          </ac:spMkLst>
        </pc:spChg>
        <pc:spChg chg="mod">
          <ac:chgData name="Eric Glover" userId="47c2a8b81aae47a8" providerId="LiveId" clId="{8D316990-6127-423D-B01A-6573A1A06DAC}" dt="2021-07-17T17:13:28.753" v="7325" actId="1036"/>
          <ac:spMkLst>
            <pc:docMk/>
            <pc:sldMk cId="867734720" sldId="500"/>
            <ac:spMk id="19" creationId="{D1B283AC-E90F-414F-8433-AA0DB576DCC7}"/>
          </ac:spMkLst>
        </pc:spChg>
        <pc:spChg chg="mod">
          <ac:chgData name="Eric Glover" userId="47c2a8b81aae47a8" providerId="LiveId" clId="{8D316990-6127-423D-B01A-6573A1A06DAC}" dt="2021-07-17T17:07:35.960" v="7209" actId="6549"/>
          <ac:spMkLst>
            <pc:docMk/>
            <pc:sldMk cId="867734720" sldId="500"/>
            <ac:spMk id="21" creationId="{333C23F6-1CA8-4D1F-96AE-E2E8A5F01E63}"/>
          </ac:spMkLst>
        </pc:spChg>
        <pc:spChg chg="del mod">
          <ac:chgData name="Eric Glover" userId="47c2a8b81aae47a8" providerId="LiveId" clId="{8D316990-6127-423D-B01A-6573A1A06DAC}" dt="2021-07-17T17:12:26.358" v="7236" actId="478"/>
          <ac:spMkLst>
            <pc:docMk/>
            <pc:sldMk cId="867734720" sldId="500"/>
            <ac:spMk id="23" creationId="{DC43B4DC-D1EE-4C51-924D-A7DE8BF7FFD2}"/>
          </ac:spMkLst>
        </pc:spChg>
        <pc:spChg chg="add mod">
          <ac:chgData name="Eric Glover" userId="47c2a8b81aae47a8" providerId="LiveId" clId="{8D316990-6127-423D-B01A-6573A1A06DAC}" dt="2021-07-17T17:16:01.290" v="7457" actId="1036"/>
          <ac:spMkLst>
            <pc:docMk/>
            <pc:sldMk cId="867734720" sldId="500"/>
            <ac:spMk id="25" creationId="{4FCCF47F-FCBE-4D68-84F0-D775D97E72A3}"/>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endParaRPr lang="en-US" altLang="en-US" dirty="0"/>
          </a:p>
        </p:txBody>
      </p:sp>
      <p:sp>
        <p:nvSpPr>
          <p:cNvPr id="5" name="Footer Placeholder 4"/>
          <p:cNvSpPr>
            <a:spLocks noGrp="1"/>
          </p:cNvSpPr>
          <p:nvPr>
            <p:ph type="ftr" sz="quarter" idx="11"/>
          </p:nvPr>
        </p:nvSpPr>
        <p:spPr/>
        <p:txBody>
          <a:bodyPr/>
          <a:lstStyle/>
          <a:p>
            <a:pPr>
              <a:defRPr/>
            </a:pPr>
            <a:endParaRPr lang="en-US" altLang="en-US" dirty="0"/>
          </a:p>
        </p:txBody>
      </p:sp>
      <p:sp>
        <p:nvSpPr>
          <p:cNvPr id="6" name="Slide Number Placeholder 5"/>
          <p:cNvSpPr>
            <a:spLocks noGrp="1"/>
          </p:cNvSpPr>
          <p:nvPr>
            <p:ph type="sldNum" sz="quarter" idx="12"/>
          </p:nvPr>
        </p:nvSpPr>
        <p:spPr/>
        <p:txBody>
          <a:bodyPr/>
          <a:lstStyle/>
          <a:p>
            <a:pPr>
              <a:defRPr/>
            </a:pPr>
            <a:fld id="{A149009D-4988-4CD0-A6FA-9025D112668F}" type="slidenum">
              <a:rPr lang="en-US" altLang="en-US" smtClean="0"/>
              <a:pPr>
                <a:defRPr/>
              </a:pPr>
              <a:t>‹#›</a:t>
            </a:fld>
            <a:endParaRPr lang="en-US" altLang="en-US" dirty="0"/>
          </a:p>
        </p:txBody>
      </p:sp>
    </p:spTree>
    <p:extLst>
      <p:ext uri="{BB962C8B-B14F-4D97-AF65-F5344CB8AC3E}">
        <p14:creationId xmlns:p14="http://schemas.microsoft.com/office/powerpoint/2010/main" val="21749307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ltLang="en-US" dirty="0"/>
          </a:p>
        </p:txBody>
      </p:sp>
      <p:sp>
        <p:nvSpPr>
          <p:cNvPr id="5" name="Footer Placeholder 4"/>
          <p:cNvSpPr>
            <a:spLocks noGrp="1"/>
          </p:cNvSpPr>
          <p:nvPr>
            <p:ph type="ftr" sz="quarter" idx="11"/>
          </p:nvPr>
        </p:nvSpPr>
        <p:spPr/>
        <p:txBody>
          <a:bodyPr/>
          <a:lstStyle/>
          <a:p>
            <a:pPr>
              <a:defRPr/>
            </a:pPr>
            <a:endParaRPr lang="en-US" altLang="en-US" dirty="0"/>
          </a:p>
        </p:txBody>
      </p:sp>
      <p:sp>
        <p:nvSpPr>
          <p:cNvPr id="6" name="Slide Number Placeholder 5"/>
          <p:cNvSpPr>
            <a:spLocks noGrp="1"/>
          </p:cNvSpPr>
          <p:nvPr>
            <p:ph type="sldNum" sz="quarter" idx="12"/>
          </p:nvPr>
        </p:nvSpPr>
        <p:spPr/>
        <p:txBody>
          <a:bodyPr/>
          <a:lstStyle/>
          <a:p>
            <a:pPr>
              <a:defRPr/>
            </a:pPr>
            <a:fld id="{0DC1D9C6-9896-4882-800E-CAE0673EAD5E}" type="slidenum">
              <a:rPr lang="en-US" altLang="en-US" smtClean="0"/>
              <a:pPr>
                <a:defRPr/>
              </a:pPr>
              <a:t>‹#›</a:t>
            </a:fld>
            <a:endParaRPr lang="en-US" altLang="en-US" dirty="0"/>
          </a:p>
        </p:txBody>
      </p:sp>
    </p:spTree>
    <p:extLst>
      <p:ext uri="{BB962C8B-B14F-4D97-AF65-F5344CB8AC3E}">
        <p14:creationId xmlns:p14="http://schemas.microsoft.com/office/powerpoint/2010/main" val="11015405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ltLang="en-US" dirty="0"/>
          </a:p>
        </p:txBody>
      </p:sp>
      <p:sp>
        <p:nvSpPr>
          <p:cNvPr id="5" name="Footer Placeholder 4"/>
          <p:cNvSpPr>
            <a:spLocks noGrp="1"/>
          </p:cNvSpPr>
          <p:nvPr>
            <p:ph type="ftr" sz="quarter" idx="11"/>
          </p:nvPr>
        </p:nvSpPr>
        <p:spPr/>
        <p:txBody>
          <a:bodyPr/>
          <a:lstStyle/>
          <a:p>
            <a:pPr>
              <a:defRPr/>
            </a:pPr>
            <a:endParaRPr lang="en-US" altLang="en-US" dirty="0"/>
          </a:p>
        </p:txBody>
      </p:sp>
      <p:sp>
        <p:nvSpPr>
          <p:cNvPr id="6" name="Slide Number Placeholder 5"/>
          <p:cNvSpPr>
            <a:spLocks noGrp="1"/>
          </p:cNvSpPr>
          <p:nvPr>
            <p:ph type="sldNum" sz="quarter" idx="12"/>
          </p:nvPr>
        </p:nvSpPr>
        <p:spPr/>
        <p:txBody>
          <a:bodyPr/>
          <a:lstStyle/>
          <a:p>
            <a:pPr>
              <a:defRPr/>
            </a:pPr>
            <a:fld id="{20DDD91A-B494-4041-9D33-BBB2988F4097}" type="slidenum">
              <a:rPr lang="en-US" altLang="en-US" smtClean="0"/>
              <a:pPr>
                <a:defRPr/>
              </a:pPr>
              <a:t>‹#›</a:t>
            </a:fld>
            <a:endParaRPr lang="en-US" altLang="en-US" dirty="0"/>
          </a:p>
        </p:txBody>
      </p:sp>
    </p:spTree>
    <p:extLst>
      <p:ext uri="{BB962C8B-B14F-4D97-AF65-F5344CB8AC3E}">
        <p14:creationId xmlns:p14="http://schemas.microsoft.com/office/powerpoint/2010/main" val="27097094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r>
              <a:rPr lang="en-US" altLang="en-US" dirty="0"/>
              <a:t>© Eric F. Glover 2021</a:t>
            </a:r>
            <a:endParaRPr lang="en-US" altLang="en-US" b="1" dirty="0"/>
          </a:p>
        </p:txBody>
      </p:sp>
      <p:sp>
        <p:nvSpPr>
          <p:cNvPr id="5" name="Footer Placeholder 4"/>
          <p:cNvSpPr>
            <a:spLocks noGrp="1"/>
          </p:cNvSpPr>
          <p:nvPr>
            <p:ph type="ftr" sz="quarter" idx="11"/>
          </p:nvPr>
        </p:nvSpPr>
        <p:spPr/>
        <p:txBody>
          <a:bodyPr/>
          <a:lstStyle/>
          <a:p>
            <a:pPr>
              <a:defRPr/>
            </a:pPr>
            <a:endParaRPr lang="en-US" altLang="en-US" dirty="0"/>
          </a:p>
        </p:txBody>
      </p:sp>
      <p:sp>
        <p:nvSpPr>
          <p:cNvPr id="6" name="Slide Number Placeholder 5"/>
          <p:cNvSpPr>
            <a:spLocks noGrp="1"/>
          </p:cNvSpPr>
          <p:nvPr>
            <p:ph type="sldNum" sz="quarter" idx="12"/>
          </p:nvPr>
        </p:nvSpPr>
        <p:spPr/>
        <p:txBody>
          <a:bodyPr/>
          <a:lstStyle/>
          <a:p>
            <a:pPr>
              <a:defRPr/>
            </a:pPr>
            <a:r>
              <a:rPr lang="en-US" altLang="en-US" dirty="0"/>
              <a:t>Page | </a:t>
            </a:r>
            <a:fld id="{525D6D22-F3CC-406C-AB7C-C30BB762FCEA}" type="slidenum">
              <a:rPr lang="en-US" altLang="en-US" smtClean="0"/>
              <a:pPr>
                <a:defRPr/>
              </a:pPr>
              <a:t>‹#›</a:t>
            </a:fld>
            <a:endParaRPr lang="en-US" altLang="en-US" dirty="0"/>
          </a:p>
        </p:txBody>
      </p:sp>
    </p:spTree>
    <p:extLst>
      <p:ext uri="{BB962C8B-B14F-4D97-AF65-F5344CB8AC3E}">
        <p14:creationId xmlns:p14="http://schemas.microsoft.com/office/powerpoint/2010/main" val="32690622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ltLang="en-US" dirty="0"/>
          </a:p>
        </p:txBody>
      </p:sp>
      <p:sp>
        <p:nvSpPr>
          <p:cNvPr id="5" name="Footer Placeholder 4"/>
          <p:cNvSpPr>
            <a:spLocks noGrp="1"/>
          </p:cNvSpPr>
          <p:nvPr>
            <p:ph type="ftr" sz="quarter" idx="11"/>
          </p:nvPr>
        </p:nvSpPr>
        <p:spPr/>
        <p:txBody>
          <a:bodyPr/>
          <a:lstStyle/>
          <a:p>
            <a:pPr>
              <a:defRPr/>
            </a:pPr>
            <a:endParaRPr lang="en-US" altLang="en-US" dirty="0"/>
          </a:p>
        </p:txBody>
      </p:sp>
      <p:sp>
        <p:nvSpPr>
          <p:cNvPr id="6" name="Slide Number Placeholder 5"/>
          <p:cNvSpPr>
            <a:spLocks noGrp="1"/>
          </p:cNvSpPr>
          <p:nvPr>
            <p:ph type="sldNum" sz="quarter" idx="12"/>
          </p:nvPr>
        </p:nvSpPr>
        <p:spPr/>
        <p:txBody>
          <a:bodyPr/>
          <a:lstStyle/>
          <a:p>
            <a:pPr>
              <a:defRPr/>
            </a:pPr>
            <a:fld id="{1E3F80FB-928D-46A2-9F1C-831DF21D821C}" type="slidenum">
              <a:rPr lang="en-US" altLang="en-US" smtClean="0"/>
              <a:pPr>
                <a:defRPr/>
              </a:pPr>
              <a:t>‹#›</a:t>
            </a:fld>
            <a:endParaRPr lang="en-US" altLang="en-US" dirty="0"/>
          </a:p>
        </p:txBody>
      </p:sp>
    </p:spTree>
    <p:extLst>
      <p:ext uri="{BB962C8B-B14F-4D97-AF65-F5344CB8AC3E}">
        <p14:creationId xmlns:p14="http://schemas.microsoft.com/office/powerpoint/2010/main" val="36475810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r>
              <a:rPr lang="en-US" altLang="en-US" dirty="0"/>
              <a:t>© Eric F. Glover 2021</a:t>
            </a:r>
            <a:endParaRPr lang="en-US" altLang="en-US" b="1" dirty="0"/>
          </a:p>
        </p:txBody>
      </p:sp>
      <p:sp>
        <p:nvSpPr>
          <p:cNvPr id="6" name="Footer Placeholder 5"/>
          <p:cNvSpPr>
            <a:spLocks noGrp="1"/>
          </p:cNvSpPr>
          <p:nvPr>
            <p:ph type="ftr" sz="quarter" idx="11"/>
          </p:nvPr>
        </p:nvSpPr>
        <p:spPr/>
        <p:txBody>
          <a:bodyPr/>
          <a:lstStyle/>
          <a:p>
            <a:pPr>
              <a:defRPr/>
            </a:pPr>
            <a:endParaRPr lang="en-US" altLang="en-US" dirty="0"/>
          </a:p>
        </p:txBody>
      </p:sp>
      <p:sp>
        <p:nvSpPr>
          <p:cNvPr id="7" name="Slide Number Placeholder 6"/>
          <p:cNvSpPr>
            <a:spLocks noGrp="1"/>
          </p:cNvSpPr>
          <p:nvPr>
            <p:ph type="sldNum" sz="quarter" idx="12"/>
          </p:nvPr>
        </p:nvSpPr>
        <p:spPr/>
        <p:txBody>
          <a:bodyPr/>
          <a:lstStyle/>
          <a:p>
            <a:pPr>
              <a:defRPr/>
            </a:pPr>
            <a:r>
              <a:rPr lang="en-US" altLang="en-US" dirty="0"/>
              <a:t>Page | </a:t>
            </a:r>
            <a:fld id="{525D6D22-F3CC-406C-AB7C-C30BB762FCEA}" type="slidenum">
              <a:rPr lang="en-US" altLang="en-US" smtClean="0"/>
              <a:pPr>
                <a:defRPr/>
              </a:pPr>
              <a:t>‹#›</a:t>
            </a:fld>
            <a:endParaRPr lang="en-US" altLang="en-US" dirty="0"/>
          </a:p>
        </p:txBody>
      </p:sp>
    </p:spTree>
    <p:extLst>
      <p:ext uri="{BB962C8B-B14F-4D97-AF65-F5344CB8AC3E}">
        <p14:creationId xmlns:p14="http://schemas.microsoft.com/office/powerpoint/2010/main" val="12888409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endParaRPr lang="en-US" altLang="en-US" dirty="0"/>
          </a:p>
        </p:txBody>
      </p:sp>
      <p:sp>
        <p:nvSpPr>
          <p:cNvPr id="8" name="Footer Placeholder 7"/>
          <p:cNvSpPr>
            <a:spLocks noGrp="1"/>
          </p:cNvSpPr>
          <p:nvPr>
            <p:ph type="ftr" sz="quarter" idx="11"/>
          </p:nvPr>
        </p:nvSpPr>
        <p:spPr/>
        <p:txBody>
          <a:bodyPr/>
          <a:lstStyle/>
          <a:p>
            <a:pPr>
              <a:defRPr/>
            </a:pPr>
            <a:endParaRPr lang="en-US" altLang="en-US" dirty="0"/>
          </a:p>
        </p:txBody>
      </p:sp>
      <p:sp>
        <p:nvSpPr>
          <p:cNvPr id="9" name="Slide Number Placeholder 8"/>
          <p:cNvSpPr>
            <a:spLocks noGrp="1"/>
          </p:cNvSpPr>
          <p:nvPr>
            <p:ph type="sldNum" sz="quarter" idx="12"/>
          </p:nvPr>
        </p:nvSpPr>
        <p:spPr/>
        <p:txBody>
          <a:bodyPr/>
          <a:lstStyle/>
          <a:p>
            <a:pPr>
              <a:defRPr/>
            </a:pPr>
            <a:fld id="{D2F1F348-5451-4214-94CF-1C1301052634}" type="slidenum">
              <a:rPr lang="en-US" altLang="en-US" smtClean="0"/>
              <a:pPr>
                <a:defRPr/>
              </a:pPr>
              <a:t>‹#›</a:t>
            </a:fld>
            <a:endParaRPr lang="en-US" altLang="en-US" dirty="0"/>
          </a:p>
        </p:txBody>
      </p:sp>
    </p:spTree>
    <p:extLst>
      <p:ext uri="{BB962C8B-B14F-4D97-AF65-F5344CB8AC3E}">
        <p14:creationId xmlns:p14="http://schemas.microsoft.com/office/powerpoint/2010/main" val="2693545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r>
              <a:rPr lang="en-US" altLang="en-US" dirty="0"/>
              <a:t>© Eric F. Glover 2021</a:t>
            </a:r>
            <a:endParaRPr lang="en-US" altLang="en-US" b="1" dirty="0"/>
          </a:p>
        </p:txBody>
      </p:sp>
      <p:sp>
        <p:nvSpPr>
          <p:cNvPr id="4" name="Footer Placeholder 3"/>
          <p:cNvSpPr>
            <a:spLocks noGrp="1"/>
          </p:cNvSpPr>
          <p:nvPr>
            <p:ph type="ftr" sz="quarter" idx="11"/>
          </p:nvPr>
        </p:nvSpPr>
        <p:spPr/>
        <p:txBody>
          <a:bodyPr/>
          <a:lstStyle/>
          <a:p>
            <a:pPr>
              <a:defRPr/>
            </a:pPr>
            <a:endParaRPr lang="en-US" altLang="en-US" dirty="0"/>
          </a:p>
        </p:txBody>
      </p:sp>
      <p:sp>
        <p:nvSpPr>
          <p:cNvPr id="5" name="Slide Number Placeholder 4"/>
          <p:cNvSpPr>
            <a:spLocks noGrp="1"/>
          </p:cNvSpPr>
          <p:nvPr>
            <p:ph type="sldNum" sz="quarter" idx="12"/>
          </p:nvPr>
        </p:nvSpPr>
        <p:spPr/>
        <p:txBody>
          <a:bodyPr/>
          <a:lstStyle/>
          <a:p>
            <a:pPr>
              <a:defRPr/>
            </a:pPr>
            <a:r>
              <a:rPr lang="en-US" altLang="en-US" dirty="0"/>
              <a:t>Page | </a:t>
            </a:r>
            <a:fld id="{525D6D22-F3CC-406C-AB7C-C30BB762FCEA}" type="slidenum">
              <a:rPr lang="en-US" altLang="en-US" smtClean="0"/>
              <a:pPr>
                <a:defRPr/>
              </a:pPr>
              <a:t>‹#›</a:t>
            </a:fld>
            <a:endParaRPr lang="en-US" altLang="en-US" dirty="0"/>
          </a:p>
        </p:txBody>
      </p:sp>
    </p:spTree>
    <p:extLst>
      <p:ext uri="{BB962C8B-B14F-4D97-AF65-F5344CB8AC3E}">
        <p14:creationId xmlns:p14="http://schemas.microsoft.com/office/powerpoint/2010/main" val="16644791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r>
              <a:rPr lang="en-US" altLang="en-US" dirty="0"/>
              <a:t>© Eric F. Glover 2021</a:t>
            </a:r>
            <a:endParaRPr lang="en-US" altLang="en-US" b="1" dirty="0"/>
          </a:p>
        </p:txBody>
      </p:sp>
      <p:sp>
        <p:nvSpPr>
          <p:cNvPr id="3" name="Footer Placeholder 2"/>
          <p:cNvSpPr>
            <a:spLocks noGrp="1"/>
          </p:cNvSpPr>
          <p:nvPr>
            <p:ph type="ftr" sz="quarter" idx="11"/>
          </p:nvPr>
        </p:nvSpPr>
        <p:spPr/>
        <p:txBody>
          <a:bodyPr/>
          <a:lstStyle/>
          <a:p>
            <a:pPr>
              <a:defRPr/>
            </a:pPr>
            <a:endParaRPr lang="en-US" altLang="en-US" dirty="0"/>
          </a:p>
        </p:txBody>
      </p:sp>
      <p:sp>
        <p:nvSpPr>
          <p:cNvPr id="4" name="Slide Number Placeholder 3"/>
          <p:cNvSpPr>
            <a:spLocks noGrp="1"/>
          </p:cNvSpPr>
          <p:nvPr>
            <p:ph type="sldNum" sz="quarter" idx="12"/>
          </p:nvPr>
        </p:nvSpPr>
        <p:spPr/>
        <p:txBody>
          <a:bodyPr/>
          <a:lstStyle/>
          <a:p>
            <a:pPr>
              <a:defRPr/>
            </a:pPr>
            <a:r>
              <a:rPr lang="en-US" altLang="en-US" dirty="0"/>
              <a:t>Page | </a:t>
            </a:r>
            <a:fld id="{525D6D22-F3CC-406C-AB7C-C30BB762FCEA}" type="slidenum">
              <a:rPr lang="en-US" altLang="en-US" smtClean="0"/>
              <a:pPr>
                <a:defRPr/>
              </a:pPr>
              <a:t>‹#›</a:t>
            </a:fld>
            <a:endParaRPr lang="en-US" altLang="en-US" dirty="0"/>
          </a:p>
        </p:txBody>
      </p:sp>
    </p:spTree>
    <p:extLst>
      <p:ext uri="{BB962C8B-B14F-4D97-AF65-F5344CB8AC3E}">
        <p14:creationId xmlns:p14="http://schemas.microsoft.com/office/powerpoint/2010/main" val="10618457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ltLang="en-US" dirty="0"/>
          </a:p>
        </p:txBody>
      </p:sp>
      <p:sp>
        <p:nvSpPr>
          <p:cNvPr id="6" name="Footer Placeholder 5"/>
          <p:cNvSpPr>
            <a:spLocks noGrp="1"/>
          </p:cNvSpPr>
          <p:nvPr>
            <p:ph type="ftr" sz="quarter" idx="11"/>
          </p:nvPr>
        </p:nvSpPr>
        <p:spPr/>
        <p:txBody>
          <a:bodyPr/>
          <a:lstStyle/>
          <a:p>
            <a:pPr>
              <a:defRPr/>
            </a:pPr>
            <a:endParaRPr lang="en-US" altLang="en-US" dirty="0"/>
          </a:p>
        </p:txBody>
      </p:sp>
      <p:sp>
        <p:nvSpPr>
          <p:cNvPr id="7" name="Slide Number Placeholder 6"/>
          <p:cNvSpPr>
            <a:spLocks noGrp="1"/>
          </p:cNvSpPr>
          <p:nvPr>
            <p:ph type="sldNum" sz="quarter" idx="12"/>
          </p:nvPr>
        </p:nvSpPr>
        <p:spPr/>
        <p:txBody>
          <a:bodyPr/>
          <a:lstStyle/>
          <a:p>
            <a:pPr>
              <a:defRPr/>
            </a:pPr>
            <a:fld id="{79A06372-A41A-46FD-BF61-E81E0D0856CC}" type="slidenum">
              <a:rPr lang="en-US" altLang="en-US" smtClean="0"/>
              <a:pPr>
                <a:defRPr/>
              </a:pPr>
              <a:t>‹#›</a:t>
            </a:fld>
            <a:endParaRPr lang="en-US" altLang="en-US" dirty="0"/>
          </a:p>
        </p:txBody>
      </p:sp>
    </p:spTree>
    <p:extLst>
      <p:ext uri="{BB962C8B-B14F-4D97-AF65-F5344CB8AC3E}">
        <p14:creationId xmlns:p14="http://schemas.microsoft.com/office/powerpoint/2010/main" val="40716263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ltLang="en-US" dirty="0"/>
          </a:p>
        </p:txBody>
      </p:sp>
      <p:sp>
        <p:nvSpPr>
          <p:cNvPr id="6" name="Footer Placeholder 5"/>
          <p:cNvSpPr>
            <a:spLocks noGrp="1"/>
          </p:cNvSpPr>
          <p:nvPr>
            <p:ph type="ftr" sz="quarter" idx="11"/>
          </p:nvPr>
        </p:nvSpPr>
        <p:spPr/>
        <p:txBody>
          <a:bodyPr/>
          <a:lstStyle/>
          <a:p>
            <a:pPr>
              <a:defRPr/>
            </a:pPr>
            <a:endParaRPr lang="en-US" altLang="en-US" dirty="0"/>
          </a:p>
        </p:txBody>
      </p:sp>
      <p:sp>
        <p:nvSpPr>
          <p:cNvPr id="7" name="Slide Number Placeholder 6"/>
          <p:cNvSpPr>
            <a:spLocks noGrp="1"/>
          </p:cNvSpPr>
          <p:nvPr>
            <p:ph type="sldNum" sz="quarter" idx="12"/>
          </p:nvPr>
        </p:nvSpPr>
        <p:spPr/>
        <p:txBody>
          <a:bodyPr/>
          <a:lstStyle/>
          <a:p>
            <a:pPr>
              <a:defRPr/>
            </a:pPr>
            <a:fld id="{5DA1A664-11AD-433E-AC06-B7A78DADE01D}" type="slidenum">
              <a:rPr lang="en-US" altLang="en-US" smtClean="0"/>
              <a:pPr>
                <a:defRPr/>
              </a:pPr>
              <a:t>‹#›</a:t>
            </a:fld>
            <a:endParaRPr lang="en-US" altLang="en-US" dirty="0"/>
          </a:p>
        </p:txBody>
      </p:sp>
    </p:spTree>
    <p:extLst>
      <p:ext uri="{BB962C8B-B14F-4D97-AF65-F5344CB8AC3E}">
        <p14:creationId xmlns:p14="http://schemas.microsoft.com/office/powerpoint/2010/main" val="1677871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r>
              <a:rPr lang="en-US" altLang="en-US" dirty="0"/>
              <a:t>© Eric F. Glover 2021</a:t>
            </a:r>
            <a:endParaRPr lang="en-US" altLang="en-US" b="1"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lt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r>
              <a:rPr lang="en-US" altLang="en-US" dirty="0"/>
              <a:t>Page | </a:t>
            </a:r>
            <a:fld id="{525D6D22-F3CC-406C-AB7C-C30BB762FCEA}" type="slidenum">
              <a:rPr lang="en-US" altLang="en-US" smtClean="0"/>
              <a:pPr>
                <a:defRPr/>
              </a:pPr>
              <a:t>‹#›</a:t>
            </a:fld>
            <a:endParaRPr lang="en-US" altLang="en-US" dirty="0"/>
          </a:p>
        </p:txBody>
      </p:sp>
    </p:spTree>
    <p:extLst>
      <p:ext uri="{BB962C8B-B14F-4D97-AF65-F5344CB8AC3E}">
        <p14:creationId xmlns:p14="http://schemas.microsoft.com/office/powerpoint/2010/main" val="62528122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50000">
              <a:schemeClr val="accent1">
                <a:lumMod val="75000"/>
              </a:schemeClr>
            </a:gs>
            <a:gs pos="0">
              <a:schemeClr val="tx1"/>
            </a:gs>
            <a:gs pos="100000">
              <a:schemeClr val="accent1">
                <a:lumMod val="60000"/>
                <a:lumOff val="40000"/>
              </a:schemeClr>
            </a:gs>
          </a:gsLst>
          <a:lin ang="16200000" scaled="1"/>
          <a:tileRect/>
        </a:gra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C86A67E-440B-48F4-99DB-A7D68B8A1544}"/>
              </a:ext>
            </a:extLst>
          </p:cNvPr>
          <p:cNvSpPr txBox="1"/>
          <p:nvPr/>
        </p:nvSpPr>
        <p:spPr>
          <a:xfrm rot="21600000">
            <a:off x="234907" y="-633093"/>
            <a:ext cx="11734800" cy="3604833"/>
          </a:xfrm>
          <a:prstGeom prst="rect">
            <a:avLst/>
          </a:prstGeom>
          <a:noFill/>
        </p:spPr>
        <p:txBody>
          <a:bodyPr wrap="square" rtlCol="0">
            <a:spAutoFit/>
            <a:scene3d>
              <a:camera prst="orthographicFront"/>
              <a:lightRig rig="threePt" dir="t"/>
            </a:scene3d>
            <a:sp3d extrusionH="57150">
              <a:bevelT h="25400" prst="softRound"/>
            </a:sp3d>
          </a:bodyPr>
          <a:lstStyle/>
          <a:p>
            <a:pPr>
              <a:lnSpc>
                <a:spcPct val="150000"/>
              </a:lnSpc>
            </a:pPr>
            <a:r>
              <a:rPr lang="en-US" sz="16600" b="1" dirty="0">
                <a:solidFill>
                  <a:srgbClr val="910101"/>
                </a:solidFill>
                <a:effectLst>
                  <a:outerShdw blurRad="38100" dist="38100" dir="2700000" algn="tl">
                    <a:srgbClr val="000000">
                      <a:alpha val="43137"/>
                    </a:srgbClr>
                  </a:outerShdw>
                </a:effectLst>
                <a:latin typeface="Lucida Handwriting" panose="03010101010101010101" pitchFamily="66" charset="0"/>
              </a:rPr>
              <a:t>IN</a:t>
            </a:r>
            <a:r>
              <a:rPr lang="en-US" sz="8800" b="1" i="1" cap="small" spc="500" dirty="0">
                <a:solidFill>
                  <a:schemeClr val="bg1"/>
                </a:solidFill>
                <a:effectLst>
                  <a:outerShdw blurRad="38100" dist="38100" dir="2700000" algn="tl">
                    <a:srgbClr val="000000">
                      <a:alpha val="43137"/>
                    </a:srgbClr>
                  </a:outerShdw>
                </a:effectLst>
                <a:latin typeface="+mn-lt"/>
              </a:rPr>
              <a:t>p</a:t>
            </a:r>
            <a:r>
              <a:rPr lang="en-US" sz="7200" b="1" i="1" cap="small" spc="500" dirty="0">
                <a:solidFill>
                  <a:schemeClr val="bg1"/>
                </a:solidFill>
                <a:effectLst>
                  <a:outerShdw blurRad="38100" dist="38100" dir="2700000" algn="tl">
                    <a:srgbClr val="000000">
                      <a:alpha val="43137"/>
                    </a:srgbClr>
                  </a:outerShdw>
                </a:effectLst>
                <a:latin typeface="+mn-lt"/>
              </a:rPr>
              <a:t>owered Discipleship</a:t>
            </a:r>
            <a:endParaRPr lang="en-US" sz="9600" b="1" i="1" cap="small" spc="500" dirty="0">
              <a:solidFill>
                <a:schemeClr val="bg1"/>
              </a:solidFill>
              <a:effectLst>
                <a:outerShdw blurRad="38100" dist="38100" dir="2700000" algn="tl">
                  <a:srgbClr val="000000">
                    <a:alpha val="43137"/>
                  </a:srgbClr>
                </a:outerShdw>
              </a:effectLst>
              <a:latin typeface="+mn-lt"/>
            </a:endParaRPr>
          </a:p>
        </p:txBody>
      </p:sp>
      <p:sp>
        <p:nvSpPr>
          <p:cNvPr id="5" name="TextBox 4">
            <a:extLst>
              <a:ext uri="{FF2B5EF4-FFF2-40B4-BE49-F238E27FC236}">
                <a16:creationId xmlns:a16="http://schemas.microsoft.com/office/drawing/2014/main" id="{4DF6E862-2D08-4827-B115-A11A941EDEAA}"/>
              </a:ext>
            </a:extLst>
          </p:cNvPr>
          <p:cNvSpPr txBox="1"/>
          <p:nvPr/>
        </p:nvSpPr>
        <p:spPr>
          <a:xfrm rot="21600000">
            <a:off x="958543" y="2448579"/>
            <a:ext cx="10287000" cy="523220"/>
          </a:xfrm>
          <a:prstGeom prst="rect">
            <a:avLst/>
          </a:prstGeom>
          <a:noFill/>
        </p:spPr>
        <p:txBody>
          <a:bodyPr wrap="square" rtlCol="0">
            <a:spAutoFit/>
          </a:bodyPr>
          <a:lstStyle/>
          <a:p>
            <a:pPr algn="ctr"/>
            <a:r>
              <a:rPr lang="en-US" sz="2800" i="1" spc="300" dirty="0">
                <a:solidFill>
                  <a:schemeClr val="bg1"/>
                </a:solidFill>
                <a:latin typeface="Segoe Print" panose="02000600000000000000" pitchFamily="2" charset="0"/>
              </a:rPr>
              <a:t>An Inductive Study of the Book of Acts</a:t>
            </a:r>
          </a:p>
        </p:txBody>
      </p:sp>
      <p:sp>
        <p:nvSpPr>
          <p:cNvPr id="9" name="Rectangle 4">
            <a:extLst>
              <a:ext uri="{FF2B5EF4-FFF2-40B4-BE49-F238E27FC236}">
                <a16:creationId xmlns:a16="http://schemas.microsoft.com/office/drawing/2014/main" id="{3C75903D-B40E-4F24-AF60-74748895B139}"/>
              </a:ext>
            </a:extLst>
          </p:cNvPr>
          <p:cNvSpPr>
            <a:spLocks noGrp="1" noChangeArrowheads="1"/>
          </p:cNvSpPr>
          <p:nvPr>
            <p:ph type="dt" sz="half" idx="10"/>
          </p:nvPr>
        </p:nvSpPr>
        <p:spPr>
          <a:xfrm>
            <a:off x="76200" y="6553200"/>
            <a:ext cx="1431255" cy="258077"/>
          </a:xfrm>
          <a:ln/>
        </p:spPr>
        <p:txBody>
          <a:bodyPr anchor="b"/>
          <a:lstStyle>
            <a:lvl1pPr>
              <a:defRPr sz="900" b="1">
                <a:solidFill>
                  <a:schemeClr val="bg1"/>
                </a:solidFill>
                <a:latin typeface="+mn-lt"/>
              </a:defRPr>
            </a:lvl1pPr>
          </a:lstStyle>
          <a:p>
            <a:pPr>
              <a:defRPr/>
            </a:pPr>
            <a:r>
              <a:rPr lang="en-US" altLang="en-US" dirty="0"/>
              <a:t>© Eric F. Glover 2021</a:t>
            </a:r>
            <a:endParaRPr lang="en-US" altLang="en-US" b="1" dirty="0"/>
          </a:p>
        </p:txBody>
      </p:sp>
      <p:sp>
        <p:nvSpPr>
          <p:cNvPr id="2" name="TextBox 1">
            <a:extLst>
              <a:ext uri="{FF2B5EF4-FFF2-40B4-BE49-F238E27FC236}">
                <a16:creationId xmlns:a16="http://schemas.microsoft.com/office/drawing/2014/main" id="{14290237-B79B-4964-A589-B4AE42C51781}"/>
              </a:ext>
            </a:extLst>
          </p:cNvPr>
          <p:cNvSpPr txBox="1"/>
          <p:nvPr/>
        </p:nvSpPr>
        <p:spPr>
          <a:xfrm>
            <a:off x="5936178" y="5062943"/>
            <a:ext cx="5721143" cy="1323439"/>
          </a:xfrm>
          <a:prstGeom prst="rect">
            <a:avLst/>
          </a:prstGeom>
          <a:solidFill>
            <a:schemeClr val="bg1"/>
          </a:solidFill>
          <a:ln>
            <a:noFill/>
          </a:ln>
          <a:effectLst>
            <a:outerShdw blurRad="107950" dist="12700" dir="5400000" algn="ctr">
              <a:srgbClr val="000000"/>
            </a:outerShdw>
            <a:softEdge rad="31750"/>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spAutoFit/>
          </a:bodyPr>
          <a:lstStyle/>
          <a:p>
            <a:pPr algn="ctr"/>
            <a:r>
              <a:rPr lang="en-US" sz="4400" b="1" dirty="0">
                <a:effectLst>
                  <a:outerShdw blurRad="38100" dist="38100" dir="2700000" algn="tl">
                    <a:srgbClr val="000000">
                      <a:alpha val="43137"/>
                    </a:srgbClr>
                  </a:outerShdw>
                </a:effectLst>
              </a:rPr>
              <a:t>Persuasive </a:t>
            </a:r>
            <a:r>
              <a:rPr lang="en-US" sz="4400" b="1" dirty="0">
                <a:effectLst>
                  <a:outerShdw blurRad="38100" dist="38100" dir="2700000" algn="tl">
                    <a:srgbClr val="000000">
                      <a:alpha val="43137"/>
                    </a:srgbClr>
                  </a:outerShdw>
                </a:effectLst>
                <a:latin typeface="+mn-lt"/>
              </a:rPr>
              <a:t>Discipleship</a:t>
            </a:r>
            <a:br>
              <a:rPr lang="en-US" sz="4400" b="1" dirty="0">
                <a:effectLst>
                  <a:outerShdw blurRad="38100" dist="38100" dir="2700000" algn="tl">
                    <a:srgbClr val="000000">
                      <a:alpha val="43137"/>
                    </a:srgbClr>
                  </a:outerShdw>
                </a:effectLst>
                <a:latin typeface="+mn-lt"/>
              </a:rPr>
            </a:br>
            <a:r>
              <a:rPr lang="en-US" sz="3600" b="1" dirty="0">
                <a:solidFill>
                  <a:srgbClr val="C00000"/>
                </a:solidFill>
                <a:effectLst>
                  <a:outerShdw blurRad="38100" dist="38100" dir="2700000" algn="tl">
                    <a:srgbClr val="000000">
                      <a:alpha val="43137"/>
                    </a:srgbClr>
                  </a:outerShdw>
                </a:effectLst>
                <a:latin typeface="+mn-lt"/>
              </a:rPr>
              <a:t>Acts 19:23-41</a:t>
            </a:r>
          </a:p>
        </p:txBody>
      </p:sp>
      <p:pic>
        <p:nvPicPr>
          <p:cNvPr id="14" name="Picture 13">
            <a:extLst>
              <a:ext uri="{FF2B5EF4-FFF2-40B4-BE49-F238E27FC236}">
                <a16:creationId xmlns:a16="http://schemas.microsoft.com/office/drawing/2014/main" id="{8750B0F8-1512-49E1-B1CC-F5868A976EDA}"/>
              </a:ext>
            </a:extLst>
          </p:cNvPr>
          <p:cNvPicPr>
            <a:picLocks noChangeAspect="1"/>
          </p:cNvPicPr>
          <p:nvPr/>
        </p:nvPicPr>
        <p:blipFill>
          <a:blip r:embed="rId2"/>
          <a:stretch>
            <a:fillRect/>
          </a:stretch>
        </p:blipFill>
        <p:spPr>
          <a:xfrm>
            <a:off x="8616906" y="914400"/>
            <a:ext cx="533400" cy="869537"/>
          </a:xfrm>
          <a:prstGeom prst="rect">
            <a:avLst/>
          </a:prstGeom>
        </p:spPr>
      </p:pic>
    </p:spTree>
    <p:extLst>
      <p:ext uri="{BB962C8B-B14F-4D97-AF65-F5344CB8AC3E}">
        <p14:creationId xmlns:p14="http://schemas.microsoft.com/office/powerpoint/2010/main" val="16278905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1" name="Rectangle 4">
            <a:extLst>
              <a:ext uri="{FF2B5EF4-FFF2-40B4-BE49-F238E27FC236}">
                <a16:creationId xmlns:a16="http://schemas.microsoft.com/office/drawing/2014/main" id="{27A8950C-6A28-46DE-B208-C35887634C00}"/>
              </a:ext>
            </a:extLst>
          </p:cNvPr>
          <p:cNvSpPr txBox="1">
            <a:spLocks noChangeArrowheads="1"/>
          </p:cNvSpPr>
          <p:nvPr/>
        </p:nvSpPr>
        <p:spPr>
          <a:xfrm>
            <a:off x="76200" y="6553200"/>
            <a:ext cx="1431255" cy="258077"/>
          </a:xfrm>
          <a:prstGeom prst="rect">
            <a:avLst/>
          </a:prstGeom>
          <a:ln/>
        </p:spPr>
        <p:txBody>
          <a:bodyPr vert="horz" lIns="91440" tIns="45720" rIns="91440" bIns="45720" rtlCol="0" anchor="b"/>
          <a:lstStyle>
            <a:defPPr>
              <a:defRPr lang="en-US"/>
            </a:defPPr>
            <a:lvl1pPr marL="0" algn="l" defTabSz="457200" rtl="0" eaLnBrk="1" latinLnBrk="0" hangingPunct="1">
              <a:defRPr sz="900" b="1"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defRPr/>
            </a:pPr>
            <a:r>
              <a:rPr lang="en-US" altLang="en-US" dirty="0"/>
              <a:t>© Eric F. Glover 2021</a:t>
            </a:r>
          </a:p>
        </p:txBody>
      </p:sp>
      <p:sp>
        <p:nvSpPr>
          <p:cNvPr id="16" name="Rectangle 6">
            <a:extLst>
              <a:ext uri="{FF2B5EF4-FFF2-40B4-BE49-F238E27FC236}">
                <a16:creationId xmlns:a16="http://schemas.microsoft.com/office/drawing/2014/main" id="{F253D238-642E-4A08-B412-D7D8A9AEDBF8}"/>
              </a:ext>
            </a:extLst>
          </p:cNvPr>
          <p:cNvSpPr txBox="1">
            <a:spLocks noChangeArrowheads="1"/>
          </p:cNvSpPr>
          <p:nvPr/>
        </p:nvSpPr>
        <p:spPr>
          <a:xfrm>
            <a:off x="10977824" y="6482455"/>
            <a:ext cx="1186758" cy="365125"/>
          </a:xfrm>
          <a:prstGeom prst="rect">
            <a:avLst/>
          </a:prstGeom>
        </p:spPr>
        <p:txBody>
          <a:bodyPr vert="horz" lIns="91440" tIns="45720" rIns="91440" bIns="45720" rtlCol="0" anchor="ctr">
            <a:normAutofit/>
          </a:bodyPr>
          <a:lstStyle>
            <a:defPPr>
              <a:defRPr lang="en-US"/>
            </a:defPPr>
            <a:lvl1pPr marL="0" algn="r" defTabSz="457200" rtl="0" eaLnBrk="1" latinLnBrk="0" hangingPunct="1">
              <a:defRPr sz="1200" b="1"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914400">
              <a:spcAft>
                <a:spcPts val="600"/>
              </a:spcAft>
              <a:defRPr/>
            </a:pPr>
            <a:fld id="{525D6D22-F3CC-406C-AB7C-C30BB762FCEA}" type="slidenum">
              <a:rPr lang="en-US" altLang="en-US" b="0" smtClean="0">
                <a:latin typeface="Calibri" panose="020F0502020204030204"/>
              </a:rPr>
              <a:pPr defTabSz="914400">
                <a:spcAft>
                  <a:spcPts val="600"/>
                </a:spcAft>
                <a:defRPr/>
              </a:pPr>
              <a:t>10</a:t>
            </a:fld>
            <a:endParaRPr lang="en-US" altLang="en-US" b="0" dirty="0">
              <a:latin typeface="Calibri" panose="020F0502020204030204"/>
            </a:endParaRPr>
          </a:p>
        </p:txBody>
      </p:sp>
      <p:sp>
        <p:nvSpPr>
          <p:cNvPr id="25" name="Rectangle: Rounded Corners 24">
            <a:extLst>
              <a:ext uri="{FF2B5EF4-FFF2-40B4-BE49-F238E27FC236}">
                <a16:creationId xmlns:a16="http://schemas.microsoft.com/office/drawing/2014/main" id="{A1D712C3-1DB4-40E0-A8CC-46D79BB9E2A2}"/>
              </a:ext>
            </a:extLst>
          </p:cNvPr>
          <p:cNvSpPr/>
          <p:nvPr/>
        </p:nvSpPr>
        <p:spPr bwMode="auto">
          <a:xfrm>
            <a:off x="364932" y="417375"/>
            <a:ext cx="11462214" cy="837713"/>
          </a:xfrm>
          <a:prstGeom prst="roundRect">
            <a:avLst/>
          </a:prstGeom>
          <a:solidFill>
            <a:schemeClr val="bg1"/>
          </a:solidFill>
          <a:ln w="9525" cap="flat" cmpd="sng" algn="ctr">
            <a:solidFill>
              <a:schemeClr val="tx1"/>
            </a:solidFill>
            <a:prstDash val="solid"/>
            <a:round/>
            <a:headEnd type="none" w="med" len="med"/>
            <a:tailEnd type="none" w="med" len="med"/>
          </a:ln>
          <a:effectLst/>
          <a:scene3d>
            <a:camera prst="orthographicFront"/>
            <a:lightRig rig="threePt" dir="t"/>
          </a:scene3d>
          <a:sp3d>
            <a:bevelT/>
          </a:sp3d>
        </p:spPr>
        <p:txBody>
          <a:bodyPr vert="horz" wrap="square" lIns="91440" tIns="91440" rIns="91440" bIns="0" numCol="1" rtlCol="0" anchor="ctr" anchorCtr="0" compatLnSpc="1">
            <a:prstTxWarp prst="textNoShape">
              <a:avLst/>
            </a:prstTxWarp>
          </a:bodyPr>
          <a:lstStyle/>
          <a:p>
            <a:pPr marL="117475">
              <a:spcAft>
                <a:spcPts val="600"/>
              </a:spcAft>
              <a:tabLst>
                <a:tab pos="11028363" algn="r"/>
              </a:tabLst>
            </a:pPr>
            <a:r>
              <a:rPr lang="en-US" sz="4000" b="1" cap="small" dirty="0">
                <a:solidFill>
                  <a:srgbClr val="910101"/>
                </a:solidFill>
                <a:latin typeface="Segoe UI Black" panose="020B0A02040204020203" pitchFamily="34" charset="0"/>
                <a:ea typeface="Segoe UI Black" panose="020B0A02040204020203" pitchFamily="34" charset="0"/>
              </a:rPr>
              <a:t>Rioting in Ephesus</a:t>
            </a:r>
            <a:r>
              <a:rPr lang="en-US" sz="4400" b="1" dirty="0">
                <a:solidFill>
                  <a:srgbClr val="910101"/>
                </a:solidFill>
                <a:effectLst>
                  <a:outerShdw blurRad="38100" dist="38100" dir="2700000" algn="tl">
                    <a:srgbClr val="000000">
                      <a:alpha val="43137"/>
                    </a:srgbClr>
                  </a:outerShdw>
                </a:effectLst>
                <a:latin typeface="Papyrus" panose="03070502060502030205" pitchFamily="66" charset="0"/>
              </a:rPr>
              <a:t>	</a:t>
            </a:r>
            <a:r>
              <a:rPr lang="en-US" sz="2800" b="1" dirty="0">
                <a:latin typeface="Segoe UI Semibold" panose="020B0702040204020203" pitchFamily="34" charset="0"/>
                <a:cs typeface="Segoe UI Semibold" panose="020B0702040204020203" pitchFamily="34" charset="0"/>
              </a:rPr>
              <a:t>Acts 19:23-27</a:t>
            </a:r>
            <a:endParaRPr lang="en-US" sz="3600" b="1" i="1" dirty="0">
              <a:latin typeface="Segoe UI Semibold" panose="020B0702040204020203" pitchFamily="34" charset="0"/>
              <a:cs typeface="Segoe UI Semibold" panose="020B0702040204020203" pitchFamily="34" charset="0"/>
            </a:endParaRPr>
          </a:p>
        </p:txBody>
      </p:sp>
      <p:sp>
        <p:nvSpPr>
          <p:cNvPr id="3" name="Rectangle: Rounded Corners 2">
            <a:extLst>
              <a:ext uri="{FF2B5EF4-FFF2-40B4-BE49-F238E27FC236}">
                <a16:creationId xmlns:a16="http://schemas.microsoft.com/office/drawing/2014/main" id="{5022B136-E65C-4F79-A7CA-CD601CF6EF03}"/>
              </a:ext>
            </a:extLst>
          </p:cNvPr>
          <p:cNvSpPr/>
          <p:nvPr/>
        </p:nvSpPr>
        <p:spPr>
          <a:xfrm>
            <a:off x="1052323" y="1722933"/>
            <a:ext cx="2850647" cy="1141708"/>
          </a:xfrm>
          <a:prstGeom prst="roundRect">
            <a:avLst/>
          </a:prstGeom>
          <a:solidFill>
            <a:srgbClr val="C000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2000" b="1" dirty="0">
                <a:latin typeface="Segoe UI" panose="020B0502040204020203" pitchFamily="34" charset="0"/>
                <a:cs typeface="Segoe UI" panose="020B0502040204020203" pitchFamily="34" charset="0"/>
              </a:rPr>
              <a:t>Who did Demetrius blame for their situation?</a:t>
            </a:r>
          </a:p>
        </p:txBody>
      </p:sp>
      <p:sp>
        <p:nvSpPr>
          <p:cNvPr id="7" name="Rectangle: Rounded Corners 6">
            <a:extLst>
              <a:ext uri="{FF2B5EF4-FFF2-40B4-BE49-F238E27FC236}">
                <a16:creationId xmlns:a16="http://schemas.microsoft.com/office/drawing/2014/main" id="{89EF1903-A77C-4ECF-92B5-6E40DEC91816}"/>
              </a:ext>
            </a:extLst>
          </p:cNvPr>
          <p:cNvSpPr/>
          <p:nvPr/>
        </p:nvSpPr>
        <p:spPr>
          <a:xfrm>
            <a:off x="1052323" y="3218960"/>
            <a:ext cx="2850647" cy="1141708"/>
          </a:xfrm>
          <a:prstGeom prst="roundRect">
            <a:avLst/>
          </a:prstGeom>
          <a:solidFill>
            <a:srgbClr val="C000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2000" b="1" dirty="0">
                <a:latin typeface="Segoe UI" panose="020B0502040204020203" pitchFamily="34" charset="0"/>
                <a:cs typeface="Segoe UI" panose="020B0502040204020203" pitchFamily="34" charset="0"/>
              </a:rPr>
              <a:t>What had Paul done to anger them?</a:t>
            </a:r>
          </a:p>
        </p:txBody>
      </p:sp>
      <p:sp>
        <p:nvSpPr>
          <p:cNvPr id="8" name="Rectangle: Rounded Corners 7">
            <a:extLst>
              <a:ext uri="{FF2B5EF4-FFF2-40B4-BE49-F238E27FC236}">
                <a16:creationId xmlns:a16="http://schemas.microsoft.com/office/drawing/2014/main" id="{EC6CE3B6-A8A9-4B40-B511-CFA754239443}"/>
              </a:ext>
            </a:extLst>
          </p:cNvPr>
          <p:cNvSpPr/>
          <p:nvPr/>
        </p:nvSpPr>
        <p:spPr>
          <a:xfrm>
            <a:off x="1052323" y="4714988"/>
            <a:ext cx="2850647" cy="1141708"/>
          </a:xfrm>
          <a:prstGeom prst="roundRect">
            <a:avLst/>
          </a:prstGeom>
          <a:solidFill>
            <a:srgbClr val="C000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2000" b="1" dirty="0">
                <a:latin typeface="Segoe UI" panose="020B0502040204020203" pitchFamily="34" charset="0"/>
                <a:cs typeface="Segoe UI" panose="020B0502040204020203" pitchFamily="34" charset="0"/>
              </a:rPr>
              <a:t>How far had Paul’s influence spread?</a:t>
            </a:r>
          </a:p>
        </p:txBody>
      </p:sp>
      <p:sp>
        <p:nvSpPr>
          <p:cNvPr id="22" name="TextBox 21">
            <a:extLst>
              <a:ext uri="{FF2B5EF4-FFF2-40B4-BE49-F238E27FC236}">
                <a16:creationId xmlns:a16="http://schemas.microsoft.com/office/drawing/2014/main" id="{0B3567ED-E8EB-494E-B07B-76EBF6CB7D52}"/>
              </a:ext>
            </a:extLst>
          </p:cNvPr>
          <p:cNvSpPr txBox="1"/>
          <p:nvPr/>
        </p:nvSpPr>
        <p:spPr>
          <a:xfrm>
            <a:off x="4380321" y="1810748"/>
            <a:ext cx="6870228" cy="3763018"/>
          </a:xfrm>
          <a:prstGeom prst="rect">
            <a:avLst/>
          </a:prstGeom>
          <a:noFill/>
          <a:ln>
            <a:noFill/>
          </a:ln>
        </p:spPr>
        <p:style>
          <a:lnRef idx="2">
            <a:schemeClr val="accent1"/>
          </a:lnRef>
          <a:fillRef idx="1">
            <a:schemeClr val="lt1"/>
          </a:fillRef>
          <a:effectRef idx="0">
            <a:schemeClr val="accent1"/>
          </a:effectRef>
          <a:fontRef idx="minor">
            <a:schemeClr val="dk1"/>
          </a:fontRef>
        </p:style>
        <p:txBody>
          <a:bodyPr wrap="square" lIns="137160" tIns="91440" rIns="137160" bIns="91440" rtlCol="0">
            <a:spAutoFit/>
          </a:bodyPr>
          <a:lstStyle/>
          <a:p>
            <a:pPr indent="457200" algn="just">
              <a:lnSpc>
                <a:spcPct val="200000"/>
              </a:lnSpc>
            </a:pPr>
            <a:r>
              <a:rPr lang="en-US" sz="2400" baseline="30000" dirty="0">
                <a:solidFill>
                  <a:schemeClr val="bg1"/>
                </a:solidFill>
                <a:latin typeface="Segoe UI Semibold" panose="020B0702040204020203" pitchFamily="34" charset="0"/>
                <a:cs typeface="Segoe UI Semibold" panose="020B0702040204020203" pitchFamily="34" charset="0"/>
              </a:rPr>
              <a:t>26</a:t>
            </a:r>
            <a:r>
              <a:rPr lang="en-US" sz="2400" dirty="0">
                <a:solidFill>
                  <a:schemeClr val="bg1"/>
                </a:solidFill>
                <a:latin typeface="Segoe UI Semibold" panose="020B0702040204020203" pitchFamily="34" charset="0"/>
                <a:cs typeface="Segoe UI Semibold" panose="020B0702040204020203" pitchFamily="34" charset="0"/>
              </a:rPr>
              <a:t>You see and hear that not only in Ephesus, but in almost all of Asia, this man Paul has persuaded and misled a considerable number of people by saying that gods made by hand are not gods.</a:t>
            </a:r>
            <a:endParaRPr lang="en-US" sz="2800" dirty="0">
              <a:solidFill>
                <a:schemeClr val="bg1"/>
              </a:solidFill>
              <a:latin typeface="Segoe UI Semibold" panose="020B0702040204020203" pitchFamily="34" charset="0"/>
              <a:cs typeface="Segoe UI Semibold" panose="020B0702040204020203" pitchFamily="34" charset="0"/>
            </a:endParaRPr>
          </a:p>
        </p:txBody>
      </p:sp>
      <p:sp>
        <p:nvSpPr>
          <p:cNvPr id="9" name="TextBox 8">
            <a:extLst>
              <a:ext uri="{FF2B5EF4-FFF2-40B4-BE49-F238E27FC236}">
                <a16:creationId xmlns:a16="http://schemas.microsoft.com/office/drawing/2014/main" id="{BFE121F6-4BB4-4816-9EA5-8D5635A52BD8}"/>
              </a:ext>
            </a:extLst>
          </p:cNvPr>
          <p:cNvSpPr txBox="1"/>
          <p:nvPr/>
        </p:nvSpPr>
        <p:spPr>
          <a:xfrm>
            <a:off x="4380321" y="1810748"/>
            <a:ext cx="6870228" cy="3763018"/>
          </a:xfrm>
          <a:prstGeom prst="rect">
            <a:avLst/>
          </a:prstGeom>
          <a:noFill/>
          <a:ln>
            <a:noFill/>
          </a:ln>
        </p:spPr>
        <p:style>
          <a:lnRef idx="2">
            <a:schemeClr val="accent1"/>
          </a:lnRef>
          <a:fillRef idx="1">
            <a:schemeClr val="lt1"/>
          </a:fillRef>
          <a:effectRef idx="0">
            <a:schemeClr val="accent1"/>
          </a:effectRef>
          <a:fontRef idx="minor">
            <a:schemeClr val="dk1"/>
          </a:fontRef>
        </p:style>
        <p:txBody>
          <a:bodyPr wrap="square" lIns="137160" tIns="91440" rIns="137160" bIns="91440" rtlCol="0">
            <a:spAutoFit/>
          </a:bodyPr>
          <a:lstStyle/>
          <a:p>
            <a:pPr indent="457200" algn="just">
              <a:lnSpc>
                <a:spcPct val="200000"/>
              </a:lnSpc>
            </a:pPr>
            <a:r>
              <a:rPr lang="en-US" sz="2400" baseline="30000" dirty="0">
                <a:solidFill>
                  <a:schemeClr val="bg1"/>
                </a:solidFill>
                <a:latin typeface="Segoe UI Semibold" panose="020B0702040204020203" pitchFamily="34" charset="0"/>
                <a:cs typeface="Segoe UI Semibold" panose="020B0702040204020203" pitchFamily="34" charset="0"/>
              </a:rPr>
              <a:t>26</a:t>
            </a:r>
            <a:r>
              <a:rPr lang="en-US" sz="2400" dirty="0">
                <a:solidFill>
                  <a:schemeClr val="bg1"/>
                </a:solidFill>
                <a:latin typeface="Segoe UI Semibold" panose="020B0702040204020203" pitchFamily="34" charset="0"/>
                <a:cs typeface="Segoe UI Semibold" panose="020B0702040204020203" pitchFamily="34" charset="0"/>
              </a:rPr>
              <a:t>You see and hear that not only in Ephesus, but in almost all of Asia, this man </a:t>
            </a:r>
            <a:r>
              <a:rPr lang="en-US" sz="2400" dirty="0">
                <a:solidFill>
                  <a:srgbClr val="FFFF00"/>
                </a:solidFill>
                <a:latin typeface="Segoe UI Semibold" panose="020B0702040204020203" pitchFamily="34" charset="0"/>
                <a:cs typeface="Segoe UI Semibold" panose="020B0702040204020203" pitchFamily="34" charset="0"/>
              </a:rPr>
              <a:t>Paul</a:t>
            </a:r>
            <a:r>
              <a:rPr lang="en-US" sz="2400" dirty="0">
                <a:solidFill>
                  <a:schemeClr val="bg1"/>
                </a:solidFill>
                <a:latin typeface="Segoe UI Semibold" panose="020B0702040204020203" pitchFamily="34" charset="0"/>
                <a:cs typeface="Segoe UI Semibold" panose="020B0702040204020203" pitchFamily="34" charset="0"/>
              </a:rPr>
              <a:t> has persuaded and misled a considerable number of people by saying that gods made by hand are not gods.</a:t>
            </a:r>
            <a:endParaRPr lang="en-US" sz="2800" dirty="0">
              <a:solidFill>
                <a:schemeClr val="bg1"/>
              </a:solidFill>
              <a:latin typeface="Segoe UI Semibold" panose="020B0702040204020203" pitchFamily="34" charset="0"/>
              <a:cs typeface="Segoe UI Semibold" panose="020B0702040204020203" pitchFamily="34" charset="0"/>
            </a:endParaRPr>
          </a:p>
        </p:txBody>
      </p:sp>
      <p:sp>
        <p:nvSpPr>
          <p:cNvPr id="10" name="TextBox 9">
            <a:extLst>
              <a:ext uri="{FF2B5EF4-FFF2-40B4-BE49-F238E27FC236}">
                <a16:creationId xmlns:a16="http://schemas.microsoft.com/office/drawing/2014/main" id="{A671B1C5-7964-4CBE-9F09-BDB6DE85C043}"/>
              </a:ext>
            </a:extLst>
          </p:cNvPr>
          <p:cNvSpPr txBox="1"/>
          <p:nvPr/>
        </p:nvSpPr>
        <p:spPr>
          <a:xfrm>
            <a:off x="4380321" y="1810748"/>
            <a:ext cx="6870228" cy="3763018"/>
          </a:xfrm>
          <a:prstGeom prst="rect">
            <a:avLst/>
          </a:prstGeom>
          <a:noFill/>
          <a:ln>
            <a:noFill/>
          </a:ln>
        </p:spPr>
        <p:style>
          <a:lnRef idx="2">
            <a:schemeClr val="accent1"/>
          </a:lnRef>
          <a:fillRef idx="1">
            <a:schemeClr val="lt1"/>
          </a:fillRef>
          <a:effectRef idx="0">
            <a:schemeClr val="accent1"/>
          </a:effectRef>
          <a:fontRef idx="minor">
            <a:schemeClr val="dk1"/>
          </a:fontRef>
        </p:style>
        <p:txBody>
          <a:bodyPr wrap="square" lIns="137160" tIns="91440" rIns="137160" bIns="91440" rtlCol="0">
            <a:spAutoFit/>
          </a:bodyPr>
          <a:lstStyle/>
          <a:p>
            <a:pPr indent="457200" algn="just">
              <a:lnSpc>
                <a:spcPct val="200000"/>
              </a:lnSpc>
            </a:pPr>
            <a:r>
              <a:rPr lang="en-US" sz="2400" baseline="30000" dirty="0">
                <a:solidFill>
                  <a:schemeClr val="bg1"/>
                </a:solidFill>
                <a:latin typeface="Segoe UI Semibold" panose="020B0702040204020203" pitchFamily="34" charset="0"/>
                <a:cs typeface="Segoe UI Semibold" panose="020B0702040204020203" pitchFamily="34" charset="0"/>
              </a:rPr>
              <a:t>26</a:t>
            </a:r>
            <a:r>
              <a:rPr lang="en-US" sz="2400" dirty="0">
                <a:solidFill>
                  <a:schemeClr val="bg1"/>
                </a:solidFill>
                <a:latin typeface="Segoe UI Semibold" panose="020B0702040204020203" pitchFamily="34" charset="0"/>
                <a:cs typeface="Segoe UI Semibold" panose="020B0702040204020203" pitchFamily="34" charset="0"/>
              </a:rPr>
              <a:t>You see and hear that not only in Ephesus, but in almost all of Asia, this man Paul has </a:t>
            </a:r>
            <a:r>
              <a:rPr lang="en-US" sz="2400" dirty="0">
                <a:solidFill>
                  <a:srgbClr val="FFFF00"/>
                </a:solidFill>
                <a:latin typeface="Segoe UI Semibold" panose="020B0702040204020203" pitchFamily="34" charset="0"/>
                <a:cs typeface="Segoe UI Semibold" panose="020B0702040204020203" pitchFamily="34" charset="0"/>
              </a:rPr>
              <a:t>persuaded and misled a considerable number of people by saying that gods made by hand are not gods</a:t>
            </a:r>
            <a:r>
              <a:rPr lang="en-US" sz="2400" dirty="0">
                <a:solidFill>
                  <a:schemeClr val="bg1"/>
                </a:solidFill>
                <a:latin typeface="Segoe UI Semibold" panose="020B0702040204020203" pitchFamily="34" charset="0"/>
                <a:cs typeface="Segoe UI Semibold" panose="020B0702040204020203" pitchFamily="34" charset="0"/>
              </a:rPr>
              <a:t>.</a:t>
            </a:r>
            <a:endParaRPr lang="en-US" sz="2800" dirty="0">
              <a:solidFill>
                <a:schemeClr val="bg1"/>
              </a:solidFill>
              <a:latin typeface="Segoe UI Semibold" panose="020B0702040204020203" pitchFamily="34" charset="0"/>
              <a:cs typeface="Segoe UI Semibold" panose="020B0702040204020203" pitchFamily="34" charset="0"/>
            </a:endParaRPr>
          </a:p>
        </p:txBody>
      </p:sp>
      <p:sp>
        <p:nvSpPr>
          <p:cNvPr id="12" name="TextBox 11">
            <a:extLst>
              <a:ext uri="{FF2B5EF4-FFF2-40B4-BE49-F238E27FC236}">
                <a16:creationId xmlns:a16="http://schemas.microsoft.com/office/drawing/2014/main" id="{8983E1F5-FECB-414D-89E1-55A2ED959140}"/>
              </a:ext>
            </a:extLst>
          </p:cNvPr>
          <p:cNvSpPr txBox="1"/>
          <p:nvPr/>
        </p:nvSpPr>
        <p:spPr>
          <a:xfrm>
            <a:off x="4380321" y="1810748"/>
            <a:ext cx="6870228" cy="3763018"/>
          </a:xfrm>
          <a:prstGeom prst="rect">
            <a:avLst/>
          </a:prstGeom>
          <a:noFill/>
          <a:ln>
            <a:noFill/>
          </a:ln>
        </p:spPr>
        <p:style>
          <a:lnRef idx="2">
            <a:schemeClr val="accent1"/>
          </a:lnRef>
          <a:fillRef idx="1">
            <a:schemeClr val="lt1"/>
          </a:fillRef>
          <a:effectRef idx="0">
            <a:schemeClr val="accent1"/>
          </a:effectRef>
          <a:fontRef idx="minor">
            <a:schemeClr val="dk1"/>
          </a:fontRef>
        </p:style>
        <p:txBody>
          <a:bodyPr wrap="square" lIns="137160" tIns="91440" rIns="137160" bIns="91440" rtlCol="0">
            <a:spAutoFit/>
          </a:bodyPr>
          <a:lstStyle/>
          <a:p>
            <a:pPr indent="457200" algn="just">
              <a:lnSpc>
                <a:spcPct val="200000"/>
              </a:lnSpc>
            </a:pPr>
            <a:r>
              <a:rPr lang="en-US" sz="2400" baseline="30000" dirty="0">
                <a:solidFill>
                  <a:schemeClr val="bg1"/>
                </a:solidFill>
                <a:latin typeface="Segoe UI Semibold" panose="020B0702040204020203" pitchFamily="34" charset="0"/>
                <a:cs typeface="Segoe UI Semibold" panose="020B0702040204020203" pitchFamily="34" charset="0"/>
              </a:rPr>
              <a:t>26</a:t>
            </a:r>
            <a:r>
              <a:rPr lang="en-US" sz="2400" dirty="0">
                <a:solidFill>
                  <a:schemeClr val="bg1"/>
                </a:solidFill>
                <a:latin typeface="Segoe UI Semibold" panose="020B0702040204020203" pitchFamily="34" charset="0"/>
                <a:cs typeface="Segoe UI Semibold" panose="020B0702040204020203" pitchFamily="34" charset="0"/>
              </a:rPr>
              <a:t>You see and hear that </a:t>
            </a:r>
            <a:r>
              <a:rPr lang="en-US" sz="2400" dirty="0">
                <a:solidFill>
                  <a:srgbClr val="FFFF00"/>
                </a:solidFill>
                <a:latin typeface="Segoe UI Semibold" panose="020B0702040204020203" pitchFamily="34" charset="0"/>
                <a:cs typeface="Segoe UI Semibold" panose="020B0702040204020203" pitchFamily="34" charset="0"/>
              </a:rPr>
              <a:t>not only in Ephesus, but in almost all of Asia</a:t>
            </a:r>
            <a:r>
              <a:rPr lang="en-US" sz="2400" dirty="0">
                <a:solidFill>
                  <a:schemeClr val="bg1"/>
                </a:solidFill>
                <a:latin typeface="Segoe UI Semibold" panose="020B0702040204020203" pitchFamily="34" charset="0"/>
                <a:cs typeface="Segoe UI Semibold" panose="020B0702040204020203" pitchFamily="34" charset="0"/>
              </a:rPr>
              <a:t>, this man Paul has persuaded and misled a considerable number of people by saying that gods made by hand are not gods.</a:t>
            </a:r>
            <a:endParaRPr lang="en-US" sz="2800" dirty="0">
              <a:solidFill>
                <a:schemeClr val="bg1"/>
              </a:solidFill>
              <a:latin typeface="Segoe UI Semibold" panose="020B0702040204020203" pitchFamily="34" charset="0"/>
              <a:cs typeface="Segoe UI Semibold" panose="020B0702040204020203" pitchFamily="34" charset="0"/>
            </a:endParaRPr>
          </a:p>
        </p:txBody>
      </p:sp>
    </p:spTree>
    <p:extLst>
      <p:ext uri="{BB962C8B-B14F-4D97-AF65-F5344CB8AC3E}">
        <p14:creationId xmlns:p14="http://schemas.microsoft.com/office/powerpoint/2010/main" val="32091333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p:bldP spid="10" grpId="0"/>
      <p:bldP spid="12"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2" name="TextBox 21">
            <a:extLst>
              <a:ext uri="{FF2B5EF4-FFF2-40B4-BE49-F238E27FC236}">
                <a16:creationId xmlns:a16="http://schemas.microsoft.com/office/drawing/2014/main" id="{0B3567ED-E8EB-494E-B07B-76EBF6CB7D52}"/>
              </a:ext>
            </a:extLst>
          </p:cNvPr>
          <p:cNvSpPr txBox="1"/>
          <p:nvPr/>
        </p:nvSpPr>
        <p:spPr>
          <a:xfrm>
            <a:off x="633504" y="1236559"/>
            <a:ext cx="10933307" cy="5221045"/>
          </a:xfrm>
          <a:prstGeom prst="rect">
            <a:avLst/>
          </a:prstGeom>
          <a:noFill/>
          <a:ln>
            <a:noFill/>
          </a:ln>
        </p:spPr>
        <p:style>
          <a:lnRef idx="2">
            <a:schemeClr val="accent1"/>
          </a:lnRef>
          <a:fillRef idx="1">
            <a:schemeClr val="lt1"/>
          </a:fillRef>
          <a:effectRef idx="0">
            <a:schemeClr val="accent1"/>
          </a:effectRef>
          <a:fontRef idx="minor">
            <a:schemeClr val="dk1"/>
          </a:fontRef>
        </p:style>
        <p:txBody>
          <a:bodyPr wrap="square" lIns="137160" tIns="91440" rIns="137160" bIns="91440" rtlCol="0">
            <a:spAutoFit/>
          </a:bodyPr>
          <a:lstStyle/>
          <a:p>
            <a:pPr indent="457200" algn="just">
              <a:lnSpc>
                <a:spcPct val="125000"/>
              </a:lnSpc>
            </a:pPr>
            <a:r>
              <a:rPr lang="en-US" sz="2200" baseline="30000" dirty="0">
                <a:solidFill>
                  <a:schemeClr val="bg1"/>
                </a:solidFill>
                <a:latin typeface="Segoe UI Semibold" panose="020B0702040204020203" pitchFamily="34" charset="0"/>
                <a:cs typeface="Segoe UI Semibold" panose="020B0702040204020203" pitchFamily="34" charset="0"/>
              </a:rPr>
              <a:t>28 </a:t>
            </a:r>
            <a:r>
              <a:rPr lang="en-US" sz="2200" dirty="0">
                <a:solidFill>
                  <a:schemeClr val="bg1"/>
                </a:solidFill>
                <a:latin typeface="Segoe UI Semibold" panose="020B0702040204020203" pitchFamily="34" charset="0"/>
                <a:cs typeface="Segoe UI Semibold" panose="020B0702040204020203" pitchFamily="34" charset="0"/>
              </a:rPr>
              <a:t>When they had heard this, they were filled with rage and began to cry out, “Great is Artemis of the Ephesians!” </a:t>
            </a:r>
            <a:r>
              <a:rPr lang="en-US" sz="2200" baseline="30000" dirty="0">
                <a:solidFill>
                  <a:schemeClr val="bg1"/>
                </a:solidFill>
                <a:latin typeface="Segoe UI Semibold" panose="020B0702040204020203" pitchFamily="34" charset="0"/>
                <a:cs typeface="Segoe UI Semibold" panose="020B0702040204020203" pitchFamily="34" charset="0"/>
              </a:rPr>
              <a:t>29 </a:t>
            </a:r>
            <a:r>
              <a:rPr lang="en-US" sz="2200" dirty="0">
                <a:solidFill>
                  <a:schemeClr val="bg1"/>
                </a:solidFill>
                <a:latin typeface="Segoe UI Semibold" panose="020B0702040204020203" pitchFamily="34" charset="0"/>
                <a:cs typeface="Segoe UI Semibold" panose="020B0702040204020203" pitchFamily="34" charset="0"/>
              </a:rPr>
              <a:t>So the city was filled with confusion, and they rushed all together into the amphitheater, dragging along Gaius and Aristarchus, Macedonians who were Paul’s traveling companions. </a:t>
            </a:r>
            <a:r>
              <a:rPr lang="en-US" sz="2200" baseline="30000" dirty="0">
                <a:solidFill>
                  <a:schemeClr val="bg1"/>
                </a:solidFill>
                <a:latin typeface="Segoe UI Semibold" panose="020B0702040204020203" pitchFamily="34" charset="0"/>
                <a:cs typeface="Segoe UI Semibold" panose="020B0702040204020203" pitchFamily="34" charset="0"/>
              </a:rPr>
              <a:t>30 </a:t>
            </a:r>
            <a:r>
              <a:rPr lang="en-US" sz="2200" dirty="0">
                <a:solidFill>
                  <a:schemeClr val="bg1"/>
                </a:solidFill>
                <a:latin typeface="Segoe UI Semibold" panose="020B0702040204020203" pitchFamily="34" charset="0"/>
                <a:cs typeface="Segoe UI Semibold" panose="020B0702040204020203" pitchFamily="34" charset="0"/>
              </a:rPr>
              <a:t>Although Paul wanted to go in before the people, the disciples did not let him. </a:t>
            </a:r>
            <a:r>
              <a:rPr lang="en-US" sz="2200" baseline="30000" dirty="0">
                <a:solidFill>
                  <a:schemeClr val="bg1"/>
                </a:solidFill>
                <a:latin typeface="Segoe UI Semibold" panose="020B0702040204020203" pitchFamily="34" charset="0"/>
                <a:cs typeface="Segoe UI Semibold" panose="020B0702040204020203" pitchFamily="34" charset="0"/>
              </a:rPr>
              <a:t>31 </a:t>
            </a:r>
            <a:r>
              <a:rPr lang="en-US" sz="2200" dirty="0">
                <a:solidFill>
                  <a:schemeClr val="bg1"/>
                </a:solidFill>
                <a:latin typeface="Segoe UI Semibold" panose="020B0702040204020203" pitchFamily="34" charset="0"/>
                <a:cs typeface="Segoe UI Semibold" panose="020B0702040204020203" pitchFamily="34" charset="0"/>
              </a:rPr>
              <a:t>Even some of the provincial officials of Asia, who were his friends, sent word to him, pleading with him not to venture into the amphitheater. </a:t>
            </a:r>
            <a:r>
              <a:rPr lang="en-US" sz="2200" baseline="30000" dirty="0">
                <a:solidFill>
                  <a:schemeClr val="bg1"/>
                </a:solidFill>
                <a:latin typeface="Segoe UI Semibold" panose="020B0702040204020203" pitchFamily="34" charset="0"/>
                <a:cs typeface="Segoe UI Semibold" panose="020B0702040204020203" pitchFamily="34" charset="0"/>
              </a:rPr>
              <a:t>32 </a:t>
            </a:r>
            <a:r>
              <a:rPr lang="en-US" sz="2200" dirty="0">
                <a:solidFill>
                  <a:schemeClr val="bg1"/>
                </a:solidFill>
                <a:latin typeface="Segoe UI Semibold" panose="020B0702040204020203" pitchFamily="34" charset="0"/>
                <a:cs typeface="Segoe UI Semibold" panose="020B0702040204020203" pitchFamily="34" charset="0"/>
              </a:rPr>
              <a:t>Some were shouting one thing and some another, because the assembly was in confusion, and most of them did not know why they had come together. </a:t>
            </a:r>
            <a:r>
              <a:rPr lang="en-US" sz="2200" baseline="30000" dirty="0">
                <a:solidFill>
                  <a:schemeClr val="bg1"/>
                </a:solidFill>
                <a:latin typeface="Segoe UI Semibold" panose="020B0702040204020203" pitchFamily="34" charset="0"/>
                <a:cs typeface="Segoe UI Semibold" panose="020B0702040204020203" pitchFamily="34" charset="0"/>
              </a:rPr>
              <a:t>33 </a:t>
            </a:r>
            <a:r>
              <a:rPr lang="en-US" sz="2200" dirty="0">
                <a:solidFill>
                  <a:schemeClr val="bg1"/>
                </a:solidFill>
                <a:latin typeface="Segoe UI Semibold" panose="020B0702040204020203" pitchFamily="34" charset="0"/>
                <a:cs typeface="Segoe UI Semibold" panose="020B0702040204020203" pitchFamily="34" charset="0"/>
              </a:rPr>
              <a:t>Some Jews in the crowd gave instructions to Alexander after they pushed him to the front. Motioning with his hand, Alexander wanted to make his defense to the people. </a:t>
            </a:r>
            <a:r>
              <a:rPr lang="en-US" sz="2200" baseline="30000" dirty="0">
                <a:solidFill>
                  <a:schemeClr val="bg1"/>
                </a:solidFill>
                <a:latin typeface="Segoe UI Semibold" panose="020B0702040204020203" pitchFamily="34" charset="0"/>
                <a:cs typeface="Segoe UI Semibold" panose="020B0702040204020203" pitchFamily="34" charset="0"/>
              </a:rPr>
              <a:t>34 </a:t>
            </a:r>
            <a:r>
              <a:rPr lang="en-US" sz="2200" dirty="0">
                <a:solidFill>
                  <a:schemeClr val="bg1"/>
                </a:solidFill>
                <a:latin typeface="Segoe UI Semibold" panose="020B0702040204020203" pitchFamily="34" charset="0"/>
                <a:cs typeface="Segoe UI Semibold" panose="020B0702040204020203" pitchFamily="34" charset="0"/>
              </a:rPr>
              <a:t>But when they recognized that he was a Jew, they all shouted in unison for about two hours, “Great is Artemis of the Ephesians!”</a:t>
            </a:r>
          </a:p>
        </p:txBody>
      </p:sp>
      <p:sp>
        <p:nvSpPr>
          <p:cNvPr id="11" name="Rectangle 4">
            <a:extLst>
              <a:ext uri="{FF2B5EF4-FFF2-40B4-BE49-F238E27FC236}">
                <a16:creationId xmlns:a16="http://schemas.microsoft.com/office/drawing/2014/main" id="{27A8950C-6A28-46DE-B208-C35887634C00}"/>
              </a:ext>
            </a:extLst>
          </p:cNvPr>
          <p:cNvSpPr txBox="1">
            <a:spLocks noChangeArrowheads="1"/>
          </p:cNvSpPr>
          <p:nvPr/>
        </p:nvSpPr>
        <p:spPr>
          <a:xfrm>
            <a:off x="76200" y="6553200"/>
            <a:ext cx="1431255" cy="258077"/>
          </a:xfrm>
          <a:prstGeom prst="rect">
            <a:avLst/>
          </a:prstGeom>
          <a:ln/>
        </p:spPr>
        <p:txBody>
          <a:bodyPr vert="horz" lIns="91440" tIns="45720" rIns="91440" bIns="45720" rtlCol="0" anchor="b"/>
          <a:lstStyle>
            <a:defPPr>
              <a:defRPr lang="en-US"/>
            </a:defPPr>
            <a:lvl1pPr marL="0" algn="l" defTabSz="457200" rtl="0" eaLnBrk="1" latinLnBrk="0" hangingPunct="1">
              <a:defRPr sz="900" b="1"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defRPr/>
            </a:pPr>
            <a:r>
              <a:rPr lang="en-US" altLang="en-US" dirty="0"/>
              <a:t>© Eric F. Glover 2021</a:t>
            </a:r>
          </a:p>
        </p:txBody>
      </p:sp>
      <p:sp>
        <p:nvSpPr>
          <p:cNvPr id="16" name="Rectangle 6">
            <a:extLst>
              <a:ext uri="{FF2B5EF4-FFF2-40B4-BE49-F238E27FC236}">
                <a16:creationId xmlns:a16="http://schemas.microsoft.com/office/drawing/2014/main" id="{F253D238-642E-4A08-B412-D7D8A9AEDBF8}"/>
              </a:ext>
            </a:extLst>
          </p:cNvPr>
          <p:cNvSpPr txBox="1">
            <a:spLocks noChangeArrowheads="1"/>
          </p:cNvSpPr>
          <p:nvPr/>
        </p:nvSpPr>
        <p:spPr>
          <a:xfrm>
            <a:off x="10977824" y="6482455"/>
            <a:ext cx="1186758" cy="365125"/>
          </a:xfrm>
          <a:prstGeom prst="rect">
            <a:avLst/>
          </a:prstGeom>
        </p:spPr>
        <p:txBody>
          <a:bodyPr vert="horz" lIns="91440" tIns="45720" rIns="91440" bIns="45720" rtlCol="0" anchor="ctr">
            <a:normAutofit/>
          </a:bodyPr>
          <a:lstStyle>
            <a:defPPr>
              <a:defRPr lang="en-US"/>
            </a:defPPr>
            <a:lvl1pPr marL="0" algn="r" defTabSz="457200" rtl="0" eaLnBrk="1" latinLnBrk="0" hangingPunct="1">
              <a:defRPr sz="1200" b="1"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914400">
              <a:spcAft>
                <a:spcPts val="600"/>
              </a:spcAft>
              <a:defRPr/>
            </a:pPr>
            <a:fld id="{525D6D22-F3CC-406C-AB7C-C30BB762FCEA}" type="slidenum">
              <a:rPr lang="en-US" altLang="en-US" b="0" smtClean="0">
                <a:latin typeface="Calibri" panose="020F0502020204030204"/>
              </a:rPr>
              <a:pPr defTabSz="914400">
                <a:spcAft>
                  <a:spcPts val="600"/>
                </a:spcAft>
                <a:defRPr/>
              </a:pPr>
              <a:t>11</a:t>
            </a:fld>
            <a:endParaRPr lang="en-US" altLang="en-US" b="0" dirty="0">
              <a:latin typeface="Calibri" panose="020F0502020204030204"/>
            </a:endParaRPr>
          </a:p>
        </p:txBody>
      </p:sp>
      <p:sp>
        <p:nvSpPr>
          <p:cNvPr id="6" name="Header">
            <a:extLst>
              <a:ext uri="{FF2B5EF4-FFF2-40B4-BE49-F238E27FC236}">
                <a16:creationId xmlns:a16="http://schemas.microsoft.com/office/drawing/2014/main" id="{FEBF6F52-0A47-43D0-B508-E3266E259AE9}"/>
              </a:ext>
            </a:extLst>
          </p:cNvPr>
          <p:cNvSpPr/>
          <p:nvPr/>
        </p:nvSpPr>
        <p:spPr bwMode="auto">
          <a:xfrm>
            <a:off x="364932" y="312127"/>
            <a:ext cx="11462214" cy="837713"/>
          </a:xfrm>
          <a:prstGeom prst="roundRect">
            <a:avLst/>
          </a:prstGeom>
          <a:solidFill>
            <a:schemeClr val="bg1"/>
          </a:solidFill>
          <a:ln w="9525" cap="flat" cmpd="sng" algn="ctr">
            <a:solidFill>
              <a:schemeClr val="tx1"/>
            </a:solidFill>
            <a:prstDash val="solid"/>
            <a:round/>
            <a:headEnd type="none" w="med" len="med"/>
            <a:tailEnd type="none" w="med" len="med"/>
          </a:ln>
          <a:effectLst/>
          <a:scene3d>
            <a:camera prst="orthographicFront"/>
            <a:lightRig rig="threePt" dir="t"/>
          </a:scene3d>
          <a:sp3d>
            <a:bevelT/>
          </a:sp3d>
        </p:spPr>
        <p:txBody>
          <a:bodyPr vert="horz" wrap="square" lIns="91440" tIns="91440" rIns="91440" bIns="0" numCol="1" rtlCol="0" anchor="ctr" anchorCtr="0" compatLnSpc="1">
            <a:prstTxWarp prst="textNoShape">
              <a:avLst/>
            </a:prstTxWarp>
          </a:bodyPr>
          <a:lstStyle/>
          <a:p>
            <a:pPr marL="117475">
              <a:spcAft>
                <a:spcPts val="600"/>
              </a:spcAft>
              <a:tabLst>
                <a:tab pos="11028363" algn="r"/>
              </a:tabLst>
            </a:pPr>
            <a:r>
              <a:rPr lang="en-US" sz="4000" b="1" dirty="0">
                <a:solidFill>
                  <a:srgbClr val="910101"/>
                </a:solidFill>
                <a:latin typeface="Segoe UI Black" panose="020B0A02040204020203" pitchFamily="34" charset="0"/>
                <a:ea typeface="Segoe UI Black" panose="020B0A02040204020203" pitchFamily="34" charset="0"/>
              </a:rPr>
              <a:t>Mob Mentality</a:t>
            </a:r>
            <a:r>
              <a:rPr lang="en-US" sz="4400" b="1" dirty="0">
                <a:solidFill>
                  <a:srgbClr val="910101"/>
                </a:solidFill>
                <a:latin typeface="Papyrus" panose="03070502060502030205" pitchFamily="66" charset="0"/>
              </a:rPr>
              <a:t>	</a:t>
            </a:r>
            <a:r>
              <a:rPr lang="en-US" sz="2800" b="1" dirty="0">
                <a:latin typeface="Segoe UI Semibold" panose="020B0702040204020203" pitchFamily="34" charset="0"/>
                <a:cs typeface="Segoe UI Semibold" panose="020B0702040204020203" pitchFamily="34" charset="0"/>
              </a:rPr>
              <a:t>Acts 19:28-34</a:t>
            </a:r>
            <a:endParaRPr lang="en-US" sz="3600" b="1" i="1" dirty="0">
              <a:latin typeface="Segoe UI Semibold" panose="020B0702040204020203" pitchFamily="34" charset="0"/>
              <a:cs typeface="Segoe UI Semibold" panose="020B0702040204020203" pitchFamily="34" charset="0"/>
            </a:endParaRPr>
          </a:p>
        </p:txBody>
      </p:sp>
    </p:spTree>
    <p:extLst>
      <p:ext uri="{BB962C8B-B14F-4D97-AF65-F5344CB8AC3E}">
        <p14:creationId xmlns:p14="http://schemas.microsoft.com/office/powerpoint/2010/main" val="37279576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2" name="Plan text verse">
            <a:extLst>
              <a:ext uri="{FF2B5EF4-FFF2-40B4-BE49-F238E27FC236}">
                <a16:creationId xmlns:a16="http://schemas.microsoft.com/office/drawing/2014/main" id="{0B3567ED-E8EB-494E-B07B-76EBF6CB7D52}"/>
              </a:ext>
            </a:extLst>
          </p:cNvPr>
          <p:cNvSpPr txBox="1"/>
          <p:nvPr/>
        </p:nvSpPr>
        <p:spPr>
          <a:xfrm>
            <a:off x="457200" y="1280160"/>
            <a:ext cx="6291616" cy="5221045"/>
          </a:xfrm>
          <a:prstGeom prst="rect">
            <a:avLst/>
          </a:prstGeom>
          <a:noFill/>
          <a:ln>
            <a:noFill/>
          </a:ln>
        </p:spPr>
        <p:style>
          <a:lnRef idx="2">
            <a:schemeClr val="accent1"/>
          </a:lnRef>
          <a:fillRef idx="1">
            <a:schemeClr val="lt1"/>
          </a:fillRef>
          <a:effectRef idx="0">
            <a:schemeClr val="accent1"/>
          </a:effectRef>
          <a:fontRef idx="minor">
            <a:schemeClr val="dk1"/>
          </a:fontRef>
        </p:style>
        <p:txBody>
          <a:bodyPr wrap="square" lIns="137160" tIns="91440" rIns="137160" bIns="91440" rtlCol="0">
            <a:spAutoFit/>
          </a:bodyPr>
          <a:lstStyle/>
          <a:p>
            <a:pPr indent="457200">
              <a:lnSpc>
                <a:spcPct val="125000"/>
              </a:lnSpc>
            </a:pPr>
            <a:r>
              <a:rPr lang="en-US" sz="2200" baseline="30000" dirty="0">
                <a:solidFill>
                  <a:schemeClr val="bg1"/>
                </a:solidFill>
                <a:latin typeface="Segoe UI Semibold" panose="020B0702040204020203" pitchFamily="34" charset="0"/>
                <a:cs typeface="Segoe UI Semibold" panose="020B0702040204020203" pitchFamily="34" charset="0"/>
              </a:rPr>
              <a:t>28</a:t>
            </a:r>
            <a:r>
              <a:rPr lang="en-US" sz="2200" dirty="0">
                <a:solidFill>
                  <a:schemeClr val="bg1"/>
                </a:solidFill>
                <a:latin typeface="Segoe UI Semibold" panose="020B0702040204020203" pitchFamily="34" charset="0"/>
                <a:cs typeface="Segoe UI Semibold" panose="020B0702040204020203" pitchFamily="34" charset="0"/>
              </a:rPr>
              <a:t>When they had heard this, they were filled with rage and began to cry out, “Great is Artemis of the Ephesians!” </a:t>
            </a:r>
            <a:r>
              <a:rPr lang="en-US" sz="2200" baseline="30000" dirty="0">
                <a:solidFill>
                  <a:schemeClr val="bg1"/>
                </a:solidFill>
                <a:latin typeface="Segoe UI Semibold" panose="020B0702040204020203" pitchFamily="34" charset="0"/>
                <a:cs typeface="Segoe UI Semibold" panose="020B0702040204020203" pitchFamily="34" charset="0"/>
              </a:rPr>
              <a:t>29</a:t>
            </a:r>
            <a:r>
              <a:rPr lang="en-US" sz="2200" dirty="0">
                <a:solidFill>
                  <a:schemeClr val="bg1"/>
                </a:solidFill>
                <a:latin typeface="Segoe UI Semibold" panose="020B0702040204020203" pitchFamily="34" charset="0"/>
                <a:cs typeface="Segoe UI Semibold" panose="020B0702040204020203" pitchFamily="34" charset="0"/>
              </a:rPr>
              <a:t>So the city was filled with confusion, and they rushed all together into the amphitheater, dragging along Gaius and Aristarchus, Macedonians who were Paul’s traveling companions. </a:t>
            </a:r>
            <a:r>
              <a:rPr lang="en-US" sz="2200" baseline="30000" dirty="0">
                <a:solidFill>
                  <a:schemeClr val="bg1"/>
                </a:solidFill>
                <a:latin typeface="Segoe UI Semibold" panose="020B0702040204020203" pitchFamily="34" charset="0"/>
                <a:cs typeface="Segoe UI Semibold" panose="020B0702040204020203" pitchFamily="34" charset="0"/>
              </a:rPr>
              <a:t>30</a:t>
            </a:r>
            <a:r>
              <a:rPr lang="en-US" sz="2200" dirty="0">
                <a:solidFill>
                  <a:schemeClr val="bg1"/>
                </a:solidFill>
                <a:latin typeface="Segoe UI Semibold" panose="020B0702040204020203" pitchFamily="34" charset="0"/>
                <a:cs typeface="Segoe UI Semibold" panose="020B0702040204020203" pitchFamily="34" charset="0"/>
              </a:rPr>
              <a:t>Although Paul wanted to go in before the people, the disciples did not let him. </a:t>
            </a:r>
            <a:r>
              <a:rPr lang="en-US" sz="2200" baseline="30000" dirty="0">
                <a:solidFill>
                  <a:schemeClr val="bg1"/>
                </a:solidFill>
                <a:latin typeface="Segoe UI Semibold" panose="020B0702040204020203" pitchFamily="34" charset="0"/>
                <a:cs typeface="Segoe UI Semibold" panose="020B0702040204020203" pitchFamily="34" charset="0"/>
              </a:rPr>
              <a:t>31</a:t>
            </a:r>
            <a:r>
              <a:rPr lang="en-US" sz="2200" dirty="0">
                <a:solidFill>
                  <a:schemeClr val="bg1"/>
                </a:solidFill>
                <a:latin typeface="Segoe UI Semibold" panose="020B0702040204020203" pitchFamily="34" charset="0"/>
                <a:cs typeface="Segoe UI Semibold" panose="020B0702040204020203" pitchFamily="34" charset="0"/>
              </a:rPr>
              <a:t>Even some of the provincial officials of Asia, who were his friends, sent word to him, pleading with him not to venture into the amphitheater. </a:t>
            </a:r>
          </a:p>
        </p:txBody>
      </p:sp>
      <p:sp>
        <p:nvSpPr>
          <p:cNvPr id="6" name="Question 1">
            <a:extLst>
              <a:ext uri="{FF2B5EF4-FFF2-40B4-BE49-F238E27FC236}">
                <a16:creationId xmlns:a16="http://schemas.microsoft.com/office/drawing/2014/main" id="{98CD39E2-30D8-4944-B732-6729494F105D}"/>
              </a:ext>
            </a:extLst>
          </p:cNvPr>
          <p:cNvSpPr/>
          <p:nvPr/>
        </p:nvSpPr>
        <p:spPr>
          <a:xfrm>
            <a:off x="7363326" y="1557786"/>
            <a:ext cx="3794211" cy="687003"/>
          </a:xfrm>
          <a:prstGeom prst="roundRect">
            <a:avLst/>
          </a:prstGeom>
          <a:solidFill>
            <a:srgbClr val="C000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4">
              <a:shade val="50000"/>
            </a:schemeClr>
          </a:lnRef>
          <a:fillRef idx="1">
            <a:schemeClr val="accent4"/>
          </a:fillRef>
          <a:effectRef idx="0">
            <a:schemeClr val="accent4"/>
          </a:effectRef>
          <a:fontRef idx="minor">
            <a:schemeClr val="lt1"/>
          </a:fontRef>
        </p:style>
        <p:txBody>
          <a:bodyPr tIns="0" rtlCol="0" anchor="ctr"/>
          <a:lstStyle/>
          <a:p>
            <a:pPr algn="ctr"/>
            <a:r>
              <a:rPr lang="en-US" sz="2000" b="1" dirty="0">
                <a:latin typeface="Segoe UI" panose="020B0502040204020203" pitchFamily="34" charset="0"/>
                <a:cs typeface="Segoe UI" panose="020B0502040204020203" pitchFamily="34" charset="0"/>
              </a:rPr>
              <a:t>How did the crowd respond?</a:t>
            </a:r>
          </a:p>
        </p:txBody>
      </p:sp>
      <p:sp>
        <p:nvSpPr>
          <p:cNvPr id="7" name="Highlight Layer 1">
            <a:extLst>
              <a:ext uri="{FF2B5EF4-FFF2-40B4-BE49-F238E27FC236}">
                <a16:creationId xmlns:a16="http://schemas.microsoft.com/office/drawing/2014/main" id="{5EAEE274-2268-4276-911D-39934292D6AF}"/>
              </a:ext>
            </a:extLst>
          </p:cNvPr>
          <p:cNvSpPr txBox="1"/>
          <p:nvPr/>
        </p:nvSpPr>
        <p:spPr>
          <a:xfrm>
            <a:off x="457200" y="1280160"/>
            <a:ext cx="6291616" cy="5221045"/>
          </a:xfrm>
          <a:prstGeom prst="rect">
            <a:avLst/>
          </a:prstGeom>
          <a:noFill/>
          <a:ln>
            <a:noFill/>
          </a:ln>
        </p:spPr>
        <p:style>
          <a:lnRef idx="2">
            <a:schemeClr val="accent1"/>
          </a:lnRef>
          <a:fillRef idx="1">
            <a:schemeClr val="lt1"/>
          </a:fillRef>
          <a:effectRef idx="0">
            <a:schemeClr val="accent1"/>
          </a:effectRef>
          <a:fontRef idx="minor">
            <a:schemeClr val="dk1"/>
          </a:fontRef>
        </p:style>
        <p:txBody>
          <a:bodyPr wrap="square" lIns="137160" tIns="91440" rIns="137160" bIns="91440" rtlCol="0">
            <a:spAutoFit/>
          </a:bodyPr>
          <a:lstStyle/>
          <a:p>
            <a:pPr indent="457200">
              <a:lnSpc>
                <a:spcPct val="125000"/>
              </a:lnSpc>
            </a:pPr>
            <a:r>
              <a:rPr lang="en-US" sz="2200" baseline="30000" dirty="0">
                <a:solidFill>
                  <a:schemeClr val="bg1"/>
                </a:solidFill>
                <a:latin typeface="Segoe UI Semibold" panose="020B0702040204020203" pitchFamily="34" charset="0"/>
                <a:cs typeface="Segoe UI Semibold" panose="020B0702040204020203" pitchFamily="34" charset="0"/>
              </a:rPr>
              <a:t>28</a:t>
            </a:r>
            <a:r>
              <a:rPr lang="en-US" sz="2200" dirty="0">
                <a:solidFill>
                  <a:schemeClr val="bg1"/>
                </a:solidFill>
                <a:latin typeface="Segoe UI Semibold" panose="020B0702040204020203" pitchFamily="34" charset="0"/>
                <a:cs typeface="Segoe UI Semibold" panose="020B0702040204020203" pitchFamily="34" charset="0"/>
              </a:rPr>
              <a:t>When they had heard this, </a:t>
            </a:r>
            <a:r>
              <a:rPr lang="en-US" sz="2200" dirty="0">
                <a:solidFill>
                  <a:srgbClr val="FFFF00"/>
                </a:solidFill>
                <a:latin typeface="Segoe UI Semibold" panose="020B0702040204020203" pitchFamily="34" charset="0"/>
                <a:cs typeface="Segoe UI Semibold" panose="020B0702040204020203" pitchFamily="34" charset="0"/>
              </a:rPr>
              <a:t>they were filled with rage and began to cry out</a:t>
            </a:r>
            <a:r>
              <a:rPr lang="en-US" sz="2200" dirty="0">
                <a:solidFill>
                  <a:schemeClr val="bg1"/>
                </a:solidFill>
                <a:latin typeface="Segoe UI Semibold" panose="020B0702040204020203" pitchFamily="34" charset="0"/>
                <a:cs typeface="Segoe UI Semibold" panose="020B0702040204020203" pitchFamily="34" charset="0"/>
              </a:rPr>
              <a:t>, “Great is Artemis of the Ephesians!” </a:t>
            </a:r>
            <a:r>
              <a:rPr lang="en-US" sz="2200" baseline="30000" dirty="0">
                <a:solidFill>
                  <a:schemeClr val="bg1"/>
                </a:solidFill>
                <a:latin typeface="Segoe UI Semibold" panose="020B0702040204020203" pitchFamily="34" charset="0"/>
                <a:cs typeface="Segoe UI Semibold" panose="020B0702040204020203" pitchFamily="34" charset="0"/>
              </a:rPr>
              <a:t>29</a:t>
            </a:r>
            <a:r>
              <a:rPr lang="en-US" sz="2200" dirty="0">
                <a:solidFill>
                  <a:schemeClr val="bg1"/>
                </a:solidFill>
                <a:latin typeface="Segoe UI Semibold" panose="020B0702040204020203" pitchFamily="34" charset="0"/>
                <a:cs typeface="Segoe UI Semibold" panose="020B0702040204020203" pitchFamily="34" charset="0"/>
              </a:rPr>
              <a:t>So the city was filled with confusion, and they rushed all together into the amphitheater, dragging along Gaius and Aristarchus, Macedonians who were Paul’s traveling companions. </a:t>
            </a:r>
            <a:r>
              <a:rPr lang="en-US" sz="2200" baseline="30000" dirty="0">
                <a:solidFill>
                  <a:schemeClr val="bg1"/>
                </a:solidFill>
                <a:latin typeface="Segoe UI Semibold" panose="020B0702040204020203" pitchFamily="34" charset="0"/>
                <a:cs typeface="Segoe UI Semibold" panose="020B0702040204020203" pitchFamily="34" charset="0"/>
              </a:rPr>
              <a:t>30</a:t>
            </a:r>
            <a:r>
              <a:rPr lang="en-US" sz="2200" dirty="0">
                <a:solidFill>
                  <a:schemeClr val="bg1"/>
                </a:solidFill>
                <a:latin typeface="Segoe UI Semibold" panose="020B0702040204020203" pitchFamily="34" charset="0"/>
                <a:cs typeface="Segoe UI Semibold" panose="020B0702040204020203" pitchFamily="34" charset="0"/>
              </a:rPr>
              <a:t>Although Paul wanted to go in before the people, the disciples did not let him. </a:t>
            </a:r>
            <a:r>
              <a:rPr lang="en-US" sz="2200" baseline="30000" dirty="0">
                <a:solidFill>
                  <a:schemeClr val="bg1"/>
                </a:solidFill>
                <a:latin typeface="Segoe UI Semibold" panose="020B0702040204020203" pitchFamily="34" charset="0"/>
                <a:cs typeface="Segoe UI Semibold" panose="020B0702040204020203" pitchFamily="34" charset="0"/>
              </a:rPr>
              <a:t>31</a:t>
            </a:r>
            <a:r>
              <a:rPr lang="en-US" sz="2200" dirty="0">
                <a:solidFill>
                  <a:schemeClr val="bg1"/>
                </a:solidFill>
                <a:latin typeface="Segoe UI Semibold" panose="020B0702040204020203" pitchFamily="34" charset="0"/>
                <a:cs typeface="Segoe UI Semibold" panose="020B0702040204020203" pitchFamily="34" charset="0"/>
              </a:rPr>
              <a:t>Even some of the provincial officials of Asia, who were his friends, sent word to him, pleading with him not to venture into the amphitheater. </a:t>
            </a:r>
          </a:p>
        </p:txBody>
      </p:sp>
      <p:sp>
        <p:nvSpPr>
          <p:cNvPr id="14" name="Highlight Layer 2">
            <a:extLst>
              <a:ext uri="{FF2B5EF4-FFF2-40B4-BE49-F238E27FC236}">
                <a16:creationId xmlns:a16="http://schemas.microsoft.com/office/drawing/2014/main" id="{BE191947-0985-4C8A-BB7A-5E568494C588}"/>
              </a:ext>
            </a:extLst>
          </p:cNvPr>
          <p:cNvSpPr txBox="1"/>
          <p:nvPr/>
        </p:nvSpPr>
        <p:spPr>
          <a:xfrm>
            <a:off x="457200" y="1280160"/>
            <a:ext cx="6291616" cy="5221045"/>
          </a:xfrm>
          <a:prstGeom prst="rect">
            <a:avLst/>
          </a:prstGeom>
          <a:noFill/>
          <a:ln>
            <a:noFill/>
          </a:ln>
        </p:spPr>
        <p:style>
          <a:lnRef idx="2">
            <a:schemeClr val="accent1"/>
          </a:lnRef>
          <a:fillRef idx="1">
            <a:schemeClr val="lt1"/>
          </a:fillRef>
          <a:effectRef idx="0">
            <a:schemeClr val="accent1"/>
          </a:effectRef>
          <a:fontRef idx="minor">
            <a:schemeClr val="dk1"/>
          </a:fontRef>
        </p:style>
        <p:txBody>
          <a:bodyPr wrap="square" lIns="137160" tIns="91440" rIns="137160" bIns="91440" rtlCol="0">
            <a:spAutoFit/>
          </a:bodyPr>
          <a:lstStyle/>
          <a:p>
            <a:pPr indent="457200">
              <a:lnSpc>
                <a:spcPct val="125000"/>
              </a:lnSpc>
            </a:pPr>
            <a:r>
              <a:rPr lang="en-US" sz="2200" baseline="30000" dirty="0">
                <a:solidFill>
                  <a:schemeClr val="bg1"/>
                </a:solidFill>
                <a:latin typeface="Segoe UI Semibold" panose="020B0702040204020203" pitchFamily="34" charset="0"/>
                <a:cs typeface="Segoe UI Semibold" panose="020B0702040204020203" pitchFamily="34" charset="0"/>
              </a:rPr>
              <a:t>28</a:t>
            </a:r>
            <a:r>
              <a:rPr lang="en-US" sz="2200" dirty="0">
                <a:solidFill>
                  <a:schemeClr val="bg1"/>
                </a:solidFill>
                <a:latin typeface="Segoe UI Semibold" panose="020B0702040204020203" pitchFamily="34" charset="0"/>
                <a:cs typeface="Segoe UI Semibold" panose="020B0702040204020203" pitchFamily="34" charset="0"/>
              </a:rPr>
              <a:t>When they had heard this, they were filled with rage and began to cry out, “Great is Artemis of the Ephesians!” </a:t>
            </a:r>
            <a:r>
              <a:rPr lang="en-US" sz="2200" baseline="30000" dirty="0">
                <a:solidFill>
                  <a:schemeClr val="bg1"/>
                </a:solidFill>
                <a:latin typeface="Segoe UI Semibold" panose="020B0702040204020203" pitchFamily="34" charset="0"/>
                <a:cs typeface="Segoe UI Semibold" panose="020B0702040204020203" pitchFamily="34" charset="0"/>
              </a:rPr>
              <a:t>29</a:t>
            </a:r>
            <a:r>
              <a:rPr lang="en-US" sz="2200" dirty="0">
                <a:solidFill>
                  <a:schemeClr val="bg1"/>
                </a:solidFill>
                <a:latin typeface="Segoe UI Semibold" panose="020B0702040204020203" pitchFamily="34" charset="0"/>
                <a:cs typeface="Segoe UI Semibold" panose="020B0702040204020203" pitchFamily="34" charset="0"/>
              </a:rPr>
              <a:t>So </a:t>
            </a:r>
            <a:r>
              <a:rPr lang="en-US" sz="2200" dirty="0">
                <a:solidFill>
                  <a:srgbClr val="FFFF00"/>
                </a:solidFill>
                <a:latin typeface="Segoe UI Semibold" panose="020B0702040204020203" pitchFamily="34" charset="0"/>
                <a:cs typeface="Segoe UI Semibold" panose="020B0702040204020203" pitchFamily="34" charset="0"/>
              </a:rPr>
              <a:t>the city was filled with confusion</a:t>
            </a:r>
            <a:r>
              <a:rPr lang="en-US" sz="2200" dirty="0">
                <a:solidFill>
                  <a:schemeClr val="bg1"/>
                </a:solidFill>
                <a:latin typeface="Segoe UI Semibold" panose="020B0702040204020203" pitchFamily="34" charset="0"/>
                <a:cs typeface="Segoe UI Semibold" panose="020B0702040204020203" pitchFamily="34" charset="0"/>
              </a:rPr>
              <a:t>, and they rushed all together into the amphitheater, dragging along Gaius and Aristarchus, Macedonians who were Paul’s traveling companions. </a:t>
            </a:r>
            <a:r>
              <a:rPr lang="en-US" sz="2200" baseline="30000" dirty="0">
                <a:solidFill>
                  <a:schemeClr val="bg1"/>
                </a:solidFill>
                <a:latin typeface="Segoe UI Semibold" panose="020B0702040204020203" pitchFamily="34" charset="0"/>
                <a:cs typeface="Segoe UI Semibold" panose="020B0702040204020203" pitchFamily="34" charset="0"/>
              </a:rPr>
              <a:t>30</a:t>
            </a:r>
            <a:r>
              <a:rPr lang="en-US" sz="2200" dirty="0">
                <a:solidFill>
                  <a:schemeClr val="bg1"/>
                </a:solidFill>
                <a:latin typeface="Segoe UI Semibold" panose="020B0702040204020203" pitchFamily="34" charset="0"/>
                <a:cs typeface="Segoe UI Semibold" panose="020B0702040204020203" pitchFamily="34" charset="0"/>
              </a:rPr>
              <a:t>Although Paul wanted to go in before the people, the disciples did not let him. </a:t>
            </a:r>
            <a:r>
              <a:rPr lang="en-US" sz="2200" baseline="30000" dirty="0">
                <a:solidFill>
                  <a:schemeClr val="bg1"/>
                </a:solidFill>
                <a:latin typeface="Segoe UI Semibold" panose="020B0702040204020203" pitchFamily="34" charset="0"/>
                <a:cs typeface="Segoe UI Semibold" panose="020B0702040204020203" pitchFamily="34" charset="0"/>
              </a:rPr>
              <a:t>31</a:t>
            </a:r>
            <a:r>
              <a:rPr lang="en-US" sz="2200" dirty="0">
                <a:solidFill>
                  <a:schemeClr val="bg1"/>
                </a:solidFill>
                <a:latin typeface="Segoe UI Semibold" panose="020B0702040204020203" pitchFamily="34" charset="0"/>
                <a:cs typeface="Segoe UI Semibold" panose="020B0702040204020203" pitchFamily="34" charset="0"/>
              </a:rPr>
              <a:t>Even some of the provincial officials of Asia, who were his friends, sent word to him, pleading with him not to venture into the amphitheater. </a:t>
            </a:r>
          </a:p>
        </p:txBody>
      </p:sp>
      <p:sp>
        <p:nvSpPr>
          <p:cNvPr id="15" name="Highlight Layer 3">
            <a:extLst>
              <a:ext uri="{FF2B5EF4-FFF2-40B4-BE49-F238E27FC236}">
                <a16:creationId xmlns:a16="http://schemas.microsoft.com/office/drawing/2014/main" id="{67E450AF-950E-4202-8F97-16ABC93E73FC}"/>
              </a:ext>
            </a:extLst>
          </p:cNvPr>
          <p:cNvSpPr txBox="1"/>
          <p:nvPr/>
        </p:nvSpPr>
        <p:spPr>
          <a:xfrm>
            <a:off x="457200" y="1280160"/>
            <a:ext cx="6291616" cy="5221045"/>
          </a:xfrm>
          <a:prstGeom prst="rect">
            <a:avLst/>
          </a:prstGeom>
          <a:noFill/>
          <a:ln>
            <a:noFill/>
          </a:ln>
        </p:spPr>
        <p:style>
          <a:lnRef idx="2">
            <a:schemeClr val="accent1"/>
          </a:lnRef>
          <a:fillRef idx="1">
            <a:schemeClr val="lt1"/>
          </a:fillRef>
          <a:effectRef idx="0">
            <a:schemeClr val="accent1"/>
          </a:effectRef>
          <a:fontRef idx="minor">
            <a:schemeClr val="dk1"/>
          </a:fontRef>
        </p:style>
        <p:txBody>
          <a:bodyPr wrap="square" lIns="137160" tIns="91440" rIns="137160" bIns="91440" rtlCol="0">
            <a:spAutoFit/>
          </a:bodyPr>
          <a:lstStyle/>
          <a:p>
            <a:pPr indent="457200">
              <a:lnSpc>
                <a:spcPct val="125000"/>
              </a:lnSpc>
            </a:pPr>
            <a:r>
              <a:rPr lang="en-US" sz="2200" baseline="30000" dirty="0">
                <a:solidFill>
                  <a:schemeClr val="bg1"/>
                </a:solidFill>
                <a:latin typeface="Segoe UI Semibold" panose="020B0702040204020203" pitchFamily="34" charset="0"/>
                <a:cs typeface="Segoe UI Semibold" panose="020B0702040204020203" pitchFamily="34" charset="0"/>
              </a:rPr>
              <a:t>28</a:t>
            </a:r>
            <a:r>
              <a:rPr lang="en-US" sz="2200" dirty="0">
                <a:solidFill>
                  <a:schemeClr val="bg1"/>
                </a:solidFill>
                <a:latin typeface="Segoe UI Semibold" panose="020B0702040204020203" pitchFamily="34" charset="0"/>
                <a:cs typeface="Segoe UI Semibold" panose="020B0702040204020203" pitchFamily="34" charset="0"/>
              </a:rPr>
              <a:t>When they had heard this, they were filled with rage and began to cry out, “Great is Artemis of the Ephesians!” </a:t>
            </a:r>
            <a:r>
              <a:rPr lang="en-US" sz="2200" baseline="30000" dirty="0">
                <a:solidFill>
                  <a:schemeClr val="bg1"/>
                </a:solidFill>
                <a:latin typeface="Segoe UI Semibold" panose="020B0702040204020203" pitchFamily="34" charset="0"/>
                <a:cs typeface="Segoe UI Semibold" panose="020B0702040204020203" pitchFamily="34" charset="0"/>
              </a:rPr>
              <a:t>29</a:t>
            </a:r>
            <a:r>
              <a:rPr lang="en-US" sz="2200" dirty="0">
                <a:solidFill>
                  <a:schemeClr val="bg1"/>
                </a:solidFill>
                <a:latin typeface="Segoe UI Semibold" panose="020B0702040204020203" pitchFamily="34" charset="0"/>
                <a:cs typeface="Segoe UI Semibold" panose="020B0702040204020203" pitchFamily="34" charset="0"/>
              </a:rPr>
              <a:t>So the city was filled with confusion, and </a:t>
            </a:r>
            <a:r>
              <a:rPr lang="en-US" sz="2200" dirty="0">
                <a:solidFill>
                  <a:srgbClr val="FFFF00"/>
                </a:solidFill>
                <a:latin typeface="Segoe UI Semibold" panose="020B0702040204020203" pitchFamily="34" charset="0"/>
                <a:cs typeface="Segoe UI Semibold" panose="020B0702040204020203" pitchFamily="34" charset="0"/>
              </a:rPr>
              <a:t>they rushed all together into the amphitheater</a:t>
            </a:r>
            <a:r>
              <a:rPr lang="en-US" sz="2200" dirty="0">
                <a:solidFill>
                  <a:schemeClr val="bg1"/>
                </a:solidFill>
                <a:latin typeface="Segoe UI Semibold" panose="020B0702040204020203" pitchFamily="34" charset="0"/>
                <a:cs typeface="Segoe UI Semibold" panose="020B0702040204020203" pitchFamily="34" charset="0"/>
              </a:rPr>
              <a:t>, dragging along Gaius and Aristarchus, Macedonians who were Paul’s traveling companions. </a:t>
            </a:r>
            <a:r>
              <a:rPr lang="en-US" sz="2200" baseline="30000" dirty="0">
                <a:solidFill>
                  <a:schemeClr val="bg1"/>
                </a:solidFill>
                <a:latin typeface="Segoe UI Semibold" panose="020B0702040204020203" pitchFamily="34" charset="0"/>
                <a:cs typeface="Segoe UI Semibold" panose="020B0702040204020203" pitchFamily="34" charset="0"/>
              </a:rPr>
              <a:t>30</a:t>
            </a:r>
            <a:r>
              <a:rPr lang="en-US" sz="2200" dirty="0">
                <a:solidFill>
                  <a:schemeClr val="bg1"/>
                </a:solidFill>
                <a:latin typeface="Segoe UI Semibold" panose="020B0702040204020203" pitchFamily="34" charset="0"/>
                <a:cs typeface="Segoe UI Semibold" panose="020B0702040204020203" pitchFamily="34" charset="0"/>
              </a:rPr>
              <a:t>Although Paul wanted to go in before the people, the disciples did not let him. </a:t>
            </a:r>
            <a:r>
              <a:rPr lang="en-US" sz="2200" baseline="30000" dirty="0">
                <a:solidFill>
                  <a:schemeClr val="bg1"/>
                </a:solidFill>
                <a:latin typeface="Segoe UI Semibold" panose="020B0702040204020203" pitchFamily="34" charset="0"/>
                <a:cs typeface="Segoe UI Semibold" panose="020B0702040204020203" pitchFamily="34" charset="0"/>
              </a:rPr>
              <a:t>31</a:t>
            </a:r>
            <a:r>
              <a:rPr lang="en-US" sz="2200" dirty="0">
                <a:solidFill>
                  <a:schemeClr val="bg1"/>
                </a:solidFill>
                <a:latin typeface="Segoe UI Semibold" panose="020B0702040204020203" pitchFamily="34" charset="0"/>
                <a:cs typeface="Segoe UI Semibold" panose="020B0702040204020203" pitchFamily="34" charset="0"/>
              </a:rPr>
              <a:t>Even some of the provincial officials of Asia, who were his friends, sent word to him, pleading with him not to venture into the amphitheater. </a:t>
            </a:r>
          </a:p>
        </p:txBody>
      </p:sp>
      <p:sp>
        <p:nvSpPr>
          <p:cNvPr id="17" name="Show all highlights">
            <a:extLst>
              <a:ext uri="{FF2B5EF4-FFF2-40B4-BE49-F238E27FC236}">
                <a16:creationId xmlns:a16="http://schemas.microsoft.com/office/drawing/2014/main" id="{6DB5F570-1564-4851-8EB5-7F3FD0EAD0FE}"/>
              </a:ext>
            </a:extLst>
          </p:cNvPr>
          <p:cNvSpPr txBox="1"/>
          <p:nvPr/>
        </p:nvSpPr>
        <p:spPr>
          <a:xfrm>
            <a:off x="457200" y="1280160"/>
            <a:ext cx="6291616" cy="5221045"/>
          </a:xfrm>
          <a:prstGeom prst="rect">
            <a:avLst/>
          </a:prstGeom>
          <a:noFill/>
          <a:ln>
            <a:noFill/>
          </a:ln>
        </p:spPr>
        <p:style>
          <a:lnRef idx="2">
            <a:schemeClr val="accent1"/>
          </a:lnRef>
          <a:fillRef idx="1">
            <a:schemeClr val="lt1"/>
          </a:fillRef>
          <a:effectRef idx="0">
            <a:schemeClr val="accent1"/>
          </a:effectRef>
          <a:fontRef idx="minor">
            <a:schemeClr val="dk1"/>
          </a:fontRef>
        </p:style>
        <p:txBody>
          <a:bodyPr wrap="square" lIns="137160" tIns="91440" rIns="137160" bIns="91440" rtlCol="0">
            <a:spAutoFit/>
          </a:bodyPr>
          <a:lstStyle/>
          <a:p>
            <a:pPr indent="457200">
              <a:lnSpc>
                <a:spcPct val="125000"/>
              </a:lnSpc>
            </a:pPr>
            <a:r>
              <a:rPr lang="en-US" sz="2200" baseline="30000" dirty="0">
                <a:solidFill>
                  <a:schemeClr val="bg1"/>
                </a:solidFill>
                <a:latin typeface="Segoe UI Semibold" panose="020B0702040204020203" pitchFamily="34" charset="0"/>
                <a:cs typeface="Segoe UI Semibold" panose="020B0702040204020203" pitchFamily="34" charset="0"/>
              </a:rPr>
              <a:t>28</a:t>
            </a:r>
            <a:r>
              <a:rPr lang="en-US" sz="2200" dirty="0">
                <a:solidFill>
                  <a:schemeClr val="bg1"/>
                </a:solidFill>
                <a:latin typeface="Segoe UI Semibold" panose="020B0702040204020203" pitchFamily="34" charset="0"/>
                <a:cs typeface="Segoe UI Semibold" panose="020B0702040204020203" pitchFamily="34" charset="0"/>
              </a:rPr>
              <a:t>When they had heard this, they were filled with </a:t>
            </a:r>
            <a:r>
              <a:rPr lang="en-US" sz="2200" dirty="0">
                <a:solidFill>
                  <a:srgbClr val="FFFF00"/>
                </a:solidFill>
                <a:latin typeface="Segoe UI Semibold" panose="020B0702040204020203" pitchFamily="34" charset="0"/>
                <a:cs typeface="Segoe UI Semibold" panose="020B0702040204020203" pitchFamily="34" charset="0"/>
              </a:rPr>
              <a:t>rage</a:t>
            </a:r>
            <a:r>
              <a:rPr lang="en-US" sz="2200" dirty="0">
                <a:solidFill>
                  <a:schemeClr val="bg1"/>
                </a:solidFill>
                <a:latin typeface="Segoe UI Semibold" panose="020B0702040204020203" pitchFamily="34" charset="0"/>
                <a:cs typeface="Segoe UI Semibold" panose="020B0702040204020203" pitchFamily="34" charset="0"/>
              </a:rPr>
              <a:t> and began to </a:t>
            </a:r>
            <a:r>
              <a:rPr lang="en-US" sz="2200" dirty="0">
                <a:solidFill>
                  <a:srgbClr val="FFFF00"/>
                </a:solidFill>
                <a:latin typeface="Segoe UI Semibold" panose="020B0702040204020203" pitchFamily="34" charset="0"/>
                <a:cs typeface="Segoe UI Semibold" panose="020B0702040204020203" pitchFamily="34" charset="0"/>
              </a:rPr>
              <a:t>cry out</a:t>
            </a:r>
            <a:r>
              <a:rPr lang="en-US" sz="2200" dirty="0">
                <a:solidFill>
                  <a:schemeClr val="bg1"/>
                </a:solidFill>
                <a:latin typeface="Segoe UI Semibold" panose="020B0702040204020203" pitchFamily="34" charset="0"/>
                <a:cs typeface="Segoe UI Semibold" panose="020B0702040204020203" pitchFamily="34" charset="0"/>
              </a:rPr>
              <a:t>, “Great is Artemis of the Ephesians!” </a:t>
            </a:r>
            <a:r>
              <a:rPr lang="en-US" sz="2200" baseline="30000" dirty="0">
                <a:solidFill>
                  <a:schemeClr val="bg1"/>
                </a:solidFill>
                <a:latin typeface="Segoe UI Semibold" panose="020B0702040204020203" pitchFamily="34" charset="0"/>
                <a:cs typeface="Segoe UI Semibold" panose="020B0702040204020203" pitchFamily="34" charset="0"/>
              </a:rPr>
              <a:t>29</a:t>
            </a:r>
            <a:r>
              <a:rPr lang="en-US" sz="2200" dirty="0">
                <a:solidFill>
                  <a:schemeClr val="bg1"/>
                </a:solidFill>
                <a:latin typeface="Segoe UI Semibold" panose="020B0702040204020203" pitchFamily="34" charset="0"/>
                <a:cs typeface="Segoe UI Semibold" panose="020B0702040204020203" pitchFamily="34" charset="0"/>
              </a:rPr>
              <a:t>So the city was filled with </a:t>
            </a:r>
            <a:r>
              <a:rPr lang="en-US" sz="2200" dirty="0">
                <a:solidFill>
                  <a:srgbClr val="FFFF00"/>
                </a:solidFill>
                <a:latin typeface="Segoe UI Semibold" panose="020B0702040204020203" pitchFamily="34" charset="0"/>
                <a:cs typeface="Segoe UI Semibold" panose="020B0702040204020203" pitchFamily="34" charset="0"/>
              </a:rPr>
              <a:t>confusion</a:t>
            </a:r>
            <a:r>
              <a:rPr lang="en-US" sz="2200" dirty="0">
                <a:solidFill>
                  <a:schemeClr val="bg1"/>
                </a:solidFill>
                <a:latin typeface="Segoe UI Semibold" panose="020B0702040204020203" pitchFamily="34" charset="0"/>
                <a:cs typeface="Segoe UI Semibold" panose="020B0702040204020203" pitchFamily="34" charset="0"/>
              </a:rPr>
              <a:t>, and they </a:t>
            </a:r>
            <a:r>
              <a:rPr lang="en-US" sz="2200" dirty="0">
                <a:solidFill>
                  <a:srgbClr val="FFFF00"/>
                </a:solidFill>
                <a:latin typeface="Segoe UI Semibold" panose="020B0702040204020203" pitchFamily="34" charset="0"/>
                <a:cs typeface="Segoe UI Semibold" panose="020B0702040204020203" pitchFamily="34" charset="0"/>
              </a:rPr>
              <a:t>rushed all together</a:t>
            </a:r>
            <a:r>
              <a:rPr lang="en-US" sz="2200" dirty="0">
                <a:solidFill>
                  <a:schemeClr val="bg1"/>
                </a:solidFill>
                <a:latin typeface="Segoe UI Semibold" panose="020B0702040204020203" pitchFamily="34" charset="0"/>
                <a:cs typeface="Segoe UI Semibold" panose="020B0702040204020203" pitchFamily="34" charset="0"/>
              </a:rPr>
              <a:t> into the amphitheater, dragging along Gaius and Aristarchus, Macedonians who were Paul’s traveling companions. </a:t>
            </a:r>
            <a:r>
              <a:rPr lang="en-US" sz="2200" baseline="30000" dirty="0">
                <a:solidFill>
                  <a:schemeClr val="bg1"/>
                </a:solidFill>
                <a:latin typeface="Segoe UI Semibold" panose="020B0702040204020203" pitchFamily="34" charset="0"/>
                <a:cs typeface="Segoe UI Semibold" panose="020B0702040204020203" pitchFamily="34" charset="0"/>
              </a:rPr>
              <a:t>30</a:t>
            </a:r>
            <a:r>
              <a:rPr lang="en-US" sz="2200" dirty="0">
                <a:solidFill>
                  <a:schemeClr val="bg1"/>
                </a:solidFill>
                <a:latin typeface="Segoe UI Semibold" panose="020B0702040204020203" pitchFamily="34" charset="0"/>
                <a:cs typeface="Segoe UI Semibold" panose="020B0702040204020203" pitchFamily="34" charset="0"/>
              </a:rPr>
              <a:t>Although Paul wanted to go in before the people, the disciples did not let him. </a:t>
            </a:r>
            <a:r>
              <a:rPr lang="en-US" sz="2200" baseline="30000" dirty="0">
                <a:solidFill>
                  <a:schemeClr val="bg1"/>
                </a:solidFill>
                <a:latin typeface="Segoe UI Semibold" panose="020B0702040204020203" pitchFamily="34" charset="0"/>
                <a:cs typeface="Segoe UI Semibold" panose="020B0702040204020203" pitchFamily="34" charset="0"/>
              </a:rPr>
              <a:t>31</a:t>
            </a:r>
            <a:r>
              <a:rPr lang="en-US" sz="2200" dirty="0">
                <a:solidFill>
                  <a:schemeClr val="bg1"/>
                </a:solidFill>
                <a:latin typeface="Segoe UI Semibold" panose="020B0702040204020203" pitchFamily="34" charset="0"/>
                <a:cs typeface="Segoe UI Semibold" panose="020B0702040204020203" pitchFamily="34" charset="0"/>
              </a:rPr>
              <a:t>Even some of the provincial officials of Asia, who were his friends, sent word to him, pleading with him not to venture into the amphitheater. </a:t>
            </a:r>
          </a:p>
        </p:txBody>
      </p:sp>
      <p:sp>
        <p:nvSpPr>
          <p:cNvPr id="8" name="Question 2">
            <a:extLst>
              <a:ext uri="{FF2B5EF4-FFF2-40B4-BE49-F238E27FC236}">
                <a16:creationId xmlns:a16="http://schemas.microsoft.com/office/drawing/2014/main" id="{9208C058-5E9E-4613-A9CE-919EAEA03CBB}"/>
              </a:ext>
            </a:extLst>
          </p:cNvPr>
          <p:cNvSpPr/>
          <p:nvPr/>
        </p:nvSpPr>
        <p:spPr>
          <a:xfrm>
            <a:off x="7805704" y="2642635"/>
            <a:ext cx="2909455" cy="624548"/>
          </a:xfrm>
          <a:prstGeom prst="roundRect">
            <a:avLst/>
          </a:prstGeom>
          <a:solidFill>
            <a:srgbClr val="C000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4">
              <a:shade val="50000"/>
            </a:schemeClr>
          </a:lnRef>
          <a:fillRef idx="1">
            <a:schemeClr val="accent4"/>
          </a:fillRef>
          <a:effectRef idx="0">
            <a:schemeClr val="accent4"/>
          </a:effectRef>
          <a:fontRef idx="minor">
            <a:schemeClr val="lt1"/>
          </a:fontRef>
        </p:style>
        <p:txBody>
          <a:bodyPr tIns="0" rtlCol="0" anchor="ctr"/>
          <a:lstStyle/>
          <a:p>
            <a:pPr algn="ctr"/>
            <a:r>
              <a:rPr lang="en-US" sz="2000" b="1" dirty="0">
                <a:latin typeface="Segoe UI" panose="020B0502040204020203" pitchFamily="34" charset="0"/>
                <a:cs typeface="Segoe UI" panose="020B0502040204020203" pitchFamily="34" charset="0"/>
              </a:rPr>
              <a:t>Sound familiar?</a:t>
            </a:r>
          </a:p>
        </p:txBody>
      </p:sp>
      <p:sp>
        <p:nvSpPr>
          <p:cNvPr id="18" name="Question 3">
            <a:extLst>
              <a:ext uri="{FF2B5EF4-FFF2-40B4-BE49-F238E27FC236}">
                <a16:creationId xmlns:a16="http://schemas.microsoft.com/office/drawing/2014/main" id="{D945EE17-ED31-4D72-8342-56115EB2778D}"/>
              </a:ext>
            </a:extLst>
          </p:cNvPr>
          <p:cNvSpPr/>
          <p:nvPr/>
        </p:nvSpPr>
        <p:spPr>
          <a:xfrm>
            <a:off x="7805704" y="3665029"/>
            <a:ext cx="2909455" cy="914400"/>
          </a:xfrm>
          <a:prstGeom prst="roundRect">
            <a:avLst/>
          </a:prstGeom>
          <a:solidFill>
            <a:srgbClr val="C000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4">
              <a:shade val="50000"/>
            </a:schemeClr>
          </a:lnRef>
          <a:fillRef idx="1">
            <a:schemeClr val="accent4"/>
          </a:fillRef>
          <a:effectRef idx="0">
            <a:schemeClr val="accent4"/>
          </a:effectRef>
          <a:fontRef idx="minor">
            <a:schemeClr val="lt1"/>
          </a:fontRef>
        </p:style>
        <p:txBody>
          <a:bodyPr tIns="0" rtlCol="0" anchor="ctr"/>
          <a:lstStyle/>
          <a:p>
            <a:pPr algn="ctr"/>
            <a:r>
              <a:rPr lang="en-US" sz="2000" b="1" dirty="0">
                <a:latin typeface="Segoe UI" panose="020B0502040204020203" pitchFamily="34" charset="0"/>
                <a:cs typeface="Segoe UI" panose="020B0502040204020203" pitchFamily="34" charset="0"/>
              </a:rPr>
              <a:t>Seen any crowds like that this past year?</a:t>
            </a:r>
          </a:p>
        </p:txBody>
      </p:sp>
      <p:sp>
        <p:nvSpPr>
          <p:cNvPr id="16" name="Page#">
            <a:extLst>
              <a:ext uri="{FF2B5EF4-FFF2-40B4-BE49-F238E27FC236}">
                <a16:creationId xmlns:a16="http://schemas.microsoft.com/office/drawing/2014/main" id="{F253D238-642E-4A08-B412-D7D8A9AEDBF8}"/>
              </a:ext>
            </a:extLst>
          </p:cNvPr>
          <p:cNvSpPr txBox="1">
            <a:spLocks noChangeArrowheads="1"/>
          </p:cNvSpPr>
          <p:nvPr/>
        </p:nvSpPr>
        <p:spPr>
          <a:xfrm>
            <a:off x="10977824" y="6482455"/>
            <a:ext cx="1186758" cy="365125"/>
          </a:xfrm>
          <a:prstGeom prst="rect">
            <a:avLst/>
          </a:prstGeom>
        </p:spPr>
        <p:txBody>
          <a:bodyPr vert="horz" lIns="91440" tIns="45720" rIns="91440" bIns="45720" rtlCol="0" anchor="ctr">
            <a:normAutofit/>
          </a:bodyPr>
          <a:lstStyle>
            <a:defPPr>
              <a:defRPr lang="en-US"/>
            </a:defPPr>
            <a:lvl1pPr marL="0" algn="r" defTabSz="457200" rtl="0" eaLnBrk="1" latinLnBrk="0" hangingPunct="1">
              <a:defRPr sz="1200" b="1"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914400">
              <a:spcAft>
                <a:spcPts val="600"/>
              </a:spcAft>
              <a:defRPr/>
            </a:pPr>
            <a:fld id="{525D6D22-F3CC-406C-AB7C-C30BB762FCEA}" type="slidenum">
              <a:rPr lang="en-US" altLang="en-US" b="0" smtClean="0">
                <a:latin typeface="Calibri" panose="020F0502020204030204"/>
              </a:rPr>
              <a:pPr defTabSz="914400">
                <a:spcAft>
                  <a:spcPts val="600"/>
                </a:spcAft>
                <a:defRPr/>
              </a:pPr>
              <a:t>12</a:t>
            </a:fld>
            <a:endParaRPr lang="en-US" altLang="en-US" b="0" dirty="0">
              <a:latin typeface="Calibri" panose="020F0502020204030204"/>
            </a:endParaRPr>
          </a:p>
        </p:txBody>
      </p:sp>
      <p:sp>
        <p:nvSpPr>
          <p:cNvPr id="11" name="Copyright">
            <a:extLst>
              <a:ext uri="{FF2B5EF4-FFF2-40B4-BE49-F238E27FC236}">
                <a16:creationId xmlns:a16="http://schemas.microsoft.com/office/drawing/2014/main" id="{27A8950C-6A28-46DE-B208-C35887634C00}"/>
              </a:ext>
            </a:extLst>
          </p:cNvPr>
          <p:cNvSpPr txBox="1">
            <a:spLocks noChangeArrowheads="1"/>
          </p:cNvSpPr>
          <p:nvPr/>
        </p:nvSpPr>
        <p:spPr>
          <a:xfrm>
            <a:off x="76200" y="6553200"/>
            <a:ext cx="1431255" cy="258077"/>
          </a:xfrm>
          <a:prstGeom prst="rect">
            <a:avLst/>
          </a:prstGeom>
          <a:ln/>
        </p:spPr>
        <p:txBody>
          <a:bodyPr vert="horz" lIns="91440" tIns="45720" rIns="91440" bIns="45720" rtlCol="0" anchor="b"/>
          <a:lstStyle>
            <a:defPPr>
              <a:defRPr lang="en-US"/>
            </a:defPPr>
            <a:lvl1pPr marL="0" algn="l" defTabSz="457200" rtl="0" eaLnBrk="1" latinLnBrk="0" hangingPunct="1">
              <a:defRPr sz="900" b="1"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defRPr/>
            </a:pPr>
            <a:r>
              <a:rPr lang="en-US" altLang="en-US" dirty="0"/>
              <a:t>© Eric F. Glover 2021</a:t>
            </a:r>
          </a:p>
        </p:txBody>
      </p:sp>
      <p:sp>
        <p:nvSpPr>
          <p:cNvPr id="25" name="Header">
            <a:extLst>
              <a:ext uri="{FF2B5EF4-FFF2-40B4-BE49-F238E27FC236}">
                <a16:creationId xmlns:a16="http://schemas.microsoft.com/office/drawing/2014/main" id="{A1D712C3-1DB4-40E0-A8CC-46D79BB9E2A2}"/>
              </a:ext>
            </a:extLst>
          </p:cNvPr>
          <p:cNvSpPr/>
          <p:nvPr/>
        </p:nvSpPr>
        <p:spPr bwMode="auto">
          <a:xfrm>
            <a:off x="364932" y="312127"/>
            <a:ext cx="11462214" cy="837713"/>
          </a:xfrm>
          <a:prstGeom prst="roundRect">
            <a:avLst/>
          </a:prstGeom>
          <a:solidFill>
            <a:schemeClr val="bg1"/>
          </a:solidFill>
          <a:ln w="9525" cap="flat" cmpd="sng" algn="ctr">
            <a:solidFill>
              <a:schemeClr val="tx1"/>
            </a:solidFill>
            <a:prstDash val="solid"/>
            <a:round/>
            <a:headEnd type="none" w="med" len="med"/>
            <a:tailEnd type="none" w="med" len="med"/>
          </a:ln>
          <a:effectLst/>
          <a:scene3d>
            <a:camera prst="orthographicFront"/>
            <a:lightRig rig="threePt" dir="t"/>
          </a:scene3d>
          <a:sp3d>
            <a:bevelT/>
          </a:sp3d>
        </p:spPr>
        <p:txBody>
          <a:bodyPr vert="horz" wrap="square" lIns="91440" tIns="91440" rIns="91440" bIns="0" numCol="1" rtlCol="0" anchor="ctr" anchorCtr="0" compatLnSpc="1">
            <a:prstTxWarp prst="textNoShape">
              <a:avLst/>
            </a:prstTxWarp>
          </a:bodyPr>
          <a:lstStyle/>
          <a:p>
            <a:pPr marL="117475">
              <a:spcAft>
                <a:spcPts val="600"/>
              </a:spcAft>
              <a:tabLst>
                <a:tab pos="11028363" algn="r"/>
              </a:tabLst>
            </a:pPr>
            <a:r>
              <a:rPr lang="en-US" sz="4000" b="1" dirty="0">
                <a:solidFill>
                  <a:srgbClr val="910101"/>
                </a:solidFill>
                <a:latin typeface="Segoe UI Black" panose="020B0A02040204020203" pitchFamily="34" charset="0"/>
                <a:ea typeface="Segoe UI Black" panose="020B0A02040204020203" pitchFamily="34" charset="0"/>
              </a:rPr>
              <a:t>Mob Mentality</a:t>
            </a:r>
            <a:r>
              <a:rPr lang="en-US" sz="4400" b="1" dirty="0">
                <a:solidFill>
                  <a:srgbClr val="910101"/>
                </a:solidFill>
                <a:latin typeface="Papyrus" panose="03070502060502030205" pitchFamily="66" charset="0"/>
              </a:rPr>
              <a:t>	</a:t>
            </a:r>
            <a:r>
              <a:rPr lang="en-US" sz="2800" b="1" dirty="0">
                <a:latin typeface="Segoe UI Semibold" panose="020B0702040204020203" pitchFamily="34" charset="0"/>
                <a:cs typeface="Segoe UI Semibold" panose="020B0702040204020203" pitchFamily="34" charset="0"/>
              </a:rPr>
              <a:t>Acts 19:28-34</a:t>
            </a:r>
            <a:endParaRPr lang="en-US" sz="3600" b="1" i="1" dirty="0">
              <a:latin typeface="Segoe UI Semibold" panose="020B0702040204020203" pitchFamily="34" charset="0"/>
              <a:cs typeface="Segoe UI Semibold" panose="020B0702040204020203" pitchFamily="34" charset="0"/>
            </a:endParaRPr>
          </a:p>
        </p:txBody>
      </p:sp>
      <p:sp>
        <p:nvSpPr>
          <p:cNvPr id="19" name="Question 3">
            <a:extLst>
              <a:ext uri="{FF2B5EF4-FFF2-40B4-BE49-F238E27FC236}">
                <a16:creationId xmlns:a16="http://schemas.microsoft.com/office/drawing/2014/main" id="{CBB11A3E-51FF-4290-B230-A06B34A090BF}"/>
              </a:ext>
            </a:extLst>
          </p:cNvPr>
          <p:cNvSpPr/>
          <p:nvPr/>
        </p:nvSpPr>
        <p:spPr>
          <a:xfrm>
            <a:off x="7805704" y="4977274"/>
            <a:ext cx="2909455" cy="1106424"/>
          </a:xfrm>
          <a:prstGeom prst="roundRect">
            <a:avLst/>
          </a:prstGeom>
          <a:solidFill>
            <a:srgbClr val="C000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4">
              <a:shade val="50000"/>
            </a:schemeClr>
          </a:lnRef>
          <a:fillRef idx="1">
            <a:schemeClr val="accent4"/>
          </a:fillRef>
          <a:effectRef idx="0">
            <a:schemeClr val="accent4"/>
          </a:effectRef>
          <a:fontRef idx="minor">
            <a:schemeClr val="lt1"/>
          </a:fontRef>
        </p:style>
        <p:txBody>
          <a:bodyPr tIns="0" rtlCol="0" anchor="ctr"/>
          <a:lstStyle/>
          <a:p>
            <a:pPr algn="ctr"/>
            <a:r>
              <a:rPr lang="en-US" sz="2000" b="1" dirty="0">
                <a:latin typeface="Segoe UI" panose="020B0502040204020203" pitchFamily="34" charset="0"/>
                <a:cs typeface="Segoe UI" panose="020B0502040204020203" pitchFamily="34" charset="0"/>
              </a:rPr>
              <a:t>Put yourself there in that scene, how are you feeling?</a:t>
            </a:r>
          </a:p>
        </p:txBody>
      </p:sp>
    </p:spTree>
    <p:extLst>
      <p:ext uri="{BB962C8B-B14F-4D97-AF65-F5344CB8AC3E}">
        <p14:creationId xmlns:p14="http://schemas.microsoft.com/office/powerpoint/2010/main" val="24913106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4" grpId="0"/>
      <p:bldP spid="15" grpId="0"/>
      <p:bldP spid="17" grpId="0"/>
      <p:bldP spid="8" grpId="0" animBg="1"/>
      <p:bldP spid="18" grpId="0" animBg="1"/>
      <p:bldP spid="19"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5" name="Header">
            <a:extLst>
              <a:ext uri="{FF2B5EF4-FFF2-40B4-BE49-F238E27FC236}">
                <a16:creationId xmlns:a16="http://schemas.microsoft.com/office/drawing/2014/main" id="{A1D712C3-1DB4-40E0-A8CC-46D79BB9E2A2}"/>
              </a:ext>
            </a:extLst>
          </p:cNvPr>
          <p:cNvSpPr/>
          <p:nvPr/>
        </p:nvSpPr>
        <p:spPr bwMode="auto">
          <a:xfrm>
            <a:off x="364932" y="312127"/>
            <a:ext cx="11462214" cy="837713"/>
          </a:xfrm>
          <a:prstGeom prst="roundRect">
            <a:avLst/>
          </a:prstGeom>
          <a:solidFill>
            <a:schemeClr val="bg1"/>
          </a:solidFill>
          <a:ln w="9525" cap="flat" cmpd="sng" algn="ctr">
            <a:solidFill>
              <a:schemeClr val="tx1"/>
            </a:solidFill>
            <a:prstDash val="solid"/>
            <a:round/>
            <a:headEnd type="none" w="med" len="med"/>
            <a:tailEnd type="none" w="med" len="med"/>
          </a:ln>
          <a:effectLst/>
          <a:scene3d>
            <a:camera prst="orthographicFront"/>
            <a:lightRig rig="threePt" dir="t"/>
          </a:scene3d>
          <a:sp3d>
            <a:bevelT/>
          </a:sp3d>
        </p:spPr>
        <p:txBody>
          <a:bodyPr vert="horz" wrap="square" lIns="91440" tIns="91440" rIns="91440" bIns="0" numCol="1" rtlCol="0" anchor="ctr" anchorCtr="0" compatLnSpc="1">
            <a:prstTxWarp prst="textNoShape">
              <a:avLst/>
            </a:prstTxWarp>
          </a:bodyPr>
          <a:lstStyle/>
          <a:p>
            <a:pPr marL="117475">
              <a:spcAft>
                <a:spcPts val="600"/>
              </a:spcAft>
              <a:tabLst>
                <a:tab pos="11028363" algn="r"/>
              </a:tabLst>
            </a:pPr>
            <a:r>
              <a:rPr lang="en-US" sz="4000" b="1" dirty="0">
                <a:solidFill>
                  <a:srgbClr val="910101"/>
                </a:solidFill>
                <a:latin typeface="Segoe UI Black" panose="020B0A02040204020203" pitchFamily="34" charset="0"/>
                <a:ea typeface="Segoe UI Black" panose="020B0A02040204020203" pitchFamily="34" charset="0"/>
              </a:rPr>
              <a:t>Mob Mentality</a:t>
            </a:r>
            <a:r>
              <a:rPr lang="en-US" sz="4400" b="1" dirty="0">
                <a:solidFill>
                  <a:srgbClr val="910101"/>
                </a:solidFill>
                <a:latin typeface="Papyrus" panose="03070502060502030205" pitchFamily="66" charset="0"/>
              </a:rPr>
              <a:t>	</a:t>
            </a:r>
            <a:r>
              <a:rPr lang="en-US" sz="2800" b="1" dirty="0">
                <a:latin typeface="Segoe UI Semibold" panose="020B0702040204020203" pitchFamily="34" charset="0"/>
                <a:cs typeface="Segoe UI Semibold" panose="020B0702040204020203" pitchFamily="34" charset="0"/>
              </a:rPr>
              <a:t>Acts 19:28-34</a:t>
            </a:r>
            <a:endParaRPr lang="en-US" sz="3600" b="1" i="1" dirty="0">
              <a:latin typeface="Segoe UI Semibold" panose="020B0702040204020203" pitchFamily="34" charset="0"/>
              <a:cs typeface="Segoe UI Semibold" panose="020B0702040204020203" pitchFamily="34" charset="0"/>
            </a:endParaRPr>
          </a:p>
        </p:txBody>
      </p:sp>
      <p:sp>
        <p:nvSpPr>
          <p:cNvPr id="11" name="Copyright">
            <a:extLst>
              <a:ext uri="{FF2B5EF4-FFF2-40B4-BE49-F238E27FC236}">
                <a16:creationId xmlns:a16="http://schemas.microsoft.com/office/drawing/2014/main" id="{27A8950C-6A28-46DE-B208-C35887634C00}"/>
              </a:ext>
            </a:extLst>
          </p:cNvPr>
          <p:cNvSpPr txBox="1">
            <a:spLocks noChangeArrowheads="1"/>
          </p:cNvSpPr>
          <p:nvPr/>
        </p:nvSpPr>
        <p:spPr>
          <a:xfrm>
            <a:off x="76200" y="6553200"/>
            <a:ext cx="1431255" cy="258077"/>
          </a:xfrm>
          <a:prstGeom prst="rect">
            <a:avLst/>
          </a:prstGeom>
          <a:ln/>
        </p:spPr>
        <p:txBody>
          <a:bodyPr vert="horz" lIns="91440" tIns="45720" rIns="91440" bIns="45720" rtlCol="0" anchor="b"/>
          <a:lstStyle>
            <a:defPPr>
              <a:defRPr lang="en-US"/>
            </a:defPPr>
            <a:lvl1pPr marL="0" algn="l" defTabSz="457200" rtl="0" eaLnBrk="1" latinLnBrk="0" hangingPunct="1">
              <a:defRPr sz="900" b="1"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defRPr/>
            </a:pPr>
            <a:r>
              <a:rPr lang="en-US" altLang="en-US" dirty="0"/>
              <a:t>© Eric F. Glover 2021</a:t>
            </a:r>
          </a:p>
        </p:txBody>
      </p:sp>
      <p:sp>
        <p:nvSpPr>
          <p:cNvPr id="16" name="Page#">
            <a:extLst>
              <a:ext uri="{FF2B5EF4-FFF2-40B4-BE49-F238E27FC236}">
                <a16:creationId xmlns:a16="http://schemas.microsoft.com/office/drawing/2014/main" id="{F253D238-642E-4A08-B412-D7D8A9AEDBF8}"/>
              </a:ext>
            </a:extLst>
          </p:cNvPr>
          <p:cNvSpPr txBox="1">
            <a:spLocks noChangeArrowheads="1"/>
          </p:cNvSpPr>
          <p:nvPr/>
        </p:nvSpPr>
        <p:spPr>
          <a:xfrm>
            <a:off x="10977824" y="6482455"/>
            <a:ext cx="1186758" cy="365125"/>
          </a:xfrm>
          <a:prstGeom prst="rect">
            <a:avLst/>
          </a:prstGeom>
        </p:spPr>
        <p:txBody>
          <a:bodyPr vert="horz" lIns="91440" tIns="45720" rIns="91440" bIns="45720" rtlCol="0" anchor="ctr">
            <a:normAutofit/>
          </a:bodyPr>
          <a:lstStyle>
            <a:defPPr>
              <a:defRPr lang="en-US"/>
            </a:defPPr>
            <a:lvl1pPr marL="0" algn="r" defTabSz="457200" rtl="0" eaLnBrk="1" latinLnBrk="0" hangingPunct="1">
              <a:defRPr sz="1200" b="1"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914400">
              <a:spcAft>
                <a:spcPts val="600"/>
              </a:spcAft>
              <a:defRPr/>
            </a:pPr>
            <a:fld id="{525D6D22-F3CC-406C-AB7C-C30BB762FCEA}" type="slidenum">
              <a:rPr lang="en-US" altLang="en-US" b="0" smtClean="0">
                <a:latin typeface="Calibri" panose="020F0502020204030204"/>
              </a:rPr>
              <a:pPr defTabSz="914400">
                <a:spcAft>
                  <a:spcPts val="600"/>
                </a:spcAft>
                <a:defRPr/>
              </a:pPr>
              <a:t>13</a:t>
            </a:fld>
            <a:endParaRPr lang="en-US" altLang="en-US" b="0" dirty="0">
              <a:latin typeface="Calibri" panose="020F0502020204030204"/>
            </a:endParaRPr>
          </a:p>
        </p:txBody>
      </p:sp>
      <p:sp>
        <p:nvSpPr>
          <p:cNvPr id="13" name="Plain Verse">
            <a:extLst>
              <a:ext uri="{FF2B5EF4-FFF2-40B4-BE49-F238E27FC236}">
                <a16:creationId xmlns:a16="http://schemas.microsoft.com/office/drawing/2014/main" id="{AD0E85E5-3C25-4B37-90CA-B976EFEC303C}"/>
              </a:ext>
            </a:extLst>
          </p:cNvPr>
          <p:cNvSpPr txBox="1"/>
          <p:nvPr/>
        </p:nvSpPr>
        <p:spPr>
          <a:xfrm>
            <a:off x="5306524" y="1280160"/>
            <a:ext cx="6291616" cy="5221045"/>
          </a:xfrm>
          <a:prstGeom prst="rect">
            <a:avLst/>
          </a:prstGeom>
          <a:noFill/>
          <a:ln>
            <a:noFill/>
          </a:ln>
        </p:spPr>
        <p:style>
          <a:lnRef idx="2">
            <a:schemeClr val="accent1"/>
          </a:lnRef>
          <a:fillRef idx="1">
            <a:schemeClr val="lt1"/>
          </a:fillRef>
          <a:effectRef idx="0">
            <a:schemeClr val="accent1"/>
          </a:effectRef>
          <a:fontRef idx="minor">
            <a:schemeClr val="dk1"/>
          </a:fontRef>
        </p:style>
        <p:txBody>
          <a:bodyPr wrap="square" lIns="137160" tIns="91440" rIns="137160" bIns="91440" rtlCol="0">
            <a:spAutoFit/>
          </a:bodyPr>
          <a:lstStyle/>
          <a:p>
            <a:pPr indent="457200">
              <a:lnSpc>
                <a:spcPct val="125000"/>
              </a:lnSpc>
            </a:pPr>
            <a:r>
              <a:rPr lang="en-US" sz="2200" baseline="30000" dirty="0">
                <a:solidFill>
                  <a:schemeClr val="bg1"/>
                </a:solidFill>
                <a:latin typeface="Segoe UI Semibold" panose="020B0702040204020203" pitchFamily="34" charset="0"/>
                <a:cs typeface="Segoe UI Semibold" panose="020B0702040204020203" pitchFamily="34" charset="0"/>
              </a:rPr>
              <a:t>28</a:t>
            </a:r>
            <a:r>
              <a:rPr lang="en-US" sz="2200" dirty="0">
                <a:solidFill>
                  <a:schemeClr val="bg1"/>
                </a:solidFill>
                <a:latin typeface="Segoe UI Semibold" panose="020B0702040204020203" pitchFamily="34" charset="0"/>
                <a:cs typeface="Segoe UI Semibold" panose="020B0702040204020203" pitchFamily="34" charset="0"/>
              </a:rPr>
              <a:t>When they had heard this, they were filled with rage and began to cry out, “Great is Artemis of the Ephesians!” </a:t>
            </a:r>
            <a:r>
              <a:rPr lang="en-US" sz="2200" baseline="30000" dirty="0">
                <a:solidFill>
                  <a:schemeClr val="bg1"/>
                </a:solidFill>
                <a:latin typeface="Segoe UI Semibold" panose="020B0702040204020203" pitchFamily="34" charset="0"/>
                <a:cs typeface="Segoe UI Semibold" panose="020B0702040204020203" pitchFamily="34" charset="0"/>
              </a:rPr>
              <a:t>29</a:t>
            </a:r>
            <a:r>
              <a:rPr lang="en-US" sz="2200" dirty="0">
                <a:solidFill>
                  <a:schemeClr val="bg1"/>
                </a:solidFill>
                <a:latin typeface="Segoe UI Semibold" panose="020B0702040204020203" pitchFamily="34" charset="0"/>
                <a:cs typeface="Segoe UI Semibold" panose="020B0702040204020203" pitchFamily="34" charset="0"/>
              </a:rPr>
              <a:t>So the city was filled with confusion, and they rushed all together into the amphitheater, dragging along Gaius and Aristarchus, Macedonians who were Paul’s traveling companions. </a:t>
            </a:r>
            <a:r>
              <a:rPr lang="en-US" sz="2200" baseline="30000" dirty="0">
                <a:solidFill>
                  <a:schemeClr val="bg1"/>
                </a:solidFill>
                <a:latin typeface="Segoe UI Semibold" panose="020B0702040204020203" pitchFamily="34" charset="0"/>
                <a:cs typeface="Segoe UI Semibold" panose="020B0702040204020203" pitchFamily="34" charset="0"/>
              </a:rPr>
              <a:t>30</a:t>
            </a:r>
            <a:r>
              <a:rPr lang="en-US" sz="2200" dirty="0">
                <a:solidFill>
                  <a:schemeClr val="bg1"/>
                </a:solidFill>
                <a:latin typeface="Segoe UI Semibold" panose="020B0702040204020203" pitchFamily="34" charset="0"/>
                <a:cs typeface="Segoe UI Semibold" panose="020B0702040204020203" pitchFamily="34" charset="0"/>
              </a:rPr>
              <a:t>Although Paul wanted to go in before the people, the disciples did not let him. </a:t>
            </a:r>
            <a:r>
              <a:rPr lang="en-US" sz="2200" baseline="30000" dirty="0">
                <a:solidFill>
                  <a:schemeClr val="bg1"/>
                </a:solidFill>
                <a:latin typeface="Segoe UI Semibold" panose="020B0702040204020203" pitchFamily="34" charset="0"/>
                <a:cs typeface="Segoe UI Semibold" panose="020B0702040204020203" pitchFamily="34" charset="0"/>
              </a:rPr>
              <a:t>31</a:t>
            </a:r>
            <a:r>
              <a:rPr lang="en-US" sz="2200" dirty="0">
                <a:solidFill>
                  <a:schemeClr val="bg1"/>
                </a:solidFill>
                <a:latin typeface="Segoe UI Semibold" panose="020B0702040204020203" pitchFamily="34" charset="0"/>
                <a:cs typeface="Segoe UI Semibold" panose="020B0702040204020203" pitchFamily="34" charset="0"/>
              </a:rPr>
              <a:t>Even some of the provincial officials of Asia, who were his friends, sent word to him, pleading with him not to venture into the amphitheater. </a:t>
            </a:r>
          </a:p>
        </p:txBody>
      </p:sp>
      <p:sp>
        <p:nvSpPr>
          <p:cNvPr id="9" name="Question 1">
            <a:extLst>
              <a:ext uri="{FF2B5EF4-FFF2-40B4-BE49-F238E27FC236}">
                <a16:creationId xmlns:a16="http://schemas.microsoft.com/office/drawing/2014/main" id="{32E013DA-2585-42CD-B3F7-0F9A2F6C3DDE}"/>
              </a:ext>
            </a:extLst>
          </p:cNvPr>
          <p:cNvSpPr/>
          <p:nvPr/>
        </p:nvSpPr>
        <p:spPr>
          <a:xfrm>
            <a:off x="1076821" y="2068853"/>
            <a:ext cx="3200400" cy="687003"/>
          </a:xfrm>
          <a:prstGeom prst="roundRect">
            <a:avLst/>
          </a:prstGeom>
          <a:solidFill>
            <a:srgbClr val="C000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4">
              <a:shade val="50000"/>
            </a:schemeClr>
          </a:lnRef>
          <a:fillRef idx="1">
            <a:schemeClr val="accent4"/>
          </a:fillRef>
          <a:effectRef idx="0">
            <a:schemeClr val="accent4"/>
          </a:effectRef>
          <a:fontRef idx="minor">
            <a:schemeClr val="lt1"/>
          </a:fontRef>
        </p:style>
        <p:txBody>
          <a:bodyPr tIns="0" rtlCol="0" anchor="ctr"/>
          <a:lstStyle/>
          <a:p>
            <a:pPr algn="ctr"/>
            <a:r>
              <a:rPr lang="en-US" sz="2000" b="1" dirty="0">
                <a:latin typeface="Segoe UI" panose="020B0502040204020203" pitchFamily="34" charset="0"/>
                <a:cs typeface="Segoe UI" panose="020B0502040204020203" pitchFamily="34" charset="0"/>
              </a:rPr>
              <a:t>How did Paul respond?</a:t>
            </a:r>
          </a:p>
        </p:txBody>
      </p:sp>
      <p:sp>
        <p:nvSpPr>
          <p:cNvPr id="19" name="Highlight 1">
            <a:extLst>
              <a:ext uri="{FF2B5EF4-FFF2-40B4-BE49-F238E27FC236}">
                <a16:creationId xmlns:a16="http://schemas.microsoft.com/office/drawing/2014/main" id="{8A285AB4-9F21-481B-A721-947EE10706E9}"/>
              </a:ext>
            </a:extLst>
          </p:cNvPr>
          <p:cNvSpPr txBox="1"/>
          <p:nvPr/>
        </p:nvSpPr>
        <p:spPr>
          <a:xfrm>
            <a:off x="5303520" y="1280160"/>
            <a:ext cx="6291616" cy="5221045"/>
          </a:xfrm>
          <a:prstGeom prst="rect">
            <a:avLst/>
          </a:prstGeom>
          <a:noFill/>
          <a:ln>
            <a:noFill/>
          </a:ln>
        </p:spPr>
        <p:style>
          <a:lnRef idx="2">
            <a:schemeClr val="accent1"/>
          </a:lnRef>
          <a:fillRef idx="1">
            <a:schemeClr val="lt1"/>
          </a:fillRef>
          <a:effectRef idx="0">
            <a:schemeClr val="accent1"/>
          </a:effectRef>
          <a:fontRef idx="minor">
            <a:schemeClr val="dk1"/>
          </a:fontRef>
        </p:style>
        <p:txBody>
          <a:bodyPr wrap="square" lIns="137160" tIns="91440" rIns="137160" bIns="91440" rtlCol="0">
            <a:spAutoFit/>
          </a:bodyPr>
          <a:lstStyle/>
          <a:p>
            <a:pPr indent="457200">
              <a:lnSpc>
                <a:spcPct val="125000"/>
              </a:lnSpc>
            </a:pPr>
            <a:r>
              <a:rPr lang="en-US" sz="2200" baseline="30000" dirty="0">
                <a:solidFill>
                  <a:schemeClr val="bg1"/>
                </a:solidFill>
                <a:latin typeface="Segoe UI Semibold" panose="020B0702040204020203" pitchFamily="34" charset="0"/>
                <a:cs typeface="Segoe UI Semibold" panose="020B0702040204020203" pitchFamily="34" charset="0"/>
              </a:rPr>
              <a:t>28</a:t>
            </a:r>
            <a:r>
              <a:rPr lang="en-US" sz="2200" dirty="0">
                <a:solidFill>
                  <a:schemeClr val="bg1"/>
                </a:solidFill>
                <a:latin typeface="Segoe UI Semibold" panose="020B0702040204020203" pitchFamily="34" charset="0"/>
                <a:cs typeface="Segoe UI Semibold" panose="020B0702040204020203" pitchFamily="34" charset="0"/>
              </a:rPr>
              <a:t>When they had heard this, they were filled with rage and began to cry out, “Great is Artemis of the Ephesians!” </a:t>
            </a:r>
            <a:r>
              <a:rPr lang="en-US" sz="2200" baseline="30000" dirty="0">
                <a:solidFill>
                  <a:schemeClr val="bg1"/>
                </a:solidFill>
                <a:latin typeface="Segoe UI Semibold" panose="020B0702040204020203" pitchFamily="34" charset="0"/>
                <a:cs typeface="Segoe UI Semibold" panose="020B0702040204020203" pitchFamily="34" charset="0"/>
              </a:rPr>
              <a:t>29</a:t>
            </a:r>
            <a:r>
              <a:rPr lang="en-US" sz="2200" dirty="0">
                <a:solidFill>
                  <a:schemeClr val="bg1"/>
                </a:solidFill>
                <a:latin typeface="Segoe UI Semibold" panose="020B0702040204020203" pitchFamily="34" charset="0"/>
                <a:cs typeface="Segoe UI Semibold" panose="020B0702040204020203" pitchFamily="34" charset="0"/>
              </a:rPr>
              <a:t>So the city was filled with confusion, and they rushed all together into the amphitheater, dragging along Gaius and Aristarchus, Macedonians who were Paul’s traveling companions. </a:t>
            </a:r>
            <a:r>
              <a:rPr lang="en-US" sz="2200" baseline="30000" dirty="0">
                <a:solidFill>
                  <a:schemeClr val="bg1"/>
                </a:solidFill>
                <a:latin typeface="Segoe UI Semibold" panose="020B0702040204020203" pitchFamily="34" charset="0"/>
                <a:cs typeface="Segoe UI Semibold" panose="020B0702040204020203" pitchFamily="34" charset="0"/>
              </a:rPr>
              <a:t>30</a:t>
            </a:r>
            <a:r>
              <a:rPr lang="en-US" sz="2200" dirty="0">
                <a:solidFill>
                  <a:schemeClr val="bg1"/>
                </a:solidFill>
                <a:latin typeface="Segoe UI Semibold" panose="020B0702040204020203" pitchFamily="34" charset="0"/>
                <a:cs typeface="Segoe UI Semibold" panose="020B0702040204020203" pitchFamily="34" charset="0"/>
              </a:rPr>
              <a:t>Although </a:t>
            </a:r>
            <a:r>
              <a:rPr lang="en-US" sz="2200" dirty="0">
                <a:solidFill>
                  <a:srgbClr val="FFFF00"/>
                </a:solidFill>
                <a:latin typeface="Segoe UI Semibold" panose="020B0702040204020203" pitchFamily="34" charset="0"/>
                <a:cs typeface="Segoe UI Semibold" panose="020B0702040204020203" pitchFamily="34" charset="0"/>
              </a:rPr>
              <a:t>Paul wanted to go in before the people</a:t>
            </a:r>
            <a:r>
              <a:rPr lang="en-US" sz="2200" dirty="0">
                <a:solidFill>
                  <a:schemeClr val="bg1"/>
                </a:solidFill>
                <a:latin typeface="Segoe UI Semibold" panose="020B0702040204020203" pitchFamily="34" charset="0"/>
                <a:cs typeface="Segoe UI Semibold" panose="020B0702040204020203" pitchFamily="34" charset="0"/>
              </a:rPr>
              <a:t>, the disciples did not let him. </a:t>
            </a:r>
            <a:r>
              <a:rPr lang="en-US" sz="2200" baseline="30000" dirty="0">
                <a:solidFill>
                  <a:schemeClr val="bg1"/>
                </a:solidFill>
                <a:latin typeface="Segoe UI Semibold" panose="020B0702040204020203" pitchFamily="34" charset="0"/>
                <a:cs typeface="Segoe UI Semibold" panose="020B0702040204020203" pitchFamily="34" charset="0"/>
              </a:rPr>
              <a:t>31</a:t>
            </a:r>
            <a:r>
              <a:rPr lang="en-US" sz="2200" dirty="0">
                <a:solidFill>
                  <a:schemeClr val="bg1"/>
                </a:solidFill>
                <a:latin typeface="Segoe UI Semibold" panose="020B0702040204020203" pitchFamily="34" charset="0"/>
                <a:cs typeface="Segoe UI Semibold" panose="020B0702040204020203" pitchFamily="34" charset="0"/>
              </a:rPr>
              <a:t>Even some of the provincial officials of Asia, who were his friends, sent word to him, pleading with him not to venture into the amphitheater. </a:t>
            </a:r>
          </a:p>
        </p:txBody>
      </p:sp>
      <p:sp>
        <p:nvSpPr>
          <p:cNvPr id="10" name="Question 2">
            <a:extLst>
              <a:ext uri="{FF2B5EF4-FFF2-40B4-BE49-F238E27FC236}">
                <a16:creationId xmlns:a16="http://schemas.microsoft.com/office/drawing/2014/main" id="{4DE7015A-645E-4596-96A2-320E8E8ACC9B}"/>
              </a:ext>
            </a:extLst>
          </p:cNvPr>
          <p:cNvSpPr/>
          <p:nvPr/>
        </p:nvSpPr>
        <p:spPr>
          <a:xfrm>
            <a:off x="1076821" y="3469039"/>
            <a:ext cx="3200400" cy="1106424"/>
          </a:xfrm>
          <a:prstGeom prst="roundRect">
            <a:avLst/>
          </a:prstGeom>
          <a:solidFill>
            <a:srgbClr val="C000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4">
              <a:shade val="50000"/>
            </a:schemeClr>
          </a:lnRef>
          <a:fillRef idx="1">
            <a:schemeClr val="accent4"/>
          </a:fillRef>
          <a:effectRef idx="0">
            <a:schemeClr val="accent4"/>
          </a:effectRef>
          <a:fontRef idx="minor">
            <a:schemeClr val="lt1"/>
          </a:fontRef>
        </p:style>
        <p:txBody>
          <a:bodyPr tIns="0" rtlCol="0" anchor="ctr"/>
          <a:lstStyle/>
          <a:p>
            <a:pPr algn="ctr"/>
            <a:r>
              <a:rPr lang="en-US" sz="2000" b="1" dirty="0">
                <a:latin typeface="Segoe UI" panose="020B0502040204020203" pitchFamily="34" charset="0"/>
                <a:cs typeface="Segoe UI" panose="020B0502040204020203" pitchFamily="34" charset="0"/>
              </a:rPr>
              <a:t>Why did his friends prevent him from appearing?</a:t>
            </a:r>
          </a:p>
        </p:txBody>
      </p:sp>
      <p:sp>
        <p:nvSpPr>
          <p:cNvPr id="20" name="Highlight 2">
            <a:extLst>
              <a:ext uri="{FF2B5EF4-FFF2-40B4-BE49-F238E27FC236}">
                <a16:creationId xmlns:a16="http://schemas.microsoft.com/office/drawing/2014/main" id="{21DA6C49-449F-45CB-ABF9-60D0D8D0891A}"/>
              </a:ext>
            </a:extLst>
          </p:cNvPr>
          <p:cNvSpPr txBox="1"/>
          <p:nvPr/>
        </p:nvSpPr>
        <p:spPr>
          <a:xfrm>
            <a:off x="5303520" y="1280160"/>
            <a:ext cx="6291616" cy="5221045"/>
          </a:xfrm>
          <a:prstGeom prst="rect">
            <a:avLst/>
          </a:prstGeom>
          <a:noFill/>
          <a:ln>
            <a:noFill/>
          </a:ln>
        </p:spPr>
        <p:style>
          <a:lnRef idx="2">
            <a:schemeClr val="accent1"/>
          </a:lnRef>
          <a:fillRef idx="1">
            <a:schemeClr val="lt1"/>
          </a:fillRef>
          <a:effectRef idx="0">
            <a:schemeClr val="accent1"/>
          </a:effectRef>
          <a:fontRef idx="minor">
            <a:schemeClr val="dk1"/>
          </a:fontRef>
        </p:style>
        <p:txBody>
          <a:bodyPr wrap="square" lIns="137160" tIns="91440" rIns="137160" bIns="91440" rtlCol="0">
            <a:spAutoFit/>
          </a:bodyPr>
          <a:lstStyle/>
          <a:p>
            <a:pPr indent="457200">
              <a:lnSpc>
                <a:spcPct val="125000"/>
              </a:lnSpc>
            </a:pPr>
            <a:r>
              <a:rPr lang="en-US" sz="2200" baseline="30000" dirty="0">
                <a:solidFill>
                  <a:schemeClr val="bg1"/>
                </a:solidFill>
                <a:latin typeface="Segoe UI Semibold" panose="020B0702040204020203" pitchFamily="34" charset="0"/>
                <a:cs typeface="Segoe UI Semibold" panose="020B0702040204020203" pitchFamily="34" charset="0"/>
              </a:rPr>
              <a:t>28</a:t>
            </a:r>
            <a:r>
              <a:rPr lang="en-US" sz="2200" dirty="0">
                <a:solidFill>
                  <a:schemeClr val="bg1"/>
                </a:solidFill>
                <a:latin typeface="Segoe UI Semibold" panose="020B0702040204020203" pitchFamily="34" charset="0"/>
                <a:cs typeface="Segoe UI Semibold" panose="020B0702040204020203" pitchFamily="34" charset="0"/>
              </a:rPr>
              <a:t>When they had heard this, they were filled with rage and began to cry out, “Great is Artemis of the Ephesians!” </a:t>
            </a:r>
            <a:r>
              <a:rPr lang="en-US" sz="2200" baseline="30000" dirty="0">
                <a:solidFill>
                  <a:schemeClr val="bg1"/>
                </a:solidFill>
                <a:latin typeface="Segoe UI Semibold" panose="020B0702040204020203" pitchFamily="34" charset="0"/>
                <a:cs typeface="Segoe UI Semibold" panose="020B0702040204020203" pitchFamily="34" charset="0"/>
              </a:rPr>
              <a:t>29</a:t>
            </a:r>
            <a:r>
              <a:rPr lang="en-US" sz="2200" dirty="0">
                <a:solidFill>
                  <a:schemeClr val="bg1"/>
                </a:solidFill>
                <a:latin typeface="Segoe UI Semibold" panose="020B0702040204020203" pitchFamily="34" charset="0"/>
                <a:cs typeface="Segoe UI Semibold" panose="020B0702040204020203" pitchFamily="34" charset="0"/>
              </a:rPr>
              <a:t>So the city was filled with confusion, and they rushed all together into the amphitheater, dragging along Gaius and Aristarchus, Macedonians who were Paul’s traveling companions. </a:t>
            </a:r>
            <a:r>
              <a:rPr lang="en-US" sz="2200" baseline="30000" dirty="0">
                <a:solidFill>
                  <a:schemeClr val="bg1"/>
                </a:solidFill>
                <a:latin typeface="Segoe UI Semibold" panose="020B0702040204020203" pitchFamily="34" charset="0"/>
                <a:cs typeface="Segoe UI Semibold" panose="020B0702040204020203" pitchFamily="34" charset="0"/>
              </a:rPr>
              <a:t>30</a:t>
            </a:r>
            <a:r>
              <a:rPr lang="en-US" sz="2200" dirty="0">
                <a:solidFill>
                  <a:schemeClr val="bg1"/>
                </a:solidFill>
                <a:latin typeface="Segoe UI Semibold" panose="020B0702040204020203" pitchFamily="34" charset="0"/>
                <a:cs typeface="Segoe UI Semibold" panose="020B0702040204020203" pitchFamily="34" charset="0"/>
              </a:rPr>
              <a:t>Although Paul wanted to go in before the people, </a:t>
            </a:r>
            <a:r>
              <a:rPr lang="en-US" sz="2200" dirty="0">
                <a:solidFill>
                  <a:srgbClr val="FFFF00"/>
                </a:solidFill>
                <a:latin typeface="Segoe UI Semibold" panose="020B0702040204020203" pitchFamily="34" charset="0"/>
                <a:cs typeface="Segoe UI Semibold" panose="020B0702040204020203" pitchFamily="34" charset="0"/>
              </a:rPr>
              <a:t>the disciples did not let him</a:t>
            </a:r>
            <a:r>
              <a:rPr lang="en-US" sz="2200" dirty="0">
                <a:solidFill>
                  <a:schemeClr val="bg1"/>
                </a:solidFill>
                <a:latin typeface="Segoe UI Semibold" panose="020B0702040204020203" pitchFamily="34" charset="0"/>
                <a:cs typeface="Segoe UI Semibold" panose="020B0702040204020203" pitchFamily="34" charset="0"/>
              </a:rPr>
              <a:t>. </a:t>
            </a:r>
            <a:r>
              <a:rPr lang="en-US" sz="2200" baseline="30000" dirty="0">
                <a:solidFill>
                  <a:schemeClr val="bg1"/>
                </a:solidFill>
                <a:latin typeface="Segoe UI Semibold" panose="020B0702040204020203" pitchFamily="34" charset="0"/>
                <a:cs typeface="Segoe UI Semibold" panose="020B0702040204020203" pitchFamily="34" charset="0"/>
              </a:rPr>
              <a:t>31</a:t>
            </a:r>
            <a:r>
              <a:rPr lang="en-US" sz="2200" dirty="0">
                <a:solidFill>
                  <a:schemeClr val="bg1"/>
                </a:solidFill>
                <a:latin typeface="Segoe UI Semibold" panose="020B0702040204020203" pitchFamily="34" charset="0"/>
                <a:cs typeface="Segoe UI Semibold" panose="020B0702040204020203" pitchFamily="34" charset="0"/>
              </a:rPr>
              <a:t>Even some of the provincial officials of Asia, who were his friends, sent word to him, </a:t>
            </a:r>
            <a:r>
              <a:rPr lang="en-US" sz="2200" dirty="0">
                <a:solidFill>
                  <a:srgbClr val="FFFF00"/>
                </a:solidFill>
                <a:latin typeface="Segoe UI Semibold" panose="020B0702040204020203" pitchFamily="34" charset="0"/>
                <a:cs typeface="Segoe UI Semibold" panose="020B0702040204020203" pitchFamily="34" charset="0"/>
              </a:rPr>
              <a:t>pleading with him not to venture into the amphitheater</a:t>
            </a:r>
            <a:r>
              <a:rPr lang="en-US" sz="2200" dirty="0">
                <a:solidFill>
                  <a:schemeClr val="bg1"/>
                </a:solidFill>
                <a:latin typeface="Segoe UI Semibold" panose="020B0702040204020203" pitchFamily="34" charset="0"/>
                <a:cs typeface="Segoe UI Semibold" panose="020B0702040204020203" pitchFamily="34" charset="0"/>
              </a:rPr>
              <a:t>. </a:t>
            </a:r>
          </a:p>
        </p:txBody>
      </p:sp>
    </p:spTree>
    <p:extLst>
      <p:ext uri="{BB962C8B-B14F-4D97-AF65-F5344CB8AC3E}">
        <p14:creationId xmlns:p14="http://schemas.microsoft.com/office/powerpoint/2010/main" val="5550617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20" grpId="0"/>
    </p:bld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Header">
            <a:extLst>
              <a:ext uri="{FF2B5EF4-FFF2-40B4-BE49-F238E27FC236}">
                <a16:creationId xmlns:a16="http://schemas.microsoft.com/office/drawing/2014/main" id="{BC6B6CD1-974B-4462-84DE-3C01F0B32E04}"/>
              </a:ext>
            </a:extLst>
          </p:cNvPr>
          <p:cNvSpPr/>
          <p:nvPr/>
        </p:nvSpPr>
        <p:spPr bwMode="auto">
          <a:xfrm>
            <a:off x="364932" y="312127"/>
            <a:ext cx="11462214" cy="837713"/>
          </a:xfrm>
          <a:prstGeom prst="roundRect">
            <a:avLst/>
          </a:prstGeom>
          <a:solidFill>
            <a:schemeClr val="bg1"/>
          </a:solidFill>
          <a:ln w="9525" cap="flat" cmpd="sng" algn="ctr">
            <a:solidFill>
              <a:schemeClr val="tx1"/>
            </a:solidFill>
            <a:prstDash val="solid"/>
            <a:round/>
            <a:headEnd type="none" w="med" len="med"/>
            <a:tailEnd type="none" w="med" len="med"/>
          </a:ln>
          <a:effectLst/>
          <a:scene3d>
            <a:camera prst="orthographicFront"/>
            <a:lightRig rig="threePt" dir="t"/>
          </a:scene3d>
          <a:sp3d>
            <a:bevelT/>
          </a:sp3d>
        </p:spPr>
        <p:txBody>
          <a:bodyPr vert="horz" wrap="square" lIns="91440" tIns="91440" rIns="91440" bIns="0" numCol="1" rtlCol="0" anchor="ctr" anchorCtr="0" compatLnSpc="1">
            <a:prstTxWarp prst="textNoShape">
              <a:avLst/>
            </a:prstTxWarp>
          </a:bodyPr>
          <a:lstStyle/>
          <a:p>
            <a:pPr marL="117475">
              <a:spcAft>
                <a:spcPts val="600"/>
              </a:spcAft>
              <a:tabLst>
                <a:tab pos="11028363" algn="r"/>
              </a:tabLst>
            </a:pPr>
            <a:r>
              <a:rPr lang="en-US" sz="4000" b="1" dirty="0">
                <a:solidFill>
                  <a:srgbClr val="910101"/>
                </a:solidFill>
                <a:latin typeface="Segoe UI Black" panose="020B0A02040204020203" pitchFamily="34" charset="0"/>
                <a:ea typeface="Segoe UI Black" panose="020B0A02040204020203" pitchFamily="34" charset="0"/>
              </a:rPr>
              <a:t>Mass Hysteria</a:t>
            </a:r>
            <a:r>
              <a:rPr lang="en-US" sz="4400" b="1" dirty="0">
                <a:solidFill>
                  <a:srgbClr val="910101"/>
                </a:solidFill>
                <a:latin typeface="Papyrus" panose="03070502060502030205" pitchFamily="66" charset="0"/>
              </a:rPr>
              <a:t>	</a:t>
            </a:r>
            <a:r>
              <a:rPr lang="en-US" sz="2800" b="1" dirty="0">
                <a:latin typeface="Segoe UI Semibold" panose="020B0702040204020203" pitchFamily="34" charset="0"/>
                <a:cs typeface="Segoe UI Semibold" panose="020B0702040204020203" pitchFamily="34" charset="0"/>
              </a:rPr>
              <a:t>Acts 19:32-34</a:t>
            </a:r>
            <a:endParaRPr lang="en-US" sz="3600" b="1" i="1" dirty="0">
              <a:latin typeface="Segoe UI Semibold" panose="020B0702040204020203" pitchFamily="34" charset="0"/>
              <a:cs typeface="Segoe UI Semibold" panose="020B0702040204020203" pitchFamily="34" charset="0"/>
            </a:endParaRPr>
          </a:p>
        </p:txBody>
      </p:sp>
      <p:sp>
        <p:nvSpPr>
          <p:cNvPr id="11" name="Copyright">
            <a:extLst>
              <a:ext uri="{FF2B5EF4-FFF2-40B4-BE49-F238E27FC236}">
                <a16:creationId xmlns:a16="http://schemas.microsoft.com/office/drawing/2014/main" id="{27A8950C-6A28-46DE-B208-C35887634C00}"/>
              </a:ext>
            </a:extLst>
          </p:cNvPr>
          <p:cNvSpPr txBox="1">
            <a:spLocks noChangeArrowheads="1"/>
          </p:cNvSpPr>
          <p:nvPr/>
        </p:nvSpPr>
        <p:spPr>
          <a:xfrm>
            <a:off x="76200" y="6553200"/>
            <a:ext cx="1431255" cy="258077"/>
          </a:xfrm>
          <a:prstGeom prst="rect">
            <a:avLst/>
          </a:prstGeom>
          <a:ln/>
        </p:spPr>
        <p:txBody>
          <a:bodyPr vert="horz" lIns="91440" tIns="45720" rIns="91440" bIns="45720" rtlCol="0" anchor="b"/>
          <a:lstStyle>
            <a:defPPr>
              <a:defRPr lang="en-US"/>
            </a:defPPr>
            <a:lvl1pPr marL="0" algn="l" defTabSz="457200" rtl="0" eaLnBrk="1" latinLnBrk="0" hangingPunct="1">
              <a:defRPr sz="900" b="1"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defRPr/>
            </a:pPr>
            <a:r>
              <a:rPr lang="en-US" altLang="en-US" dirty="0"/>
              <a:t>© Eric F. Glover 2021</a:t>
            </a:r>
          </a:p>
        </p:txBody>
      </p:sp>
      <p:sp>
        <p:nvSpPr>
          <p:cNvPr id="16" name="Page#">
            <a:extLst>
              <a:ext uri="{FF2B5EF4-FFF2-40B4-BE49-F238E27FC236}">
                <a16:creationId xmlns:a16="http://schemas.microsoft.com/office/drawing/2014/main" id="{F253D238-642E-4A08-B412-D7D8A9AEDBF8}"/>
              </a:ext>
            </a:extLst>
          </p:cNvPr>
          <p:cNvSpPr txBox="1">
            <a:spLocks noChangeArrowheads="1"/>
          </p:cNvSpPr>
          <p:nvPr/>
        </p:nvSpPr>
        <p:spPr>
          <a:xfrm>
            <a:off x="10977824" y="6482455"/>
            <a:ext cx="1186758" cy="365125"/>
          </a:xfrm>
          <a:prstGeom prst="rect">
            <a:avLst/>
          </a:prstGeom>
        </p:spPr>
        <p:txBody>
          <a:bodyPr vert="horz" lIns="91440" tIns="45720" rIns="91440" bIns="45720" rtlCol="0" anchor="ctr">
            <a:normAutofit/>
          </a:bodyPr>
          <a:lstStyle>
            <a:defPPr>
              <a:defRPr lang="en-US"/>
            </a:defPPr>
            <a:lvl1pPr marL="0" algn="r" defTabSz="457200" rtl="0" eaLnBrk="1" latinLnBrk="0" hangingPunct="1">
              <a:defRPr sz="1200" b="1"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914400">
              <a:spcAft>
                <a:spcPts val="600"/>
              </a:spcAft>
              <a:defRPr/>
            </a:pPr>
            <a:fld id="{525D6D22-F3CC-406C-AB7C-C30BB762FCEA}" type="slidenum">
              <a:rPr lang="en-US" altLang="en-US" b="0" smtClean="0">
                <a:latin typeface="Calibri" panose="020F0502020204030204"/>
              </a:rPr>
              <a:pPr defTabSz="914400">
                <a:spcAft>
                  <a:spcPts val="600"/>
                </a:spcAft>
                <a:defRPr/>
              </a:pPr>
              <a:t>14</a:t>
            </a:fld>
            <a:endParaRPr lang="en-US" altLang="en-US" b="0" dirty="0">
              <a:latin typeface="Calibri" panose="020F0502020204030204"/>
            </a:endParaRPr>
          </a:p>
        </p:txBody>
      </p:sp>
      <p:sp>
        <p:nvSpPr>
          <p:cNvPr id="22" name="Verse">
            <a:extLst>
              <a:ext uri="{FF2B5EF4-FFF2-40B4-BE49-F238E27FC236}">
                <a16:creationId xmlns:a16="http://schemas.microsoft.com/office/drawing/2014/main" id="{0B3567ED-E8EB-494E-B07B-76EBF6CB7D52}"/>
              </a:ext>
            </a:extLst>
          </p:cNvPr>
          <p:cNvSpPr txBox="1"/>
          <p:nvPr/>
        </p:nvSpPr>
        <p:spPr>
          <a:xfrm>
            <a:off x="640080" y="1463040"/>
            <a:ext cx="5847464" cy="4905161"/>
          </a:xfrm>
          <a:prstGeom prst="rect">
            <a:avLst/>
          </a:prstGeom>
          <a:noFill/>
          <a:ln>
            <a:noFill/>
          </a:ln>
        </p:spPr>
        <p:style>
          <a:lnRef idx="2">
            <a:schemeClr val="accent1"/>
          </a:lnRef>
          <a:fillRef idx="1">
            <a:schemeClr val="lt1"/>
          </a:fillRef>
          <a:effectRef idx="0">
            <a:schemeClr val="accent1"/>
          </a:effectRef>
          <a:fontRef idx="minor">
            <a:schemeClr val="dk1"/>
          </a:fontRef>
        </p:style>
        <p:txBody>
          <a:bodyPr wrap="square" lIns="137160" tIns="91440" rIns="137160" bIns="91440" rtlCol="0">
            <a:noAutofit/>
          </a:bodyPr>
          <a:lstStyle/>
          <a:p>
            <a:pPr indent="457200">
              <a:lnSpc>
                <a:spcPct val="125000"/>
              </a:lnSpc>
            </a:pPr>
            <a:r>
              <a:rPr lang="en-US" sz="2200" baseline="30000" dirty="0">
                <a:solidFill>
                  <a:schemeClr val="bg1"/>
                </a:solidFill>
                <a:latin typeface="Segoe UI Semibold" panose="020B0702040204020203" pitchFamily="34" charset="0"/>
                <a:cs typeface="Segoe UI Semibold" panose="020B0702040204020203" pitchFamily="34" charset="0"/>
              </a:rPr>
              <a:t>32</a:t>
            </a:r>
            <a:r>
              <a:rPr lang="en-US" sz="2200" dirty="0">
                <a:solidFill>
                  <a:schemeClr val="bg1"/>
                </a:solidFill>
                <a:latin typeface="Segoe UI Semibold" panose="020B0702040204020203" pitchFamily="34" charset="0"/>
                <a:cs typeface="Segoe UI Semibold" panose="020B0702040204020203" pitchFamily="34" charset="0"/>
              </a:rPr>
              <a:t>Some were </a:t>
            </a:r>
            <a:r>
              <a:rPr lang="en-US" sz="2200" dirty="0">
                <a:solidFill>
                  <a:srgbClr val="FFFF00"/>
                </a:solidFill>
                <a:latin typeface="Segoe UI Semibold" panose="020B0702040204020203" pitchFamily="34" charset="0"/>
                <a:cs typeface="Segoe UI Semibold" panose="020B0702040204020203" pitchFamily="34" charset="0"/>
              </a:rPr>
              <a:t>shouting</a:t>
            </a:r>
            <a:r>
              <a:rPr lang="en-US" sz="2200" dirty="0">
                <a:solidFill>
                  <a:schemeClr val="bg1"/>
                </a:solidFill>
                <a:latin typeface="Segoe UI Semibold" panose="020B0702040204020203" pitchFamily="34" charset="0"/>
                <a:cs typeface="Segoe UI Semibold" panose="020B0702040204020203" pitchFamily="34" charset="0"/>
              </a:rPr>
              <a:t> one thing and some another, because the assembly was in </a:t>
            </a:r>
            <a:r>
              <a:rPr lang="en-US" sz="2200" dirty="0">
                <a:solidFill>
                  <a:srgbClr val="FFFF00"/>
                </a:solidFill>
                <a:latin typeface="Segoe UI Semibold" panose="020B0702040204020203" pitchFamily="34" charset="0"/>
                <a:cs typeface="Segoe UI Semibold" panose="020B0702040204020203" pitchFamily="34" charset="0"/>
              </a:rPr>
              <a:t>confusion</a:t>
            </a:r>
            <a:r>
              <a:rPr lang="en-US" sz="2200" dirty="0">
                <a:solidFill>
                  <a:schemeClr val="bg1"/>
                </a:solidFill>
                <a:latin typeface="Segoe UI Semibold" panose="020B0702040204020203" pitchFamily="34" charset="0"/>
                <a:cs typeface="Segoe UI Semibold" panose="020B0702040204020203" pitchFamily="34" charset="0"/>
              </a:rPr>
              <a:t>, and </a:t>
            </a:r>
            <a:r>
              <a:rPr lang="en-US" sz="2200" dirty="0">
                <a:solidFill>
                  <a:srgbClr val="FFFF00"/>
                </a:solidFill>
                <a:latin typeface="Segoe UI Semibold" panose="020B0702040204020203" pitchFamily="34" charset="0"/>
                <a:cs typeface="Segoe UI Semibold" panose="020B0702040204020203" pitchFamily="34" charset="0"/>
              </a:rPr>
              <a:t>most of them did not know why they had come together</a:t>
            </a:r>
            <a:r>
              <a:rPr lang="en-US" sz="2200" dirty="0">
                <a:solidFill>
                  <a:schemeClr val="bg1"/>
                </a:solidFill>
                <a:latin typeface="Segoe UI Semibold" panose="020B0702040204020203" pitchFamily="34" charset="0"/>
                <a:cs typeface="Segoe UI Semibold" panose="020B0702040204020203" pitchFamily="34" charset="0"/>
              </a:rPr>
              <a:t>. </a:t>
            </a:r>
            <a:r>
              <a:rPr lang="en-US" sz="2200" baseline="30000" dirty="0">
                <a:solidFill>
                  <a:schemeClr val="bg1"/>
                </a:solidFill>
                <a:latin typeface="Segoe UI Semibold" panose="020B0702040204020203" pitchFamily="34" charset="0"/>
                <a:cs typeface="Segoe UI Semibold" panose="020B0702040204020203" pitchFamily="34" charset="0"/>
              </a:rPr>
              <a:t>33</a:t>
            </a:r>
            <a:r>
              <a:rPr lang="en-US" sz="2200" dirty="0">
                <a:solidFill>
                  <a:schemeClr val="bg1"/>
                </a:solidFill>
                <a:latin typeface="Segoe UI Semibold" panose="020B0702040204020203" pitchFamily="34" charset="0"/>
                <a:cs typeface="Segoe UI Semibold" panose="020B0702040204020203" pitchFamily="34" charset="0"/>
              </a:rPr>
              <a:t>Some Jews in the crowd gave instructions to Alexander after they pushed him to the front. Motioning with his hand, Alexander wanted to make his defense to the people. </a:t>
            </a:r>
            <a:r>
              <a:rPr lang="en-US" sz="2200" baseline="30000" dirty="0">
                <a:solidFill>
                  <a:schemeClr val="bg1"/>
                </a:solidFill>
                <a:latin typeface="Segoe UI Semibold" panose="020B0702040204020203" pitchFamily="34" charset="0"/>
                <a:cs typeface="Segoe UI Semibold" panose="020B0702040204020203" pitchFamily="34" charset="0"/>
              </a:rPr>
              <a:t>34</a:t>
            </a:r>
            <a:r>
              <a:rPr lang="en-US" sz="2200" dirty="0">
                <a:solidFill>
                  <a:schemeClr val="bg1"/>
                </a:solidFill>
                <a:latin typeface="Segoe UI Semibold" panose="020B0702040204020203" pitchFamily="34" charset="0"/>
                <a:cs typeface="Segoe UI Semibold" panose="020B0702040204020203" pitchFamily="34" charset="0"/>
              </a:rPr>
              <a:t>But when they recognized that he was a Jew, they all shouted in unison for about two hours, “Great is Artemis of the Ephesians!”</a:t>
            </a:r>
          </a:p>
        </p:txBody>
      </p:sp>
      <p:sp>
        <p:nvSpPr>
          <p:cNvPr id="7" name="Question 1">
            <a:extLst>
              <a:ext uri="{FF2B5EF4-FFF2-40B4-BE49-F238E27FC236}">
                <a16:creationId xmlns:a16="http://schemas.microsoft.com/office/drawing/2014/main" id="{331EC6A3-832A-49BF-91F7-C300EB29FC80}"/>
              </a:ext>
            </a:extLst>
          </p:cNvPr>
          <p:cNvSpPr/>
          <p:nvPr/>
        </p:nvSpPr>
        <p:spPr>
          <a:xfrm>
            <a:off x="7175557" y="1660493"/>
            <a:ext cx="3911208" cy="1241871"/>
          </a:xfrm>
          <a:prstGeom prst="roundRect">
            <a:avLst/>
          </a:prstGeom>
          <a:solidFill>
            <a:srgbClr val="C000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4">
              <a:shade val="50000"/>
            </a:schemeClr>
          </a:lnRef>
          <a:fillRef idx="1">
            <a:schemeClr val="accent4"/>
          </a:fillRef>
          <a:effectRef idx="0">
            <a:schemeClr val="accent4"/>
          </a:effectRef>
          <a:fontRef idx="minor">
            <a:schemeClr val="lt1"/>
          </a:fontRef>
        </p:style>
        <p:txBody>
          <a:bodyPr tIns="0" rtlCol="0" anchor="ctr"/>
          <a:lstStyle/>
          <a:p>
            <a:pPr algn="ctr"/>
            <a:r>
              <a:rPr lang="en-US" sz="2000" b="1" dirty="0">
                <a:latin typeface="Segoe UI" panose="020B0502040204020203" pitchFamily="34" charset="0"/>
                <a:cs typeface="Segoe UI" panose="020B0502040204020203" pitchFamily="34" charset="0"/>
              </a:rPr>
              <a:t>Mass hysteria reigned in the amphitheater, and it was about to get worse.</a:t>
            </a:r>
          </a:p>
        </p:txBody>
      </p:sp>
      <p:sp>
        <p:nvSpPr>
          <p:cNvPr id="8" name="Question 2">
            <a:extLst>
              <a:ext uri="{FF2B5EF4-FFF2-40B4-BE49-F238E27FC236}">
                <a16:creationId xmlns:a16="http://schemas.microsoft.com/office/drawing/2014/main" id="{F919CCD5-B13A-4A71-ADAE-6DB47FD72FF3}"/>
              </a:ext>
            </a:extLst>
          </p:cNvPr>
          <p:cNvSpPr/>
          <p:nvPr/>
        </p:nvSpPr>
        <p:spPr>
          <a:xfrm>
            <a:off x="7175557" y="3325118"/>
            <a:ext cx="3911208" cy="1241871"/>
          </a:xfrm>
          <a:prstGeom prst="roundRect">
            <a:avLst/>
          </a:prstGeom>
          <a:solidFill>
            <a:srgbClr val="C000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4">
              <a:shade val="50000"/>
            </a:schemeClr>
          </a:lnRef>
          <a:fillRef idx="1">
            <a:schemeClr val="accent4"/>
          </a:fillRef>
          <a:effectRef idx="0">
            <a:schemeClr val="accent4"/>
          </a:effectRef>
          <a:fontRef idx="minor">
            <a:schemeClr val="lt1"/>
          </a:fontRef>
        </p:style>
        <p:txBody>
          <a:bodyPr tIns="0" rtlCol="0" anchor="ctr"/>
          <a:lstStyle/>
          <a:p>
            <a:pPr algn="ctr"/>
            <a:r>
              <a:rPr lang="en-US" sz="2000" b="1" dirty="0">
                <a:latin typeface="Segoe UI" panose="020B0502040204020203" pitchFamily="34" charset="0"/>
                <a:cs typeface="Segoe UI" panose="020B0502040204020203" pitchFamily="34" charset="0"/>
              </a:rPr>
              <a:t>Jews in the crowd tried to mount a defense, basically to say, “It’s not our fault.”</a:t>
            </a:r>
          </a:p>
        </p:txBody>
      </p:sp>
      <p:sp>
        <p:nvSpPr>
          <p:cNvPr id="10" name="Highlight 1">
            <a:extLst>
              <a:ext uri="{FF2B5EF4-FFF2-40B4-BE49-F238E27FC236}">
                <a16:creationId xmlns:a16="http://schemas.microsoft.com/office/drawing/2014/main" id="{EB7CF5B5-6911-4F8B-B963-56377029C824}"/>
              </a:ext>
            </a:extLst>
          </p:cNvPr>
          <p:cNvSpPr txBox="1"/>
          <p:nvPr/>
        </p:nvSpPr>
        <p:spPr>
          <a:xfrm>
            <a:off x="640080" y="1463040"/>
            <a:ext cx="5847464" cy="4905161"/>
          </a:xfrm>
          <a:prstGeom prst="rect">
            <a:avLst/>
          </a:prstGeom>
          <a:noFill/>
          <a:ln>
            <a:noFill/>
          </a:ln>
        </p:spPr>
        <p:style>
          <a:lnRef idx="2">
            <a:schemeClr val="accent1"/>
          </a:lnRef>
          <a:fillRef idx="1">
            <a:schemeClr val="lt1"/>
          </a:fillRef>
          <a:effectRef idx="0">
            <a:schemeClr val="accent1"/>
          </a:effectRef>
          <a:fontRef idx="minor">
            <a:schemeClr val="dk1"/>
          </a:fontRef>
        </p:style>
        <p:txBody>
          <a:bodyPr wrap="square" lIns="137160" tIns="91440" rIns="137160" bIns="91440" rtlCol="0">
            <a:noAutofit/>
          </a:bodyPr>
          <a:lstStyle/>
          <a:p>
            <a:pPr indent="457200">
              <a:lnSpc>
                <a:spcPct val="125000"/>
              </a:lnSpc>
            </a:pPr>
            <a:r>
              <a:rPr lang="en-US" sz="2200" baseline="30000" dirty="0">
                <a:solidFill>
                  <a:schemeClr val="bg1"/>
                </a:solidFill>
                <a:latin typeface="Segoe UI Semibold" panose="020B0702040204020203" pitchFamily="34" charset="0"/>
                <a:cs typeface="Segoe UI Semibold" panose="020B0702040204020203" pitchFamily="34" charset="0"/>
              </a:rPr>
              <a:t>32</a:t>
            </a:r>
            <a:r>
              <a:rPr lang="en-US" sz="2200" dirty="0">
                <a:solidFill>
                  <a:schemeClr val="bg1"/>
                </a:solidFill>
                <a:latin typeface="Segoe UI Semibold" panose="020B0702040204020203" pitchFamily="34" charset="0"/>
                <a:cs typeface="Segoe UI Semibold" panose="020B0702040204020203" pitchFamily="34" charset="0"/>
              </a:rPr>
              <a:t>Some were shouting one thing and some another, because the assembly was in confusion, and most of them did not know why they had come together. </a:t>
            </a:r>
            <a:r>
              <a:rPr lang="en-US" sz="2200" baseline="30000" dirty="0">
                <a:solidFill>
                  <a:schemeClr val="bg1"/>
                </a:solidFill>
                <a:latin typeface="Segoe UI Semibold" panose="020B0702040204020203" pitchFamily="34" charset="0"/>
                <a:cs typeface="Segoe UI Semibold" panose="020B0702040204020203" pitchFamily="34" charset="0"/>
              </a:rPr>
              <a:t>33</a:t>
            </a:r>
            <a:r>
              <a:rPr lang="en-US" sz="2200" dirty="0">
                <a:solidFill>
                  <a:schemeClr val="bg1"/>
                </a:solidFill>
                <a:latin typeface="Segoe UI Semibold" panose="020B0702040204020203" pitchFamily="34" charset="0"/>
                <a:cs typeface="Segoe UI Semibold" panose="020B0702040204020203" pitchFamily="34" charset="0"/>
              </a:rPr>
              <a:t>Some Jews in the crowd gave instructions to Alexander after they pushed him to the front. Motioning with his hand, </a:t>
            </a:r>
            <a:r>
              <a:rPr lang="en-US" sz="2200" dirty="0">
                <a:solidFill>
                  <a:srgbClr val="FFFF00"/>
                </a:solidFill>
                <a:latin typeface="Segoe UI Semibold" panose="020B0702040204020203" pitchFamily="34" charset="0"/>
                <a:cs typeface="Segoe UI Semibold" panose="020B0702040204020203" pitchFamily="34" charset="0"/>
              </a:rPr>
              <a:t>Alexander wanted to make his defense to the people</a:t>
            </a:r>
            <a:r>
              <a:rPr lang="en-US" sz="2200" dirty="0">
                <a:solidFill>
                  <a:schemeClr val="bg1"/>
                </a:solidFill>
                <a:latin typeface="Segoe UI Semibold" panose="020B0702040204020203" pitchFamily="34" charset="0"/>
                <a:cs typeface="Segoe UI Semibold" panose="020B0702040204020203" pitchFamily="34" charset="0"/>
              </a:rPr>
              <a:t>. </a:t>
            </a:r>
            <a:r>
              <a:rPr lang="en-US" sz="2200" baseline="30000" dirty="0">
                <a:solidFill>
                  <a:schemeClr val="bg1"/>
                </a:solidFill>
                <a:latin typeface="Segoe UI Semibold" panose="020B0702040204020203" pitchFamily="34" charset="0"/>
                <a:cs typeface="Segoe UI Semibold" panose="020B0702040204020203" pitchFamily="34" charset="0"/>
              </a:rPr>
              <a:t>34</a:t>
            </a:r>
            <a:r>
              <a:rPr lang="en-US" sz="2200" dirty="0">
                <a:solidFill>
                  <a:schemeClr val="bg1"/>
                </a:solidFill>
                <a:latin typeface="Segoe UI Semibold" panose="020B0702040204020203" pitchFamily="34" charset="0"/>
                <a:cs typeface="Segoe UI Semibold" panose="020B0702040204020203" pitchFamily="34" charset="0"/>
              </a:rPr>
              <a:t>But when they recognized that he was a Jew, they all shouted in unison for about two hours, “Great is Artemis of the Ephesians!”</a:t>
            </a:r>
          </a:p>
        </p:txBody>
      </p:sp>
      <p:sp>
        <p:nvSpPr>
          <p:cNvPr id="9" name="Question 3">
            <a:extLst>
              <a:ext uri="{FF2B5EF4-FFF2-40B4-BE49-F238E27FC236}">
                <a16:creationId xmlns:a16="http://schemas.microsoft.com/office/drawing/2014/main" id="{390029FE-B333-447F-BF0E-C99ECC5E7376}"/>
              </a:ext>
            </a:extLst>
          </p:cNvPr>
          <p:cNvSpPr/>
          <p:nvPr/>
        </p:nvSpPr>
        <p:spPr>
          <a:xfrm>
            <a:off x="7175557" y="4989744"/>
            <a:ext cx="3911208" cy="848215"/>
          </a:xfrm>
          <a:prstGeom prst="roundRect">
            <a:avLst/>
          </a:prstGeom>
          <a:solidFill>
            <a:srgbClr val="C000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4">
              <a:shade val="50000"/>
            </a:schemeClr>
          </a:lnRef>
          <a:fillRef idx="1">
            <a:schemeClr val="accent4"/>
          </a:fillRef>
          <a:effectRef idx="0">
            <a:schemeClr val="accent4"/>
          </a:effectRef>
          <a:fontRef idx="minor">
            <a:schemeClr val="lt1"/>
          </a:fontRef>
        </p:style>
        <p:txBody>
          <a:bodyPr tIns="0" rtlCol="0" anchor="ctr"/>
          <a:lstStyle/>
          <a:p>
            <a:pPr algn="ctr"/>
            <a:r>
              <a:rPr lang="en-US" sz="2000" b="1" dirty="0">
                <a:latin typeface="Segoe UI" panose="020B0502040204020203" pitchFamily="34" charset="0"/>
                <a:cs typeface="Segoe UI" panose="020B0502040204020203" pitchFamily="34" charset="0"/>
              </a:rPr>
              <a:t>How did the crowd respond </a:t>
            </a:r>
            <a:br>
              <a:rPr lang="en-US" sz="2000" b="1" dirty="0">
                <a:latin typeface="Segoe UI" panose="020B0502040204020203" pitchFamily="34" charset="0"/>
                <a:cs typeface="Segoe UI" panose="020B0502040204020203" pitchFamily="34" charset="0"/>
              </a:rPr>
            </a:br>
            <a:r>
              <a:rPr lang="en-US" sz="2000" b="1" dirty="0">
                <a:latin typeface="Segoe UI" panose="020B0502040204020203" pitchFamily="34" charset="0"/>
                <a:cs typeface="Segoe UI" panose="020B0502040204020203" pitchFamily="34" charset="0"/>
              </a:rPr>
              <a:t>to the Jewish leader?</a:t>
            </a:r>
          </a:p>
        </p:txBody>
      </p:sp>
      <p:sp>
        <p:nvSpPr>
          <p:cNvPr id="12" name="Highlight 2">
            <a:extLst>
              <a:ext uri="{FF2B5EF4-FFF2-40B4-BE49-F238E27FC236}">
                <a16:creationId xmlns:a16="http://schemas.microsoft.com/office/drawing/2014/main" id="{B956A092-AC94-4257-8230-502727606ECE}"/>
              </a:ext>
            </a:extLst>
          </p:cNvPr>
          <p:cNvSpPr txBox="1"/>
          <p:nvPr/>
        </p:nvSpPr>
        <p:spPr>
          <a:xfrm>
            <a:off x="640080" y="1463040"/>
            <a:ext cx="5847464" cy="4905161"/>
          </a:xfrm>
          <a:prstGeom prst="rect">
            <a:avLst/>
          </a:prstGeom>
          <a:noFill/>
          <a:ln>
            <a:noFill/>
          </a:ln>
        </p:spPr>
        <p:style>
          <a:lnRef idx="2">
            <a:schemeClr val="accent1"/>
          </a:lnRef>
          <a:fillRef idx="1">
            <a:schemeClr val="lt1"/>
          </a:fillRef>
          <a:effectRef idx="0">
            <a:schemeClr val="accent1"/>
          </a:effectRef>
          <a:fontRef idx="minor">
            <a:schemeClr val="dk1"/>
          </a:fontRef>
        </p:style>
        <p:txBody>
          <a:bodyPr wrap="square" lIns="137160" tIns="91440" rIns="137160" bIns="91440" rtlCol="0">
            <a:noAutofit/>
          </a:bodyPr>
          <a:lstStyle/>
          <a:p>
            <a:pPr indent="457200">
              <a:lnSpc>
                <a:spcPct val="125000"/>
              </a:lnSpc>
            </a:pPr>
            <a:r>
              <a:rPr lang="en-US" sz="2200" baseline="30000" dirty="0">
                <a:solidFill>
                  <a:schemeClr val="bg1"/>
                </a:solidFill>
                <a:latin typeface="Segoe UI Semibold" panose="020B0702040204020203" pitchFamily="34" charset="0"/>
                <a:cs typeface="Segoe UI Semibold" panose="020B0702040204020203" pitchFamily="34" charset="0"/>
              </a:rPr>
              <a:t>32</a:t>
            </a:r>
            <a:r>
              <a:rPr lang="en-US" sz="2200" dirty="0">
                <a:solidFill>
                  <a:schemeClr val="bg1"/>
                </a:solidFill>
                <a:latin typeface="Segoe UI Semibold" panose="020B0702040204020203" pitchFamily="34" charset="0"/>
                <a:cs typeface="Segoe UI Semibold" panose="020B0702040204020203" pitchFamily="34" charset="0"/>
              </a:rPr>
              <a:t>Some were shouting one thing and some another, because the assembly was in confusion, and most of them did not know why they had come together. </a:t>
            </a:r>
            <a:r>
              <a:rPr lang="en-US" sz="2200" baseline="30000" dirty="0">
                <a:solidFill>
                  <a:schemeClr val="bg1"/>
                </a:solidFill>
                <a:latin typeface="Segoe UI Semibold" panose="020B0702040204020203" pitchFamily="34" charset="0"/>
                <a:cs typeface="Segoe UI Semibold" panose="020B0702040204020203" pitchFamily="34" charset="0"/>
              </a:rPr>
              <a:t>33</a:t>
            </a:r>
            <a:r>
              <a:rPr lang="en-US" sz="2200" dirty="0">
                <a:solidFill>
                  <a:schemeClr val="bg1"/>
                </a:solidFill>
                <a:latin typeface="Segoe UI Semibold" panose="020B0702040204020203" pitchFamily="34" charset="0"/>
                <a:cs typeface="Segoe UI Semibold" panose="020B0702040204020203" pitchFamily="34" charset="0"/>
              </a:rPr>
              <a:t>Some Jews in the crowd gave instructions to Alexander after they pushed him to the front. Motioning with his hand, Alexander wanted to make his defense to the people. </a:t>
            </a:r>
            <a:r>
              <a:rPr lang="en-US" sz="2200" baseline="30000" dirty="0">
                <a:solidFill>
                  <a:schemeClr val="bg1"/>
                </a:solidFill>
                <a:latin typeface="Segoe UI Semibold" panose="020B0702040204020203" pitchFamily="34" charset="0"/>
                <a:cs typeface="Segoe UI Semibold" panose="020B0702040204020203" pitchFamily="34" charset="0"/>
              </a:rPr>
              <a:t>34</a:t>
            </a:r>
            <a:r>
              <a:rPr lang="en-US" sz="2200" dirty="0">
                <a:solidFill>
                  <a:schemeClr val="bg1"/>
                </a:solidFill>
                <a:latin typeface="Segoe UI Semibold" panose="020B0702040204020203" pitchFamily="34" charset="0"/>
                <a:cs typeface="Segoe UI Semibold" panose="020B0702040204020203" pitchFamily="34" charset="0"/>
              </a:rPr>
              <a:t>But when they recognized that he was a Jew, </a:t>
            </a:r>
            <a:r>
              <a:rPr lang="en-US" sz="2200" dirty="0">
                <a:solidFill>
                  <a:srgbClr val="FFFF00"/>
                </a:solidFill>
                <a:latin typeface="Segoe UI Semibold" panose="020B0702040204020203" pitchFamily="34" charset="0"/>
                <a:cs typeface="Segoe UI Semibold" panose="020B0702040204020203" pitchFamily="34" charset="0"/>
              </a:rPr>
              <a:t>they all shouted in unison </a:t>
            </a:r>
            <a:r>
              <a:rPr lang="en-US" sz="2200" u="sng" dirty="0">
                <a:solidFill>
                  <a:srgbClr val="FFFF00"/>
                </a:solidFill>
                <a:latin typeface="Segoe UI Semibold" panose="020B0702040204020203" pitchFamily="34" charset="0"/>
                <a:cs typeface="Segoe UI Semibold" panose="020B0702040204020203" pitchFamily="34" charset="0"/>
              </a:rPr>
              <a:t>for about two hours</a:t>
            </a:r>
            <a:r>
              <a:rPr lang="en-US" sz="2200" dirty="0">
                <a:solidFill>
                  <a:srgbClr val="FFFF00"/>
                </a:solidFill>
                <a:latin typeface="Segoe UI Semibold" panose="020B0702040204020203" pitchFamily="34" charset="0"/>
                <a:cs typeface="Segoe UI Semibold" panose="020B0702040204020203" pitchFamily="34" charset="0"/>
              </a:rPr>
              <a:t>, “Great is Artemis of the Ephesians!</a:t>
            </a:r>
            <a:r>
              <a:rPr lang="en-US" sz="2200" dirty="0">
                <a:solidFill>
                  <a:schemeClr val="bg1"/>
                </a:solidFill>
                <a:latin typeface="Segoe UI Semibold" panose="020B0702040204020203" pitchFamily="34" charset="0"/>
                <a:cs typeface="Segoe UI Semibold" panose="020B0702040204020203" pitchFamily="34" charset="0"/>
              </a:rPr>
              <a:t>”</a:t>
            </a:r>
          </a:p>
        </p:txBody>
      </p:sp>
    </p:spTree>
    <p:extLst>
      <p:ext uri="{BB962C8B-B14F-4D97-AF65-F5344CB8AC3E}">
        <p14:creationId xmlns:p14="http://schemas.microsoft.com/office/powerpoint/2010/main" val="5520315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0" grpId="0"/>
      <p:bldP spid="9" grpId="0" animBg="1"/>
      <p:bldP spid="12" grpId="0"/>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useBgFill="1">
        <p:nvSpPr>
          <p:cNvPr id="14" name="Rectangle 13">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Rectangle 15">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8" name="Rectangle 17">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0" name="Rectangle 19">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2" name="Freeform: Shape 21">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4" name="Rectangle 23">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7" name="Rectangle 6">
            <a:extLst>
              <a:ext uri="{FF2B5EF4-FFF2-40B4-BE49-F238E27FC236}">
                <a16:creationId xmlns:a16="http://schemas.microsoft.com/office/drawing/2014/main" id="{C26F0809-F6DC-41A6-BCD5-838DB7B69239}"/>
              </a:ext>
            </a:extLst>
          </p:cNvPr>
          <p:cNvSpPr>
            <a:spLocks noGrp="1" noChangeArrowheads="1"/>
          </p:cNvSpPr>
          <p:nvPr>
            <p:ph type="sldNum" sz="quarter" idx="12"/>
          </p:nvPr>
        </p:nvSpPr>
        <p:spPr>
          <a:xfrm>
            <a:off x="11704320" y="6455664"/>
            <a:ext cx="448056" cy="365125"/>
          </a:xfrm>
        </p:spPr>
        <p:txBody>
          <a:bodyPr vert="horz" lIns="91440" tIns="45720" rIns="91440" bIns="45720" rtlCol="0" anchor="ctr">
            <a:normAutofit/>
          </a:bodyPr>
          <a:lstStyle>
            <a:lvl1pPr>
              <a:defRPr sz="1200" b="1">
                <a:solidFill>
                  <a:schemeClr val="bg1"/>
                </a:solidFill>
                <a:latin typeface="+mn-lt"/>
              </a:defRPr>
            </a:lvl1pPr>
          </a:lstStyle>
          <a:p>
            <a:pPr marL="0" marR="0" lvl="0" indent="0" algn="r" defTabSz="914400" rtl="0" eaLnBrk="1" fontAlgn="auto" latinLnBrk="0" hangingPunct="1">
              <a:lnSpc>
                <a:spcPct val="100000"/>
              </a:lnSpc>
              <a:spcBef>
                <a:spcPts val="0"/>
              </a:spcBef>
              <a:spcAft>
                <a:spcPts val="600"/>
              </a:spcAft>
              <a:buClrTx/>
              <a:buSzTx/>
              <a:buFontTx/>
              <a:buNone/>
              <a:tabLst/>
              <a:defRPr/>
            </a:pPr>
            <a:fld id="{525D6D22-F3CC-406C-AB7C-C30BB762FCEA}" type="slidenum">
              <a:rPr kumimoji="0" lang="en-US" altLang="en-US" sz="1100" b="1" i="0" u="none" strike="noStrike" kern="1200" cap="none" spc="0" normalizeH="0" baseline="0" noProof="0">
                <a:ln>
                  <a:noFill/>
                </a:ln>
                <a:solidFill>
                  <a:prstClr val="black">
                    <a:lumMod val="50000"/>
                    <a:lumOff val="50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15</a:t>
            </a:fld>
            <a:endParaRPr kumimoji="0" lang="en-US" altLang="en-US" sz="1100" b="1" i="0" u="none" strike="noStrike" kern="1200" cap="none" spc="0" normalizeH="0" baseline="0" noProof="0" dirty="0">
              <a:ln>
                <a:noFill/>
              </a:ln>
              <a:solidFill>
                <a:prstClr val="black">
                  <a:lumMod val="50000"/>
                  <a:lumOff val="50000"/>
                </a:prstClr>
              </a:solidFill>
              <a:effectLst/>
              <a:uLnTx/>
              <a:uFillTx/>
              <a:latin typeface="Calibri" panose="020F0502020204030204"/>
              <a:ea typeface="+mn-ea"/>
              <a:cs typeface="+mn-cs"/>
            </a:endParaRPr>
          </a:p>
        </p:txBody>
      </p:sp>
      <p:sp>
        <p:nvSpPr>
          <p:cNvPr id="13" name="Rectangle 4">
            <a:extLst>
              <a:ext uri="{FF2B5EF4-FFF2-40B4-BE49-F238E27FC236}">
                <a16:creationId xmlns:a16="http://schemas.microsoft.com/office/drawing/2014/main" id="{784710D2-F55C-4E86-B4CF-E065281ED335}"/>
              </a:ext>
            </a:extLst>
          </p:cNvPr>
          <p:cNvSpPr>
            <a:spLocks noGrp="1" noChangeArrowheads="1"/>
          </p:cNvSpPr>
          <p:nvPr>
            <p:ph type="dt" sz="half" idx="10"/>
          </p:nvPr>
        </p:nvSpPr>
        <p:spPr>
          <a:xfrm>
            <a:off x="76200" y="6553200"/>
            <a:ext cx="1431255" cy="258077"/>
          </a:xfrm>
          <a:ln/>
        </p:spPr>
        <p:txBody>
          <a:bodyPr anchor="b"/>
          <a:lstStyle>
            <a:lvl1pPr>
              <a:defRPr sz="900" b="1">
                <a:solidFill>
                  <a:schemeClr val="bg1"/>
                </a:solidFill>
                <a:latin typeface="+mn-lt"/>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en-US" sz="900" b="1" i="0" u="none" strike="noStrike" kern="1200" cap="none" spc="0" normalizeH="0" baseline="0" noProof="0" dirty="0">
                <a:ln>
                  <a:noFill/>
                </a:ln>
                <a:solidFill>
                  <a:prstClr val="white"/>
                </a:solidFill>
                <a:effectLst/>
                <a:uLnTx/>
                <a:uFillTx/>
                <a:latin typeface="Calibri" panose="020F0502020204030204"/>
                <a:ea typeface="+mn-ea"/>
                <a:cs typeface="+mn-cs"/>
              </a:rPr>
              <a:t>© Eric F. Glover 2021</a:t>
            </a:r>
          </a:p>
        </p:txBody>
      </p:sp>
      <p:sp>
        <p:nvSpPr>
          <p:cNvPr id="19" name="TextBox 18">
            <a:extLst>
              <a:ext uri="{FF2B5EF4-FFF2-40B4-BE49-F238E27FC236}">
                <a16:creationId xmlns:a16="http://schemas.microsoft.com/office/drawing/2014/main" id="{D1B283AC-E90F-414F-8433-AA0DB576DCC7}"/>
              </a:ext>
            </a:extLst>
          </p:cNvPr>
          <p:cNvSpPr txBox="1"/>
          <p:nvPr/>
        </p:nvSpPr>
        <p:spPr>
          <a:xfrm>
            <a:off x="4389120" y="365760"/>
            <a:ext cx="7473530" cy="6377353"/>
          </a:xfrm>
          <a:prstGeom prst="rect">
            <a:avLst/>
          </a:prstGeom>
          <a:noFill/>
        </p:spPr>
        <p:txBody>
          <a:bodyPr wrap="square" rtlCol="0">
            <a:noAutofit/>
          </a:bodyPr>
          <a:lstStyle/>
          <a:p>
            <a:pPr marL="0" marR="0" lvl="0" indent="460375" algn="just" defTabSz="457200" rtl="0" eaLnBrk="1" fontAlgn="auto" latinLnBrk="0" hangingPunct="1">
              <a:lnSpc>
                <a:spcPct val="135000"/>
              </a:lnSpc>
              <a:spcBef>
                <a:spcPts val="0"/>
              </a:spcBef>
              <a:spcAft>
                <a:spcPts val="1200"/>
              </a:spcAft>
              <a:buClr>
                <a:srgbClr val="C00000"/>
              </a:buClr>
              <a:buSzTx/>
              <a:buFontTx/>
              <a:buNone/>
              <a:tabLst/>
              <a:defRPr/>
            </a:pPr>
            <a:r>
              <a:rPr kumimoji="0" lang="en-US" sz="2000" b="1" i="0" u="none" strike="noStrike" kern="1200" cap="none" spc="0" normalizeH="0" baseline="30000" noProof="0" dirty="0">
                <a:ln>
                  <a:noFill/>
                </a:ln>
                <a:solidFill>
                  <a:prstClr val="black"/>
                </a:solidFill>
                <a:effectLst/>
                <a:uLnTx/>
                <a:uFillTx/>
                <a:latin typeface="Segoe UI Semibold" panose="020B0702040204020203" pitchFamily="34" charset="0"/>
                <a:ea typeface="Segoe UI Black" panose="020B0A02040204020203" pitchFamily="34" charset="0"/>
                <a:cs typeface="Segoe UI Semibold" panose="020B0702040204020203" pitchFamily="34" charset="0"/>
              </a:rPr>
              <a:t>35 </a:t>
            </a:r>
            <a:r>
              <a:rPr kumimoji="0" lang="en-US" sz="2000" b="1" i="0" u="none" strike="noStrike" kern="1200" cap="none" spc="0" normalizeH="0" baseline="0" noProof="0" dirty="0">
                <a:ln>
                  <a:noFill/>
                </a:ln>
                <a:solidFill>
                  <a:prstClr val="black"/>
                </a:solidFill>
                <a:effectLst/>
                <a:uLnTx/>
                <a:uFillTx/>
                <a:latin typeface="Segoe UI Semibold" panose="020B0702040204020203" pitchFamily="34" charset="0"/>
                <a:ea typeface="Segoe UI Black" panose="020B0A02040204020203" pitchFamily="34" charset="0"/>
                <a:cs typeface="Segoe UI Semibold" panose="020B0702040204020203" pitchFamily="34" charset="0"/>
              </a:rPr>
              <a:t>When the city clerk had calmed the crowd down, he said, “People of Ephesus! What person is there who doesn’t know that the city of the Ephesians is the temple guardian of the great Artemis, and of the image that fell from heaven? </a:t>
            </a:r>
            <a:r>
              <a:rPr kumimoji="0" lang="en-US" sz="2000" b="1" i="0" u="none" strike="noStrike" kern="1200" cap="none" spc="0" normalizeH="0" baseline="30000" noProof="0" dirty="0">
                <a:ln>
                  <a:noFill/>
                </a:ln>
                <a:solidFill>
                  <a:prstClr val="black"/>
                </a:solidFill>
                <a:effectLst/>
                <a:uLnTx/>
                <a:uFillTx/>
                <a:latin typeface="Segoe UI Semibold" panose="020B0702040204020203" pitchFamily="34" charset="0"/>
                <a:ea typeface="Segoe UI Black" panose="020B0A02040204020203" pitchFamily="34" charset="0"/>
                <a:cs typeface="Segoe UI Semibold" panose="020B0702040204020203" pitchFamily="34" charset="0"/>
              </a:rPr>
              <a:t>36 </a:t>
            </a:r>
            <a:r>
              <a:rPr kumimoji="0" lang="en-US" sz="2000" b="1" i="0" u="none" strike="noStrike" kern="1200" cap="none" spc="0" normalizeH="0" baseline="0" noProof="0" dirty="0">
                <a:ln>
                  <a:noFill/>
                </a:ln>
                <a:effectLst/>
                <a:uLnTx/>
                <a:uFillTx/>
                <a:latin typeface="Segoe UI Semibold" panose="020B0702040204020203" pitchFamily="34" charset="0"/>
                <a:ea typeface="Segoe UI Black" panose="020B0A02040204020203" pitchFamily="34" charset="0"/>
                <a:cs typeface="Segoe UI Semibold" panose="020B0702040204020203" pitchFamily="34" charset="0"/>
              </a:rPr>
              <a:t>Therefore, since these things are undeniable, </a:t>
            </a:r>
            <a:r>
              <a:rPr lang="en-US" sz="2000" b="1" dirty="0">
                <a:solidFill>
                  <a:prstClr val="black"/>
                </a:solidFill>
                <a:effectLst/>
                <a:latin typeface="Segoe UI Semibold" panose="020B0702040204020203" pitchFamily="34" charset="0"/>
                <a:ea typeface="Segoe UI Black" panose="020B0A02040204020203" pitchFamily="34" charset="0"/>
                <a:cs typeface="Segoe UI Semibold" panose="020B0702040204020203" pitchFamily="34" charset="0"/>
              </a:rPr>
              <a:t>you must keep calm and not do anything rash</a:t>
            </a:r>
            <a:r>
              <a:rPr kumimoji="0" lang="en-US" sz="2000" b="1" i="0" u="none" strike="noStrike" kern="1200" cap="none" spc="0" normalizeH="0" baseline="0" noProof="0" dirty="0">
                <a:ln>
                  <a:noFill/>
                </a:ln>
                <a:effectLst/>
                <a:uLnTx/>
                <a:uFillTx/>
                <a:latin typeface="Segoe UI Semibold" panose="020B0702040204020203" pitchFamily="34" charset="0"/>
                <a:ea typeface="Segoe UI Black" panose="020B0A02040204020203" pitchFamily="34" charset="0"/>
                <a:cs typeface="Segoe UI Semibold" panose="020B0702040204020203" pitchFamily="34" charset="0"/>
              </a:rPr>
              <a:t>. </a:t>
            </a:r>
            <a:r>
              <a:rPr kumimoji="0" lang="en-US" sz="2000" b="1" i="0" u="none" strike="noStrike" kern="1200" cap="none" spc="0" normalizeH="0" baseline="30000" noProof="0" dirty="0">
                <a:ln>
                  <a:noFill/>
                </a:ln>
                <a:effectLst/>
                <a:uLnTx/>
                <a:uFillTx/>
                <a:latin typeface="Segoe UI Semibold" panose="020B0702040204020203" pitchFamily="34" charset="0"/>
                <a:ea typeface="Segoe UI Black" panose="020B0A02040204020203" pitchFamily="34" charset="0"/>
                <a:cs typeface="Segoe UI Semibold" panose="020B0702040204020203" pitchFamily="34" charset="0"/>
              </a:rPr>
              <a:t>37 </a:t>
            </a:r>
            <a:r>
              <a:rPr kumimoji="0" lang="en-US" sz="2000" b="1" i="0" u="none" strike="noStrike" kern="1200" cap="none" spc="0" normalizeH="0" baseline="0" noProof="0" dirty="0">
                <a:ln>
                  <a:noFill/>
                </a:ln>
                <a:effectLst/>
                <a:uLnTx/>
                <a:uFillTx/>
                <a:latin typeface="Segoe UI Semibold" panose="020B0702040204020203" pitchFamily="34" charset="0"/>
                <a:ea typeface="Segoe UI Black" panose="020B0A02040204020203" pitchFamily="34" charset="0"/>
                <a:cs typeface="Segoe UI Semibold" panose="020B0702040204020203" pitchFamily="34" charset="0"/>
              </a:rPr>
              <a:t>For you have brought these men here who are not temple robbers or blasphemers of our goddess. </a:t>
            </a:r>
            <a:r>
              <a:rPr kumimoji="0" lang="en-US" sz="2000" b="1" i="0" u="none" strike="noStrike" kern="1200" cap="none" spc="0" normalizeH="0" baseline="30000" noProof="0" dirty="0">
                <a:ln>
                  <a:noFill/>
                </a:ln>
                <a:effectLst/>
                <a:uLnTx/>
                <a:uFillTx/>
                <a:latin typeface="Segoe UI Semibold" panose="020B0702040204020203" pitchFamily="34" charset="0"/>
                <a:ea typeface="Segoe UI Black" panose="020B0A02040204020203" pitchFamily="34" charset="0"/>
                <a:cs typeface="Segoe UI Semibold" panose="020B0702040204020203" pitchFamily="34" charset="0"/>
              </a:rPr>
              <a:t>38 </a:t>
            </a:r>
            <a:r>
              <a:rPr kumimoji="0" lang="en-US" sz="2000" b="1" i="0" u="none" strike="noStrike" kern="1200" cap="none" spc="0" normalizeH="0" baseline="0" noProof="0" dirty="0">
                <a:ln>
                  <a:noFill/>
                </a:ln>
                <a:effectLst/>
                <a:uLnTx/>
                <a:uFillTx/>
                <a:latin typeface="Segoe UI Semibold" panose="020B0702040204020203" pitchFamily="34" charset="0"/>
                <a:ea typeface="Segoe UI Black" panose="020B0A02040204020203" pitchFamily="34" charset="0"/>
                <a:cs typeface="Segoe UI Semibold" panose="020B0702040204020203" pitchFamily="34" charset="0"/>
              </a:rPr>
              <a:t>So if Demetrius and the craftsmen who are with him have a case against anyone, the courts are in session, and there are proconsuls. Let them bring charges against one another. </a:t>
            </a:r>
            <a:r>
              <a:rPr kumimoji="0" lang="en-US" sz="2000" b="1" i="0" u="none" strike="noStrike" kern="1200" cap="none" spc="0" normalizeH="0" baseline="30000" noProof="0" dirty="0">
                <a:ln>
                  <a:noFill/>
                </a:ln>
                <a:effectLst/>
                <a:uLnTx/>
                <a:uFillTx/>
                <a:latin typeface="Segoe UI Semibold" panose="020B0702040204020203" pitchFamily="34" charset="0"/>
                <a:ea typeface="Segoe UI Black" panose="020B0A02040204020203" pitchFamily="34" charset="0"/>
                <a:cs typeface="Segoe UI Semibold" panose="020B0702040204020203" pitchFamily="34" charset="0"/>
              </a:rPr>
              <a:t>39 </a:t>
            </a:r>
            <a:r>
              <a:rPr kumimoji="0" lang="en-US" sz="2000" b="1" i="0" u="none" strike="noStrike" kern="1200" cap="none" spc="0" normalizeH="0" baseline="0" noProof="0" dirty="0">
                <a:ln>
                  <a:noFill/>
                </a:ln>
                <a:effectLst/>
                <a:uLnTx/>
                <a:uFillTx/>
                <a:latin typeface="Segoe UI Semibold" panose="020B0702040204020203" pitchFamily="34" charset="0"/>
                <a:ea typeface="Segoe UI Black" panose="020B0A02040204020203" pitchFamily="34" charset="0"/>
                <a:cs typeface="Segoe UI Semibold" panose="020B0702040204020203" pitchFamily="34" charset="0"/>
              </a:rPr>
              <a:t>But </a:t>
            </a:r>
            <a:r>
              <a:rPr kumimoji="0" lang="en-US" sz="2000" b="1" i="0" u="none" strike="noStrike" kern="1200" cap="none" spc="0" normalizeH="0" baseline="0" noProof="0" dirty="0">
                <a:ln>
                  <a:noFill/>
                </a:ln>
                <a:solidFill>
                  <a:prstClr val="black"/>
                </a:solidFill>
                <a:effectLst/>
                <a:uLnTx/>
                <a:uFillTx/>
                <a:latin typeface="Segoe UI Semibold" panose="020B0702040204020203" pitchFamily="34" charset="0"/>
                <a:ea typeface="Segoe UI Black" panose="020B0A02040204020203" pitchFamily="34" charset="0"/>
                <a:cs typeface="Segoe UI Semibold" panose="020B0702040204020203" pitchFamily="34" charset="0"/>
              </a:rPr>
              <a:t>if you seek anything further, it must be decided in a legal assembly. </a:t>
            </a:r>
            <a:r>
              <a:rPr kumimoji="0" lang="en-US" sz="2000" b="1" i="0" u="none" strike="noStrike" kern="1200" cap="none" spc="0" normalizeH="0" baseline="30000" noProof="0" dirty="0">
                <a:ln>
                  <a:noFill/>
                </a:ln>
                <a:solidFill>
                  <a:prstClr val="black"/>
                </a:solidFill>
                <a:effectLst/>
                <a:uLnTx/>
                <a:uFillTx/>
                <a:latin typeface="Segoe UI Semibold" panose="020B0702040204020203" pitchFamily="34" charset="0"/>
                <a:ea typeface="Segoe UI Black" panose="020B0A02040204020203" pitchFamily="34" charset="0"/>
                <a:cs typeface="Segoe UI Semibold" panose="020B0702040204020203" pitchFamily="34" charset="0"/>
              </a:rPr>
              <a:t>40 </a:t>
            </a:r>
            <a:r>
              <a:rPr kumimoji="0" lang="en-US" sz="2000" b="1" i="0" u="none" strike="noStrike" kern="1200" cap="none" spc="0" normalizeH="0" baseline="0" noProof="0" dirty="0">
                <a:ln>
                  <a:noFill/>
                </a:ln>
                <a:solidFill>
                  <a:prstClr val="black"/>
                </a:solidFill>
                <a:effectLst/>
                <a:uLnTx/>
                <a:uFillTx/>
                <a:latin typeface="Segoe UI Semibold" panose="020B0702040204020203" pitchFamily="34" charset="0"/>
                <a:ea typeface="Segoe UI Black" panose="020B0A02040204020203" pitchFamily="34" charset="0"/>
                <a:cs typeface="Segoe UI Semibold" panose="020B0702040204020203" pitchFamily="34" charset="0"/>
              </a:rPr>
              <a:t>In fact, we run a risk of being charged with rioting for what happened today, since there is no justification that we can give as a reason for this disturbance.” </a:t>
            </a:r>
            <a:r>
              <a:rPr kumimoji="0" lang="en-US" sz="2000" b="1" i="0" u="none" strike="noStrike" kern="1200" cap="none" spc="0" normalizeH="0" baseline="30000" noProof="0" dirty="0">
                <a:ln>
                  <a:noFill/>
                </a:ln>
                <a:solidFill>
                  <a:prstClr val="black"/>
                </a:solidFill>
                <a:effectLst/>
                <a:uLnTx/>
                <a:uFillTx/>
                <a:latin typeface="Segoe UI Semibold" panose="020B0702040204020203" pitchFamily="34" charset="0"/>
                <a:ea typeface="Segoe UI Black" panose="020B0A02040204020203" pitchFamily="34" charset="0"/>
                <a:cs typeface="Segoe UI Semibold" panose="020B0702040204020203" pitchFamily="34" charset="0"/>
              </a:rPr>
              <a:t>41 </a:t>
            </a:r>
            <a:r>
              <a:rPr kumimoji="0" lang="en-US" sz="2000" b="1" i="0" u="none" strike="noStrike" kern="1200" cap="none" spc="0" normalizeH="0" baseline="0" noProof="0" dirty="0">
                <a:ln>
                  <a:noFill/>
                </a:ln>
                <a:solidFill>
                  <a:prstClr val="black"/>
                </a:solidFill>
                <a:effectLst/>
                <a:uLnTx/>
                <a:uFillTx/>
                <a:latin typeface="Segoe UI Semibold" panose="020B0702040204020203" pitchFamily="34" charset="0"/>
                <a:ea typeface="Segoe UI Black" panose="020B0A02040204020203" pitchFamily="34" charset="0"/>
                <a:cs typeface="Segoe UI Semibold" panose="020B0702040204020203" pitchFamily="34" charset="0"/>
              </a:rPr>
              <a:t>After saying this, he dismissed the assembly.</a:t>
            </a:r>
          </a:p>
        </p:txBody>
      </p:sp>
      <p:sp>
        <p:nvSpPr>
          <p:cNvPr id="21" name="Rectangle: Rounded Corners 20">
            <a:extLst>
              <a:ext uri="{FF2B5EF4-FFF2-40B4-BE49-F238E27FC236}">
                <a16:creationId xmlns:a16="http://schemas.microsoft.com/office/drawing/2014/main" id="{333C23F6-1CA8-4D1F-96AE-E2E8A5F01E63}"/>
              </a:ext>
            </a:extLst>
          </p:cNvPr>
          <p:cNvSpPr/>
          <p:nvPr/>
        </p:nvSpPr>
        <p:spPr bwMode="auto">
          <a:xfrm>
            <a:off x="482697" y="469756"/>
            <a:ext cx="3043285" cy="1829253"/>
          </a:xfrm>
          <a:prstGeom prst="roundRect">
            <a:avLst/>
          </a:prstGeom>
          <a:solidFill>
            <a:schemeClr val="bg1"/>
          </a:solidFill>
          <a:ln w="9525" cap="flat" cmpd="sng" algn="ctr">
            <a:solidFill>
              <a:schemeClr val="tx1"/>
            </a:solidFill>
            <a:prstDash val="solid"/>
            <a:round/>
            <a:headEnd type="none" w="med" len="med"/>
            <a:tailEnd type="none" w="med" len="med"/>
          </a:ln>
          <a:effectLst/>
          <a:scene3d>
            <a:camera prst="orthographicFront"/>
            <a:lightRig rig="threePt" dir="t"/>
          </a:scene3d>
          <a:sp3d>
            <a:bevelT/>
          </a:sp3d>
        </p:spPr>
        <p:txBody>
          <a:bodyPr vert="horz" wrap="square" lIns="0" tIns="0" rIns="0" bIns="91440" numCol="1" rtlCol="0" anchor="ctr" anchorCtr="0" compatLnSpc="1">
            <a:prstTxWarp prst="textNoShape">
              <a:avLst/>
            </a:prstTxWarp>
          </a:bodyPr>
          <a:lstStyle/>
          <a:p>
            <a:pPr marL="0" marR="0" lvl="0" indent="0" algn="ctr" defTabSz="457200" rtl="0" eaLnBrk="1" fontAlgn="auto" latinLnBrk="0" hangingPunct="1">
              <a:lnSpc>
                <a:spcPct val="100000"/>
              </a:lnSpc>
              <a:spcBef>
                <a:spcPts val="0"/>
              </a:spcBef>
              <a:spcAft>
                <a:spcPts val="600"/>
              </a:spcAft>
              <a:buClrTx/>
              <a:buSzTx/>
              <a:buFontTx/>
              <a:buNone/>
              <a:tabLst/>
              <a:defRPr/>
            </a:pPr>
            <a:r>
              <a:rPr kumimoji="0" lang="en-US" sz="3600" b="1" i="0" u="none" strike="noStrike" kern="1200" cap="small" spc="0" normalizeH="0" baseline="0" noProof="0" dirty="0">
                <a:ln>
                  <a:noFill/>
                </a:ln>
                <a:solidFill>
                  <a:prstClr val="black"/>
                </a:solidFill>
                <a:effectLst>
                  <a:outerShdw blurRad="38100" dist="38100" dir="2700000" algn="tl">
                    <a:srgbClr val="000000">
                      <a:alpha val="43137"/>
                    </a:srgbClr>
                  </a:outerShdw>
                </a:effectLst>
                <a:uLnTx/>
                <a:uFillTx/>
                <a:latin typeface="Segoe UI Black" panose="020B0A02040204020203" pitchFamily="34" charset="0"/>
                <a:ea typeface="Segoe UI Black" panose="020B0A02040204020203" pitchFamily="34" charset="0"/>
                <a:cs typeface="Segoe UI" panose="020B0502040204020203" pitchFamily="34" charset="0"/>
              </a:rPr>
              <a:t>Peaceful</a:t>
            </a:r>
            <a:r>
              <a:rPr kumimoji="0" lang="en-US" sz="3200" b="1" i="0" u="none" strike="noStrike" kern="1200" cap="small" spc="0" normalizeH="0" baseline="0" noProof="0" dirty="0">
                <a:ln>
                  <a:noFill/>
                </a:ln>
                <a:solidFill>
                  <a:prstClr val="black"/>
                </a:solidFill>
                <a:effectLst>
                  <a:outerShdw blurRad="38100" dist="38100" dir="2700000" algn="tl">
                    <a:srgbClr val="000000">
                      <a:alpha val="43137"/>
                    </a:srgbClr>
                  </a:outerShdw>
                </a:effectLst>
                <a:uLnTx/>
                <a:uFillTx/>
                <a:latin typeface="Segoe UI Black" panose="020B0A02040204020203" pitchFamily="34" charset="0"/>
                <a:ea typeface="Segoe UI Black" panose="020B0A02040204020203" pitchFamily="34" charset="0"/>
                <a:cs typeface="Segoe UI" panose="020B0502040204020203" pitchFamily="34" charset="0"/>
              </a:rPr>
              <a:t> </a:t>
            </a:r>
            <a:r>
              <a:rPr kumimoji="0" lang="en-US" sz="4200" b="1" i="0" u="none" strike="noStrike" kern="1200" cap="small" spc="0" normalizeH="0" baseline="0" noProof="0" dirty="0">
                <a:ln>
                  <a:noFill/>
                </a:ln>
                <a:solidFill>
                  <a:srgbClr val="C00000"/>
                </a:solidFill>
                <a:effectLst>
                  <a:outerShdw blurRad="38100" dist="38100" dir="2700000" algn="tl">
                    <a:srgbClr val="000000">
                      <a:alpha val="43137"/>
                    </a:srgbClr>
                  </a:outerShdw>
                </a:effectLst>
                <a:uLnTx/>
                <a:uFillTx/>
                <a:latin typeface="Segoe UI Black" panose="020B0A02040204020203" pitchFamily="34" charset="0"/>
                <a:ea typeface="Segoe UI Black" panose="020B0A02040204020203" pitchFamily="34" charset="0"/>
                <a:cs typeface="Segoe UI" panose="020B0502040204020203" pitchFamily="34" charset="0"/>
              </a:rPr>
              <a:t>Resolution</a:t>
            </a:r>
          </a:p>
          <a:p>
            <a:pPr marL="0" marR="0" lvl="0" indent="0" algn="ctr" defTabSz="457200" rtl="0" eaLnBrk="1" fontAlgn="auto" latinLnBrk="0" hangingPunct="1">
              <a:lnSpc>
                <a:spcPct val="100000"/>
              </a:lnSpc>
              <a:spcBef>
                <a:spcPts val="0"/>
              </a:spcBef>
              <a:spcAft>
                <a:spcPts val="600"/>
              </a:spcAft>
              <a:buClrTx/>
              <a:buSzTx/>
              <a:buFontTx/>
              <a:buNone/>
              <a:tabLst/>
              <a:defRPr/>
            </a:pPr>
            <a:r>
              <a:rPr kumimoji="0" lang="en-US" sz="24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Segoe UI Semibold" panose="020B0702040204020203" pitchFamily="34" charset="0"/>
                <a:ea typeface="+mn-ea"/>
                <a:cs typeface="Segoe UI Semibold" panose="020B0702040204020203" pitchFamily="34" charset="0"/>
              </a:rPr>
              <a:t>Acts 19:35-41</a:t>
            </a:r>
            <a:endParaRPr kumimoji="0" lang="en-US" sz="4000" b="1" i="1" u="none" strike="noStrike" kern="1200" cap="small" spc="0" normalizeH="0" baseline="0" noProof="0" dirty="0">
              <a:ln>
                <a:noFill/>
              </a:ln>
              <a:solidFill>
                <a:srgbClr val="C00000"/>
              </a:solidFill>
              <a:effectLst/>
              <a:uLnTx/>
              <a:uFillTx/>
              <a:latin typeface="Segoe UI Black" panose="020B0A02040204020203" pitchFamily="34" charset="0"/>
              <a:ea typeface="Segoe UI Black" panose="020B0A02040204020203" pitchFamily="34" charset="0"/>
              <a:cs typeface="Segoe UI Semibold" panose="020B0702040204020203" pitchFamily="34" charset="0"/>
            </a:endParaRPr>
          </a:p>
        </p:txBody>
      </p:sp>
      <p:sp>
        <p:nvSpPr>
          <p:cNvPr id="15" name="Question 2">
            <a:extLst>
              <a:ext uri="{FF2B5EF4-FFF2-40B4-BE49-F238E27FC236}">
                <a16:creationId xmlns:a16="http://schemas.microsoft.com/office/drawing/2014/main" id="{B7A19537-7F5A-4D4C-AE94-F33283ACF90D}"/>
              </a:ext>
            </a:extLst>
          </p:cNvPr>
          <p:cNvSpPr/>
          <p:nvPr/>
        </p:nvSpPr>
        <p:spPr>
          <a:xfrm>
            <a:off x="564181" y="2939908"/>
            <a:ext cx="2909455" cy="3034172"/>
          </a:xfrm>
          <a:prstGeom prst="roundRect">
            <a:avLst/>
          </a:prstGeom>
          <a:solidFill>
            <a:srgbClr val="C000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4">
              <a:shade val="50000"/>
            </a:schemeClr>
          </a:lnRef>
          <a:fillRef idx="1">
            <a:schemeClr val="accent4"/>
          </a:fillRef>
          <a:effectRef idx="0">
            <a:schemeClr val="accent4"/>
          </a:effectRef>
          <a:fontRef idx="minor">
            <a:schemeClr val="lt1"/>
          </a:fontRef>
        </p:style>
        <p:txBody>
          <a:bodyPr tIns="0" rtlCol="0" anchor="ctr"/>
          <a:lstStyle/>
          <a:p>
            <a:pPr algn="ctr"/>
            <a:r>
              <a:rPr lang="en-US" sz="2000" b="1" dirty="0">
                <a:latin typeface="Segoe UI" panose="020B0502040204020203" pitchFamily="34" charset="0"/>
                <a:cs typeface="Segoe UI" panose="020B0502040204020203" pitchFamily="34" charset="0"/>
              </a:rPr>
              <a:t>The city clerk, their highest-ranking city official and liaison with Rome, basically calms the crowd by telling them that Rome is a greater threat to them than the Way.</a:t>
            </a:r>
          </a:p>
        </p:txBody>
      </p:sp>
      <p:sp>
        <p:nvSpPr>
          <p:cNvPr id="23" name="Highlights">
            <a:extLst>
              <a:ext uri="{FF2B5EF4-FFF2-40B4-BE49-F238E27FC236}">
                <a16:creationId xmlns:a16="http://schemas.microsoft.com/office/drawing/2014/main" id="{37EF1CD6-156E-4597-93AB-7FF055C6BBA1}"/>
              </a:ext>
            </a:extLst>
          </p:cNvPr>
          <p:cNvSpPr txBox="1"/>
          <p:nvPr/>
        </p:nvSpPr>
        <p:spPr>
          <a:xfrm>
            <a:off x="4389120" y="365760"/>
            <a:ext cx="7473530" cy="6377353"/>
          </a:xfrm>
          <a:prstGeom prst="rect">
            <a:avLst/>
          </a:prstGeom>
          <a:noFill/>
        </p:spPr>
        <p:txBody>
          <a:bodyPr wrap="square" rtlCol="0">
            <a:noAutofit/>
          </a:bodyPr>
          <a:lstStyle/>
          <a:p>
            <a:pPr marL="0" marR="0" lvl="0" indent="460375" algn="just" defTabSz="457200" rtl="0" eaLnBrk="1" fontAlgn="auto" latinLnBrk="0" hangingPunct="1">
              <a:lnSpc>
                <a:spcPct val="135000"/>
              </a:lnSpc>
              <a:spcBef>
                <a:spcPts val="0"/>
              </a:spcBef>
              <a:spcAft>
                <a:spcPts val="1200"/>
              </a:spcAft>
              <a:buClr>
                <a:srgbClr val="C00000"/>
              </a:buClr>
              <a:buSzTx/>
              <a:buFontTx/>
              <a:buNone/>
              <a:tabLst/>
              <a:defRPr/>
            </a:pPr>
            <a:r>
              <a:rPr kumimoji="0" lang="en-US" sz="2000" b="1" i="0" u="none" strike="noStrike" kern="1200" cap="none" spc="0" normalizeH="0" baseline="30000" noProof="0" dirty="0">
                <a:ln>
                  <a:noFill/>
                </a:ln>
                <a:solidFill>
                  <a:prstClr val="black"/>
                </a:solidFill>
                <a:effectLst/>
                <a:uLnTx/>
                <a:uFillTx/>
                <a:latin typeface="Segoe UI Semibold" panose="020B0702040204020203" pitchFamily="34" charset="0"/>
                <a:ea typeface="Segoe UI Black" panose="020B0A02040204020203" pitchFamily="34" charset="0"/>
                <a:cs typeface="Segoe UI Semibold" panose="020B0702040204020203" pitchFamily="34" charset="0"/>
              </a:rPr>
              <a:t>35 </a:t>
            </a:r>
            <a:r>
              <a:rPr kumimoji="0" lang="en-US" sz="2000" b="1" i="0" u="none" strike="noStrike" kern="1200" cap="none" spc="0" normalizeH="0" baseline="0" noProof="0" dirty="0">
                <a:ln>
                  <a:noFill/>
                </a:ln>
                <a:solidFill>
                  <a:prstClr val="black"/>
                </a:solidFill>
                <a:effectLst/>
                <a:uLnTx/>
                <a:uFillTx/>
                <a:latin typeface="Segoe UI Semibold" panose="020B0702040204020203" pitchFamily="34" charset="0"/>
                <a:ea typeface="Segoe UI Black" panose="020B0A02040204020203" pitchFamily="34" charset="0"/>
                <a:cs typeface="Segoe UI Semibold" panose="020B0702040204020203" pitchFamily="34" charset="0"/>
              </a:rPr>
              <a:t>When </a:t>
            </a:r>
            <a:r>
              <a:rPr kumimoji="0" lang="en-US" sz="2000" b="1" i="0" u="none" strike="noStrike" kern="1200" cap="none" spc="0" normalizeH="0" baseline="0" noProof="0" dirty="0">
                <a:ln>
                  <a:noFill/>
                </a:ln>
                <a:solidFill>
                  <a:prstClr val="black"/>
                </a:solidFill>
                <a:effectLst>
                  <a:glow rad="228600">
                    <a:srgbClr val="FFC000">
                      <a:alpha val="60000"/>
                    </a:srgbClr>
                  </a:glow>
                </a:effectLst>
                <a:uLnTx/>
                <a:uFillTx/>
                <a:latin typeface="Segoe UI Semibold" panose="020B0702040204020203" pitchFamily="34" charset="0"/>
                <a:ea typeface="Segoe UI Black" panose="020B0A02040204020203" pitchFamily="34" charset="0"/>
                <a:cs typeface="Segoe UI Semibold" panose="020B0702040204020203" pitchFamily="34" charset="0"/>
              </a:rPr>
              <a:t>the city clerk had calmed the crowd down</a:t>
            </a:r>
            <a:r>
              <a:rPr kumimoji="0" lang="en-US" sz="2000" b="1" i="0" u="none" strike="noStrike" kern="1200" cap="none" spc="0" normalizeH="0" baseline="0" noProof="0" dirty="0">
                <a:ln>
                  <a:noFill/>
                </a:ln>
                <a:solidFill>
                  <a:prstClr val="black"/>
                </a:solidFill>
                <a:effectLst/>
                <a:uLnTx/>
                <a:uFillTx/>
                <a:latin typeface="Segoe UI Semibold" panose="020B0702040204020203" pitchFamily="34" charset="0"/>
                <a:ea typeface="Segoe UI Black" panose="020B0A02040204020203" pitchFamily="34" charset="0"/>
                <a:cs typeface="Segoe UI Semibold" panose="020B0702040204020203" pitchFamily="34" charset="0"/>
              </a:rPr>
              <a:t>, he said, “People of Ephesus! What person is there who doesn’t know that the city of the Ephesians is the temple guardian of the great Artemis, and of the image that fell from heaven? </a:t>
            </a:r>
            <a:r>
              <a:rPr kumimoji="0" lang="en-US" sz="2000" b="1" i="0" u="none" strike="noStrike" kern="1200" cap="none" spc="0" normalizeH="0" baseline="30000" noProof="0" dirty="0">
                <a:ln>
                  <a:noFill/>
                </a:ln>
                <a:solidFill>
                  <a:prstClr val="black"/>
                </a:solidFill>
                <a:effectLst/>
                <a:uLnTx/>
                <a:uFillTx/>
                <a:latin typeface="Segoe UI Semibold" panose="020B0702040204020203" pitchFamily="34" charset="0"/>
                <a:ea typeface="Segoe UI Black" panose="020B0A02040204020203" pitchFamily="34" charset="0"/>
                <a:cs typeface="Segoe UI Semibold" panose="020B0702040204020203" pitchFamily="34" charset="0"/>
              </a:rPr>
              <a:t>36 </a:t>
            </a:r>
            <a:r>
              <a:rPr kumimoji="0" lang="en-US" sz="2000" b="1" i="0" u="none" strike="noStrike" kern="1200" cap="none" spc="0" normalizeH="0" baseline="0" noProof="0" dirty="0">
                <a:ln>
                  <a:noFill/>
                </a:ln>
                <a:effectLst/>
                <a:uLnTx/>
                <a:uFillTx/>
                <a:latin typeface="Segoe UI Semibold" panose="020B0702040204020203" pitchFamily="34" charset="0"/>
                <a:ea typeface="Segoe UI Black" panose="020B0A02040204020203" pitchFamily="34" charset="0"/>
                <a:cs typeface="Segoe UI Semibold" panose="020B0702040204020203" pitchFamily="34" charset="0"/>
              </a:rPr>
              <a:t>Therefore, since these things are undeniable, </a:t>
            </a:r>
            <a:r>
              <a:rPr lang="en-US" sz="2000" b="1" dirty="0">
                <a:solidFill>
                  <a:prstClr val="black"/>
                </a:solidFill>
                <a:effectLst>
                  <a:glow rad="228600">
                    <a:srgbClr val="FFC000">
                      <a:alpha val="60000"/>
                    </a:srgbClr>
                  </a:glow>
                </a:effectLst>
                <a:latin typeface="Segoe UI Semibold" panose="020B0702040204020203" pitchFamily="34" charset="0"/>
                <a:ea typeface="Segoe UI Black" panose="020B0A02040204020203" pitchFamily="34" charset="0"/>
                <a:cs typeface="Segoe UI Semibold" panose="020B0702040204020203" pitchFamily="34" charset="0"/>
              </a:rPr>
              <a:t>you must keep calm and not do anything rash</a:t>
            </a:r>
            <a:r>
              <a:rPr kumimoji="0" lang="en-US" sz="2000" b="1" i="0" u="none" strike="noStrike" kern="1200" cap="none" spc="0" normalizeH="0" baseline="0" noProof="0" dirty="0">
                <a:ln>
                  <a:noFill/>
                </a:ln>
                <a:effectLst/>
                <a:uLnTx/>
                <a:uFillTx/>
                <a:latin typeface="Segoe UI Semibold" panose="020B0702040204020203" pitchFamily="34" charset="0"/>
                <a:ea typeface="Segoe UI Black" panose="020B0A02040204020203" pitchFamily="34" charset="0"/>
                <a:cs typeface="Segoe UI Semibold" panose="020B0702040204020203" pitchFamily="34" charset="0"/>
              </a:rPr>
              <a:t>. </a:t>
            </a:r>
            <a:r>
              <a:rPr kumimoji="0" lang="en-US" sz="2000" b="1" i="0" u="none" strike="noStrike" kern="1200" cap="none" spc="0" normalizeH="0" baseline="30000" noProof="0" dirty="0">
                <a:ln>
                  <a:noFill/>
                </a:ln>
                <a:effectLst/>
                <a:uLnTx/>
                <a:uFillTx/>
                <a:latin typeface="Segoe UI Semibold" panose="020B0702040204020203" pitchFamily="34" charset="0"/>
                <a:ea typeface="Segoe UI Black" panose="020B0A02040204020203" pitchFamily="34" charset="0"/>
                <a:cs typeface="Segoe UI Semibold" panose="020B0702040204020203" pitchFamily="34" charset="0"/>
              </a:rPr>
              <a:t>37 </a:t>
            </a:r>
            <a:r>
              <a:rPr kumimoji="0" lang="en-US" sz="2000" b="1" i="0" u="none" strike="noStrike" kern="1200" cap="none" spc="0" normalizeH="0" baseline="0" noProof="0" dirty="0">
                <a:ln>
                  <a:noFill/>
                </a:ln>
                <a:effectLst/>
                <a:uLnTx/>
                <a:uFillTx/>
                <a:latin typeface="Segoe UI Semibold" panose="020B0702040204020203" pitchFamily="34" charset="0"/>
                <a:ea typeface="Segoe UI Black" panose="020B0A02040204020203" pitchFamily="34" charset="0"/>
                <a:cs typeface="Segoe UI Semibold" panose="020B0702040204020203" pitchFamily="34" charset="0"/>
              </a:rPr>
              <a:t>For you have brought these men here who are not temple robbers or blasphemers of our goddess. </a:t>
            </a:r>
            <a:r>
              <a:rPr kumimoji="0" lang="en-US" sz="2000" b="1" i="0" u="none" strike="noStrike" kern="1200" cap="none" spc="0" normalizeH="0" baseline="30000" noProof="0" dirty="0">
                <a:ln>
                  <a:noFill/>
                </a:ln>
                <a:effectLst/>
                <a:uLnTx/>
                <a:uFillTx/>
                <a:latin typeface="Segoe UI Semibold" panose="020B0702040204020203" pitchFamily="34" charset="0"/>
                <a:ea typeface="Segoe UI Black" panose="020B0A02040204020203" pitchFamily="34" charset="0"/>
                <a:cs typeface="Segoe UI Semibold" panose="020B0702040204020203" pitchFamily="34" charset="0"/>
              </a:rPr>
              <a:t>38 </a:t>
            </a:r>
            <a:r>
              <a:rPr kumimoji="0" lang="en-US" sz="2000" b="1" i="0" u="none" strike="noStrike" kern="1200" cap="none" spc="0" normalizeH="0" baseline="0" noProof="0" dirty="0">
                <a:ln>
                  <a:noFill/>
                </a:ln>
                <a:effectLst/>
                <a:uLnTx/>
                <a:uFillTx/>
                <a:latin typeface="Segoe UI Semibold" panose="020B0702040204020203" pitchFamily="34" charset="0"/>
                <a:ea typeface="Segoe UI Black" panose="020B0A02040204020203" pitchFamily="34" charset="0"/>
                <a:cs typeface="Segoe UI Semibold" panose="020B0702040204020203" pitchFamily="34" charset="0"/>
              </a:rPr>
              <a:t>So if Demetrius and the craftsmen who are with him have a case against anyone, the courts are in session, and there are proconsuls. Let them bring charges against one another. </a:t>
            </a:r>
            <a:r>
              <a:rPr kumimoji="0" lang="en-US" sz="2000" b="1" i="0" u="none" strike="noStrike" kern="1200" cap="none" spc="0" normalizeH="0" baseline="30000" noProof="0" dirty="0">
                <a:ln>
                  <a:noFill/>
                </a:ln>
                <a:effectLst/>
                <a:uLnTx/>
                <a:uFillTx/>
                <a:latin typeface="Segoe UI Semibold" panose="020B0702040204020203" pitchFamily="34" charset="0"/>
                <a:ea typeface="Segoe UI Black" panose="020B0A02040204020203" pitchFamily="34" charset="0"/>
                <a:cs typeface="Segoe UI Semibold" panose="020B0702040204020203" pitchFamily="34" charset="0"/>
              </a:rPr>
              <a:t>39 </a:t>
            </a:r>
            <a:r>
              <a:rPr kumimoji="0" lang="en-US" sz="2000" b="1" i="0" u="none" strike="noStrike" kern="1200" cap="none" spc="0" normalizeH="0" baseline="0" noProof="0" dirty="0">
                <a:ln>
                  <a:noFill/>
                </a:ln>
                <a:effectLst/>
                <a:uLnTx/>
                <a:uFillTx/>
                <a:latin typeface="Segoe UI Semibold" panose="020B0702040204020203" pitchFamily="34" charset="0"/>
                <a:ea typeface="Segoe UI Black" panose="020B0A02040204020203" pitchFamily="34" charset="0"/>
                <a:cs typeface="Segoe UI Semibold" panose="020B0702040204020203" pitchFamily="34" charset="0"/>
              </a:rPr>
              <a:t>But </a:t>
            </a:r>
            <a:r>
              <a:rPr kumimoji="0" lang="en-US" sz="2000" b="1" i="0" u="none" strike="noStrike" kern="1200" cap="none" spc="0" normalizeH="0" baseline="0" noProof="0" dirty="0">
                <a:ln>
                  <a:noFill/>
                </a:ln>
                <a:solidFill>
                  <a:prstClr val="black"/>
                </a:solidFill>
                <a:effectLst/>
                <a:uLnTx/>
                <a:uFillTx/>
                <a:latin typeface="Segoe UI Semibold" panose="020B0702040204020203" pitchFamily="34" charset="0"/>
                <a:ea typeface="Segoe UI Black" panose="020B0A02040204020203" pitchFamily="34" charset="0"/>
                <a:cs typeface="Segoe UI Semibold" panose="020B0702040204020203" pitchFamily="34" charset="0"/>
              </a:rPr>
              <a:t>if you seek anything further, it must be decided in a legal assembly. </a:t>
            </a:r>
            <a:r>
              <a:rPr kumimoji="0" lang="en-US" sz="2000" b="1" i="0" u="none" strike="noStrike" kern="1200" cap="none" spc="0" normalizeH="0" baseline="30000" noProof="0" dirty="0">
                <a:ln>
                  <a:noFill/>
                </a:ln>
                <a:solidFill>
                  <a:prstClr val="black"/>
                </a:solidFill>
                <a:effectLst/>
                <a:uLnTx/>
                <a:uFillTx/>
                <a:latin typeface="Segoe UI Semibold" panose="020B0702040204020203" pitchFamily="34" charset="0"/>
                <a:ea typeface="Segoe UI Black" panose="020B0A02040204020203" pitchFamily="34" charset="0"/>
                <a:cs typeface="Segoe UI Semibold" panose="020B0702040204020203" pitchFamily="34" charset="0"/>
              </a:rPr>
              <a:t>40 </a:t>
            </a:r>
            <a:r>
              <a:rPr kumimoji="0" lang="en-US" sz="2000" b="1" i="0" u="none" strike="noStrike" kern="1200" cap="none" spc="0" normalizeH="0" baseline="0" noProof="0" dirty="0">
                <a:ln>
                  <a:noFill/>
                </a:ln>
                <a:solidFill>
                  <a:prstClr val="black"/>
                </a:solidFill>
                <a:effectLst/>
                <a:uLnTx/>
                <a:uFillTx/>
                <a:latin typeface="Segoe UI Semibold" panose="020B0702040204020203" pitchFamily="34" charset="0"/>
                <a:ea typeface="Segoe UI Black" panose="020B0A02040204020203" pitchFamily="34" charset="0"/>
                <a:cs typeface="Segoe UI Semibold" panose="020B0702040204020203" pitchFamily="34" charset="0"/>
              </a:rPr>
              <a:t>In fact, </a:t>
            </a:r>
            <a:r>
              <a:rPr kumimoji="0" lang="en-US" sz="2000" b="1" i="0" u="none" strike="noStrike" kern="1200" cap="none" spc="0" normalizeH="0" baseline="0" noProof="0" dirty="0">
                <a:ln>
                  <a:noFill/>
                </a:ln>
                <a:solidFill>
                  <a:prstClr val="black"/>
                </a:solidFill>
                <a:effectLst>
                  <a:glow rad="228600">
                    <a:srgbClr val="FFC000">
                      <a:alpha val="60000"/>
                    </a:srgbClr>
                  </a:glow>
                </a:effectLst>
                <a:uLnTx/>
                <a:uFillTx/>
                <a:latin typeface="Segoe UI Semibold" panose="020B0702040204020203" pitchFamily="34" charset="0"/>
                <a:ea typeface="Segoe UI Black" panose="020B0A02040204020203" pitchFamily="34" charset="0"/>
                <a:cs typeface="Segoe UI Semibold" panose="020B0702040204020203" pitchFamily="34" charset="0"/>
              </a:rPr>
              <a:t>we run a risk of being charged with rioting for what happened today</a:t>
            </a:r>
            <a:r>
              <a:rPr kumimoji="0" lang="en-US" sz="2000" b="1" i="0" u="none" strike="noStrike" kern="1200" cap="none" spc="0" normalizeH="0" baseline="0" noProof="0" dirty="0">
                <a:ln>
                  <a:noFill/>
                </a:ln>
                <a:solidFill>
                  <a:prstClr val="black"/>
                </a:solidFill>
                <a:effectLst/>
                <a:uLnTx/>
                <a:uFillTx/>
                <a:latin typeface="Segoe UI Semibold" panose="020B0702040204020203" pitchFamily="34" charset="0"/>
                <a:ea typeface="Segoe UI Black" panose="020B0A02040204020203" pitchFamily="34" charset="0"/>
                <a:cs typeface="Segoe UI Semibold" panose="020B0702040204020203" pitchFamily="34" charset="0"/>
              </a:rPr>
              <a:t>, since there is no justification that we can give as a reason for this disturbance.” </a:t>
            </a:r>
            <a:r>
              <a:rPr kumimoji="0" lang="en-US" sz="2000" b="1" i="0" u="none" strike="noStrike" kern="1200" cap="none" spc="0" normalizeH="0" baseline="30000" noProof="0" dirty="0">
                <a:ln>
                  <a:noFill/>
                </a:ln>
                <a:solidFill>
                  <a:prstClr val="black"/>
                </a:solidFill>
                <a:effectLst/>
                <a:uLnTx/>
                <a:uFillTx/>
                <a:latin typeface="Segoe UI Semibold" panose="020B0702040204020203" pitchFamily="34" charset="0"/>
                <a:ea typeface="Segoe UI Black" panose="020B0A02040204020203" pitchFamily="34" charset="0"/>
                <a:cs typeface="Segoe UI Semibold" panose="020B0702040204020203" pitchFamily="34" charset="0"/>
              </a:rPr>
              <a:t>41 </a:t>
            </a:r>
            <a:r>
              <a:rPr kumimoji="0" lang="en-US" sz="2000" b="1" i="0" u="none" strike="noStrike" kern="1200" cap="none" spc="0" normalizeH="0" baseline="0" noProof="0" dirty="0">
                <a:ln>
                  <a:noFill/>
                </a:ln>
                <a:solidFill>
                  <a:prstClr val="black"/>
                </a:solidFill>
                <a:effectLst/>
                <a:uLnTx/>
                <a:uFillTx/>
                <a:latin typeface="Segoe UI Semibold" panose="020B0702040204020203" pitchFamily="34" charset="0"/>
                <a:ea typeface="Segoe UI Black" panose="020B0A02040204020203" pitchFamily="34" charset="0"/>
                <a:cs typeface="Segoe UI Semibold" panose="020B0702040204020203" pitchFamily="34" charset="0"/>
              </a:rPr>
              <a:t>After saying this, he dismissed the assembly.</a:t>
            </a:r>
          </a:p>
        </p:txBody>
      </p:sp>
    </p:spTree>
    <p:extLst>
      <p:ext uri="{BB962C8B-B14F-4D97-AF65-F5344CB8AC3E}">
        <p14:creationId xmlns:p14="http://schemas.microsoft.com/office/powerpoint/2010/main" val="253583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23" grpId="0"/>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useBgFill="1">
        <p:nvSpPr>
          <p:cNvPr id="14" name="Rectangle 13">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Rectangle 15">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8" name="Rectangle 17">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0" name="Rectangle 19">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2" name="Freeform: Shape 21">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4" name="Rectangle 23">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7" name="Rectangle 6">
            <a:extLst>
              <a:ext uri="{FF2B5EF4-FFF2-40B4-BE49-F238E27FC236}">
                <a16:creationId xmlns:a16="http://schemas.microsoft.com/office/drawing/2014/main" id="{C26F0809-F6DC-41A6-BCD5-838DB7B69239}"/>
              </a:ext>
            </a:extLst>
          </p:cNvPr>
          <p:cNvSpPr>
            <a:spLocks noGrp="1" noChangeArrowheads="1"/>
          </p:cNvSpPr>
          <p:nvPr>
            <p:ph type="sldNum" sz="quarter" idx="12"/>
          </p:nvPr>
        </p:nvSpPr>
        <p:spPr>
          <a:xfrm>
            <a:off x="11704320" y="6455664"/>
            <a:ext cx="448056" cy="365125"/>
          </a:xfrm>
        </p:spPr>
        <p:txBody>
          <a:bodyPr vert="horz" lIns="91440" tIns="45720" rIns="91440" bIns="45720" rtlCol="0" anchor="ctr">
            <a:normAutofit/>
          </a:bodyPr>
          <a:lstStyle>
            <a:lvl1pPr>
              <a:defRPr sz="1200" b="1">
                <a:solidFill>
                  <a:schemeClr val="bg1"/>
                </a:solidFill>
                <a:latin typeface="+mn-lt"/>
              </a:defRPr>
            </a:lvl1pPr>
          </a:lstStyle>
          <a:p>
            <a:pPr marL="0" marR="0" lvl="0" indent="0" algn="r" defTabSz="914400" rtl="0" eaLnBrk="1" fontAlgn="auto" latinLnBrk="0" hangingPunct="1">
              <a:lnSpc>
                <a:spcPct val="100000"/>
              </a:lnSpc>
              <a:spcBef>
                <a:spcPts val="0"/>
              </a:spcBef>
              <a:spcAft>
                <a:spcPts val="600"/>
              </a:spcAft>
              <a:buClrTx/>
              <a:buSzTx/>
              <a:buFontTx/>
              <a:buNone/>
              <a:tabLst/>
              <a:defRPr/>
            </a:pPr>
            <a:fld id="{525D6D22-F3CC-406C-AB7C-C30BB762FCEA}" type="slidenum">
              <a:rPr kumimoji="0" lang="en-US" altLang="en-US" sz="1100" b="1" i="0" u="none" strike="noStrike" kern="1200" cap="none" spc="0" normalizeH="0" baseline="0" noProof="0">
                <a:ln>
                  <a:noFill/>
                </a:ln>
                <a:solidFill>
                  <a:prstClr val="black">
                    <a:lumMod val="50000"/>
                    <a:lumOff val="50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16</a:t>
            </a:fld>
            <a:endParaRPr kumimoji="0" lang="en-US" altLang="en-US" sz="1100" b="1" i="0" u="none" strike="noStrike" kern="1200" cap="none" spc="0" normalizeH="0" baseline="0" noProof="0" dirty="0">
              <a:ln>
                <a:noFill/>
              </a:ln>
              <a:solidFill>
                <a:prstClr val="black">
                  <a:lumMod val="50000"/>
                  <a:lumOff val="50000"/>
                </a:prstClr>
              </a:solidFill>
              <a:effectLst/>
              <a:uLnTx/>
              <a:uFillTx/>
              <a:latin typeface="Calibri" panose="020F0502020204030204"/>
              <a:ea typeface="+mn-ea"/>
              <a:cs typeface="+mn-cs"/>
            </a:endParaRPr>
          </a:p>
        </p:txBody>
      </p:sp>
      <p:sp>
        <p:nvSpPr>
          <p:cNvPr id="13" name="Rectangle 4">
            <a:extLst>
              <a:ext uri="{FF2B5EF4-FFF2-40B4-BE49-F238E27FC236}">
                <a16:creationId xmlns:a16="http://schemas.microsoft.com/office/drawing/2014/main" id="{784710D2-F55C-4E86-B4CF-E065281ED335}"/>
              </a:ext>
            </a:extLst>
          </p:cNvPr>
          <p:cNvSpPr>
            <a:spLocks noGrp="1" noChangeArrowheads="1"/>
          </p:cNvSpPr>
          <p:nvPr>
            <p:ph type="dt" sz="half" idx="10"/>
          </p:nvPr>
        </p:nvSpPr>
        <p:spPr>
          <a:xfrm>
            <a:off x="76200" y="6553200"/>
            <a:ext cx="1431255" cy="258077"/>
          </a:xfrm>
          <a:ln/>
        </p:spPr>
        <p:txBody>
          <a:bodyPr anchor="b"/>
          <a:lstStyle>
            <a:lvl1pPr>
              <a:defRPr sz="900" b="1">
                <a:solidFill>
                  <a:schemeClr val="bg1"/>
                </a:solidFill>
                <a:latin typeface="+mn-lt"/>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en-US" sz="900" b="1" i="0" u="none" strike="noStrike" kern="1200" cap="none" spc="0" normalizeH="0" baseline="0" noProof="0" dirty="0">
                <a:ln>
                  <a:noFill/>
                </a:ln>
                <a:solidFill>
                  <a:prstClr val="white"/>
                </a:solidFill>
                <a:effectLst/>
                <a:uLnTx/>
                <a:uFillTx/>
                <a:latin typeface="Calibri" panose="020F0502020204030204"/>
                <a:ea typeface="+mn-ea"/>
                <a:cs typeface="+mn-cs"/>
              </a:rPr>
              <a:t>© Eric F. Glover 2021</a:t>
            </a:r>
          </a:p>
        </p:txBody>
      </p:sp>
      <p:sp>
        <p:nvSpPr>
          <p:cNvPr id="19" name="TextBox 18">
            <a:extLst>
              <a:ext uri="{FF2B5EF4-FFF2-40B4-BE49-F238E27FC236}">
                <a16:creationId xmlns:a16="http://schemas.microsoft.com/office/drawing/2014/main" id="{D1B283AC-E90F-414F-8433-AA0DB576DCC7}"/>
              </a:ext>
            </a:extLst>
          </p:cNvPr>
          <p:cNvSpPr txBox="1"/>
          <p:nvPr/>
        </p:nvSpPr>
        <p:spPr>
          <a:xfrm>
            <a:off x="4409510" y="297767"/>
            <a:ext cx="7473530" cy="6377353"/>
          </a:xfrm>
          <a:prstGeom prst="rect">
            <a:avLst/>
          </a:prstGeom>
          <a:noFill/>
        </p:spPr>
        <p:txBody>
          <a:bodyPr wrap="square" rtlCol="0">
            <a:noAutofit/>
          </a:bodyPr>
          <a:lstStyle/>
          <a:p>
            <a:pPr marL="0" marR="0" lvl="0" indent="460375" algn="just" defTabSz="457200" rtl="0" eaLnBrk="1" fontAlgn="auto" latinLnBrk="0" hangingPunct="1">
              <a:lnSpc>
                <a:spcPct val="135000"/>
              </a:lnSpc>
              <a:spcBef>
                <a:spcPts val="0"/>
              </a:spcBef>
              <a:spcAft>
                <a:spcPts val="1200"/>
              </a:spcAft>
              <a:buClr>
                <a:srgbClr val="C00000"/>
              </a:buClr>
              <a:buSzTx/>
              <a:buFontTx/>
              <a:buNone/>
              <a:tabLst/>
              <a:defRPr/>
            </a:pPr>
            <a:r>
              <a:rPr kumimoji="0" lang="en-US" sz="2000" b="1" i="0" u="none" strike="noStrike" kern="1200" cap="none" spc="0" normalizeH="0" baseline="30000" noProof="0" dirty="0">
                <a:ln>
                  <a:noFill/>
                </a:ln>
                <a:solidFill>
                  <a:schemeClr val="bg1">
                    <a:lumMod val="75000"/>
                  </a:schemeClr>
                </a:solidFill>
                <a:effectLst/>
                <a:uLnTx/>
                <a:uFillTx/>
                <a:latin typeface="Segoe UI Semibold" panose="020B0702040204020203" pitchFamily="34" charset="0"/>
                <a:ea typeface="Segoe UI Black" panose="020B0A02040204020203" pitchFamily="34" charset="0"/>
                <a:cs typeface="Segoe UI Semibold" panose="020B0702040204020203" pitchFamily="34" charset="0"/>
              </a:rPr>
              <a:t>35 </a:t>
            </a:r>
            <a:r>
              <a:rPr kumimoji="0" lang="en-US" sz="2000" b="1" i="0" u="none" strike="noStrike" kern="1200" cap="none" spc="0" normalizeH="0" baseline="0" noProof="0" dirty="0">
                <a:ln>
                  <a:noFill/>
                </a:ln>
                <a:solidFill>
                  <a:schemeClr val="bg1">
                    <a:lumMod val="75000"/>
                  </a:schemeClr>
                </a:solidFill>
                <a:effectLst/>
                <a:uLnTx/>
                <a:uFillTx/>
                <a:latin typeface="Segoe UI Semibold" panose="020B0702040204020203" pitchFamily="34" charset="0"/>
                <a:ea typeface="Segoe UI Black" panose="020B0A02040204020203" pitchFamily="34" charset="0"/>
                <a:cs typeface="Segoe UI Semibold" panose="020B0702040204020203" pitchFamily="34" charset="0"/>
              </a:rPr>
              <a:t>When the city clerk had calmed the crowd down, he said, “People of Ephesus! What person is there who doesn’t know that the city of the Ephesians is the temple guardian of the great Artemis, and of the image that fell from heaven? </a:t>
            </a:r>
            <a:r>
              <a:rPr kumimoji="0" lang="en-US" sz="2000" b="1" i="0" u="none" strike="noStrike" kern="1200" cap="none" spc="0" normalizeH="0" baseline="30000" noProof="0" dirty="0">
                <a:ln>
                  <a:noFill/>
                </a:ln>
                <a:solidFill>
                  <a:schemeClr val="bg1">
                    <a:lumMod val="75000"/>
                  </a:schemeClr>
                </a:solidFill>
                <a:effectLst/>
                <a:uLnTx/>
                <a:uFillTx/>
                <a:latin typeface="Segoe UI Semibold" panose="020B0702040204020203" pitchFamily="34" charset="0"/>
                <a:ea typeface="Segoe UI Black" panose="020B0A02040204020203" pitchFamily="34" charset="0"/>
                <a:cs typeface="Segoe UI Semibold" panose="020B0702040204020203" pitchFamily="34" charset="0"/>
              </a:rPr>
              <a:t>36 </a:t>
            </a:r>
            <a:r>
              <a:rPr kumimoji="0" lang="en-US" sz="2000" b="1" i="0" u="none" strike="noStrike" kern="1200" cap="none" spc="0" normalizeH="0" baseline="0" noProof="0" dirty="0">
                <a:ln>
                  <a:noFill/>
                </a:ln>
                <a:solidFill>
                  <a:schemeClr val="bg1">
                    <a:lumMod val="75000"/>
                  </a:schemeClr>
                </a:solidFill>
                <a:effectLst/>
                <a:uLnTx/>
                <a:uFillTx/>
                <a:latin typeface="Segoe UI Semibold" panose="020B0702040204020203" pitchFamily="34" charset="0"/>
                <a:ea typeface="Segoe UI Black" panose="020B0A02040204020203" pitchFamily="34" charset="0"/>
                <a:cs typeface="Segoe UI Semibold" panose="020B0702040204020203" pitchFamily="34" charset="0"/>
              </a:rPr>
              <a:t>Therefore, since these things are undeniable, </a:t>
            </a:r>
            <a:r>
              <a:rPr lang="en-US" sz="2000" b="1" dirty="0">
                <a:solidFill>
                  <a:schemeClr val="bg1">
                    <a:lumMod val="75000"/>
                  </a:schemeClr>
                </a:solidFill>
                <a:effectLst/>
                <a:latin typeface="Segoe UI Semibold" panose="020B0702040204020203" pitchFamily="34" charset="0"/>
                <a:ea typeface="Segoe UI Black" panose="020B0A02040204020203" pitchFamily="34" charset="0"/>
                <a:cs typeface="Segoe UI Semibold" panose="020B0702040204020203" pitchFamily="34" charset="0"/>
              </a:rPr>
              <a:t>you must keep calm and not do anything rash</a:t>
            </a:r>
            <a:r>
              <a:rPr kumimoji="0" lang="en-US" sz="2000" b="1" i="0" u="none" strike="noStrike" kern="1200" cap="none" spc="0" normalizeH="0" baseline="0" noProof="0" dirty="0">
                <a:ln>
                  <a:noFill/>
                </a:ln>
                <a:solidFill>
                  <a:schemeClr val="bg1">
                    <a:lumMod val="75000"/>
                  </a:schemeClr>
                </a:solidFill>
                <a:effectLst/>
                <a:uLnTx/>
                <a:uFillTx/>
                <a:latin typeface="Segoe UI Semibold" panose="020B0702040204020203" pitchFamily="34" charset="0"/>
                <a:ea typeface="Segoe UI Black" panose="020B0A02040204020203" pitchFamily="34" charset="0"/>
                <a:cs typeface="Segoe UI Semibold" panose="020B0702040204020203" pitchFamily="34" charset="0"/>
              </a:rPr>
              <a:t>. </a:t>
            </a:r>
            <a:r>
              <a:rPr kumimoji="0" lang="en-US" sz="2000" b="1" i="0" u="none" strike="noStrike" kern="1200" cap="none" spc="0" normalizeH="0" baseline="30000" noProof="0" dirty="0">
                <a:ln>
                  <a:noFill/>
                </a:ln>
                <a:solidFill>
                  <a:schemeClr val="bg1">
                    <a:lumMod val="75000"/>
                  </a:schemeClr>
                </a:solidFill>
                <a:effectLst/>
                <a:uLnTx/>
                <a:uFillTx/>
                <a:latin typeface="Segoe UI Semibold" panose="020B0702040204020203" pitchFamily="34" charset="0"/>
                <a:ea typeface="Segoe UI Black" panose="020B0A02040204020203" pitchFamily="34" charset="0"/>
                <a:cs typeface="Segoe UI Semibold" panose="020B0702040204020203" pitchFamily="34" charset="0"/>
              </a:rPr>
              <a:t>37 </a:t>
            </a:r>
            <a:r>
              <a:rPr kumimoji="0" lang="en-US" sz="2000" b="1" i="0" u="none" strike="noStrike" kern="1200" cap="none" spc="0" normalizeH="0" baseline="0" noProof="0" dirty="0">
                <a:ln>
                  <a:noFill/>
                </a:ln>
                <a:solidFill>
                  <a:schemeClr val="bg1">
                    <a:lumMod val="75000"/>
                  </a:schemeClr>
                </a:solidFill>
                <a:effectLst/>
                <a:uLnTx/>
                <a:uFillTx/>
                <a:latin typeface="Segoe UI Semibold" panose="020B0702040204020203" pitchFamily="34" charset="0"/>
                <a:ea typeface="Segoe UI Black" panose="020B0A02040204020203" pitchFamily="34" charset="0"/>
                <a:cs typeface="Segoe UI Semibold" panose="020B0702040204020203" pitchFamily="34" charset="0"/>
              </a:rPr>
              <a:t>For you have brought these men here who are not temple robbers or blasphemers of our goddess. </a:t>
            </a:r>
            <a:r>
              <a:rPr kumimoji="0" lang="en-US" sz="2000" b="1" i="0" u="none" strike="noStrike" kern="1200" cap="none" spc="0" normalizeH="0" baseline="30000" noProof="0" dirty="0">
                <a:ln>
                  <a:noFill/>
                </a:ln>
                <a:solidFill>
                  <a:schemeClr val="bg1">
                    <a:lumMod val="75000"/>
                  </a:schemeClr>
                </a:solidFill>
                <a:effectLst/>
                <a:uLnTx/>
                <a:uFillTx/>
                <a:latin typeface="Segoe UI Semibold" panose="020B0702040204020203" pitchFamily="34" charset="0"/>
                <a:ea typeface="Segoe UI Black" panose="020B0A02040204020203" pitchFamily="34" charset="0"/>
                <a:cs typeface="Segoe UI Semibold" panose="020B0702040204020203" pitchFamily="34" charset="0"/>
              </a:rPr>
              <a:t>38 </a:t>
            </a:r>
            <a:r>
              <a:rPr kumimoji="0" lang="en-US" sz="2000" b="1" i="0" u="none" strike="noStrike" kern="1200" cap="none" spc="0" normalizeH="0" baseline="0" noProof="0" dirty="0">
                <a:ln>
                  <a:noFill/>
                </a:ln>
                <a:solidFill>
                  <a:schemeClr val="bg1">
                    <a:lumMod val="75000"/>
                  </a:schemeClr>
                </a:solidFill>
                <a:effectLst/>
                <a:uLnTx/>
                <a:uFillTx/>
                <a:latin typeface="Segoe UI Semibold" panose="020B0702040204020203" pitchFamily="34" charset="0"/>
                <a:ea typeface="Segoe UI Black" panose="020B0A02040204020203" pitchFamily="34" charset="0"/>
                <a:cs typeface="Segoe UI Semibold" panose="020B0702040204020203" pitchFamily="34" charset="0"/>
              </a:rPr>
              <a:t>So if Demetrius and the craftsmen who are with him have a case against anyone, the courts are in session, and there are proconsuls. Let them bring charges against one another. </a:t>
            </a:r>
            <a:r>
              <a:rPr kumimoji="0" lang="en-US" sz="2000" b="1" i="0" u="none" strike="noStrike" kern="1200" cap="none" spc="0" normalizeH="0" baseline="30000" noProof="0" dirty="0">
                <a:ln>
                  <a:noFill/>
                </a:ln>
                <a:solidFill>
                  <a:schemeClr val="bg1">
                    <a:lumMod val="75000"/>
                  </a:schemeClr>
                </a:solidFill>
                <a:effectLst/>
                <a:uLnTx/>
                <a:uFillTx/>
                <a:latin typeface="Segoe UI Semibold" panose="020B0702040204020203" pitchFamily="34" charset="0"/>
                <a:ea typeface="Segoe UI Black" panose="020B0A02040204020203" pitchFamily="34" charset="0"/>
                <a:cs typeface="Segoe UI Semibold" panose="020B0702040204020203" pitchFamily="34" charset="0"/>
              </a:rPr>
              <a:t>39 </a:t>
            </a:r>
            <a:r>
              <a:rPr kumimoji="0" lang="en-US" sz="2000" b="1" i="0" u="none" strike="noStrike" kern="1200" cap="none" spc="0" normalizeH="0" baseline="0" noProof="0" dirty="0">
                <a:ln>
                  <a:noFill/>
                </a:ln>
                <a:solidFill>
                  <a:schemeClr val="bg1">
                    <a:lumMod val="75000"/>
                  </a:schemeClr>
                </a:solidFill>
                <a:effectLst/>
                <a:uLnTx/>
                <a:uFillTx/>
                <a:latin typeface="Segoe UI Semibold" panose="020B0702040204020203" pitchFamily="34" charset="0"/>
                <a:ea typeface="Segoe UI Black" panose="020B0A02040204020203" pitchFamily="34" charset="0"/>
                <a:cs typeface="Segoe UI Semibold" panose="020B0702040204020203" pitchFamily="34" charset="0"/>
              </a:rPr>
              <a:t>But if you seek anything further, it must be </a:t>
            </a:r>
            <a:r>
              <a:rPr kumimoji="0" lang="en-US" sz="2000" b="1" i="0" u="none" strike="noStrike" kern="1200" cap="none" spc="0" normalizeH="0" baseline="0" noProof="0" dirty="0">
                <a:ln>
                  <a:noFill/>
                </a:ln>
                <a:solidFill>
                  <a:schemeClr val="bg1">
                    <a:lumMod val="95000"/>
                  </a:schemeClr>
                </a:solidFill>
                <a:effectLst/>
                <a:uLnTx/>
                <a:uFillTx/>
                <a:latin typeface="Segoe UI Semibold" panose="020B0702040204020203" pitchFamily="34" charset="0"/>
                <a:ea typeface="Segoe UI Black" panose="020B0A02040204020203" pitchFamily="34" charset="0"/>
                <a:cs typeface="Segoe UI Semibold" panose="020B0702040204020203" pitchFamily="34" charset="0"/>
              </a:rPr>
              <a:t>decided</a:t>
            </a:r>
            <a:r>
              <a:rPr kumimoji="0" lang="en-US" sz="2000" b="1" i="0" u="none" strike="noStrike" kern="1200" cap="none" spc="0" normalizeH="0" baseline="0" noProof="0" dirty="0">
                <a:ln>
                  <a:noFill/>
                </a:ln>
                <a:solidFill>
                  <a:schemeClr val="bg1">
                    <a:lumMod val="75000"/>
                  </a:schemeClr>
                </a:solidFill>
                <a:effectLst/>
                <a:uLnTx/>
                <a:uFillTx/>
                <a:latin typeface="Segoe UI Semibold" panose="020B0702040204020203" pitchFamily="34" charset="0"/>
                <a:ea typeface="Segoe UI Black" panose="020B0A02040204020203" pitchFamily="34" charset="0"/>
                <a:cs typeface="Segoe UI Semibold" panose="020B0702040204020203" pitchFamily="34" charset="0"/>
              </a:rPr>
              <a:t> in a legal assembly. </a:t>
            </a:r>
            <a:r>
              <a:rPr kumimoji="0" lang="en-US" sz="2000" b="1" i="0" u="none" strike="noStrike" kern="1200" cap="none" spc="0" normalizeH="0" baseline="30000" noProof="0" dirty="0">
                <a:ln>
                  <a:noFill/>
                </a:ln>
                <a:solidFill>
                  <a:schemeClr val="bg1">
                    <a:lumMod val="75000"/>
                  </a:schemeClr>
                </a:solidFill>
                <a:effectLst/>
                <a:uLnTx/>
                <a:uFillTx/>
                <a:latin typeface="Segoe UI Semibold" panose="020B0702040204020203" pitchFamily="34" charset="0"/>
                <a:ea typeface="Segoe UI Black" panose="020B0A02040204020203" pitchFamily="34" charset="0"/>
                <a:cs typeface="Segoe UI Semibold" panose="020B0702040204020203" pitchFamily="34" charset="0"/>
              </a:rPr>
              <a:t>40 </a:t>
            </a:r>
            <a:r>
              <a:rPr kumimoji="0" lang="en-US" sz="2000" b="1" i="0" u="none" strike="noStrike" kern="1200" cap="none" spc="0" normalizeH="0" baseline="0" noProof="0" dirty="0">
                <a:ln>
                  <a:noFill/>
                </a:ln>
                <a:solidFill>
                  <a:schemeClr val="bg1">
                    <a:lumMod val="75000"/>
                  </a:schemeClr>
                </a:solidFill>
                <a:effectLst/>
                <a:uLnTx/>
                <a:uFillTx/>
                <a:latin typeface="Segoe UI Semibold" panose="020B0702040204020203" pitchFamily="34" charset="0"/>
                <a:ea typeface="Segoe UI Black" panose="020B0A02040204020203" pitchFamily="34" charset="0"/>
                <a:cs typeface="Segoe UI Semibold" panose="020B0702040204020203" pitchFamily="34" charset="0"/>
              </a:rPr>
              <a:t>In fact, we run a risk of being charged with rioting for what happened today, since there is no justification that we can give as a reason for this disturbance.” </a:t>
            </a:r>
            <a:r>
              <a:rPr kumimoji="0" lang="en-US" sz="2000" b="1" i="0" u="none" strike="noStrike" kern="1200" cap="none" spc="0" normalizeH="0" baseline="30000" noProof="0" dirty="0">
                <a:ln>
                  <a:noFill/>
                </a:ln>
                <a:solidFill>
                  <a:schemeClr val="bg1">
                    <a:lumMod val="75000"/>
                  </a:schemeClr>
                </a:solidFill>
                <a:effectLst/>
                <a:uLnTx/>
                <a:uFillTx/>
                <a:latin typeface="Segoe UI Semibold" panose="020B0702040204020203" pitchFamily="34" charset="0"/>
                <a:ea typeface="Segoe UI Black" panose="020B0A02040204020203" pitchFamily="34" charset="0"/>
                <a:cs typeface="Segoe UI Semibold" panose="020B0702040204020203" pitchFamily="34" charset="0"/>
              </a:rPr>
              <a:t>41 </a:t>
            </a:r>
            <a:r>
              <a:rPr kumimoji="0" lang="en-US" sz="2000" b="1" i="0" u="none" strike="noStrike" kern="1200" cap="none" spc="0" normalizeH="0" baseline="0" noProof="0" dirty="0">
                <a:ln>
                  <a:noFill/>
                </a:ln>
                <a:solidFill>
                  <a:schemeClr val="bg1">
                    <a:lumMod val="75000"/>
                  </a:schemeClr>
                </a:solidFill>
                <a:effectLst/>
                <a:uLnTx/>
                <a:uFillTx/>
                <a:latin typeface="Segoe UI Semibold" panose="020B0702040204020203" pitchFamily="34" charset="0"/>
                <a:ea typeface="Segoe UI Black" panose="020B0A02040204020203" pitchFamily="34" charset="0"/>
                <a:cs typeface="Segoe UI Semibold" panose="020B0702040204020203" pitchFamily="34" charset="0"/>
              </a:rPr>
              <a:t>After saying this, he dismissed the assembly.</a:t>
            </a:r>
          </a:p>
        </p:txBody>
      </p:sp>
      <p:sp>
        <p:nvSpPr>
          <p:cNvPr id="21" name="Rectangle: Rounded Corners 20">
            <a:extLst>
              <a:ext uri="{FF2B5EF4-FFF2-40B4-BE49-F238E27FC236}">
                <a16:creationId xmlns:a16="http://schemas.microsoft.com/office/drawing/2014/main" id="{333C23F6-1CA8-4D1F-96AE-E2E8A5F01E63}"/>
              </a:ext>
            </a:extLst>
          </p:cNvPr>
          <p:cNvSpPr/>
          <p:nvPr/>
        </p:nvSpPr>
        <p:spPr bwMode="auto">
          <a:xfrm>
            <a:off x="482697" y="469756"/>
            <a:ext cx="3043285" cy="1829253"/>
          </a:xfrm>
          <a:prstGeom prst="roundRect">
            <a:avLst/>
          </a:prstGeom>
          <a:solidFill>
            <a:schemeClr val="bg1"/>
          </a:solidFill>
          <a:ln w="9525" cap="flat" cmpd="sng" algn="ctr">
            <a:solidFill>
              <a:schemeClr val="tx1"/>
            </a:solidFill>
            <a:prstDash val="solid"/>
            <a:round/>
            <a:headEnd type="none" w="med" len="med"/>
            <a:tailEnd type="none" w="med" len="med"/>
          </a:ln>
          <a:effectLst/>
          <a:scene3d>
            <a:camera prst="orthographicFront"/>
            <a:lightRig rig="threePt" dir="t"/>
          </a:scene3d>
          <a:sp3d>
            <a:bevelT/>
          </a:sp3d>
        </p:spPr>
        <p:txBody>
          <a:bodyPr vert="horz" wrap="square" lIns="0" tIns="0" rIns="0" bIns="91440" numCol="1" rtlCol="0" anchor="ctr" anchorCtr="0" compatLnSpc="1">
            <a:prstTxWarp prst="textNoShape">
              <a:avLst/>
            </a:prstTxWarp>
          </a:bodyPr>
          <a:lstStyle/>
          <a:p>
            <a:pPr marL="0" marR="0" lvl="0" indent="0" algn="ctr" defTabSz="457200" rtl="0" eaLnBrk="1" fontAlgn="auto" latinLnBrk="0" hangingPunct="1">
              <a:lnSpc>
                <a:spcPct val="100000"/>
              </a:lnSpc>
              <a:spcBef>
                <a:spcPts val="0"/>
              </a:spcBef>
              <a:spcAft>
                <a:spcPts val="600"/>
              </a:spcAft>
              <a:buClrTx/>
              <a:buSzTx/>
              <a:buFontTx/>
              <a:buNone/>
              <a:tabLst/>
              <a:defRPr/>
            </a:pPr>
            <a:r>
              <a:rPr kumimoji="0" lang="en-US" sz="3600" b="1" i="0" u="none" strike="noStrike" kern="1200" cap="small" spc="0" normalizeH="0" baseline="0" noProof="0" dirty="0">
                <a:ln>
                  <a:noFill/>
                </a:ln>
                <a:solidFill>
                  <a:prstClr val="black"/>
                </a:solidFill>
                <a:effectLst>
                  <a:outerShdw blurRad="38100" dist="38100" dir="2700000" algn="tl">
                    <a:srgbClr val="000000">
                      <a:alpha val="43137"/>
                    </a:srgbClr>
                  </a:outerShdw>
                </a:effectLst>
                <a:uLnTx/>
                <a:uFillTx/>
                <a:latin typeface="Segoe UI Black" panose="020B0A02040204020203" pitchFamily="34" charset="0"/>
                <a:ea typeface="Segoe UI Black" panose="020B0A02040204020203" pitchFamily="34" charset="0"/>
                <a:cs typeface="Segoe UI" panose="020B0502040204020203" pitchFamily="34" charset="0"/>
              </a:rPr>
              <a:t>Peaceful</a:t>
            </a:r>
            <a:r>
              <a:rPr kumimoji="0" lang="en-US" sz="3200" b="1" i="0" u="none" strike="noStrike" kern="1200" cap="small" spc="0" normalizeH="0" baseline="0" noProof="0" dirty="0">
                <a:ln>
                  <a:noFill/>
                </a:ln>
                <a:solidFill>
                  <a:prstClr val="black"/>
                </a:solidFill>
                <a:effectLst>
                  <a:outerShdw blurRad="38100" dist="38100" dir="2700000" algn="tl">
                    <a:srgbClr val="000000">
                      <a:alpha val="43137"/>
                    </a:srgbClr>
                  </a:outerShdw>
                </a:effectLst>
                <a:uLnTx/>
                <a:uFillTx/>
                <a:latin typeface="Segoe UI Black" panose="020B0A02040204020203" pitchFamily="34" charset="0"/>
                <a:ea typeface="Segoe UI Black" panose="020B0A02040204020203" pitchFamily="34" charset="0"/>
                <a:cs typeface="Segoe UI" panose="020B0502040204020203" pitchFamily="34" charset="0"/>
              </a:rPr>
              <a:t> </a:t>
            </a:r>
            <a:r>
              <a:rPr kumimoji="0" lang="en-US" sz="4200" b="1" i="0" u="none" strike="noStrike" kern="1200" cap="small" spc="0" normalizeH="0" baseline="0" noProof="0" dirty="0">
                <a:ln>
                  <a:noFill/>
                </a:ln>
                <a:solidFill>
                  <a:srgbClr val="C00000"/>
                </a:solidFill>
                <a:effectLst>
                  <a:outerShdw blurRad="38100" dist="38100" dir="2700000" algn="tl">
                    <a:srgbClr val="000000">
                      <a:alpha val="43137"/>
                    </a:srgbClr>
                  </a:outerShdw>
                </a:effectLst>
                <a:uLnTx/>
                <a:uFillTx/>
                <a:latin typeface="Segoe UI Black" panose="020B0A02040204020203" pitchFamily="34" charset="0"/>
                <a:ea typeface="Segoe UI Black" panose="020B0A02040204020203" pitchFamily="34" charset="0"/>
                <a:cs typeface="Segoe UI" panose="020B0502040204020203" pitchFamily="34" charset="0"/>
              </a:rPr>
              <a:t>Resolution</a:t>
            </a:r>
          </a:p>
          <a:p>
            <a:pPr marL="0" marR="0" lvl="0" indent="0" algn="ctr" defTabSz="457200" rtl="0" eaLnBrk="1" fontAlgn="auto" latinLnBrk="0" hangingPunct="1">
              <a:lnSpc>
                <a:spcPct val="100000"/>
              </a:lnSpc>
              <a:spcBef>
                <a:spcPts val="0"/>
              </a:spcBef>
              <a:spcAft>
                <a:spcPts val="600"/>
              </a:spcAft>
              <a:buClrTx/>
              <a:buSzTx/>
              <a:buFontTx/>
              <a:buNone/>
              <a:tabLst/>
              <a:defRPr/>
            </a:pPr>
            <a:r>
              <a:rPr kumimoji="0" lang="en-US" sz="24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Segoe UI Semibold" panose="020B0702040204020203" pitchFamily="34" charset="0"/>
                <a:ea typeface="+mn-ea"/>
                <a:cs typeface="Segoe UI Semibold" panose="020B0702040204020203" pitchFamily="34" charset="0"/>
              </a:rPr>
              <a:t>Acts 19:35-41</a:t>
            </a:r>
            <a:endParaRPr kumimoji="0" lang="en-US" sz="4000" b="1" i="1" u="none" strike="noStrike" kern="1200" cap="small" spc="0" normalizeH="0" baseline="0" noProof="0" dirty="0">
              <a:ln>
                <a:noFill/>
              </a:ln>
              <a:solidFill>
                <a:srgbClr val="C00000"/>
              </a:solidFill>
              <a:effectLst/>
              <a:uLnTx/>
              <a:uFillTx/>
              <a:latin typeface="Segoe UI Black" panose="020B0A02040204020203" pitchFamily="34" charset="0"/>
              <a:ea typeface="Segoe UI Black" panose="020B0A02040204020203" pitchFamily="34" charset="0"/>
              <a:cs typeface="Segoe UI Semibold" panose="020B0702040204020203" pitchFamily="34" charset="0"/>
            </a:endParaRPr>
          </a:p>
        </p:txBody>
      </p:sp>
      <p:sp>
        <p:nvSpPr>
          <p:cNvPr id="17" name="Question 2">
            <a:extLst>
              <a:ext uri="{FF2B5EF4-FFF2-40B4-BE49-F238E27FC236}">
                <a16:creationId xmlns:a16="http://schemas.microsoft.com/office/drawing/2014/main" id="{B2EBAED1-3ABF-411B-AA5B-67AAC1454B99}"/>
              </a:ext>
            </a:extLst>
          </p:cNvPr>
          <p:cNvSpPr/>
          <p:nvPr/>
        </p:nvSpPr>
        <p:spPr>
          <a:xfrm>
            <a:off x="5196316" y="2076336"/>
            <a:ext cx="5899919" cy="2279618"/>
          </a:xfrm>
          <a:prstGeom prst="roundRect">
            <a:avLst/>
          </a:prstGeom>
          <a:solidFill>
            <a:srgbClr val="C000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4">
              <a:shade val="50000"/>
            </a:schemeClr>
          </a:lnRef>
          <a:fillRef idx="1">
            <a:schemeClr val="accent4"/>
          </a:fillRef>
          <a:effectRef idx="0">
            <a:schemeClr val="accent4"/>
          </a:effectRef>
          <a:fontRef idx="minor">
            <a:schemeClr val="lt1"/>
          </a:fontRef>
        </p:style>
        <p:txBody>
          <a:bodyPr tIns="0" rtlCol="0" anchor="ctr"/>
          <a:lstStyle/>
          <a:p>
            <a:pPr algn="ctr">
              <a:lnSpc>
                <a:spcPct val="150000"/>
              </a:lnSpc>
            </a:pPr>
            <a:r>
              <a:rPr lang="en-US" sz="2800" b="1" dirty="0">
                <a:latin typeface="Segoe UI" panose="020B0502040204020203" pitchFamily="34" charset="0"/>
                <a:cs typeface="Segoe UI" panose="020B0502040204020203" pitchFamily="34" charset="0"/>
              </a:rPr>
              <a:t>How would feel, if you were the Apostle Paul or one of the disciples there that day?</a:t>
            </a:r>
          </a:p>
        </p:txBody>
      </p:sp>
      <p:sp>
        <p:nvSpPr>
          <p:cNvPr id="25" name="Question 2">
            <a:extLst>
              <a:ext uri="{FF2B5EF4-FFF2-40B4-BE49-F238E27FC236}">
                <a16:creationId xmlns:a16="http://schemas.microsoft.com/office/drawing/2014/main" id="{56166C8C-C743-4A90-A9AB-DAE7BC65ACAA}"/>
              </a:ext>
            </a:extLst>
          </p:cNvPr>
          <p:cNvSpPr/>
          <p:nvPr/>
        </p:nvSpPr>
        <p:spPr>
          <a:xfrm>
            <a:off x="564181" y="2939908"/>
            <a:ext cx="2909455" cy="3034172"/>
          </a:xfrm>
          <a:prstGeom prst="roundRect">
            <a:avLst/>
          </a:prstGeom>
          <a:solidFill>
            <a:schemeClr val="bg1">
              <a:lumMod val="8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4">
              <a:shade val="50000"/>
            </a:schemeClr>
          </a:lnRef>
          <a:fillRef idx="1">
            <a:schemeClr val="accent4"/>
          </a:fillRef>
          <a:effectRef idx="0">
            <a:schemeClr val="accent4"/>
          </a:effectRef>
          <a:fontRef idx="minor">
            <a:schemeClr val="lt1"/>
          </a:fontRef>
        </p:style>
        <p:txBody>
          <a:bodyPr tIns="0" rtlCol="0" anchor="ctr"/>
          <a:lstStyle/>
          <a:p>
            <a:pPr algn="ctr"/>
            <a:r>
              <a:rPr lang="en-US" sz="2000" b="1" dirty="0">
                <a:latin typeface="Segoe UI" panose="020B0502040204020203" pitchFamily="34" charset="0"/>
                <a:cs typeface="Segoe UI" panose="020B0502040204020203" pitchFamily="34" charset="0"/>
              </a:rPr>
              <a:t>The city clerk, their highest-ranking city official and liaison with Rome, basically calms the crowd by telling them that Rome is a greater threat to them than the Way.</a:t>
            </a:r>
          </a:p>
        </p:txBody>
      </p:sp>
    </p:spTree>
    <p:extLst>
      <p:ext uri="{BB962C8B-B14F-4D97-AF65-F5344CB8AC3E}">
        <p14:creationId xmlns:p14="http://schemas.microsoft.com/office/powerpoint/2010/main" val="24380771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useBgFill="1">
        <p:nvSpPr>
          <p:cNvPr id="14" name="Rectangle 13">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Rectangle 15">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8" name="Rectangle 17">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0" name="Rectangle 19">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2" name="Freeform: Shape 21">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4" name="Rectangle 23">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7" name="Rectangle 6">
            <a:extLst>
              <a:ext uri="{FF2B5EF4-FFF2-40B4-BE49-F238E27FC236}">
                <a16:creationId xmlns:a16="http://schemas.microsoft.com/office/drawing/2014/main" id="{C26F0809-F6DC-41A6-BCD5-838DB7B69239}"/>
              </a:ext>
            </a:extLst>
          </p:cNvPr>
          <p:cNvSpPr>
            <a:spLocks noGrp="1" noChangeArrowheads="1"/>
          </p:cNvSpPr>
          <p:nvPr>
            <p:ph type="sldNum" sz="quarter" idx="12"/>
          </p:nvPr>
        </p:nvSpPr>
        <p:spPr>
          <a:xfrm>
            <a:off x="11704320" y="6455664"/>
            <a:ext cx="448056" cy="365125"/>
          </a:xfrm>
        </p:spPr>
        <p:txBody>
          <a:bodyPr vert="horz" lIns="91440" tIns="45720" rIns="91440" bIns="45720" rtlCol="0" anchor="ctr">
            <a:normAutofit/>
          </a:bodyPr>
          <a:lstStyle>
            <a:lvl1pPr>
              <a:defRPr sz="1200" b="1">
                <a:solidFill>
                  <a:schemeClr val="bg1"/>
                </a:solidFill>
                <a:latin typeface="+mn-lt"/>
              </a:defRPr>
            </a:lvl1pPr>
          </a:lstStyle>
          <a:p>
            <a:pPr marL="0" marR="0" lvl="0" indent="0" algn="r" defTabSz="914400" rtl="0" eaLnBrk="1" fontAlgn="auto" latinLnBrk="0" hangingPunct="1">
              <a:lnSpc>
                <a:spcPct val="100000"/>
              </a:lnSpc>
              <a:spcBef>
                <a:spcPts val="0"/>
              </a:spcBef>
              <a:spcAft>
                <a:spcPts val="600"/>
              </a:spcAft>
              <a:buClrTx/>
              <a:buSzTx/>
              <a:buFontTx/>
              <a:buNone/>
              <a:tabLst/>
              <a:defRPr/>
            </a:pPr>
            <a:fld id="{525D6D22-F3CC-406C-AB7C-C30BB762FCEA}" type="slidenum">
              <a:rPr kumimoji="0" lang="en-US" altLang="en-US" sz="1100" b="1" i="0" u="none" strike="noStrike" kern="1200" cap="none" spc="0" normalizeH="0" baseline="0" noProof="0">
                <a:ln>
                  <a:noFill/>
                </a:ln>
                <a:solidFill>
                  <a:prstClr val="black">
                    <a:lumMod val="50000"/>
                    <a:lumOff val="50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17</a:t>
            </a:fld>
            <a:endParaRPr kumimoji="0" lang="en-US" altLang="en-US" sz="1100" b="1" i="0" u="none" strike="noStrike" kern="1200" cap="none" spc="0" normalizeH="0" baseline="0" noProof="0" dirty="0">
              <a:ln>
                <a:noFill/>
              </a:ln>
              <a:solidFill>
                <a:prstClr val="black">
                  <a:lumMod val="50000"/>
                  <a:lumOff val="50000"/>
                </a:prstClr>
              </a:solidFill>
              <a:effectLst/>
              <a:uLnTx/>
              <a:uFillTx/>
              <a:latin typeface="Calibri" panose="020F0502020204030204"/>
              <a:ea typeface="+mn-ea"/>
              <a:cs typeface="+mn-cs"/>
            </a:endParaRPr>
          </a:p>
        </p:txBody>
      </p:sp>
      <p:sp>
        <p:nvSpPr>
          <p:cNvPr id="13" name="Rectangle 4">
            <a:extLst>
              <a:ext uri="{FF2B5EF4-FFF2-40B4-BE49-F238E27FC236}">
                <a16:creationId xmlns:a16="http://schemas.microsoft.com/office/drawing/2014/main" id="{784710D2-F55C-4E86-B4CF-E065281ED335}"/>
              </a:ext>
            </a:extLst>
          </p:cNvPr>
          <p:cNvSpPr>
            <a:spLocks noGrp="1" noChangeArrowheads="1"/>
          </p:cNvSpPr>
          <p:nvPr>
            <p:ph type="dt" sz="half" idx="10"/>
          </p:nvPr>
        </p:nvSpPr>
        <p:spPr>
          <a:xfrm>
            <a:off x="76200" y="6553200"/>
            <a:ext cx="1431255" cy="258077"/>
          </a:xfrm>
          <a:ln/>
        </p:spPr>
        <p:txBody>
          <a:bodyPr anchor="b"/>
          <a:lstStyle>
            <a:lvl1pPr>
              <a:defRPr sz="900" b="1">
                <a:solidFill>
                  <a:schemeClr val="bg1"/>
                </a:solidFill>
                <a:latin typeface="+mn-lt"/>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en-US" sz="900" b="1" i="0" u="none" strike="noStrike" kern="1200" cap="none" spc="0" normalizeH="0" baseline="0" noProof="0" dirty="0">
                <a:ln>
                  <a:noFill/>
                </a:ln>
                <a:solidFill>
                  <a:prstClr val="white"/>
                </a:solidFill>
                <a:effectLst/>
                <a:uLnTx/>
                <a:uFillTx/>
                <a:latin typeface="Calibri" panose="020F0502020204030204"/>
                <a:ea typeface="+mn-ea"/>
                <a:cs typeface="+mn-cs"/>
              </a:rPr>
              <a:t>© Eric F. Glover 2021</a:t>
            </a:r>
          </a:p>
        </p:txBody>
      </p:sp>
      <p:sp>
        <p:nvSpPr>
          <p:cNvPr id="19" name="TextBox 18">
            <a:extLst>
              <a:ext uri="{FF2B5EF4-FFF2-40B4-BE49-F238E27FC236}">
                <a16:creationId xmlns:a16="http://schemas.microsoft.com/office/drawing/2014/main" id="{D1B283AC-E90F-414F-8433-AA0DB576DCC7}"/>
              </a:ext>
            </a:extLst>
          </p:cNvPr>
          <p:cNvSpPr txBox="1"/>
          <p:nvPr/>
        </p:nvSpPr>
        <p:spPr>
          <a:xfrm>
            <a:off x="4409510" y="556589"/>
            <a:ext cx="7473530" cy="5697110"/>
          </a:xfrm>
          <a:prstGeom prst="rect">
            <a:avLst/>
          </a:prstGeom>
          <a:noFill/>
        </p:spPr>
        <p:txBody>
          <a:bodyPr wrap="square" rtlCol="0">
            <a:noAutofit/>
          </a:bodyPr>
          <a:lstStyle/>
          <a:p>
            <a:pPr marL="0" marR="0" lvl="0" indent="460375" algn="just" defTabSz="457200" rtl="0" eaLnBrk="1" fontAlgn="auto" latinLnBrk="0" hangingPunct="1">
              <a:lnSpc>
                <a:spcPct val="200000"/>
              </a:lnSpc>
              <a:spcBef>
                <a:spcPts val="0"/>
              </a:spcBef>
              <a:spcAft>
                <a:spcPts val="1200"/>
              </a:spcAft>
              <a:buClr>
                <a:srgbClr val="C00000"/>
              </a:buClr>
              <a:buSzTx/>
              <a:buFontTx/>
              <a:buNone/>
              <a:tabLst/>
              <a:defRPr/>
            </a:pPr>
            <a:r>
              <a:rPr kumimoji="0" lang="en-US" sz="2400" b="1" i="0" u="none" strike="noStrike" kern="1200" cap="none" spc="0" normalizeH="0" baseline="30000" noProof="0" dirty="0">
                <a:ln>
                  <a:noFill/>
                </a:ln>
                <a:effectLst/>
                <a:uLnTx/>
                <a:uFillTx/>
                <a:latin typeface="Segoe UI Semibold" panose="020B0702040204020203" pitchFamily="34" charset="0"/>
                <a:ea typeface="Segoe UI Black" panose="020B0A02040204020203" pitchFamily="34" charset="0"/>
                <a:cs typeface="Segoe UI Semibold" panose="020B0702040204020203" pitchFamily="34" charset="0"/>
              </a:rPr>
              <a:t>1</a:t>
            </a:r>
            <a:r>
              <a:rPr kumimoji="0" lang="en-US" sz="2400" b="1" i="0" u="none" strike="noStrike" kern="1200" cap="none" spc="0" normalizeH="0" baseline="0" noProof="0" dirty="0">
                <a:ln>
                  <a:noFill/>
                </a:ln>
                <a:effectLst/>
                <a:uLnTx/>
                <a:uFillTx/>
                <a:latin typeface="Segoe UI Semibold" panose="020B0702040204020203" pitchFamily="34" charset="0"/>
                <a:ea typeface="Segoe UI Black" panose="020B0A02040204020203" pitchFamily="34" charset="0"/>
                <a:cs typeface="Segoe UI Semibold" panose="020B0702040204020203" pitchFamily="34" charset="0"/>
              </a:rPr>
              <a:t>After the uproar was over, Paul sent for the disciples, encouraged them, and after saying farewell, departed to go to Macedonia.</a:t>
            </a:r>
          </a:p>
        </p:txBody>
      </p:sp>
      <p:sp>
        <p:nvSpPr>
          <p:cNvPr id="21" name="Rectangle: Rounded Corners 20">
            <a:extLst>
              <a:ext uri="{FF2B5EF4-FFF2-40B4-BE49-F238E27FC236}">
                <a16:creationId xmlns:a16="http://schemas.microsoft.com/office/drawing/2014/main" id="{333C23F6-1CA8-4D1F-96AE-E2E8A5F01E63}"/>
              </a:ext>
            </a:extLst>
          </p:cNvPr>
          <p:cNvSpPr/>
          <p:nvPr/>
        </p:nvSpPr>
        <p:spPr bwMode="auto">
          <a:xfrm>
            <a:off x="482697" y="469756"/>
            <a:ext cx="3043285" cy="1829253"/>
          </a:xfrm>
          <a:prstGeom prst="roundRect">
            <a:avLst/>
          </a:prstGeom>
          <a:solidFill>
            <a:schemeClr val="bg1"/>
          </a:solidFill>
          <a:ln w="9525" cap="flat" cmpd="sng" algn="ctr">
            <a:solidFill>
              <a:schemeClr val="tx1"/>
            </a:solidFill>
            <a:prstDash val="solid"/>
            <a:round/>
            <a:headEnd type="none" w="med" len="med"/>
            <a:tailEnd type="none" w="med" len="med"/>
          </a:ln>
          <a:effectLst/>
          <a:scene3d>
            <a:camera prst="orthographicFront"/>
            <a:lightRig rig="threePt" dir="t"/>
          </a:scene3d>
          <a:sp3d>
            <a:bevelT/>
          </a:sp3d>
        </p:spPr>
        <p:txBody>
          <a:bodyPr vert="horz" wrap="square" lIns="0" tIns="0" rIns="0" bIns="91440" numCol="1" rtlCol="0" anchor="ctr" anchorCtr="0" compatLnSpc="1">
            <a:prstTxWarp prst="textNoShape">
              <a:avLst/>
            </a:prstTxWarp>
          </a:bodyPr>
          <a:lstStyle/>
          <a:p>
            <a:pPr marL="0" marR="0" lvl="0" indent="0" algn="ctr" defTabSz="457200" rtl="0" eaLnBrk="1" fontAlgn="auto" latinLnBrk="0" hangingPunct="1">
              <a:lnSpc>
                <a:spcPct val="100000"/>
              </a:lnSpc>
              <a:spcBef>
                <a:spcPts val="0"/>
              </a:spcBef>
              <a:spcAft>
                <a:spcPts val="600"/>
              </a:spcAft>
              <a:buClrTx/>
              <a:buSzTx/>
              <a:buFontTx/>
              <a:buNone/>
              <a:tabLst/>
              <a:defRPr/>
            </a:pPr>
            <a:r>
              <a:rPr lang="en-US" sz="3600" b="1" cap="small" dirty="0">
                <a:solidFill>
                  <a:prstClr val="black"/>
                </a:solidFill>
                <a:effectLst>
                  <a:outerShdw blurRad="38100" dist="38100" dir="2700000" algn="tl">
                    <a:srgbClr val="000000">
                      <a:alpha val="43137"/>
                    </a:srgbClr>
                  </a:outerShdw>
                </a:effectLst>
                <a:latin typeface="Segoe UI Black" panose="020B0A02040204020203" pitchFamily="34" charset="0"/>
                <a:ea typeface="Segoe UI Black" panose="020B0A02040204020203" pitchFamily="34" charset="0"/>
                <a:cs typeface="Segoe UI" panose="020B0502040204020203" pitchFamily="34" charset="0"/>
              </a:rPr>
              <a:t>Staying</a:t>
            </a:r>
            <a:r>
              <a:rPr kumimoji="0" lang="en-US" sz="3200" b="1" i="0" u="none" strike="noStrike" kern="1200" cap="small" spc="0" normalizeH="0" baseline="0" noProof="0" dirty="0">
                <a:ln>
                  <a:noFill/>
                </a:ln>
                <a:solidFill>
                  <a:prstClr val="black"/>
                </a:solidFill>
                <a:effectLst>
                  <a:outerShdw blurRad="38100" dist="38100" dir="2700000" algn="tl">
                    <a:srgbClr val="000000">
                      <a:alpha val="43137"/>
                    </a:srgbClr>
                  </a:outerShdw>
                </a:effectLst>
                <a:uLnTx/>
                <a:uFillTx/>
                <a:latin typeface="Segoe UI Black" panose="020B0A02040204020203" pitchFamily="34" charset="0"/>
                <a:ea typeface="Segoe UI Black" panose="020B0A02040204020203" pitchFamily="34" charset="0"/>
                <a:cs typeface="Segoe UI" panose="020B0502040204020203" pitchFamily="34" charset="0"/>
              </a:rPr>
              <a:t> </a:t>
            </a:r>
            <a:r>
              <a:rPr kumimoji="0" lang="en-US" sz="4200" b="1" i="0" u="none" strike="noStrike" kern="1200" cap="small" spc="0" normalizeH="0" baseline="0" noProof="0" dirty="0">
                <a:ln>
                  <a:noFill/>
                </a:ln>
                <a:solidFill>
                  <a:srgbClr val="C00000"/>
                </a:solidFill>
                <a:effectLst>
                  <a:outerShdw blurRad="38100" dist="38100" dir="2700000" algn="tl">
                    <a:srgbClr val="000000">
                      <a:alpha val="43137"/>
                    </a:srgbClr>
                  </a:outerShdw>
                </a:effectLst>
                <a:uLnTx/>
                <a:uFillTx/>
                <a:latin typeface="Segoe UI Black" panose="020B0A02040204020203" pitchFamily="34" charset="0"/>
                <a:ea typeface="Segoe UI Black" panose="020B0A02040204020203" pitchFamily="34" charset="0"/>
                <a:cs typeface="Segoe UI" panose="020B0502040204020203" pitchFamily="34" charset="0"/>
              </a:rPr>
              <a:t>Focused</a:t>
            </a:r>
          </a:p>
          <a:p>
            <a:pPr marL="0" marR="0" lvl="0" indent="0" algn="ctr" defTabSz="457200" rtl="0" eaLnBrk="1" fontAlgn="auto" latinLnBrk="0" hangingPunct="1">
              <a:lnSpc>
                <a:spcPct val="100000"/>
              </a:lnSpc>
              <a:spcBef>
                <a:spcPts val="0"/>
              </a:spcBef>
              <a:spcAft>
                <a:spcPts val="600"/>
              </a:spcAft>
              <a:buClrTx/>
              <a:buSzTx/>
              <a:buFontTx/>
              <a:buNone/>
              <a:tabLst/>
              <a:defRPr/>
            </a:pPr>
            <a:r>
              <a:rPr kumimoji="0" lang="en-US" sz="24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Segoe UI Semibold" panose="020B0702040204020203" pitchFamily="34" charset="0"/>
                <a:ea typeface="+mn-ea"/>
                <a:cs typeface="Segoe UI Semibold" panose="020B0702040204020203" pitchFamily="34" charset="0"/>
              </a:rPr>
              <a:t>Acts 20:1</a:t>
            </a:r>
            <a:endParaRPr kumimoji="0" lang="en-US" sz="4000" b="1" i="1" u="none" strike="noStrike" kern="1200" cap="small" spc="0" normalizeH="0" baseline="0" noProof="0" dirty="0">
              <a:ln>
                <a:noFill/>
              </a:ln>
              <a:solidFill>
                <a:srgbClr val="C00000"/>
              </a:solidFill>
              <a:effectLst/>
              <a:uLnTx/>
              <a:uFillTx/>
              <a:latin typeface="Segoe UI Black" panose="020B0A02040204020203" pitchFamily="34" charset="0"/>
              <a:ea typeface="Segoe UI Black" panose="020B0A02040204020203" pitchFamily="34" charset="0"/>
              <a:cs typeface="Segoe UI Semibold" panose="020B0702040204020203" pitchFamily="34" charset="0"/>
            </a:endParaRPr>
          </a:p>
        </p:txBody>
      </p:sp>
      <p:sp>
        <p:nvSpPr>
          <p:cNvPr id="17" name="Question 2">
            <a:extLst>
              <a:ext uri="{FF2B5EF4-FFF2-40B4-BE49-F238E27FC236}">
                <a16:creationId xmlns:a16="http://schemas.microsoft.com/office/drawing/2014/main" id="{B2EBAED1-3ABF-411B-AA5B-67AAC1454B99}"/>
              </a:ext>
            </a:extLst>
          </p:cNvPr>
          <p:cNvSpPr/>
          <p:nvPr/>
        </p:nvSpPr>
        <p:spPr>
          <a:xfrm>
            <a:off x="5831914" y="3243093"/>
            <a:ext cx="4685707" cy="1286785"/>
          </a:xfrm>
          <a:prstGeom prst="roundRect">
            <a:avLst/>
          </a:prstGeom>
          <a:solidFill>
            <a:srgbClr val="C000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4">
              <a:shade val="50000"/>
            </a:schemeClr>
          </a:lnRef>
          <a:fillRef idx="1">
            <a:schemeClr val="accent4"/>
          </a:fillRef>
          <a:effectRef idx="0">
            <a:schemeClr val="accent4"/>
          </a:effectRef>
          <a:fontRef idx="minor">
            <a:schemeClr val="lt1"/>
          </a:fontRef>
        </p:style>
        <p:txBody>
          <a:bodyPr tIns="0" rtlCol="0" anchor="ctr"/>
          <a:lstStyle/>
          <a:p>
            <a:pPr algn="ctr"/>
            <a:r>
              <a:rPr lang="en-US" sz="2400" b="1" dirty="0">
                <a:latin typeface="Segoe UI" panose="020B0502040204020203" pitchFamily="34" charset="0"/>
                <a:cs typeface="Segoe UI" panose="020B0502040204020203" pitchFamily="34" charset="0"/>
              </a:rPr>
              <a:t>How would you characterize Paul’s response?</a:t>
            </a:r>
          </a:p>
        </p:txBody>
      </p:sp>
      <p:sp>
        <p:nvSpPr>
          <p:cNvPr id="25" name="Question 2">
            <a:extLst>
              <a:ext uri="{FF2B5EF4-FFF2-40B4-BE49-F238E27FC236}">
                <a16:creationId xmlns:a16="http://schemas.microsoft.com/office/drawing/2014/main" id="{4FCCF47F-FCBE-4D68-84F0-D775D97E72A3}"/>
              </a:ext>
            </a:extLst>
          </p:cNvPr>
          <p:cNvSpPr/>
          <p:nvPr/>
        </p:nvSpPr>
        <p:spPr>
          <a:xfrm>
            <a:off x="5831914" y="4990467"/>
            <a:ext cx="4685707" cy="726357"/>
          </a:xfrm>
          <a:prstGeom prst="roundRect">
            <a:avLst/>
          </a:prstGeom>
          <a:solidFill>
            <a:srgbClr val="C000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4">
              <a:shade val="50000"/>
            </a:schemeClr>
          </a:lnRef>
          <a:fillRef idx="1">
            <a:schemeClr val="accent4"/>
          </a:fillRef>
          <a:effectRef idx="0">
            <a:schemeClr val="accent4"/>
          </a:effectRef>
          <a:fontRef idx="minor">
            <a:schemeClr val="lt1"/>
          </a:fontRef>
        </p:style>
        <p:txBody>
          <a:bodyPr tIns="0" rtlCol="0" anchor="ctr"/>
          <a:lstStyle/>
          <a:p>
            <a:pPr algn="ctr"/>
            <a:r>
              <a:rPr lang="en-US" sz="2400" b="1" dirty="0">
                <a:latin typeface="Segoe UI" panose="020B0502040204020203" pitchFamily="34" charset="0"/>
                <a:cs typeface="Segoe UI" panose="020B0502040204020203" pitchFamily="34" charset="0"/>
              </a:rPr>
              <a:t>Are you surprised by that?</a:t>
            </a:r>
          </a:p>
        </p:txBody>
      </p:sp>
    </p:spTree>
    <p:extLst>
      <p:ext uri="{BB962C8B-B14F-4D97-AF65-F5344CB8AC3E}">
        <p14:creationId xmlns:p14="http://schemas.microsoft.com/office/powerpoint/2010/main" val="8677347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25"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7" name="Rectangle 16">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9" name="Rectangle 18">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1" name="Rectangle 20">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 name="Rectangle: Rounded Corners 3">
            <a:extLst>
              <a:ext uri="{FF2B5EF4-FFF2-40B4-BE49-F238E27FC236}">
                <a16:creationId xmlns:a16="http://schemas.microsoft.com/office/drawing/2014/main" id="{3557725F-5149-44D1-ACB7-626F0A6DFEE8}"/>
              </a:ext>
            </a:extLst>
          </p:cNvPr>
          <p:cNvSpPr/>
          <p:nvPr/>
        </p:nvSpPr>
        <p:spPr bwMode="auto">
          <a:xfrm>
            <a:off x="304800" y="294538"/>
            <a:ext cx="11658599" cy="1033669"/>
          </a:xfrm>
          <a:prstGeom prst="roundRect">
            <a:avLst/>
          </a:prstGeom>
          <a:scene3d>
            <a:camera prst="orthographicFront">
              <a:rot lat="0" lon="0" rev="0"/>
            </a:camera>
            <a:lightRig rig="soft" dir="t">
              <a:rot lat="0" lon="0" rev="0"/>
            </a:lightRig>
          </a:scene3d>
        </p:spPr>
        <p:txBody>
          <a:bodyPr vert="horz" lIns="91440" tIns="45720" rIns="91440" bIns="45720" numCol="1" rtlCol="0" anchor="ctr" anchorCtr="0" compatLnSpc="1">
            <a:prstTxWarp prst="textNoShape">
              <a:avLst/>
            </a:prstTxWarp>
            <a:normAutofit/>
          </a:bodyPr>
          <a:lstStyle/>
          <a:p>
            <a:pPr marL="0" marR="0" lvl="0" indent="0" algn="l" defTabSz="914400" rtl="0" eaLnBrk="1" fontAlgn="auto" latinLnBrk="0" hangingPunct="1">
              <a:lnSpc>
                <a:spcPct val="90000"/>
              </a:lnSpc>
              <a:spcBef>
                <a:spcPct val="0"/>
              </a:spcBef>
              <a:spcAft>
                <a:spcPts val="600"/>
              </a:spcAft>
              <a:buClrTx/>
              <a:buSzTx/>
              <a:buFontTx/>
              <a:buNone/>
              <a:tabLst>
                <a:tab pos="11255375" algn="r"/>
              </a:tabLst>
              <a:defRPr/>
            </a:pPr>
            <a:r>
              <a:rPr kumimoji="0" lang="en-US" sz="4800" b="1" i="0" u="none" strike="noStrike" kern="1200" cap="small" spc="0" normalizeH="0" baseline="0" noProof="0" dirty="0">
                <a:ln>
                  <a:noFill/>
                </a:ln>
                <a:solidFill>
                  <a:srgbClr val="FFFFFF"/>
                </a:solidFill>
                <a:effectLst>
                  <a:outerShdw blurRad="38100" dist="38100" dir="2700000" algn="tl">
                    <a:srgbClr val="000000">
                      <a:alpha val="43137"/>
                    </a:srgbClr>
                  </a:outerShdw>
                </a:effectLst>
                <a:uLnTx/>
                <a:uFillTx/>
                <a:latin typeface="Segoe UI" panose="020B0502040204020203" pitchFamily="34" charset="0"/>
                <a:ea typeface="+mn-ea"/>
                <a:cs typeface="Segoe UI" panose="020B0502040204020203" pitchFamily="34" charset="0"/>
              </a:rPr>
              <a:t>Sharpened by Friction</a:t>
            </a:r>
            <a:endParaRPr kumimoji="0" lang="en-US" sz="32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Segoe UI" panose="020B0502040204020203" pitchFamily="34" charset="0"/>
              <a:ea typeface="+mn-ea"/>
              <a:cs typeface="Segoe UI" panose="020B0502040204020203" pitchFamily="34" charset="0"/>
            </a:endParaRPr>
          </a:p>
        </p:txBody>
      </p:sp>
      <p:sp>
        <p:nvSpPr>
          <p:cNvPr id="7" name="Content Placeholder 2">
            <a:extLst>
              <a:ext uri="{FF2B5EF4-FFF2-40B4-BE49-F238E27FC236}">
                <a16:creationId xmlns:a16="http://schemas.microsoft.com/office/drawing/2014/main" id="{171BDC59-AB62-4E3E-98ED-9552F438EE52}"/>
              </a:ext>
            </a:extLst>
          </p:cNvPr>
          <p:cNvSpPr txBox="1">
            <a:spLocks/>
          </p:cNvSpPr>
          <p:nvPr/>
        </p:nvSpPr>
        <p:spPr bwMode="auto">
          <a:xfrm>
            <a:off x="392752" y="1774444"/>
            <a:ext cx="11044868" cy="4734732"/>
          </a:xfrm>
          <a:prstGeom prst="rect">
            <a:avLst/>
          </a:prstGeom>
          <a:ln>
            <a:solidFill>
              <a:srgbClr val="C00000"/>
            </a:solidFill>
          </a:ln>
        </p:spPr>
        <p:style>
          <a:lnRef idx="2">
            <a:schemeClr val="dk1"/>
          </a:lnRef>
          <a:fillRef idx="1">
            <a:schemeClr val="lt1"/>
          </a:fillRef>
          <a:effectRef idx="0">
            <a:schemeClr val="dk1"/>
          </a:effectRef>
          <a:fontRef idx="minor">
            <a:schemeClr val="dk1"/>
          </a:fontRef>
        </p:style>
        <p:txBody>
          <a:bodyPr vert="horz" lIns="91440" tIns="45720" rIns="91440" bIns="45720" numCol="1" rtlCol="0" anchor="t" anchorCtr="0" compatLnSpc="1">
            <a:prstTxWarp prst="textNoShape">
              <a:avLst/>
            </a:prstTxWarp>
            <a:noAutofit/>
          </a:bodyPr>
          <a:lstStyle>
            <a:lvl1pPr indent="460375" algn="just" defTabSz="914400">
              <a:lnSpc>
                <a:spcPct val="125000"/>
              </a:lnSpc>
              <a:spcBef>
                <a:spcPts val="0"/>
              </a:spcBef>
              <a:buFont typeface="Arial" panose="020B0604020202020204" pitchFamily="34" charset="0"/>
              <a:buNone/>
              <a:defRPr spc="-25" baseline="30000">
                <a:effectLst/>
                <a:latin typeface="Segoe UI Semibold" panose="020B0702040204020203" pitchFamily="34" charset="0"/>
                <a:ea typeface="Times New Roman" panose="02020603050405020304" pitchFamily="18" charset="0"/>
                <a:cs typeface="Segoe UI Semibold" panose="020B0702040204020203" pitchFamily="34" charset="0"/>
              </a:defRPr>
            </a:lvl1pPr>
            <a:lvl2pPr marL="685800" indent="-228600" defTabSz="914400">
              <a:lnSpc>
                <a:spcPct val="90000"/>
              </a:lnSpc>
              <a:spcBef>
                <a:spcPts val="500"/>
              </a:spcBef>
              <a:buFont typeface="Arial" panose="020B0604020202020204" pitchFamily="34" charset="0"/>
              <a:buChar char="•"/>
              <a:defRPr sz="2400"/>
            </a:lvl2pPr>
            <a:lvl3pPr marL="1143000" indent="-228600" defTabSz="914400">
              <a:lnSpc>
                <a:spcPct val="90000"/>
              </a:lnSpc>
              <a:spcBef>
                <a:spcPts val="500"/>
              </a:spcBef>
              <a:buFont typeface="Arial" panose="020B0604020202020204" pitchFamily="34" charset="0"/>
              <a:buChar char="•"/>
              <a:defRPr sz="2000"/>
            </a:lvl3pPr>
            <a:lvl4pPr marL="1600200" indent="-228600" defTabSz="914400">
              <a:lnSpc>
                <a:spcPct val="90000"/>
              </a:lnSpc>
              <a:spcBef>
                <a:spcPts val="500"/>
              </a:spcBef>
              <a:buFont typeface="Arial" panose="020B0604020202020204" pitchFamily="34" charset="0"/>
              <a:buChar char="•"/>
            </a:lvl4pPr>
            <a:lvl5pPr marL="2057400" indent="-228600" defTabSz="914400">
              <a:lnSpc>
                <a:spcPct val="90000"/>
              </a:lnSpc>
              <a:spcBef>
                <a:spcPts val="500"/>
              </a:spcBef>
              <a:buFont typeface="Arial" panose="020B0604020202020204" pitchFamily="34" charset="0"/>
              <a:buChar char="•"/>
            </a:lvl5pPr>
            <a:lvl6pPr marL="2514600" indent="-228600" defTabSz="914400">
              <a:lnSpc>
                <a:spcPct val="90000"/>
              </a:lnSpc>
              <a:spcBef>
                <a:spcPts val="500"/>
              </a:spcBef>
              <a:buFont typeface="Arial" panose="020B0604020202020204" pitchFamily="34" charset="0"/>
              <a:buChar char="•"/>
            </a:lvl6pPr>
            <a:lvl7pPr marL="2971800" indent="-228600" defTabSz="914400">
              <a:lnSpc>
                <a:spcPct val="90000"/>
              </a:lnSpc>
              <a:spcBef>
                <a:spcPts val="500"/>
              </a:spcBef>
              <a:buFont typeface="Arial" panose="020B0604020202020204" pitchFamily="34" charset="0"/>
              <a:buChar char="•"/>
            </a:lvl7pPr>
            <a:lvl8pPr marL="3429000" indent="-228600" defTabSz="914400">
              <a:lnSpc>
                <a:spcPct val="90000"/>
              </a:lnSpc>
              <a:spcBef>
                <a:spcPts val="500"/>
              </a:spcBef>
              <a:buFont typeface="Arial" panose="020B0604020202020204" pitchFamily="34" charset="0"/>
              <a:buChar char="•"/>
            </a:lvl8pPr>
            <a:lvl9pPr marL="3886200" indent="-228600" defTabSz="914400">
              <a:lnSpc>
                <a:spcPct val="90000"/>
              </a:lnSpc>
              <a:spcBef>
                <a:spcPts val="500"/>
              </a:spcBef>
              <a:buFont typeface="Arial" panose="020B0604020202020204" pitchFamily="34" charset="0"/>
              <a:buChar char="•"/>
            </a:lvl9pPr>
          </a:lstStyle>
          <a:p>
            <a:pPr algn="ctr">
              <a:lnSpc>
                <a:spcPct val="150000"/>
              </a:lnSpc>
            </a:pPr>
            <a:r>
              <a:rPr lang="en-US" sz="2400" i="1" baseline="0" dirty="0">
                <a:latin typeface="Segoe UI Semilight" panose="020B0402040204020203" pitchFamily="34" charset="0"/>
                <a:cs typeface="Segoe UI Semilight" panose="020B0402040204020203" pitchFamily="34" charset="0"/>
              </a:rPr>
              <a:t>“Let us be very careful that we do not waste our energy, and miss the meaning </a:t>
            </a:r>
            <a:br>
              <a:rPr lang="en-US" sz="2400" i="1" baseline="0" dirty="0">
                <a:latin typeface="Segoe UI Semilight" panose="020B0402040204020203" pitchFamily="34" charset="0"/>
                <a:cs typeface="Segoe UI Semilight" panose="020B0402040204020203" pitchFamily="34" charset="0"/>
              </a:rPr>
            </a:br>
            <a:r>
              <a:rPr lang="en-US" sz="2400" i="1" baseline="0" dirty="0">
                <a:latin typeface="Segoe UI Semilight" panose="020B0402040204020203" pitchFamily="34" charset="0"/>
                <a:cs typeface="Segoe UI Semilight" panose="020B0402040204020203" pitchFamily="34" charset="0"/>
              </a:rPr>
              <a:t>of our high calling, by any rejoicing in the patronage of the world. </a:t>
            </a:r>
            <a:r>
              <a:rPr lang="en-US" sz="2400" b="1" i="1" baseline="0" dirty="0">
                <a:effectLst>
                  <a:glow rad="101600">
                    <a:srgbClr val="FFC000">
                      <a:alpha val="60000"/>
                    </a:srgbClr>
                  </a:glow>
                </a:effectLst>
                <a:latin typeface="Segoe UI Semilight" panose="020B0402040204020203" pitchFamily="34" charset="0"/>
                <a:cs typeface="Segoe UI Semilight" panose="020B0402040204020203" pitchFamily="34" charset="0"/>
              </a:rPr>
              <a:t>It is by the friction </a:t>
            </a:r>
            <a:br>
              <a:rPr lang="en-US" sz="2400" b="1" i="1" baseline="0" dirty="0">
                <a:effectLst>
                  <a:glow rad="101600">
                    <a:srgbClr val="FFC000">
                      <a:alpha val="60000"/>
                    </a:srgbClr>
                  </a:glow>
                </a:effectLst>
                <a:latin typeface="Segoe UI Semilight" panose="020B0402040204020203" pitchFamily="34" charset="0"/>
                <a:cs typeface="Segoe UI Semilight" panose="020B0402040204020203" pitchFamily="34" charset="0"/>
              </a:rPr>
            </a:br>
            <a:r>
              <a:rPr lang="en-US" sz="2400" b="1" i="1" baseline="0" dirty="0">
                <a:effectLst>
                  <a:glow rad="101600">
                    <a:srgbClr val="FFC000">
                      <a:alpha val="60000"/>
                    </a:srgbClr>
                  </a:glow>
                </a:effectLst>
                <a:latin typeface="Segoe UI Semilight" panose="020B0402040204020203" pitchFamily="34" charset="0"/>
                <a:cs typeface="Segoe UI Semilight" panose="020B0402040204020203" pitchFamily="34" charset="0"/>
              </a:rPr>
              <a:t>of persecution that the fine gold of character is made to flash and gleam with glory</a:t>
            </a:r>
            <a:r>
              <a:rPr lang="en-US" sz="2400" i="1" baseline="0" dirty="0">
                <a:latin typeface="Segoe UI Semilight" panose="020B0402040204020203" pitchFamily="34" charset="0"/>
                <a:cs typeface="Segoe UI Semilight" panose="020B0402040204020203" pitchFamily="34" charset="0"/>
              </a:rPr>
              <a:t>. </a:t>
            </a:r>
            <a:br>
              <a:rPr lang="en-US" sz="2400" i="1" baseline="0" dirty="0">
                <a:latin typeface="Segoe UI Semilight" panose="020B0402040204020203" pitchFamily="34" charset="0"/>
                <a:cs typeface="Segoe UI Semilight" panose="020B0402040204020203" pitchFamily="34" charset="0"/>
              </a:rPr>
            </a:br>
            <a:r>
              <a:rPr lang="en-US" sz="2400" i="1" u="sng" baseline="0" dirty="0">
                <a:latin typeface="Segoe UI Semilight" panose="020B0402040204020203" pitchFamily="34" charset="0"/>
                <a:cs typeface="Segoe UI Semilight" panose="020B0402040204020203" pitchFamily="34" charset="0"/>
              </a:rPr>
              <a:t>The Church persecuted has always been the Church pure, and therefore the </a:t>
            </a:r>
            <a:br>
              <a:rPr lang="en-US" sz="2400" i="1" u="sng" baseline="0" dirty="0">
                <a:latin typeface="Segoe UI Semilight" panose="020B0402040204020203" pitchFamily="34" charset="0"/>
                <a:cs typeface="Segoe UI Semilight" panose="020B0402040204020203" pitchFamily="34" charset="0"/>
              </a:rPr>
            </a:br>
            <a:r>
              <a:rPr lang="en-US" sz="2400" i="1" u="sng" baseline="0" dirty="0">
                <a:latin typeface="Segoe UI Semilight" panose="020B0402040204020203" pitchFamily="34" charset="0"/>
                <a:cs typeface="Segoe UI Semilight" panose="020B0402040204020203" pitchFamily="34" charset="0"/>
              </a:rPr>
              <a:t>Church powerful</a:t>
            </a:r>
            <a:r>
              <a:rPr lang="en-US" sz="2400" i="1" baseline="0" dirty="0">
                <a:latin typeface="Segoe UI Semilight" panose="020B0402040204020203" pitchFamily="34" charset="0"/>
                <a:cs typeface="Segoe UI Semilight" panose="020B0402040204020203" pitchFamily="34" charset="0"/>
              </a:rPr>
              <a:t>. The Church patronized has always been the Church in </a:t>
            </a:r>
            <a:br>
              <a:rPr lang="en-US" sz="2400" i="1" baseline="0" dirty="0">
                <a:latin typeface="Segoe UI Semilight" panose="020B0402040204020203" pitchFamily="34" charset="0"/>
                <a:cs typeface="Segoe UI Semilight" panose="020B0402040204020203" pitchFamily="34" charset="0"/>
              </a:rPr>
            </a:br>
            <a:r>
              <a:rPr lang="en-US" sz="2400" i="1" baseline="0" dirty="0">
                <a:latin typeface="Segoe UI Semilight" panose="020B0402040204020203" pitchFamily="34" charset="0"/>
                <a:cs typeface="Segoe UI Semilight" panose="020B0402040204020203" pitchFamily="34" charset="0"/>
              </a:rPr>
              <a:t>peril, and very often the Church paralyzed.”</a:t>
            </a:r>
          </a:p>
          <a:p>
            <a:pPr algn="ctr">
              <a:lnSpc>
                <a:spcPct val="100000"/>
              </a:lnSpc>
            </a:pPr>
            <a:br>
              <a:rPr lang="en-US" sz="2000" i="1" baseline="0" dirty="0">
                <a:latin typeface="Segoe UI" panose="020B0502040204020203" pitchFamily="34" charset="0"/>
                <a:cs typeface="Segoe UI" panose="020B0502040204020203" pitchFamily="34" charset="0"/>
              </a:rPr>
            </a:br>
            <a:r>
              <a:rPr kumimoji="0" lang="en-US" b="0" i="0" u="none" strike="noStrike" kern="1200" cap="none" spc="-25" normalizeH="0" baseline="0" noProof="0" dirty="0">
                <a:ln>
                  <a:noFill/>
                </a:ln>
                <a:solidFill>
                  <a:prstClr val="black"/>
                </a:solidFill>
                <a:effectLst/>
                <a:uLnTx/>
                <a:uFillTx/>
                <a:latin typeface="Segoe UI Black" panose="020B0A02040204020203" pitchFamily="34" charset="0"/>
                <a:ea typeface="Segoe UI Black" panose="020B0A02040204020203" pitchFamily="34" charset="0"/>
              </a:rPr>
              <a:t>G. Campbell Morgan</a:t>
            </a:r>
            <a:br>
              <a:rPr kumimoji="0" lang="en-US" b="0" i="0" u="none" strike="noStrike" kern="1200" cap="none" spc="-25" normalizeH="0" baseline="0" noProof="0" dirty="0">
                <a:ln>
                  <a:noFill/>
                </a:ln>
                <a:solidFill>
                  <a:prstClr val="black"/>
                </a:solidFill>
                <a:effectLst/>
                <a:uLnTx/>
                <a:uFillTx/>
                <a:latin typeface="Segoe UI Black" panose="020B0A02040204020203" pitchFamily="34" charset="0"/>
                <a:ea typeface="Segoe UI Black" panose="020B0A02040204020203" pitchFamily="34" charset="0"/>
              </a:rPr>
            </a:br>
            <a:r>
              <a:rPr lang="en-US" sz="1200" b="0" i="1" baseline="0" dirty="0">
                <a:solidFill>
                  <a:schemeClr val="tx1"/>
                </a:solidFill>
                <a:effectLst/>
                <a:latin typeface="Segoe UI" panose="020B0502040204020203" pitchFamily="34" charset="0"/>
                <a:cs typeface="Segoe UI" panose="020B0502040204020203" pitchFamily="34" charset="0"/>
              </a:rPr>
              <a:t>British evangelist, preacher, leading Bible teacher, and prolific author.</a:t>
            </a:r>
            <a:br>
              <a:rPr lang="en-US" sz="1200" b="0" i="1" baseline="0" dirty="0">
                <a:solidFill>
                  <a:schemeClr val="tx1"/>
                </a:solidFill>
                <a:effectLst/>
                <a:latin typeface="Segoe UI" panose="020B0502040204020203" pitchFamily="34" charset="0"/>
                <a:cs typeface="Segoe UI" panose="020B0502040204020203" pitchFamily="34" charset="0"/>
              </a:rPr>
            </a:br>
            <a:r>
              <a:rPr lang="en-US" i="0" baseline="0" dirty="0">
                <a:solidFill>
                  <a:schemeClr val="tx1"/>
                </a:solidFill>
                <a:effectLst/>
              </a:rPr>
              <a:t>1863-1945</a:t>
            </a:r>
            <a:endParaRPr kumimoji="0" lang="en-US" i="0" u="none" strike="noStrike" kern="1200" cap="none" spc="-25" normalizeH="0" baseline="0" noProof="0" dirty="0">
              <a:ln>
                <a:noFill/>
              </a:ln>
              <a:solidFill>
                <a:schemeClr val="tx1"/>
              </a:solidFill>
              <a:effectLst/>
              <a:uLnTx/>
              <a:uFillTx/>
              <a:ea typeface="Segoe UI Black" panose="020B0A02040204020203" pitchFamily="34" charset="0"/>
            </a:endParaRPr>
          </a:p>
        </p:txBody>
      </p:sp>
      <p:sp>
        <p:nvSpPr>
          <p:cNvPr id="6" name="Rectangle 4">
            <a:extLst>
              <a:ext uri="{FF2B5EF4-FFF2-40B4-BE49-F238E27FC236}">
                <a16:creationId xmlns:a16="http://schemas.microsoft.com/office/drawing/2014/main" id="{96D35C99-2711-43DD-BCB2-069CC0259745}"/>
              </a:ext>
            </a:extLst>
          </p:cNvPr>
          <p:cNvSpPr>
            <a:spLocks noGrp="1" noChangeArrowheads="1"/>
          </p:cNvSpPr>
          <p:nvPr>
            <p:ph type="dt" sz="half" idx="10"/>
          </p:nvPr>
        </p:nvSpPr>
        <p:spPr>
          <a:xfrm>
            <a:off x="0" y="6597127"/>
            <a:ext cx="2743200" cy="249385"/>
          </a:xfrm>
        </p:spPr>
        <p:txBody>
          <a:bodyPr vert="horz" lIns="91440" tIns="45720" rIns="91440" bIns="45720" rtlCol="0" anchor="ctr">
            <a:normAutofit/>
          </a:bodyPr>
          <a:lstStyle>
            <a:lvl1pPr>
              <a:defRPr sz="900" b="1">
                <a:solidFill>
                  <a:schemeClr val="bg1"/>
                </a:solidFill>
                <a:latin typeface="+mn-lt"/>
              </a:defRPr>
            </a:lvl1pPr>
          </a:lstStyle>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US" altLang="en-US" sz="800" b="1" i="0" u="none" strike="noStrike" kern="1200" cap="none" spc="0" normalizeH="0" baseline="0" noProof="0" dirty="0">
                <a:ln>
                  <a:noFill/>
                </a:ln>
                <a:solidFill>
                  <a:prstClr val="black"/>
                </a:solidFill>
                <a:effectLst/>
                <a:uLnTx/>
                <a:uFillTx/>
                <a:latin typeface="Segoe UI" panose="020B0502040204020203" pitchFamily="34" charset="0"/>
                <a:ea typeface="+mn-ea"/>
                <a:cs typeface="Segoe UI" panose="020B0502040204020203" pitchFamily="34" charset="0"/>
              </a:rPr>
              <a:t>© Eric F. Glover 2021</a:t>
            </a:r>
          </a:p>
        </p:txBody>
      </p:sp>
      <p:sp>
        <p:nvSpPr>
          <p:cNvPr id="8" name="Rectangle 6">
            <a:extLst>
              <a:ext uri="{FF2B5EF4-FFF2-40B4-BE49-F238E27FC236}">
                <a16:creationId xmlns:a16="http://schemas.microsoft.com/office/drawing/2014/main" id="{67F5462F-1EAF-481E-9E06-460CAB3C384C}"/>
              </a:ext>
            </a:extLst>
          </p:cNvPr>
          <p:cNvSpPr>
            <a:spLocks noGrp="1" noChangeArrowheads="1"/>
          </p:cNvSpPr>
          <p:nvPr>
            <p:ph type="sldNum" sz="quarter" idx="12"/>
          </p:nvPr>
        </p:nvSpPr>
        <p:spPr>
          <a:xfrm>
            <a:off x="11658600" y="6455431"/>
            <a:ext cx="445913" cy="365125"/>
          </a:xfrm>
        </p:spPr>
        <p:txBody>
          <a:bodyPr vert="horz" lIns="91440" tIns="45720" rIns="91440" bIns="45720" rtlCol="0" anchor="ctr">
            <a:normAutofit/>
          </a:bodyPr>
          <a:lstStyle>
            <a:lvl1pPr>
              <a:defRPr sz="1200" b="1">
                <a:solidFill>
                  <a:schemeClr val="bg1"/>
                </a:solidFill>
                <a:latin typeface="+mn-lt"/>
              </a:defRPr>
            </a:lvl1pPr>
          </a:lstStyle>
          <a:p>
            <a:pPr marL="0" marR="0" lvl="0" indent="0" algn="r" defTabSz="914400" rtl="0" eaLnBrk="1" fontAlgn="auto" latinLnBrk="0" hangingPunct="1">
              <a:lnSpc>
                <a:spcPct val="100000"/>
              </a:lnSpc>
              <a:spcBef>
                <a:spcPts val="0"/>
              </a:spcBef>
              <a:spcAft>
                <a:spcPts val="600"/>
              </a:spcAft>
              <a:buClrTx/>
              <a:buSzTx/>
              <a:buFontTx/>
              <a:buNone/>
              <a:tabLst/>
              <a:defRPr/>
            </a:pPr>
            <a:fld id="{525D6D22-F3CC-406C-AB7C-C30BB762FCEA}" type="slidenum">
              <a:rPr kumimoji="0" lang="en-US" altLang="en-US" sz="1000" b="1" i="0" u="none" strike="noStrike" kern="1200" cap="none" spc="0" normalizeH="0" baseline="0" noProof="0">
                <a:ln>
                  <a:noFill/>
                </a:ln>
                <a:solidFill>
                  <a:prstClr val="black"/>
                </a:solidFill>
                <a:effectLst/>
                <a:uLnTx/>
                <a:uFillTx/>
                <a:latin typeface="Segoe UI Semibold" panose="020B0702040204020203" pitchFamily="34" charset="0"/>
                <a:ea typeface="+mn-ea"/>
                <a:cs typeface="Segoe UI Semibold" panose="020B0702040204020203" pitchFamily="34" charset="0"/>
              </a:rPr>
              <a:pPr marL="0" marR="0" lvl="0" indent="0" algn="r" defTabSz="914400" rtl="0" eaLnBrk="1" fontAlgn="auto" latinLnBrk="0" hangingPunct="1">
                <a:lnSpc>
                  <a:spcPct val="100000"/>
                </a:lnSpc>
                <a:spcBef>
                  <a:spcPts val="0"/>
                </a:spcBef>
                <a:spcAft>
                  <a:spcPts val="600"/>
                </a:spcAft>
                <a:buClrTx/>
                <a:buSzTx/>
                <a:buFontTx/>
                <a:buNone/>
                <a:tabLst/>
                <a:defRPr/>
              </a:pPr>
              <a:t>18</a:t>
            </a:fld>
            <a:endParaRPr kumimoji="0" lang="en-US" altLang="en-US" sz="1000" b="1" i="0" u="none" strike="noStrike" kern="1200" cap="none" spc="0" normalizeH="0" baseline="0" noProof="0" dirty="0">
              <a:ln>
                <a:noFill/>
              </a:ln>
              <a:solidFill>
                <a:prstClr val="black"/>
              </a:solidFill>
              <a:effectLst/>
              <a:uLnTx/>
              <a:uFillTx/>
              <a:latin typeface="Segoe UI Semibold" panose="020B0702040204020203" pitchFamily="34" charset="0"/>
              <a:ea typeface="+mn-ea"/>
              <a:cs typeface="Segoe UI Semibold" panose="020B0702040204020203" pitchFamily="34" charset="0"/>
            </a:endParaRPr>
          </a:p>
        </p:txBody>
      </p:sp>
    </p:spTree>
    <p:extLst>
      <p:ext uri="{BB962C8B-B14F-4D97-AF65-F5344CB8AC3E}">
        <p14:creationId xmlns:p14="http://schemas.microsoft.com/office/powerpoint/2010/main" val="34255976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7" name="Rectangle 16">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9" name="Rectangle 18">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1" name="Rectangle 20">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6" name="Rectangle 4">
            <a:extLst>
              <a:ext uri="{FF2B5EF4-FFF2-40B4-BE49-F238E27FC236}">
                <a16:creationId xmlns:a16="http://schemas.microsoft.com/office/drawing/2014/main" id="{96D35C99-2711-43DD-BCB2-069CC0259745}"/>
              </a:ext>
            </a:extLst>
          </p:cNvPr>
          <p:cNvSpPr>
            <a:spLocks noGrp="1" noChangeArrowheads="1"/>
          </p:cNvSpPr>
          <p:nvPr>
            <p:ph type="dt" sz="half" idx="10"/>
          </p:nvPr>
        </p:nvSpPr>
        <p:spPr>
          <a:xfrm>
            <a:off x="0" y="6492875"/>
            <a:ext cx="2743200" cy="365125"/>
          </a:xfrm>
        </p:spPr>
        <p:txBody>
          <a:bodyPr vert="horz" lIns="91440" tIns="45720" rIns="91440" bIns="45720" rtlCol="0" anchor="ctr">
            <a:normAutofit/>
          </a:bodyPr>
          <a:lstStyle>
            <a:lvl1pPr>
              <a:defRPr sz="900" b="1">
                <a:solidFill>
                  <a:schemeClr val="bg1"/>
                </a:solidFill>
                <a:latin typeface="+mn-lt"/>
              </a:defRPr>
            </a:lvl1pPr>
          </a:lstStyle>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US" altLang="en-US" sz="800" b="1" i="0" u="none" strike="noStrike" kern="1200" cap="none" spc="0" normalizeH="0" baseline="0" noProof="0" dirty="0">
                <a:ln>
                  <a:noFill/>
                </a:ln>
                <a:solidFill>
                  <a:prstClr val="black"/>
                </a:solidFill>
                <a:effectLst/>
                <a:uLnTx/>
                <a:uFillTx/>
                <a:latin typeface="Segoe UI" panose="020B0502040204020203" pitchFamily="34" charset="0"/>
                <a:ea typeface="+mn-ea"/>
                <a:cs typeface="Segoe UI" panose="020B0502040204020203" pitchFamily="34" charset="0"/>
              </a:rPr>
              <a:t>© Eric F. Glover 2021</a:t>
            </a:r>
          </a:p>
        </p:txBody>
      </p:sp>
      <p:sp>
        <p:nvSpPr>
          <p:cNvPr id="8" name="Rectangle 6">
            <a:extLst>
              <a:ext uri="{FF2B5EF4-FFF2-40B4-BE49-F238E27FC236}">
                <a16:creationId xmlns:a16="http://schemas.microsoft.com/office/drawing/2014/main" id="{67F5462F-1EAF-481E-9E06-460CAB3C384C}"/>
              </a:ext>
            </a:extLst>
          </p:cNvPr>
          <p:cNvSpPr>
            <a:spLocks noGrp="1" noChangeArrowheads="1"/>
          </p:cNvSpPr>
          <p:nvPr>
            <p:ph type="sldNum" sz="quarter" idx="12"/>
          </p:nvPr>
        </p:nvSpPr>
        <p:spPr>
          <a:xfrm>
            <a:off x="11658600" y="6455431"/>
            <a:ext cx="445913" cy="365125"/>
          </a:xfrm>
        </p:spPr>
        <p:txBody>
          <a:bodyPr vert="horz" lIns="91440" tIns="45720" rIns="91440" bIns="45720" rtlCol="0" anchor="ctr">
            <a:normAutofit/>
          </a:bodyPr>
          <a:lstStyle>
            <a:lvl1pPr>
              <a:defRPr sz="1200" b="1">
                <a:solidFill>
                  <a:schemeClr val="bg1"/>
                </a:solidFill>
                <a:latin typeface="+mn-lt"/>
              </a:defRPr>
            </a:lvl1pPr>
          </a:lstStyle>
          <a:p>
            <a:pPr marL="0" marR="0" lvl="0" indent="0" algn="r" defTabSz="914400" rtl="0" eaLnBrk="1" fontAlgn="auto" latinLnBrk="0" hangingPunct="1">
              <a:lnSpc>
                <a:spcPct val="100000"/>
              </a:lnSpc>
              <a:spcBef>
                <a:spcPts val="0"/>
              </a:spcBef>
              <a:spcAft>
                <a:spcPts val="600"/>
              </a:spcAft>
              <a:buClrTx/>
              <a:buSzTx/>
              <a:buFontTx/>
              <a:buNone/>
              <a:tabLst/>
              <a:defRPr/>
            </a:pPr>
            <a:fld id="{525D6D22-F3CC-406C-AB7C-C30BB762FCEA}" type="slidenum">
              <a:rPr kumimoji="0" lang="en-US" altLang="en-US" sz="1000" b="1" i="0" u="none" strike="noStrike" kern="1200" cap="none" spc="0" normalizeH="0" baseline="0" noProof="0">
                <a:ln>
                  <a:noFill/>
                </a:ln>
                <a:solidFill>
                  <a:prstClr val="black"/>
                </a:solidFill>
                <a:effectLst/>
                <a:uLnTx/>
                <a:uFillTx/>
                <a:latin typeface="Segoe UI Semibold" panose="020B0702040204020203" pitchFamily="34" charset="0"/>
                <a:ea typeface="+mn-ea"/>
                <a:cs typeface="Segoe UI Semibold" panose="020B0702040204020203" pitchFamily="34" charset="0"/>
              </a:rPr>
              <a:pPr marL="0" marR="0" lvl="0" indent="0" algn="r" defTabSz="914400" rtl="0" eaLnBrk="1" fontAlgn="auto" latinLnBrk="0" hangingPunct="1">
                <a:lnSpc>
                  <a:spcPct val="100000"/>
                </a:lnSpc>
                <a:spcBef>
                  <a:spcPts val="0"/>
                </a:spcBef>
                <a:spcAft>
                  <a:spcPts val="600"/>
                </a:spcAft>
                <a:buClrTx/>
                <a:buSzTx/>
                <a:buFontTx/>
                <a:buNone/>
                <a:tabLst/>
                <a:defRPr/>
              </a:pPr>
              <a:t>19</a:t>
            </a:fld>
            <a:endParaRPr kumimoji="0" lang="en-US" altLang="en-US" sz="1000" b="1" i="0" u="none" strike="noStrike" kern="1200" cap="none" spc="0" normalizeH="0" baseline="0" noProof="0" dirty="0">
              <a:ln>
                <a:noFill/>
              </a:ln>
              <a:solidFill>
                <a:prstClr val="black"/>
              </a:solidFill>
              <a:effectLst/>
              <a:uLnTx/>
              <a:uFillTx/>
              <a:latin typeface="Segoe UI Semibold" panose="020B0702040204020203" pitchFamily="34" charset="0"/>
              <a:ea typeface="+mn-ea"/>
              <a:cs typeface="Segoe UI Semibold" panose="020B0702040204020203" pitchFamily="34" charset="0"/>
            </a:endParaRPr>
          </a:p>
        </p:txBody>
      </p:sp>
      <p:sp>
        <p:nvSpPr>
          <p:cNvPr id="11" name="Rectangle: Rounded Corners 10">
            <a:extLst>
              <a:ext uri="{FF2B5EF4-FFF2-40B4-BE49-F238E27FC236}">
                <a16:creationId xmlns:a16="http://schemas.microsoft.com/office/drawing/2014/main" id="{14B90609-ACCD-4F56-AD2D-EBB61BF9D986}"/>
              </a:ext>
            </a:extLst>
          </p:cNvPr>
          <p:cNvSpPr/>
          <p:nvPr/>
        </p:nvSpPr>
        <p:spPr bwMode="auto">
          <a:xfrm>
            <a:off x="152400" y="261731"/>
            <a:ext cx="11658599" cy="1033669"/>
          </a:xfrm>
          <a:prstGeom prst="roundRect">
            <a:avLst/>
          </a:prstGeom>
          <a:scene3d>
            <a:camera prst="orthographicFront">
              <a:rot lat="0" lon="0" rev="0"/>
            </a:camera>
            <a:lightRig rig="soft" dir="t">
              <a:rot lat="0" lon="0" rev="0"/>
            </a:lightRig>
          </a:scene3d>
        </p:spPr>
        <p:txBody>
          <a:bodyPr vert="horz" lIns="91440" tIns="45720" rIns="91440" bIns="45720" numCol="1" rtlCol="0" anchor="ctr" anchorCtr="0" compatLnSpc="1">
            <a:prstTxWarp prst="textNoShape">
              <a:avLst/>
            </a:prstTxWarp>
            <a:noAutofit/>
          </a:bodyPr>
          <a:lstStyle/>
          <a:p>
            <a:pPr marL="0" marR="0" lvl="0" indent="0" algn="l" defTabSz="914400" rtl="0" eaLnBrk="1" fontAlgn="auto" latinLnBrk="0" hangingPunct="1">
              <a:lnSpc>
                <a:spcPct val="110000"/>
              </a:lnSpc>
              <a:spcBef>
                <a:spcPct val="0"/>
              </a:spcBef>
              <a:spcAft>
                <a:spcPts val="600"/>
              </a:spcAft>
              <a:buClrTx/>
              <a:buSzTx/>
              <a:buFontTx/>
              <a:buNone/>
              <a:tabLst>
                <a:tab pos="11255375" algn="r"/>
              </a:tabLst>
              <a:defRPr/>
            </a:pPr>
            <a:r>
              <a:rPr kumimoji="0" lang="en-US" sz="6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Lucida Handwriting" panose="03010101010101010101" pitchFamily="66" charset="0"/>
                <a:ea typeface="+mn-ea"/>
                <a:cs typeface="+mn-cs"/>
              </a:rPr>
              <a:t>IN</a:t>
            </a:r>
            <a:r>
              <a:rPr kumimoji="0" lang="en-US" sz="18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Lucida Handwriting" panose="03010101010101010101" pitchFamily="66" charset="0"/>
                <a:ea typeface="+mn-ea"/>
                <a:cs typeface="+mn-cs"/>
              </a:rPr>
              <a:t> </a:t>
            </a:r>
            <a:r>
              <a:rPr kumimoji="0" lang="en-US" sz="5400" b="1" i="1" u="none" strike="noStrike" kern="1200" cap="small" spc="500" normalizeH="0" baseline="0" noProof="0" dirty="0">
                <a:ln>
                  <a:noFill/>
                </a:ln>
                <a:solidFill>
                  <a:prstClr val="white"/>
                </a:solidFill>
                <a:effectLst>
                  <a:outerShdw blurRad="38100" dist="38100" dir="2700000" algn="tl">
                    <a:srgbClr val="000000">
                      <a:alpha val="43137"/>
                    </a:srgbClr>
                  </a:outerShdw>
                </a:effectLst>
                <a:uLnTx/>
                <a:uFillTx/>
                <a:latin typeface="Segoe UI" panose="020B0502040204020203" pitchFamily="34" charset="0"/>
                <a:ea typeface="+mn-ea"/>
                <a:cs typeface="Segoe UI" panose="020B0502040204020203" pitchFamily="34" charset="0"/>
              </a:rPr>
              <a:t>p</a:t>
            </a:r>
            <a:r>
              <a:rPr kumimoji="0" lang="en-US" sz="4000" b="1" i="1" u="none" strike="noStrike" kern="1200" cap="small" spc="500" normalizeH="0" baseline="0" noProof="0" dirty="0">
                <a:ln>
                  <a:noFill/>
                </a:ln>
                <a:solidFill>
                  <a:prstClr val="white"/>
                </a:solidFill>
                <a:effectLst>
                  <a:outerShdw blurRad="38100" dist="38100" dir="2700000" algn="tl">
                    <a:srgbClr val="000000">
                      <a:alpha val="43137"/>
                    </a:srgbClr>
                  </a:outerShdw>
                </a:effectLst>
                <a:uLnTx/>
                <a:uFillTx/>
                <a:latin typeface="Segoe UI" panose="020B0502040204020203" pitchFamily="34" charset="0"/>
                <a:ea typeface="+mn-ea"/>
                <a:cs typeface="Segoe UI" panose="020B0502040204020203" pitchFamily="34" charset="0"/>
              </a:rPr>
              <a:t>owered </a:t>
            </a:r>
            <a:r>
              <a:rPr kumimoji="0" lang="en-US" sz="5400" b="1" i="1" u="none" strike="noStrike" kern="1200" cap="small" spc="500" normalizeH="0" baseline="0" noProof="0" dirty="0">
                <a:ln>
                  <a:noFill/>
                </a:ln>
                <a:solidFill>
                  <a:prstClr val="white"/>
                </a:solidFill>
                <a:effectLst>
                  <a:outerShdw blurRad="38100" dist="38100" dir="2700000" algn="tl">
                    <a:srgbClr val="000000">
                      <a:alpha val="43137"/>
                    </a:srgbClr>
                  </a:outerShdw>
                </a:effectLst>
                <a:uLnTx/>
                <a:uFillTx/>
                <a:latin typeface="Segoe UI" panose="020B0502040204020203" pitchFamily="34" charset="0"/>
                <a:ea typeface="+mn-ea"/>
                <a:cs typeface="Segoe UI" panose="020B0502040204020203" pitchFamily="34" charset="0"/>
              </a:rPr>
              <a:t>D</a:t>
            </a:r>
            <a:r>
              <a:rPr kumimoji="0" lang="en-US" sz="4000" b="1" i="1" u="none" strike="noStrike" kern="1200" cap="small" spc="500" normalizeH="0" baseline="0" noProof="0" dirty="0">
                <a:ln>
                  <a:noFill/>
                </a:ln>
                <a:solidFill>
                  <a:prstClr val="white"/>
                </a:solidFill>
                <a:effectLst>
                  <a:outerShdw blurRad="38100" dist="38100" dir="2700000" algn="tl">
                    <a:srgbClr val="000000">
                      <a:alpha val="43137"/>
                    </a:srgbClr>
                  </a:outerShdw>
                </a:effectLst>
                <a:uLnTx/>
                <a:uFillTx/>
                <a:latin typeface="Segoe UI" panose="020B0502040204020203" pitchFamily="34" charset="0"/>
                <a:ea typeface="+mn-ea"/>
                <a:cs typeface="Segoe UI" panose="020B0502040204020203" pitchFamily="34" charset="0"/>
              </a:rPr>
              <a:t>iscipleship</a:t>
            </a:r>
            <a:endParaRPr kumimoji="0" lang="en-US" sz="3600" b="0" i="0" u="none" strike="noStrike" kern="1200" cap="none" spc="0" normalizeH="0" baseline="0" noProof="0" dirty="0">
              <a:ln>
                <a:noFill/>
              </a:ln>
              <a:solidFill>
                <a:prstClr val="white"/>
              </a:solidFill>
              <a:effectLst/>
              <a:uLnTx/>
              <a:uFillTx/>
              <a:latin typeface="Segoe UI" panose="020B0502040204020203" pitchFamily="34" charset="0"/>
              <a:ea typeface="+mn-ea"/>
              <a:cs typeface="Segoe UI" panose="020B0502040204020203" pitchFamily="34" charset="0"/>
            </a:endParaRPr>
          </a:p>
        </p:txBody>
      </p:sp>
      <p:sp>
        <p:nvSpPr>
          <p:cNvPr id="12" name="Rectangle: Rounded Corners 11">
            <a:extLst>
              <a:ext uri="{FF2B5EF4-FFF2-40B4-BE49-F238E27FC236}">
                <a16:creationId xmlns:a16="http://schemas.microsoft.com/office/drawing/2014/main" id="{BCA8F9F5-D419-4FFF-8FB9-1CA90D252278}"/>
              </a:ext>
            </a:extLst>
          </p:cNvPr>
          <p:cNvSpPr/>
          <p:nvPr/>
        </p:nvSpPr>
        <p:spPr bwMode="auto">
          <a:xfrm>
            <a:off x="114028" y="229937"/>
            <a:ext cx="11658599" cy="1033669"/>
          </a:xfrm>
          <a:prstGeom prst="roundRect">
            <a:avLst/>
          </a:prstGeom>
          <a:scene3d>
            <a:camera prst="orthographicFront">
              <a:rot lat="0" lon="0" rev="0"/>
            </a:camera>
            <a:lightRig rig="soft" dir="t">
              <a:rot lat="0" lon="0" rev="0"/>
            </a:lightRig>
          </a:scene3d>
        </p:spPr>
        <p:txBody>
          <a:bodyPr vert="horz" lIns="91440" tIns="45720" rIns="91440" bIns="45720" numCol="1" rtlCol="0" anchor="ctr" anchorCtr="0" compatLnSpc="1">
            <a:prstTxWarp prst="textNoShape">
              <a:avLst/>
            </a:prstTxWarp>
            <a:noAutofit/>
            <a:sp3d extrusionH="57150">
              <a:bevelT w="38100" h="38100"/>
            </a:sp3d>
          </a:bodyPr>
          <a:lstStyle/>
          <a:p>
            <a:pPr marL="0" marR="0" lvl="0" indent="0" algn="l" defTabSz="914400" rtl="0" eaLnBrk="1" fontAlgn="auto" latinLnBrk="0" hangingPunct="1">
              <a:lnSpc>
                <a:spcPct val="110000"/>
              </a:lnSpc>
              <a:spcBef>
                <a:spcPct val="0"/>
              </a:spcBef>
              <a:spcAft>
                <a:spcPts val="600"/>
              </a:spcAft>
              <a:buClrTx/>
              <a:buSzTx/>
              <a:buFontTx/>
              <a:buNone/>
              <a:tabLst>
                <a:tab pos="11255375" algn="r"/>
              </a:tabLst>
              <a:defRPr/>
            </a:pPr>
            <a:r>
              <a:rPr kumimoji="0" lang="en-US" sz="6600" b="1" i="0" u="none"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Lucida Handwriting" panose="03010101010101010101" pitchFamily="66" charset="0"/>
                <a:ea typeface="+mn-ea"/>
                <a:cs typeface="+mn-cs"/>
              </a:rPr>
              <a:t>IN</a:t>
            </a:r>
            <a:endParaRPr kumimoji="0" lang="en-US" sz="3600" b="0" i="0" u="none" strike="noStrike" kern="1200" cap="none" spc="0" normalizeH="0" baseline="0" noProof="0" dirty="0">
              <a:ln>
                <a:noFill/>
              </a:ln>
              <a:solidFill>
                <a:srgbClr val="FFC000"/>
              </a:solidFill>
              <a:effectLst/>
              <a:uLnTx/>
              <a:uFillTx/>
              <a:latin typeface="Segoe UI" panose="020B0502040204020203" pitchFamily="34" charset="0"/>
              <a:ea typeface="+mn-ea"/>
              <a:cs typeface="Segoe UI" panose="020B0502040204020203" pitchFamily="34" charset="0"/>
            </a:endParaRPr>
          </a:p>
        </p:txBody>
      </p:sp>
      <p:sp>
        <p:nvSpPr>
          <p:cNvPr id="2" name="Rectangle: Rounded Corners 1">
            <a:extLst>
              <a:ext uri="{FF2B5EF4-FFF2-40B4-BE49-F238E27FC236}">
                <a16:creationId xmlns:a16="http://schemas.microsoft.com/office/drawing/2014/main" id="{3D8B62F3-D11F-4FAB-885B-586C527DB6FE}"/>
              </a:ext>
            </a:extLst>
          </p:cNvPr>
          <p:cNvSpPr/>
          <p:nvPr/>
        </p:nvSpPr>
        <p:spPr>
          <a:xfrm>
            <a:off x="2797087" y="1747856"/>
            <a:ext cx="6600127" cy="647904"/>
          </a:xfrm>
          <a:prstGeom prst="roundRect">
            <a:avLst/>
          </a:prstGeom>
          <a:solidFill>
            <a:srgbClr val="B900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white"/>
                </a:solidFill>
                <a:effectLst/>
                <a:uLnTx/>
                <a:uFillTx/>
                <a:latin typeface="Segoe UI" panose="020B0502040204020203" pitchFamily="34" charset="0"/>
                <a:ea typeface="+mn-ea"/>
                <a:cs typeface="Segoe UI" panose="020B0502040204020203" pitchFamily="34" charset="0"/>
              </a:rPr>
              <a:t>PURSASIVE DISCIPLESHIP</a:t>
            </a:r>
          </a:p>
        </p:txBody>
      </p:sp>
      <p:sp>
        <p:nvSpPr>
          <p:cNvPr id="20" name="Content Placeholder 2">
            <a:extLst>
              <a:ext uri="{FF2B5EF4-FFF2-40B4-BE49-F238E27FC236}">
                <a16:creationId xmlns:a16="http://schemas.microsoft.com/office/drawing/2014/main" id="{E0384364-4407-42FF-887B-01B7156C1926}"/>
              </a:ext>
            </a:extLst>
          </p:cNvPr>
          <p:cNvSpPr txBox="1">
            <a:spLocks/>
          </p:cNvSpPr>
          <p:nvPr/>
        </p:nvSpPr>
        <p:spPr bwMode="auto">
          <a:xfrm>
            <a:off x="941263" y="2529027"/>
            <a:ext cx="10310649" cy="4106997"/>
          </a:xfrm>
          <a:prstGeom prst="rect">
            <a:avLst/>
          </a:prstGeom>
          <a:scene3d>
            <a:camera prst="orthographicFront">
              <a:rot lat="0" lon="0" rev="0"/>
            </a:camera>
            <a:lightRig rig="soft" dir="t">
              <a:rot lat="0" lon="0" rev="0"/>
            </a:lightRig>
          </a:scene3d>
        </p:spPr>
        <p:txBody>
          <a:bodyPr vert="horz" lIns="91440" tIns="45720" rIns="91440" bIns="45720" numCol="1" rtlCol="0" anchor="t" anchorCtr="0" compatLnSpc="1">
            <a:prstTxWarp prst="textNoShape">
              <a:avLst/>
            </a:prstTxWarp>
            <a:noAutofit/>
          </a:bodyPr>
          <a:lstStyle>
            <a:lvl1pPr indent="460375" algn="just" defTabSz="914400">
              <a:lnSpc>
                <a:spcPct val="125000"/>
              </a:lnSpc>
              <a:spcBef>
                <a:spcPts val="0"/>
              </a:spcBef>
              <a:buFont typeface="Arial" panose="020B0604020202020204" pitchFamily="34" charset="0"/>
              <a:buNone/>
              <a:defRPr spc="-25" baseline="30000">
                <a:effectLst/>
                <a:latin typeface="Segoe UI Semibold" panose="020B0702040204020203" pitchFamily="34" charset="0"/>
                <a:ea typeface="Times New Roman" panose="02020603050405020304" pitchFamily="18" charset="0"/>
                <a:cs typeface="Segoe UI Semibold" panose="020B0702040204020203" pitchFamily="34" charset="0"/>
              </a:defRPr>
            </a:lvl1pPr>
            <a:lvl2pPr marL="685800" indent="-228600" defTabSz="914400">
              <a:lnSpc>
                <a:spcPct val="90000"/>
              </a:lnSpc>
              <a:spcBef>
                <a:spcPts val="500"/>
              </a:spcBef>
              <a:buFont typeface="Arial" panose="020B0604020202020204" pitchFamily="34" charset="0"/>
              <a:buChar char="•"/>
              <a:defRPr sz="2400"/>
            </a:lvl2pPr>
            <a:lvl3pPr marL="1143000" indent="-228600" defTabSz="914400">
              <a:lnSpc>
                <a:spcPct val="90000"/>
              </a:lnSpc>
              <a:spcBef>
                <a:spcPts val="500"/>
              </a:spcBef>
              <a:buFont typeface="Arial" panose="020B0604020202020204" pitchFamily="34" charset="0"/>
              <a:buChar char="•"/>
              <a:defRPr sz="2000"/>
            </a:lvl3pPr>
            <a:lvl4pPr marL="1600200" indent="-228600" defTabSz="914400">
              <a:lnSpc>
                <a:spcPct val="90000"/>
              </a:lnSpc>
              <a:spcBef>
                <a:spcPts val="500"/>
              </a:spcBef>
              <a:buFont typeface="Arial" panose="020B0604020202020204" pitchFamily="34" charset="0"/>
              <a:buChar char="•"/>
            </a:lvl4pPr>
            <a:lvl5pPr marL="2057400" indent="-228600" defTabSz="914400">
              <a:lnSpc>
                <a:spcPct val="90000"/>
              </a:lnSpc>
              <a:spcBef>
                <a:spcPts val="500"/>
              </a:spcBef>
              <a:buFont typeface="Arial" panose="020B0604020202020204" pitchFamily="34" charset="0"/>
              <a:buChar char="•"/>
            </a:lvl5pPr>
            <a:lvl6pPr marL="2514600" indent="-228600" defTabSz="914400">
              <a:lnSpc>
                <a:spcPct val="90000"/>
              </a:lnSpc>
              <a:spcBef>
                <a:spcPts val="500"/>
              </a:spcBef>
              <a:buFont typeface="Arial" panose="020B0604020202020204" pitchFamily="34" charset="0"/>
              <a:buChar char="•"/>
            </a:lvl6pPr>
            <a:lvl7pPr marL="2971800" indent="-228600" defTabSz="914400">
              <a:lnSpc>
                <a:spcPct val="90000"/>
              </a:lnSpc>
              <a:spcBef>
                <a:spcPts val="500"/>
              </a:spcBef>
              <a:buFont typeface="Arial" panose="020B0604020202020204" pitchFamily="34" charset="0"/>
              <a:buChar char="•"/>
            </a:lvl7pPr>
            <a:lvl8pPr marL="3429000" indent="-228600" defTabSz="914400">
              <a:lnSpc>
                <a:spcPct val="90000"/>
              </a:lnSpc>
              <a:spcBef>
                <a:spcPts val="500"/>
              </a:spcBef>
              <a:buFont typeface="Arial" panose="020B0604020202020204" pitchFamily="34" charset="0"/>
              <a:buChar char="•"/>
            </a:lvl8pPr>
            <a:lvl9pPr marL="3886200" indent="-228600" defTabSz="914400">
              <a:lnSpc>
                <a:spcPct val="90000"/>
              </a:lnSpc>
              <a:spcBef>
                <a:spcPts val="500"/>
              </a:spcBef>
              <a:buFont typeface="Arial" panose="020B0604020202020204" pitchFamily="34" charset="0"/>
              <a:buChar char="•"/>
            </a:lvl9pPr>
          </a:lstStyle>
          <a:p>
            <a:pPr marL="685800" marR="0" lvl="1" indent="-685800" algn="l" defTabSz="914400" rtl="0" eaLnBrk="1" fontAlgn="auto" latinLnBrk="0" hangingPunct="1">
              <a:lnSpc>
                <a:spcPct val="100000"/>
              </a:lnSpc>
              <a:spcBef>
                <a:spcPts val="0"/>
              </a:spcBef>
              <a:spcAft>
                <a:spcPts val="2400"/>
              </a:spcAft>
              <a:buClr>
                <a:srgbClr val="C00000"/>
              </a:buClr>
              <a:buSzPct val="125000"/>
              <a:buFont typeface="Wingdings" panose="05000000000000000000" pitchFamily="2" charset="2"/>
              <a:buChar char=""/>
              <a:tabLst/>
              <a:defRPr/>
            </a:pPr>
            <a:r>
              <a:rPr kumimoji="0" lang="en-US" sz="2200" b="1" i="0" u="none" strike="noStrike" kern="1200" cap="none" spc="0" normalizeH="0" baseline="0" noProof="0" dirty="0">
                <a:ln>
                  <a:noFill/>
                </a:ln>
                <a:solidFill>
                  <a:prstClr val="black"/>
                </a:solidFill>
                <a:effectLst/>
                <a:uLnTx/>
                <a:uFillTx/>
                <a:latin typeface="Segoe UI" panose="020B0502040204020203" pitchFamily="34" charset="0"/>
                <a:cs typeface="Segoe UI" panose="020B0502040204020203" pitchFamily="34" charset="0"/>
              </a:rPr>
              <a:t>The Gospel message, preached far and</a:t>
            </a:r>
            <a:r>
              <a:rPr kumimoji="0" lang="en-US" sz="2200" b="1" i="0" u="none" strike="noStrike" kern="1200" cap="none" spc="0" normalizeH="0" noProof="0" dirty="0">
                <a:ln>
                  <a:noFill/>
                </a:ln>
                <a:solidFill>
                  <a:prstClr val="black"/>
                </a:solidFill>
                <a:effectLst/>
                <a:uLnTx/>
                <a:uFillTx/>
                <a:latin typeface="Segoe UI" panose="020B0502040204020203" pitchFamily="34" charset="0"/>
                <a:cs typeface="Segoe UI" panose="020B0502040204020203" pitchFamily="34" charset="0"/>
              </a:rPr>
              <a:t> wide, was impactful as</a:t>
            </a:r>
            <a:r>
              <a:rPr lang="en-US" sz="2200" b="1" dirty="0">
                <a:solidFill>
                  <a:prstClr val="black"/>
                </a:solidFill>
                <a:latin typeface="Segoe UI" panose="020B0502040204020203" pitchFamily="34" charset="0"/>
                <a:cs typeface="Segoe UI" panose="020B0502040204020203" pitchFamily="34" charset="0"/>
              </a:rPr>
              <a:t> evident in Ephesus and nearly all of Asia.</a:t>
            </a:r>
          </a:p>
          <a:p>
            <a:pPr marL="685800" marR="0" lvl="1" indent="-685800" algn="l" defTabSz="914400" rtl="0" eaLnBrk="1" fontAlgn="auto" latinLnBrk="0" hangingPunct="1">
              <a:lnSpc>
                <a:spcPct val="100000"/>
              </a:lnSpc>
              <a:spcBef>
                <a:spcPts val="0"/>
              </a:spcBef>
              <a:spcAft>
                <a:spcPts val="2400"/>
              </a:spcAft>
              <a:buClr>
                <a:srgbClr val="C00000"/>
              </a:buClr>
              <a:buSzPct val="125000"/>
              <a:buFont typeface="Wingdings" panose="05000000000000000000" pitchFamily="2" charset="2"/>
              <a:buChar char=""/>
              <a:tabLst/>
              <a:defRPr/>
            </a:pPr>
            <a:r>
              <a:rPr lang="en-US" sz="2200" b="1" dirty="0">
                <a:solidFill>
                  <a:prstClr val="black"/>
                </a:solidFill>
                <a:latin typeface="Segoe UI" panose="020B0502040204020203" pitchFamily="34" charset="0"/>
                <a:cs typeface="Segoe UI" panose="020B0502040204020203" pitchFamily="34" charset="0"/>
              </a:rPr>
              <a:t>Demetrius credited that to the persuasiveness of Paul, but it was the Truth of the Gospel message that drove the results, fueled by the power of the Holy Spirit.</a:t>
            </a:r>
          </a:p>
          <a:p>
            <a:pPr lvl="1" indent="-685800">
              <a:lnSpc>
                <a:spcPct val="100000"/>
              </a:lnSpc>
              <a:spcBef>
                <a:spcPts val="0"/>
              </a:spcBef>
              <a:spcAft>
                <a:spcPts val="2400"/>
              </a:spcAft>
              <a:buClr>
                <a:srgbClr val="C00000"/>
              </a:buClr>
              <a:buSzPct val="125000"/>
              <a:buFont typeface="Wingdings" panose="05000000000000000000" pitchFamily="2" charset="2"/>
              <a:buChar char=""/>
              <a:defRPr/>
            </a:pPr>
            <a:r>
              <a:rPr lang="en-US" sz="2200" b="1" dirty="0">
                <a:solidFill>
                  <a:prstClr val="black"/>
                </a:solidFill>
                <a:latin typeface="Segoe UI" panose="020B0502040204020203" pitchFamily="34" charset="0"/>
                <a:cs typeface="Segoe UI" panose="020B0502040204020203" pitchFamily="34" charset="0"/>
              </a:rPr>
              <a:t>Satan tried to distract the disciples from fulfilling their mission through any means possible, including mob rule and anarchy.</a:t>
            </a:r>
          </a:p>
          <a:p>
            <a:pPr marL="685800" marR="0" lvl="1" indent="-685800" algn="l" defTabSz="914400" rtl="0" eaLnBrk="1" fontAlgn="auto" latinLnBrk="0" hangingPunct="1">
              <a:lnSpc>
                <a:spcPct val="100000"/>
              </a:lnSpc>
              <a:spcBef>
                <a:spcPts val="0"/>
              </a:spcBef>
              <a:spcAft>
                <a:spcPts val="2400"/>
              </a:spcAft>
              <a:buClr>
                <a:srgbClr val="C00000"/>
              </a:buClr>
              <a:buSzPct val="125000"/>
              <a:buFont typeface="Wingdings" panose="05000000000000000000" pitchFamily="2" charset="2"/>
              <a:buChar char=""/>
              <a:tabLst/>
              <a:defRPr/>
            </a:pPr>
            <a:r>
              <a:rPr kumimoji="0" lang="en-US" sz="2200" b="1" i="0" u="none" strike="noStrike" kern="1200" cap="none" spc="0" normalizeH="0" baseline="0" noProof="0" dirty="0">
                <a:ln>
                  <a:noFill/>
                </a:ln>
                <a:solidFill>
                  <a:prstClr val="black"/>
                </a:solidFill>
                <a:effectLst/>
                <a:uLnTx/>
                <a:uFillTx/>
                <a:latin typeface="Segoe UI" panose="020B0502040204020203" pitchFamily="34" charset="0"/>
                <a:cs typeface="Segoe UI" panose="020B0502040204020203" pitchFamily="34" charset="0"/>
              </a:rPr>
              <a:t>But the disciples </a:t>
            </a:r>
            <a:r>
              <a:rPr kumimoji="0" lang="en-US" sz="2200" b="1" i="0" u="none" strike="noStrike" kern="1200" cap="none" spc="0" normalizeH="0" noProof="0" dirty="0">
                <a:ln>
                  <a:noFill/>
                </a:ln>
                <a:solidFill>
                  <a:prstClr val="black"/>
                </a:solidFill>
                <a:effectLst/>
                <a:uLnTx/>
                <a:uFillTx/>
                <a:latin typeface="Segoe UI" panose="020B0502040204020203" pitchFamily="34" charset="0"/>
                <a:cs typeface="Segoe UI" panose="020B0502040204020203" pitchFamily="34" charset="0"/>
              </a:rPr>
              <a:t>avoided distractions, remained focused and pressed on with their high calling, </a:t>
            </a:r>
            <a:r>
              <a:rPr kumimoji="0" lang="en-US" sz="2200" b="1" i="0" u="none" strike="noStrike" kern="1200" cap="none" spc="0" normalizeH="0" noProof="0" dirty="0">
                <a:ln>
                  <a:noFill/>
                </a:ln>
                <a:solidFill>
                  <a:srgbClr val="B90000"/>
                </a:solidFill>
                <a:effectLst/>
                <a:uLnTx/>
                <a:uFillTx/>
                <a:latin typeface="Segoe UI Black" panose="020B0A02040204020203" pitchFamily="34" charset="0"/>
                <a:ea typeface="Segoe UI Black" panose="020B0A02040204020203" pitchFamily="34" charset="0"/>
                <a:cs typeface="Segoe UI" panose="020B0502040204020203" pitchFamily="34" charset="0"/>
              </a:rPr>
              <a:t>IN</a:t>
            </a:r>
            <a:r>
              <a:rPr kumimoji="0" lang="en-US" sz="2200" b="1" i="0" u="none" strike="noStrike" kern="1200" cap="none" spc="0" normalizeH="0" noProof="0" dirty="0">
                <a:ln>
                  <a:noFill/>
                </a:ln>
                <a:solidFill>
                  <a:prstClr val="black"/>
                </a:solidFill>
                <a:effectLst/>
                <a:uLnTx/>
                <a:uFillTx/>
                <a:latin typeface="Segoe UI" panose="020B0502040204020203" pitchFamily="34" charset="0"/>
                <a:cs typeface="Segoe UI" panose="020B0502040204020203" pitchFamily="34" charset="0"/>
              </a:rPr>
              <a:t>powered.</a:t>
            </a:r>
            <a:endParaRPr kumimoji="0" lang="en-US" sz="2200" b="1" i="0" u="none" strike="noStrike" kern="1200" cap="none" spc="0" normalizeH="0" baseline="0" noProof="0" dirty="0">
              <a:ln>
                <a:noFill/>
              </a:ln>
              <a:solidFill>
                <a:prstClr val="black"/>
              </a:solidFill>
              <a:effectLst/>
              <a:uLnTx/>
              <a:uFillTx/>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16097619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4" name="Rectangle 13">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9">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Freeform: Shape 21">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4" name="Rectangle 23">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9DBE536B-5A45-4FA1-A213-D2EFD94C4F93}"/>
              </a:ext>
            </a:extLst>
          </p:cNvPr>
          <p:cNvSpPr txBox="1"/>
          <p:nvPr/>
        </p:nvSpPr>
        <p:spPr>
          <a:xfrm>
            <a:off x="4659406" y="809769"/>
            <a:ext cx="7077573" cy="5247861"/>
          </a:xfrm>
          <a:prstGeom prst="rect">
            <a:avLst/>
          </a:prstGeom>
        </p:spPr>
        <p:txBody>
          <a:bodyPr vert="horz" lIns="91440" tIns="0" rIns="91440" bIns="45720" rtlCol="0" anchor="t">
            <a:noAutofit/>
          </a:bodyPr>
          <a:lstStyle/>
          <a:p>
            <a:pPr marL="457200" indent="-457200" defTabSz="914400">
              <a:spcAft>
                <a:spcPts val="1800"/>
              </a:spcAft>
              <a:buClr>
                <a:srgbClr val="C00000"/>
              </a:buClr>
              <a:buFont typeface="Wingdings" panose="05000000000000000000" pitchFamily="2" charset="2"/>
              <a:buChar char="Ø"/>
            </a:pPr>
            <a:r>
              <a:rPr lang="en-US" sz="3200" b="1" spc="-100" dirty="0">
                <a:latin typeface="Segoe UI" panose="020B0502040204020203" pitchFamily="34" charset="0"/>
                <a:ea typeface="Segoe UI Black" panose="020B0A02040204020203" pitchFamily="34" charset="0"/>
                <a:cs typeface="Segoe UI" panose="020B0502040204020203" pitchFamily="34" charset="0"/>
              </a:rPr>
              <a:t>Scripture Reading Volunteers:</a:t>
            </a:r>
          </a:p>
          <a:p>
            <a:pPr marL="914400" indent="-457200" defTabSz="914400">
              <a:lnSpc>
                <a:spcPct val="200000"/>
              </a:lnSpc>
              <a:spcAft>
                <a:spcPts val="600"/>
              </a:spcAft>
              <a:buClr>
                <a:srgbClr val="C00000"/>
              </a:buClr>
              <a:buFont typeface="Wingdings" panose="05000000000000000000" pitchFamily="2" charset="2"/>
              <a:buChar char="ü"/>
            </a:pPr>
            <a:r>
              <a:rPr lang="en-US" sz="3200" b="1" spc="-100" dirty="0">
                <a:latin typeface="Segoe Print" panose="02000600000000000000" pitchFamily="2" charset="0"/>
                <a:ea typeface="Segoe UI Black" panose="020B0A02040204020203" pitchFamily="34" charset="0"/>
                <a:cs typeface="Segoe UI Semibold" panose="020B0702040204020203" pitchFamily="34" charset="0"/>
              </a:rPr>
              <a:t>Acts 19:23-27</a:t>
            </a:r>
          </a:p>
          <a:p>
            <a:pPr marL="914400" indent="-457200" defTabSz="914400">
              <a:lnSpc>
                <a:spcPct val="200000"/>
              </a:lnSpc>
              <a:spcAft>
                <a:spcPts val="600"/>
              </a:spcAft>
              <a:buClr>
                <a:srgbClr val="C00000"/>
              </a:buClr>
              <a:buFont typeface="Wingdings" panose="05000000000000000000" pitchFamily="2" charset="2"/>
              <a:buChar char="ü"/>
            </a:pPr>
            <a:r>
              <a:rPr lang="en-US" sz="3200" b="1" spc="-100" dirty="0">
                <a:latin typeface="Segoe Print" panose="02000600000000000000" pitchFamily="2" charset="0"/>
                <a:ea typeface="Segoe UI Black" panose="020B0A02040204020203" pitchFamily="34" charset="0"/>
                <a:cs typeface="Segoe UI Semibold" panose="020B0702040204020203" pitchFamily="34" charset="0"/>
              </a:rPr>
              <a:t>Acts 19:28-34</a:t>
            </a:r>
          </a:p>
          <a:p>
            <a:pPr marL="914400" indent="-457200" defTabSz="914400">
              <a:lnSpc>
                <a:spcPct val="200000"/>
              </a:lnSpc>
              <a:spcAft>
                <a:spcPts val="600"/>
              </a:spcAft>
              <a:buClr>
                <a:srgbClr val="C00000"/>
              </a:buClr>
              <a:buFont typeface="Wingdings" panose="05000000000000000000" pitchFamily="2" charset="2"/>
              <a:buChar char="ü"/>
            </a:pPr>
            <a:r>
              <a:rPr lang="en-US" sz="3200" b="1" spc="-100" dirty="0">
                <a:latin typeface="Segoe Print" panose="02000600000000000000" pitchFamily="2" charset="0"/>
                <a:ea typeface="Segoe UI Black" panose="020B0A02040204020203" pitchFamily="34" charset="0"/>
                <a:cs typeface="Segoe UI Semibold" panose="020B0702040204020203" pitchFamily="34" charset="0"/>
              </a:rPr>
              <a:t>Acts 19:35-41</a:t>
            </a:r>
          </a:p>
          <a:p>
            <a:pPr marL="914400" indent="-457200" defTabSz="914400">
              <a:lnSpc>
                <a:spcPct val="200000"/>
              </a:lnSpc>
              <a:spcAft>
                <a:spcPts val="600"/>
              </a:spcAft>
              <a:buClr>
                <a:srgbClr val="C00000"/>
              </a:buClr>
              <a:buFont typeface="Wingdings" panose="05000000000000000000" pitchFamily="2" charset="2"/>
              <a:buChar char="ü"/>
            </a:pPr>
            <a:endParaRPr lang="en-US" sz="3200" b="1" spc="-100" dirty="0">
              <a:latin typeface="Segoe Print" panose="02000600000000000000" pitchFamily="2" charset="0"/>
              <a:ea typeface="Segoe UI Black" panose="020B0A02040204020203" pitchFamily="34" charset="0"/>
              <a:cs typeface="Segoe UI Semibold" panose="020B0702040204020203" pitchFamily="34" charset="0"/>
            </a:endParaRPr>
          </a:p>
        </p:txBody>
      </p:sp>
      <p:sp>
        <p:nvSpPr>
          <p:cNvPr id="7" name="Rectangle 6">
            <a:extLst>
              <a:ext uri="{FF2B5EF4-FFF2-40B4-BE49-F238E27FC236}">
                <a16:creationId xmlns:a16="http://schemas.microsoft.com/office/drawing/2014/main" id="{C26F0809-F6DC-41A6-BCD5-838DB7B69239}"/>
              </a:ext>
            </a:extLst>
          </p:cNvPr>
          <p:cNvSpPr>
            <a:spLocks noGrp="1" noChangeArrowheads="1"/>
          </p:cNvSpPr>
          <p:nvPr>
            <p:ph type="sldNum" sz="quarter" idx="12"/>
          </p:nvPr>
        </p:nvSpPr>
        <p:spPr>
          <a:xfrm>
            <a:off x="11704320" y="6455664"/>
            <a:ext cx="448056" cy="365125"/>
          </a:xfrm>
        </p:spPr>
        <p:txBody>
          <a:bodyPr vert="horz" lIns="91440" tIns="45720" rIns="91440" bIns="45720" rtlCol="0" anchor="ctr">
            <a:normAutofit/>
          </a:bodyPr>
          <a:lstStyle>
            <a:lvl1pPr>
              <a:defRPr sz="1200" b="1">
                <a:solidFill>
                  <a:schemeClr val="bg1"/>
                </a:solidFill>
                <a:latin typeface="+mn-lt"/>
              </a:defRPr>
            </a:lvl1pPr>
          </a:lstStyle>
          <a:p>
            <a:pPr defTabSz="914400">
              <a:spcAft>
                <a:spcPts val="600"/>
              </a:spcAft>
              <a:defRPr/>
            </a:pPr>
            <a:fld id="{525D6D22-F3CC-406C-AB7C-C30BB762FCEA}" type="slidenum">
              <a:rPr lang="en-US" altLang="en-US" sz="1100">
                <a:solidFill>
                  <a:schemeClr val="tx1">
                    <a:lumMod val="50000"/>
                    <a:lumOff val="50000"/>
                  </a:schemeClr>
                </a:solidFill>
              </a:rPr>
              <a:pPr defTabSz="914400">
                <a:spcAft>
                  <a:spcPts val="600"/>
                </a:spcAft>
                <a:defRPr/>
              </a:pPr>
              <a:t>2</a:t>
            </a:fld>
            <a:endParaRPr lang="en-US" altLang="en-US" sz="1100" dirty="0">
              <a:solidFill>
                <a:schemeClr val="tx1">
                  <a:lumMod val="50000"/>
                  <a:lumOff val="50000"/>
                </a:schemeClr>
              </a:solidFill>
            </a:endParaRPr>
          </a:p>
        </p:txBody>
      </p:sp>
      <p:sp>
        <p:nvSpPr>
          <p:cNvPr id="6" name="Rectangle: Rounded Corners 5">
            <a:extLst>
              <a:ext uri="{FF2B5EF4-FFF2-40B4-BE49-F238E27FC236}">
                <a16:creationId xmlns:a16="http://schemas.microsoft.com/office/drawing/2014/main" id="{0D5B596B-725A-4D4E-919B-0D56FA2E43E7}"/>
              </a:ext>
            </a:extLst>
          </p:cNvPr>
          <p:cNvSpPr/>
          <p:nvPr/>
        </p:nvSpPr>
        <p:spPr bwMode="auto">
          <a:xfrm>
            <a:off x="435854" y="530695"/>
            <a:ext cx="2992668" cy="1377706"/>
          </a:xfrm>
          <a:prstGeom prst="roundRect">
            <a:avLst/>
          </a:prstGeom>
          <a:solidFill>
            <a:schemeClr val="bg1"/>
          </a:solidFill>
          <a:ln w="9525" cap="flat" cmpd="sng" algn="ctr">
            <a:solidFill>
              <a:schemeClr val="tx1"/>
            </a:solidFill>
            <a:prstDash val="solid"/>
            <a:round/>
            <a:headEnd type="none" w="med" len="med"/>
            <a:tailEnd type="none" w="med" len="med"/>
          </a:ln>
          <a:effectLst/>
          <a:scene3d>
            <a:camera prst="orthographicFront"/>
            <a:lightRig rig="threePt" dir="t"/>
          </a:scene3d>
          <a:sp3d>
            <a:bevelT/>
          </a:sp3d>
        </p:spPr>
        <p:txBody>
          <a:bodyPr vert="horz" wrap="square" lIns="91440" tIns="91440" rIns="91440" bIns="0" numCol="1" rtlCol="0" anchor="ctr" anchorCtr="0" compatLnSpc="1">
            <a:prstTxWarp prst="textNoShape">
              <a:avLst/>
            </a:prstTxWarp>
          </a:bodyPr>
          <a:lstStyle/>
          <a:p>
            <a:pPr algn="ctr">
              <a:spcAft>
                <a:spcPts val="600"/>
              </a:spcAft>
            </a:pPr>
            <a:r>
              <a:rPr lang="en-US" sz="4000" b="1" dirty="0">
                <a:solidFill>
                  <a:srgbClr val="910101"/>
                </a:solidFill>
                <a:effectLst>
                  <a:outerShdw blurRad="38100" dist="38100" dir="2700000" algn="tl">
                    <a:srgbClr val="000000">
                      <a:alpha val="43137"/>
                    </a:srgbClr>
                  </a:outerShdw>
                </a:effectLst>
                <a:latin typeface="Papyrus" panose="03070502060502030205" pitchFamily="66" charset="0"/>
              </a:rPr>
              <a:t>Focal Passages</a:t>
            </a:r>
            <a:endParaRPr lang="en-US" sz="3200" b="1" i="1" dirty="0">
              <a:latin typeface="Papyrus" panose="03070502060502030205" pitchFamily="66" charset="0"/>
            </a:endParaRPr>
          </a:p>
        </p:txBody>
      </p:sp>
      <p:sp>
        <p:nvSpPr>
          <p:cNvPr id="13" name="Rectangle 4">
            <a:extLst>
              <a:ext uri="{FF2B5EF4-FFF2-40B4-BE49-F238E27FC236}">
                <a16:creationId xmlns:a16="http://schemas.microsoft.com/office/drawing/2014/main" id="{784710D2-F55C-4E86-B4CF-E065281ED335}"/>
              </a:ext>
            </a:extLst>
          </p:cNvPr>
          <p:cNvSpPr>
            <a:spLocks noGrp="1" noChangeArrowheads="1"/>
          </p:cNvSpPr>
          <p:nvPr>
            <p:ph type="dt" sz="half" idx="10"/>
          </p:nvPr>
        </p:nvSpPr>
        <p:spPr>
          <a:xfrm>
            <a:off x="76200" y="6553200"/>
            <a:ext cx="1431255" cy="258077"/>
          </a:xfrm>
          <a:ln/>
        </p:spPr>
        <p:txBody>
          <a:bodyPr anchor="b"/>
          <a:lstStyle>
            <a:lvl1pPr>
              <a:defRPr sz="900" b="1">
                <a:solidFill>
                  <a:schemeClr val="bg1"/>
                </a:solidFill>
                <a:latin typeface="+mn-lt"/>
              </a:defRPr>
            </a:lvl1pPr>
          </a:lstStyle>
          <a:p>
            <a:pPr>
              <a:defRPr/>
            </a:pPr>
            <a:r>
              <a:rPr lang="en-US" altLang="en-US" dirty="0"/>
              <a:t>© Eric F. Glover 2021</a:t>
            </a:r>
            <a:endParaRPr lang="en-US" altLang="en-US" b="1" dirty="0"/>
          </a:p>
        </p:txBody>
      </p:sp>
    </p:spTree>
    <p:extLst>
      <p:ext uri="{BB962C8B-B14F-4D97-AF65-F5344CB8AC3E}">
        <p14:creationId xmlns:p14="http://schemas.microsoft.com/office/powerpoint/2010/main" val="38960885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gradFill flip="none" rotWithShape="1">
          <a:gsLst>
            <a:gs pos="50000">
              <a:schemeClr val="accent1">
                <a:lumMod val="75000"/>
              </a:schemeClr>
            </a:gs>
            <a:gs pos="0">
              <a:schemeClr val="tx1"/>
            </a:gs>
            <a:gs pos="100000">
              <a:schemeClr val="accent1">
                <a:lumMod val="60000"/>
                <a:lumOff val="40000"/>
              </a:schemeClr>
            </a:gs>
          </a:gsLst>
          <a:lin ang="16200000" scaled="1"/>
          <a:tileRect/>
        </a:gra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C86A67E-440B-48F4-99DB-A7D68B8A1544}"/>
              </a:ext>
            </a:extLst>
          </p:cNvPr>
          <p:cNvSpPr txBox="1"/>
          <p:nvPr/>
        </p:nvSpPr>
        <p:spPr>
          <a:xfrm rot="21600000">
            <a:off x="234907" y="-633093"/>
            <a:ext cx="11734800" cy="3604833"/>
          </a:xfrm>
          <a:prstGeom prst="rect">
            <a:avLst/>
          </a:prstGeom>
          <a:noFill/>
        </p:spPr>
        <p:txBody>
          <a:bodyPr wrap="square" rtlCol="0">
            <a:spAutoFit/>
            <a:scene3d>
              <a:camera prst="orthographicFront"/>
              <a:lightRig rig="threePt" dir="t"/>
            </a:scene3d>
            <a:sp3d extrusionH="57150">
              <a:bevelT h="25400" prst="softRound"/>
            </a:sp3d>
          </a:bodyPr>
          <a:lstStyle/>
          <a:p>
            <a:pPr>
              <a:lnSpc>
                <a:spcPct val="150000"/>
              </a:lnSpc>
            </a:pPr>
            <a:r>
              <a:rPr lang="en-US" sz="16600" b="1" dirty="0">
                <a:solidFill>
                  <a:srgbClr val="910101"/>
                </a:solidFill>
                <a:effectLst>
                  <a:outerShdw blurRad="38100" dist="38100" dir="2700000" algn="tl">
                    <a:srgbClr val="000000">
                      <a:alpha val="43137"/>
                    </a:srgbClr>
                  </a:outerShdw>
                </a:effectLst>
                <a:latin typeface="Lucida Handwriting" panose="03010101010101010101" pitchFamily="66" charset="0"/>
              </a:rPr>
              <a:t>IN</a:t>
            </a:r>
            <a:r>
              <a:rPr lang="en-US" sz="8800" b="1" i="1" cap="small" spc="500" dirty="0">
                <a:solidFill>
                  <a:schemeClr val="bg1"/>
                </a:solidFill>
                <a:effectLst>
                  <a:outerShdw blurRad="38100" dist="38100" dir="2700000" algn="tl">
                    <a:srgbClr val="000000">
                      <a:alpha val="43137"/>
                    </a:srgbClr>
                  </a:outerShdw>
                </a:effectLst>
                <a:latin typeface="+mn-lt"/>
              </a:rPr>
              <a:t>p</a:t>
            </a:r>
            <a:r>
              <a:rPr lang="en-US" sz="7200" b="1" i="1" cap="small" spc="500" dirty="0">
                <a:solidFill>
                  <a:schemeClr val="bg1"/>
                </a:solidFill>
                <a:effectLst>
                  <a:outerShdw blurRad="38100" dist="38100" dir="2700000" algn="tl">
                    <a:srgbClr val="000000">
                      <a:alpha val="43137"/>
                    </a:srgbClr>
                  </a:outerShdw>
                </a:effectLst>
                <a:latin typeface="+mn-lt"/>
              </a:rPr>
              <a:t>owered Discipleship</a:t>
            </a:r>
            <a:endParaRPr lang="en-US" sz="9600" b="1" i="1" cap="small" spc="500" dirty="0">
              <a:solidFill>
                <a:schemeClr val="bg1"/>
              </a:solidFill>
              <a:effectLst>
                <a:outerShdw blurRad="38100" dist="38100" dir="2700000" algn="tl">
                  <a:srgbClr val="000000">
                    <a:alpha val="43137"/>
                  </a:srgbClr>
                </a:outerShdw>
              </a:effectLst>
              <a:latin typeface="+mn-lt"/>
            </a:endParaRPr>
          </a:p>
        </p:txBody>
      </p:sp>
      <p:sp>
        <p:nvSpPr>
          <p:cNvPr id="5" name="TextBox 4">
            <a:extLst>
              <a:ext uri="{FF2B5EF4-FFF2-40B4-BE49-F238E27FC236}">
                <a16:creationId xmlns:a16="http://schemas.microsoft.com/office/drawing/2014/main" id="{4DF6E862-2D08-4827-B115-A11A941EDEAA}"/>
              </a:ext>
            </a:extLst>
          </p:cNvPr>
          <p:cNvSpPr txBox="1"/>
          <p:nvPr/>
        </p:nvSpPr>
        <p:spPr>
          <a:xfrm rot="21600000">
            <a:off x="958543" y="2448579"/>
            <a:ext cx="10287000" cy="523220"/>
          </a:xfrm>
          <a:prstGeom prst="rect">
            <a:avLst/>
          </a:prstGeom>
          <a:noFill/>
        </p:spPr>
        <p:txBody>
          <a:bodyPr wrap="square" rtlCol="0">
            <a:spAutoFit/>
          </a:bodyPr>
          <a:lstStyle/>
          <a:p>
            <a:pPr algn="ctr"/>
            <a:r>
              <a:rPr lang="en-US" sz="2800" i="1" spc="300" dirty="0">
                <a:solidFill>
                  <a:schemeClr val="bg1"/>
                </a:solidFill>
                <a:latin typeface="Segoe Print" panose="02000600000000000000" pitchFamily="2" charset="0"/>
              </a:rPr>
              <a:t>An Inductive Study of the Book of Acts</a:t>
            </a:r>
          </a:p>
        </p:txBody>
      </p:sp>
      <p:sp>
        <p:nvSpPr>
          <p:cNvPr id="9" name="Rectangle 4">
            <a:extLst>
              <a:ext uri="{FF2B5EF4-FFF2-40B4-BE49-F238E27FC236}">
                <a16:creationId xmlns:a16="http://schemas.microsoft.com/office/drawing/2014/main" id="{3C75903D-B40E-4F24-AF60-74748895B139}"/>
              </a:ext>
            </a:extLst>
          </p:cNvPr>
          <p:cNvSpPr>
            <a:spLocks noGrp="1" noChangeArrowheads="1"/>
          </p:cNvSpPr>
          <p:nvPr>
            <p:ph type="dt" sz="half" idx="10"/>
          </p:nvPr>
        </p:nvSpPr>
        <p:spPr>
          <a:xfrm>
            <a:off x="76200" y="6553200"/>
            <a:ext cx="1431255" cy="258077"/>
          </a:xfrm>
          <a:ln/>
        </p:spPr>
        <p:txBody>
          <a:bodyPr anchor="b"/>
          <a:lstStyle>
            <a:lvl1pPr>
              <a:defRPr sz="900" b="1">
                <a:solidFill>
                  <a:schemeClr val="bg1"/>
                </a:solidFill>
                <a:latin typeface="+mn-lt"/>
              </a:defRPr>
            </a:lvl1pPr>
          </a:lstStyle>
          <a:p>
            <a:pPr>
              <a:defRPr/>
            </a:pPr>
            <a:r>
              <a:rPr lang="en-US" altLang="en-US" dirty="0"/>
              <a:t>© Eric F. Glover 2021</a:t>
            </a:r>
            <a:endParaRPr lang="en-US" altLang="en-US" b="1" dirty="0"/>
          </a:p>
        </p:txBody>
      </p:sp>
      <p:sp>
        <p:nvSpPr>
          <p:cNvPr id="2" name="TextBox 1">
            <a:extLst>
              <a:ext uri="{FF2B5EF4-FFF2-40B4-BE49-F238E27FC236}">
                <a16:creationId xmlns:a16="http://schemas.microsoft.com/office/drawing/2014/main" id="{14290237-B79B-4964-A589-B4AE42C51781}"/>
              </a:ext>
            </a:extLst>
          </p:cNvPr>
          <p:cNvSpPr txBox="1"/>
          <p:nvPr/>
        </p:nvSpPr>
        <p:spPr>
          <a:xfrm>
            <a:off x="5936178" y="5062943"/>
            <a:ext cx="5721143" cy="1323439"/>
          </a:xfrm>
          <a:prstGeom prst="rect">
            <a:avLst/>
          </a:prstGeom>
          <a:solidFill>
            <a:schemeClr val="bg1"/>
          </a:solidFill>
          <a:ln>
            <a:noFill/>
          </a:ln>
          <a:effectLst>
            <a:outerShdw blurRad="107950" dist="12700" dir="5400000" algn="ctr">
              <a:srgbClr val="000000"/>
            </a:outerShdw>
            <a:softEdge rad="31750"/>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spAutoFit/>
          </a:bodyPr>
          <a:lstStyle/>
          <a:p>
            <a:pPr algn="ctr"/>
            <a:r>
              <a:rPr lang="en-US" sz="4400" b="1" dirty="0">
                <a:effectLst>
                  <a:outerShdw blurRad="38100" dist="38100" dir="2700000" algn="tl">
                    <a:srgbClr val="000000">
                      <a:alpha val="43137"/>
                    </a:srgbClr>
                  </a:outerShdw>
                </a:effectLst>
              </a:rPr>
              <a:t>Leading Disciples</a:t>
            </a:r>
            <a:br>
              <a:rPr lang="en-US" sz="4400" b="1" dirty="0">
                <a:effectLst>
                  <a:outerShdw blurRad="38100" dist="38100" dir="2700000" algn="tl">
                    <a:srgbClr val="000000">
                      <a:alpha val="43137"/>
                    </a:srgbClr>
                  </a:outerShdw>
                </a:effectLst>
              </a:rPr>
            </a:br>
            <a:r>
              <a:rPr lang="en-US" sz="3600" b="1" dirty="0">
                <a:solidFill>
                  <a:srgbClr val="C00000"/>
                </a:solidFill>
                <a:effectLst>
                  <a:outerShdw blurRad="38100" dist="38100" dir="2700000" algn="tl">
                    <a:srgbClr val="000000">
                      <a:alpha val="43137"/>
                    </a:srgbClr>
                  </a:outerShdw>
                </a:effectLst>
                <a:latin typeface="+mn-lt"/>
              </a:rPr>
              <a:t>Acts 20:1-38</a:t>
            </a:r>
          </a:p>
        </p:txBody>
      </p:sp>
      <p:pic>
        <p:nvPicPr>
          <p:cNvPr id="14" name="Picture 13">
            <a:extLst>
              <a:ext uri="{FF2B5EF4-FFF2-40B4-BE49-F238E27FC236}">
                <a16:creationId xmlns:a16="http://schemas.microsoft.com/office/drawing/2014/main" id="{8750B0F8-1512-49E1-B1CC-F5868A976EDA}"/>
              </a:ext>
            </a:extLst>
          </p:cNvPr>
          <p:cNvPicPr>
            <a:picLocks noChangeAspect="1"/>
          </p:cNvPicPr>
          <p:nvPr/>
        </p:nvPicPr>
        <p:blipFill>
          <a:blip r:embed="rId2"/>
          <a:stretch>
            <a:fillRect/>
          </a:stretch>
        </p:blipFill>
        <p:spPr>
          <a:xfrm>
            <a:off x="8616906" y="914400"/>
            <a:ext cx="533400" cy="869537"/>
          </a:xfrm>
          <a:prstGeom prst="rect">
            <a:avLst/>
          </a:prstGeom>
        </p:spPr>
      </p:pic>
    </p:spTree>
    <p:extLst>
      <p:ext uri="{BB962C8B-B14F-4D97-AF65-F5344CB8AC3E}">
        <p14:creationId xmlns:p14="http://schemas.microsoft.com/office/powerpoint/2010/main" val="34294958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4" name="Rectangle 82">
            <a:extLst>
              <a:ext uri="{FF2B5EF4-FFF2-40B4-BE49-F238E27FC236}">
                <a16:creationId xmlns:a16="http://schemas.microsoft.com/office/drawing/2014/main" id="{E559D998-AB6C-46E1-B394-118E9A1E2D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descr="Despite mass protests and the power of music Coronavirus cases continue to  rise | The Jobby">
            <a:extLst>
              <a:ext uri="{FF2B5EF4-FFF2-40B4-BE49-F238E27FC236}">
                <a16:creationId xmlns:a16="http://schemas.microsoft.com/office/drawing/2014/main" id="{04EBDAC8-BC2D-4ADF-AED0-02B559639EBD}"/>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991"/>
          <a:stretch/>
        </p:blipFill>
        <p:spPr bwMode="auto">
          <a:xfrm>
            <a:off x="20" y="1"/>
            <a:ext cx="12191980" cy="6721475"/>
          </a:xfrm>
          <a:custGeom>
            <a:avLst/>
            <a:gdLst/>
            <a:ahLst/>
            <a:cxnLst/>
            <a:rect l="l" t="t" r="r" b="b"/>
            <a:pathLst>
              <a:path w="12192000" h="6721475">
                <a:moveTo>
                  <a:pt x="4721175" y="5742856"/>
                </a:moveTo>
                <a:lnTo>
                  <a:pt x="4722110" y="5743067"/>
                </a:lnTo>
                <a:cubicBezTo>
                  <a:pt x="4721144" y="5743709"/>
                  <a:pt x="4718265" y="5744315"/>
                  <a:pt x="4717201" y="5744338"/>
                </a:cubicBezTo>
                <a:close/>
                <a:moveTo>
                  <a:pt x="0" y="0"/>
                </a:moveTo>
                <a:lnTo>
                  <a:pt x="12192000" y="0"/>
                </a:lnTo>
                <a:lnTo>
                  <a:pt x="12192000" y="834942"/>
                </a:lnTo>
                <a:lnTo>
                  <a:pt x="12192000" y="2274073"/>
                </a:lnTo>
                <a:lnTo>
                  <a:pt x="12192000" y="6586253"/>
                </a:lnTo>
                <a:lnTo>
                  <a:pt x="12140861" y="6605451"/>
                </a:lnTo>
                <a:cubicBezTo>
                  <a:pt x="12126657" y="6607665"/>
                  <a:pt x="12093590" y="6662867"/>
                  <a:pt x="12080162" y="6661300"/>
                </a:cubicBezTo>
                <a:cubicBezTo>
                  <a:pt x="11978189" y="6685453"/>
                  <a:pt x="11967362" y="6708506"/>
                  <a:pt x="11917886" y="6696520"/>
                </a:cubicBezTo>
                <a:cubicBezTo>
                  <a:pt x="11872780" y="6694805"/>
                  <a:pt x="11928862" y="6731720"/>
                  <a:pt x="11894611" y="6718680"/>
                </a:cubicBezTo>
                <a:cubicBezTo>
                  <a:pt x="11860360" y="6705640"/>
                  <a:pt x="11736092" y="6642174"/>
                  <a:pt x="11712380" y="6618279"/>
                </a:cubicBezTo>
                <a:cubicBezTo>
                  <a:pt x="11688668" y="6594384"/>
                  <a:pt x="11627913" y="6617875"/>
                  <a:pt x="11585367" y="6575313"/>
                </a:cubicBezTo>
                <a:lnTo>
                  <a:pt x="11516471" y="6498621"/>
                </a:lnTo>
                <a:cubicBezTo>
                  <a:pt x="11468275" y="6496789"/>
                  <a:pt x="11507336" y="6461535"/>
                  <a:pt x="11462693" y="6445069"/>
                </a:cubicBezTo>
                <a:cubicBezTo>
                  <a:pt x="11417568" y="6443442"/>
                  <a:pt x="11408022" y="6391555"/>
                  <a:pt x="11369713" y="6383596"/>
                </a:cubicBezTo>
                <a:cubicBezTo>
                  <a:pt x="11354318" y="6389646"/>
                  <a:pt x="11288329" y="6334752"/>
                  <a:pt x="11273970" y="6323928"/>
                </a:cubicBezTo>
                <a:cubicBezTo>
                  <a:pt x="11231914" y="6325320"/>
                  <a:pt x="11221974" y="6315486"/>
                  <a:pt x="11195085" y="6302909"/>
                </a:cubicBezTo>
                <a:cubicBezTo>
                  <a:pt x="11164087" y="6332691"/>
                  <a:pt x="11171650" y="6306732"/>
                  <a:pt x="11143409" y="6303556"/>
                </a:cubicBezTo>
                <a:cubicBezTo>
                  <a:pt x="11125907" y="6299917"/>
                  <a:pt x="11102604" y="6295777"/>
                  <a:pt x="11085936" y="6294307"/>
                </a:cubicBezTo>
                <a:cubicBezTo>
                  <a:pt x="11057494" y="6294603"/>
                  <a:pt x="11029907" y="6276438"/>
                  <a:pt x="11030954" y="6291426"/>
                </a:cubicBezTo>
                <a:cubicBezTo>
                  <a:pt x="11007785" y="6293943"/>
                  <a:pt x="10982006" y="6298120"/>
                  <a:pt x="10951061" y="6296182"/>
                </a:cubicBezTo>
                <a:cubicBezTo>
                  <a:pt x="10885366" y="6259348"/>
                  <a:pt x="10915289" y="6295910"/>
                  <a:pt x="10857722" y="6283099"/>
                </a:cubicBezTo>
                <a:cubicBezTo>
                  <a:pt x="10806647" y="6270732"/>
                  <a:pt x="10707076" y="6237654"/>
                  <a:pt x="10644617" y="6221981"/>
                </a:cubicBezTo>
                <a:cubicBezTo>
                  <a:pt x="10616447" y="6217166"/>
                  <a:pt x="10558604" y="6206555"/>
                  <a:pt x="10519278" y="6201735"/>
                </a:cubicBezTo>
                <a:cubicBezTo>
                  <a:pt x="10495462" y="6203254"/>
                  <a:pt x="10473831" y="6189810"/>
                  <a:pt x="10445982" y="6199677"/>
                </a:cubicBezTo>
                <a:cubicBezTo>
                  <a:pt x="10436537" y="6203715"/>
                  <a:pt x="10409282" y="6202908"/>
                  <a:pt x="10383866" y="6195830"/>
                </a:cubicBezTo>
                <a:cubicBezTo>
                  <a:pt x="10374828" y="6204037"/>
                  <a:pt x="10347865" y="6195374"/>
                  <a:pt x="10336853" y="6195219"/>
                </a:cubicBezTo>
                <a:cubicBezTo>
                  <a:pt x="10323587" y="6201929"/>
                  <a:pt x="10274742" y="6192863"/>
                  <a:pt x="10261099" y="6185468"/>
                </a:cubicBezTo>
                <a:lnTo>
                  <a:pt x="10126498" y="6173953"/>
                </a:lnTo>
                <a:lnTo>
                  <a:pt x="10082167" y="6171858"/>
                </a:lnTo>
                <a:cubicBezTo>
                  <a:pt x="10074568" y="6173927"/>
                  <a:pt x="10046861" y="6172599"/>
                  <a:pt x="10039238" y="6173522"/>
                </a:cubicBezTo>
                <a:cubicBezTo>
                  <a:pt x="9998459" y="6163421"/>
                  <a:pt x="9984395" y="6162931"/>
                  <a:pt x="9960017" y="6158007"/>
                </a:cubicBezTo>
                <a:cubicBezTo>
                  <a:pt x="9918981" y="6157865"/>
                  <a:pt x="9888742" y="6161064"/>
                  <a:pt x="9847790" y="6151239"/>
                </a:cubicBezTo>
                <a:lnTo>
                  <a:pt x="9728307" y="6131032"/>
                </a:lnTo>
                <a:cubicBezTo>
                  <a:pt x="9675057" y="6140618"/>
                  <a:pt x="9602036" y="6132224"/>
                  <a:pt x="9584505" y="6119612"/>
                </a:cubicBezTo>
                <a:cubicBezTo>
                  <a:pt x="9518953" y="6105336"/>
                  <a:pt x="9415430" y="6079210"/>
                  <a:pt x="9343050" y="6073910"/>
                </a:cubicBezTo>
                <a:lnTo>
                  <a:pt x="9231368" y="6022005"/>
                </a:lnTo>
                <a:lnTo>
                  <a:pt x="9194808" y="6011926"/>
                </a:lnTo>
                <a:lnTo>
                  <a:pt x="9189244" y="6002687"/>
                </a:lnTo>
                <a:lnTo>
                  <a:pt x="9151230" y="5991485"/>
                </a:lnTo>
                <a:lnTo>
                  <a:pt x="9150208" y="5992550"/>
                </a:lnTo>
                <a:cubicBezTo>
                  <a:pt x="9147046" y="5994681"/>
                  <a:pt x="9143082" y="5995773"/>
                  <a:pt x="9137316" y="5994719"/>
                </a:cubicBezTo>
                <a:cubicBezTo>
                  <a:pt x="9138863" y="6014203"/>
                  <a:pt x="9130953" y="6000914"/>
                  <a:pt x="9113810" y="5996085"/>
                </a:cubicBezTo>
                <a:cubicBezTo>
                  <a:pt x="9112389" y="6025268"/>
                  <a:pt x="9068115" y="5990834"/>
                  <a:pt x="9053451" y="6004399"/>
                </a:cubicBezTo>
                <a:lnTo>
                  <a:pt x="9005484" y="6001114"/>
                </a:lnTo>
                <a:lnTo>
                  <a:pt x="9005199" y="6001354"/>
                </a:lnTo>
                <a:cubicBezTo>
                  <a:pt x="9003144" y="6001574"/>
                  <a:pt x="9000325" y="6001246"/>
                  <a:pt x="8996230" y="6000143"/>
                </a:cubicBezTo>
                <a:lnTo>
                  <a:pt x="8990392" y="5998082"/>
                </a:lnTo>
                <a:lnTo>
                  <a:pt x="8974335" y="5994856"/>
                </a:lnTo>
                <a:lnTo>
                  <a:pt x="8968009" y="5995556"/>
                </a:lnTo>
                <a:lnTo>
                  <a:pt x="8963046" y="5997781"/>
                </a:lnTo>
                <a:cubicBezTo>
                  <a:pt x="8954691" y="5989830"/>
                  <a:pt x="8955518" y="5980882"/>
                  <a:pt x="8928986" y="6000969"/>
                </a:cubicBezTo>
                <a:cubicBezTo>
                  <a:pt x="8898032" y="5999949"/>
                  <a:pt x="8789301" y="5985294"/>
                  <a:pt x="8752442" y="5981737"/>
                </a:cubicBezTo>
                <a:cubicBezTo>
                  <a:pt x="8719820" y="5971017"/>
                  <a:pt x="8748195" y="5984678"/>
                  <a:pt x="8707845" y="5979636"/>
                </a:cubicBezTo>
                <a:cubicBezTo>
                  <a:pt x="8671607" y="5960101"/>
                  <a:pt x="8639143" y="5976541"/>
                  <a:pt x="8596069" y="5971064"/>
                </a:cubicBezTo>
                <a:lnTo>
                  <a:pt x="8525228" y="5985906"/>
                </a:lnTo>
                <a:lnTo>
                  <a:pt x="8510981" y="5979991"/>
                </a:lnTo>
                <a:lnTo>
                  <a:pt x="8506165" y="5976990"/>
                </a:lnTo>
                <a:cubicBezTo>
                  <a:pt x="8502647" y="5975213"/>
                  <a:pt x="8500046" y="5974402"/>
                  <a:pt x="8497966" y="5974252"/>
                </a:cubicBezTo>
                <a:lnTo>
                  <a:pt x="8497592" y="5974431"/>
                </a:lnTo>
                <a:lnTo>
                  <a:pt x="8490247" y="5971381"/>
                </a:lnTo>
                <a:lnTo>
                  <a:pt x="8367180" y="5957339"/>
                </a:lnTo>
                <a:cubicBezTo>
                  <a:pt x="8362022" y="5955314"/>
                  <a:pt x="8357731" y="5955662"/>
                  <a:pt x="8353797" y="5957145"/>
                </a:cubicBezTo>
                <a:lnTo>
                  <a:pt x="8352370" y="5957985"/>
                </a:lnTo>
                <a:lnTo>
                  <a:pt x="8320102" y="5940567"/>
                </a:lnTo>
                <a:lnTo>
                  <a:pt x="8314430" y="5940241"/>
                </a:lnTo>
                <a:lnTo>
                  <a:pt x="8295171" y="5926346"/>
                </a:lnTo>
                <a:lnTo>
                  <a:pt x="8284274" y="5920523"/>
                </a:lnTo>
                <a:lnTo>
                  <a:pt x="8283147" y="5916080"/>
                </a:lnTo>
                <a:cubicBezTo>
                  <a:pt x="8280843" y="5912835"/>
                  <a:pt x="8276149" y="5910187"/>
                  <a:pt x="8266073" y="5908905"/>
                </a:cubicBezTo>
                <a:lnTo>
                  <a:pt x="8263374" y="5909135"/>
                </a:lnTo>
                <a:lnTo>
                  <a:pt x="8252031" y="5899292"/>
                </a:lnTo>
                <a:cubicBezTo>
                  <a:pt x="8248857" y="5895442"/>
                  <a:pt x="8246645" y="5891160"/>
                  <a:pt x="8245832" y="5886300"/>
                </a:cubicBezTo>
                <a:cubicBezTo>
                  <a:pt x="8181825" y="5889207"/>
                  <a:pt x="8147128" y="5855085"/>
                  <a:pt x="8090269" y="5840139"/>
                </a:cubicBezTo>
                <a:cubicBezTo>
                  <a:pt x="8025465" y="5816997"/>
                  <a:pt x="7967068" y="5795761"/>
                  <a:pt x="7905405" y="5798166"/>
                </a:cubicBezTo>
                <a:cubicBezTo>
                  <a:pt x="7835117" y="5783254"/>
                  <a:pt x="7780963" y="5781023"/>
                  <a:pt x="7718742" y="5772451"/>
                </a:cubicBezTo>
                <a:lnTo>
                  <a:pt x="7614344" y="5775922"/>
                </a:lnTo>
                <a:lnTo>
                  <a:pt x="7527540" y="5770094"/>
                </a:lnTo>
                <a:lnTo>
                  <a:pt x="7519568" y="5767541"/>
                </a:lnTo>
                <a:cubicBezTo>
                  <a:pt x="7513990" y="5766202"/>
                  <a:pt x="7510170" y="5765852"/>
                  <a:pt x="7507409" y="5766206"/>
                </a:cubicBezTo>
                <a:lnTo>
                  <a:pt x="7507037" y="5766533"/>
                </a:lnTo>
                <a:lnTo>
                  <a:pt x="7495792" y="5764581"/>
                </a:lnTo>
                <a:cubicBezTo>
                  <a:pt x="7476983" y="5760463"/>
                  <a:pt x="7422525" y="5777879"/>
                  <a:pt x="7405388" y="5772686"/>
                </a:cubicBezTo>
                <a:cubicBezTo>
                  <a:pt x="7374786" y="5775636"/>
                  <a:pt x="7333987" y="5776741"/>
                  <a:pt x="7312177" y="5782281"/>
                </a:cubicBezTo>
                <a:lnTo>
                  <a:pt x="7310850" y="5783723"/>
                </a:lnTo>
                <a:lnTo>
                  <a:pt x="7218557" y="5758474"/>
                </a:lnTo>
                <a:lnTo>
                  <a:pt x="7201099" y="5753924"/>
                </a:lnTo>
                <a:lnTo>
                  <a:pt x="7197001" y="5748566"/>
                </a:lnTo>
                <a:cubicBezTo>
                  <a:pt x="7192109" y="5745043"/>
                  <a:pt x="7184503" y="5742904"/>
                  <a:pt x="7170805" y="5743918"/>
                </a:cubicBezTo>
                <a:lnTo>
                  <a:pt x="7096985" y="5731690"/>
                </a:lnTo>
                <a:cubicBezTo>
                  <a:pt x="7061145" y="5730712"/>
                  <a:pt x="7050186" y="5729735"/>
                  <a:pt x="7018493" y="5732064"/>
                </a:cubicBezTo>
                <a:cubicBezTo>
                  <a:pt x="6937525" y="5721126"/>
                  <a:pt x="6943642" y="5696960"/>
                  <a:pt x="6904143" y="5702558"/>
                </a:cubicBezTo>
                <a:cubicBezTo>
                  <a:pt x="6871919" y="5707766"/>
                  <a:pt x="6787986" y="5688692"/>
                  <a:pt x="6708219" y="5674603"/>
                </a:cubicBezTo>
                <a:cubicBezTo>
                  <a:pt x="6649103" y="5665148"/>
                  <a:pt x="6628103" y="5651047"/>
                  <a:pt x="6549452" y="5645827"/>
                </a:cubicBezTo>
                <a:cubicBezTo>
                  <a:pt x="6472151" y="5601737"/>
                  <a:pt x="6409693" y="5625460"/>
                  <a:pt x="6317557" y="5599027"/>
                </a:cubicBezTo>
                <a:cubicBezTo>
                  <a:pt x="6297548" y="5583505"/>
                  <a:pt x="6209289" y="5600698"/>
                  <a:pt x="6168671" y="5596940"/>
                </a:cubicBezTo>
                <a:cubicBezTo>
                  <a:pt x="6128053" y="5593182"/>
                  <a:pt x="6090537" y="5579634"/>
                  <a:pt x="6073845" y="5576478"/>
                </a:cubicBezTo>
                <a:lnTo>
                  <a:pt x="6068527" y="5578015"/>
                </a:lnTo>
                <a:lnTo>
                  <a:pt x="6048635" y="5577332"/>
                </a:lnTo>
                <a:lnTo>
                  <a:pt x="6041280" y="5585681"/>
                </a:lnTo>
                <a:lnTo>
                  <a:pt x="6010089" y="5590774"/>
                </a:lnTo>
                <a:cubicBezTo>
                  <a:pt x="5998678" y="5591361"/>
                  <a:pt x="5970125" y="5590448"/>
                  <a:pt x="5957374" y="5587130"/>
                </a:cubicBezTo>
                <a:lnTo>
                  <a:pt x="5758917" y="5571438"/>
                </a:lnTo>
                <a:lnTo>
                  <a:pt x="5626958" y="5570415"/>
                </a:lnTo>
                <a:lnTo>
                  <a:pt x="5470904" y="5584435"/>
                </a:lnTo>
                <a:cubicBezTo>
                  <a:pt x="5478132" y="5597463"/>
                  <a:pt x="5439008" y="5583397"/>
                  <a:pt x="5432758" y="5595688"/>
                </a:cubicBezTo>
                <a:cubicBezTo>
                  <a:pt x="5429367" y="5605720"/>
                  <a:pt x="5391826" y="5610404"/>
                  <a:pt x="5381665" y="5613390"/>
                </a:cubicBezTo>
                <a:lnTo>
                  <a:pt x="5261761" y="5633807"/>
                </a:lnTo>
                <a:cubicBezTo>
                  <a:pt x="5251596" y="5633991"/>
                  <a:pt x="5230549" y="5642301"/>
                  <a:pt x="5222961" y="5644931"/>
                </a:cubicBezTo>
                <a:lnTo>
                  <a:pt x="5174658" y="5647921"/>
                </a:lnTo>
                <a:lnTo>
                  <a:pt x="5156553" y="5655144"/>
                </a:lnTo>
                <a:lnTo>
                  <a:pt x="5142596" y="5658544"/>
                </a:lnTo>
                <a:lnTo>
                  <a:pt x="5139595" y="5660645"/>
                </a:lnTo>
                <a:cubicBezTo>
                  <a:pt x="5133875" y="5664685"/>
                  <a:pt x="5128077" y="5668496"/>
                  <a:pt x="5121657" y="5671498"/>
                </a:cubicBezTo>
                <a:cubicBezTo>
                  <a:pt x="5108318" y="5642879"/>
                  <a:pt x="5064854" y="5692315"/>
                  <a:pt x="5065789" y="5664927"/>
                </a:cubicBezTo>
                <a:cubicBezTo>
                  <a:pt x="5028194" y="5676443"/>
                  <a:pt x="5038945" y="5647354"/>
                  <a:pt x="5011512" y="5681308"/>
                </a:cubicBezTo>
                <a:cubicBezTo>
                  <a:pt x="4937025" y="5680925"/>
                  <a:pt x="4916355" y="5667918"/>
                  <a:pt x="4840439" y="5705325"/>
                </a:cubicBezTo>
                <a:cubicBezTo>
                  <a:pt x="4806741" y="5721967"/>
                  <a:pt x="4784108" y="5733113"/>
                  <a:pt x="4762445" y="5733093"/>
                </a:cubicBezTo>
                <a:cubicBezTo>
                  <a:pt x="4741324" y="5737594"/>
                  <a:pt x="4729483" y="5740416"/>
                  <a:pt x="4723183" y="5742108"/>
                </a:cubicBezTo>
                <a:lnTo>
                  <a:pt x="4721175" y="5742856"/>
                </a:lnTo>
                <a:lnTo>
                  <a:pt x="4715526" y="5741581"/>
                </a:lnTo>
                <a:cubicBezTo>
                  <a:pt x="4680149" y="5748537"/>
                  <a:pt x="4524746" y="5749345"/>
                  <a:pt x="4515811" y="5751483"/>
                </a:cubicBezTo>
                <a:cubicBezTo>
                  <a:pt x="4457821" y="5764595"/>
                  <a:pt x="4462660" y="5765336"/>
                  <a:pt x="4428540" y="5762134"/>
                </a:cubicBezTo>
                <a:cubicBezTo>
                  <a:pt x="4423305" y="5758763"/>
                  <a:pt x="4368975" y="5765057"/>
                  <a:pt x="4362874" y="5763480"/>
                </a:cubicBezTo>
                <a:lnTo>
                  <a:pt x="4316963" y="5756865"/>
                </a:lnTo>
                <a:lnTo>
                  <a:pt x="4315109" y="5758206"/>
                </a:lnTo>
                <a:cubicBezTo>
                  <a:pt x="4306124" y="5761577"/>
                  <a:pt x="4299996" y="5761576"/>
                  <a:pt x="4295141" y="5760085"/>
                </a:cubicBezTo>
                <a:lnTo>
                  <a:pt x="4290061" y="5757168"/>
                </a:lnTo>
                <a:lnTo>
                  <a:pt x="4276140" y="5757414"/>
                </a:lnTo>
                <a:lnTo>
                  <a:pt x="4248115" y="5755090"/>
                </a:lnTo>
                <a:lnTo>
                  <a:pt x="4202048" y="5757885"/>
                </a:lnTo>
                <a:cubicBezTo>
                  <a:pt x="4201946" y="5758305"/>
                  <a:pt x="4201844" y="5758724"/>
                  <a:pt x="4201744" y="5759144"/>
                </a:cubicBezTo>
                <a:cubicBezTo>
                  <a:pt x="4200117" y="5761981"/>
                  <a:pt x="4197141" y="5764100"/>
                  <a:pt x="4191246" y="5764778"/>
                </a:cubicBezTo>
                <a:cubicBezTo>
                  <a:pt x="4204214" y="5782067"/>
                  <a:pt x="4161275" y="5780172"/>
                  <a:pt x="4142743" y="5780643"/>
                </a:cubicBezTo>
                <a:cubicBezTo>
                  <a:pt x="4124718" y="5787709"/>
                  <a:pt x="4099100" y="5801289"/>
                  <a:pt x="4083095" y="5807176"/>
                </a:cubicBezTo>
                <a:lnTo>
                  <a:pt x="4074544" y="5808011"/>
                </a:lnTo>
                <a:cubicBezTo>
                  <a:pt x="4074505" y="5808112"/>
                  <a:pt x="4074464" y="5808211"/>
                  <a:pt x="4074425" y="5808310"/>
                </a:cubicBezTo>
                <a:cubicBezTo>
                  <a:pt x="4072679" y="5809094"/>
                  <a:pt x="4069907" y="5809595"/>
                  <a:pt x="4065508" y="5809754"/>
                </a:cubicBezTo>
                <a:lnTo>
                  <a:pt x="4058952" y="5809536"/>
                </a:lnTo>
                <a:lnTo>
                  <a:pt x="4042362" y="5811157"/>
                </a:lnTo>
                <a:lnTo>
                  <a:pt x="4036994" y="5813591"/>
                </a:lnTo>
                <a:lnTo>
                  <a:pt x="4035361" y="5817258"/>
                </a:lnTo>
                <a:lnTo>
                  <a:pt x="4033776" y="5817023"/>
                </a:lnTo>
                <a:cubicBezTo>
                  <a:pt x="4021425" y="5812159"/>
                  <a:pt x="4016875" y="5803783"/>
                  <a:pt x="4004536" y="5829591"/>
                </a:cubicBezTo>
                <a:cubicBezTo>
                  <a:pt x="3976668" y="5822526"/>
                  <a:pt x="3972978" y="5837855"/>
                  <a:pt x="3936844" y="5847048"/>
                </a:cubicBezTo>
                <a:cubicBezTo>
                  <a:pt x="3920507" y="5839324"/>
                  <a:pt x="3908536" y="5844013"/>
                  <a:pt x="3897273" y="5852703"/>
                </a:cubicBezTo>
                <a:cubicBezTo>
                  <a:pt x="3861093" y="5852207"/>
                  <a:pt x="3829629" y="5866077"/>
                  <a:pt x="3789758" y="5872941"/>
                </a:cubicBezTo>
                <a:cubicBezTo>
                  <a:pt x="3741008" y="5887647"/>
                  <a:pt x="3725130" y="5889624"/>
                  <a:pt x="3682511" y="5896864"/>
                </a:cubicBezTo>
                <a:lnTo>
                  <a:pt x="3610033" y="5929135"/>
                </a:lnTo>
                <a:lnTo>
                  <a:pt x="3603853" y="5927773"/>
                </a:lnTo>
                <a:cubicBezTo>
                  <a:pt x="3599581" y="5927154"/>
                  <a:pt x="3596727" y="5927154"/>
                  <a:pt x="3594734" y="5927609"/>
                </a:cubicBezTo>
                <a:lnTo>
                  <a:pt x="3594499" y="5927878"/>
                </a:lnTo>
                <a:lnTo>
                  <a:pt x="3585976" y="5927188"/>
                </a:lnTo>
                <a:cubicBezTo>
                  <a:pt x="3571624" y="5925397"/>
                  <a:pt x="3549390" y="5939596"/>
                  <a:pt x="3536133" y="5936887"/>
                </a:cubicBezTo>
                <a:cubicBezTo>
                  <a:pt x="3513941" y="5941183"/>
                  <a:pt x="3488623" y="5934918"/>
                  <a:pt x="3473221" y="5940548"/>
                </a:cubicBezTo>
                <a:lnTo>
                  <a:pt x="3400726" y="5952596"/>
                </a:lnTo>
                <a:lnTo>
                  <a:pt x="3375936" y="5941189"/>
                </a:lnTo>
                <a:lnTo>
                  <a:pt x="3348220" y="5944802"/>
                </a:lnTo>
                <a:cubicBezTo>
                  <a:pt x="3337207" y="5945475"/>
                  <a:pt x="3327055" y="5946237"/>
                  <a:pt x="3319640" y="5949737"/>
                </a:cubicBezTo>
                <a:lnTo>
                  <a:pt x="3248530" y="5968289"/>
                </a:lnTo>
                <a:lnTo>
                  <a:pt x="3210309" y="5954736"/>
                </a:lnTo>
                <a:cubicBezTo>
                  <a:pt x="3206089" y="5952812"/>
                  <a:pt x="3200153" y="5952268"/>
                  <a:pt x="3190376" y="5954857"/>
                </a:cubicBezTo>
                <a:lnTo>
                  <a:pt x="3188146" y="5956038"/>
                </a:lnTo>
                <a:cubicBezTo>
                  <a:pt x="3182626" y="5954058"/>
                  <a:pt x="3141857" y="5956624"/>
                  <a:pt x="3108597" y="5957358"/>
                </a:cubicBezTo>
                <a:cubicBezTo>
                  <a:pt x="3055969" y="5959784"/>
                  <a:pt x="3048941" y="5952417"/>
                  <a:pt x="2988585" y="5960444"/>
                </a:cubicBezTo>
                <a:cubicBezTo>
                  <a:pt x="2928854" y="5964632"/>
                  <a:pt x="2917952" y="5959591"/>
                  <a:pt x="2876541" y="5967961"/>
                </a:cubicBezTo>
                <a:lnTo>
                  <a:pt x="2626865" y="5968713"/>
                </a:lnTo>
                <a:cubicBezTo>
                  <a:pt x="2562349" y="5946800"/>
                  <a:pt x="2563423" y="5977398"/>
                  <a:pt x="2491423" y="5970428"/>
                </a:cubicBezTo>
                <a:cubicBezTo>
                  <a:pt x="2433092" y="6035904"/>
                  <a:pt x="2455710" y="5995425"/>
                  <a:pt x="2415618" y="6003657"/>
                </a:cubicBezTo>
                <a:lnTo>
                  <a:pt x="2290099" y="6001093"/>
                </a:lnTo>
                <a:cubicBezTo>
                  <a:pt x="2257058" y="5987464"/>
                  <a:pt x="2202459" y="6022632"/>
                  <a:pt x="2161715" y="6004244"/>
                </a:cubicBezTo>
                <a:cubicBezTo>
                  <a:pt x="2122715" y="6007244"/>
                  <a:pt x="2080451" y="6015292"/>
                  <a:pt x="2056090" y="6019086"/>
                </a:cubicBezTo>
                <a:cubicBezTo>
                  <a:pt x="2019829" y="6026050"/>
                  <a:pt x="1978840" y="6038739"/>
                  <a:pt x="1944154" y="6046026"/>
                </a:cubicBezTo>
                <a:cubicBezTo>
                  <a:pt x="1925868" y="6034021"/>
                  <a:pt x="1896028" y="6059125"/>
                  <a:pt x="1847969" y="6062810"/>
                </a:cubicBezTo>
                <a:cubicBezTo>
                  <a:pt x="1827978" y="6048913"/>
                  <a:pt x="1815571" y="6065486"/>
                  <a:pt x="1777084" y="6047209"/>
                </a:cubicBezTo>
                <a:cubicBezTo>
                  <a:pt x="1775440" y="6049158"/>
                  <a:pt x="1773398" y="6050977"/>
                  <a:pt x="1771026" y="6052610"/>
                </a:cubicBezTo>
                <a:cubicBezTo>
                  <a:pt x="1757252" y="6062088"/>
                  <a:pt x="1735529" y="6063344"/>
                  <a:pt x="1722510" y="6055412"/>
                </a:cubicBezTo>
                <a:cubicBezTo>
                  <a:pt x="1691780" y="6043382"/>
                  <a:pt x="1662322" y="6038247"/>
                  <a:pt x="1633942" y="6035716"/>
                </a:cubicBezTo>
                <a:lnTo>
                  <a:pt x="1586146" y="6045126"/>
                </a:lnTo>
                <a:cubicBezTo>
                  <a:pt x="1567949" y="6050358"/>
                  <a:pt x="1545901" y="6061305"/>
                  <a:pt x="1524749" y="6067115"/>
                </a:cubicBezTo>
                <a:cubicBezTo>
                  <a:pt x="1502587" y="6070337"/>
                  <a:pt x="1478014" y="6065935"/>
                  <a:pt x="1459243" y="6079986"/>
                </a:cubicBezTo>
                <a:cubicBezTo>
                  <a:pt x="1421475" y="6095139"/>
                  <a:pt x="1374525" y="6079162"/>
                  <a:pt x="1349458" y="6115647"/>
                </a:cubicBezTo>
                <a:cubicBezTo>
                  <a:pt x="1273277" y="6137331"/>
                  <a:pt x="1121513" y="6171202"/>
                  <a:pt x="1009213" y="6196169"/>
                </a:cubicBezTo>
                <a:cubicBezTo>
                  <a:pt x="939017" y="6208471"/>
                  <a:pt x="866896" y="6205091"/>
                  <a:pt x="808573" y="6211966"/>
                </a:cubicBezTo>
                <a:cubicBezTo>
                  <a:pt x="802824" y="6209126"/>
                  <a:pt x="726017" y="6232905"/>
                  <a:pt x="719550" y="6231933"/>
                </a:cubicBezTo>
                <a:lnTo>
                  <a:pt x="698796" y="6232599"/>
                </a:lnTo>
                <a:cubicBezTo>
                  <a:pt x="689834" y="6236836"/>
                  <a:pt x="683493" y="6237437"/>
                  <a:pt x="678328" y="6236429"/>
                </a:cubicBezTo>
                <a:lnTo>
                  <a:pt x="672785" y="6234027"/>
                </a:lnTo>
                <a:lnTo>
                  <a:pt x="658407" y="6235638"/>
                </a:lnTo>
                <a:lnTo>
                  <a:pt x="629186" y="6236074"/>
                </a:lnTo>
                <a:lnTo>
                  <a:pt x="624559" y="6238724"/>
                </a:lnTo>
                <a:lnTo>
                  <a:pt x="581799" y="6243380"/>
                </a:lnTo>
                <a:cubicBezTo>
                  <a:pt x="581737" y="6243807"/>
                  <a:pt x="581672" y="6244236"/>
                  <a:pt x="581609" y="6244664"/>
                </a:cubicBezTo>
                <a:cubicBezTo>
                  <a:pt x="580205" y="6247646"/>
                  <a:pt x="577332" y="6250048"/>
                  <a:pt x="571300" y="6251300"/>
                </a:cubicBezTo>
                <a:cubicBezTo>
                  <a:pt x="551624" y="6261209"/>
                  <a:pt x="484500" y="6294596"/>
                  <a:pt x="463550" y="6304115"/>
                </a:cubicBezTo>
                <a:cubicBezTo>
                  <a:pt x="453137" y="6305662"/>
                  <a:pt x="449732" y="6307620"/>
                  <a:pt x="445607" y="6308407"/>
                </a:cubicBezTo>
                <a:lnTo>
                  <a:pt x="438800" y="6308835"/>
                </a:lnTo>
                <a:cubicBezTo>
                  <a:pt x="417223" y="6317125"/>
                  <a:pt x="343313" y="6348349"/>
                  <a:pt x="316139" y="6358155"/>
                </a:cubicBezTo>
                <a:cubicBezTo>
                  <a:pt x="298482" y="6352074"/>
                  <a:pt x="286557" y="6357914"/>
                  <a:pt x="275749" y="6367668"/>
                </a:cubicBezTo>
                <a:cubicBezTo>
                  <a:pt x="238275" y="6370726"/>
                  <a:pt x="207077" y="6387621"/>
                  <a:pt x="166497" y="6398366"/>
                </a:cubicBezTo>
                <a:lnTo>
                  <a:pt x="1" y="6464830"/>
                </a:lnTo>
                <a:lnTo>
                  <a:pt x="1" y="2274073"/>
                </a:lnTo>
                <a:lnTo>
                  <a:pt x="0" y="2274073"/>
                </a:lnTo>
                <a:close/>
              </a:path>
            </a:pathLst>
          </a:cu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59E08BA1-A7D7-416C-8351-99037F81D50D}"/>
              </a:ext>
            </a:extLst>
          </p:cNvPr>
          <p:cNvSpPr txBox="1"/>
          <p:nvPr/>
        </p:nvSpPr>
        <p:spPr>
          <a:xfrm>
            <a:off x="2592924" y="6063770"/>
            <a:ext cx="7023387" cy="745310"/>
          </a:xfrm>
          <a:prstGeom prst="rect">
            <a:avLst/>
          </a:prstGeom>
          <a:noFill/>
        </p:spPr>
        <p:txBody>
          <a:bodyPr wrap="square" rtlCol="0">
            <a:spAutoFit/>
          </a:bodyPr>
          <a:lstStyle/>
          <a:p>
            <a:pPr algn="ctr"/>
            <a:r>
              <a:rPr lang="en-US" sz="3600" dirty="0">
                <a:solidFill>
                  <a:srgbClr val="B90000"/>
                </a:solidFill>
                <a:latin typeface="Segoe UI Black" panose="020B0A02040204020203" pitchFamily="34" charset="0"/>
                <a:ea typeface="Segoe UI Black" panose="020B0A02040204020203" pitchFamily="34" charset="0"/>
              </a:rPr>
              <a:t>Riot or Peaceful Assembly?</a:t>
            </a:r>
          </a:p>
        </p:txBody>
      </p:sp>
    </p:spTree>
    <p:extLst>
      <p:ext uri="{BB962C8B-B14F-4D97-AF65-F5344CB8AC3E}">
        <p14:creationId xmlns:p14="http://schemas.microsoft.com/office/powerpoint/2010/main" val="28700589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4" name="Rectangle 13">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9">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Freeform: Shape 21">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4" name="Rectangle 23">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9DBE536B-5A45-4FA1-A213-D2EFD94C4F93}"/>
              </a:ext>
            </a:extLst>
          </p:cNvPr>
          <p:cNvSpPr txBox="1"/>
          <p:nvPr/>
        </p:nvSpPr>
        <p:spPr>
          <a:xfrm>
            <a:off x="4495800" y="702353"/>
            <a:ext cx="7241180" cy="5546047"/>
          </a:xfrm>
          <a:prstGeom prst="rect">
            <a:avLst/>
          </a:prstGeom>
        </p:spPr>
        <p:txBody>
          <a:bodyPr vert="horz" lIns="91440" tIns="0" rIns="91440" bIns="45720" rtlCol="0" anchor="ctr">
            <a:noAutofit/>
          </a:bodyPr>
          <a:lstStyle/>
          <a:p>
            <a:pPr defTabSz="914400">
              <a:lnSpc>
                <a:spcPct val="250000"/>
              </a:lnSpc>
              <a:spcAft>
                <a:spcPts val="600"/>
              </a:spcAft>
            </a:pPr>
            <a:r>
              <a:rPr lang="en-US" sz="2800" b="1" spc="-100" dirty="0">
                <a:effectLst>
                  <a:outerShdw blurRad="38100" dist="38100" dir="2700000" algn="tl">
                    <a:srgbClr val="000000">
                      <a:alpha val="43137"/>
                    </a:srgbClr>
                  </a:outerShdw>
                </a:effectLst>
                <a:latin typeface="Segoe Print" panose="02000600000000000000" pitchFamily="2" charset="0"/>
                <a:cs typeface="Segoe UI Semibold" panose="020B0702040204020203" pitchFamily="34" charset="0"/>
              </a:rPr>
              <a:t>“But you will receive</a:t>
            </a:r>
            <a:br>
              <a:rPr lang="en-US" sz="2800" b="1" spc="-100" dirty="0">
                <a:effectLst>
                  <a:outerShdw blurRad="38100" dist="38100" dir="2700000" algn="tl">
                    <a:srgbClr val="000000">
                      <a:alpha val="43137"/>
                    </a:srgbClr>
                  </a:outerShdw>
                </a:effectLst>
                <a:latin typeface="Segoe Print" panose="02000600000000000000" pitchFamily="2" charset="0"/>
                <a:cs typeface="Segoe UI Semibold" panose="020B0702040204020203" pitchFamily="34" charset="0"/>
              </a:rPr>
            </a:br>
            <a:r>
              <a:rPr lang="en-US" sz="2800" b="1" spc="-100" dirty="0">
                <a:effectLst>
                  <a:outerShdw blurRad="38100" dist="38100" dir="2700000" algn="tl">
                    <a:srgbClr val="000000">
                      <a:alpha val="43137"/>
                    </a:srgbClr>
                  </a:outerShdw>
                </a:effectLst>
                <a:latin typeface="Segoe Print" panose="02000600000000000000" pitchFamily="2" charset="0"/>
                <a:cs typeface="Segoe UI Semibold" panose="020B0702040204020203" pitchFamily="34" charset="0"/>
              </a:rPr>
              <a:t>when the Holy Spirit has come on you, and you will be My witnesses in Jerusalem, in all Judea and Samaria, </a:t>
            </a:r>
            <a:br>
              <a:rPr lang="en-US" sz="2800" b="1" spc="-100" dirty="0">
                <a:effectLst>
                  <a:outerShdw blurRad="38100" dist="38100" dir="2700000" algn="tl">
                    <a:srgbClr val="000000">
                      <a:alpha val="43137"/>
                    </a:srgbClr>
                  </a:outerShdw>
                </a:effectLst>
                <a:latin typeface="Segoe Print" panose="02000600000000000000" pitchFamily="2" charset="0"/>
                <a:cs typeface="Segoe UI Semibold" panose="020B0702040204020203" pitchFamily="34" charset="0"/>
              </a:rPr>
            </a:br>
            <a:r>
              <a:rPr lang="en-US" sz="2800" b="1" spc="-100" dirty="0">
                <a:effectLst>
                  <a:outerShdw blurRad="38100" dist="38100" dir="2700000" algn="tl">
                    <a:srgbClr val="000000">
                      <a:alpha val="43137"/>
                    </a:srgbClr>
                  </a:outerShdw>
                </a:effectLst>
                <a:latin typeface="Segoe Print" panose="02000600000000000000" pitchFamily="2" charset="0"/>
                <a:cs typeface="Segoe UI Semibold" panose="020B0702040204020203" pitchFamily="34" charset="0"/>
              </a:rPr>
              <a:t>and to the ends of the earth.”</a:t>
            </a:r>
          </a:p>
        </p:txBody>
      </p:sp>
      <p:sp>
        <p:nvSpPr>
          <p:cNvPr id="7" name="Rectangle 6">
            <a:extLst>
              <a:ext uri="{FF2B5EF4-FFF2-40B4-BE49-F238E27FC236}">
                <a16:creationId xmlns:a16="http://schemas.microsoft.com/office/drawing/2014/main" id="{C26F0809-F6DC-41A6-BCD5-838DB7B69239}"/>
              </a:ext>
            </a:extLst>
          </p:cNvPr>
          <p:cNvSpPr>
            <a:spLocks noGrp="1" noChangeArrowheads="1"/>
          </p:cNvSpPr>
          <p:nvPr>
            <p:ph type="sldNum" sz="quarter" idx="12"/>
          </p:nvPr>
        </p:nvSpPr>
        <p:spPr>
          <a:xfrm>
            <a:off x="11704320" y="6455664"/>
            <a:ext cx="448056" cy="365125"/>
          </a:xfrm>
        </p:spPr>
        <p:txBody>
          <a:bodyPr vert="horz" lIns="91440" tIns="45720" rIns="91440" bIns="45720" rtlCol="0" anchor="ctr">
            <a:normAutofit/>
          </a:bodyPr>
          <a:lstStyle>
            <a:lvl1pPr>
              <a:defRPr sz="1200" b="1">
                <a:solidFill>
                  <a:schemeClr val="bg1"/>
                </a:solidFill>
                <a:latin typeface="+mn-lt"/>
              </a:defRPr>
            </a:lvl1pPr>
          </a:lstStyle>
          <a:p>
            <a:pPr defTabSz="914400">
              <a:spcAft>
                <a:spcPts val="600"/>
              </a:spcAft>
              <a:defRPr/>
            </a:pPr>
            <a:fld id="{525D6D22-F3CC-406C-AB7C-C30BB762FCEA}" type="slidenum">
              <a:rPr lang="en-US" altLang="en-US" sz="1100">
                <a:solidFill>
                  <a:schemeClr val="tx1">
                    <a:lumMod val="50000"/>
                    <a:lumOff val="50000"/>
                  </a:schemeClr>
                </a:solidFill>
              </a:rPr>
              <a:pPr defTabSz="914400">
                <a:spcAft>
                  <a:spcPts val="600"/>
                </a:spcAft>
                <a:defRPr/>
              </a:pPr>
              <a:t>4</a:t>
            </a:fld>
            <a:endParaRPr lang="en-US" altLang="en-US" sz="1100" dirty="0">
              <a:solidFill>
                <a:schemeClr val="tx1">
                  <a:lumMod val="50000"/>
                  <a:lumOff val="50000"/>
                </a:schemeClr>
              </a:solidFill>
            </a:endParaRPr>
          </a:p>
        </p:txBody>
      </p:sp>
      <p:sp>
        <p:nvSpPr>
          <p:cNvPr id="6" name="Rectangle: Rounded Corners 5">
            <a:extLst>
              <a:ext uri="{FF2B5EF4-FFF2-40B4-BE49-F238E27FC236}">
                <a16:creationId xmlns:a16="http://schemas.microsoft.com/office/drawing/2014/main" id="{0D5B596B-725A-4D4E-919B-0D56FA2E43E7}"/>
              </a:ext>
            </a:extLst>
          </p:cNvPr>
          <p:cNvSpPr/>
          <p:nvPr/>
        </p:nvSpPr>
        <p:spPr bwMode="auto">
          <a:xfrm>
            <a:off x="571885" y="516153"/>
            <a:ext cx="2720607" cy="855447"/>
          </a:xfrm>
          <a:prstGeom prst="roundRect">
            <a:avLst/>
          </a:prstGeom>
          <a:solidFill>
            <a:schemeClr val="bg1"/>
          </a:solidFill>
          <a:ln w="9525" cap="flat" cmpd="sng" algn="ctr">
            <a:solidFill>
              <a:schemeClr val="tx1"/>
            </a:solidFill>
            <a:prstDash val="solid"/>
            <a:round/>
            <a:headEnd type="none" w="med" len="med"/>
            <a:tailEnd type="none" w="med" len="med"/>
          </a:ln>
          <a:effectLst/>
          <a:scene3d>
            <a:camera prst="orthographicFront"/>
            <a:lightRig rig="threePt" dir="t"/>
          </a:scene3d>
          <a:sp3d>
            <a:bevelT/>
          </a:sp3d>
        </p:spPr>
        <p:txBody>
          <a:bodyPr vert="horz" wrap="square" lIns="91440" tIns="91440" rIns="91440" bIns="0" numCol="1" rtlCol="0" anchor="ctr" anchorCtr="0" compatLnSpc="1">
            <a:prstTxWarp prst="textNoShape">
              <a:avLst/>
            </a:prstTxWarp>
          </a:bodyPr>
          <a:lstStyle/>
          <a:p>
            <a:pPr algn="ctr">
              <a:spcAft>
                <a:spcPts val="600"/>
              </a:spcAft>
            </a:pPr>
            <a:r>
              <a:rPr lang="en-US" sz="4800" b="1" dirty="0">
                <a:solidFill>
                  <a:srgbClr val="910101"/>
                </a:solidFill>
                <a:effectLst>
                  <a:outerShdw blurRad="38100" dist="38100" dir="2700000" algn="tl">
                    <a:srgbClr val="000000">
                      <a:alpha val="43137"/>
                    </a:srgbClr>
                  </a:outerShdw>
                </a:effectLst>
                <a:latin typeface="Papyrus" panose="03070502060502030205" pitchFamily="66" charset="0"/>
              </a:rPr>
              <a:t>Acts 1:8</a:t>
            </a:r>
            <a:endParaRPr lang="en-US" sz="4000" b="1" i="1" dirty="0">
              <a:latin typeface="Papyrus" panose="03070502060502030205" pitchFamily="66" charset="0"/>
            </a:endParaRPr>
          </a:p>
        </p:txBody>
      </p:sp>
      <p:sp>
        <p:nvSpPr>
          <p:cNvPr id="2" name="TextBox 1">
            <a:extLst>
              <a:ext uri="{FF2B5EF4-FFF2-40B4-BE49-F238E27FC236}">
                <a16:creationId xmlns:a16="http://schemas.microsoft.com/office/drawing/2014/main" id="{10987DA9-24EA-4650-99A2-F06BB3318B59}"/>
              </a:ext>
            </a:extLst>
          </p:cNvPr>
          <p:cNvSpPr txBox="1"/>
          <p:nvPr/>
        </p:nvSpPr>
        <p:spPr>
          <a:xfrm>
            <a:off x="8001000" y="886890"/>
            <a:ext cx="4267200" cy="1323439"/>
          </a:xfrm>
          <a:prstGeom prst="rect">
            <a:avLst/>
          </a:prstGeom>
          <a:noFill/>
        </p:spPr>
        <p:txBody>
          <a:bodyPr wrap="square" rtlCol="0">
            <a:spAutoFit/>
          </a:bodyPr>
          <a:lstStyle/>
          <a:p>
            <a:r>
              <a:rPr lang="en-US" sz="8000" b="1" spc="-100" dirty="0">
                <a:solidFill>
                  <a:srgbClr val="910101"/>
                </a:solidFill>
                <a:effectLst>
                  <a:outerShdw blurRad="38100" dist="38100" dir="2700000" algn="tl">
                    <a:srgbClr val="000000">
                      <a:alpha val="43137"/>
                    </a:srgbClr>
                  </a:outerShdw>
                </a:effectLst>
                <a:latin typeface="Rage Italic" panose="03070502040507070304" pitchFamily="66" charset="0"/>
                <a:cs typeface="Segoe UI Semibold" panose="020B0702040204020203" pitchFamily="34" charset="0"/>
              </a:rPr>
              <a:t>POWER</a:t>
            </a:r>
            <a:endParaRPr lang="en-US" sz="8000" dirty="0"/>
          </a:p>
        </p:txBody>
      </p:sp>
      <p:sp>
        <p:nvSpPr>
          <p:cNvPr id="13" name="Rectangle 4">
            <a:extLst>
              <a:ext uri="{FF2B5EF4-FFF2-40B4-BE49-F238E27FC236}">
                <a16:creationId xmlns:a16="http://schemas.microsoft.com/office/drawing/2014/main" id="{784710D2-F55C-4E86-B4CF-E065281ED335}"/>
              </a:ext>
            </a:extLst>
          </p:cNvPr>
          <p:cNvSpPr>
            <a:spLocks noGrp="1" noChangeArrowheads="1"/>
          </p:cNvSpPr>
          <p:nvPr>
            <p:ph type="dt" sz="half" idx="10"/>
          </p:nvPr>
        </p:nvSpPr>
        <p:spPr>
          <a:xfrm>
            <a:off x="76200" y="6553200"/>
            <a:ext cx="1431255" cy="258077"/>
          </a:xfrm>
          <a:ln/>
        </p:spPr>
        <p:txBody>
          <a:bodyPr anchor="b"/>
          <a:lstStyle>
            <a:lvl1pPr>
              <a:defRPr sz="900" b="1">
                <a:solidFill>
                  <a:schemeClr val="bg1"/>
                </a:solidFill>
                <a:latin typeface="+mn-lt"/>
              </a:defRPr>
            </a:lvl1pPr>
          </a:lstStyle>
          <a:p>
            <a:pPr>
              <a:defRPr/>
            </a:pPr>
            <a:r>
              <a:rPr lang="en-US" altLang="en-US" dirty="0"/>
              <a:t>© Eric F. Glover 2021</a:t>
            </a:r>
            <a:endParaRPr lang="en-US" altLang="en-US" b="1" dirty="0"/>
          </a:p>
        </p:txBody>
      </p:sp>
    </p:spTree>
    <p:extLst>
      <p:ext uri="{BB962C8B-B14F-4D97-AF65-F5344CB8AC3E}">
        <p14:creationId xmlns:p14="http://schemas.microsoft.com/office/powerpoint/2010/main" val="7195712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2" name="TextBox 21">
            <a:extLst>
              <a:ext uri="{FF2B5EF4-FFF2-40B4-BE49-F238E27FC236}">
                <a16:creationId xmlns:a16="http://schemas.microsoft.com/office/drawing/2014/main" id="{0B3567ED-E8EB-494E-B07B-76EBF6CB7D52}"/>
              </a:ext>
            </a:extLst>
          </p:cNvPr>
          <p:cNvSpPr txBox="1"/>
          <p:nvPr/>
        </p:nvSpPr>
        <p:spPr>
          <a:xfrm>
            <a:off x="523624" y="1312759"/>
            <a:ext cx="11153066" cy="5217262"/>
          </a:xfrm>
          <a:prstGeom prst="rect">
            <a:avLst/>
          </a:prstGeom>
          <a:noFill/>
          <a:ln>
            <a:noFill/>
          </a:ln>
        </p:spPr>
        <p:style>
          <a:lnRef idx="2">
            <a:schemeClr val="accent1"/>
          </a:lnRef>
          <a:fillRef idx="1">
            <a:schemeClr val="lt1"/>
          </a:fillRef>
          <a:effectRef idx="0">
            <a:schemeClr val="accent1"/>
          </a:effectRef>
          <a:fontRef idx="minor">
            <a:schemeClr val="dk1"/>
          </a:fontRef>
        </p:style>
        <p:txBody>
          <a:bodyPr wrap="square" lIns="137160" tIns="91440" rIns="137160" bIns="91440" rtlCol="0">
            <a:spAutoFit/>
          </a:bodyPr>
          <a:lstStyle/>
          <a:p>
            <a:pPr indent="457200" algn="just">
              <a:lnSpc>
                <a:spcPct val="125000"/>
              </a:lnSpc>
            </a:pPr>
            <a:r>
              <a:rPr lang="en-US" sz="2400" baseline="30000" dirty="0">
                <a:solidFill>
                  <a:schemeClr val="bg1"/>
                </a:solidFill>
                <a:latin typeface="Segoe UI Semibold" panose="020B0702040204020203" pitchFamily="34" charset="0"/>
                <a:cs typeface="Segoe UI Semibold" panose="020B0702040204020203" pitchFamily="34" charset="0"/>
              </a:rPr>
              <a:t>23</a:t>
            </a:r>
            <a:r>
              <a:rPr lang="en-US" sz="2400" dirty="0">
                <a:solidFill>
                  <a:schemeClr val="bg1"/>
                </a:solidFill>
                <a:latin typeface="Segoe UI Semibold" panose="020B0702040204020203" pitchFamily="34" charset="0"/>
                <a:cs typeface="Segoe UI Semibold" panose="020B0702040204020203" pitchFamily="34" charset="0"/>
              </a:rPr>
              <a:t>About that time there was a major disturbance about the Way. </a:t>
            </a:r>
            <a:r>
              <a:rPr lang="en-US" sz="2400" baseline="30000" dirty="0">
                <a:solidFill>
                  <a:schemeClr val="bg1"/>
                </a:solidFill>
                <a:latin typeface="Segoe UI Semibold" panose="020B0702040204020203" pitchFamily="34" charset="0"/>
                <a:cs typeface="Segoe UI Semibold" panose="020B0702040204020203" pitchFamily="34" charset="0"/>
              </a:rPr>
              <a:t>24</a:t>
            </a:r>
            <a:r>
              <a:rPr lang="en-US" sz="2400" dirty="0">
                <a:solidFill>
                  <a:schemeClr val="bg1"/>
                </a:solidFill>
                <a:latin typeface="Segoe UI Semibold" panose="020B0702040204020203" pitchFamily="34" charset="0"/>
                <a:cs typeface="Segoe UI Semibold" panose="020B0702040204020203" pitchFamily="34" charset="0"/>
              </a:rPr>
              <a:t>For a person named Demetrius, a silversmith who made silver shrines of Artemis, provided a great deal of business for the craftsmen. </a:t>
            </a:r>
            <a:r>
              <a:rPr lang="en-US" sz="2400" baseline="30000" dirty="0">
                <a:solidFill>
                  <a:schemeClr val="bg1"/>
                </a:solidFill>
                <a:latin typeface="Segoe UI Semibold" panose="020B0702040204020203" pitchFamily="34" charset="0"/>
                <a:cs typeface="Segoe UI Semibold" panose="020B0702040204020203" pitchFamily="34" charset="0"/>
              </a:rPr>
              <a:t>25</a:t>
            </a:r>
            <a:r>
              <a:rPr lang="en-US" sz="2400" dirty="0">
                <a:solidFill>
                  <a:schemeClr val="bg1"/>
                </a:solidFill>
                <a:latin typeface="Segoe UI Semibold" panose="020B0702040204020203" pitchFamily="34" charset="0"/>
                <a:cs typeface="Segoe UI Semibold" panose="020B0702040204020203" pitchFamily="34" charset="0"/>
              </a:rPr>
              <a:t>When he had assembled them, as well as the workers engaged in this type of business, he said, “Men, you know that our prosperity is derived from this business. </a:t>
            </a:r>
            <a:r>
              <a:rPr lang="en-US" sz="2400" baseline="30000" dirty="0">
                <a:solidFill>
                  <a:schemeClr val="bg1"/>
                </a:solidFill>
                <a:latin typeface="Segoe UI Semibold" panose="020B0702040204020203" pitchFamily="34" charset="0"/>
                <a:cs typeface="Segoe UI Semibold" panose="020B0702040204020203" pitchFamily="34" charset="0"/>
              </a:rPr>
              <a:t>26</a:t>
            </a:r>
            <a:r>
              <a:rPr lang="en-US" sz="2400" dirty="0">
                <a:solidFill>
                  <a:schemeClr val="bg1"/>
                </a:solidFill>
                <a:latin typeface="Segoe UI Semibold" panose="020B0702040204020203" pitchFamily="34" charset="0"/>
                <a:cs typeface="Segoe UI Semibold" panose="020B0702040204020203" pitchFamily="34" charset="0"/>
              </a:rPr>
              <a:t>You see and hear that not only in Ephesus, but in almost all of Asia, this man Paul has persuaded and misled a considerable number of people by saying that gods made by hand are not gods. </a:t>
            </a:r>
            <a:r>
              <a:rPr lang="en-US" sz="2400" baseline="30000" dirty="0">
                <a:solidFill>
                  <a:schemeClr val="bg1"/>
                </a:solidFill>
                <a:latin typeface="Segoe UI Semibold" panose="020B0702040204020203" pitchFamily="34" charset="0"/>
                <a:cs typeface="Segoe UI Semibold" panose="020B0702040204020203" pitchFamily="34" charset="0"/>
              </a:rPr>
              <a:t>27</a:t>
            </a:r>
            <a:r>
              <a:rPr lang="en-US" sz="2400" dirty="0">
                <a:solidFill>
                  <a:schemeClr val="bg1"/>
                </a:solidFill>
                <a:latin typeface="Segoe UI Semibold" panose="020B0702040204020203" pitchFamily="34" charset="0"/>
                <a:cs typeface="Segoe UI Semibold" panose="020B0702040204020203" pitchFamily="34" charset="0"/>
              </a:rPr>
              <a:t>Not only do we run a risk that our business may be discredited, but also that the temple of the great goddess Artemis may be despised and her magnificence come to the verge of ruin—the very one all of Asia and the world worship.”</a:t>
            </a:r>
            <a:endParaRPr lang="en-US" sz="2800" dirty="0">
              <a:solidFill>
                <a:schemeClr val="bg1"/>
              </a:solidFill>
              <a:latin typeface="Segoe UI Semibold" panose="020B0702040204020203" pitchFamily="34" charset="0"/>
              <a:cs typeface="Segoe UI Semibold" panose="020B0702040204020203" pitchFamily="34" charset="0"/>
            </a:endParaRPr>
          </a:p>
        </p:txBody>
      </p:sp>
      <p:sp>
        <p:nvSpPr>
          <p:cNvPr id="11" name="Rectangle 4">
            <a:extLst>
              <a:ext uri="{FF2B5EF4-FFF2-40B4-BE49-F238E27FC236}">
                <a16:creationId xmlns:a16="http://schemas.microsoft.com/office/drawing/2014/main" id="{27A8950C-6A28-46DE-B208-C35887634C00}"/>
              </a:ext>
            </a:extLst>
          </p:cNvPr>
          <p:cNvSpPr txBox="1">
            <a:spLocks noChangeArrowheads="1"/>
          </p:cNvSpPr>
          <p:nvPr/>
        </p:nvSpPr>
        <p:spPr>
          <a:xfrm>
            <a:off x="76200" y="6553200"/>
            <a:ext cx="1431255" cy="258077"/>
          </a:xfrm>
          <a:prstGeom prst="rect">
            <a:avLst/>
          </a:prstGeom>
          <a:ln/>
        </p:spPr>
        <p:txBody>
          <a:bodyPr vert="horz" lIns="91440" tIns="45720" rIns="91440" bIns="45720" rtlCol="0" anchor="b"/>
          <a:lstStyle>
            <a:defPPr>
              <a:defRPr lang="en-US"/>
            </a:defPPr>
            <a:lvl1pPr marL="0" algn="l" defTabSz="457200" rtl="0" eaLnBrk="1" latinLnBrk="0" hangingPunct="1">
              <a:defRPr sz="900" b="1"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defRPr/>
            </a:pPr>
            <a:r>
              <a:rPr lang="en-US" altLang="en-US" dirty="0"/>
              <a:t>© Eric F. Glover 2021</a:t>
            </a:r>
          </a:p>
        </p:txBody>
      </p:sp>
      <p:sp>
        <p:nvSpPr>
          <p:cNvPr id="16" name="Rectangle 6">
            <a:extLst>
              <a:ext uri="{FF2B5EF4-FFF2-40B4-BE49-F238E27FC236}">
                <a16:creationId xmlns:a16="http://schemas.microsoft.com/office/drawing/2014/main" id="{F253D238-642E-4A08-B412-D7D8A9AEDBF8}"/>
              </a:ext>
            </a:extLst>
          </p:cNvPr>
          <p:cNvSpPr txBox="1">
            <a:spLocks noChangeArrowheads="1"/>
          </p:cNvSpPr>
          <p:nvPr/>
        </p:nvSpPr>
        <p:spPr>
          <a:xfrm>
            <a:off x="10977824" y="6482455"/>
            <a:ext cx="1186758" cy="365125"/>
          </a:xfrm>
          <a:prstGeom prst="rect">
            <a:avLst/>
          </a:prstGeom>
        </p:spPr>
        <p:txBody>
          <a:bodyPr vert="horz" lIns="91440" tIns="45720" rIns="91440" bIns="45720" rtlCol="0" anchor="ctr">
            <a:normAutofit/>
          </a:bodyPr>
          <a:lstStyle>
            <a:defPPr>
              <a:defRPr lang="en-US"/>
            </a:defPPr>
            <a:lvl1pPr marL="0" algn="r" defTabSz="457200" rtl="0" eaLnBrk="1" latinLnBrk="0" hangingPunct="1">
              <a:defRPr sz="1200" b="1"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914400">
              <a:spcAft>
                <a:spcPts val="600"/>
              </a:spcAft>
              <a:defRPr/>
            </a:pPr>
            <a:fld id="{525D6D22-F3CC-406C-AB7C-C30BB762FCEA}" type="slidenum">
              <a:rPr lang="en-US" altLang="en-US" b="0" smtClean="0">
                <a:latin typeface="Calibri" panose="020F0502020204030204"/>
              </a:rPr>
              <a:pPr defTabSz="914400">
                <a:spcAft>
                  <a:spcPts val="600"/>
                </a:spcAft>
                <a:defRPr/>
              </a:pPr>
              <a:t>5</a:t>
            </a:fld>
            <a:endParaRPr lang="en-US" altLang="en-US" b="0" dirty="0">
              <a:latin typeface="Calibri" panose="020F0502020204030204"/>
            </a:endParaRPr>
          </a:p>
        </p:txBody>
      </p:sp>
      <p:sp>
        <p:nvSpPr>
          <p:cNvPr id="25" name="Rectangle: Rounded Corners 24">
            <a:extLst>
              <a:ext uri="{FF2B5EF4-FFF2-40B4-BE49-F238E27FC236}">
                <a16:creationId xmlns:a16="http://schemas.microsoft.com/office/drawing/2014/main" id="{A1D712C3-1DB4-40E0-A8CC-46D79BB9E2A2}"/>
              </a:ext>
            </a:extLst>
          </p:cNvPr>
          <p:cNvSpPr/>
          <p:nvPr/>
        </p:nvSpPr>
        <p:spPr bwMode="auto">
          <a:xfrm>
            <a:off x="364932" y="417375"/>
            <a:ext cx="11462214" cy="837713"/>
          </a:xfrm>
          <a:prstGeom prst="roundRect">
            <a:avLst/>
          </a:prstGeom>
          <a:solidFill>
            <a:schemeClr val="bg1"/>
          </a:solidFill>
          <a:ln w="9525" cap="flat" cmpd="sng" algn="ctr">
            <a:solidFill>
              <a:schemeClr val="tx1"/>
            </a:solidFill>
            <a:prstDash val="solid"/>
            <a:round/>
            <a:headEnd type="none" w="med" len="med"/>
            <a:tailEnd type="none" w="med" len="med"/>
          </a:ln>
          <a:effectLst/>
          <a:scene3d>
            <a:camera prst="orthographicFront"/>
            <a:lightRig rig="threePt" dir="t"/>
          </a:scene3d>
          <a:sp3d>
            <a:bevelT/>
          </a:sp3d>
        </p:spPr>
        <p:txBody>
          <a:bodyPr vert="horz" wrap="square" lIns="91440" tIns="91440" rIns="91440" bIns="0" numCol="1" rtlCol="0" anchor="ctr" anchorCtr="0" compatLnSpc="1">
            <a:prstTxWarp prst="textNoShape">
              <a:avLst/>
            </a:prstTxWarp>
          </a:bodyPr>
          <a:lstStyle/>
          <a:p>
            <a:pPr marL="117475">
              <a:spcAft>
                <a:spcPts val="600"/>
              </a:spcAft>
              <a:tabLst>
                <a:tab pos="11028363" algn="r"/>
              </a:tabLst>
            </a:pPr>
            <a:r>
              <a:rPr lang="en-US" sz="4000" b="1" cap="small" dirty="0">
                <a:solidFill>
                  <a:srgbClr val="910101"/>
                </a:solidFill>
                <a:latin typeface="Segoe UI Black" panose="020B0A02040204020203" pitchFamily="34" charset="0"/>
                <a:ea typeface="Segoe UI Black" panose="020B0A02040204020203" pitchFamily="34" charset="0"/>
              </a:rPr>
              <a:t>Rioting in Ephesus</a:t>
            </a:r>
            <a:r>
              <a:rPr lang="en-US" sz="4400" b="1" dirty="0">
                <a:solidFill>
                  <a:srgbClr val="910101"/>
                </a:solidFill>
                <a:effectLst>
                  <a:outerShdw blurRad="38100" dist="38100" dir="2700000" algn="tl">
                    <a:srgbClr val="000000">
                      <a:alpha val="43137"/>
                    </a:srgbClr>
                  </a:outerShdw>
                </a:effectLst>
                <a:latin typeface="Papyrus" panose="03070502060502030205" pitchFamily="66" charset="0"/>
              </a:rPr>
              <a:t>	</a:t>
            </a:r>
            <a:r>
              <a:rPr lang="en-US" sz="2800" b="1" dirty="0">
                <a:latin typeface="Segoe UI Semibold" panose="020B0702040204020203" pitchFamily="34" charset="0"/>
                <a:cs typeface="Segoe UI Semibold" panose="020B0702040204020203" pitchFamily="34" charset="0"/>
              </a:rPr>
              <a:t>Acts 19:23-27</a:t>
            </a:r>
            <a:endParaRPr lang="en-US" sz="3600" b="1" i="1" dirty="0">
              <a:latin typeface="Segoe UI Semibold" panose="020B0702040204020203" pitchFamily="34" charset="0"/>
              <a:cs typeface="Segoe UI Semibold" panose="020B0702040204020203" pitchFamily="34" charset="0"/>
            </a:endParaRPr>
          </a:p>
        </p:txBody>
      </p:sp>
    </p:spTree>
    <p:extLst>
      <p:ext uri="{BB962C8B-B14F-4D97-AF65-F5344CB8AC3E}">
        <p14:creationId xmlns:p14="http://schemas.microsoft.com/office/powerpoint/2010/main" val="25765314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2" name="TextBox 21">
            <a:extLst>
              <a:ext uri="{FF2B5EF4-FFF2-40B4-BE49-F238E27FC236}">
                <a16:creationId xmlns:a16="http://schemas.microsoft.com/office/drawing/2014/main" id="{0B3567ED-E8EB-494E-B07B-76EBF6CB7D52}"/>
              </a:ext>
            </a:extLst>
          </p:cNvPr>
          <p:cNvSpPr txBox="1"/>
          <p:nvPr/>
        </p:nvSpPr>
        <p:spPr>
          <a:xfrm>
            <a:off x="519467" y="1977179"/>
            <a:ext cx="11153066" cy="600614"/>
          </a:xfrm>
          <a:prstGeom prst="rect">
            <a:avLst/>
          </a:prstGeom>
          <a:noFill/>
          <a:ln>
            <a:noFill/>
          </a:ln>
        </p:spPr>
        <p:style>
          <a:lnRef idx="2">
            <a:schemeClr val="accent1"/>
          </a:lnRef>
          <a:fillRef idx="1">
            <a:schemeClr val="lt1"/>
          </a:fillRef>
          <a:effectRef idx="0">
            <a:schemeClr val="accent1"/>
          </a:effectRef>
          <a:fontRef idx="minor">
            <a:schemeClr val="dk1"/>
          </a:fontRef>
        </p:style>
        <p:txBody>
          <a:bodyPr wrap="square" lIns="137160" tIns="91440" rIns="137160" bIns="91440" rtlCol="0">
            <a:spAutoFit/>
          </a:bodyPr>
          <a:lstStyle/>
          <a:p>
            <a:pPr indent="457200" algn="just">
              <a:lnSpc>
                <a:spcPct val="125000"/>
              </a:lnSpc>
            </a:pPr>
            <a:r>
              <a:rPr lang="en-US" sz="2400" baseline="30000" dirty="0">
                <a:solidFill>
                  <a:schemeClr val="bg1"/>
                </a:solidFill>
                <a:latin typeface="Segoe UI Semibold" panose="020B0702040204020203" pitchFamily="34" charset="0"/>
                <a:cs typeface="Segoe UI Semibold" panose="020B0702040204020203" pitchFamily="34" charset="0"/>
              </a:rPr>
              <a:t>23</a:t>
            </a:r>
            <a:r>
              <a:rPr lang="en-US" sz="2400" dirty="0">
                <a:solidFill>
                  <a:schemeClr val="bg1"/>
                </a:solidFill>
                <a:latin typeface="Segoe UI Semibold" panose="020B0702040204020203" pitchFamily="34" charset="0"/>
                <a:cs typeface="Segoe UI Semibold" panose="020B0702040204020203" pitchFamily="34" charset="0"/>
              </a:rPr>
              <a:t>About that time there was a major disturbance about the Way. </a:t>
            </a:r>
            <a:endParaRPr lang="en-US" sz="2800" dirty="0">
              <a:solidFill>
                <a:schemeClr val="bg1"/>
              </a:solidFill>
              <a:latin typeface="Segoe UI Semibold" panose="020B0702040204020203" pitchFamily="34" charset="0"/>
              <a:cs typeface="Segoe UI Semibold" panose="020B0702040204020203" pitchFamily="34" charset="0"/>
            </a:endParaRPr>
          </a:p>
        </p:txBody>
      </p:sp>
      <p:sp>
        <p:nvSpPr>
          <p:cNvPr id="11" name="Rectangle 4">
            <a:extLst>
              <a:ext uri="{FF2B5EF4-FFF2-40B4-BE49-F238E27FC236}">
                <a16:creationId xmlns:a16="http://schemas.microsoft.com/office/drawing/2014/main" id="{27A8950C-6A28-46DE-B208-C35887634C00}"/>
              </a:ext>
            </a:extLst>
          </p:cNvPr>
          <p:cNvSpPr txBox="1">
            <a:spLocks noChangeArrowheads="1"/>
          </p:cNvSpPr>
          <p:nvPr/>
        </p:nvSpPr>
        <p:spPr>
          <a:xfrm>
            <a:off x="76200" y="6553200"/>
            <a:ext cx="1431255" cy="258077"/>
          </a:xfrm>
          <a:prstGeom prst="rect">
            <a:avLst/>
          </a:prstGeom>
          <a:ln/>
        </p:spPr>
        <p:txBody>
          <a:bodyPr vert="horz" lIns="91440" tIns="45720" rIns="91440" bIns="45720" rtlCol="0" anchor="b"/>
          <a:lstStyle>
            <a:defPPr>
              <a:defRPr lang="en-US"/>
            </a:defPPr>
            <a:lvl1pPr marL="0" algn="l" defTabSz="457200" rtl="0" eaLnBrk="1" latinLnBrk="0" hangingPunct="1">
              <a:defRPr sz="900" b="1"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defRPr/>
            </a:pPr>
            <a:r>
              <a:rPr lang="en-US" altLang="en-US" dirty="0"/>
              <a:t>© Eric F. Glover 2021</a:t>
            </a:r>
          </a:p>
        </p:txBody>
      </p:sp>
      <p:sp>
        <p:nvSpPr>
          <p:cNvPr id="16" name="Rectangle 6">
            <a:extLst>
              <a:ext uri="{FF2B5EF4-FFF2-40B4-BE49-F238E27FC236}">
                <a16:creationId xmlns:a16="http://schemas.microsoft.com/office/drawing/2014/main" id="{F253D238-642E-4A08-B412-D7D8A9AEDBF8}"/>
              </a:ext>
            </a:extLst>
          </p:cNvPr>
          <p:cNvSpPr txBox="1">
            <a:spLocks noChangeArrowheads="1"/>
          </p:cNvSpPr>
          <p:nvPr/>
        </p:nvSpPr>
        <p:spPr>
          <a:xfrm>
            <a:off x="10977824" y="6482455"/>
            <a:ext cx="1186758" cy="365125"/>
          </a:xfrm>
          <a:prstGeom prst="rect">
            <a:avLst/>
          </a:prstGeom>
        </p:spPr>
        <p:txBody>
          <a:bodyPr vert="horz" lIns="91440" tIns="45720" rIns="91440" bIns="45720" rtlCol="0" anchor="ctr">
            <a:normAutofit/>
          </a:bodyPr>
          <a:lstStyle>
            <a:defPPr>
              <a:defRPr lang="en-US"/>
            </a:defPPr>
            <a:lvl1pPr marL="0" algn="r" defTabSz="457200" rtl="0" eaLnBrk="1" latinLnBrk="0" hangingPunct="1">
              <a:defRPr sz="1200" b="1"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914400">
              <a:spcAft>
                <a:spcPts val="600"/>
              </a:spcAft>
              <a:defRPr/>
            </a:pPr>
            <a:fld id="{525D6D22-F3CC-406C-AB7C-C30BB762FCEA}" type="slidenum">
              <a:rPr lang="en-US" altLang="en-US" b="0" smtClean="0">
                <a:latin typeface="Calibri" panose="020F0502020204030204"/>
              </a:rPr>
              <a:pPr defTabSz="914400">
                <a:spcAft>
                  <a:spcPts val="600"/>
                </a:spcAft>
                <a:defRPr/>
              </a:pPr>
              <a:t>6</a:t>
            </a:fld>
            <a:endParaRPr lang="en-US" altLang="en-US" b="0" dirty="0">
              <a:latin typeface="Calibri" panose="020F0502020204030204"/>
            </a:endParaRPr>
          </a:p>
        </p:txBody>
      </p:sp>
      <p:sp>
        <p:nvSpPr>
          <p:cNvPr id="25" name="Rectangle: Rounded Corners 24">
            <a:extLst>
              <a:ext uri="{FF2B5EF4-FFF2-40B4-BE49-F238E27FC236}">
                <a16:creationId xmlns:a16="http://schemas.microsoft.com/office/drawing/2014/main" id="{A1D712C3-1DB4-40E0-A8CC-46D79BB9E2A2}"/>
              </a:ext>
            </a:extLst>
          </p:cNvPr>
          <p:cNvSpPr/>
          <p:nvPr/>
        </p:nvSpPr>
        <p:spPr bwMode="auto">
          <a:xfrm>
            <a:off x="364932" y="417375"/>
            <a:ext cx="11462214" cy="837713"/>
          </a:xfrm>
          <a:prstGeom prst="roundRect">
            <a:avLst/>
          </a:prstGeom>
          <a:solidFill>
            <a:schemeClr val="bg1"/>
          </a:solidFill>
          <a:ln w="9525" cap="flat" cmpd="sng" algn="ctr">
            <a:solidFill>
              <a:schemeClr val="tx1"/>
            </a:solidFill>
            <a:prstDash val="solid"/>
            <a:round/>
            <a:headEnd type="none" w="med" len="med"/>
            <a:tailEnd type="none" w="med" len="med"/>
          </a:ln>
          <a:effectLst/>
          <a:scene3d>
            <a:camera prst="orthographicFront"/>
            <a:lightRig rig="threePt" dir="t"/>
          </a:scene3d>
          <a:sp3d>
            <a:bevelT/>
          </a:sp3d>
        </p:spPr>
        <p:txBody>
          <a:bodyPr vert="horz" wrap="square" lIns="91440" tIns="91440" rIns="91440" bIns="0" numCol="1" rtlCol="0" anchor="ctr" anchorCtr="0" compatLnSpc="1">
            <a:prstTxWarp prst="textNoShape">
              <a:avLst/>
            </a:prstTxWarp>
          </a:bodyPr>
          <a:lstStyle/>
          <a:p>
            <a:pPr marL="117475">
              <a:spcAft>
                <a:spcPts val="600"/>
              </a:spcAft>
              <a:tabLst>
                <a:tab pos="11028363" algn="r"/>
              </a:tabLst>
            </a:pPr>
            <a:r>
              <a:rPr lang="en-US" sz="4000" b="1" cap="small" dirty="0">
                <a:solidFill>
                  <a:srgbClr val="910101"/>
                </a:solidFill>
                <a:latin typeface="Segoe UI Black" panose="020B0A02040204020203" pitchFamily="34" charset="0"/>
                <a:ea typeface="Segoe UI Black" panose="020B0A02040204020203" pitchFamily="34" charset="0"/>
              </a:rPr>
              <a:t>Rioting in Ephesus</a:t>
            </a:r>
            <a:r>
              <a:rPr lang="en-US" sz="4400" b="1" dirty="0">
                <a:solidFill>
                  <a:srgbClr val="910101"/>
                </a:solidFill>
                <a:effectLst>
                  <a:outerShdw blurRad="38100" dist="38100" dir="2700000" algn="tl">
                    <a:srgbClr val="000000">
                      <a:alpha val="43137"/>
                    </a:srgbClr>
                  </a:outerShdw>
                </a:effectLst>
                <a:latin typeface="Papyrus" panose="03070502060502030205" pitchFamily="66" charset="0"/>
              </a:rPr>
              <a:t>	</a:t>
            </a:r>
            <a:r>
              <a:rPr lang="en-US" sz="2800" b="1" dirty="0">
                <a:latin typeface="Segoe UI Semibold" panose="020B0702040204020203" pitchFamily="34" charset="0"/>
                <a:cs typeface="Segoe UI Semibold" panose="020B0702040204020203" pitchFamily="34" charset="0"/>
              </a:rPr>
              <a:t>Acts 19:23-27</a:t>
            </a:r>
            <a:endParaRPr lang="en-US" sz="3600" b="1" i="1" dirty="0">
              <a:latin typeface="Segoe UI Semibold" panose="020B0702040204020203" pitchFamily="34" charset="0"/>
              <a:cs typeface="Segoe UI Semibold" panose="020B0702040204020203" pitchFamily="34" charset="0"/>
            </a:endParaRPr>
          </a:p>
        </p:txBody>
      </p:sp>
      <p:sp>
        <p:nvSpPr>
          <p:cNvPr id="3" name="Rectangle: Rounded Corners 2">
            <a:extLst>
              <a:ext uri="{FF2B5EF4-FFF2-40B4-BE49-F238E27FC236}">
                <a16:creationId xmlns:a16="http://schemas.microsoft.com/office/drawing/2014/main" id="{5022B136-E65C-4F79-A7CA-CD601CF6EF03}"/>
              </a:ext>
            </a:extLst>
          </p:cNvPr>
          <p:cNvSpPr/>
          <p:nvPr/>
        </p:nvSpPr>
        <p:spPr>
          <a:xfrm>
            <a:off x="2523917" y="3308736"/>
            <a:ext cx="2850647" cy="969948"/>
          </a:xfrm>
          <a:prstGeom prst="roundRect">
            <a:avLst/>
          </a:prstGeom>
          <a:solidFill>
            <a:srgbClr val="C000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2000" b="1" dirty="0">
                <a:latin typeface="Segoe UI" panose="020B0502040204020203" pitchFamily="34" charset="0"/>
                <a:cs typeface="Segoe UI" panose="020B0502040204020203" pitchFamily="34" charset="0"/>
              </a:rPr>
              <a:t>What caused the disturbance?</a:t>
            </a:r>
          </a:p>
        </p:txBody>
      </p:sp>
      <p:cxnSp>
        <p:nvCxnSpPr>
          <p:cNvPr id="4" name="Connector: Elbow 3">
            <a:extLst>
              <a:ext uri="{FF2B5EF4-FFF2-40B4-BE49-F238E27FC236}">
                <a16:creationId xmlns:a16="http://schemas.microsoft.com/office/drawing/2014/main" id="{24BBDAEF-3E45-4ADA-9665-78DC42890E16}"/>
              </a:ext>
            </a:extLst>
          </p:cNvPr>
          <p:cNvCxnSpPr>
            <a:cxnSpLocks/>
            <a:stCxn id="3" idx="3"/>
            <a:endCxn id="5" idx="2"/>
          </p:cNvCxnSpPr>
          <p:nvPr/>
        </p:nvCxnSpPr>
        <p:spPr>
          <a:xfrm flipV="1">
            <a:off x="5374564" y="2578343"/>
            <a:ext cx="1044499" cy="1215367"/>
          </a:xfrm>
          <a:prstGeom prst="bentConnector2">
            <a:avLst/>
          </a:prstGeom>
          <a:ln w="38100">
            <a:solidFill>
              <a:schemeClr val="bg1"/>
            </a:solidFill>
            <a:tailEnd type="triangle"/>
          </a:ln>
        </p:spPr>
        <p:style>
          <a:lnRef idx="1">
            <a:schemeClr val="accent1"/>
          </a:lnRef>
          <a:fillRef idx="0">
            <a:schemeClr val="accent1"/>
          </a:fillRef>
          <a:effectRef idx="0">
            <a:schemeClr val="accent1"/>
          </a:effectRef>
          <a:fontRef idx="minor">
            <a:schemeClr val="tx1"/>
          </a:fontRef>
        </p:style>
      </p:cxnSp>
      <p:sp>
        <p:nvSpPr>
          <p:cNvPr id="5" name="Rectangle 4">
            <a:extLst>
              <a:ext uri="{FF2B5EF4-FFF2-40B4-BE49-F238E27FC236}">
                <a16:creationId xmlns:a16="http://schemas.microsoft.com/office/drawing/2014/main" id="{07B977B9-B985-4613-8261-580DBED8F3C2}"/>
              </a:ext>
            </a:extLst>
          </p:cNvPr>
          <p:cNvSpPr/>
          <p:nvPr/>
        </p:nvSpPr>
        <p:spPr>
          <a:xfrm>
            <a:off x="5007137" y="2046438"/>
            <a:ext cx="2823852" cy="531905"/>
          </a:xfrm>
          <a:prstGeom prst="rect">
            <a:avLst/>
          </a:prstGeom>
          <a:noFill/>
          <a:ln w="381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Rounded Corners 14">
            <a:extLst>
              <a:ext uri="{FF2B5EF4-FFF2-40B4-BE49-F238E27FC236}">
                <a16:creationId xmlns:a16="http://schemas.microsoft.com/office/drawing/2014/main" id="{872A2833-CD30-4D8B-9C9B-8420A8A6C627}"/>
              </a:ext>
            </a:extLst>
          </p:cNvPr>
          <p:cNvSpPr/>
          <p:nvPr/>
        </p:nvSpPr>
        <p:spPr>
          <a:xfrm>
            <a:off x="7149371" y="4102896"/>
            <a:ext cx="2850647" cy="969948"/>
          </a:xfrm>
          <a:prstGeom prst="roundRect">
            <a:avLst/>
          </a:prstGeom>
          <a:solidFill>
            <a:srgbClr val="C000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2000" b="1" dirty="0">
                <a:latin typeface="Segoe UI" panose="020B0502040204020203" pitchFamily="34" charset="0"/>
                <a:cs typeface="Segoe UI" panose="020B0502040204020203" pitchFamily="34" charset="0"/>
              </a:rPr>
              <a:t>To whom does “the Way” refer?</a:t>
            </a:r>
          </a:p>
        </p:txBody>
      </p:sp>
      <p:sp>
        <p:nvSpPr>
          <p:cNvPr id="17" name="Rectangle 16">
            <a:extLst>
              <a:ext uri="{FF2B5EF4-FFF2-40B4-BE49-F238E27FC236}">
                <a16:creationId xmlns:a16="http://schemas.microsoft.com/office/drawing/2014/main" id="{8B9233CB-55E9-4F92-9287-C5656EA8DEF2}"/>
              </a:ext>
            </a:extLst>
          </p:cNvPr>
          <p:cNvSpPr/>
          <p:nvPr/>
        </p:nvSpPr>
        <p:spPr>
          <a:xfrm>
            <a:off x="8721413" y="2046438"/>
            <a:ext cx="1278605" cy="531905"/>
          </a:xfrm>
          <a:prstGeom prst="rect">
            <a:avLst/>
          </a:prstGeom>
          <a:noFill/>
          <a:ln w="381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Connector: Elbow 12">
            <a:extLst>
              <a:ext uri="{FF2B5EF4-FFF2-40B4-BE49-F238E27FC236}">
                <a16:creationId xmlns:a16="http://schemas.microsoft.com/office/drawing/2014/main" id="{D155EFFD-8E6C-430C-A8DC-9BB69D025AE7}"/>
              </a:ext>
            </a:extLst>
          </p:cNvPr>
          <p:cNvCxnSpPr>
            <a:stCxn id="15" idx="0"/>
            <a:endCxn id="17" idx="2"/>
          </p:cNvCxnSpPr>
          <p:nvPr/>
        </p:nvCxnSpPr>
        <p:spPr>
          <a:xfrm rot="5400000" flipH="1" flipV="1">
            <a:off x="8205429" y="2947610"/>
            <a:ext cx="1524553" cy="786021"/>
          </a:xfrm>
          <a:prstGeom prst="bentConnector3">
            <a:avLst/>
          </a:prstGeom>
          <a:ln w="38100">
            <a:solidFill>
              <a:schemeClr val="bg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514400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2" name="TextBox 21">
            <a:extLst>
              <a:ext uri="{FF2B5EF4-FFF2-40B4-BE49-F238E27FC236}">
                <a16:creationId xmlns:a16="http://schemas.microsoft.com/office/drawing/2014/main" id="{0B3567ED-E8EB-494E-B07B-76EBF6CB7D52}"/>
              </a:ext>
            </a:extLst>
          </p:cNvPr>
          <p:cNvSpPr txBox="1"/>
          <p:nvPr/>
        </p:nvSpPr>
        <p:spPr>
          <a:xfrm>
            <a:off x="523624" y="1615365"/>
            <a:ext cx="11153066" cy="1523943"/>
          </a:xfrm>
          <a:prstGeom prst="rect">
            <a:avLst/>
          </a:prstGeom>
          <a:noFill/>
          <a:ln>
            <a:noFill/>
          </a:ln>
        </p:spPr>
        <p:style>
          <a:lnRef idx="2">
            <a:schemeClr val="accent1"/>
          </a:lnRef>
          <a:fillRef idx="1">
            <a:schemeClr val="lt1"/>
          </a:fillRef>
          <a:effectRef idx="0">
            <a:schemeClr val="accent1"/>
          </a:effectRef>
          <a:fontRef idx="minor">
            <a:schemeClr val="dk1"/>
          </a:fontRef>
        </p:style>
        <p:txBody>
          <a:bodyPr wrap="square" lIns="137160" tIns="91440" rIns="137160" bIns="91440" rtlCol="0">
            <a:spAutoFit/>
          </a:bodyPr>
          <a:lstStyle/>
          <a:p>
            <a:pPr indent="457200" algn="just">
              <a:lnSpc>
                <a:spcPct val="125000"/>
              </a:lnSpc>
            </a:pPr>
            <a:r>
              <a:rPr lang="en-US" sz="2400" baseline="30000" dirty="0">
                <a:solidFill>
                  <a:schemeClr val="bg1"/>
                </a:solidFill>
                <a:latin typeface="Segoe UI Semibold" panose="020B0702040204020203" pitchFamily="34" charset="0"/>
                <a:cs typeface="Segoe UI Semibold" panose="020B0702040204020203" pitchFamily="34" charset="0"/>
              </a:rPr>
              <a:t>23</a:t>
            </a:r>
            <a:r>
              <a:rPr lang="en-US" sz="2400" dirty="0">
                <a:solidFill>
                  <a:schemeClr val="bg1"/>
                </a:solidFill>
                <a:latin typeface="Segoe UI Semibold" panose="020B0702040204020203" pitchFamily="34" charset="0"/>
                <a:cs typeface="Segoe UI Semibold" panose="020B0702040204020203" pitchFamily="34" charset="0"/>
              </a:rPr>
              <a:t>About that time there was a major disturbance about the Way. </a:t>
            </a:r>
            <a:r>
              <a:rPr lang="en-US" sz="2400" baseline="30000" dirty="0">
                <a:solidFill>
                  <a:schemeClr val="bg1"/>
                </a:solidFill>
                <a:latin typeface="Segoe UI Semibold" panose="020B0702040204020203" pitchFamily="34" charset="0"/>
                <a:cs typeface="Segoe UI Semibold" panose="020B0702040204020203" pitchFamily="34" charset="0"/>
              </a:rPr>
              <a:t>24</a:t>
            </a:r>
            <a:r>
              <a:rPr lang="en-US" sz="2400" dirty="0">
                <a:solidFill>
                  <a:schemeClr val="bg1"/>
                </a:solidFill>
                <a:latin typeface="Segoe UI Semibold" panose="020B0702040204020203" pitchFamily="34" charset="0"/>
                <a:cs typeface="Segoe UI Semibold" panose="020B0702040204020203" pitchFamily="34" charset="0"/>
              </a:rPr>
              <a:t>For a person named Demetrius, a silversmith who made silver shrines of Artemis, provided a great deal of business for the craftsmen. </a:t>
            </a:r>
            <a:endParaRPr lang="en-US" sz="2800" dirty="0">
              <a:solidFill>
                <a:schemeClr val="bg1"/>
              </a:solidFill>
              <a:latin typeface="Segoe UI Semibold" panose="020B0702040204020203" pitchFamily="34" charset="0"/>
              <a:cs typeface="Segoe UI Semibold" panose="020B0702040204020203" pitchFamily="34" charset="0"/>
            </a:endParaRPr>
          </a:p>
        </p:txBody>
      </p:sp>
      <p:sp>
        <p:nvSpPr>
          <p:cNvPr id="11" name="Rectangle 4">
            <a:extLst>
              <a:ext uri="{FF2B5EF4-FFF2-40B4-BE49-F238E27FC236}">
                <a16:creationId xmlns:a16="http://schemas.microsoft.com/office/drawing/2014/main" id="{27A8950C-6A28-46DE-B208-C35887634C00}"/>
              </a:ext>
            </a:extLst>
          </p:cNvPr>
          <p:cNvSpPr txBox="1">
            <a:spLocks noChangeArrowheads="1"/>
          </p:cNvSpPr>
          <p:nvPr/>
        </p:nvSpPr>
        <p:spPr>
          <a:xfrm>
            <a:off x="76200" y="6553200"/>
            <a:ext cx="1431255" cy="258077"/>
          </a:xfrm>
          <a:prstGeom prst="rect">
            <a:avLst/>
          </a:prstGeom>
          <a:ln/>
        </p:spPr>
        <p:txBody>
          <a:bodyPr vert="horz" lIns="91440" tIns="45720" rIns="91440" bIns="45720" rtlCol="0" anchor="b"/>
          <a:lstStyle>
            <a:defPPr>
              <a:defRPr lang="en-US"/>
            </a:defPPr>
            <a:lvl1pPr marL="0" algn="l" defTabSz="457200" rtl="0" eaLnBrk="1" latinLnBrk="0" hangingPunct="1">
              <a:defRPr sz="900" b="1"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defRPr/>
            </a:pPr>
            <a:r>
              <a:rPr lang="en-US" altLang="en-US" dirty="0"/>
              <a:t>© Eric F. Glover 2021</a:t>
            </a:r>
          </a:p>
        </p:txBody>
      </p:sp>
      <p:sp>
        <p:nvSpPr>
          <p:cNvPr id="16" name="Rectangle 6">
            <a:extLst>
              <a:ext uri="{FF2B5EF4-FFF2-40B4-BE49-F238E27FC236}">
                <a16:creationId xmlns:a16="http://schemas.microsoft.com/office/drawing/2014/main" id="{F253D238-642E-4A08-B412-D7D8A9AEDBF8}"/>
              </a:ext>
            </a:extLst>
          </p:cNvPr>
          <p:cNvSpPr txBox="1">
            <a:spLocks noChangeArrowheads="1"/>
          </p:cNvSpPr>
          <p:nvPr/>
        </p:nvSpPr>
        <p:spPr>
          <a:xfrm>
            <a:off x="10977824" y="6482455"/>
            <a:ext cx="1186758" cy="365125"/>
          </a:xfrm>
          <a:prstGeom prst="rect">
            <a:avLst/>
          </a:prstGeom>
        </p:spPr>
        <p:txBody>
          <a:bodyPr vert="horz" lIns="91440" tIns="45720" rIns="91440" bIns="45720" rtlCol="0" anchor="ctr">
            <a:normAutofit/>
          </a:bodyPr>
          <a:lstStyle>
            <a:defPPr>
              <a:defRPr lang="en-US"/>
            </a:defPPr>
            <a:lvl1pPr marL="0" algn="r" defTabSz="457200" rtl="0" eaLnBrk="1" latinLnBrk="0" hangingPunct="1">
              <a:defRPr sz="1200" b="1"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914400">
              <a:spcAft>
                <a:spcPts val="600"/>
              </a:spcAft>
              <a:defRPr/>
            </a:pPr>
            <a:fld id="{525D6D22-F3CC-406C-AB7C-C30BB762FCEA}" type="slidenum">
              <a:rPr lang="en-US" altLang="en-US" b="0" smtClean="0">
                <a:latin typeface="Calibri" panose="020F0502020204030204"/>
              </a:rPr>
              <a:pPr defTabSz="914400">
                <a:spcAft>
                  <a:spcPts val="600"/>
                </a:spcAft>
                <a:defRPr/>
              </a:pPr>
              <a:t>7</a:t>
            </a:fld>
            <a:endParaRPr lang="en-US" altLang="en-US" b="0" dirty="0">
              <a:latin typeface="Calibri" panose="020F0502020204030204"/>
            </a:endParaRPr>
          </a:p>
        </p:txBody>
      </p:sp>
      <p:sp>
        <p:nvSpPr>
          <p:cNvPr id="25" name="Rectangle: Rounded Corners 24">
            <a:extLst>
              <a:ext uri="{FF2B5EF4-FFF2-40B4-BE49-F238E27FC236}">
                <a16:creationId xmlns:a16="http://schemas.microsoft.com/office/drawing/2014/main" id="{A1D712C3-1DB4-40E0-A8CC-46D79BB9E2A2}"/>
              </a:ext>
            </a:extLst>
          </p:cNvPr>
          <p:cNvSpPr/>
          <p:nvPr/>
        </p:nvSpPr>
        <p:spPr bwMode="auto">
          <a:xfrm>
            <a:off x="364932" y="417375"/>
            <a:ext cx="11462214" cy="837713"/>
          </a:xfrm>
          <a:prstGeom prst="roundRect">
            <a:avLst/>
          </a:prstGeom>
          <a:solidFill>
            <a:schemeClr val="bg1"/>
          </a:solidFill>
          <a:ln w="9525" cap="flat" cmpd="sng" algn="ctr">
            <a:solidFill>
              <a:schemeClr val="tx1"/>
            </a:solidFill>
            <a:prstDash val="solid"/>
            <a:round/>
            <a:headEnd type="none" w="med" len="med"/>
            <a:tailEnd type="none" w="med" len="med"/>
          </a:ln>
          <a:effectLst/>
          <a:scene3d>
            <a:camera prst="orthographicFront"/>
            <a:lightRig rig="threePt" dir="t"/>
          </a:scene3d>
          <a:sp3d>
            <a:bevelT/>
          </a:sp3d>
        </p:spPr>
        <p:txBody>
          <a:bodyPr vert="horz" wrap="square" lIns="91440" tIns="91440" rIns="91440" bIns="0" numCol="1" rtlCol="0" anchor="ctr" anchorCtr="0" compatLnSpc="1">
            <a:prstTxWarp prst="textNoShape">
              <a:avLst/>
            </a:prstTxWarp>
          </a:bodyPr>
          <a:lstStyle/>
          <a:p>
            <a:pPr marL="117475">
              <a:spcAft>
                <a:spcPts val="600"/>
              </a:spcAft>
              <a:tabLst>
                <a:tab pos="11028363" algn="r"/>
              </a:tabLst>
            </a:pPr>
            <a:r>
              <a:rPr lang="en-US" sz="4000" b="1" cap="small" dirty="0">
                <a:solidFill>
                  <a:srgbClr val="910101"/>
                </a:solidFill>
                <a:latin typeface="Segoe UI Black" panose="020B0A02040204020203" pitchFamily="34" charset="0"/>
                <a:ea typeface="Segoe UI Black" panose="020B0A02040204020203" pitchFamily="34" charset="0"/>
              </a:rPr>
              <a:t>Rioting in Ephesus</a:t>
            </a:r>
            <a:r>
              <a:rPr lang="en-US" sz="4400" b="1" dirty="0">
                <a:solidFill>
                  <a:srgbClr val="910101"/>
                </a:solidFill>
                <a:effectLst>
                  <a:outerShdw blurRad="38100" dist="38100" dir="2700000" algn="tl">
                    <a:srgbClr val="000000">
                      <a:alpha val="43137"/>
                    </a:srgbClr>
                  </a:outerShdw>
                </a:effectLst>
                <a:latin typeface="Papyrus" panose="03070502060502030205" pitchFamily="66" charset="0"/>
              </a:rPr>
              <a:t>	</a:t>
            </a:r>
            <a:r>
              <a:rPr lang="en-US" sz="2800" b="1" dirty="0">
                <a:latin typeface="Segoe UI Semibold" panose="020B0702040204020203" pitchFamily="34" charset="0"/>
                <a:cs typeface="Segoe UI Semibold" panose="020B0702040204020203" pitchFamily="34" charset="0"/>
              </a:rPr>
              <a:t>Acts 19:23-27</a:t>
            </a:r>
            <a:endParaRPr lang="en-US" sz="3600" b="1" i="1" dirty="0">
              <a:latin typeface="Segoe UI Semibold" panose="020B0702040204020203" pitchFamily="34" charset="0"/>
              <a:cs typeface="Segoe UI Semibold" panose="020B0702040204020203" pitchFamily="34" charset="0"/>
            </a:endParaRPr>
          </a:p>
        </p:txBody>
      </p:sp>
      <p:sp>
        <p:nvSpPr>
          <p:cNvPr id="6" name="Rectangle: Rounded Corners 5">
            <a:extLst>
              <a:ext uri="{FF2B5EF4-FFF2-40B4-BE49-F238E27FC236}">
                <a16:creationId xmlns:a16="http://schemas.microsoft.com/office/drawing/2014/main" id="{59AE00BB-38E4-4756-92E8-84D23D8F91B7}"/>
              </a:ext>
            </a:extLst>
          </p:cNvPr>
          <p:cNvSpPr/>
          <p:nvPr/>
        </p:nvSpPr>
        <p:spPr>
          <a:xfrm>
            <a:off x="2399239" y="3775294"/>
            <a:ext cx="2355906" cy="914400"/>
          </a:xfrm>
          <a:prstGeom prst="roundRect">
            <a:avLst/>
          </a:prstGeom>
          <a:solidFill>
            <a:srgbClr val="C000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2000" b="1" dirty="0">
                <a:latin typeface="Segoe UI" panose="020B0502040204020203" pitchFamily="34" charset="0"/>
                <a:cs typeface="Segoe UI" panose="020B0502040204020203" pitchFamily="34" charset="0"/>
              </a:rPr>
              <a:t>Who was the ringleader?</a:t>
            </a:r>
          </a:p>
        </p:txBody>
      </p:sp>
      <p:sp>
        <p:nvSpPr>
          <p:cNvPr id="7" name="Rectangle: Rounded Corners 6">
            <a:extLst>
              <a:ext uri="{FF2B5EF4-FFF2-40B4-BE49-F238E27FC236}">
                <a16:creationId xmlns:a16="http://schemas.microsoft.com/office/drawing/2014/main" id="{0C848791-CFC2-40C2-96C9-9BE47DE33473}"/>
              </a:ext>
            </a:extLst>
          </p:cNvPr>
          <p:cNvSpPr/>
          <p:nvPr/>
        </p:nvSpPr>
        <p:spPr>
          <a:xfrm>
            <a:off x="6255148" y="3623961"/>
            <a:ext cx="3449283" cy="1217066"/>
          </a:xfrm>
          <a:prstGeom prst="roundRect">
            <a:avLst/>
          </a:prstGeom>
          <a:solidFill>
            <a:srgbClr val="C000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4">
              <a:shade val="50000"/>
            </a:schemeClr>
          </a:lnRef>
          <a:fillRef idx="1">
            <a:schemeClr val="accent4"/>
          </a:fillRef>
          <a:effectRef idx="0">
            <a:schemeClr val="accent4"/>
          </a:effectRef>
          <a:fontRef idx="minor">
            <a:schemeClr val="lt1"/>
          </a:fontRef>
        </p:style>
        <p:txBody>
          <a:bodyPr tIns="0" rtlCol="0" anchor="ctr"/>
          <a:lstStyle/>
          <a:p>
            <a:pPr algn="ctr"/>
            <a:r>
              <a:rPr lang="en-US" sz="2000" b="1" dirty="0">
                <a:latin typeface="Segoe UI" panose="020B0502040204020203" pitchFamily="34" charset="0"/>
                <a:cs typeface="Segoe UI" panose="020B0502040204020203" pitchFamily="34" charset="0"/>
              </a:rPr>
              <a:t>How would you describe Demetrius’ position in Ephesus?</a:t>
            </a:r>
          </a:p>
        </p:txBody>
      </p:sp>
      <p:sp>
        <p:nvSpPr>
          <p:cNvPr id="8" name="Rectangle 7">
            <a:extLst>
              <a:ext uri="{FF2B5EF4-FFF2-40B4-BE49-F238E27FC236}">
                <a16:creationId xmlns:a16="http://schemas.microsoft.com/office/drawing/2014/main" id="{F5F008BC-1F2C-468E-A30A-4BCB43BC9C6E}"/>
              </a:ext>
            </a:extLst>
          </p:cNvPr>
          <p:cNvSpPr/>
          <p:nvPr/>
        </p:nvSpPr>
        <p:spPr>
          <a:xfrm>
            <a:off x="2780197" y="2191275"/>
            <a:ext cx="1593991" cy="439591"/>
          </a:xfrm>
          <a:prstGeom prst="rect">
            <a:avLst/>
          </a:prstGeom>
          <a:noFill/>
          <a:ln w="381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 name="Straight Arrow Connector 2">
            <a:extLst>
              <a:ext uri="{FF2B5EF4-FFF2-40B4-BE49-F238E27FC236}">
                <a16:creationId xmlns:a16="http://schemas.microsoft.com/office/drawing/2014/main" id="{FCE49E33-4ADD-48C0-9B3C-849BA68FB624}"/>
              </a:ext>
            </a:extLst>
          </p:cNvPr>
          <p:cNvCxnSpPr>
            <a:stCxn id="6" idx="0"/>
            <a:endCxn id="8" idx="2"/>
          </p:cNvCxnSpPr>
          <p:nvPr/>
        </p:nvCxnSpPr>
        <p:spPr>
          <a:xfrm flipV="1">
            <a:off x="3577192" y="2630866"/>
            <a:ext cx="1" cy="1144428"/>
          </a:xfrm>
          <a:prstGeom prst="straightConnector1">
            <a:avLst/>
          </a:prstGeom>
          <a:ln w="381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42BB2FF5-4994-4F66-88BC-6CC202C8F649}"/>
              </a:ext>
            </a:extLst>
          </p:cNvPr>
          <p:cNvCxnSpPr>
            <a:cxnSpLocks/>
            <a:stCxn id="6" idx="3"/>
            <a:endCxn id="7" idx="1"/>
          </p:cNvCxnSpPr>
          <p:nvPr/>
        </p:nvCxnSpPr>
        <p:spPr>
          <a:xfrm>
            <a:off x="4755145" y="4232494"/>
            <a:ext cx="1500003" cy="0"/>
          </a:xfrm>
          <a:prstGeom prst="straightConnector1">
            <a:avLst/>
          </a:prstGeom>
          <a:ln w="38100">
            <a:solidFill>
              <a:schemeClr val="bg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860415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2" name="TextBox 21">
            <a:extLst>
              <a:ext uri="{FF2B5EF4-FFF2-40B4-BE49-F238E27FC236}">
                <a16:creationId xmlns:a16="http://schemas.microsoft.com/office/drawing/2014/main" id="{0B3567ED-E8EB-494E-B07B-76EBF6CB7D52}"/>
              </a:ext>
            </a:extLst>
          </p:cNvPr>
          <p:cNvSpPr txBox="1"/>
          <p:nvPr/>
        </p:nvSpPr>
        <p:spPr>
          <a:xfrm>
            <a:off x="482557" y="1580216"/>
            <a:ext cx="6295615" cy="4603414"/>
          </a:xfrm>
          <a:prstGeom prst="rect">
            <a:avLst/>
          </a:prstGeom>
          <a:noFill/>
          <a:ln>
            <a:noFill/>
          </a:ln>
        </p:spPr>
        <p:style>
          <a:lnRef idx="2">
            <a:schemeClr val="accent1"/>
          </a:lnRef>
          <a:fillRef idx="1">
            <a:schemeClr val="lt1"/>
          </a:fillRef>
          <a:effectRef idx="0">
            <a:schemeClr val="accent1"/>
          </a:effectRef>
          <a:fontRef idx="minor">
            <a:schemeClr val="dk1"/>
          </a:fontRef>
        </p:style>
        <p:txBody>
          <a:bodyPr wrap="square" lIns="137160" tIns="91440" rIns="137160" bIns="91440" rtlCol="0">
            <a:noAutofit/>
          </a:bodyPr>
          <a:lstStyle/>
          <a:p>
            <a:pPr indent="457200">
              <a:lnSpc>
                <a:spcPct val="125000"/>
              </a:lnSpc>
            </a:pPr>
            <a:r>
              <a:rPr lang="en-US" sz="2400" baseline="30000" dirty="0">
                <a:solidFill>
                  <a:schemeClr val="bg1"/>
                </a:solidFill>
                <a:latin typeface="Segoe UI Semibold" panose="020B0702040204020203" pitchFamily="34" charset="0"/>
                <a:cs typeface="Segoe UI Semibold" panose="020B0702040204020203" pitchFamily="34" charset="0"/>
              </a:rPr>
              <a:t>23</a:t>
            </a:r>
            <a:r>
              <a:rPr lang="en-US" sz="2400" dirty="0">
                <a:solidFill>
                  <a:schemeClr val="bg1"/>
                </a:solidFill>
                <a:latin typeface="Segoe UI Semibold" panose="020B0702040204020203" pitchFamily="34" charset="0"/>
                <a:cs typeface="Segoe UI Semibold" panose="020B0702040204020203" pitchFamily="34" charset="0"/>
              </a:rPr>
              <a:t>About that time there was a major disturbance about the Way. </a:t>
            </a:r>
            <a:r>
              <a:rPr lang="en-US" sz="2400" baseline="30000" dirty="0">
                <a:solidFill>
                  <a:schemeClr val="bg1"/>
                </a:solidFill>
                <a:latin typeface="Segoe UI Semibold" panose="020B0702040204020203" pitchFamily="34" charset="0"/>
                <a:cs typeface="Segoe UI Semibold" panose="020B0702040204020203" pitchFamily="34" charset="0"/>
              </a:rPr>
              <a:t>24</a:t>
            </a:r>
            <a:r>
              <a:rPr lang="en-US" sz="2400" dirty="0">
                <a:solidFill>
                  <a:schemeClr val="bg1"/>
                </a:solidFill>
                <a:latin typeface="Segoe UI Semibold" panose="020B0702040204020203" pitchFamily="34" charset="0"/>
                <a:cs typeface="Segoe UI Semibold" panose="020B0702040204020203" pitchFamily="34" charset="0"/>
              </a:rPr>
              <a:t>For a person named Demetrius, a silversmith who made silver shrines of Artemis, provided a great deal of business for the craftsmen. </a:t>
            </a:r>
            <a:r>
              <a:rPr lang="en-US" sz="2400" baseline="30000" dirty="0">
                <a:solidFill>
                  <a:schemeClr val="bg1"/>
                </a:solidFill>
                <a:latin typeface="Segoe UI Semibold" panose="020B0702040204020203" pitchFamily="34" charset="0"/>
                <a:cs typeface="Segoe UI Semibold" panose="020B0702040204020203" pitchFamily="34" charset="0"/>
              </a:rPr>
              <a:t>25</a:t>
            </a:r>
            <a:r>
              <a:rPr lang="en-US" sz="2400" dirty="0">
                <a:solidFill>
                  <a:schemeClr val="bg1"/>
                </a:solidFill>
                <a:latin typeface="Segoe UI Semibold" panose="020B0702040204020203" pitchFamily="34" charset="0"/>
                <a:cs typeface="Segoe UI Semibold" panose="020B0702040204020203" pitchFamily="34" charset="0"/>
              </a:rPr>
              <a:t>When he had assembled them, as well as the workers engaged in this type of business, he said, “Men, you know that our prosperity is derived from this business. </a:t>
            </a:r>
            <a:endParaRPr lang="en-US" sz="2800" dirty="0">
              <a:solidFill>
                <a:schemeClr val="bg1"/>
              </a:solidFill>
              <a:latin typeface="Segoe UI Semibold" panose="020B0702040204020203" pitchFamily="34" charset="0"/>
              <a:cs typeface="Segoe UI Semibold" panose="020B0702040204020203" pitchFamily="34" charset="0"/>
            </a:endParaRPr>
          </a:p>
        </p:txBody>
      </p:sp>
      <p:sp>
        <p:nvSpPr>
          <p:cNvPr id="11" name="Rectangle 4">
            <a:extLst>
              <a:ext uri="{FF2B5EF4-FFF2-40B4-BE49-F238E27FC236}">
                <a16:creationId xmlns:a16="http://schemas.microsoft.com/office/drawing/2014/main" id="{27A8950C-6A28-46DE-B208-C35887634C00}"/>
              </a:ext>
            </a:extLst>
          </p:cNvPr>
          <p:cNvSpPr txBox="1">
            <a:spLocks noChangeArrowheads="1"/>
          </p:cNvSpPr>
          <p:nvPr/>
        </p:nvSpPr>
        <p:spPr>
          <a:xfrm>
            <a:off x="76200" y="6553200"/>
            <a:ext cx="1431255" cy="258077"/>
          </a:xfrm>
          <a:prstGeom prst="rect">
            <a:avLst/>
          </a:prstGeom>
          <a:ln/>
        </p:spPr>
        <p:txBody>
          <a:bodyPr vert="horz" lIns="91440" tIns="45720" rIns="91440" bIns="45720" rtlCol="0" anchor="b"/>
          <a:lstStyle>
            <a:defPPr>
              <a:defRPr lang="en-US"/>
            </a:defPPr>
            <a:lvl1pPr marL="0" algn="l" defTabSz="457200" rtl="0" eaLnBrk="1" latinLnBrk="0" hangingPunct="1">
              <a:defRPr sz="900" b="1"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defRPr/>
            </a:pPr>
            <a:r>
              <a:rPr lang="en-US" altLang="en-US" dirty="0"/>
              <a:t>© Eric F. Glover 2021</a:t>
            </a:r>
          </a:p>
        </p:txBody>
      </p:sp>
      <p:sp>
        <p:nvSpPr>
          <p:cNvPr id="16" name="Rectangle 6">
            <a:extLst>
              <a:ext uri="{FF2B5EF4-FFF2-40B4-BE49-F238E27FC236}">
                <a16:creationId xmlns:a16="http://schemas.microsoft.com/office/drawing/2014/main" id="{F253D238-642E-4A08-B412-D7D8A9AEDBF8}"/>
              </a:ext>
            </a:extLst>
          </p:cNvPr>
          <p:cNvSpPr txBox="1">
            <a:spLocks noChangeArrowheads="1"/>
          </p:cNvSpPr>
          <p:nvPr/>
        </p:nvSpPr>
        <p:spPr>
          <a:xfrm>
            <a:off x="10977824" y="6482455"/>
            <a:ext cx="1186758" cy="365125"/>
          </a:xfrm>
          <a:prstGeom prst="rect">
            <a:avLst/>
          </a:prstGeom>
        </p:spPr>
        <p:txBody>
          <a:bodyPr vert="horz" lIns="91440" tIns="45720" rIns="91440" bIns="45720" rtlCol="0" anchor="ctr">
            <a:normAutofit/>
          </a:bodyPr>
          <a:lstStyle>
            <a:defPPr>
              <a:defRPr lang="en-US"/>
            </a:defPPr>
            <a:lvl1pPr marL="0" algn="r" defTabSz="457200" rtl="0" eaLnBrk="1" latinLnBrk="0" hangingPunct="1">
              <a:defRPr sz="1200" b="1"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914400">
              <a:spcAft>
                <a:spcPts val="600"/>
              </a:spcAft>
              <a:defRPr/>
            </a:pPr>
            <a:fld id="{525D6D22-F3CC-406C-AB7C-C30BB762FCEA}" type="slidenum">
              <a:rPr lang="en-US" altLang="en-US" b="0" smtClean="0">
                <a:latin typeface="Calibri" panose="020F0502020204030204"/>
              </a:rPr>
              <a:pPr defTabSz="914400">
                <a:spcAft>
                  <a:spcPts val="600"/>
                </a:spcAft>
                <a:defRPr/>
              </a:pPr>
              <a:t>8</a:t>
            </a:fld>
            <a:endParaRPr lang="en-US" altLang="en-US" b="0" dirty="0">
              <a:latin typeface="Calibri" panose="020F0502020204030204"/>
            </a:endParaRPr>
          </a:p>
        </p:txBody>
      </p:sp>
      <p:sp>
        <p:nvSpPr>
          <p:cNvPr id="25" name="Rectangle: Rounded Corners 24">
            <a:extLst>
              <a:ext uri="{FF2B5EF4-FFF2-40B4-BE49-F238E27FC236}">
                <a16:creationId xmlns:a16="http://schemas.microsoft.com/office/drawing/2014/main" id="{A1D712C3-1DB4-40E0-A8CC-46D79BB9E2A2}"/>
              </a:ext>
            </a:extLst>
          </p:cNvPr>
          <p:cNvSpPr/>
          <p:nvPr/>
        </p:nvSpPr>
        <p:spPr bwMode="auto">
          <a:xfrm>
            <a:off x="364932" y="417375"/>
            <a:ext cx="11462214" cy="837713"/>
          </a:xfrm>
          <a:prstGeom prst="roundRect">
            <a:avLst/>
          </a:prstGeom>
          <a:solidFill>
            <a:schemeClr val="bg1"/>
          </a:solidFill>
          <a:ln w="9525" cap="flat" cmpd="sng" algn="ctr">
            <a:solidFill>
              <a:schemeClr val="tx1"/>
            </a:solidFill>
            <a:prstDash val="solid"/>
            <a:round/>
            <a:headEnd type="none" w="med" len="med"/>
            <a:tailEnd type="none" w="med" len="med"/>
          </a:ln>
          <a:effectLst/>
          <a:scene3d>
            <a:camera prst="orthographicFront"/>
            <a:lightRig rig="threePt" dir="t"/>
          </a:scene3d>
          <a:sp3d>
            <a:bevelT/>
          </a:sp3d>
        </p:spPr>
        <p:txBody>
          <a:bodyPr vert="horz" wrap="square" lIns="91440" tIns="91440" rIns="91440" bIns="0" numCol="1" rtlCol="0" anchor="ctr" anchorCtr="0" compatLnSpc="1">
            <a:prstTxWarp prst="textNoShape">
              <a:avLst/>
            </a:prstTxWarp>
          </a:bodyPr>
          <a:lstStyle/>
          <a:p>
            <a:pPr marL="117475">
              <a:spcAft>
                <a:spcPts val="600"/>
              </a:spcAft>
              <a:tabLst>
                <a:tab pos="11028363" algn="r"/>
              </a:tabLst>
            </a:pPr>
            <a:r>
              <a:rPr lang="en-US" sz="4000" b="1" cap="small" dirty="0">
                <a:solidFill>
                  <a:srgbClr val="910101"/>
                </a:solidFill>
                <a:latin typeface="Segoe UI Black" panose="020B0A02040204020203" pitchFamily="34" charset="0"/>
                <a:ea typeface="Segoe UI Black" panose="020B0A02040204020203" pitchFamily="34" charset="0"/>
              </a:rPr>
              <a:t>Rioting in Ephesus</a:t>
            </a:r>
            <a:r>
              <a:rPr lang="en-US" sz="4400" b="1" dirty="0">
                <a:solidFill>
                  <a:srgbClr val="910101"/>
                </a:solidFill>
                <a:effectLst>
                  <a:outerShdw blurRad="38100" dist="38100" dir="2700000" algn="tl">
                    <a:srgbClr val="000000">
                      <a:alpha val="43137"/>
                    </a:srgbClr>
                  </a:outerShdw>
                </a:effectLst>
                <a:latin typeface="Papyrus" panose="03070502060502030205" pitchFamily="66" charset="0"/>
              </a:rPr>
              <a:t>	</a:t>
            </a:r>
            <a:r>
              <a:rPr lang="en-US" sz="2800" b="1" dirty="0">
                <a:latin typeface="Segoe UI Semibold" panose="020B0702040204020203" pitchFamily="34" charset="0"/>
                <a:cs typeface="Segoe UI Semibold" panose="020B0702040204020203" pitchFamily="34" charset="0"/>
              </a:rPr>
              <a:t>Acts 19:23-27</a:t>
            </a:r>
            <a:endParaRPr lang="en-US" sz="3600" b="1" i="1" dirty="0">
              <a:latin typeface="Segoe UI Semibold" panose="020B0702040204020203" pitchFamily="34" charset="0"/>
              <a:cs typeface="Segoe UI Semibold" panose="020B0702040204020203" pitchFamily="34" charset="0"/>
            </a:endParaRPr>
          </a:p>
        </p:txBody>
      </p:sp>
      <p:sp>
        <p:nvSpPr>
          <p:cNvPr id="6" name="Rectangle: Rounded Corners 5">
            <a:extLst>
              <a:ext uri="{FF2B5EF4-FFF2-40B4-BE49-F238E27FC236}">
                <a16:creationId xmlns:a16="http://schemas.microsoft.com/office/drawing/2014/main" id="{BCBFD2D3-D728-482E-8DA8-5A2E1F8916CA}"/>
              </a:ext>
            </a:extLst>
          </p:cNvPr>
          <p:cNvSpPr/>
          <p:nvPr/>
        </p:nvSpPr>
        <p:spPr>
          <a:xfrm>
            <a:off x="7437117" y="4075844"/>
            <a:ext cx="3449283" cy="1217066"/>
          </a:xfrm>
          <a:prstGeom prst="roundRect">
            <a:avLst/>
          </a:prstGeom>
          <a:solidFill>
            <a:srgbClr val="C000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4">
              <a:shade val="50000"/>
            </a:schemeClr>
          </a:lnRef>
          <a:fillRef idx="1">
            <a:schemeClr val="accent4"/>
          </a:fillRef>
          <a:effectRef idx="0">
            <a:schemeClr val="accent4"/>
          </a:effectRef>
          <a:fontRef idx="minor">
            <a:schemeClr val="lt1"/>
          </a:fontRef>
        </p:style>
        <p:txBody>
          <a:bodyPr tIns="0" rtlCol="0" anchor="ctr"/>
          <a:lstStyle/>
          <a:p>
            <a:pPr algn="ctr"/>
            <a:r>
              <a:rPr lang="en-US" sz="2000" b="1" dirty="0">
                <a:latin typeface="Segoe UI" panose="020B0502040204020203" pitchFamily="34" charset="0"/>
                <a:cs typeface="Segoe UI" panose="020B0502040204020203" pitchFamily="34" charset="0"/>
              </a:rPr>
              <a:t>What was the basis of Demetrius’ case against the Way?</a:t>
            </a:r>
          </a:p>
        </p:txBody>
      </p:sp>
      <p:sp>
        <p:nvSpPr>
          <p:cNvPr id="7" name="Rectangle: Rounded Corners 6">
            <a:extLst>
              <a:ext uri="{FF2B5EF4-FFF2-40B4-BE49-F238E27FC236}">
                <a16:creationId xmlns:a16="http://schemas.microsoft.com/office/drawing/2014/main" id="{D57E75D3-18F0-49A9-AAAE-298BE084E174}"/>
              </a:ext>
            </a:extLst>
          </p:cNvPr>
          <p:cNvSpPr/>
          <p:nvPr/>
        </p:nvSpPr>
        <p:spPr>
          <a:xfrm>
            <a:off x="7736436" y="2101405"/>
            <a:ext cx="2850647" cy="1217066"/>
          </a:xfrm>
          <a:prstGeom prst="roundRect">
            <a:avLst/>
          </a:prstGeom>
          <a:solidFill>
            <a:srgbClr val="C000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4">
              <a:shade val="50000"/>
            </a:schemeClr>
          </a:lnRef>
          <a:fillRef idx="1">
            <a:schemeClr val="accent4"/>
          </a:fillRef>
          <a:effectRef idx="0">
            <a:schemeClr val="accent4"/>
          </a:effectRef>
          <a:fontRef idx="minor">
            <a:schemeClr val="lt1"/>
          </a:fontRef>
        </p:style>
        <p:txBody>
          <a:bodyPr tIns="0" rtlCol="0" anchor="ctr"/>
          <a:lstStyle/>
          <a:p>
            <a:pPr algn="ctr"/>
            <a:r>
              <a:rPr lang="en-US" sz="2000" b="1" dirty="0">
                <a:latin typeface="Segoe UI" panose="020B0502040204020203" pitchFamily="34" charset="0"/>
                <a:cs typeface="Segoe UI" panose="020B0502040204020203" pitchFamily="34" charset="0"/>
              </a:rPr>
              <a:t>To what group did Demetrius present his case?</a:t>
            </a:r>
          </a:p>
        </p:txBody>
      </p:sp>
      <p:sp>
        <p:nvSpPr>
          <p:cNvPr id="43" name="TextBox 42">
            <a:extLst>
              <a:ext uri="{FF2B5EF4-FFF2-40B4-BE49-F238E27FC236}">
                <a16:creationId xmlns:a16="http://schemas.microsoft.com/office/drawing/2014/main" id="{5EBE2D73-BD76-491F-90C9-FF625FAD5AE1}"/>
              </a:ext>
            </a:extLst>
          </p:cNvPr>
          <p:cNvSpPr txBox="1"/>
          <p:nvPr/>
        </p:nvSpPr>
        <p:spPr>
          <a:xfrm>
            <a:off x="482557" y="1580216"/>
            <a:ext cx="6295615" cy="4603414"/>
          </a:xfrm>
          <a:prstGeom prst="rect">
            <a:avLst/>
          </a:prstGeom>
          <a:noFill/>
          <a:ln>
            <a:noFill/>
          </a:ln>
        </p:spPr>
        <p:style>
          <a:lnRef idx="2">
            <a:schemeClr val="accent1"/>
          </a:lnRef>
          <a:fillRef idx="1">
            <a:schemeClr val="lt1"/>
          </a:fillRef>
          <a:effectRef idx="0">
            <a:schemeClr val="accent1"/>
          </a:effectRef>
          <a:fontRef idx="minor">
            <a:schemeClr val="dk1"/>
          </a:fontRef>
        </p:style>
        <p:txBody>
          <a:bodyPr wrap="square" lIns="137160" tIns="91440" rIns="137160" bIns="91440" rtlCol="0">
            <a:noAutofit/>
          </a:bodyPr>
          <a:lstStyle/>
          <a:p>
            <a:pPr indent="457200">
              <a:lnSpc>
                <a:spcPct val="125000"/>
              </a:lnSpc>
            </a:pPr>
            <a:r>
              <a:rPr lang="en-US" sz="2400" baseline="30000" dirty="0">
                <a:solidFill>
                  <a:schemeClr val="bg1"/>
                </a:solidFill>
                <a:latin typeface="Segoe UI Semibold" panose="020B0702040204020203" pitchFamily="34" charset="0"/>
                <a:cs typeface="Segoe UI Semibold" panose="020B0702040204020203" pitchFamily="34" charset="0"/>
              </a:rPr>
              <a:t>23</a:t>
            </a:r>
            <a:r>
              <a:rPr lang="en-US" sz="2400" dirty="0">
                <a:solidFill>
                  <a:schemeClr val="bg1"/>
                </a:solidFill>
                <a:latin typeface="Segoe UI Semibold" panose="020B0702040204020203" pitchFamily="34" charset="0"/>
                <a:cs typeface="Segoe UI Semibold" panose="020B0702040204020203" pitchFamily="34" charset="0"/>
              </a:rPr>
              <a:t>About that time there was a major disturbance about the Way. </a:t>
            </a:r>
            <a:r>
              <a:rPr lang="en-US" sz="2400" baseline="30000" dirty="0">
                <a:solidFill>
                  <a:schemeClr val="bg1"/>
                </a:solidFill>
                <a:latin typeface="Segoe UI Semibold" panose="020B0702040204020203" pitchFamily="34" charset="0"/>
                <a:cs typeface="Segoe UI Semibold" panose="020B0702040204020203" pitchFamily="34" charset="0"/>
              </a:rPr>
              <a:t>24</a:t>
            </a:r>
            <a:r>
              <a:rPr lang="en-US" sz="2400" dirty="0">
                <a:solidFill>
                  <a:schemeClr val="bg1"/>
                </a:solidFill>
                <a:latin typeface="Segoe UI Semibold" panose="020B0702040204020203" pitchFamily="34" charset="0"/>
                <a:cs typeface="Segoe UI Semibold" panose="020B0702040204020203" pitchFamily="34" charset="0"/>
              </a:rPr>
              <a:t>For a person named Demetrius, a silversmith who made silver shrines of Artemis, provided a great deal of business for the </a:t>
            </a:r>
            <a:r>
              <a:rPr lang="en-US" sz="2400" dirty="0">
                <a:solidFill>
                  <a:srgbClr val="FFFF00"/>
                </a:solidFill>
                <a:latin typeface="Segoe UI Semibold" panose="020B0702040204020203" pitchFamily="34" charset="0"/>
                <a:cs typeface="Segoe UI Semibold" panose="020B0702040204020203" pitchFamily="34" charset="0"/>
              </a:rPr>
              <a:t>craftsmen</a:t>
            </a:r>
            <a:r>
              <a:rPr lang="en-US" sz="2400" dirty="0">
                <a:solidFill>
                  <a:schemeClr val="bg1"/>
                </a:solidFill>
                <a:latin typeface="Segoe UI Semibold" panose="020B0702040204020203" pitchFamily="34" charset="0"/>
                <a:cs typeface="Segoe UI Semibold" panose="020B0702040204020203" pitchFamily="34" charset="0"/>
              </a:rPr>
              <a:t>. </a:t>
            </a:r>
            <a:r>
              <a:rPr lang="en-US" sz="2400" baseline="30000" dirty="0">
                <a:solidFill>
                  <a:schemeClr val="bg1"/>
                </a:solidFill>
                <a:latin typeface="Segoe UI Semibold" panose="020B0702040204020203" pitchFamily="34" charset="0"/>
                <a:cs typeface="Segoe UI Semibold" panose="020B0702040204020203" pitchFamily="34" charset="0"/>
              </a:rPr>
              <a:t>25</a:t>
            </a:r>
            <a:r>
              <a:rPr lang="en-US" sz="2400" dirty="0">
                <a:solidFill>
                  <a:schemeClr val="bg1"/>
                </a:solidFill>
                <a:latin typeface="Segoe UI Semibold" panose="020B0702040204020203" pitchFamily="34" charset="0"/>
                <a:cs typeface="Segoe UI Semibold" panose="020B0702040204020203" pitchFamily="34" charset="0"/>
              </a:rPr>
              <a:t>When he had assembled them, as well as the</a:t>
            </a:r>
            <a:r>
              <a:rPr lang="en-US" sz="2400" dirty="0">
                <a:solidFill>
                  <a:srgbClr val="FFFF00"/>
                </a:solidFill>
                <a:latin typeface="Segoe UI Semibold" panose="020B0702040204020203" pitchFamily="34" charset="0"/>
                <a:cs typeface="Segoe UI Semibold" panose="020B0702040204020203" pitchFamily="34" charset="0"/>
              </a:rPr>
              <a:t> workers</a:t>
            </a:r>
            <a:r>
              <a:rPr lang="en-US" sz="2400" dirty="0">
                <a:solidFill>
                  <a:schemeClr val="bg1"/>
                </a:solidFill>
                <a:latin typeface="Segoe UI Semibold" panose="020B0702040204020203" pitchFamily="34" charset="0"/>
                <a:cs typeface="Segoe UI Semibold" panose="020B0702040204020203" pitchFamily="34" charset="0"/>
              </a:rPr>
              <a:t> engaged in this type of business, he said, “Men, you know that our prosperity is derived from this business. </a:t>
            </a:r>
            <a:endParaRPr lang="en-US" sz="2800" dirty="0">
              <a:solidFill>
                <a:schemeClr val="bg1"/>
              </a:solidFill>
              <a:latin typeface="Segoe UI Semibold" panose="020B0702040204020203" pitchFamily="34" charset="0"/>
              <a:cs typeface="Segoe UI Semibold" panose="020B0702040204020203" pitchFamily="34" charset="0"/>
            </a:endParaRPr>
          </a:p>
        </p:txBody>
      </p:sp>
      <p:sp>
        <p:nvSpPr>
          <p:cNvPr id="44" name="TextBox 43">
            <a:extLst>
              <a:ext uri="{FF2B5EF4-FFF2-40B4-BE49-F238E27FC236}">
                <a16:creationId xmlns:a16="http://schemas.microsoft.com/office/drawing/2014/main" id="{87082EB9-ECCE-4448-909B-6D64645B9C38}"/>
              </a:ext>
            </a:extLst>
          </p:cNvPr>
          <p:cNvSpPr txBox="1"/>
          <p:nvPr/>
        </p:nvSpPr>
        <p:spPr>
          <a:xfrm>
            <a:off x="482557" y="1580216"/>
            <a:ext cx="6295615" cy="4603414"/>
          </a:xfrm>
          <a:prstGeom prst="rect">
            <a:avLst/>
          </a:prstGeom>
          <a:noFill/>
          <a:ln>
            <a:noFill/>
          </a:ln>
        </p:spPr>
        <p:style>
          <a:lnRef idx="2">
            <a:schemeClr val="accent1"/>
          </a:lnRef>
          <a:fillRef idx="1">
            <a:schemeClr val="lt1"/>
          </a:fillRef>
          <a:effectRef idx="0">
            <a:schemeClr val="accent1"/>
          </a:effectRef>
          <a:fontRef idx="minor">
            <a:schemeClr val="dk1"/>
          </a:fontRef>
        </p:style>
        <p:txBody>
          <a:bodyPr wrap="square" lIns="137160" tIns="91440" rIns="137160" bIns="91440" rtlCol="0">
            <a:noAutofit/>
          </a:bodyPr>
          <a:lstStyle/>
          <a:p>
            <a:pPr indent="457200">
              <a:lnSpc>
                <a:spcPct val="125000"/>
              </a:lnSpc>
            </a:pPr>
            <a:r>
              <a:rPr lang="en-US" sz="2400" baseline="30000" dirty="0">
                <a:solidFill>
                  <a:schemeClr val="bg1"/>
                </a:solidFill>
                <a:latin typeface="Segoe UI Semibold" panose="020B0702040204020203" pitchFamily="34" charset="0"/>
                <a:cs typeface="Segoe UI Semibold" panose="020B0702040204020203" pitchFamily="34" charset="0"/>
              </a:rPr>
              <a:t>23</a:t>
            </a:r>
            <a:r>
              <a:rPr lang="en-US" sz="2400" dirty="0">
                <a:solidFill>
                  <a:schemeClr val="bg1"/>
                </a:solidFill>
                <a:latin typeface="Segoe UI Semibold" panose="020B0702040204020203" pitchFamily="34" charset="0"/>
                <a:cs typeface="Segoe UI Semibold" panose="020B0702040204020203" pitchFamily="34" charset="0"/>
              </a:rPr>
              <a:t>About that time there was a major disturbance about the Way. </a:t>
            </a:r>
            <a:r>
              <a:rPr lang="en-US" sz="2400" baseline="30000" dirty="0">
                <a:solidFill>
                  <a:schemeClr val="bg1"/>
                </a:solidFill>
                <a:latin typeface="Segoe UI Semibold" panose="020B0702040204020203" pitchFamily="34" charset="0"/>
                <a:cs typeface="Segoe UI Semibold" panose="020B0702040204020203" pitchFamily="34" charset="0"/>
              </a:rPr>
              <a:t>24</a:t>
            </a:r>
            <a:r>
              <a:rPr lang="en-US" sz="2400" dirty="0">
                <a:solidFill>
                  <a:schemeClr val="bg1"/>
                </a:solidFill>
                <a:latin typeface="Segoe UI Semibold" panose="020B0702040204020203" pitchFamily="34" charset="0"/>
                <a:cs typeface="Segoe UI Semibold" panose="020B0702040204020203" pitchFamily="34" charset="0"/>
              </a:rPr>
              <a:t>For a person named Demetrius, a silversmith who made silver shrines of Artemis, provided a great deal of business for the craftsmen. </a:t>
            </a:r>
            <a:r>
              <a:rPr lang="en-US" sz="2400" baseline="30000" dirty="0">
                <a:solidFill>
                  <a:schemeClr val="bg1"/>
                </a:solidFill>
                <a:latin typeface="Segoe UI Semibold" panose="020B0702040204020203" pitchFamily="34" charset="0"/>
                <a:cs typeface="Segoe UI Semibold" panose="020B0702040204020203" pitchFamily="34" charset="0"/>
              </a:rPr>
              <a:t>25</a:t>
            </a:r>
            <a:r>
              <a:rPr lang="en-US" sz="2400" dirty="0">
                <a:solidFill>
                  <a:schemeClr val="bg1"/>
                </a:solidFill>
                <a:latin typeface="Segoe UI Semibold" panose="020B0702040204020203" pitchFamily="34" charset="0"/>
                <a:cs typeface="Segoe UI Semibold" panose="020B0702040204020203" pitchFamily="34" charset="0"/>
              </a:rPr>
              <a:t>When he had assembled them, as well as the workers engaged in this type of business, he said, “Men, you know that </a:t>
            </a:r>
            <a:r>
              <a:rPr lang="en-US" sz="2400" dirty="0">
                <a:solidFill>
                  <a:srgbClr val="FFFF00"/>
                </a:solidFill>
                <a:latin typeface="Segoe UI Semibold" panose="020B0702040204020203" pitchFamily="34" charset="0"/>
                <a:cs typeface="Segoe UI Semibold" panose="020B0702040204020203" pitchFamily="34" charset="0"/>
              </a:rPr>
              <a:t>our prosperity is derived from this business.</a:t>
            </a:r>
            <a:r>
              <a:rPr lang="en-US" sz="2400" dirty="0">
                <a:solidFill>
                  <a:schemeClr val="bg1"/>
                </a:solidFill>
                <a:latin typeface="Segoe UI Semibold" panose="020B0702040204020203" pitchFamily="34" charset="0"/>
                <a:cs typeface="Segoe UI Semibold" panose="020B0702040204020203" pitchFamily="34" charset="0"/>
              </a:rPr>
              <a:t> </a:t>
            </a:r>
            <a:endParaRPr lang="en-US" sz="2800" dirty="0">
              <a:solidFill>
                <a:schemeClr val="bg1"/>
              </a:solidFill>
              <a:latin typeface="Segoe UI Semibold" panose="020B0702040204020203" pitchFamily="34" charset="0"/>
              <a:cs typeface="Segoe UI Semibold" panose="020B0702040204020203" pitchFamily="34" charset="0"/>
            </a:endParaRPr>
          </a:p>
        </p:txBody>
      </p:sp>
    </p:spTree>
    <p:extLst>
      <p:ext uri="{BB962C8B-B14F-4D97-AF65-F5344CB8AC3E}">
        <p14:creationId xmlns:p14="http://schemas.microsoft.com/office/powerpoint/2010/main" val="34062873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43" grpId="0"/>
      <p:bldP spid="44"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2" name="TextBox 21">
            <a:extLst>
              <a:ext uri="{FF2B5EF4-FFF2-40B4-BE49-F238E27FC236}">
                <a16:creationId xmlns:a16="http://schemas.microsoft.com/office/drawing/2014/main" id="{0B3567ED-E8EB-494E-B07B-76EBF6CB7D52}"/>
              </a:ext>
            </a:extLst>
          </p:cNvPr>
          <p:cNvSpPr txBox="1"/>
          <p:nvPr/>
        </p:nvSpPr>
        <p:spPr>
          <a:xfrm>
            <a:off x="519467" y="1521990"/>
            <a:ext cx="11153066" cy="1985608"/>
          </a:xfrm>
          <a:prstGeom prst="rect">
            <a:avLst/>
          </a:prstGeom>
          <a:noFill/>
          <a:ln>
            <a:noFill/>
          </a:ln>
        </p:spPr>
        <p:style>
          <a:lnRef idx="2">
            <a:schemeClr val="accent1"/>
          </a:lnRef>
          <a:fillRef idx="1">
            <a:schemeClr val="lt1"/>
          </a:fillRef>
          <a:effectRef idx="0">
            <a:schemeClr val="accent1"/>
          </a:effectRef>
          <a:fontRef idx="minor">
            <a:schemeClr val="dk1"/>
          </a:fontRef>
        </p:style>
        <p:txBody>
          <a:bodyPr wrap="square" lIns="137160" tIns="91440" rIns="137160" bIns="91440" rtlCol="0">
            <a:spAutoFit/>
          </a:bodyPr>
          <a:lstStyle/>
          <a:p>
            <a:pPr indent="457200" algn="just">
              <a:lnSpc>
                <a:spcPct val="125000"/>
              </a:lnSpc>
            </a:pPr>
            <a:r>
              <a:rPr lang="en-US" sz="2400" baseline="30000" dirty="0">
                <a:solidFill>
                  <a:schemeClr val="bg1"/>
                </a:solidFill>
                <a:latin typeface="Segoe UI Semibold" panose="020B0702040204020203" pitchFamily="34" charset="0"/>
                <a:cs typeface="Segoe UI Semibold" panose="020B0702040204020203" pitchFamily="34" charset="0"/>
              </a:rPr>
              <a:t>27</a:t>
            </a:r>
            <a:r>
              <a:rPr lang="en-US" sz="2400" dirty="0">
                <a:solidFill>
                  <a:schemeClr val="bg1"/>
                </a:solidFill>
                <a:latin typeface="Segoe UI Semibold" panose="020B0702040204020203" pitchFamily="34" charset="0"/>
                <a:cs typeface="Segoe UI Semibold" panose="020B0702040204020203" pitchFamily="34" charset="0"/>
              </a:rPr>
              <a:t>Not only do we run a risk that </a:t>
            </a:r>
            <a:r>
              <a:rPr lang="en-US" sz="2400" dirty="0">
                <a:solidFill>
                  <a:srgbClr val="FFFF00"/>
                </a:solidFill>
                <a:latin typeface="Segoe UI Semibold" panose="020B0702040204020203" pitchFamily="34" charset="0"/>
                <a:cs typeface="Segoe UI Semibold" panose="020B0702040204020203" pitchFamily="34" charset="0"/>
              </a:rPr>
              <a:t>our business may be discredited</a:t>
            </a:r>
            <a:r>
              <a:rPr lang="en-US" sz="2400" dirty="0">
                <a:solidFill>
                  <a:schemeClr val="bg1"/>
                </a:solidFill>
                <a:latin typeface="Segoe UI Semibold" panose="020B0702040204020203" pitchFamily="34" charset="0"/>
                <a:cs typeface="Segoe UI Semibold" panose="020B0702040204020203" pitchFamily="34" charset="0"/>
              </a:rPr>
              <a:t>, but also that the temple of the great goddess Artemis may be despised and her magnificence come to the verge of ruin—the very one all of Asia and the world worship.”</a:t>
            </a:r>
            <a:endParaRPr lang="en-US" sz="2800" dirty="0">
              <a:solidFill>
                <a:schemeClr val="bg1"/>
              </a:solidFill>
              <a:latin typeface="Segoe UI Semibold" panose="020B0702040204020203" pitchFamily="34" charset="0"/>
              <a:cs typeface="Segoe UI Semibold" panose="020B0702040204020203" pitchFamily="34" charset="0"/>
            </a:endParaRPr>
          </a:p>
        </p:txBody>
      </p:sp>
      <p:sp>
        <p:nvSpPr>
          <p:cNvPr id="11" name="Rectangle 4">
            <a:extLst>
              <a:ext uri="{FF2B5EF4-FFF2-40B4-BE49-F238E27FC236}">
                <a16:creationId xmlns:a16="http://schemas.microsoft.com/office/drawing/2014/main" id="{27A8950C-6A28-46DE-B208-C35887634C00}"/>
              </a:ext>
            </a:extLst>
          </p:cNvPr>
          <p:cNvSpPr txBox="1">
            <a:spLocks noChangeArrowheads="1"/>
          </p:cNvSpPr>
          <p:nvPr/>
        </p:nvSpPr>
        <p:spPr>
          <a:xfrm>
            <a:off x="76200" y="6553200"/>
            <a:ext cx="1431255" cy="258077"/>
          </a:xfrm>
          <a:prstGeom prst="rect">
            <a:avLst/>
          </a:prstGeom>
          <a:ln/>
        </p:spPr>
        <p:txBody>
          <a:bodyPr vert="horz" lIns="91440" tIns="45720" rIns="91440" bIns="45720" rtlCol="0" anchor="b"/>
          <a:lstStyle>
            <a:defPPr>
              <a:defRPr lang="en-US"/>
            </a:defPPr>
            <a:lvl1pPr marL="0" algn="l" defTabSz="457200" rtl="0" eaLnBrk="1" latinLnBrk="0" hangingPunct="1">
              <a:defRPr sz="900" b="1"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defRPr/>
            </a:pPr>
            <a:r>
              <a:rPr lang="en-US" altLang="en-US" dirty="0"/>
              <a:t>© Eric F. Glover 2021</a:t>
            </a:r>
          </a:p>
        </p:txBody>
      </p:sp>
      <p:sp>
        <p:nvSpPr>
          <p:cNvPr id="16" name="Rectangle 6">
            <a:extLst>
              <a:ext uri="{FF2B5EF4-FFF2-40B4-BE49-F238E27FC236}">
                <a16:creationId xmlns:a16="http://schemas.microsoft.com/office/drawing/2014/main" id="{F253D238-642E-4A08-B412-D7D8A9AEDBF8}"/>
              </a:ext>
            </a:extLst>
          </p:cNvPr>
          <p:cNvSpPr txBox="1">
            <a:spLocks noChangeArrowheads="1"/>
          </p:cNvSpPr>
          <p:nvPr/>
        </p:nvSpPr>
        <p:spPr>
          <a:xfrm>
            <a:off x="10977824" y="6482455"/>
            <a:ext cx="1186758" cy="365125"/>
          </a:xfrm>
          <a:prstGeom prst="rect">
            <a:avLst/>
          </a:prstGeom>
        </p:spPr>
        <p:txBody>
          <a:bodyPr vert="horz" lIns="91440" tIns="45720" rIns="91440" bIns="45720" rtlCol="0" anchor="ctr">
            <a:normAutofit/>
          </a:bodyPr>
          <a:lstStyle>
            <a:defPPr>
              <a:defRPr lang="en-US"/>
            </a:defPPr>
            <a:lvl1pPr marL="0" algn="r" defTabSz="457200" rtl="0" eaLnBrk="1" latinLnBrk="0" hangingPunct="1">
              <a:defRPr sz="1200" b="1"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914400">
              <a:spcAft>
                <a:spcPts val="600"/>
              </a:spcAft>
              <a:defRPr/>
            </a:pPr>
            <a:fld id="{525D6D22-F3CC-406C-AB7C-C30BB762FCEA}" type="slidenum">
              <a:rPr lang="en-US" altLang="en-US" b="0" smtClean="0">
                <a:latin typeface="Calibri" panose="020F0502020204030204"/>
              </a:rPr>
              <a:pPr defTabSz="914400">
                <a:spcAft>
                  <a:spcPts val="600"/>
                </a:spcAft>
                <a:defRPr/>
              </a:pPr>
              <a:t>9</a:t>
            </a:fld>
            <a:endParaRPr lang="en-US" altLang="en-US" b="0" dirty="0">
              <a:latin typeface="Calibri" panose="020F0502020204030204"/>
            </a:endParaRPr>
          </a:p>
        </p:txBody>
      </p:sp>
      <p:sp>
        <p:nvSpPr>
          <p:cNvPr id="25" name="Rectangle: Rounded Corners 24">
            <a:extLst>
              <a:ext uri="{FF2B5EF4-FFF2-40B4-BE49-F238E27FC236}">
                <a16:creationId xmlns:a16="http://schemas.microsoft.com/office/drawing/2014/main" id="{A1D712C3-1DB4-40E0-A8CC-46D79BB9E2A2}"/>
              </a:ext>
            </a:extLst>
          </p:cNvPr>
          <p:cNvSpPr/>
          <p:nvPr/>
        </p:nvSpPr>
        <p:spPr bwMode="auto">
          <a:xfrm>
            <a:off x="364932" y="417375"/>
            <a:ext cx="11462214" cy="837713"/>
          </a:xfrm>
          <a:prstGeom prst="roundRect">
            <a:avLst/>
          </a:prstGeom>
          <a:solidFill>
            <a:schemeClr val="bg1"/>
          </a:solidFill>
          <a:ln w="9525" cap="flat" cmpd="sng" algn="ctr">
            <a:solidFill>
              <a:schemeClr val="tx1"/>
            </a:solidFill>
            <a:prstDash val="solid"/>
            <a:round/>
            <a:headEnd type="none" w="med" len="med"/>
            <a:tailEnd type="none" w="med" len="med"/>
          </a:ln>
          <a:effectLst/>
          <a:scene3d>
            <a:camera prst="orthographicFront"/>
            <a:lightRig rig="threePt" dir="t"/>
          </a:scene3d>
          <a:sp3d>
            <a:bevelT/>
          </a:sp3d>
        </p:spPr>
        <p:txBody>
          <a:bodyPr vert="horz" wrap="square" lIns="91440" tIns="91440" rIns="91440" bIns="0" numCol="1" rtlCol="0" anchor="ctr" anchorCtr="0" compatLnSpc="1">
            <a:prstTxWarp prst="textNoShape">
              <a:avLst/>
            </a:prstTxWarp>
          </a:bodyPr>
          <a:lstStyle/>
          <a:p>
            <a:pPr marL="117475">
              <a:spcAft>
                <a:spcPts val="600"/>
              </a:spcAft>
              <a:tabLst>
                <a:tab pos="11028363" algn="r"/>
              </a:tabLst>
            </a:pPr>
            <a:r>
              <a:rPr lang="en-US" sz="4000" b="1" cap="small" dirty="0">
                <a:solidFill>
                  <a:srgbClr val="910101"/>
                </a:solidFill>
                <a:latin typeface="Segoe UI Black" panose="020B0A02040204020203" pitchFamily="34" charset="0"/>
                <a:ea typeface="Segoe UI Black" panose="020B0A02040204020203" pitchFamily="34" charset="0"/>
              </a:rPr>
              <a:t>Rioting in Ephesus</a:t>
            </a:r>
            <a:r>
              <a:rPr lang="en-US" sz="4400" b="1" dirty="0">
                <a:solidFill>
                  <a:srgbClr val="910101"/>
                </a:solidFill>
                <a:effectLst>
                  <a:outerShdw blurRad="38100" dist="38100" dir="2700000" algn="tl">
                    <a:srgbClr val="000000">
                      <a:alpha val="43137"/>
                    </a:srgbClr>
                  </a:outerShdw>
                </a:effectLst>
                <a:latin typeface="Papyrus" panose="03070502060502030205" pitchFamily="66" charset="0"/>
              </a:rPr>
              <a:t>	</a:t>
            </a:r>
            <a:r>
              <a:rPr lang="en-US" sz="2800" b="1" dirty="0">
                <a:latin typeface="Segoe UI Semibold" panose="020B0702040204020203" pitchFamily="34" charset="0"/>
                <a:cs typeface="Segoe UI Semibold" panose="020B0702040204020203" pitchFamily="34" charset="0"/>
              </a:rPr>
              <a:t>Acts 19:23-27</a:t>
            </a:r>
            <a:endParaRPr lang="en-US" sz="3600" b="1" i="1" dirty="0">
              <a:latin typeface="Segoe UI Semibold" panose="020B0702040204020203" pitchFamily="34" charset="0"/>
              <a:cs typeface="Segoe UI Semibold" panose="020B0702040204020203" pitchFamily="34" charset="0"/>
            </a:endParaRPr>
          </a:p>
        </p:txBody>
      </p:sp>
      <p:sp>
        <p:nvSpPr>
          <p:cNvPr id="3" name="Callout: Up Arrow 2">
            <a:extLst>
              <a:ext uri="{FF2B5EF4-FFF2-40B4-BE49-F238E27FC236}">
                <a16:creationId xmlns:a16="http://schemas.microsoft.com/office/drawing/2014/main" id="{5022B136-E65C-4F79-A7CA-CD601CF6EF03}"/>
              </a:ext>
            </a:extLst>
          </p:cNvPr>
          <p:cNvSpPr/>
          <p:nvPr/>
        </p:nvSpPr>
        <p:spPr>
          <a:xfrm>
            <a:off x="1821932" y="3429000"/>
            <a:ext cx="3328621" cy="2180823"/>
          </a:xfrm>
          <a:prstGeom prst="upArrowCallout">
            <a:avLst/>
          </a:prstGeom>
          <a:solidFill>
            <a:srgbClr val="C000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latin typeface="Segoe UI" panose="020B0502040204020203" pitchFamily="34" charset="0"/>
                <a:cs typeface="Segoe UI" panose="020B0502040204020203" pitchFamily="34" charset="0"/>
              </a:rPr>
              <a:t>What underlying motive did the silversmiths have for their protest?</a:t>
            </a:r>
          </a:p>
        </p:txBody>
      </p:sp>
      <p:sp>
        <p:nvSpPr>
          <p:cNvPr id="2" name="Rectangle: Rounded Corners 1">
            <a:extLst>
              <a:ext uri="{FF2B5EF4-FFF2-40B4-BE49-F238E27FC236}">
                <a16:creationId xmlns:a16="http://schemas.microsoft.com/office/drawing/2014/main" id="{AC37BCB6-532C-477C-B40D-FCFDAFDD29D4}"/>
              </a:ext>
            </a:extLst>
          </p:cNvPr>
          <p:cNvSpPr/>
          <p:nvPr/>
        </p:nvSpPr>
        <p:spPr>
          <a:xfrm>
            <a:off x="6041161" y="4102667"/>
            <a:ext cx="4275608" cy="1578927"/>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latin typeface="Segoe UI" panose="020B0502040204020203" pitchFamily="34" charset="0"/>
                <a:cs typeface="Segoe UI" panose="020B0502040204020203" pitchFamily="34" charset="0"/>
              </a:rPr>
              <a:t>In a time of economic recession, how might Christians be tempted to act like the Ephesians mob?</a:t>
            </a:r>
          </a:p>
        </p:txBody>
      </p:sp>
    </p:spTree>
    <p:extLst>
      <p:ext uri="{BB962C8B-B14F-4D97-AF65-F5344CB8AC3E}">
        <p14:creationId xmlns:p14="http://schemas.microsoft.com/office/powerpoint/2010/main" val="13988740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theme/theme1.xml><?xml version="1.0" encoding="utf-8"?>
<a:theme xmlns:a="http://schemas.openxmlformats.org/drawingml/2006/main" name="Blank Presentation">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8977</TotalTime>
  <Words>3279</Words>
  <Application>Microsoft Office PowerPoint</Application>
  <PresentationFormat>Widescreen</PresentationFormat>
  <Paragraphs>129</Paragraphs>
  <Slides>20</Slides>
  <Notes>0</Notes>
  <HiddenSlides>0</HiddenSlides>
  <MMClips>0</MMClips>
  <ScaleCrop>false</ScaleCrop>
  <HeadingPairs>
    <vt:vector size="6" baseType="variant">
      <vt:variant>
        <vt:lpstr>Fonts Used</vt:lpstr>
      </vt:variant>
      <vt:variant>
        <vt:i4>12</vt:i4>
      </vt:variant>
      <vt:variant>
        <vt:lpstr>Theme</vt:lpstr>
      </vt:variant>
      <vt:variant>
        <vt:i4>1</vt:i4>
      </vt:variant>
      <vt:variant>
        <vt:lpstr>Slide Titles</vt:lpstr>
      </vt:variant>
      <vt:variant>
        <vt:i4>20</vt:i4>
      </vt:variant>
    </vt:vector>
  </HeadingPairs>
  <TitlesOfParts>
    <vt:vector size="33" baseType="lpstr">
      <vt:lpstr>Arial</vt:lpstr>
      <vt:lpstr>Calibri</vt:lpstr>
      <vt:lpstr>Calibri Light</vt:lpstr>
      <vt:lpstr>Lucida Handwriting</vt:lpstr>
      <vt:lpstr>Papyrus</vt:lpstr>
      <vt:lpstr>Rage Italic</vt:lpstr>
      <vt:lpstr>Segoe Print</vt:lpstr>
      <vt:lpstr>Segoe UI</vt:lpstr>
      <vt:lpstr>Segoe UI Black</vt:lpstr>
      <vt:lpstr>Segoe UI Semibold</vt:lpstr>
      <vt:lpstr>Segoe UI Semilight</vt:lpstr>
      <vt:lpstr>Wingdings</vt:lpstr>
      <vt:lpstr>Blank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BeSharpCreative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Joshua Feit</dc:creator>
  <cp:lastModifiedBy>Eric Glover</cp:lastModifiedBy>
  <cp:revision>83</cp:revision>
  <cp:lastPrinted>2021-07-03T16:32:30Z</cp:lastPrinted>
  <dcterms:created xsi:type="dcterms:W3CDTF">2009-01-23T02:45:09Z</dcterms:created>
  <dcterms:modified xsi:type="dcterms:W3CDTF">2021-07-17T18:43:56Z</dcterms:modified>
</cp:coreProperties>
</file>