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484" r:id="rId2"/>
    <p:sldId id="470" r:id="rId3"/>
    <p:sldId id="467" r:id="rId4"/>
    <p:sldId id="471" r:id="rId5"/>
    <p:sldId id="286" r:id="rId6"/>
    <p:sldId id="476" r:id="rId7"/>
    <p:sldId id="469" r:id="rId8"/>
    <p:sldId id="477" r:id="rId9"/>
    <p:sldId id="474" r:id="rId10"/>
    <p:sldId id="475" r:id="rId11"/>
    <p:sldId id="473" r:id="rId12"/>
    <p:sldId id="478" r:id="rId13"/>
    <p:sldId id="436" r:id="rId14"/>
    <p:sldId id="480" r:id="rId15"/>
    <p:sldId id="481" r:id="rId16"/>
    <p:sldId id="483" r:id="rId17"/>
    <p:sldId id="482" r:id="rId18"/>
    <p:sldId id="390"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505"/>
    <a:srgbClr val="001E5C"/>
    <a:srgbClr val="F2F2F2"/>
    <a:srgbClr val="B90000"/>
    <a:srgbClr val="C3C3C3"/>
    <a:srgbClr val="FF7C80"/>
    <a:srgbClr val="CDE38E"/>
    <a:srgbClr val="8F0000"/>
    <a:srgbClr val="1C3258"/>
    <a:srgbClr val="F1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49776-66BE-4E2D-81FA-3ED35F690DF3}" v="9" dt="2021-07-04T12:16:27.827"/>
    <p1510:client id="{BBA39855-5C18-490D-9B34-722D3E11BB6E}" v="2441" dt="2021-07-03T16:26:09.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3" autoAdjust="0"/>
    <p:restoredTop sz="96564" autoAdjust="0"/>
  </p:normalViewPr>
  <p:slideViewPr>
    <p:cSldViewPr snapToGrid="0">
      <p:cViewPr varScale="1">
        <p:scale>
          <a:sx n="116" d="100"/>
          <a:sy n="116" d="100"/>
        </p:scale>
        <p:origin x="1670"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BBA39855-5C18-490D-9B34-722D3E11BB6E}"/>
    <pc:docChg chg="undo redo custSel addSld delSld modSld sldOrd">
      <pc:chgData name="Eric Glover" userId="47c2a8b81aae47a8" providerId="LiveId" clId="{BBA39855-5C18-490D-9B34-722D3E11BB6E}" dt="2021-07-03T16:27:51.174" v="8675" actId="115"/>
      <pc:docMkLst>
        <pc:docMk/>
      </pc:docMkLst>
      <pc:sldChg chg="modSp mod">
        <pc:chgData name="Eric Glover" userId="47c2a8b81aae47a8" providerId="LiveId" clId="{BBA39855-5C18-490D-9B34-722D3E11BB6E}" dt="2021-07-03T15:39:24.522" v="7309" actId="1037"/>
        <pc:sldMkLst>
          <pc:docMk/>
          <pc:sldMk cId="3429495880" sldId="390"/>
        </pc:sldMkLst>
        <pc:spChg chg="mod">
          <ac:chgData name="Eric Glover" userId="47c2a8b81aae47a8" providerId="LiveId" clId="{BBA39855-5C18-490D-9B34-722D3E11BB6E}" dt="2021-07-03T15:39:24.522" v="7309" actId="1037"/>
          <ac:spMkLst>
            <pc:docMk/>
            <pc:sldMk cId="3429495880" sldId="390"/>
            <ac:spMk id="2" creationId="{14290237-B79B-4964-A589-B4AE42C51781}"/>
          </ac:spMkLst>
        </pc:spChg>
      </pc:sldChg>
      <pc:sldChg chg="addSp delSp modSp add del mod setBg delDesignElem">
        <pc:chgData name="Eric Glover" userId="47c2a8b81aae47a8" providerId="LiveId" clId="{BBA39855-5C18-490D-9B34-722D3E11BB6E}" dt="2021-07-03T12:50:53.392" v="919" actId="47"/>
        <pc:sldMkLst>
          <pc:docMk/>
          <pc:sldMk cId="413196727" sldId="427"/>
        </pc:sldMkLst>
        <pc:spChg chg="del">
          <ac:chgData name="Eric Glover" userId="47c2a8b81aae47a8" providerId="LiveId" clId="{BBA39855-5C18-490D-9B34-722D3E11BB6E}" dt="2021-07-03T12:49:02.920" v="872" actId="478"/>
          <ac:spMkLst>
            <pc:docMk/>
            <pc:sldMk cId="413196727" sldId="427"/>
            <ac:spMk id="4" creationId="{3557725F-5149-44D1-ACB7-626F0A6DFEE8}"/>
          </ac:spMkLst>
        </pc:spChg>
        <pc:spChg chg="del">
          <ac:chgData name="Eric Glover" userId="47c2a8b81aae47a8" providerId="LiveId" clId="{BBA39855-5C18-490D-9B34-722D3E11BB6E}" dt="2021-07-03T12:49:07.653" v="876" actId="478"/>
          <ac:spMkLst>
            <pc:docMk/>
            <pc:sldMk cId="413196727" sldId="427"/>
            <ac:spMk id="9" creationId="{53A43237-4097-4BFA-92AE-9F3EAEBBE99B}"/>
          </ac:spMkLst>
        </pc:spChg>
        <pc:spChg chg="del">
          <ac:chgData name="Eric Glover" userId="47c2a8b81aae47a8" providerId="LiveId" clId="{BBA39855-5C18-490D-9B34-722D3E11BB6E}" dt="2021-07-03T12:49:03.675" v="873" actId="478"/>
          <ac:spMkLst>
            <pc:docMk/>
            <pc:sldMk cId="413196727" sldId="427"/>
            <ac:spMk id="11" creationId="{8AE10510-779F-4F57-9277-5705D2FB76C8}"/>
          </ac:spMkLst>
        </pc:spChg>
        <pc:spChg chg="del">
          <ac:chgData name="Eric Glover" userId="47c2a8b81aae47a8" providerId="LiveId" clId="{BBA39855-5C18-490D-9B34-722D3E11BB6E}" dt="2021-07-03T12:49:06.113" v="875" actId="478"/>
          <ac:spMkLst>
            <pc:docMk/>
            <pc:sldMk cId="413196727" sldId="427"/>
            <ac:spMk id="18" creationId="{D1138551-6A44-47A4-98BA-62E0623190BD}"/>
          </ac:spMkLst>
        </pc:spChg>
        <pc:spChg chg="del">
          <ac:chgData name="Eric Glover" userId="47c2a8b81aae47a8" providerId="LiveId" clId="{BBA39855-5C18-490D-9B34-722D3E11BB6E}" dt="2021-07-03T12:47:37.850" v="871"/>
          <ac:spMkLst>
            <pc:docMk/>
            <pc:sldMk cId="413196727" sldId="427"/>
            <ac:spMk id="28" creationId="{91E5A9A7-95C6-4F4F-B00E-C82E07FE62EF}"/>
          </ac:spMkLst>
        </pc:spChg>
        <pc:spChg chg="del">
          <ac:chgData name="Eric Glover" userId="47c2a8b81aae47a8" providerId="LiveId" clId="{BBA39855-5C18-490D-9B34-722D3E11BB6E}" dt="2021-07-03T12:47:37.850" v="871"/>
          <ac:spMkLst>
            <pc:docMk/>
            <pc:sldMk cId="413196727" sldId="427"/>
            <ac:spMk id="29" creationId="{A8384FB5-9ADC-4DDC-881B-597D56F5B15D}"/>
          </ac:spMkLst>
        </pc:spChg>
        <pc:spChg chg="del">
          <ac:chgData name="Eric Glover" userId="47c2a8b81aae47a8" providerId="LiveId" clId="{BBA39855-5C18-490D-9B34-722D3E11BB6E}" dt="2021-07-03T12:47:37.850" v="871"/>
          <ac:spMkLst>
            <pc:docMk/>
            <pc:sldMk cId="413196727" sldId="427"/>
            <ac:spMk id="30" creationId="{D07DD2DE-F619-49DD-B5E7-03A290FF4ED1}"/>
          </ac:spMkLst>
        </pc:spChg>
        <pc:spChg chg="del">
          <ac:chgData name="Eric Glover" userId="47c2a8b81aae47a8" providerId="LiveId" clId="{BBA39855-5C18-490D-9B34-722D3E11BB6E}" dt="2021-07-03T12:47:37.850" v="871"/>
          <ac:spMkLst>
            <pc:docMk/>
            <pc:sldMk cId="413196727" sldId="427"/>
            <ac:spMk id="32" creationId="{85149191-5F60-4A28-AAFF-039F96B0F3EC}"/>
          </ac:spMkLst>
        </pc:spChg>
        <pc:spChg chg="del">
          <ac:chgData name="Eric Glover" userId="47c2a8b81aae47a8" providerId="LiveId" clId="{BBA39855-5C18-490D-9B34-722D3E11BB6E}" dt="2021-07-03T12:47:37.850" v="871"/>
          <ac:spMkLst>
            <pc:docMk/>
            <pc:sldMk cId="413196727" sldId="427"/>
            <ac:spMk id="34" creationId="{F8260ED5-17F7-4158-B241-D51DD4CF1B7E}"/>
          </ac:spMkLst>
        </pc:spChg>
        <pc:picChg chg="del">
          <ac:chgData name="Eric Glover" userId="47c2a8b81aae47a8" providerId="LiveId" clId="{BBA39855-5C18-490D-9B34-722D3E11BB6E}" dt="2021-07-03T12:49:04.117" v="874" actId="478"/>
          <ac:picMkLst>
            <pc:docMk/>
            <pc:sldMk cId="413196727" sldId="427"/>
            <ac:picMk id="3" creationId="{EEFBA471-911D-44C7-84CA-998D0C5784A7}"/>
          </ac:picMkLst>
        </pc:picChg>
        <pc:picChg chg="add del mod">
          <ac:chgData name="Eric Glover" userId="47c2a8b81aae47a8" providerId="LiveId" clId="{BBA39855-5C18-490D-9B34-722D3E11BB6E}" dt="2021-07-03T12:50:29.802" v="918" actId="478"/>
          <ac:picMkLst>
            <pc:docMk/>
            <pc:sldMk cId="413196727" sldId="427"/>
            <ac:picMk id="5" creationId="{0CD16499-7BCE-44F5-B9BD-2BDEFE4BC9D7}"/>
          </ac:picMkLst>
        </pc:picChg>
      </pc:sldChg>
      <pc:sldChg chg="addSp delSp modSp mod modAnim">
        <pc:chgData name="Eric Glover" userId="47c2a8b81aae47a8" providerId="LiveId" clId="{BBA39855-5C18-490D-9B34-722D3E11BB6E}" dt="2021-07-03T15:46:04.761" v="7445"/>
        <pc:sldMkLst>
          <pc:docMk/>
          <pc:sldMk cId="652786418" sldId="436"/>
        </pc:sldMkLst>
        <pc:spChg chg="mod">
          <ac:chgData name="Eric Glover" userId="47c2a8b81aae47a8" providerId="LiveId" clId="{BBA39855-5C18-490D-9B34-722D3E11BB6E}" dt="2021-07-03T15:12:27.331" v="6892" actId="1035"/>
          <ac:spMkLst>
            <pc:docMk/>
            <pc:sldMk cId="652786418" sldId="436"/>
            <ac:spMk id="2" creationId="{3D8B62F3-D11F-4FAB-885B-586C527DB6FE}"/>
          </ac:spMkLst>
        </pc:spChg>
        <pc:spChg chg="add mod topLvl">
          <ac:chgData name="Eric Glover" userId="47c2a8b81aae47a8" providerId="LiveId" clId="{BBA39855-5C18-490D-9B34-722D3E11BB6E}" dt="2021-07-03T15:14:52.970" v="6952" actId="1035"/>
          <ac:spMkLst>
            <pc:docMk/>
            <pc:sldMk cId="652786418" sldId="436"/>
            <ac:spMk id="3" creationId="{11709506-06CF-4569-B771-B6A4735C1397}"/>
          </ac:spMkLst>
        </pc:spChg>
        <pc:spChg chg="add mod topLvl">
          <ac:chgData name="Eric Glover" userId="47c2a8b81aae47a8" providerId="LiveId" clId="{BBA39855-5C18-490D-9B34-722D3E11BB6E}" dt="2021-07-03T15:15:11.049" v="6954" actId="113"/>
          <ac:spMkLst>
            <pc:docMk/>
            <pc:sldMk cId="652786418" sldId="436"/>
            <ac:spMk id="14" creationId="{FA47CAD7-3A2E-4B42-A232-905EE3F2D24E}"/>
          </ac:spMkLst>
        </pc:spChg>
        <pc:spChg chg="mod">
          <ac:chgData name="Eric Glover" userId="47c2a8b81aae47a8" providerId="LiveId" clId="{BBA39855-5C18-490D-9B34-722D3E11BB6E}" dt="2021-07-03T15:30:29.217" v="7241" actId="14838"/>
          <ac:spMkLst>
            <pc:docMk/>
            <pc:sldMk cId="652786418" sldId="436"/>
            <ac:spMk id="20" creationId="{E0384364-4407-42FF-887B-01B7156C1926}"/>
          </ac:spMkLst>
        </pc:spChg>
        <pc:grpChg chg="add del mod">
          <ac:chgData name="Eric Glover" userId="47c2a8b81aae47a8" providerId="LiveId" clId="{BBA39855-5C18-490D-9B34-722D3E11BB6E}" dt="2021-07-03T15:12:39.769" v="6903" actId="165"/>
          <ac:grpSpMkLst>
            <pc:docMk/>
            <pc:sldMk cId="652786418" sldId="436"/>
            <ac:grpSpMk id="4" creationId="{07705018-68CC-4BC0-B577-194FA0FCF563}"/>
          </ac:grpSpMkLst>
        </pc:grpChg>
      </pc:sldChg>
      <pc:sldChg chg="del">
        <pc:chgData name="Eric Glover" userId="47c2a8b81aae47a8" providerId="LiveId" clId="{BBA39855-5C18-490D-9B34-722D3E11BB6E}" dt="2021-07-03T12:01:19.121" v="198" actId="47"/>
        <pc:sldMkLst>
          <pc:docMk/>
          <pc:sldMk cId="2131902767" sldId="466"/>
        </pc:sldMkLst>
      </pc:sldChg>
      <pc:sldChg chg="modSp mod">
        <pc:chgData name="Eric Glover" userId="47c2a8b81aae47a8" providerId="LiveId" clId="{BBA39855-5C18-490D-9B34-722D3E11BB6E}" dt="2021-07-03T15:41:03.091" v="7418" actId="20577"/>
        <pc:sldMkLst>
          <pc:docMk/>
          <pc:sldMk cId="3896088557" sldId="467"/>
        </pc:sldMkLst>
        <pc:spChg chg="mod">
          <ac:chgData name="Eric Glover" userId="47c2a8b81aae47a8" providerId="LiveId" clId="{BBA39855-5C18-490D-9B34-722D3E11BB6E}" dt="2021-07-03T15:41:03.091" v="7418" actId="20577"/>
          <ac:spMkLst>
            <pc:docMk/>
            <pc:sldMk cId="3896088557" sldId="467"/>
            <ac:spMk id="4" creationId="{9DBE536B-5A45-4FA1-A213-D2EFD94C4F93}"/>
          </ac:spMkLst>
        </pc:spChg>
      </pc:sldChg>
      <pc:sldChg chg="addSp delSp modSp add mod setBg addAnim delAnim modAnim">
        <pc:chgData name="Eric Glover" userId="47c2a8b81aae47a8" providerId="LiveId" clId="{BBA39855-5C18-490D-9B34-722D3E11BB6E}" dt="2021-07-03T13:23:10.681" v="3117" actId="167"/>
        <pc:sldMkLst>
          <pc:docMk/>
          <pc:sldMk cId="2576531457" sldId="469"/>
        </pc:sldMkLst>
        <pc:spChg chg="add del mod">
          <ac:chgData name="Eric Glover" userId="47c2a8b81aae47a8" providerId="LiveId" clId="{BBA39855-5C18-490D-9B34-722D3E11BB6E}" dt="2021-07-03T13:19:08.620" v="2802" actId="478"/>
          <ac:spMkLst>
            <pc:docMk/>
            <pc:sldMk cId="2576531457" sldId="469"/>
            <ac:spMk id="5" creationId="{8159AF7C-1F2C-4C2F-B6DF-C96812B640A2}"/>
          </ac:spMkLst>
        </pc:spChg>
        <pc:spChg chg="add del mod">
          <ac:chgData name="Eric Glover" userId="47c2a8b81aae47a8" providerId="LiveId" clId="{BBA39855-5C18-490D-9B34-722D3E11BB6E}" dt="2021-07-03T13:20:41.804" v="3010" actId="478"/>
          <ac:spMkLst>
            <pc:docMk/>
            <pc:sldMk cId="2576531457" sldId="469"/>
            <ac:spMk id="6" creationId="{7BB20F1C-0211-44BC-A106-9122F324322C}"/>
          </ac:spMkLst>
        </pc:spChg>
        <pc:spChg chg="add mod topLvl">
          <ac:chgData name="Eric Glover" userId="47c2a8b81aae47a8" providerId="LiveId" clId="{BBA39855-5C18-490D-9B34-722D3E11BB6E}" dt="2021-07-03T13:22:39.264" v="3097" actId="1036"/>
          <ac:spMkLst>
            <pc:docMk/>
            <pc:sldMk cId="2576531457" sldId="469"/>
            <ac:spMk id="12" creationId="{9DF92345-6A11-4446-AB9E-2F7DDA9484C8}"/>
          </ac:spMkLst>
        </pc:spChg>
        <pc:spChg chg="add mod">
          <ac:chgData name="Eric Glover" userId="47c2a8b81aae47a8" providerId="LiveId" clId="{BBA39855-5C18-490D-9B34-722D3E11BB6E}" dt="2021-07-03T13:22:39.264" v="3097" actId="1036"/>
          <ac:spMkLst>
            <pc:docMk/>
            <pc:sldMk cId="2576531457" sldId="469"/>
            <ac:spMk id="13" creationId="{91B59C00-D9ED-4443-9866-1E7AB1FD42BF}"/>
          </ac:spMkLst>
        </pc:spChg>
        <pc:spChg chg="add del">
          <ac:chgData name="Eric Glover" userId="47c2a8b81aae47a8" providerId="LiveId" clId="{BBA39855-5C18-490D-9B34-722D3E11BB6E}" dt="2021-07-03T12:03:09.625" v="207" actId="478"/>
          <ac:spMkLst>
            <pc:docMk/>
            <pc:sldMk cId="2576531457" sldId="469"/>
            <ac:spMk id="14" creationId="{670EC806-A073-4064-AA2E-39B50E125821}"/>
          </ac:spMkLst>
        </pc:spChg>
        <pc:spChg chg="add mod topLvl">
          <ac:chgData name="Eric Glover" userId="47c2a8b81aae47a8" providerId="LiveId" clId="{BBA39855-5C18-490D-9B34-722D3E11BB6E}" dt="2021-07-03T13:22:39.264" v="3097" actId="1036"/>
          <ac:spMkLst>
            <pc:docMk/>
            <pc:sldMk cId="2576531457" sldId="469"/>
            <ac:spMk id="15" creationId="{58EE615D-7E58-4D49-A9F9-EE2BF1BC411A}"/>
          </ac:spMkLst>
        </pc:spChg>
        <pc:spChg chg="mod">
          <ac:chgData name="Eric Glover" userId="47c2a8b81aae47a8" providerId="LiveId" clId="{BBA39855-5C18-490D-9B34-722D3E11BB6E}" dt="2021-07-03T13:22:31.423" v="3073" actId="1076"/>
          <ac:spMkLst>
            <pc:docMk/>
            <pc:sldMk cId="2576531457" sldId="469"/>
            <ac:spMk id="16" creationId="{F253D238-642E-4A08-B412-D7D8A9AEDBF8}"/>
          </ac:spMkLst>
        </pc:spChg>
        <pc:spChg chg="mod ord">
          <ac:chgData name="Eric Glover" userId="47c2a8b81aae47a8" providerId="LiveId" clId="{BBA39855-5C18-490D-9B34-722D3E11BB6E}" dt="2021-07-03T13:23:10.681" v="3117" actId="167"/>
          <ac:spMkLst>
            <pc:docMk/>
            <pc:sldMk cId="2576531457" sldId="469"/>
            <ac:spMk id="22" creationId="{0B3567ED-E8EB-494E-B07B-76EBF6CB7D52}"/>
          </ac:spMkLst>
        </pc:spChg>
        <pc:spChg chg="del">
          <ac:chgData name="Eric Glover" userId="47c2a8b81aae47a8" providerId="LiveId" clId="{BBA39855-5C18-490D-9B34-722D3E11BB6E}" dt="2021-07-03T12:02:09.217" v="203" actId="478"/>
          <ac:spMkLst>
            <pc:docMk/>
            <pc:sldMk cId="2576531457" sldId="469"/>
            <ac:spMk id="23" creationId="{488252E8-2473-4EEC-811F-09A93BE63449}"/>
          </ac:spMkLst>
        </pc:spChg>
        <pc:spChg chg="del">
          <ac:chgData name="Eric Glover" userId="47c2a8b81aae47a8" providerId="LiveId" clId="{BBA39855-5C18-490D-9B34-722D3E11BB6E}" dt="2021-07-03T12:02:07.369" v="202" actId="478"/>
          <ac:spMkLst>
            <pc:docMk/>
            <pc:sldMk cId="2576531457" sldId="469"/>
            <ac:spMk id="24" creationId="{1D7EE032-CCAF-4897-BE71-F88DB2D3C66A}"/>
          </ac:spMkLst>
        </pc:spChg>
        <pc:spChg chg="mod">
          <ac:chgData name="Eric Glover" userId="47c2a8b81aae47a8" providerId="LiveId" clId="{BBA39855-5C18-490D-9B34-722D3E11BB6E}" dt="2021-07-03T12:06:10.264" v="269" actId="6549"/>
          <ac:spMkLst>
            <pc:docMk/>
            <pc:sldMk cId="2576531457" sldId="469"/>
            <ac:spMk id="25" creationId="{A1D712C3-1DB4-40E0-A8CC-46D79BB9E2A2}"/>
          </ac:spMkLst>
        </pc:spChg>
        <pc:spChg chg="add del mod">
          <ac:chgData name="Eric Glover" userId="47c2a8b81aae47a8" providerId="LiveId" clId="{BBA39855-5C18-490D-9B34-722D3E11BB6E}" dt="2021-07-03T13:03:46.055" v="2159" actId="478"/>
          <ac:spMkLst>
            <pc:docMk/>
            <pc:sldMk cId="2576531457" sldId="469"/>
            <ac:spMk id="27" creationId="{4E0269F4-40A7-42D8-961D-1AC21DDD7524}"/>
          </ac:spMkLst>
        </pc:spChg>
        <pc:spChg chg="del">
          <ac:chgData name="Eric Glover" userId="47c2a8b81aae47a8" providerId="LiveId" clId="{BBA39855-5C18-490D-9B34-722D3E11BB6E}" dt="2021-07-03T12:02:10.402" v="204" actId="478"/>
          <ac:spMkLst>
            <pc:docMk/>
            <pc:sldMk cId="2576531457" sldId="469"/>
            <ac:spMk id="28" creationId="{858DB79F-5162-45AC-9A7A-1DD320208804}"/>
          </ac:spMkLst>
        </pc:spChg>
        <pc:spChg chg="add del mod">
          <ac:chgData name="Eric Glover" userId="47c2a8b81aae47a8" providerId="LiveId" clId="{BBA39855-5C18-490D-9B34-722D3E11BB6E}" dt="2021-07-03T13:20:51.013" v="3011" actId="478"/>
          <ac:spMkLst>
            <pc:docMk/>
            <pc:sldMk cId="2576531457" sldId="469"/>
            <ac:spMk id="29" creationId="{60BAD039-4C32-4C11-A2EF-324BEA2AB46C}"/>
          </ac:spMkLst>
        </pc:spChg>
        <pc:grpChg chg="add del mod">
          <ac:chgData name="Eric Glover" userId="47c2a8b81aae47a8" providerId="LiveId" clId="{BBA39855-5C18-490D-9B34-722D3E11BB6E}" dt="2021-07-03T13:16:06.403" v="2730" actId="478"/>
          <ac:grpSpMkLst>
            <pc:docMk/>
            <pc:sldMk cId="2576531457" sldId="469"/>
            <ac:grpSpMk id="4" creationId="{D8F84CA7-B325-4736-B444-566118C31641}"/>
          </ac:grpSpMkLst>
        </pc:grpChg>
        <pc:grpChg chg="add del mod">
          <ac:chgData name="Eric Glover" userId="47c2a8b81aae47a8" providerId="LiveId" clId="{BBA39855-5C18-490D-9B34-722D3E11BB6E}" dt="2021-07-03T13:21:35.604" v="3041" actId="165"/>
          <ac:grpSpMkLst>
            <pc:docMk/>
            <pc:sldMk cId="2576531457" sldId="469"/>
            <ac:grpSpMk id="7" creationId="{3BA88096-D634-4A84-AE8A-E49C26162D0A}"/>
          </ac:grpSpMkLst>
        </pc:grpChg>
        <pc:grpChg chg="add del mod">
          <ac:chgData name="Eric Glover" userId="47c2a8b81aae47a8" providerId="LiveId" clId="{BBA39855-5C18-490D-9B34-722D3E11BB6E}" dt="2021-07-03T13:22:22.945" v="3071" actId="165"/>
          <ac:grpSpMkLst>
            <pc:docMk/>
            <pc:sldMk cId="2576531457" sldId="469"/>
            <ac:grpSpMk id="8" creationId="{EFAE2FF3-D837-42E3-9BD0-EDB67185D5FD}"/>
          </ac:grpSpMkLst>
        </pc:grpChg>
        <pc:cxnChg chg="add mod">
          <ac:chgData name="Eric Glover" userId="47c2a8b81aae47a8" providerId="LiveId" clId="{BBA39855-5C18-490D-9B34-722D3E11BB6E}" dt="2021-07-03T13:13:05.507" v="2630" actId="164"/>
          <ac:cxnSpMkLst>
            <pc:docMk/>
            <pc:sldMk cId="2576531457" sldId="469"/>
            <ac:cxnSpMk id="3" creationId="{F614601F-427D-497A-8D11-FAE9493C8D6D}"/>
          </ac:cxnSpMkLst>
        </pc:cxnChg>
        <pc:cxnChg chg="add mod">
          <ac:chgData name="Eric Glover" userId="47c2a8b81aae47a8" providerId="LiveId" clId="{BBA39855-5C18-490D-9B34-722D3E11BB6E}" dt="2021-07-03T13:13:05.507" v="2630" actId="164"/>
          <ac:cxnSpMkLst>
            <pc:docMk/>
            <pc:sldMk cId="2576531457" sldId="469"/>
            <ac:cxnSpMk id="17" creationId="{4AE635BE-8AA2-4F14-B8A1-43A0606A9514}"/>
          </ac:cxnSpMkLst>
        </pc:cxnChg>
        <pc:cxnChg chg="add mod">
          <ac:chgData name="Eric Glover" userId="47c2a8b81aae47a8" providerId="LiveId" clId="{BBA39855-5C18-490D-9B34-722D3E11BB6E}" dt="2021-07-03T13:13:05.507" v="2630" actId="164"/>
          <ac:cxnSpMkLst>
            <pc:docMk/>
            <pc:sldMk cId="2576531457" sldId="469"/>
            <ac:cxnSpMk id="18" creationId="{2B290484-3ACA-4553-BD50-EB8C3BAD7F04}"/>
          </ac:cxnSpMkLst>
        </pc:cxnChg>
        <pc:cxnChg chg="add mod">
          <ac:chgData name="Eric Glover" userId="47c2a8b81aae47a8" providerId="LiveId" clId="{BBA39855-5C18-490D-9B34-722D3E11BB6E}" dt="2021-07-03T13:13:05.507" v="2630" actId="164"/>
          <ac:cxnSpMkLst>
            <pc:docMk/>
            <pc:sldMk cId="2576531457" sldId="469"/>
            <ac:cxnSpMk id="19" creationId="{CDF1C354-0C88-4BB6-A3BE-AC53E8946650}"/>
          </ac:cxnSpMkLst>
        </pc:cxnChg>
        <pc:cxnChg chg="add mod">
          <ac:chgData name="Eric Glover" userId="47c2a8b81aae47a8" providerId="LiveId" clId="{BBA39855-5C18-490D-9B34-722D3E11BB6E}" dt="2021-07-03T13:13:05.507" v="2630" actId="164"/>
          <ac:cxnSpMkLst>
            <pc:docMk/>
            <pc:sldMk cId="2576531457" sldId="469"/>
            <ac:cxnSpMk id="20" creationId="{48F609E4-DEEE-49C3-9A08-615F01334C32}"/>
          </ac:cxnSpMkLst>
        </pc:cxnChg>
        <pc:cxnChg chg="add mod">
          <ac:chgData name="Eric Glover" userId="47c2a8b81aae47a8" providerId="LiveId" clId="{BBA39855-5C18-490D-9B34-722D3E11BB6E}" dt="2021-07-03T13:13:05.507" v="2630" actId="164"/>
          <ac:cxnSpMkLst>
            <pc:docMk/>
            <pc:sldMk cId="2576531457" sldId="469"/>
            <ac:cxnSpMk id="21" creationId="{A19E30A5-257B-47FF-854F-482E73EC5DAB}"/>
          </ac:cxnSpMkLst>
        </pc:cxnChg>
        <pc:cxnChg chg="add mod">
          <ac:chgData name="Eric Glover" userId="47c2a8b81aae47a8" providerId="LiveId" clId="{BBA39855-5C18-490D-9B34-722D3E11BB6E}" dt="2021-07-03T13:13:05.507" v="2630" actId="164"/>
          <ac:cxnSpMkLst>
            <pc:docMk/>
            <pc:sldMk cId="2576531457" sldId="469"/>
            <ac:cxnSpMk id="26" creationId="{B99EAE65-E955-46D5-A59A-3E6FEC1E4B98}"/>
          </ac:cxnSpMkLst>
        </pc:cxnChg>
      </pc:sldChg>
      <pc:sldChg chg="addSp delSp modSp mod">
        <pc:chgData name="Eric Glover" userId="47c2a8b81aae47a8" providerId="LiveId" clId="{BBA39855-5C18-490D-9B34-722D3E11BB6E}" dt="2021-07-03T14:36:30.018" v="5626" actId="6549"/>
        <pc:sldMkLst>
          <pc:docMk/>
          <pc:sldMk cId="2046088576" sldId="470"/>
        </pc:sldMkLst>
        <pc:spChg chg="del">
          <ac:chgData name="Eric Glover" userId="47c2a8b81aae47a8" providerId="LiveId" clId="{BBA39855-5C18-490D-9B34-722D3E11BB6E}" dt="2021-07-03T11:37:08.311" v="0" actId="478"/>
          <ac:spMkLst>
            <pc:docMk/>
            <pc:sldMk cId="2046088576" sldId="470"/>
            <ac:spMk id="2" creationId="{14290237-B79B-4964-A589-B4AE42C51781}"/>
          </ac:spMkLst>
        </pc:spChg>
        <pc:spChg chg="add mod">
          <ac:chgData name="Eric Glover" userId="47c2a8b81aae47a8" providerId="LiveId" clId="{BBA39855-5C18-490D-9B34-722D3E11BB6E}" dt="2021-07-03T14:36:30.018" v="5626" actId="6549"/>
          <ac:spMkLst>
            <pc:docMk/>
            <pc:sldMk cId="2046088576" sldId="470"/>
            <ac:spMk id="7" creationId="{8B091328-6E11-41BD-B95F-1E488A59DCB6}"/>
          </ac:spMkLst>
        </pc:spChg>
      </pc:sldChg>
      <pc:sldChg chg="addSp delSp modSp mod setBg">
        <pc:chgData name="Eric Glover" userId="47c2a8b81aae47a8" providerId="LiveId" clId="{BBA39855-5C18-490D-9B34-722D3E11BB6E}" dt="2021-07-03T12:00:05.613" v="196" actId="26606"/>
        <pc:sldMkLst>
          <pc:docMk/>
          <pc:sldMk cId="2870058932" sldId="471"/>
        </pc:sldMkLst>
        <pc:spChg chg="del mod">
          <ac:chgData name="Eric Glover" userId="47c2a8b81aae47a8" providerId="LiveId" clId="{BBA39855-5C18-490D-9B34-722D3E11BB6E}" dt="2021-07-03T11:37:25.004" v="7" actId="478"/>
          <ac:spMkLst>
            <pc:docMk/>
            <pc:sldMk cId="2870058932" sldId="471"/>
            <ac:spMk id="3" creationId="{F67B5EDA-06FC-4D58-8866-C24B4237BB6C}"/>
          </ac:spMkLst>
        </pc:spChg>
        <pc:spChg chg="add del mod">
          <ac:chgData name="Eric Glover" userId="47c2a8b81aae47a8" providerId="LiveId" clId="{BBA39855-5C18-490D-9B34-722D3E11BB6E}" dt="2021-07-03T11:59:59.546" v="192" actId="478"/>
          <ac:spMkLst>
            <pc:docMk/>
            <pc:sldMk cId="2870058932" sldId="471"/>
            <ac:spMk id="5" creationId="{9F31F476-F8FC-4E3E-8D4E-5F3E7E63AAFA}"/>
          </ac:spMkLst>
        </pc:spChg>
        <pc:spChg chg="add del mod">
          <ac:chgData name="Eric Glover" userId="47c2a8b81aae47a8" providerId="LiveId" clId="{BBA39855-5C18-490D-9B34-722D3E11BB6E}" dt="2021-07-03T12:00:00.131" v="193" actId="478"/>
          <ac:spMkLst>
            <pc:docMk/>
            <pc:sldMk cId="2870058932" sldId="471"/>
            <ac:spMk id="6" creationId="{718E8021-8B5D-4DD3-97A6-3E892D6E1102}"/>
          </ac:spMkLst>
        </pc:spChg>
        <pc:spChg chg="add del mod">
          <ac:chgData name="Eric Glover" userId="47c2a8b81aae47a8" providerId="LiveId" clId="{BBA39855-5C18-490D-9B34-722D3E11BB6E}" dt="2021-07-03T12:00:01.008" v="194" actId="478"/>
          <ac:spMkLst>
            <pc:docMk/>
            <pc:sldMk cId="2870058932" sldId="471"/>
            <ac:spMk id="7" creationId="{F4583E2A-B6F2-43D2-96BD-250B64A6F20E}"/>
          </ac:spMkLst>
        </pc:spChg>
        <pc:spChg chg="add">
          <ac:chgData name="Eric Glover" userId="47c2a8b81aae47a8" providerId="LiveId" clId="{BBA39855-5C18-490D-9B34-722D3E11BB6E}" dt="2021-07-03T12:00:05.613" v="196" actId="26606"/>
          <ac:spMkLst>
            <pc:docMk/>
            <pc:sldMk cId="2870058932" sldId="471"/>
            <ac:spMk id="71" creationId="{42A4FC2C-047E-45A5-965D-8E1E3BF09BC6}"/>
          </ac:spMkLst>
        </pc:spChg>
        <pc:picChg chg="del">
          <ac:chgData name="Eric Glover" userId="47c2a8b81aae47a8" providerId="LiveId" clId="{BBA39855-5C18-490D-9B34-722D3E11BB6E}" dt="2021-07-03T11:37:21.100" v="4" actId="478"/>
          <ac:picMkLst>
            <pc:docMk/>
            <pc:sldMk cId="2870058932" sldId="471"/>
            <ac:picMk id="2" creationId="{0D7BE232-6E3E-4B1F-8979-1C2E8333994E}"/>
          </ac:picMkLst>
        </pc:picChg>
        <pc:picChg chg="add del">
          <ac:chgData name="Eric Glover" userId="47c2a8b81aae47a8" providerId="LiveId" clId="{BBA39855-5C18-490D-9B34-722D3E11BB6E}" dt="2021-07-03T11:59:57.073" v="191" actId="478"/>
          <ac:picMkLst>
            <pc:docMk/>
            <pc:sldMk cId="2870058932" sldId="471"/>
            <ac:picMk id="8" creationId="{39592405-3D10-478B-9034-59A226B3B4E8}"/>
          </ac:picMkLst>
        </pc:picChg>
        <pc:picChg chg="add mod">
          <ac:chgData name="Eric Glover" userId="47c2a8b81aae47a8" providerId="LiveId" clId="{BBA39855-5C18-490D-9B34-722D3E11BB6E}" dt="2021-07-03T12:00:05.613" v="196" actId="26606"/>
          <ac:picMkLst>
            <pc:docMk/>
            <pc:sldMk cId="2870058932" sldId="471"/>
            <ac:picMk id="1026" creationId="{EC90822E-F11D-4C86-A1E0-A3836BA00D46}"/>
          </ac:picMkLst>
        </pc:picChg>
        <pc:cxnChg chg="del">
          <ac:chgData name="Eric Glover" userId="47c2a8b81aae47a8" providerId="LiveId" clId="{BBA39855-5C18-490D-9B34-722D3E11BB6E}" dt="2021-07-03T11:37:23.195" v="5" actId="478"/>
          <ac:cxnSpMkLst>
            <pc:docMk/>
            <pc:sldMk cId="2870058932" sldId="471"/>
            <ac:cxnSpMk id="4" creationId="{A3534632-0450-4EFC-A669-12196B0124D5}"/>
          </ac:cxnSpMkLst>
        </pc:cxnChg>
      </pc:sldChg>
      <pc:sldChg chg="addSp delSp modSp mod setBg delAnim modAnim">
        <pc:chgData name="Eric Glover" userId="47c2a8b81aae47a8" providerId="LiveId" clId="{BBA39855-5C18-490D-9B34-722D3E11BB6E}" dt="2021-07-03T16:10:13.534" v="8054"/>
        <pc:sldMkLst>
          <pc:docMk/>
          <pc:sldMk cId="605604799" sldId="473"/>
        </pc:sldMkLst>
        <pc:spChg chg="del">
          <ac:chgData name="Eric Glover" userId="47c2a8b81aae47a8" providerId="LiveId" clId="{BBA39855-5C18-490D-9B34-722D3E11BB6E}" dt="2021-07-03T12:01:30.602" v="199" actId="478"/>
          <ac:spMkLst>
            <pc:docMk/>
            <pc:sldMk cId="605604799" sldId="473"/>
            <ac:spMk id="5" creationId="{12665171-3D15-4D5C-925E-D05CA68ECBC8}"/>
          </ac:spMkLst>
        </pc:spChg>
        <pc:spChg chg="del">
          <ac:chgData name="Eric Glover" userId="47c2a8b81aae47a8" providerId="LiveId" clId="{BBA39855-5C18-490D-9B34-722D3E11BB6E}" dt="2021-07-03T14:15:54.063" v="5071" actId="478"/>
          <ac:spMkLst>
            <pc:docMk/>
            <pc:sldMk cId="605604799" sldId="473"/>
            <ac:spMk id="6" creationId="{96D35C99-2711-43DD-BCB2-069CC0259745}"/>
          </ac:spMkLst>
        </pc:spChg>
        <pc:spChg chg="del">
          <ac:chgData name="Eric Glover" userId="47c2a8b81aae47a8" providerId="LiveId" clId="{BBA39855-5C18-490D-9B34-722D3E11BB6E}" dt="2021-07-03T14:15:57.031" v="5072" actId="478"/>
          <ac:spMkLst>
            <pc:docMk/>
            <pc:sldMk cId="605604799" sldId="473"/>
            <ac:spMk id="11" creationId="{27A8950C-6A28-46DE-B208-C35887634C00}"/>
          </ac:spMkLst>
        </pc:spChg>
        <pc:spChg chg="add mod">
          <ac:chgData name="Eric Glover" userId="47c2a8b81aae47a8" providerId="LiveId" clId="{BBA39855-5C18-490D-9B34-722D3E11BB6E}" dt="2021-07-03T14:22:56.933" v="5235" actId="404"/>
          <ac:spMkLst>
            <pc:docMk/>
            <pc:sldMk cId="605604799" sldId="473"/>
            <ac:spMk id="19" creationId="{344F506A-1BCC-4C67-9AF7-429300AB3C78}"/>
          </ac:spMkLst>
        </pc:spChg>
        <pc:spChg chg="mod">
          <ac:chgData name="Eric Glover" userId="47c2a8b81aae47a8" providerId="LiveId" clId="{BBA39855-5C18-490D-9B34-722D3E11BB6E}" dt="2021-07-03T14:22:57.422" v="5236" actId="404"/>
          <ac:spMkLst>
            <pc:docMk/>
            <pc:sldMk cId="605604799" sldId="473"/>
            <ac:spMk id="21" creationId="{45079431-1F8B-4292-9798-2DC05457F3EF}"/>
          </ac:spMkLst>
        </pc:spChg>
        <pc:spChg chg="add mod">
          <ac:chgData name="Eric Glover" userId="47c2a8b81aae47a8" providerId="LiveId" clId="{BBA39855-5C18-490D-9B34-722D3E11BB6E}" dt="2021-07-03T14:22:56.933" v="5235" actId="404"/>
          <ac:spMkLst>
            <pc:docMk/>
            <pc:sldMk cId="605604799" sldId="473"/>
            <ac:spMk id="22" creationId="{88F02439-3A5C-4E68-B6BF-B004F95A3FBB}"/>
          </ac:spMkLst>
        </pc:spChg>
        <pc:spChg chg="mod">
          <ac:chgData name="Eric Glover" userId="47c2a8b81aae47a8" providerId="LiveId" clId="{BBA39855-5C18-490D-9B34-722D3E11BB6E}" dt="2021-07-03T14:22:56.933" v="5235" actId="404"/>
          <ac:spMkLst>
            <pc:docMk/>
            <pc:sldMk cId="605604799" sldId="473"/>
            <ac:spMk id="23" creationId="{488252E8-2473-4EEC-811F-09A93BE63449}"/>
          </ac:spMkLst>
        </pc:spChg>
        <pc:spChg chg="add mod">
          <ac:chgData name="Eric Glover" userId="47c2a8b81aae47a8" providerId="LiveId" clId="{BBA39855-5C18-490D-9B34-722D3E11BB6E}" dt="2021-07-03T14:22:12.799" v="5228" actId="207"/>
          <ac:spMkLst>
            <pc:docMk/>
            <pc:sldMk cId="605604799" sldId="473"/>
            <ac:spMk id="24" creationId="{BDB97F0C-0B71-47EA-A707-AEDBE28FFDC8}"/>
          </ac:spMkLst>
        </pc:spChg>
        <pc:spChg chg="mod">
          <ac:chgData name="Eric Glover" userId="47c2a8b81aae47a8" providerId="LiveId" clId="{BBA39855-5C18-490D-9B34-722D3E11BB6E}" dt="2021-07-03T14:19:08.176" v="5194" actId="12788"/>
          <ac:spMkLst>
            <pc:docMk/>
            <pc:sldMk cId="605604799" sldId="473"/>
            <ac:spMk id="26" creationId="{335FC761-B1CB-4083-BD23-FB0F90B9FFC2}"/>
          </ac:spMkLst>
        </pc:spChg>
        <pc:picChg chg="del">
          <ac:chgData name="Eric Glover" userId="47c2a8b81aae47a8" providerId="LiveId" clId="{BBA39855-5C18-490D-9B34-722D3E11BB6E}" dt="2021-07-03T12:01:33.835" v="200" actId="478"/>
          <ac:picMkLst>
            <pc:docMk/>
            <pc:sldMk cId="605604799" sldId="473"/>
            <ac:picMk id="4" creationId="{90B103A5-9464-4AD6-A721-F6B33066D4CA}"/>
          </ac:picMkLst>
        </pc:picChg>
      </pc:sldChg>
      <pc:sldChg chg="addSp modSp mod ord modAnim">
        <pc:chgData name="Eric Glover" userId="47c2a8b81aae47a8" providerId="LiveId" clId="{BBA39855-5C18-490D-9B34-722D3E11BB6E}" dt="2021-07-03T16:09:45.413" v="8052"/>
        <pc:sldMkLst>
          <pc:docMk/>
          <pc:sldMk cId="1342352971" sldId="474"/>
        </pc:sldMkLst>
        <pc:spChg chg="add mod">
          <ac:chgData name="Eric Glover" userId="47c2a8b81aae47a8" providerId="LiveId" clId="{BBA39855-5C18-490D-9B34-722D3E11BB6E}" dt="2021-07-03T16:07:54.476" v="8050" actId="1036"/>
          <ac:spMkLst>
            <pc:docMk/>
            <pc:sldMk cId="1342352971" sldId="474"/>
            <ac:spMk id="15" creationId="{2B446195-79A5-43C7-ACA2-0D60049C7B24}"/>
          </ac:spMkLst>
        </pc:spChg>
        <pc:spChg chg="add mod">
          <ac:chgData name="Eric Glover" userId="47c2a8b81aae47a8" providerId="LiveId" clId="{BBA39855-5C18-490D-9B34-722D3E11BB6E}" dt="2021-07-03T15:57:34.871" v="7920" actId="1036"/>
          <ac:spMkLst>
            <pc:docMk/>
            <pc:sldMk cId="1342352971" sldId="474"/>
            <ac:spMk id="17" creationId="{D170250D-407B-4F9C-875A-3C92E4B979BE}"/>
          </ac:spMkLst>
        </pc:spChg>
        <pc:spChg chg="mod">
          <ac:chgData name="Eric Glover" userId="47c2a8b81aae47a8" providerId="LiveId" clId="{BBA39855-5C18-490D-9B34-722D3E11BB6E}" dt="2021-07-03T16:07:42.131" v="8026" actId="1036"/>
          <ac:spMkLst>
            <pc:docMk/>
            <pc:sldMk cId="1342352971" sldId="474"/>
            <ac:spMk id="19" creationId="{D1B283AC-E90F-414F-8433-AA0DB576DCC7}"/>
          </ac:spMkLst>
        </pc:spChg>
        <pc:spChg chg="mod">
          <ac:chgData name="Eric Glover" userId="47c2a8b81aae47a8" providerId="LiveId" clId="{BBA39855-5C18-490D-9B34-722D3E11BB6E}" dt="2021-07-03T15:56:45.003" v="7843" actId="12788"/>
          <ac:spMkLst>
            <pc:docMk/>
            <pc:sldMk cId="1342352971" sldId="474"/>
            <ac:spMk id="21" creationId="{333C23F6-1CA8-4D1F-96AE-E2E8A5F01E63}"/>
          </ac:spMkLst>
        </pc:spChg>
        <pc:spChg chg="add mod">
          <ac:chgData name="Eric Glover" userId="47c2a8b81aae47a8" providerId="LiveId" clId="{BBA39855-5C18-490D-9B34-722D3E11BB6E}" dt="2021-07-03T15:57:39.119" v="7932" actId="1036"/>
          <ac:spMkLst>
            <pc:docMk/>
            <pc:sldMk cId="1342352971" sldId="474"/>
            <ac:spMk id="23" creationId="{9D503361-4138-4749-9B31-4DC87D8D24B8}"/>
          </ac:spMkLst>
        </pc:spChg>
      </pc:sldChg>
      <pc:sldChg chg="del">
        <pc:chgData name="Eric Glover" userId="47c2a8b81aae47a8" providerId="LiveId" clId="{BBA39855-5C18-490D-9B34-722D3E11BB6E}" dt="2021-07-03T12:01:19.121" v="198" actId="47"/>
        <pc:sldMkLst>
          <pc:docMk/>
          <pc:sldMk cId="1955384572" sldId="475"/>
        </pc:sldMkLst>
      </pc:sldChg>
      <pc:sldChg chg="addSp delSp modSp add mod ord setBg delAnim">
        <pc:chgData name="Eric Glover" userId="47c2a8b81aae47a8" providerId="LiveId" clId="{BBA39855-5C18-490D-9B34-722D3E11BB6E}" dt="2021-07-03T15:45:09.404" v="7436" actId="1035"/>
        <pc:sldMkLst>
          <pc:docMk/>
          <pc:sldMk cId="3358309923" sldId="475"/>
        </pc:sldMkLst>
        <pc:spChg chg="add mod ord">
          <ac:chgData name="Eric Glover" userId="47c2a8b81aae47a8" providerId="LiveId" clId="{BBA39855-5C18-490D-9B34-722D3E11BB6E}" dt="2021-07-03T14:00:29.567" v="4456" actId="167"/>
          <ac:spMkLst>
            <pc:docMk/>
            <pc:sldMk cId="3358309923" sldId="475"/>
            <ac:spMk id="2" creationId="{A37CD109-59E2-4951-8AF3-FC83C9BD5AE6}"/>
          </ac:spMkLst>
        </pc:spChg>
        <pc:spChg chg="mod">
          <ac:chgData name="Eric Glover" userId="47c2a8b81aae47a8" providerId="LiveId" clId="{BBA39855-5C18-490D-9B34-722D3E11BB6E}" dt="2021-07-03T13:50:09.701" v="4115" actId="1035"/>
          <ac:spMkLst>
            <pc:docMk/>
            <pc:sldMk cId="3358309923" sldId="475"/>
            <ac:spMk id="11" creationId="{27A8950C-6A28-46DE-B208-C35887634C00}"/>
          </ac:spMkLst>
        </pc:spChg>
        <pc:spChg chg="del">
          <ac:chgData name="Eric Glover" userId="47c2a8b81aae47a8" providerId="LiveId" clId="{BBA39855-5C18-490D-9B34-722D3E11BB6E}" dt="2021-07-03T12:32:32.593" v="776" actId="478"/>
          <ac:spMkLst>
            <pc:docMk/>
            <pc:sldMk cId="3358309923" sldId="475"/>
            <ac:spMk id="12" creationId="{9DF92345-6A11-4446-AB9E-2F7DDA9484C8}"/>
          </ac:spMkLst>
        </pc:spChg>
        <pc:spChg chg="mod">
          <ac:chgData name="Eric Glover" userId="47c2a8b81aae47a8" providerId="LiveId" clId="{BBA39855-5C18-490D-9B34-722D3E11BB6E}" dt="2021-07-03T13:50:22.781" v="4164" actId="1038"/>
          <ac:spMkLst>
            <pc:docMk/>
            <pc:sldMk cId="3358309923" sldId="475"/>
            <ac:spMk id="16" creationId="{F253D238-642E-4A08-B412-D7D8A9AEDBF8}"/>
          </ac:spMkLst>
        </pc:spChg>
        <pc:spChg chg="mod">
          <ac:chgData name="Eric Glover" userId="47c2a8b81aae47a8" providerId="LiveId" clId="{BBA39855-5C18-490D-9B34-722D3E11BB6E}" dt="2021-07-03T15:45:09.404" v="7436" actId="1035"/>
          <ac:spMkLst>
            <pc:docMk/>
            <pc:sldMk cId="3358309923" sldId="475"/>
            <ac:spMk id="22" creationId="{0B3567ED-E8EB-494E-B07B-76EBF6CB7D52}"/>
          </ac:spMkLst>
        </pc:spChg>
        <pc:spChg chg="mod">
          <ac:chgData name="Eric Glover" userId="47c2a8b81aae47a8" providerId="LiveId" clId="{BBA39855-5C18-490D-9B34-722D3E11BB6E}" dt="2021-07-03T13:59:15.634" v="4430" actId="6549"/>
          <ac:spMkLst>
            <pc:docMk/>
            <pc:sldMk cId="3358309923" sldId="475"/>
            <ac:spMk id="25" creationId="{A1D712C3-1DB4-40E0-A8CC-46D79BB9E2A2}"/>
          </ac:spMkLst>
        </pc:spChg>
        <pc:spChg chg="del mod">
          <ac:chgData name="Eric Glover" userId="47c2a8b81aae47a8" providerId="LiveId" clId="{BBA39855-5C18-490D-9B34-722D3E11BB6E}" dt="2021-07-03T13:47:51.040" v="4055" actId="478"/>
          <ac:spMkLst>
            <pc:docMk/>
            <pc:sldMk cId="3358309923" sldId="475"/>
            <ac:spMk id="27" creationId="{4E0269F4-40A7-42D8-961D-1AC21DDD7524}"/>
          </ac:spMkLst>
        </pc:spChg>
      </pc:sldChg>
      <pc:sldChg chg="del">
        <pc:chgData name="Eric Glover" userId="47c2a8b81aae47a8" providerId="LiveId" clId="{BBA39855-5C18-490D-9B34-722D3E11BB6E}" dt="2021-07-03T12:01:19.121" v="198" actId="47"/>
        <pc:sldMkLst>
          <pc:docMk/>
          <pc:sldMk cId="437208153" sldId="476"/>
        </pc:sldMkLst>
      </pc:sldChg>
      <pc:sldChg chg="new del">
        <pc:chgData name="Eric Glover" userId="47c2a8b81aae47a8" providerId="LiveId" clId="{BBA39855-5C18-490D-9B34-722D3E11BB6E}" dt="2021-07-03T12:31:27.787" v="770" actId="47"/>
        <pc:sldMkLst>
          <pc:docMk/>
          <pc:sldMk cId="667916299" sldId="476"/>
        </pc:sldMkLst>
      </pc:sldChg>
      <pc:sldChg chg="modSp mod">
        <pc:chgData name="Eric Glover" userId="47c2a8b81aae47a8" providerId="LiveId" clId="{BBA39855-5C18-490D-9B34-722D3E11BB6E}" dt="2021-07-03T15:41:57.255" v="7419" actId="2711"/>
        <pc:sldMkLst>
          <pc:docMk/>
          <pc:sldMk cId="2000140547" sldId="476"/>
        </pc:sldMkLst>
        <pc:spChg chg="mod">
          <ac:chgData name="Eric Glover" userId="47c2a8b81aae47a8" providerId="LiveId" clId="{BBA39855-5C18-490D-9B34-722D3E11BB6E}" dt="2021-07-03T15:41:57.255" v="7419" actId="2711"/>
          <ac:spMkLst>
            <pc:docMk/>
            <pc:sldMk cId="2000140547" sldId="476"/>
            <ac:spMk id="18" creationId="{D1138551-6A44-47A4-98BA-62E0623190BD}"/>
          </ac:spMkLst>
        </pc:spChg>
      </pc:sldChg>
      <pc:sldChg chg="delSp modSp add mod delAnim modAnim">
        <pc:chgData name="Eric Glover" userId="47c2a8b81aae47a8" providerId="LiveId" clId="{BBA39855-5C18-490D-9B34-722D3E11BB6E}" dt="2021-07-03T15:44:12.329" v="7427"/>
        <pc:sldMkLst>
          <pc:docMk/>
          <pc:sldMk cId="3361458597" sldId="477"/>
        </pc:sldMkLst>
        <pc:spChg chg="del">
          <ac:chgData name="Eric Glover" userId="47c2a8b81aae47a8" providerId="LiveId" clId="{BBA39855-5C18-490D-9B34-722D3E11BB6E}" dt="2021-07-03T13:25:12.179" v="3122" actId="478"/>
          <ac:spMkLst>
            <pc:docMk/>
            <pc:sldMk cId="3361458597" sldId="477"/>
            <ac:spMk id="12" creationId="{9DF92345-6A11-4446-AB9E-2F7DDA9484C8}"/>
          </ac:spMkLst>
        </pc:spChg>
        <pc:spChg chg="mod">
          <ac:chgData name="Eric Glover" userId="47c2a8b81aae47a8" providerId="LiveId" clId="{BBA39855-5C18-490D-9B34-722D3E11BB6E}" dt="2021-07-03T15:43:59.016" v="7426" actId="1076"/>
          <ac:spMkLst>
            <pc:docMk/>
            <pc:sldMk cId="3361458597" sldId="477"/>
            <ac:spMk id="13" creationId="{91B59C00-D9ED-4443-9866-1E7AB1FD42BF}"/>
          </ac:spMkLst>
        </pc:spChg>
        <pc:spChg chg="del">
          <ac:chgData name="Eric Glover" userId="47c2a8b81aae47a8" providerId="LiveId" clId="{BBA39855-5C18-490D-9B34-722D3E11BB6E}" dt="2021-07-03T13:25:11.078" v="3121" actId="478"/>
          <ac:spMkLst>
            <pc:docMk/>
            <pc:sldMk cId="3361458597" sldId="477"/>
            <ac:spMk id="15" creationId="{58EE615D-7E58-4D49-A9F9-EE2BF1BC411A}"/>
          </ac:spMkLst>
        </pc:spChg>
        <pc:spChg chg="mod">
          <ac:chgData name="Eric Glover" userId="47c2a8b81aae47a8" providerId="LiveId" clId="{BBA39855-5C18-490D-9B34-722D3E11BB6E}" dt="2021-07-03T15:43:47.155" v="7425" actId="207"/>
          <ac:spMkLst>
            <pc:docMk/>
            <pc:sldMk cId="3361458597" sldId="477"/>
            <ac:spMk id="22" creationId="{0B3567ED-E8EB-494E-B07B-76EBF6CB7D52}"/>
          </ac:spMkLst>
        </pc:spChg>
        <pc:spChg chg="mod">
          <ac:chgData name="Eric Glover" userId="47c2a8b81aae47a8" providerId="LiveId" clId="{BBA39855-5C18-490D-9B34-722D3E11BB6E}" dt="2021-07-03T13:30:00.331" v="3415" actId="20577"/>
          <ac:spMkLst>
            <pc:docMk/>
            <pc:sldMk cId="3361458597" sldId="477"/>
            <ac:spMk id="25" creationId="{A1D712C3-1DB4-40E0-A8CC-46D79BB9E2A2}"/>
          </ac:spMkLst>
        </pc:spChg>
      </pc:sldChg>
      <pc:sldChg chg="del">
        <pc:chgData name="Eric Glover" userId="47c2a8b81aae47a8" providerId="LiveId" clId="{BBA39855-5C18-490D-9B34-722D3E11BB6E}" dt="2021-07-03T12:01:19.121" v="198" actId="47"/>
        <pc:sldMkLst>
          <pc:docMk/>
          <pc:sldMk cId="4119818898" sldId="477"/>
        </pc:sldMkLst>
      </pc:sldChg>
      <pc:sldChg chg="addSp delSp modSp add mod ord modAnim">
        <pc:chgData name="Eric Glover" userId="47c2a8b81aae47a8" providerId="LiveId" clId="{BBA39855-5C18-490D-9B34-722D3E11BB6E}" dt="2021-07-03T16:11:30.239" v="8058" actId="6549"/>
        <pc:sldMkLst>
          <pc:docMk/>
          <pc:sldMk cId="2259945593" sldId="478"/>
        </pc:sldMkLst>
        <pc:spChg chg="del">
          <ac:chgData name="Eric Glover" userId="47c2a8b81aae47a8" providerId="LiveId" clId="{BBA39855-5C18-490D-9B34-722D3E11BB6E}" dt="2021-07-03T14:25:05.843" v="5253" actId="478"/>
          <ac:spMkLst>
            <pc:docMk/>
            <pc:sldMk cId="2259945593" sldId="478"/>
            <ac:spMk id="2" creationId="{10987DA9-24EA-4650-99A2-F06BB3318B59}"/>
          </ac:spMkLst>
        </pc:spChg>
        <pc:spChg chg="mod">
          <ac:chgData name="Eric Glover" userId="47c2a8b81aae47a8" providerId="LiveId" clId="{BBA39855-5C18-490D-9B34-722D3E11BB6E}" dt="2021-07-03T15:45:39.317" v="7441" actId="120"/>
          <ac:spMkLst>
            <pc:docMk/>
            <pc:sldMk cId="2259945593" sldId="478"/>
            <ac:spMk id="4" creationId="{9DBE536B-5A45-4FA1-A213-D2EFD94C4F93}"/>
          </ac:spMkLst>
        </pc:spChg>
        <pc:spChg chg="del mod">
          <ac:chgData name="Eric Glover" userId="47c2a8b81aae47a8" providerId="LiveId" clId="{BBA39855-5C18-490D-9B34-722D3E11BB6E}" dt="2021-07-03T14:24:42.555" v="5245" actId="478"/>
          <ac:spMkLst>
            <pc:docMk/>
            <pc:sldMk cId="2259945593" sldId="478"/>
            <ac:spMk id="6" creationId="{0D5B596B-725A-4D4E-919B-0D56FA2E43E7}"/>
          </ac:spMkLst>
        </pc:spChg>
        <pc:spChg chg="add mod">
          <ac:chgData name="Eric Glover" userId="47c2a8b81aae47a8" providerId="LiveId" clId="{BBA39855-5C18-490D-9B34-722D3E11BB6E}" dt="2021-07-03T14:34:54.036" v="5605" actId="1035"/>
          <ac:spMkLst>
            <pc:docMk/>
            <pc:sldMk cId="2259945593" sldId="478"/>
            <ac:spMk id="15" creationId="{B00E07DC-568C-4023-8374-8BF68740372C}"/>
          </ac:spMkLst>
        </pc:spChg>
        <pc:spChg chg="add mod">
          <ac:chgData name="Eric Glover" userId="47c2a8b81aae47a8" providerId="LiveId" clId="{BBA39855-5C18-490D-9B34-722D3E11BB6E}" dt="2021-07-03T16:11:30.239" v="8058" actId="6549"/>
          <ac:spMkLst>
            <pc:docMk/>
            <pc:sldMk cId="2259945593" sldId="478"/>
            <ac:spMk id="17" creationId="{5B9A74BD-F95B-41B7-A49C-BD38230555FA}"/>
          </ac:spMkLst>
        </pc:spChg>
        <pc:spChg chg="add mod">
          <ac:chgData name="Eric Glover" userId="47c2a8b81aae47a8" providerId="LiveId" clId="{BBA39855-5C18-490D-9B34-722D3E11BB6E}" dt="2021-07-03T14:35:01.668" v="5622" actId="1036"/>
          <ac:spMkLst>
            <pc:docMk/>
            <pc:sldMk cId="2259945593" sldId="478"/>
            <ac:spMk id="19" creationId="{37557687-E656-45C8-87D9-07D8820DD33D}"/>
          </ac:spMkLst>
        </pc:spChg>
      </pc:sldChg>
      <pc:sldChg chg="del">
        <pc:chgData name="Eric Glover" userId="47c2a8b81aae47a8" providerId="LiveId" clId="{BBA39855-5C18-490D-9B34-722D3E11BB6E}" dt="2021-07-03T12:01:19.121" v="198" actId="47"/>
        <pc:sldMkLst>
          <pc:docMk/>
          <pc:sldMk cId="2451655301" sldId="478"/>
        </pc:sldMkLst>
      </pc:sldChg>
      <pc:sldChg chg="delSp add del mod">
        <pc:chgData name="Eric Glover" userId="47c2a8b81aae47a8" providerId="LiveId" clId="{BBA39855-5C18-490D-9B34-722D3E11BB6E}" dt="2021-07-03T14:00:55.985" v="4461" actId="47"/>
        <pc:sldMkLst>
          <pc:docMk/>
          <pc:sldMk cId="3931421322" sldId="478"/>
        </pc:sldMkLst>
        <pc:spChg chg="del">
          <ac:chgData name="Eric Glover" userId="47c2a8b81aae47a8" providerId="LiveId" clId="{BBA39855-5C18-490D-9B34-722D3E11BB6E}" dt="2021-07-03T14:00:43.619" v="4460" actId="478"/>
          <ac:spMkLst>
            <pc:docMk/>
            <pc:sldMk cId="3931421322" sldId="478"/>
            <ac:spMk id="19" creationId="{D1B283AC-E90F-414F-8433-AA0DB576DCC7}"/>
          </ac:spMkLst>
        </pc:spChg>
      </pc:sldChg>
      <pc:sldChg chg="addSp delSp add del setBg delDesignElem">
        <pc:chgData name="Eric Glover" userId="47c2a8b81aae47a8" providerId="LiveId" clId="{BBA39855-5C18-490D-9B34-722D3E11BB6E}" dt="2021-07-03T14:24:51.454" v="5251"/>
        <pc:sldMkLst>
          <pc:docMk/>
          <pc:sldMk cId="2220097071" sldId="479"/>
        </pc:sldMkLst>
        <pc:spChg chg="add del">
          <ac:chgData name="Eric Glover" userId="47c2a8b81aae47a8" providerId="LiveId" clId="{BBA39855-5C18-490D-9B34-722D3E11BB6E}" dt="2021-07-03T14:24:51.454" v="5251"/>
          <ac:spMkLst>
            <pc:docMk/>
            <pc:sldMk cId="2220097071" sldId="479"/>
            <ac:spMk id="12" creationId="{09588DA8-065E-4F6F-8EFD-43104AB2E0CF}"/>
          </ac:spMkLst>
        </pc:spChg>
        <pc:spChg chg="add del">
          <ac:chgData name="Eric Glover" userId="47c2a8b81aae47a8" providerId="LiveId" clId="{BBA39855-5C18-490D-9B34-722D3E11BB6E}" dt="2021-07-03T14:24:51.454" v="5251"/>
          <ac:spMkLst>
            <pc:docMk/>
            <pc:sldMk cId="2220097071" sldId="479"/>
            <ac:spMk id="14" creationId="{C4285719-470E-454C-AF62-8323075F1F5B}"/>
          </ac:spMkLst>
        </pc:spChg>
        <pc:spChg chg="add del">
          <ac:chgData name="Eric Glover" userId="47c2a8b81aae47a8" providerId="LiveId" clId="{BBA39855-5C18-490D-9B34-722D3E11BB6E}" dt="2021-07-03T14:24:51.454" v="5251"/>
          <ac:spMkLst>
            <pc:docMk/>
            <pc:sldMk cId="2220097071" sldId="479"/>
            <ac:spMk id="16" creationId="{CD9FE4EF-C4D8-49A0-B2FF-81D8DB7D8A24}"/>
          </ac:spMkLst>
        </pc:spChg>
        <pc:spChg chg="add del">
          <ac:chgData name="Eric Glover" userId="47c2a8b81aae47a8" providerId="LiveId" clId="{BBA39855-5C18-490D-9B34-722D3E11BB6E}" dt="2021-07-03T14:24:51.454" v="5251"/>
          <ac:spMkLst>
            <pc:docMk/>
            <pc:sldMk cId="2220097071" sldId="479"/>
            <ac:spMk id="18" creationId="{4300840D-0A0B-4512-BACA-B439D5B9C57C}"/>
          </ac:spMkLst>
        </pc:spChg>
        <pc:spChg chg="add del">
          <ac:chgData name="Eric Glover" userId="47c2a8b81aae47a8" providerId="LiveId" clId="{BBA39855-5C18-490D-9B34-722D3E11BB6E}" dt="2021-07-03T14:24:51.454" v="5251"/>
          <ac:spMkLst>
            <pc:docMk/>
            <pc:sldMk cId="2220097071" sldId="479"/>
            <ac:spMk id="20" creationId="{D2B78728-A580-49A7-84F9-6EF6F583ADE0}"/>
          </ac:spMkLst>
        </pc:spChg>
        <pc:spChg chg="add del">
          <ac:chgData name="Eric Glover" userId="47c2a8b81aae47a8" providerId="LiveId" clId="{BBA39855-5C18-490D-9B34-722D3E11BB6E}" dt="2021-07-03T14:24:51.454" v="5251"/>
          <ac:spMkLst>
            <pc:docMk/>
            <pc:sldMk cId="2220097071" sldId="479"/>
            <ac:spMk id="22" creationId="{38FAA1A1-D861-433F-88FA-1E9D6FD31D11}"/>
          </ac:spMkLst>
        </pc:spChg>
        <pc:spChg chg="add del">
          <ac:chgData name="Eric Glover" userId="47c2a8b81aae47a8" providerId="LiveId" clId="{BBA39855-5C18-490D-9B34-722D3E11BB6E}" dt="2021-07-03T14:24:51.454" v="5251"/>
          <ac:spMkLst>
            <pc:docMk/>
            <pc:sldMk cId="2220097071" sldId="479"/>
            <ac:spMk id="24" creationId="{8D71EDA1-87BF-4D5D-AB79-F346FD19278A}"/>
          </ac:spMkLst>
        </pc:spChg>
      </pc:sldChg>
      <pc:sldChg chg="new del">
        <pc:chgData name="Eric Glover" userId="47c2a8b81aae47a8" providerId="LiveId" clId="{BBA39855-5C18-490D-9B34-722D3E11BB6E}" dt="2021-07-03T15:00:16.226" v="6775" actId="47"/>
        <pc:sldMkLst>
          <pc:docMk/>
          <pc:sldMk cId="3212693704" sldId="479"/>
        </pc:sldMkLst>
      </pc:sldChg>
      <pc:sldChg chg="addSp delSp add del setBg delDesignElem">
        <pc:chgData name="Eric Glover" userId="47c2a8b81aae47a8" providerId="LiveId" clId="{BBA39855-5C18-490D-9B34-722D3E11BB6E}" dt="2021-07-03T14:24:45.388" v="5248"/>
        <pc:sldMkLst>
          <pc:docMk/>
          <pc:sldMk cId="4186158354" sldId="479"/>
        </pc:sldMkLst>
        <pc:spChg chg="add del">
          <ac:chgData name="Eric Glover" userId="47c2a8b81aae47a8" providerId="LiveId" clId="{BBA39855-5C18-490D-9B34-722D3E11BB6E}" dt="2021-07-03T14:24:45.388" v="5248"/>
          <ac:spMkLst>
            <pc:docMk/>
            <pc:sldMk cId="4186158354" sldId="479"/>
            <ac:spMk id="12" creationId="{09588DA8-065E-4F6F-8EFD-43104AB2E0CF}"/>
          </ac:spMkLst>
        </pc:spChg>
        <pc:spChg chg="add del">
          <ac:chgData name="Eric Glover" userId="47c2a8b81aae47a8" providerId="LiveId" clId="{BBA39855-5C18-490D-9B34-722D3E11BB6E}" dt="2021-07-03T14:24:45.388" v="5248"/>
          <ac:spMkLst>
            <pc:docMk/>
            <pc:sldMk cId="4186158354" sldId="479"/>
            <ac:spMk id="14" creationId="{C4285719-470E-454C-AF62-8323075F1F5B}"/>
          </ac:spMkLst>
        </pc:spChg>
        <pc:spChg chg="add del">
          <ac:chgData name="Eric Glover" userId="47c2a8b81aae47a8" providerId="LiveId" clId="{BBA39855-5C18-490D-9B34-722D3E11BB6E}" dt="2021-07-03T14:24:45.388" v="5248"/>
          <ac:spMkLst>
            <pc:docMk/>
            <pc:sldMk cId="4186158354" sldId="479"/>
            <ac:spMk id="16" creationId="{CD9FE4EF-C4D8-49A0-B2FF-81D8DB7D8A24}"/>
          </ac:spMkLst>
        </pc:spChg>
        <pc:spChg chg="add del">
          <ac:chgData name="Eric Glover" userId="47c2a8b81aae47a8" providerId="LiveId" clId="{BBA39855-5C18-490D-9B34-722D3E11BB6E}" dt="2021-07-03T14:24:45.388" v="5248"/>
          <ac:spMkLst>
            <pc:docMk/>
            <pc:sldMk cId="4186158354" sldId="479"/>
            <ac:spMk id="18" creationId="{4300840D-0A0B-4512-BACA-B439D5B9C57C}"/>
          </ac:spMkLst>
        </pc:spChg>
        <pc:spChg chg="add del">
          <ac:chgData name="Eric Glover" userId="47c2a8b81aae47a8" providerId="LiveId" clId="{BBA39855-5C18-490D-9B34-722D3E11BB6E}" dt="2021-07-03T14:24:45.388" v="5248"/>
          <ac:spMkLst>
            <pc:docMk/>
            <pc:sldMk cId="4186158354" sldId="479"/>
            <ac:spMk id="20" creationId="{D2B78728-A580-49A7-84F9-6EF6F583ADE0}"/>
          </ac:spMkLst>
        </pc:spChg>
        <pc:spChg chg="add del">
          <ac:chgData name="Eric Glover" userId="47c2a8b81aae47a8" providerId="LiveId" clId="{BBA39855-5C18-490D-9B34-722D3E11BB6E}" dt="2021-07-03T14:24:45.388" v="5248"/>
          <ac:spMkLst>
            <pc:docMk/>
            <pc:sldMk cId="4186158354" sldId="479"/>
            <ac:spMk id="22" creationId="{38FAA1A1-D861-433F-88FA-1E9D6FD31D11}"/>
          </ac:spMkLst>
        </pc:spChg>
        <pc:spChg chg="add del">
          <ac:chgData name="Eric Glover" userId="47c2a8b81aae47a8" providerId="LiveId" clId="{BBA39855-5C18-490D-9B34-722D3E11BB6E}" dt="2021-07-03T14:24:45.388" v="5248"/>
          <ac:spMkLst>
            <pc:docMk/>
            <pc:sldMk cId="4186158354" sldId="479"/>
            <ac:spMk id="24" creationId="{8D71EDA1-87BF-4D5D-AB79-F346FD19278A}"/>
          </ac:spMkLst>
        </pc:spChg>
      </pc:sldChg>
      <pc:sldChg chg="addSp delSp modSp add mod">
        <pc:chgData name="Eric Glover" userId="47c2a8b81aae47a8" providerId="LiveId" clId="{BBA39855-5C18-490D-9B34-722D3E11BB6E}" dt="2021-07-03T15:49:50.630" v="7671" actId="1035"/>
        <pc:sldMkLst>
          <pc:docMk/>
          <pc:sldMk cId="527794154" sldId="480"/>
        </pc:sldMkLst>
        <pc:spChg chg="del">
          <ac:chgData name="Eric Glover" userId="47c2a8b81aae47a8" providerId="LiveId" clId="{BBA39855-5C18-490D-9B34-722D3E11BB6E}" dt="2021-07-03T15:00:22.606" v="6776" actId="478"/>
          <ac:spMkLst>
            <pc:docMk/>
            <pc:sldMk cId="527794154" sldId="480"/>
            <ac:spMk id="2" creationId="{3D8B62F3-D11F-4FAB-885B-586C527DB6FE}"/>
          </ac:spMkLst>
        </pc:spChg>
        <pc:spChg chg="del">
          <ac:chgData name="Eric Glover" userId="47c2a8b81aae47a8" providerId="LiveId" clId="{BBA39855-5C18-490D-9B34-722D3E11BB6E}" dt="2021-07-03T15:00:24.970" v="6778" actId="478"/>
          <ac:spMkLst>
            <pc:docMk/>
            <pc:sldMk cId="527794154" sldId="480"/>
            <ac:spMk id="3" creationId="{11709506-06CF-4569-B771-B6A4735C1397}"/>
          </ac:spMkLst>
        </pc:spChg>
        <pc:spChg chg="add mod">
          <ac:chgData name="Eric Glover" userId="47c2a8b81aae47a8" providerId="LiveId" clId="{BBA39855-5C18-490D-9B34-722D3E11BB6E}" dt="2021-07-03T15:49:41.490" v="7661" actId="403"/>
          <ac:spMkLst>
            <pc:docMk/>
            <pc:sldMk cId="527794154" sldId="480"/>
            <ac:spMk id="4" creationId="{0B153644-8ED1-4BFF-9331-9E868BCDC57B}"/>
          </ac:spMkLst>
        </pc:spChg>
        <pc:spChg chg="del">
          <ac:chgData name="Eric Glover" userId="47c2a8b81aae47a8" providerId="LiveId" clId="{BBA39855-5C18-490D-9B34-722D3E11BB6E}" dt="2021-07-03T15:00:26.170" v="6779" actId="478"/>
          <ac:spMkLst>
            <pc:docMk/>
            <pc:sldMk cId="527794154" sldId="480"/>
            <ac:spMk id="14" creationId="{FA47CAD7-3A2E-4B42-A232-905EE3F2D24E}"/>
          </ac:spMkLst>
        </pc:spChg>
        <pc:spChg chg="add mod">
          <ac:chgData name="Eric Glover" userId="47c2a8b81aae47a8" providerId="LiveId" clId="{BBA39855-5C18-490D-9B34-722D3E11BB6E}" dt="2021-07-03T15:49:50.630" v="7671" actId="1035"/>
          <ac:spMkLst>
            <pc:docMk/>
            <pc:sldMk cId="527794154" sldId="480"/>
            <ac:spMk id="16" creationId="{3EB7359D-7F6F-4C2B-9249-D5F720052A22}"/>
          </ac:spMkLst>
        </pc:spChg>
        <pc:spChg chg="del">
          <ac:chgData name="Eric Glover" userId="47c2a8b81aae47a8" providerId="LiveId" clId="{BBA39855-5C18-490D-9B34-722D3E11BB6E}" dt="2021-07-03T15:00:23.881" v="6777" actId="478"/>
          <ac:spMkLst>
            <pc:docMk/>
            <pc:sldMk cId="527794154" sldId="480"/>
            <ac:spMk id="20" creationId="{E0384364-4407-42FF-887B-01B7156C1926}"/>
          </ac:spMkLst>
        </pc:spChg>
      </pc:sldChg>
      <pc:sldChg chg="del">
        <pc:chgData name="Eric Glover" userId="47c2a8b81aae47a8" providerId="LiveId" clId="{BBA39855-5C18-490D-9B34-722D3E11BB6E}" dt="2021-07-03T12:01:19.121" v="198" actId="47"/>
        <pc:sldMkLst>
          <pc:docMk/>
          <pc:sldMk cId="3623598560" sldId="480"/>
        </pc:sldMkLst>
      </pc:sldChg>
      <pc:sldChg chg="addSp delSp modSp add mod">
        <pc:chgData name="Eric Glover" userId="47c2a8b81aae47a8" providerId="LiveId" clId="{BBA39855-5C18-490D-9B34-722D3E11BB6E}" dt="2021-07-03T16:21:21.159" v="8621" actId="478"/>
        <pc:sldMkLst>
          <pc:docMk/>
          <pc:sldMk cId="993894797" sldId="481"/>
        </pc:sldMkLst>
        <pc:spChg chg="add mod topLvl">
          <ac:chgData name="Eric Glover" userId="47c2a8b81aae47a8" providerId="LiveId" clId="{BBA39855-5C18-490D-9B34-722D3E11BB6E}" dt="2021-07-03T16:17:06.727" v="8130" actId="164"/>
          <ac:spMkLst>
            <pc:docMk/>
            <pc:sldMk cId="993894797" sldId="481"/>
            <ac:spMk id="2" creationId="{4BE25ACF-3C0C-4474-8FB0-8E4890402E3A}"/>
          </ac:spMkLst>
        </pc:spChg>
        <pc:spChg chg="add del mod">
          <ac:chgData name="Eric Glover" userId="47c2a8b81aae47a8" providerId="LiveId" clId="{BBA39855-5C18-490D-9B34-722D3E11BB6E}" dt="2021-07-03T16:20:59.471" v="8616" actId="478"/>
          <ac:spMkLst>
            <pc:docMk/>
            <pc:sldMk cId="993894797" sldId="481"/>
            <ac:spMk id="7" creationId="{923B6930-01A2-4EF1-BEB4-C0B0E1711DF7}"/>
          </ac:spMkLst>
        </pc:spChg>
        <pc:spChg chg="add mod topLvl">
          <ac:chgData name="Eric Glover" userId="47c2a8b81aae47a8" providerId="LiveId" clId="{BBA39855-5C18-490D-9B34-722D3E11BB6E}" dt="2021-07-03T16:17:06.727" v="8130" actId="164"/>
          <ac:spMkLst>
            <pc:docMk/>
            <pc:sldMk cId="993894797" sldId="481"/>
            <ac:spMk id="14" creationId="{51C28168-2B94-430E-9886-5CC0F9505A49}"/>
          </ac:spMkLst>
        </pc:spChg>
        <pc:spChg chg="mod">
          <ac:chgData name="Eric Glover" userId="47c2a8b81aae47a8" providerId="LiveId" clId="{BBA39855-5C18-490D-9B34-722D3E11BB6E}" dt="2021-07-03T16:20:54.780" v="8615" actId="115"/>
          <ac:spMkLst>
            <pc:docMk/>
            <pc:sldMk cId="993894797" sldId="481"/>
            <ac:spMk id="16" creationId="{3EB7359D-7F6F-4C2B-9249-D5F720052A22}"/>
          </ac:spMkLst>
        </pc:spChg>
        <pc:spChg chg="add mod topLvl">
          <ac:chgData name="Eric Glover" userId="47c2a8b81aae47a8" providerId="LiveId" clId="{BBA39855-5C18-490D-9B34-722D3E11BB6E}" dt="2021-07-03T16:17:06.727" v="8130" actId="164"/>
          <ac:spMkLst>
            <pc:docMk/>
            <pc:sldMk cId="993894797" sldId="481"/>
            <ac:spMk id="18" creationId="{2864601B-149F-42AC-BE63-EA0BEB0B7975}"/>
          </ac:spMkLst>
        </pc:spChg>
        <pc:spChg chg="add del mod">
          <ac:chgData name="Eric Glover" userId="47c2a8b81aae47a8" providerId="LiveId" clId="{BBA39855-5C18-490D-9B34-722D3E11BB6E}" dt="2021-07-03T16:21:01.857" v="8617" actId="478"/>
          <ac:spMkLst>
            <pc:docMk/>
            <pc:sldMk cId="993894797" sldId="481"/>
            <ac:spMk id="20" creationId="{BE1B53D5-B8AD-4ADC-9E61-7439DE7A6690}"/>
          </ac:spMkLst>
        </pc:spChg>
        <pc:spChg chg="add del mod">
          <ac:chgData name="Eric Glover" userId="47c2a8b81aae47a8" providerId="LiveId" clId="{BBA39855-5C18-490D-9B34-722D3E11BB6E}" dt="2021-07-03T16:21:03.559" v="8618" actId="478"/>
          <ac:spMkLst>
            <pc:docMk/>
            <pc:sldMk cId="993894797" sldId="481"/>
            <ac:spMk id="22" creationId="{9B4A7B7B-D3B2-4C4D-9341-5DDEE8D9B2C0}"/>
          </ac:spMkLst>
        </pc:spChg>
        <pc:spChg chg="add del mod">
          <ac:chgData name="Eric Glover" userId="47c2a8b81aae47a8" providerId="LiveId" clId="{BBA39855-5C18-490D-9B34-722D3E11BB6E}" dt="2021-07-03T16:21:04.760" v="8619" actId="478"/>
          <ac:spMkLst>
            <pc:docMk/>
            <pc:sldMk cId="993894797" sldId="481"/>
            <ac:spMk id="23" creationId="{71B6B3E8-77FC-49CF-BE3B-7718CA3545FB}"/>
          </ac:spMkLst>
        </pc:spChg>
        <pc:spChg chg="add del mod">
          <ac:chgData name="Eric Glover" userId="47c2a8b81aae47a8" providerId="LiveId" clId="{BBA39855-5C18-490D-9B34-722D3E11BB6E}" dt="2021-07-03T16:21:05.778" v="8620" actId="478"/>
          <ac:spMkLst>
            <pc:docMk/>
            <pc:sldMk cId="993894797" sldId="481"/>
            <ac:spMk id="24" creationId="{B312F08C-A101-4E6E-BCB9-0AA1A7AC4B1D}"/>
          </ac:spMkLst>
        </pc:spChg>
        <pc:grpChg chg="add del mod">
          <ac:chgData name="Eric Glover" userId="47c2a8b81aae47a8" providerId="LiveId" clId="{BBA39855-5C18-490D-9B34-722D3E11BB6E}" dt="2021-07-03T16:15:10.599" v="8064" actId="165"/>
          <ac:grpSpMkLst>
            <pc:docMk/>
            <pc:sldMk cId="993894797" sldId="481"/>
            <ac:grpSpMk id="3" creationId="{A9F619CE-7B2F-4B41-A9F0-43FB1F124719}"/>
          </ac:grpSpMkLst>
        </pc:grpChg>
        <pc:grpChg chg="add del mod">
          <ac:chgData name="Eric Glover" userId="47c2a8b81aae47a8" providerId="LiveId" clId="{BBA39855-5C18-490D-9B34-722D3E11BB6E}" dt="2021-07-03T16:16:37.377" v="8097" actId="165"/>
          <ac:grpSpMkLst>
            <pc:docMk/>
            <pc:sldMk cId="993894797" sldId="481"/>
            <ac:grpSpMk id="4" creationId="{7697DF43-1692-47D0-A3D2-A025288B6D3D}"/>
          </ac:grpSpMkLst>
        </pc:grpChg>
        <pc:grpChg chg="add del mod">
          <ac:chgData name="Eric Glover" userId="47c2a8b81aae47a8" providerId="LiveId" clId="{BBA39855-5C18-490D-9B34-722D3E11BB6E}" dt="2021-07-03T16:21:21.159" v="8621" actId="478"/>
          <ac:grpSpMkLst>
            <pc:docMk/>
            <pc:sldMk cId="993894797" sldId="481"/>
            <ac:grpSpMk id="5" creationId="{FF00B5E0-3B19-42BB-AE81-9C93D321C2B1}"/>
          </ac:grpSpMkLst>
        </pc:grpChg>
      </pc:sldChg>
      <pc:sldChg chg="del">
        <pc:chgData name="Eric Glover" userId="47c2a8b81aae47a8" providerId="LiveId" clId="{BBA39855-5C18-490D-9B34-722D3E11BB6E}" dt="2021-07-03T12:01:19.121" v="198" actId="47"/>
        <pc:sldMkLst>
          <pc:docMk/>
          <pc:sldMk cId="2973785464" sldId="481"/>
        </pc:sldMkLst>
      </pc:sldChg>
      <pc:sldChg chg="del">
        <pc:chgData name="Eric Glover" userId="47c2a8b81aae47a8" providerId="LiveId" clId="{BBA39855-5C18-490D-9B34-722D3E11BB6E}" dt="2021-07-03T12:01:19.121" v="198" actId="47"/>
        <pc:sldMkLst>
          <pc:docMk/>
          <pc:sldMk cId="1144392558" sldId="482"/>
        </pc:sldMkLst>
      </pc:sldChg>
      <pc:sldChg chg="addSp delSp modSp add mod">
        <pc:chgData name="Eric Glover" userId="47c2a8b81aae47a8" providerId="LiveId" clId="{BBA39855-5C18-490D-9B34-722D3E11BB6E}" dt="2021-07-03T15:55:16.297" v="7840" actId="1035"/>
        <pc:sldMkLst>
          <pc:docMk/>
          <pc:sldMk cId="1581641424" sldId="482"/>
        </pc:sldMkLst>
        <pc:spChg chg="add mod">
          <ac:chgData name="Eric Glover" userId="47c2a8b81aae47a8" providerId="LiveId" clId="{BBA39855-5C18-490D-9B34-722D3E11BB6E}" dt="2021-07-03T15:55:16.297" v="7840" actId="1035"/>
          <ac:spMkLst>
            <pc:docMk/>
            <pc:sldMk cId="1581641424" sldId="482"/>
            <ac:spMk id="4" creationId="{1D5D73E9-9939-4A08-8116-336C14C55D7A}"/>
          </ac:spMkLst>
        </pc:spChg>
        <pc:spChg chg="del">
          <ac:chgData name="Eric Glover" userId="47c2a8b81aae47a8" providerId="LiveId" clId="{BBA39855-5C18-490D-9B34-722D3E11BB6E}" dt="2021-07-03T15:50:20.229" v="7673" actId="478"/>
          <ac:spMkLst>
            <pc:docMk/>
            <pc:sldMk cId="1581641424" sldId="482"/>
            <ac:spMk id="16" creationId="{3EB7359D-7F6F-4C2B-9249-D5F720052A22}"/>
          </ac:spMkLst>
        </pc:spChg>
        <pc:grpChg chg="del">
          <ac:chgData name="Eric Glover" userId="47c2a8b81aae47a8" providerId="LiveId" clId="{BBA39855-5C18-490D-9B34-722D3E11BB6E}" dt="2021-07-03T15:50:24.749" v="7674" actId="478"/>
          <ac:grpSpMkLst>
            <pc:docMk/>
            <pc:sldMk cId="1581641424" sldId="482"/>
            <ac:grpSpMk id="3" creationId="{A9F619CE-7B2F-4B41-A9F0-43FB1F124719}"/>
          </ac:grpSpMkLst>
        </pc:grpChg>
      </pc:sldChg>
      <pc:sldChg chg="delSp modSp add mod ord">
        <pc:chgData name="Eric Glover" userId="47c2a8b81aae47a8" providerId="LiveId" clId="{BBA39855-5C18-490D-9B34-722D3E11BB6E}" dt="2021-07-03T16:27:51.174" v="8675" actId="115"/>
        <pc:sldMkLst>
          <pc:docMk/>
          <pc:sldMk cId="120929168" sldId="483"/>
        </pc:sldMkLst>
        <pc:spChg chg="mod topLvl">
          <ac:chgData name="Eric Glover" userId="47c2a8b81aae47a8" providerId="LiveId" clId="{BBA39855-5C18-490D-9B34-722D3E11BB6E}" dt="2021-07-03T16:26:23.016" v="8664" actId="207"/>
          <ac:spMkLst>
            <pc:docMk/>
            <pc:sldMk cId="120929168" sldId="483"/>
            <ac:spMk id="2" creationId="{4BE25ACF-3C0C-4474-8FB0-8E4890402E3A}"/>
          </ac:spMkLst>
        </pc:spChg>
        <pc:spChg chg="del">
          <ac:chgData name="Eric Glover" userId="47c2a8b81aae47a8" providerId="LiveId" clId="{BBA39855-5C18-490D-9B34-722D3E11BB6E}" dt="2021-07-03T16:25:48.488" v="8657" actId="478"/>
          <ac:spMkLst>
            <pc:docMk/>
            <pc:sldMk cId="120929168" sldId="483"/>
            <ac:spMk id="7" creationId="{923B6930-01A2-4EF1-BEB4-C0B0E1711DF7}"/>
          </ac:spMkLst>
        </pc:spChg>
        <pc:spChg chg="mod topLvl">
          <ac:chgData name="Eric Glover" userId="47c2a8b81aae47a8" providerId="LiveId" clId="{BBA39855-5C18-490D-9B34-722D3E11BB6E}" dt="2021-07-03T16:26:09.734" v="8662" actId="165"/>
          <ac:spMkLst>
            <pc:docMk/>
            <pc:sldMk cId="120929168" sldId="483"/>
            <ac:spMk id="14" creationId="{51C28168-2B94-430E-9886-5CC0F9505A49}"/>
          </ac:spMkLst>
        </pc:spChg>
        <pc:spChg chg="mod">
          <ac:chgData name="Eric Glover" userId="47c2a8b81aae47a8" providerId="LiveId" clId="{BBA39855-5C18-490D-9B34-722D3E11BB6E}" dt="2021-07-03T16:27:51.174" v="8675" actId="115"/>
          <ac:spMkLst>
            <pc:docMk/>
            <pc:sldMk cId="120929168" sldId="483"/>
            <ac:spMk id="16" creationId="{3EB7359D-7F6F-4C2B-9249-D5F720052A22}"/>
          </ac:spMkLst>
        </pc:spChg>
        <pc:spChg chg="mod topLvl">
          <ac:chgData name="Eric Glover" userId="47c2a8b81aae47a8" providerId="LiveId" clId="{BBA39855-5C18-490D-9B34-722D3E11BB6E}" dt="2021-07-03T16:26:27.225" v="8665" actId="207"/>
          <ac:spMkLst>
            <pc:docMk/>
            <pc:sldMk cId="120929168" sldId="483"/>
            <ac:spMk id="18" creationId="{2864601B-149F-42AC-BE63-EA0BEB0B7975}"/>
          </ac:spMkLst>
        </pc:spChg>
        <pc:spChg chg="del">
          <ac:chgData name="Eric Glover" userId="47c2a8b81aae47a8" providerId="LiveId" clId="{BBA39855-5C18-490D-9B34-722D3E11BB6E}" dt="2021-07-03T16:25:50.867" v="8658" actId="478"/>
          <ac:spMkLst>
            <pc:docMk/>
            <pc:sldMk cId="120929168" sldId="483"/>
            <ac:spMk id="20" creationId="{BE1B53D5-B8AD-4ADC-9E61-7439DE7A6690}"/>
          </ac:spMkLst>
        </pc:spChg>
        <pc:spChg chg="del">
          <ac:chgData name="Eric Glover" userId="47c2a8b81aae47a8" providerId="LiveId" clId="{BBA39855-5C18-490D-9B34-722D3E11BB6E}" dt="2021-07-03T16:25:53.087" v="8659" actId="478"/>
          <ac:spMkLst>
            <pc:docMk/>
            <pc:sldMk cId="120929168" sldId="483"/>
            <ac:spMk id="22" creationId="{9B4A7B7B-D3B2-4C4D-9341-5DDEE8D9B2C0}"/>
          </ac:spMkLst>
        </pc:spChg>
        <pc:spChg chg="del">
          <ac:chgData name="Eric Glover" userId="47c2a8b81aae47a8" providerId="LiveId" clId="{BBA39855-5C18-490D-9B34-722D3E11BB6E}" dt="2021-07-03T16:25:55.553" v="8660" actId="478"/>
          <ac:spMkLst>
            <pc:docMk/>
            <pc:sldMk cId="120929168" sldId="483"/>
            <ac:spMk id="23" creationId="{71B6B3E8-77FC-49CF-BE3B-7718CA3545FB}"/>
          </ac:spMkLst>
        </pc:spChg>
        <pc:spChg chg="del">
          <ac:chgData name="Eric Glover" userId="47c2a8b81aae47a8" providerId="LiveId" clId="{BBA39855-5C18-490D-9B34-722D3E11BB6E}" dt="2021-07-03T16:25:56.711" v="8661" actId="478"/>
          <ac:spMkLst>
            <pc:docMk/>
            <pc:sldMk cId="120929168" sldId="483"/>
            <ac:spMk id="24" creationId="{B312F08C-A101-4E6E-BCB9-0AA1A7AC4B1D}"/>
          </ac:spMkLst>
        </pc:spChg>
        <pc:grpChg chg="del">
          <ac:chgData name="Eric Glover" userId="47c2a8b81aae47a8" providerId="LiveId" clId="{BBA39855-5C18-490D-9B34-722D3E11BB6E}" dt="2021-07-03T16:26:09.734" v="8662" actId="165"/>
          <ac:grpSpMkLst>
            <pc:docMk/>
            <pc:sldMk cId="120929168" sldId="483"/>
            <ac:grpSpMk id="5" creationId="{FF00B5E0-3B19-42BB-AE81-9C93D321C2B1}"/>
          </ac:grpSpMkLst>
        </pc:grpChg>
      </pc:sldChg>
      <pc:sldChg chg="del">
        <pc:chgData name="Eric Glover" userId="47c2a8b81aae47a8" providerId="LiveId" clId="{BBA39855-5C18-490D-9B34-722D3E11BB6E}" dt="2021-07-03T12:01:19.121" v="198" actId="47"/>
        <pc:sldMkLst>
          <pc:docMk/>
          <pc:sldMk cId="2891419666" sldId="483"/>
        </pc:sldMkLst>
      </pc:sldChg>
      <pc:sldChg chg="del">
        <pc:chgData name="Eric Glover" userId="47c2a8b81aae47a8" providerId="LiveId" clId="{BBA39855-5C18-490D-9B34-722D3E11BB6E}" dt="2021-07-03T12:01:19.121" v="198" actId="47"/>
        <pc:sldMkLst>
          <pc:docMk/>
          <pc:sldMk cId="906656477" sldId="484"/>
        </pc:sldMkLst>
      </pc:sldChg>
      <pc:sldChg chg="delSp add del mod ord">
        <pc:chgData name="Eric Glover" userId="47c2a8b81aae47a8" providerId="LiveId" clId="{BBA39855-5C18-490D-9B34-722D3E11BB6E}" dt="2021-07-03T16:27:25.001" v="8670" actId="47"/>
        <pc:sldMkLst>
          <pc:docMk/>
          <pc:sldMk cId="946280158" sldId="484"/>
        </pc:sldMkLst>
        <pc:grpChg chg="del">
          <ac:chgData name="Eric Glover" userId="47c2a8b81aae47a8" providerId="LiveId" clId="{BBA39855-5C18-490D-9B34-722D3E11BB6E}" dt="2021-07-03T16:24:29.379" v="8647" actId="478"/>
          <ac:grpSpMkLst>
            <pc:docMk/>
            <pc:sldMk cId="946280158" sldId="484"/>
            <ac:grpSpMk id="5" creationId="{FF00B5E0-3B19-42BB-AE81-9C93D321C2B1}"/>
          </ac:grpSpMkLst>
        </pc:grpChg>
      </pc:sldChg>
      <pc:sldChg chg="del">
        <pc:chgData name="Eric Glover" userId="47c2a8b81aae47a8" providerId="LiveId" clId="{BBA39855-5C18-490D-9B34-722D3E11BB6E}" dt="2021-07-03T12:01:19.121" v="198" actId="47"/>
        <pc:sldMkLst>
          <pc:docMk/>
          <pc:sldMk cId="1723077594" sldId="485"/>
        </pc:sldMkLst>
      </pc:sldChg>
    </pc:docChg>
  </pc:docChgLst>
  <pc:docChgLst>
    <pc:chgData name="Eric Glover" userId="47c2a8b81aae47a8" providerId="LiveId" clId="{0DE49776-66BE-4E2D-81FA-3ED35F690DF3}"/>
    <pc:docChg chg="undo redo custSel addSld modSld sldOrd">
      <pc:chgData name="Eric Glover" userId="47c2a8b81aae47a8" providerId="LiveId" clId="{0DE49776-66BE-4E2D-81FA-3ED35F690DF3}" dt="2021-07-04T12:22:47.116" v="320"/>
      <pc:docMkLst>
        <pc:docMk/>
      </pc:docMkLst>
      <pc:sldChg chg="modSp mod">
        <pc:chgData name="Eric Glover" userId="47c2a8b81aae47a8" providerId="LiveId" clId="{0DE49776-66BE-4E2D-81FA-3ED35F690DF3}" dt="2021-07-03T17:02:28.336" v="137" actId="1037"/>
        <pc:sldMkLst>
          <pc:docMk/>
          <pc:sldMk cId="3361458597" sldId="477"/>
        </pc:sldMkLst>
        <pc:spChg chg="mod">
          <ac:chgData name="Eric Glover" userId="47c2a8b81aae47a8" providerId="LiveId" clId="{0DE49776-66BE-4E2D-81FA-3ED35F690DF3}" dt="2021-07-03T17:02:28.336" v="137" actId="1037"/>
          <ac:spMkLst>
            <pc:docMk/>
            <pc:sldMk cId="3361458597" sldId="477"/>
            <ac:spMk id="13" creationId="{91B59C00-D9ED-4443-9866-1E7AB1FD42BF}"/>
          </ac:spMkLst>
        </pc:spChg>
      </pc:sldChg>
      <pc:sldChg chg="addSp delSp modSp new mod ord setBg">
        <pc:chgData name="Eric Glover" userId="47c2a8b81aae47a8" providerId="LiveId" clId="{0DE49776-66BE-4E2D-81FA-3ED35F690DF3}" dt="2021-07-04T12:22:47.116" v="320"/>
        <pc:sldMkLst>
          <pc:docMk/>
          <pc:sldMk cId="2437373690" sldId="484"/>
        </pc:sldMkLst>
        <pc:spChg chg="add del">
          <ac:chgData name="Eric Glover" userId="47c2a8b81aae47a8" providerId="LiveId" clId="{0DE49776-66BE-4E2D-81FA-3ED35F690DF3}" dt="2021-07-04T12:12:16.525" v="152" actId="26606"/>
          <ac:spMkLst>
            <pc:docMk/>
            <pc:sldMk cId="2437373690" sldId="484"/>
            <ac:spMk id="7" creationId="{F3060C83-F051-4F0E-ABAD-AA0DFC48B218}"/>
          </ac:spMkLst>
        </pc:spChg>
        <pc:spChg chg="add del">
          <ac:chgData name="Eric Glover" userId="47c2a8b81aae47a8" providerId="LiveId" clId="{0DE49776-66BE-4E2D-81FA-3ED35F690DF3}" dt="2021-07-04T12:12:16.525" v="152" actId="26606"/>
          <ac:spMkLst>
            <pc:docMk/>
            <pc:sldMk cId="2437373690" sldId="484"/>
            <ac:spMk id="8" creationId="{83C98ABE-055B-441F-B07E-44F97F083C39}"/>
          </ac:spMkLst>
        </pc:spChg>
        <pc:spChg chg="add del">
          <ac:chgData name="Eric Glover" userId="47c2a8b81aae47a8" providerId="LiveId" clId="{0DE49776-66BE-4E2D-81FA-3ED35F690DF3}" dt="2021-07-04T12:12:16.525" v="152" actId="26606"/>
          <ac:spMkLst>
            <pc:docMk/>
            <pc:sldMk cId="2437373690" sldId="484"/>
            <ac:spMk id="9" creationId="{29FDB030-9B49-4CED-8CCD-4D99382388AC}"/>
          </ac:spMkLst>
        </pc:spChg>
        <pc:spChg chg="add del">
          <ac:chgData name="Eric Glover" userId="47c2a8b81aae47a8" providerId="LiveId" clId="{0DE49776-66BE-4E2D-81FA-3ED35F690DF3}" dt="2021-07-04T12:12:14.109" v="148" actId="26606"/>
          <ac:spMkLst>
            <pc:docMk/>
            <pc:sldMk cId="2437373690" sldId="484"/>
            <ac:spMk id="10" creationId="{F3060C83-F051-4F0E-ABAD-AA0DFC48B218}"/>
          </ac:spMkLst>
        </pc:spChg>
        <pc:spChg chg="add del">
          <ac:chgData name="Eric Glover" userId="47c2a8b81aae47a8" providerId="LiveId" clId="{0DE49776-66BE-4E2D-81FA-3ED35F690DF3}" dt="2021-07-04T12:12:16.525" v="152" actId="26606"/>
          <ac:spMkLst>
            <pc:docMk/>
            <pc:sldMk cId="2437373690" sldId="484"/>
            <ac:spMk id="11" creationId="{3783CA14-24A1-485C-8B30-D6A5D87987AD}"/>
          </ac:spMkLst>
        </pc:spChg>
        <pc:spChg chg="add del">
          <ac:chgData name="Eric Glover" userId="47c2a8b81aae47a8" providerId="LiveId" clId="{0DE49776-66BE-4E2D-81FA-3ED35F690DF3}" dt="2021-07-04T12:12:14.109" v="148" actId="26606"/>
          <ac:spMkLst>
            <pc:docMk/>
            <pc:sldMk cId="2437373690" sldId="484"/>
            <ac:spMk id="12" creationId="{83C98ABE-055B-441F-B07E-44F97F083C39}"/>
          </ac:spMkLst>
        </pc:spChg>
        <pc:spChg chg="add del">
          <ac:chgData name="Eric Glover" userId="47c2a8b81aae47a8" providerId="LiveId" clId="{0DE49776-66BE-4E2D-81FA-3ED35F690DF3}" dt="2021-07-04T12:12:16.525" v="152" actId="26606"/>
          <ac:spMkLst>
            <pc:docMk/>
            <pc:sldMk cId="2437373690" sldId="484"/>
            <ac:spMk id="13" creationId="{9A97C86A-04D6-40F7-AE84-31AB43E6A846}"/>
          </ac:spMkLst>
        </pc:spChg>
        <pc:spChg chg="add del">
          <ac:chgData name="Eric Glover" userId="47c2a8b81aae47a8" providerId="LiveId" clId="{0DE49776-66BE-4E2D-81FA-3ED35F690DF3}" dt="2021-07-04T12:12:14.109" v="148" actId="26606"/>
          <ac:spMkLst>
            <pc:docMk/>
            <pc:sldMk cId="2437373690" sldId="484"/>
            <ac:spMk id="14" creationId="{29FDB030-9B49-4CED-8CCD-4D99382388AC}"/>
          </ac:spMkLst>
        </pc:spChg>
        <pc:spChg chg="add del">
          <ac:chgData name="Eric Glover" userId="47c2a8b81aae47a8" providerId="LiveId" clId="{0DE49776-66BE-4E2D-81FA-3ED35F690DF3}" dt="2021-07-04T12:12:16.525" v="152" actId="26606"/>
          <ac:spMkLst>
            <pc:docMk/>
            <pc:sldMk cId="2437373690" sldId="484"/>
            <ac:spMk id="15" creationId="{FF9F2414-84E8-453E-B1F3-389FDE8192D9}"/>
          </ac:spMkLst>
        </pc:spChg>
        <pc:spChg chg="add del">
          <ac:chgData name="Eric Glover" userId="47c2a8b81aae47a8" providerId="LiveId" clId="{0DE49776-66BE-4E2D-81FA-3ED35F690DF3}" dt="2021-07-04T12:12:14.109" v="148" actId="26606"/>
          <ac:spMkLst>
            <pc:docMk/>
            <pc:sldMk cId="2437373690" sldId="484"/>
            <ac:spMk id="16" creationId="{3783CA14-24A1-485C-8B30-D6A5D87987AD}"/>
          </ac:spMkLst>
        </pc:spChg>
        <pc:spChg chg="add del">
          <ac:chgData name="Eric Glover" userId="47c2a8b81aae47a8" providerId="LiveId" clId="{0DE49776-66BE-4E2D-81FA-3ED35F690DF3}" dt="2021-07-04T12:12:16.525" v="152" actId="26606"/>
          <ac:spMkLst>
            <pc:docMk/>
            <pc:sldMk cId="2437373690" sldId="484"/>
            <ac:spMk id="17" creationId="{3ECA69A1-7536-43AC-85EF-C7106179F5ED}"/>
          </ac:spMkLst>
        </pc:spChg>
        <pc:spChg chg="add del">
          <ac:chgData name="Eric Glover" userId="47c2a8b81aae47a8" providerId="LiveId" clId="{0DE49776-66BE-4E2D-81FA-3ED35F690DF3}" dt="2021-07-04T12:12:14.109" v="148" actId="26606"/>
          <ac:spMkLst>
            <pc:docMk/>
            <pc:sldMk cId="2437373690" sldId="484"/>
            <ac:spMk id="18" creationId="{9A97C86A-04D6-40F7-AE84-31AB43E6A846}"/>
          </ac:spMkLst>
        </pc:spChg>
        <pc:spChg chg="add del">
          <ac:chgData name="Eric Glover" userId="47c2a8b81aae47a8" providerId="LiveId" clId="{0DE49776-66BE-4E2D-81FA-3ED35F690DF3}" dt="2021-07-04T12:12:18.003" v="154" actId="26606"/>
          <ac:spMkLst>
            <pc:docMk/>
            <pc:sldMk cId="2437373690" sldId="484"/>
            <ac:spMk id="19" creationId="{AB8C311F-7253-4AED-9701-7FC0708C41C7}"/>
          </ac:spMkLst>
        </pc:spChg>
        <pc:spChg chg="add del">
          <ac:chgData name="Eric Glover" userId="47c2a8b81aae47a8" providerId="LiveId" clId="{0DE49776-66BE-4E2D-81FA-3ED35F690DF3}" dt="2021-07-04T12:12:14.109" v="148" actId="26606"/>
          <ac:spMkLst>
            <pc:docMk/>
            <pc:sldMk cId="2437373690" sldId="484"/>
            <ac:spMk id="20" creationId="{FF9F2414-84E8-453E-B1F3-389FDE8192D9}"/>
          </ac:spMkLst>
        </pc:spChg>
        <pc:spChg chg="add del">
          <ac:chgData name="Eric Glover" userId="47c2a8b81aae47a8" providerId="LiveId" clId="{0DE49776-66BE-4E2D-81FA-3ED35F690DF3}" dt="2021-07-04T12:12:18.003" v="154" actId="26606"/>
          <ac:spMkLst>
            <pc:docMk/>
            <pc:sldMk cId="2437373690" sldId="484"/>
            <ac:spMk id="21" creationId="{FD073016-B734-483B-8953-5BADEE145112}"/>
          </ac:spMkLst>
        </pc:spChg>
        <pc:spChg chg="add del">
          <ac:chgData name="Eric Glover" userId="47c2a8b81aae47a8" providerId="LiveId" clId="{0DE49776-66BE-4E2D-81FA-3ED35F690DF3}" dt="2021-07-04T12:12:14.109" v="148" actId="26606"/>
          <ac:spMkLst>
            <pc:docMk/>
            <pc:sldMk cId="2437373690" sldId="484"/>
            <ac:spMk id="22" creationId="{3ECA69A1-7536-43AC-85EF-C7106179F5ED}"/>
          </ac:spMkLst>
        </pc:spChg>
        <pc:spChg chg="add del">
          <ac:chgData name="Eric Glover" userId="47c2a8b81aae47a8" providerId="LiveId" clId="{0DE49776-66BE-4E2D-81FA-3ED35F690DF3}" dt="2021-07-04T12:12:18.003" v="154" actId="26606"/>
          <ac:spMkLst>
            <pc:docMk/>
            <pc:sldMk cId="2437373690" sldId="484"/>
            <ac:spMk id="23" creationId="{90A7EAB6-59D3-4325-8DE6-E0CA4009CE53}"/>
          </ac:spMkLst>
        </pc:spChg>
        <pc:spChg chg="add del">
          <ac:chgData name="Eric Glover" userId="47c2a8b81aae47a8" providerId="LiveId" clId="{0DE49776-66BE-4E2D-81FA-3ED35F690DF3}" dt="2021-07-04T12:12:18.003" v="154" actId="26606"/>
          <ac:spMkLst>
            <pc:docMk/>
            <pc:sldMk cId="2437373690" sldId="484"/>
            <ac:spMk id="24" creationId="{A8D57A06-A426-446D-B02C-A2DC6B62E45E}"/>
          </ac:spMkLst>
        </pc:spChg>
        <pc:spChg chg="add del">
          <ac:chgData name="Eric Glover" userId="47c2a8b81aae47a8" providerId="LiveId" clId="{0DE49776-66BE-4E2D-81FA-3ED35F690DF3}" dt="2021-07-04T12:12:18.810" v="156" actId="26606"/>
          <ac:spMkLst>
            <pc:docMk/>
            <pc:sldMk cId="2437373690" sldId="484"/>
            <ac:spMk id="26" creationId="{32BC26D8-82FB-445E-AA49-62A77D7C1EE0}"/>
          </ac:spMkLst>
        </pc:spChg>
        <pc:spChg chg="add del">
          <ac:chgData name="Eric Glover" userId="47c2a8b81aae47a8" providerId="LiveId" clId="{0DE49776-66BE-4E2D-81FA-3ED35F690DF3}" dt="2021-07-04T12:12:18.810" v="156" actId="26606"/>
          <ac:spMkLst>
            <pc:docMk/>
            <pc:sldMk cId="2437373690" sldId="484"/>
            <ac:spMk id="27" creationId="{CB44330D-EA18-4254-AA95-EB49948539B8}"/>
          </ac:spMkLst>
        </pc:spChg>
        <pc:spChg chg="add del">
          <ac:chgData name="Eric Glover" userId="47c2a8b81aae47a8" providerId="LiveId" clId="{0DE49776-66BE-4E2D-81FA-3ED35F690DF3}" dt="2021-07-04T12:15:11.698" v="175" actId="26606"/>
          <ac:spMkLst>
            <pc:docMk/>
            <pc:sldMk cId="2437373690" sldId="484"/>
            <ac:spMk id="28" creationId="{32BC26D8-82FB-445E-AA49-62A77D7C1EE0}"/>
          </ac:spMkLst>
        </pc:spChg>
        <pc:spChg chg="add del">
          <ac:chgData name="Eric Glover" userId="47c2a8b81aae47a8" providerId="LiveId" clId="{0DE49776-66BE-4E2D-81FA-3ED35F690DF3}" dt="2021-07-04T12:12:21.422" v="158" actId="26606"/>
          <ac:spMkLst>
            <pc:docMk/>
            <pc:sldMk cId="2437373690" sldId="484"/>
            <ac:spMk id="29" creationId="{86FF76B9-219D-4469-AF87-0236D29032F1}"/>
          </ac:spMkLst>
        </pc:spChg>
        <pc:spChg chg="add del">
          <ac:chgData name="Eric Glover" userId="47c2a8b81aae47a8" providerId="LiveId" clId="{0DE49776-66BE-4E2D-81FA-3ED35F690DF3}" dt="2021-07-04T12:15:19.151" v="181" actId="26606"/>
          <ac:spMkLst>
            <pc:docMk/>
            <pc:sldMk cId="2437373690" sldId="484"/>
            <ac:spMk id="31" creationId="{86FF76B9-219D-4469-AF87-0236D29032F1}"/>
          </ac:spMkLst>
        </pc:spChg>
        <pc:spChg chg="add del">
          <ac:chgData name="Eric Glover" userId="47c2a8b81aae47a8" providerId="LiveId" clId="{0DE49776-66BE-4E2D-81FA-3ED35F690DF3}" dt="2021-07-04T12:15:11.698" v="175" actId="26606"/>
          <ac:spMkLst>
            <pc:docMk/>
            <pc:sldMk cId="2437373690" sldId="484"/>
            <ac:spMk id="32" creationId="{CB44330D-EA18-4254-AA95-EB49948539B8}"/>
          </ac:spMkLst>
        </pc:spChg>
        <pc:spChg chg="add del">
          <ac:chgData name="Eric Glover" userId="47c2a8b81aae47a8" providerId="LiveId" clId="{0DE49776-66BE-4E2D-81FA-3ED35F690DF3}" dt="2021-07-04T12:12:21.422" v="158" actId="26606"/>
          <ac:spMkLst>
            <pc:docMk/>
            <pc:sldMk cId="2437373690" sldId="484"/>
            <ac:spMk id="33" creationId="{2E80C965-DB6D-4F81-9E9E-B027384D0BD6}"/>
          </ac:spMkLst>
        </pc:spChg>
        <pc:spChg chg="add del">
          <ac:chgData name="Eric Glover" userId="47c2a8b81aae47a8" providerId="LiveId" clId="{0DE49776-66BE-4E2D-81FA-3ED35F690DF3}" dt="2021-07-04T12:12:21.422" v="158" actId="26606"/>
          <ac:spMkLst>
            <pc:docMk/>
            <pc:sldMk cId="2437373690" sldId="484"/>
            <ac:spMk id="34" creationId="{633C5E46-DAC5-4661-9C87-22B08E2A512F}"/>
          </ac:spMkLst>
        </pc:spChg>
        <pc:spChg chg="add del">
          <ac:chgData name="Eric Glover" userId="47c2a8b81aae47a8" providerId="LiveId" clId="{0DE49776-66BE-4E2D-81FA-3ED35F690DF3}" dt="2021-07-04T12:15:13.075" v="177" actId="26606"/>
          <ac:spMkLst>
            <pc:docMk/>
            <pc:sldMk cId="2437373690" sldId="484"/>
            <ac:spMk id="35" creationId="{F3060C83-F051-4F0E-ABAD-AA0DFC48B218}"/>
          </ac:spMkLst>
        </pc:spChg>
        <pc:spChg chg="add del">
          <ac:chgData name="Eric Glover" userId="47c2a8b81aae47a8" providerId="LiveId" clId="{0DE49776-66BE-4E2D-81FA-3ED35F690DF3}" dt="2021-07-04T12:12:26.721" v="160" actId="26606"/>
          <ac:spMkLst>
            <pc:docMk/>
            <pc:sldMk cId="2437373690" sldId="484"/>
            <ac:spMk id="36" creationId="{01D0AF59-99C3-4251-AB9A-C966C6AD4400}"/>
          </ac:spMkLst>
        </pc:spChg>
        <pc:spChg chg="add del">
          <ac:chgData name="Eric Glover" userId="47c2a8b81aae47a8" providerId="LiveId" clId="{0DE49776-66BE-4E2D-81FA-3ED35F690DF3}" dt="2021-07-04T12:12:26.721" v="160" actId="26606"/>
          <ac:spMkLst>
            <pc:docMk/>
            <pc:sldMk cId="2437373690" sldId="484"/>
            <ac:spMk id="37" creationId="{1855405F-37A2-4869-9154-F8BE3BECE6C3}"/>
          </ac:spMkLst>
        </pc:spChg>
        <pc:spChg chg="add del">
          <ac:chgData name="Eric Glover" userId="47c2a8b81aae47a8" providerId="LiveId" clId="{0DE49776-66BE-4E2D-81FA-3ED35F690DF3}" dt="2021-07-04T12:15:13.075" v="177" actId="26606"/>
          <ac:spMkLst>
            <pc:docMk/>
            <pc:sldMk cId="2437373690" sldId="484"/>
            <ac:spMk id="38" creationId="{9A97C86A-04D6-40F7-AE84-31AB43E6A846}"/>
          </ac:spMkLst>
        </pc:spChg>
        <pc:spChg chg="add del">
          <ac:chgData name="Eric Glover" userId="47c2a8b81aae47a8" providerId="LiveId" clId="{0DE49776-66BE-4E2D-81FA-3ED35F690DF3}" dt="2021-07-04T12:12:28.724" v="162" actId="26606"/>
          <ac:spMkLst>
            <pc:docMk/>
            <pc:sldMk cId="2437373690" sldId="484"/>
            <ac:spMk id="39" creationId="{F3060C83-F051-4F0E-ABAD-AA0DFC48B218}"/>
          </ac:spMkLst>
        </pc:spChg>
        <pc:spChg chg="add del">
          <ac:chgData name="Eric Glover" userId="47c2a8b81aae47a8" providerId="LiveId" clId="{0DE49776-66BE-4E2D-81FA-3ED35F690DF3}" dt="2021-07-04T12:12:28.724" v="162" actId="26606"/>
          <ac:spMkLst>
            <pc:docMk/>
            <pc:sldMk cId="2437373690" sldId="484"/>
            <ac:spMk id="40" creationId="{83C98ABE-055B-441F-B07E-44F97F083C39}"/>
          </ac:spMkLst>
        </pc:spChg>
        <pc:spChg chg="add del">
          <ac:chgData name="Eric Glover" userId="47c2a8b81aae47a8" providerId="LiveId" clId="{0DE49776-66BE-4E2D-81FA-3ED35F690DF3}" dt="2021-07-04T12:12:28.724" v="162" actId="26606"/>
          <ac:spMkLst>
            <pc:docMk/>
            <pc:sldMk cId="2437373690" sldId="484"/>
            <ac:spMk id="41" creationId="{29FDB030-9B49-4CED-8CCD-4D99382388AC}"/>
          </ac:spMkLst>
        </pc:spChg>
        <pc:spChg chg="add del">
          <ac:chgData name="Eric Glover" userId="47c2a8b81aae47a8" providerId="LiveId" clId="{0DE49776-66BE-4E2D-81FA-3ED35F690DF3}" dt="2021-07-04T12:12:28.724" v="162" actId="26606"/>
          <ac:spMkLst>
            <pc:docMk/>
            <pc:sldMk cId="2437373690" sldId="484"/>
            <ac:spMk id="42" creationId="{3783CA14-24A1-485C-8B30-D6A5D87987AD}"/>
          </ac:spMkLst>
        </pc:spChg>
        <pc:spChg chg="add del">
          <ac:chgData name="Eric Glover" userId="47c2a8b81aae47a8" providerId="LiveId" clId="{0DE49776-66BE-4E2D-81FA-3ED35F690DF3}" dt="2021-07-04T12:12:28.724" v="162" actId="26606"/>
          <ac:spMkLst>
            <pc:docMk/>
            <pc:sldMk cId="2437373690" sldId="484"/>
            <ac:spMk id="43" creationId="{9A97C86A-04D6-40F7-AE84-31AB43E6A846}"/>
          </ac:spMkLst>
        </pc:spChg>
        <pc:spChg chg="add del">
          <ac:chgData name="Eric Glover" userId="47c2a8b81aae47a8" providerId="LiveId" clId="{0DE49776-66BE-4E2D-81FA-3ED35F690DF3}" dt="2021-07-04T12:12:28.724" v="162" actId="26606"/>
          <ac:spMkLst>
            <pc:docMk/>
            <pc:sldMk cId="2437373690" sldId="484"/>
            <ac:spMk id="44" creationId="{FF9F2414-84E8-453E-B1F3-389FDE8192D9}"/>
          </ac:spMkLst>
        </pc:spChg>
        <pc:spChg chg="add del">
          <ac:chgData name="Eric Glover" userId="47c2a8b81aae47a8" providerId="LiveId" clId="{0DE49776-66BE-4E2D-81FA-3ED35F690DF3}" dt="2021-07-04T12:12:28.724" v="162" actId="26606"/>
          <ac:spMkLst>
            <pc:docMk/>
            <pc:sldMk cId="2437373690" sldId="484"/>
            <ac:spMk id="45" creationId="{3ECA69A1-7536-43AC-85EF-C7106179F5ED}"/>
          </ac:spMkLst>
        </pc:spChg>
        <pc:spChg chg="add del">
          <ac:chgData name="Eric Glover" userId="47c2a8b81aae47a8" providerId="LiveId" clId="{0DE49776-66BE-4E2D-81FA-3ED35F690DF3}" dt="2021-07-04T12:15:13.075" v="177" actId="26606"/>
          <ac:spMkLst>
            <pc:docMk/>
            <pc:sldMk cId="2437373690" sldId="484"/>
            <ac:spMk id="46" creationId="{83C98ABE-055B-441F-B07E-44F97F083C39}"/>
          </ac:spMkLst>
        </pc:spChg>
        <pc:spChg chg="add del">
          <ac:chgData name="Eric Glover" userId="47c2a8b81aae47a8" providerId="LiveId" clId="{0DE49776-66BE-4E2D-81FA-3ED35F690DF3}" dt="2021-07-04T12:12:33.048" v="164" actId="26606"/>
          <ac:spMkLst>
            <pc:docMk/>
            <pc:sldMk cId="2437373690" sldId="484"/>
            <ac:spMk id="47" creationId="{32BC26D8-82FB-445E-AA49-62A77D7C1EE0}"/>
          </ac:spMkLst>
        </pc:spChg>
        <pc:spChg chg="add del">
          <ac:chgData name="Eric Glover" userId="47c2a8b81aae47a8" providerId="LiveId" clId="{0DE49776-66BE-4E2D-81FA-3ED35F690DF3}" dt="2021-07-04T12:12:33.048" v="164" actId="26606"/>
          <ac:spMkLst>
            <pc:docMk/>
            <pc:sldMk cId="2437373690" sldId="484"/>
            <ac:spMk id="48" creationId="{CB44330D-EA18-4254-AA95-EB49948539B8}"/>
          </ac:spMkLst>
        </pc:spChg>
        <pc:spChg chg="add del">
          <ac:chgData name="Eric Glover" userId="47c2a8b81aae47a8" providerId="LiveId" clId="{0DE49776-66BE-4E2D-81FA-3ED35F690DF3}" dt="2021-07-04T12:15:13.075" v="177" actId="26606"/>
          <ac:spMkLst>
            <pc:docMk/>
            <pc:sldMk cId="2437373690" sldId="484"/>
            <ac:spMk id="49" creationId="{29FDB030-9B49-4CED-8CCD-4D99382388AC}"/>
          </ac:spMkLst>
        </pc:spChg>
        <pc:spChg chg="add del">
          <ac:chgData name="Eric Glover" userId="47c2a8b81aae47a8" providerId="LiveId" clId="{0DE49776-66BE-4E2D-81FA-3ED35F690DF3}" dt="2021-07-04T12:12:34.462" v="166" actId="26606"/>
          <ac:spMkLst>
            <pc:docMk/>
            <pc:sldMk cId="2437373690" sldId="484"/>
            <ac:spMk id="50" creationId="{AB8C311F-7253-4AED-9701-7FC0708C41C7}"/>
          </ac:spMkLst>
        </pc:spChg>
        <pc:spChg chg="add del">
          <ac:chgData name="Eric Glover" userId="47c2a8b81aae47a8" providerId="LiveId" clId="{0DE49776-66BE-4E2D-81FA-3ED35F690DF3}" dt="2021-07-04T12:12:34.462" v="166" actId="26606"/>
          <ac:spMkLst>
            <pc:docMk/>
            <pc:sldMk cId="2437373690" sldId="484"/>
            <ac:spMk id="51" creationId="{FD073016-B734-483B-8953-5BADEE145112}"/>
          </ac:spMkLst>
        </pc:spChg>
        <pc:spChg chg="add del">
          <ac:chgData name="Eric Glover" userId="47c2a8b81aae47a8" providerId="LiveId" clId="{0DE49776-66BE-4E2D-81FA-3ED35F690DF3}" dt="2021-07-04T12:12:34.462" v="166" actId="26606"/>
          <ac:spMkLst>
            <pc:docMk/>
            <pc:sldMk cId="2437373690" sldId="484"/>
            <ac:spMk id="52" creationId="{90A7EAB6-59D3-4325-8DE6-E0CA4009CE53}"/>
          </ac:spMkLst>
        </pc:spChg>
        <pc:spChg chg="add del">
          <ac:chgData name="Eric Glover" userId="47c2a8b81aae47a8" providerId="LiveId" clId="{0DE49776-66BE-4E2D-81FA-3ED35F690DF3}" dt="2021-07-04T12:12:34.462" v="166" actId="26606"/>
          <ac:spMkLst>
            <pc:docMk/>
            <pc:sldMk cId="2437373690" sldId="484"/>
            <ac:spMk id="53" creationId="{A8D57A06-A426-446D-B02C-A2DC6B62E45E}"/>
          </ac:spMkLst>
        </pc:spChg>
        <pc:spChg chg="add del">
          <ac:chgData name="Eric Glover" userId="47c2a8b81aae47a8" providerId="LiveId" clId="{0DE49776-66BE-4E2D-81FA-3ED35F690DF3}" dt="2021-07-04T12:15:13.075" v="177" actId="26606"/>
          <ac:spMkLst>
            <pc:docMk/>
            <pc:sldMk cId="2437373690" sldId="484"/>
            <ac:spMk id="54" creationId="{3783CA14-24A1-485C-8B30-D6A5D87987AD}"/>
          </ac:spMkLst>
        </pc:spChg>
        <pc:spChg chg="add del">
          <ac:chgData name="Eric Glover" userId="47c2a8b81aae47a8" providerId="LiveId" clId="{0DE49776-66BE-4E2D-81FA-3ED35F690DF3}" dt="2021-07-04T12:15:13.075" v="177" actId="26606"/>
          <ac:spMkLst>
            <pc:docMk/>
            <pc:sldMk cId="2437373690" sldId="484"/>
            <ac:spMk id="55" creationId="{FF9F2414-84E8-453E-B1F3-389FDE8192D9}"/>
          </ac:spMkLst>
        </pc:spChg>
        <pc:spChg chg="add del">
          <ac:chgData name="Eric Glover" userId="47c2a8b81aae47a8" providerId="LiveId" clId="{0DE49776-66BE-4E2D-81FA-3ED35F690DF3}" dt="2021-07-04T12:15:13.075" v="177" actId="26606"/>
          <ac:spMkLst>
            <pc:docMk/>
            <pc:sldMk cId="2437373690" sldId="484"/>
            <ac:spMk id="56" creationId="{3ECA69A1-7536-43AC-85EF-C7106179F5ED}"/>
          </ac:spMkLst>
        </pc:spChg>
        <pc:spChg chg="add del">
          <ac:chgData name="Eric Glover" userId="47c2a8b81aae47a8" providerId="LiveId" clId="{0DE49776-66BE-4E2D-81FA-3ED35F690DF3}" dt="2021-07-04T12:15:19.151" v="181" actId="26606"/>
          <ac:spMkLst>
            <pc:docMk/>
            <pc:sldMk cId="2437373690" sldId="484"/>
            <ac:spMk id="60" creationId="{2E80C965-DB6D-4F81-9E9E-B027384D0BD6}"/>
          </ac:spMkLst>
        </pc:spChg>
        <pc:spChg chg="add del">
          <ac:chgData name="Eric Glover" userId="47c2a8b81aae47a8" providerId="LiveId" clId="{0DE49776-66BE-4E2D-81FA-3ED35F690DF3}" dt="2021-07-04T12:15:19.151" v="181" actId="26606"/>
          <ac:spMkLst>
            <pc:docMk/>
            <pc:sldMk cId="2437373690" sldId="484"/>
            <ac:spMk id="61" creationId="{633C5E46-DAC5-4661-9C87-22B08E2A512F}"/>
          </ac:spMkLst>
        </pc:spChg>
        <pc:spChg chg="add del">
          <ac:chgData name="Eric Glover" userId="47c2a8b81aae47a8" providerId="LiveId" clId="{0DE49776-66BE-4E2D-81FA-3ED35F690DF3}" dt="2021-07-04T12:15:23.373" v="183" actId="26606"/>
          <ac:spMkLst>
            <pc:docMk/>
            <pc:sldMk cId="2437373690" sldId="484"/>
            <ac:spMk id="63" creationId="{B9FF99BD-075F-4761-A995-6FC574BD25EA}"/>
          </ac:spMkLst>
        </pc:spChg>
        <pc:spChg chg="add del">
          <ac:chgData name="Eric Glover" userId="47c2a8b81aae47a8" providerId="LiveId" clId="{0DE49776-66BE-4E2D-81FA-3ED35F690DF3}" dt="2021-07-04T12:15:23.373" v="183" actId="26606"/>
          <ac:spMkLst>
            <pc:docMk/>
            <pc:sldMk cId="2437373690" sldId="484"/>
            <ac:spMk id="64" creationId="{A7B21A54-9BA3-4EA9-B460-5A829ADD9051}"/>
          </ac:spMkLst>
        </pc:spChg>
        <pc:spChg chg="add del">
          <ac:chgData name="Eric Glover" userId="47c2a8b81aae47a8" providerId="LiveId" clId="{0DE49776-66BE-4E2D-81FA-3ED35F690DF3}" dt="2021-07-04T12:15:23.373" v="183" actId="26606"/>
          <ac:spMkLst>
            <pc:docMk/>
            <pc:sldMk cId="2437373690" sldId="484"/>
            <ac:spMk id="65" creationId="{6FA8F714-B9D8-488A-8CCA-E9948FF913A9}"/>
          </ac:spMkLst>
        </pc:spChg>
        <pc:spChg chg="add del">
          <ac:chgData name="Eric Glover" userId="47c2a8b81aae47a8" providerId="LiveId" clId="{0DE49776-66BE-4E2D-81FA-3ED35F690DF3}" dt="2021-07-04T12:15:24.717" v="185" actId="26606"/>
          <ac:spMkLst>
            <pc:docMk/>
            <pc:sldMk cId="2437373690" sldId="484"/>
            <ac:spMk id="67" creationId="{7C1E5815-D54C-487F-A054-6D4930ADE3DF}"/>
          </ac:spMkLst>
        </pc:spChg>
        <pc:spChg chg="add del">
          <ac:chgData name="Eric Glover" userId="47c2a8b81aae47a8" providerId="LiveId" clId="{0DE49776-66BE-4E2D-81FA-3ED35F690DF3}" dt="2021-07-04T12:15:24.717" v="185" actId="26606"/>
          <ac:spMkLst>
            <pc:docMk/>
            <pc:sldMk cId="2437373690" sldId="484"/>
            <ac:spMk id="68" creationId="{736F0DFD-0954-464F-BF12-DD2E6F6E0380}"/>
          </ac:spMkLst>
        </pc:spChg>
        <pc:spChg chg="add del">
          <ac:chgData name="Eric Glover" userId="47c2a8b81aae47a8" providerId="LiveId" clId="{0DE49776-66BE-4E2D-81FA-3ED35F690DF3}" dt="2021-07-04T12:16:09.288" v="194" actId="26606"/>
          <ac:spMkLst>
            <pc:docMk/>
            <pc:sldMk cId="2437373690" sldId="484"/>
            <ac:spMk id="69" creationId="{32BC26D8-82FB-445E-AA49-62A77D7C1EE0}"/>
          </ac:spMkLst>
        </pc:spChg>
        <pc:spChg chg="add del">
          <ac:chgData name="Eric Glover" userId="47c2a8b81aae47a8" providerId="LiveId" clId="{0DE49776-66BE-4E2D-81FA-3ED35F690DF3}" dt="2021-07-04T12:15:28.279" v="187" actId="26606"/>
          <ac:spMkLst>
            <pc:docMk/>
            <pc:sldMk cId="2437373690" sldId="484"/>
            <ac:spMk id="70" creationId="{86FF76B9-219D-4469-AF87-0236D29032F1}"/>
          </ac:spMkLst>
        </pc:spChg>
        <pc:spChg chg="add">
          <ac:chgData name="Eric Glover" userId="47c2a8b81aae47a8" providerId="LiveId" clId="{0DE49776-66BE-4E2D-81FA-3ED35F690DF3}" dt="2021-07-04T12:16:17.213" v="197" actId="26606"/>
          <ac:spMkLst>
            <pc:docMk/>
            <pc:sldMk cId="2437373690" sldId="484"/>
            <ac:spMk id="72" creationId="{01D0AF59-99C3-4251-AB9A-C966C6AD4400}"/>
          </ac:spMkLst>
        </pc:spChg>
        <pc:spChg chg="add del">
          <ac:chgData name="Eric Glover" userId="47c2a8b81aae47a8" providerId="LiveId" clId="{0DE49776-66BE-4E2D-81FA-3ED35F690DF3}" dt="2021-07-04T12:16:09.288" v="194" actId="26606"/>
          <ac:spMkLst>
            <pc:docMk/>
            <pc:sldMk cId="2437373690" sldId="484"/>
            <ac:spMk id="73" creationId="{CB44330D-EA18-4254-AA95-EB49948539B8}"/>
          </ac:spMkLst>
        </pc:spChg>
        <pc:spChg chg="add del">
          <ac:chgData name="Eric Glover" userId="47c2a8b81aae47a8" providerId="LiveId" clId="{0DE49776-66BE-4E2D-81FA-3ED35F690DF3}" dt="2021-07-04T12:15:28.279" v="187" actId="26606"/>
          <ac:spMkLst>
            <pc:docMk/>
            <pc:sldMk cId="2437373690" sldId="484"/>
            <ac:spMk id="74" creationId="{2E80C965-DB6D-4F81-9E9E-B027384D0BD6}"/>
          </ac:spMkLst>
        </pc:spChg>
        <pc:spChg chg="add del">
          <ac:chgData name="Eric Glover" userId="47c2a8b81aae47a8" providerId="LiveId" clId="{0DE49776-66BE-4E2D-81FA-3ED35F690DF3}" dt="2021-07-04T12:15:28.279" v="187" actId="26606"/>
          <ac:spMkLst>
            <pc:docMk/>
            <pc:sldMk cId="2437373690" sldId="484"/>
            <ac:spMk id="75" creationId="{633C5E46-DAC5-4661-9C87-22B08E2A512F}"/>
          </ac:spMkLst>
        </pc:spChg>
        <pc:spChg chg="add">
          <ac:chgData name="Eric Glover" userId="47c2a8b81aae47a8" providerId="LiveId" clId="{0DE49776-66BE-4E2D-81FA-3ED35F690DF3}" dt="2021-07-04T12:16:17.213" v="197" actId="26606"/>
          <ac:spMkLst>
            <pc:docMk/>
            <pc:sldMk cId="2437373690" sldId="484"/>
            <ac:spMk id="76" creationId="{1855405F-37A2-4869-9154-F8BE3BECE6C3}"/>
          </ac:spMkLst>
        </pc:spChg>
        <pc:spChg chg="add mod">
          <ac:chgData name="Eric Glover" userId="47c2a8b81aae47a8" providerId="LiveId" clId="{0DE49776-66BE-4E2D-81FA-3ED35F690DF3}" dt="2021-07-04T12:20:04.416" v="317" actId="14100"/>
          <ac:spMkLst>
            <pc:docMk/>
            <pc:sldMk cId="2437373690" sldId="484"/>
            <ac:spMk id="77" creationId="{4EAE0051-3AF7-4DEF-B18D-DE79A7E9AD8E}"/>
          </ac:spMkLst>
        </pc:spChg>
        <pc:grpChg chg="add del">
          <ac:chgData name="Eric Glover" userId="47c2a8b81aae47a8" providerId="LiveId" clId="{0DE49776-66BE-4E2D-81FA-3ED35F690DF3}" dt="2021-07-04T12:12:21.422" v="158" actId="26606"/>
          <ac:grpSpMkLst>
            <pc:docMk/>
            <pc:sldMk cId="2437373690" sldId="484"/>
            <ac:grpSpMk id="30" creationId="{DB88BD78-87E1-424D-B479-C37D8E41B12E}"/>
          </ac:grpSpMkLst>
        </pc:grpChg>
        <pc:grpChg chg="add del">
          <ac:chgData name="Eric Glover" userId="47c2a8b81aae47a8" providerId="LiveId" clId="{0DE49776-66BE-4E2D-81FA-3ED35F690DF3}" dt="2021-07-04T12:15:19.151" v="181" actId="26606"/>
          <ac:grpSpMkLst>
            <pc:docMk/>
            <pc:sldMk cId="2437373690" sldId="484"/>
            <ac:grpSpMk id="57" creationId="{DB88BD78-87E1-424D-B479-C37D8E41B12E}"/>
          </ac:grpSpMkLst>
        </pc:grpChg>
        <pc:grpChg chg="add del">
          <ac:chgData name="Eric Glover" userId="47c2a8b81aae47a8" providerId="LiveId" clId="{0DE49776-66BE-4E2D-81FA-3ED35F690DF3}" dt="2021-07-04T12:15:28.279" v="187" actId="26606"/>
          <ac:grpSpMkLst>
            <pc:docMk/>
            <pc:sldMk cId="2437373690" sldId="484"/>
            <ac:grpSpMk id="71" creationId="{DB88BD78-87E1-424D-B479-C37D8E41B12E}"/>
          </ac:grpSpMkLst>
        </pc:grpChg>
        <pc:picChg chg="add del mod">
          <ac:chgData name="Eric Glover" userId="47c2a8b81aae47a8" providerId="LiveId" clId="{0DE49776-66BE-4E2D-81FA-3ED35F690DF3}" dt="2021-07-04T12:10:48.034" v="141" actId="478"/>
          <ac:picMkLst>
            <pc:docMk/>
            <pc:sldMk cId="2437373690" sldId="484"/>
            <ac:picMk id="2" creationId="{1A1C81E5-EED0-45B5-AE1F-E6D31027EBA5}"/>
          </ac:picMkLst>
        </pc:picChg>
        <pc:picChg chg="add del">
          <ac:chgData name="Eric Glover" userId="47c2a8b81aae47a8" providerId="LiveId" clId="{0DE49776-66BE-4E2D-81FA-3ED35F690DF3}" dt="2021-07-04T12:11:51.404" v="143" actId="478"/>
          <ac:picMkLst>
            <pc:docMk/>
            <pc:sldMk cId="2437373690" sldId="484"/>
            <ac:picMk id="3" creationId="{D5516F2E-3A35-4F71-9FDB-D832CE8FC17A}"/>
          </ac:picMkLst>
        </pc:picChg>
        <pc:picChg chg="add del mod">
          <ac:chgData name="Eric Glover" userId="47c2a8b81aae47a8" providerId="LiveId" clId="{0DE49776-66BE-4E2D-81FA-3ED35F690DF3}" dt="2021-07-04T12:14:59.970" v="170" actId="478"/>
          <ac:picMkLst>
            <pc:docMk/>
            <pc:sldMk cId="2437373690" sldId="484"/>
            <ac:picMk id="5" creationId="{02F1A051-5F84-4590-9079-37A3718D6170}"/>
          </ac:picMkLst>
        </pc:picChg>
        <pc:picChg chg="add del mod">
          <ac:chgData name="Eric Glover" userId="47c2a8b81aae47a8" providerId="LiveId" clId="{0DE49776-66BE-4E2D-81FA-3ED35F690DF3}" dt="2021-07-04T12:15:54.119" v="189" actId="478"/>
          <ac:picMkLst>
            <pc:docMk/>
            <pc:sldMk cId="2437373690" sldId="484"/>
            <ac:picMk id="25" creationId="{E8EF2DDB-2756-43E9-9A1D-5DB126DB79E8}"/>
          </ac:picMkLst>
        </pc:picChg>
        <pc:picChg chg="add mod">
          <ac:chgData name="Eric Glover" userId="47c2a8b81aae47a8" providerId="LiveId" clId="{0DE49776-66BE-4E2D-81FA-3ED35F690DF3}" dt="2021-07-04T12:20:13.521" v="318" actId="14100"/>
          <ac:picMkLst>
            <pc:docMk/>
            <pc:sldMk cId="2437373690" sldId="484"/>
            <ac:picMk id="66" creationId="{9714D42A-7AEC-461D-BFF9-71B4D4EB57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dirty="0"/>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dirty="0"/>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dirty="0"/>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Fireworks in the sky&#10;&#10;Description automatically generated with medium confidence">
            <a:extLst>
              <a:ext uri="{FF2B5EF4-FFF2-40B4-BE49-F238E27FC236}">
                <a16:creationId xmlns:a16="http://schemas.microsoft.com/office/drawing/2014/main" id="{9714D42A-7AEC-461D-BFF9-71B4D4EB5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2" y="480060"/>
            <a:ext cx="11247260" cy="5039232"/>
          </a:xfrm>
          <a:prstGeom prst="rect">
            <a:avLst/>
          </a:prstGeom>
        </p:spPr>
      </p:pic>
      <p:sp>
        <p:nvSpPr>
          <p:cNvPr id="77" name="TextBox 76">
            <a:extLst>
              <a:ext uri="{FF2B5EF4-FFF2-40B4-BE49-F238E27FC236}">
                <a16:creationId xmlns:a16="http://schemas.microsoft.com/office/drawing/2014/main" id="{4EAE0051-3AF7-4DEF-B18D-DE79A7E9AD8E}"/>
              </a:ext>
            </a:extLst>
          </p:cNvPr>
          <p:cNvSpPr txBox="1"/>
          <p:nvPr/>
        </p:nvSpPr>
        <p:spPr>
          <a:xfrm>
            <a:off x="467728" y="5361410"/>
            <a:ext cx="11256544" cy="1016530"/>
          </a:xfrm>
          <a:prstGeom prst="rect">
            <a:avLst/>
          </a:prstGeom>
          <a:solidFill>
            <a:schemeClr val="tx1"/>
          </a:solidFill>
        </p:spPr>
        <p:txBody>
          <a:bodyPr wrap="square" rtlCol="0" anchor="t">
            <a:noAutofit/>
          </a:bodyPr>
          <a:lstStyle/>
          <a:p>
            <a:pPr algn="ctr"/>
            <a:r>
              <a:rPr lang="en-US" sz="4000" dirty="0">
                <a:solidFill>
                  <a:schemeClr val="bg1"/>
                </a:solidFill>
                <a:latin typeface="Amasis MT Pro Black" panose="02040A04050005020304" pitchFamily="18" charset="0"/>
              </a:rPr>
              <a:t>Happy Independence Day</a:t>
            </a:r>
          </a:p>
        </p:txBody>
      </p:sp>
    </p:spTree>
    <p:extLst>
      <p:ext uri="{BB962C8B-B14F-4D97-AF65-F5344CB8AC3E}">
        <p14:creationId xmlns:p14="http://schemas.microsoft.com/office/powerpoint/2010/main" val="243737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CD109-59E2-4951-8AF3-FC83C9BD5AE6}"/>
              </a:ext>
            </a:extLst>
          </p:cNvPr>
          <p:cNvSpPr/>
          <p:nvPr/>
        </p:nvSpPr>
        <p:spPr>
          <a:xfrm>
            <a:off x="197353" y="236823"/>
            <a:ext cx="11775366" cy="6433692"/>
          </a:xfrm>
          <a:prstGeom prst="rect">
            <a:avLst/>
          </a:prstGeom>
          <a:solidFill>
            <a:srgbClr val="00206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135402" y="644137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806791" y="6364039"/>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10</a:t>
            </a:fld>
            <a:endParaRPr lang="en-US" altLang="en-US" b="0" dirty="0">
              <a:latin typeface="Calibri" panose="020F0502020204030204"/>
            </a:endParaRPr>
          </a:p>
        </p:txBody>
      </p:sp>
      <p:sp>
        <p:nvSpPr>
          <p:cNvPr id="22" name="TextBox 21">
            <a:extLst>
              <a:ext uri="{FF2B5EF4-FFF2-40B4-BE49-F238E27FC236}">
                <a16:creationId xmlns:a16="http://schemas.microsoft.com/office/drawing/2014/main" id="{0B3567ED-E8EB-494E-B07B-76EBF6CB7D52}"/>
              </a:ext>
            </a:extLst>
          </p:cNvPr>
          <p:cNvSpPr txBox="1"/>
          <p:nvPr/>
        </p:nvSpPr>
        <p:spPr>
          <a:xfrm>
            <a:off x="794278" y="1437845"/>
            <a:ext cx="10611759" cy="491451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137160" tIns="0" rIns="137160" bIns="0" rtlCol="0">
            <a:spAutoFit/>
          </a:bodyPr>
          <a:lstStyle/>
          <a:p>
            <a:pPr indent="457200" algn="just">
              <a:lnSpc>
                <a:spcPct val="200000"/>
              </a:lnSpc>
            </a:pPr>
            <a:r>
              <a:rPr lang="en-US" sz="2000" baseline="30000" dirty="0">
                <a:solidFill>
                  <a:schemeClr val="tx1"/>
                </a:solidFill>
                <a:latin typeface="Segoe UI Semibold" panose="020B0702040204020203" pitchFamily="34" charset="0"/>
                <a:cs typeface="Segoe UI Semibold" panose="020B0702040204020203" pitchFamily="34" charset="0"/>
              </a:rPr>
              <a:t>13</a:t>
            </a:r>
            <a:r>
              <a:rPr lang="en-US" sz="2000" dirty="0">
                <a:solidFill>
                  <a:schemeClr val="tx1"/>
                </a:solidFill>
                <a:latin typeface="Segoe UI Semibold" panose="020B0702040204020203" pitchFamily="34" charset="0"/>
                <a:cs typeface="Segoe UI Semibold" panose="020B0702040204020203" pitchFamily="34" charset="0"/>
              </a:rPr>
              <a:t>Now some of the itinerant Jewish exorcists also attempted to pronounce the name of the Lord Jesus over those who had evil spirits, saying, </a:t>
            </a:r>
            <a:r>
              <a:rPr lang="en-US" sz="2000" dirty="0">
                <a:solidFill>
                  <a:schemeClr val="tx1"/>
                </a:solidFill>
                <a:effectLst>
                  <a:glow rad="139700">
                    <a:schemeClr val="accent4">
                      <a:satMod val="175000"/>
                      <a:alpha val="40000"/>
                    </a:schemeClr>
                  </a:glow>
                </a:effectLst>
                <a:latin typeface="Segoe UI Semibold" panose="020B0702040204020203" pitchFamily="34" charset="0"/>
                <a:cs typeface="Segoe UI Semibold" panose="020B0702040204020203" pitchFamily="34" charset="0"/>
              </a:rPr>
              <a:t>“I command you by the Jesus that Paul preaches!”</a:t>
            </a:r>
            <a:r>
              <a:rPr lang="en-US" sz="2000" dirty="0">
                <a:solidFill>
                  <a:schemeClr val="tx1"/>
                </a:solidFill>
                <a:latin typeface="Segoe UI Semibold" panose="020B0702040204020203" pitchFamily="34" charset="0"/>
                <a:cs typeface="Segoe UI Semibold" panose="020B0702040204020203" pitchFamily="34" charset="0"/>
              </a:rPr>
              <a:t> </a:t>
            </a:r>
            <a:r>
              <a:rPr lang="en-US" sz="2000" baseline="30000" dirty="0">
                <a:solidFill>
                  <a:schemeClr val="tx1"/>
                </a:solidFill>
                <a:latin typeface="Segoe UI Semibold" panose="020B0702040204020203" pitchFamily="34" charset="0"/>
                <a:cs typeface="Segoe UI Semibold" panose="020B0702040204020203" pitchFamily="34" charset="0"/>
              </a:rPr>
              <a:t>14</a:t>
            </a:r>
            <a:r>
              <a:rPr lang="en-US" sz="2000" dirty="0">
                <a:solidFill>
                  <a:schemeClr val="tx1"/>
                </a:solidFill>
                <a:latin typeface="Segoe UI Semibold" panose="020B0702040204020203" pitchFamily="34" charset="0"/>
                <a:cs typeface="Segoe UI Semibold" panose="020B0702040204020203" pitchFamily="34" charset="0"/>
              </a:rPr>
              <a:t>Seven sons of </a:t>
            </a:r>
            <a:r>
              <a:rPr lang="en-US" sz="2000" dirty="0" err="1">
                <a:solidFill>
                  <a:schemeClr val="tx1"/>
                </a:solidFill>
                <a:latin typeface="Segoe UI Semibold" panose="020B0702040204020203" pitchFamily="34" charset="0"/>
                <a:cs typeface="Segoe UI Semibold" panose="020B0702040204020203" pitchFamily="34" charset="0"/>
              </a:rPr>
              <a:t>Sceva</a:t>
            </a:r>
            <a:r>
              <a:rPr lang="en-US" sz="2000" dirty="0">
                <a:solidFill>
                  <a:schemeClr val="tx1"/>
                </a:solidFill>
                <a:latin typeface="Segoe UI Semibold" panose="020B0702040204020203" pitchFamily="34" charset="0"/>
                <a:cs typeface="Segoe UI Semibold" panose="020B0702040204020203" pitchFamily="34" charset="0"/>
              </a:rPr>
              <a:t>, a Jewish high priest, were doing this. </a:t>
            </a:r>
            <a:r>
              <a:rPr lang="en-US" sz="2000" baseline="30000" dirty="0">
                <a:solidFill>
                  <a:schemeClr val="tx1"/>
                </a:solidFill>
                <a:latin typeface="Segoe UI Semibold" panose="020B0702040204020203" pitchFamily="34" charset="0"/>
                <a:cs typeface="Segoe UI Semibold" panose="020B0702040204020203" pitchFamily="34" charset="0"/>
              </a:rPr>
              <a:t>15</a:t>
            </a:r>
            <a:r>
              <a:rPr lang="en-US" sz="2000" dirty="0">
                <a:solidFill>
                  <a:schemeClr val="tx1"/>
                </a:solidFill>
                <a:latin typeface="Segoe UI Semibold" panose="020B0702040204020203" pitchFamily="34" charset="0"/>
                <a:cs typeface="Segoe UI Semibold" panose="020B0702040204020203" pitchFamily="34" charset="0"/>
              </a:rPr>
              <a:t>The evil spirit answered them, “I know Jesus, and I recognize Paul—but </a:t>
            </a:r>
            <a:r>
              <a:rPr lang="en-US" sz="2000" dirty="0">
                <a:solidFill>
                  <a:schemeClr val="tx1"/>
                </a:solidFill>
                <a:effectLst>
                  <a:glow rad="139700">
                    <a:schemeClr val="accent4">
                      <a:satMod val="175000"/>
                      <a:alpha val="40000"/>
                    </a:schemeClr>
                  </a:glow>
                </a:effectLst>
                <a:latin typeface="Segoe UI Semibold" panose="020B0702040204020203" pitchFamily="34" charset="0"/>
                <a:cs typeface="Segoe UI Semibold" panose="020B0702040204020203" pitchFamily="34" charset="0"/>
              </a:rPr>
              <a:t>who are you?</a:t>
            </a:r>
            <a:r>
              <a:rPr lang="en-US" sz="2000" dirty="0">
                <a:solidFill>
                  <a:schemeClr val="tx1"/>
                </a:solidFill>
                <a:latin typeface="Segoe UI Semibold" panose="020B0702040204020203" pitchFamily="34" charset="0"/>
                <a:cs typeface="Segoe UI Semibold" panose="020B0702040204020203" pitchFamily="34" charset="0"/>
              </a:rPr>
              <a:t>” </a:t>
            </a:r>
            <a:r>
              <a:rPr lang="en-US" sz="2000" baseline="30000" dirty="0">
                <a:solidFill>
                  <a:schemeClr val="tx1"/>
                </a:solidFill>
                <a:latin typeface="Segoe UI Semibold" panose="020B0702040204020203" pitchFamily="34" charset="0"/>
                <a:cs typeface="Segoe UI Semibold" panose="020B0702040204020203" pitchFamily="34" charset="0"/>
              </a:rPr>
              <a:t>16</a:t>
            </a:r>
            <a:r>
              <a:rPr lang="en-US" sz="2000" dirty="0">
                <a:solidFill>
                  <a:schemeClr val="tx1"/>
                </a:solidFill>
                <a:latin typeface="Segoe UI Semibold" panose="020B0702040204020203" pitchFamily="34" charset="0"/>
                <a:cs typeface="Segoe UI Semibold" panose="020B0702040204020203" pitchFamily="34" charset="0"/>
              </a:rPr>
              <a:t>Then the man who had the evil spirit jumped on them, overpowered them all, and prevailed against them, so that they ran out of that house naked and wounded. </a:t>
            </a:r>
            <a:r>
              <a:rPr lang="en-US" sz="2000" baseline="30000" dirty="0">
                <a:solidFill>
                  <a:schemeClr val="tx1"/>
                </a:solidFill>
                <a:latin typeface="Segoe UI Semibold" panose="020B0702040204020203" pitchFamily="34" charset="0"/>
                <a:cs typeface="Segoe UI Semibold" panose="020B0702040204020203" pitchFamily="34" charset="0"/>
              </a:rPr>
              <a:t>17</a:t>
            </a:r>
            <a:r>
              <a:rPr lang="en-US" sz="2000" dirty="0">
                <a:solidFill>
                  <a:schemeClr val="tx1"/>
                </a:solidFill>
                <a:latin typeface="Segoe UI Semibold" panose="020B0702040204020203" pitchFamily="34" charset="0"/>
                <a:cs typeface="Segoe UI Semibold" panose="020B0702040204020203" pitchFamily="34" charset="0"/>
              </a:rPr>
              <a:t>When this became known to everyone who lived in Ephesus, both Jews and Greeks, they became afraid, and the name of the Lord Jesus was held in high esteem.</a:t>
            </a: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526271" y="417375"/>
            <a:ext cx="11155680" cy="837713"/>
          </a:xfrm>
          <a:prstGeom prst="roundRect">
            <a:avLst/>
          </a:prstGeom>
          <a:solidFill>
            <a:srgbClr val="B9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Counterfeit Competition </a:t>
            </a:r>
            <a:r>
              <a:rPr lang="en-US" sz="4400" b="1" dirty="0">
                <a:solidFill>
                  <a:schemeClr val="bg1"/>
                </a:solidFill>
                <a:effectLst>
                  <a:outerShdw blurRad="38100" dist="38100" dir="2700000" algn="tl">
                    <a:srgbClr val="000000">
                      <a:alpha val="43137"/>
                    </a:srgbClr>
                  </a:outerShdw>
                </a:effectLst>
                <a:latin typeface="Papyrus" panose="03070502060502030205" pitchFamily="66" charset="0"/>
              </a:rPr>
              <a:t>	</a:t>
            </a:r>
            <a:r>
              <a:rPr lang="en-US" sz="28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19:13-17</a:t>
            </a:r>
            <a:endParaRPr lang="en-US" sz="3600" b="1" i="1"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5830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50352" y="0"/>
            <a:ext cx="4570333" cy="6858000"/>
            <a:chOff x="8150352" y="0"/>
            <a:chExt cx="4570333"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57213"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11</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6" name="Rectangle: Rounded Corners 25">
            <a:extLst>
              <a:ext uri="{FF2B5EF4-FFF2-40B4-BE49-F238E27FC236}">
                <a16:creationId xmlns:a16="http://schemas.microsoft.com/office/drawing/2014/main" id="{335FC761-B1CB-4083-BD23-FB0F90B9FFC2}"/>
              </a:ext>
            </a:extLst>
          </p:cNvPr>
          <p:cNvSpPr/>
          <p:nvPr/>
        </p:nvSpPr>
        <p:spPr bwMode="auto">
          <a:xfrm>
            <a:off x="8529014" y="685850"/>
            <a:ext cx="3267920" cy="136661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91440" bIns="0" numCol="1" rtlCol="0" anchor="ctr" anchorCtr="0" compatLnSpc="1">
            <a:prstTxWarp prst="textNoShape">
              <a:avLst/>
            </a:prstTxWarp>
          </a:bodyPr>
          <a:lstStyle/>
          <a:p>
            <a:pPr algn="ctr">
              <a:spcAft>
                <a:spcPts val="600"/>
              </a:spcAft>
            </a:pPr>
            <a:r>
              <a:rPr lang="en-US" sz="3600" b="1" cap="small" dirty="0">
                <a:solidFill>
                  <a:srgbClr val="C50505"/>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Unexpected</a:t>
            </a:r>
            <a:r>
              <a:rPr lang="en-US" sz="36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Outcome</a:t>
            </a:r>
            <a:endParaRPr lang="en-US" sz="3200" b="1" i="1" cap="small" dirty="0">
              <a:latin typeface="Segoe UI Black" panose="020B0A02040204020203" pitchFamily="34" charset="0"/>
              <a:ea typeface="Segoe UI Black" panose="020B0A02040204020203" pitchFamily="34" charset="0"/>
            </a:endParaRPr>
          </a:p>
        </p:txBody>
      </p:sp>
      <p:sp>
        <p:nvSpPr>
          <p:cNvPr id="21" name="TextBox 20">
            <a:extLst>
              <a:ext uri="{FF2B5EF4-FFF2-40B4-BE49-F238E27FC236}">
                <a16:creationId xmlns:a16="http://schemas.microsoft.com/office/drawing/2014/main" id="{45079431-1F8B-4292-9798-2DC05457F3EF}"/>
              </a:ext>
            </a:extLst>
          </p:cNvPr>
          <p:cNvSpPr txBox="1"/>
          <p:nvPr/>
        </p:nvSpPr>
        <p:spPr>
          <a:xfrm>
            <a:off x="523039" y="489892"/>
            <a:ext cx="6999986" cy="2754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lIns="182880" tIns="182880" rIns="182880" bIns="182880" rtlCol="0">
            <a:spAutoFit/>
          </a:bodyPr>
          <a:lstStyle/>
          <a:p>
            <a:pPr marL="460375" indent="-460375">
              <a:spcAft>
                <a:spcPts val="4200"/>
              </a:spcAft>
              <a:buClr>
                <a:srgbClr val="C00000"/>
              </a:buClr>
              <a:buFont typeface="Wingdings" panose="05000000000000000000" pitchFamily="2" charset="2"/>
              <a:buChar char="Ø"/>
            </a:pPr>
            <a:r>
              <a:rPr lang="en-US" sz="2400" b="1" dirty="0">
                <a:latin typeface="Segoe UI" panose="020B0502040204020203" pitchFamily="34" charset="0"/>
                <a:ea typeface="Segoe UI Black" panose="020B0A02040204020203" pitchFamily="34" charset="0"/>
                <a:cs typeface="Segoe UI" panose="020B0502040204020203" pitchFamily="34" charset="0"/>
              </a:rPr>
              <a:t>The itinerant Jewish exorcists decided to add </a:t>
            </a:r>
            <a:r>
              <a:rPr lang="en-US" sz="2400" b="1" dirty="0">
                <a:effectLst>
                  <a:glow rad="139700">
                    <a:schemeClr val="accent4">
                      <a:alpha val="40000"/>
                    </a:schemeClr>
                  </a:glow>
                </a:effectLst>
                <a:latin typeface="Segoe UI" panose="020B0502040204020203" pitchFamily="34" charset="0"/>
                <a:ea typeface="Segoe UI Black" panose="020B0A02040204020203" pitchFamily="34" charset="0"/>
                <a:cs typeface="Segoe UI" panose="020B0502040204020203" pitchFamily="34" charset="0"/>
              </a:rPr>
              <a:t>the name of Jesus</a:t>
            </a:r>
            <a:r>
              <a:rPr lang="en-US" sz="2400" b="1" dirty="0">
                <a:latin typeface="Segoe UI" panose="020B0502040204020203" pitchFamily="34" charset="0"/>
                <a:ea typeface="Segoe UI Black" panose="020B0A02040204020203" pitchFamily="34" charset="0"/>
                <a:cs typeface="Segoe UI" panose="020B0502040204020203" pitchFamily="34" charset="0"/>
              </a:rPr>
              <a:t> to their repertoire of incantations.</a:t>
            </a:r>
          </a:p>
          <a:p>
            <a:pPr marL="460375" indent="-460375">
              <a:spcAft>
                <a:spcPts val="4200"/>
              </a:spcAft>
              <a:buClr>
                <a:srgbClr val="C00000"/>
              </a:buClr>
              <a:buFont typeface="Wingdings" panose="05000000000000000000" pitchFamily="2" charset="2"/>
              <a:buChar char="Ø"/>
            </a:pPr>
            <a:r>
              <a:rPr lang="en-US" sz="2400" b="1" dirty="0">
                <a:latin typeface="Segoe UI" panose="020B0502040204020203" pitchFamily="34" charset="0"/>
                <a:ea typeface="Segoe UI Black" panose="020B0A02040204020203" pitchFamily="34" charset="0"/>
                <a:cs typeface="Segoe UI" panose="020B0502040204020203" pitchFamily="34" charset="0"/>
              </a:rPr>
              <a:t>But they had neither the right to use the name nor the power to command demons.</a:t>
            </a:r>
          </a:p>
        </p:txBody>
      </p:sp>
      <p:sp>
        <p:nvSpPr>
          <p:cNvPr id="23" name="Rectangle: Rounded Corners 22">
            <a:extLst>
              <a:ext uri="{FF2B5EF4-FFF2-40B4-BE49-F238E27FC236}">
                <a16:creationId xmlns:a16="http://schemas.microsoft.com/office/drawing/2014/main" id="{488252E8-2473-4EEC-811F-09A93BE63449}"/>
              </a:ext>
            </a:extLst>
          </p:cNvPr>
          <p:cNvSpPr/>
          <p:nvPr/>
        </p:nvSpPr>
        <p:spPr>
          <a:xfrm>
            <a:off x="1337759" y="4618834"/>
            <a:ext cx="5370546" cy="58811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How did it work out for them?</a:t>
            </a:r>
          </a:p>
        </p:txBody>
      </p:sp>
      <p:sp>
        <p:nvSpPr>
          <p:cNvPr id="19" name="Rectangle: Rounded Corners 18">
            <a:extLst>
              <a:ext uri="{FF2B5EF4-FFF2-40B4-BE49-F238E27FC236}">
                <a16:creationId xmlns:a16="http://schemas.microsoft.com/office/drawing/2014/main" id="{344F506A-1BCC-4C67-9AF7-429300AB3C78}"/>
              </a:ext>
            </a:extLst>
          </p:cNvPr>
          <p:cNvSpPr/>
          <p:nvPr/>
        </p:nvSpPr>
        <p:spPr>
          <a:xfrm>
            <a:off x="1847526" y="5506790"/>
            <a:ext cx="4351013" cy="53465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was the end result?</a:t>
            </a:r>
          </a:p>
        </p:txBody>
      </p:sp>
      <p:sp>
        <p:nvSpPr>
          <p:cNvPr id="22" name="Rectangle: Rounded Corners 21">
            <a:extLst>
              <a:ext uri="{FF2B5EF4-FFF2-40B4-BE49-F238E27FC236}">
                <a16:creationId xmlns:a16="http://schemas.microsoft.com/office/drawing/2014/main" id="{88F02439-3A5C-4E68-B6BF-B004F95A3FBB}"/>
              </a:ext>
            </a:extLst>
          </p:cNvPr>
          <p:cNvSpPr/>
          <p:nvPr/>
        </p:nvSpPr>
        <p:spPr>
          <a:xfrm>
            <a:off x="1847526" y="3784343"/>
            <a:ext cx="4351013" cy="53465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was their objective?</a:t>
            </a:r>
          </a:p>
        </p:txBody>
      </p:sp>
      <p:sp>
        <p:nvSpPr>
          <p:cNvPr id="24" name="Rectangle: Rounded Corners 23">
            <a:extLst>
              <a:ext uri="{FF2B5EF4-FFF2-40B4-BE49-F238E27FC236}">
                <a16:creationId xmlns:a16="http://schemas.microsoft.com/office/drawing/2014/main" id="{BDB97F0C-0B71-47EA-A707-AEDBE28FFDC8}"/>
              </a:ext>
            </a:extLst>
          </p:cNvPr>
          <p:cNvSpPr/>
          <p:nvPr/>
        </p:nvSpPr>
        <p:spPr>
          <a:xfrm>
            <a:off x="8778034" y="2838900"/>
            <a:ext cx="2769881" cy="2925777"/>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50000"/>
              </a:lnSpc>
            </a:pPr>
            <a:r>
              <a:rPr lang="en-US" sz="1600" b="1" i="1" dirty="0">
                <a:solidFill>
                  <a:schemeClr val="bg1"/>
                </a:solidFill>
                <a:latin typeface="Segoe UI Semilight" panose="020B0402040204020203" pitchFamily="34" charset="0"/>
                <a:cs typeface="Segoe UI Semilight" panose="020B0402040204020203" pitchFamily="34" charset="0"/>
              </a:rPr>
              <a:t>The attempt to provide competition completely backfired and only brought greater conviction among the Ephesians of the power of Jesus’ name and the truth of Paul’s preaching.</a:t>
            </a:r>
          </a:p>
        </p:txBody>
      </p:sp>
    </p:spTree>
    <p:extLst>
      <p:ext uri="{BB962C8B-B14F-4D97-AF65-F5344CB8AC3E}">
        <p14:creationId xmlns:p14="http://schemas.microsoft.com/office/powerpoint/2010/main" val="6056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22"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150000"/>
              </a:lnSpc>
              <a:spcAft>
                <a:spcPts val="600"/>
              </a:spcAft>
            </a:pPr>
            <a:r>
              <a:rPr lang="en-US" sz="2800" b="1" spc="-100" baseline="300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18</a:t>
            </a: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a:t>
            </a:r>
            <a:r>
              <a:rPr lang="en-US" sz="2800" b="1" spc="-100" dirty="0">
                <a:solidFill>
                  <a:srgbClr val="C50505"/>
                </a:solidFill>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many who had become believers</a:t>
            </a: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 came confessing and disclosing their practices, </a:t>
            </a:r>
            <a:r>
              <a:rPr lang="en-US" sz="2800" b="1" spc="-100" baseline="300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19</a:t>
            </a: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while many of those who had practiced magic collected their books and burned them in front of everyone. So they calculated their value and found it to be fifty thousand pieces of silver. </a:t>
            </a:r>
            <a:r>
              <a:rPr lang="en-US" sz="2800" b="1" spc="-100" baseline="300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20</a:t>
            </a: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In this way </a:t>
            </a:r>
            <a:r>
              <a:rPr lang="en-US" sz="2800" b="1" spc="-100" dirty="0">
                <a:solidFill>
                  <a:srgbClr val="C50505"/>
                </a:solidFill>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the word of the Lord spread and prevailed</a:t>
            </a: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12</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5" name="Rectangle: Rounded Corners 14">
            <a:extLst>
              <a:ext uri="{FF2B5EF4-FFF2-40B4-BE49-F238E27FC236}">
                <a16:creationId xmlns:a16="http://schemas.microsoft.com/office/drawing/2014/main" id="{B00E07DC-568C-4023-8374-8BF68740372C}"/>
              </a:ext>
            </a:extLst>
          </p:cNvPr>
          <p:cNvSpPr/>
          <p:nvPr/>
        </p:nvSpPr>
        <p:spPr bwMode="auto">
          <a:xfrm>
            <a:off x="379759" y="601670"/>
            <a:ext cx="3249161" cy="1415988"/>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End Result</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19:18-20</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5B9A74BD-F95B-41B7-A49C-BD38230555FA}"/>
              </a:ext>
            </a:extLst>
          </p:cNvPr>
          <p:cNvSpPr/>
          <p:nvPr/>
        </p:nvSpPr>
        <p:spPr>
          <a:xfrm>
            <a:off x="554876" y="2749611"/>
            <a:ext cx="2898926" cy="156807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Economic Impact</a:t>
            </a:r>
          </a:p>
          <a:p>
            <a:pPr algn="ctr"/>
            <a:r>
              <a:rPr lang="en-US" sz="20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50,000 days’ wages for an average laborer. That’s 160 years!</a:t>
            </a:r>
          </a:p>
        </p:txBody>
      </p:sp>
      <p:sp>
        <p:nvSpPr>
          <p:cNvPr id="19" name="Rectangle: Rounded Corners 18">
            <a:extLst>
              <a:ext uri="{FF2B5EF4-FFF2-40B4-BE49-F238E27FC236}">
                <a16:creationId xmlns:a16="http://schemas.microsoft.com/office/drawing/2014/main" id="{37557687-E656-45C8-87D9-07D8820DD33D}"/>
              </a:ext>
            </a:extLst>
          </p:cNvPr>
          <p:cNvSpPr/>
          <p:nvPr/>
        </p:nvSpPr>
        <p:spPr>
          <a:xfrm>
            <a:off x="686646" y="4793085"/>
            <a:ext cx="2635387" cy="1178120"/>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solidFill>
                  <a:schemeClr val="tx1"/>
                </a:solidFill>
                <a:latin typeface="Segoe UI Semibold" panose="020B0702040204020203" pitchFamily="34" charset="0"/>
                <a:cs typeface="Segoe UI Semibold" panose="020B0702040204020203" pitchFamily="34" charset="0"/>
              </a:rPr>
              <a:t>Magicians were not alone; others were impacted too.</a:t>
            </a:r>
            <a:endParaRPr lang="en-US" i="1"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2599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13</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678289" y="1787241"/>
            <a:ext cx="8327564" cy="57888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a:latin typeface="Segoe UI" panose="020B0502040204020203" pitchFamily="34" charset="0"/>
                <a:cs typeface="Segoe UI" panose="020B0502040204020203" pitchFamily="34" charset="0"/>
              </a:rPr>
              <a:t>TENACIOUS 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678289" y="2519537"/>
            <a:ext cx="8327564" cy="376943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182880" tIns="182880" rIns="182880" bIns="182880" numCol="1" rtlCol="0" anchor="ctr"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sz="2000" b="1" dirty="0">
                <a:latin typeface="Segoe UI" panose="020B0502040204020203" pitchFamily="34" charset="0"/>
                <a:cs typeface="Segoe UI" panose="020B0502040204020203" pitchFamily="34" charset="0"/>
              </a:rPr>
              <a:t>Paul boldly shared the Good News </a:t>
            </a:r>
            <a:r>
              <a:rPr lang="en-US" sz="2000" b="1" dirty="0">
                <a:solidFill>
                  <a:schemeClr val="bg1"/>
                </a:solidFill>
                <a:effectLst>
                  <a:glow rad="228600">
                    <a:srgbClr val="C00000">
                      <a:alpha val="60000"/>
                    </a:srgbClr>
                  </a:glow>
                  <a:outerShdw blurRad="38100" dist="38100" dir="2700000" algn="tl">
                    <a:srgbClr val="000000">
                      <a:alpha val="43137"/>
                    </a:srgbClr>
                  </a:outerShdw>
                </a:effectLst>
                <a:latin typeface="Segoe UI" panose="020B0502040204020203" pitchFamily="34" charset="0"/>
                <a:cs typeface="Segoe UI" panose="020B0502040204020203" pitchFamily="34" charset="0"/>
              </a:rPr>
              <a:t>despite relentless opposition,</a:t>
            </a:r>
            <a:r>
              <a:rPr lang="en-US" sz="2000" b="1" dirty="0">
                <a:latin typeface="Segoe UI" panose="020B0502040204020203" pitchFamily="34" charset="0"/>
                <a:cs typeface="Segoe UI" panose="020B0502040204020203" pitchFamily="34" charset="0"/>
              </a:rPr>
              <a:t> and his tenacity is a model for all believers.</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sz="2000" b="1" dirty="0">
                <a:latin typeface="Segoe UI" panose="020B0502040204020203" pitchFamily="34" charset="0"/>
                <a:cs typeface="Segoe UI" panose="020B0502040204020203" pitchFamily="34" charset="0"/>
              </a:rPr>
              <a:t>All the satanic forces of the occult and magic arrayed against Paul, but they </a:t>
            </a:r>
            <a:r>
              <a:rPr lang="en-US" sz="2000" b="1" dirty="0">
                <a:solidFill>
                  <a:schemeClr val="bg1"/>
                </a:solidFill>
                <a:effectLst>
                  <a:glow rad="228600">
                    <a:srgbClr val="C00000">
                      <a:alpha val="60000"/>
                    </a:srgbClr>
                  </a:glow>
                  <a:outerShdw blurRad="38100" dist="38100" dir="2700000" algn="tl">
                    <a:srgbClr val="000000">
                      <a:alpha val="43137"/>
                    </a:srgbClr>
                  </a:outerShdw>
                </a:effectLst>
                <a:latin typeface="Segoe UI" panose="020B0502040204020203" pitchFamily="34" charset="0"/>
                <a:cs typeface="Segoe UI" panose="020B0502040204020203" pitchFamily="34" charset="0"/>
              </a:rPr>
              <a:t>could not overpower the Word of God</a:t>
            </a:r>
            <a:r>
              <a:rPr lang="en-US" sz="2000" b="1" dirty="0">
                <a:solidFill>
                  <a:schemeClr val="bg1"/>
                </a:solidFill>
                <a:effectLst/>
                <a:latin typeface="Segoe UI" panose="020B0502040204020203" pitchFamily="34" charset="0"/>
                <a:cs typeface="Segoe UI" panose="020B0502040204020203" pitchFamily="34" charset="0"/>
              </a:rPr>
              <a:t>.</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sz="2000" b="1" dirty="0">
                <a:latin typeface="Segoe UI" panose="020B0502040204020203" pitchFamily="34" charset="0"/>
                <a:cs typeface="Segoe UI" panose="020B0502040204020203" pitchFamily="34" charset="0"/>
              </a:rPr>
              <a:t>The bold preaching of the Gospel, the confirming miracles, the defeat of the exorcists, the resultant awe for the name of Jesus, and the public repudiation of the magical arts demonstrated </a:t>
            </a:r>
            <a:r>
              <a:rPr lang="en-US" sz="2000" b="1" dirty="0">
                <a:solidFill>
                  <a:schemeClr val="bg1"/>
                </a:solidFill>
                <a:effectLst>
                  <a:glow rad="228600">
                    <a:srgbClr val="C00000">
                      <a:alpha val="60000"/>
                    </a:srgbClr>
                  </a:glow>
                  <a:outerShdw blurRad="38100" dist="38100" dir="2700000" algn="tl">
                    <a:srgbClr val="000000">
                      <a:alpha val="43137"/>
                    </a:srgbClr>
                  </a:outerShdw>
                </a:effectLst>
                <a:latin typeface="Segoe UI" panose="020B0502040204020203" pitchFamily="34" charset="0"/>
                <a:cs typeface="Segoe UI" panose="020B0502040204020203" pitchFamily="34" charset="0"/>
              </a:rPr>
              <a:t>the invincible might of God’s Word</a:t>
            </a:r>
            <a:r>
              <a:rPr lang="en-US" sz="20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p>
        </p:txBody>
      </p:sp>
      <p:sp>
        <p:nvSpPr>
          <p:cNvPr id="3" name="TextBox 2">
            <a:extLst>
              <a:ext uri="{FF2B5EF4-FFF2-40B4-BE49-F238E27FC236}">
                <a16:creationId xmlns:a16="http://schemas.microsoft.com/office/drawing/2014/main" id="{11709506-06CF-4569-B771-B6A4735C1397}"/>
              </a:ext>
            </a:extLst>
          </p:cNvPr>
          <p:cNvSpPr txBox="1"/>
          <p:nvPr/>
        </p:nvSpPr>
        <p:spPr>
          <a:xfrm>
            <a:off x="9326807" y="2036463"/>
            <a:ext cx="2346177" cy="2210395"/>
          </a:xfrm>
          <a:prstGeom prst="rect">
            <a:avLst/>
          </a:prstGeom>
          <a:ln>
            <a:solidFill>
              <a:srgbClr val="C50505"/>
            </a:solidFill>
          </a:ln>
        </p:spPr>
        <p:style>
          <a:lnRef idx="2">
            <a:schemeClr val="accent2"/>
          </a:lnRef>
          <a:fillRef idx="1">
            <a:schemeClr val="lt1"/>
          </a:fillRef>
          <a:effectRef idx="0">
            <a:schemeClr val="accent2"/>
          </a:effectRef>
          <a:fontRef idx="minor">
            <a:schemeClr val="dk1"/>
          </a:fontRef>
        </p:style>
        <p:txBody>
          <a:bodyPr wrap="square" lIns="182880" tIns="91440" rIns="182880" bIns="91440" rtlCol="0">
            <a:spAutoFit/>
          </a:bodyPr>
          <a:lstStyle/>
          <a:p>
            <a:pPr algn="ctr"/>
            <a:r>
              <a:rPr lang="en-US" b="1" dirty="0">
                <a:latin typeface="Segoe UI" panose="020B0502040204020203" pitchFamily="34" charset="0"/>
                <a:cs typeface="Segoe UI" panose="020B0502040204020203" pitchFamily="34" charset="0"/>
              </a:rPr>
              <a:t>1 John 4:4</a:t>
            </a:r>
            <a:endParaRPr lang="en-US" sz="1600" b="1" dirty="0">
              <a:latin typeface="Segoe UI" panose="020B0502040204020203" pitchFamily="34" charset="0"/>
              <a:cs typeface="Segoe UI" panose="020B0502040204020203" pitchFamily="34" charset="0"/>
            </a:endParaRPr>
          </a:p>
          <a:p>
            <a:pPr algn="ctr"/>
            <a:r>
              <a:rPr lang="en-US" sz="1600" i="1" dirty="0">
                <a:latin typeface="Segoe UI" panose="020B0502040204020203" pitchFamily="34" charset="0"/>
                <a:cs typeface="Segoe UI" panose="020B0502040204020203" pitchFamily="34" charset="0"/>
              </a:rPr>
              <a:t>“You are from God, little children, and you have conquered them, because </a:t>
            </a:r>
            <a:r>
              <a:rPr lang="en-US" sz="1600" b="1" i="1" dirty="0">
                <a:solidFill>
                  <a:schemeClr val="tx1"/>
                </a:solidFill>
                <a:effectLst/>
                <a:latin typeface="Segoe UI" panose="020B0502040204020203" pitchFamily="34" charset="0"/>
                <a:cs typeface="Segoe UI" panose="020B0502040204020203" pitchFamily="34" charset="0"/>
              </a:rPr>
              <a:t>the one who is in you is greater than the one who is in the world.</a:t>
            </a:r>
            <a:r>
              <a:rPr lang="en-US" sz="1600" i="1" dirty="0">
                <a:latin typeface="Segoe UI" panose="020B0502040204020203" pitchFamily="34" charset="0"/>
                <a:cs typeface="Segoe UI" panose="020B0502040204020203" pitchFamily="34" charset="0"/>
              </a:rPr>
              <a:t>”</a:t>
            </a:r>
            <a:endParaRPr lang="en-US" sz="2400" i="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FA47CAD7-3A2E-4B42-A232-905EE3F2D24E}"/>
              </a:ext>
            </a:extLst>
          </p:cNvPr>
          <p:cNvSpPr txBox="1"/>
          <p:nvPr/>
        </p:nvSpPr>
        <p:spPr>
          <a:xfrm>
            <a:off x="9326807" y="4505200"/>
            <a:ext cx="2346177" cy="1600438"/>
          </a:xfrm>
          <a:prstGeom prst="rect">
            <a:avLst/>
          </a:prstGeom>
          <a:ln>
            <a:solidFill>
              <a:srgbClr val="C5050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Segoe UI" panose="020B0502040204020203" pitchFamily="34" charset="0"/>
                <a:cs typeface="Segoe UI" panose="020B0502040204020203" pitchFamily="34" charset="0"/>
              </a:rPr>
              <a:t>Acts 1:8</a:t>
            </a:r>
            <a:endParaRPr lang="en-US" sz="1600" b="1" dirty="0">
              <a:latin typeface="Segoe UI" panose="020B0502040204020203" pitchFamily="34" charset="0"/>
              <a:cs typeface="Segoe UI" panose="020B0502040204020203" pitchFamily="34" charset="0"/>
            </a:endParaRPr>
          </a:p>
          <a:p>
            <a:pPr algn="ctr"/>
            <a:r>
              <a:rPr lang="en-US" sz="1600" i="1" dirty="0">
                <a:solidFill>
                  <a:srgbClr val="C00000"/>
                </a:solidFill>
                <a:latin typeface="Segoe UI" panose="020B0502040204020203" pitchFamily="34" charset="0"/>
                <a:cs typeface="Segoe UI" panose="020B0502040204020203" pitchFamily="34" charset="0"/>
              </a:rPr>
              <a:t>“But </a:t>
            </a:r>
            <a:r>
              <a:rPr lang="en-US" sz="1600" b="1" i="1" dirty="0">
                <a:solidFill>
                  <a:srgbClr val="C00000"/>
                </a:solidFill>
                <a:latin typeface="Segoe UI" panose="020B0502040204020203" pitchFamily="34" charset="0"/>
                <a:cs typeface="Segoe UI" panose="020B0502040204020203" pitchFamily="34" charset="0"/>
              </a:rPr>
              <a:t>you will receive power</a:t>
            </a:r>
            <a:r>
              <a:rPr lang="en-US" sz="1600" i="1" dirty="0">
                <a:solidFill>
                  <a:srgbClr val="C00000"/>
                </a:solidFill>
                <a:latin typeface="Segoe UI" panose="020B0502040204020203" pitchFamily="34" charset="0"/>
                <a:cs typeface="Segoe UI" panose="020B0502040204020203" pitchFamily="34" charset="0"/>
              </a:rPr>
              <a:t> when the Holy Spirit has come on you, and you will be my witnesses…”</a:t>
            </a:r>
            <a:endParaRPr lang="en-US" sz="2400" i="1"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27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14</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16" name="TextBox 15">
            <a:extLst>
              <a:ext uri="{FF2B5EF4-FFF2-40B4-BE49-F238E27FC236}">
                <a16:creationId xmlns:a16="http://schemas.microsoft.com/office/drawing/2014/main" id="{3EB7359D-7F6F-4C2B-9249-D5F720052A22}"/>
              </a:ext>
            </a:extLst>
          </p:cNvPr>
          <p:cNvSpPr txBox="1"/>
          <p:nvPr/>
        </p:nvSpPr>
        <p:spPr>
          <a:xfrm>
            <a:off x="1176190" y="1940642"/>
            <a:ext cx="10766073" cy="4195932"/>
          </a:xfrm>
          <a:prstGeom prst="rect">
            <a:avLst/>
          </a:prstGeom>
        </p:spPr>
        <p:txBody>
          <a:bodyPr vert="horz" lIns="91440" tIns="0" rIns="91440" bIns="45720" rtlCol="0" anchor="t">
            <a:noAutofit/>
          </a:bodyPr>
          <a:lstStyle/>
          <a:p>
            <a:pPr algn="ctr" defTabSz="914400">
              <a:lnSpc>
                <a:spcPct val="200000"/>
              </a:lnSpc>
              <a:spcAft>
                <a:spcPts val="600"/>
              </a:spcAft>
            </a:pPr>
            <a:r>
              <a:rPr lang="en-US" sz="3200" b="1" spc="-100" dirty="0">
                <a:latin typeface="Segoe Print" panose="02000600000000000000" pitchFamily="2" charset="0"/>
                <a:cs typeface="Segoe UI Semibold" panose="020B0702040204020203" pitchFamily="34" charset="0"/>
              </a:rPr>
              <a:t>Be strong and courageous; don’t be terrified or afraid of them. For </a:t>
            </a:r>
            <a:r>
              <a:rPr lang="en-US" sz="3200" b="1" spc="-100" dirty="0">
                <a:solidFill>
                  <a:srgbClr val="C00000"/>
                </a:solidFill>
                <a:latin typeface="Segoe Print" panose="02000600000000000000" pitchFamily="2" charset="0"/>
                <a:cs typeface="Segoe UI Semibold" panose="020B0702040204020203" pitchFamily="34" charset="0"/>
              </a:rPr>
              <a:t>the Lord your God is the one who will go with you</a:t>
            </a:r>
            <a:r>
              <a:rPr lang="en-US" sz="3200" b="1" spc="-100" dirty="0">
                <a:latin typeface="Segoe Print" panose="02000600000000000000" pitchFamily="2" charset="0"/>
                <a:cs typeface="Segoe UI Semibold" panose="020B0702040204020203" pitchFamily="34" charset="0"/>
              </a:rPr>
              <a:t>; </a:t>
            </a:r>
            <a:r>
              <a:rPr lang="en-US" sz="3200" b="1" u="sng" spc="-100" dirty="0">
                <a:latin typeface="Segoe Print" panose="02000600000000000000" pitchFamily="2" charset="0"/>
                <a:cs typeface="Segoe UI Semibold" panose="020B0702040204020203" pitchFamily="34" charset="0"/>
              </a:rPr>
              <a:t>he will not leave you or abandon you</a:t>
            </a:r>
            <a:r>
              <a:rPr lang="en-US" sz="3200" b="1" spc="-100" dirty="0">
                <a:latin typeface="Segoe Print" panose="02000600000000000000" pitchFamily="2" charset="0"/>
                <a:cs typeface="Segoe UI Semibold" panose="020B0702040204020203" pitchFamily="34" charset="0"/>
              </a:rPr>
              <a:t>.”</a:t>
            </a:r>
          </a:p>
          <a:p>
            <a:pPr algn="ctr" defTabSz="914400">
              <a:lnSpc>
                <a:spcPct val="200000"/>
              </a:lnSpc>
              <a:spcAft>
                <a:spcPts val="600"/>
              </a:spcAft>
            </a:pPr>
            <a:r>
              <a:rPr lang="en-US" sz="2800" b="1" spc="-100" dirty="0">
                <a:latin typeface="Segoe UI Black" panose="020B0A02040204020203" pitchFamily="34" charset="0"/>
                <a:ea typeface="Segoe UI Black" panose="020B0A02040204020203" pitchFamily="34" charset="0"/>
                <a:cs typeface="Segoe UI Semibold" panose="020B0702040204020203" pitchFamily="34" charset="0"/>
              </a:rPr>
              <a:t>Deuteronomy 31:6</a:t>
            </a:r>
            <a:endParaRPr lang="en-US" sz="3200" b="1" spc="-100" dirty="0">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4" name="Star: 32 Points 3">
            <a:extLst>
              <a:ext uri="{FF2B5EF4-FFF2-40B4-BE49-F238E27FC236}">
                <a16:creationId xmlns:a16="http://schemas.microsoft.com/office/drawing/2014/main" id="{0B153644-8ED1-4BFF-9331-9E868BCDC57B}"/>
              </a:ext>
            </a:extLst>
          </p:cNvPr>
          <p:cNvSpPr/>
          <p:nvPr/>
        </p:nvSpPr>
        <p:spPr>
          <a:xfrm>
            <a:off x="235682" y="1848538"/>
            <a:ext cx="1097280" cy="1097280"/>
          </a:xfrm>
          <a:prstGeom prst="star32">
            <a:avLst/>
          </a:prstGeom>
          <a:solidFill>
            <a:srgbClr val="C5050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32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a:t>
            </a:r>
          </a:p>
        </p:txBody>
      </p:sp>
    </p:spTree>
    <p:extLst>
      <p:ext uri="{BB962C8B-B14F-4D97-AF65-F5344CB8AC3E}">
        <p14:creationId xmlns:p14="http://schemas.microsoft.com/office/powerpoint/2010/main" val="52779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15</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16" name="TextBox 15">
            <a:extLst>
              <a:ext uri="{FF2B5EF4-FFF2-40B4-BE49-F238E27FC236}">
                <a16:creationId xmlns:a16="http://schemas.microsoft.com/office/drawing/2014/main" id="{3EB7359D-7F6F-4C2B-9249-D5F720052A22}"/>
              </a:ext>
            </a:extLst>
          </p:cNvPr>
          <p:cNvSpPr txBox="1"/>
          <p:nvPr/>
        </p:nvSpPr>
        <p:spPr>
          <a:xfrm>
            <a:off x="441115" y="1763024"/>
            <a:ext cx="11315250" cy="4399865"/>
          </a:xfrm>
          <a:prstGeom prst="rect">
            <a:avLst/>
          </a:prstGeom>
        </p:spPr>
        <p:txBody>
          <a:bodyPr vert="horz" lIns="91440" tIns="0" rIns="91440" bIns="45720" rtlCol="0" anchor="t">
            <a:noAutofit/>
          </a:bodyPr>
          <a:lstStyle/>
          <a:p>
            <a:pPr algn="ctr" defTabSz="914400">
              <a:lnSpc>
                <a:spcPct val="150000"/>
              </a:lnSpc>
              <a:spcAft>
                <a:spcPts val="600"/>
              </a:spcAft>
            </a:pPr>
            <a:r>
              <a:rPr lang="en-US" sz="3200" b="1" spc="-100" dirty="0">
                <a:latin typeface="Segoe Print" panose="02000600000000000000" pitchFamily="2" charset="0"/>
                <a:cs typeface="Segoe UI Semibold" panose="020B0702040204020203" pitchFamily="34" charset="0"/>
              </a:rPr>
              <a:t>Do not fear, for I am with you; do not be afraid, for </a:t>
            </a:r>
            <a:br>
              <a:rPr lang="en-US" sz="3200" b="1" spc="-100" dirty="0">
                <a:latin typeface="Segoe Print" panose="02000600000000000000" pitchFamily="2" charset="0"/>
                <a:cs typeface="Segoe UI Semibold" panose="020B0702040204020203" pitchFamily="34" charset="0"/>
              </a:rPr>
            </a:br>
            <a:r>
              <a:rPr lang="en-US" sz="3200" b="1" spc="-100" dirty="0">
                <a:latin typeface="Segoe Print" panose="02000600000000000000" pitchFamily="2" charset="0"/>
                <a:cs typeface="Segoe UI Semibold" panose="020B0702040204020203" pitchFamily="34" charset="0"/>
              </a:rPr>
              <a:t>I am your God. I will strengthen you; I will help you; </a:t>
            </a:r>
            <a:br>
              <a:rPr lang="en-US" sz="3200" b="1" spc="-100" dirty="0">
                <a:latin typeface="Segoe Print" panose="02000600000000000000" pitchFamily="2" charset="0"/>
                <a:cs typeface="Segoe UI Semibold" panose="020B0702040204020203" pitchFamily="34" charset="0"/>
              </a:rPr>
            </a:br>
            <a:r>
              <a:rPr lang="en-US" sz="3200" b="1" spc="-100" dirty="0">
                <a:latin typeface="Segoe Print" panose="02000600000000000000" pitchFamily="2" charset="0"/>
                <a:cs typeface="Segoe UI Semibold" panose="020B0702040204020203" pitchFamily="34" charset="0"/>
              </a:rPr>
              <a:t>I will hold on to you with my righteous right hand…</a:t>
            </a:r>
            <a:br>
              <a:rPr lang="en-US" sz="3200" b="1" spc="-100" dirty="0">
                <a:latin typeface="Segoe Print" panose="02000600000000000000" pitchFamily="2" charset="0"/>
                <a:cs typeface="Segoe UI Semibold" panose="020B0702040204020203" pitchFamily="34" charset="0"/>
              </a:rPr>
            </a:br>
            <a:r>
              <a:rPr lang="en-US" sz="3200" b="1" spc="-100" dirty="0">
                <a:latin typeface="Segoe Print" panose="02000600000000000000" pitchFamily="2" charset="0"/>
                <a:cs typeface="Segoe UI Semibold" panose="020B0702040204020203" pitchFamily="34" charset="0"/>
              </a:rPr>
              <a:t>For I am the Lord your God, who holds your right hand, who says to you, “Do not fear, I will help you.</a:t>
            </a:r>
          </a:p>
          <a:p>
            <a:pPr algn="ctr" defTabSz="914400">
              <a:lnSpc>
                <a:spcPct val="150000"/>
              </a:lnSpc>
              <a:spcAft>
                <a:spcPts val="600"/>
              </a:spcAft>
            </a:pPr>
            <a:r>
              <a:rPr lang="en-US" sz="2800" b="1" spc="-100" dirty="0">
                <a:latin typeface="Segoe UI Black" panose="020B0A02040204020203" pitchFamily="34" charset="0"/>
                <a:ea typeface="Segoe UI Black" panose="020B0A02040204020203" pitchFamily="34" charset="0"/>
                <a:cs typeface="Segoe UI Semibold" panose="020B0702040204020203" pitchFamily="34" charset="0"/>
              </a:rPr>
              <a:t>Isaiah 41:10,13</a:t>
            </a:r>
            <a:endParaRPr lang="en-US" sz="3200" b="1" spc="-100" dirty="0">
              <a:latin typeface="Segoe Print" panose="02000600000000000000" pitchFamily="2" charset="0"/>
              <a:cs typeface="Segoe UI Semibold" panose="020B0702040204020203" pitchFamily="34" charset="0"/>
            </a:endParaRPr>
          </a:p>
        </p:txBody>
      </p:sp>
    </p:spTree>
    <p:extLst>
      <p:ext uri="{BB962C8B-B14F-4D97-AF65-F5344CB8AC3E}">
        <p14:creationId xmlns:p14="http://schemas.microsoft.com/office/powerpoint/2010/main" val="99389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16</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16" name="TextBox 15">
            <a:extLst>
              <a:ext uri="{FF2B5EF4-FFF2-40B4-BE49-F238E27FC236}">
                <a16:creationId xmlns:a16="http://schemas.microsoft.com/office/drawing/2014/main" id="{3EB7359D-7F6F-4C2B-9249-D5F720052A22}"/>
              </a:ext>
            </a:extLst>
          </p:cNvPr>
          <p:cNvSpPr txBox="1"/>
          <p:nvPr/>
        </p:nvSpPr>
        <p:spPr>
          <a:xfrm>
            <a:off x="441115" y="1763024"/>
            <a:ext cx="11315250" cy="4399865"/>
          </a:xfrm>
          <a:prstGeom prst="rect">
            <a:avLst/>
          </a:prstGeom>
          <a:effectLst>
            <a:glow rad="177800">
              <a:schemeClr val="accent5">
                <a:alpha val="60000"/>
              </a:schemeClr>
            </a:glow>
          </a:effectLst>
        </p:spPr>
        <p:txBody>
          <a:bodyPr vert="horz" lIns="91440" tIns="0" rIns="91440" bIns="45720" rtlCol="0" anchor="t">
            <a:noAutofit/>
          </a:bodyPr>
          <a:lstStyle/>
          <a:p>
            <a:pPr algn="ctr" defTabSz="914400">
              <a:lnSpc>
                <a:spcPct val="150000"/>
              </a:lnSpc>
              <a:spcAft>
                <a:spcPts val="600"/>
              </a:spcAft>
            </a:pPr>
            <a:r>
              <a:rPr lang="en-US" sz="3200" b="1" spc="-100" dirty="0">
                <a:solidFill>
                  <a:schemeClr val="accent4"/>
                </a:solidFill>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Do not fear</a:t>
            </a:r>
            <a:r>
              <a:rPr lang="en-US" sz="3200" b="1" spc="-100" dirty="0">
                <a:latin typeface="Segoe Print" panose="02000600000000000000" pitchFamily="2" charset="0"/>
                <a:cs typeface="Segoe UI Semibold" panose="020B0702040204020203" pitchFamily="34" charset="0"/>
              </a:rPr>
              <a:t>, for </a:t>
            </a:r>
            <a:r>
              <a:rPr lang="en-US" sz="3200" b="1" spc="-100" dirty="0">
                <a:solidFill>
                  <a:srgbClr val="C00000"/>
                </a:solidFill>
                <a:latin typeface="Segoe Print" panose="02000600000000000000" pitchFamily="2" charset="0"/>
                <a:cs typeface="Segoe UI Semibold" panose="020B0702040204020203" pitchFamily="34" charset="0"/>
              </a:rPr>
              <a:t>I am</a:t>
            </a:r>
            <a:r>
              <a:rPr lang="en-US" sz="3200" b="1" spc="-100" dirty="0">
                <a:latin typeface="Segoe Print" panose="02000600000000000000" pitchFamily="2" charset="0"/>
                <a:cs typeface="Segoe UI Semibold" panose="020B0702040204020203" pitchFamily="34" charset="0"/>
              </a:rPr>
              <a:t> with you; </a:t>
            </a:r>
            <a:r>
              <a:rPr lang="en-US" sz="3200" b="1" spc="-100" dirty="0">
                <a:solidFill>
                  <a:schemeClr val="accent4"/>
                </a:solidFill>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do not be afraid</a:t>
            </a:r>
            <a:r>
              <a:rPr lang="en-US" sz="3200" b="1" spc="-100" dirty="0">
                <a:latin typeface="Segoe Print" panose="02000600000000000000" pitchFamily="2" charset="0"/>
                <a:cs typeface="Segoe UI Semibold" panose="020B0702040204020203" pitchFamily="34" charset="0"/>
              </a:rPr>
              <a:t>, for </a:t>
            </a:r>
            <a:br>
              <a:rPr lang="en-US" sz="3200" b="1" spc="-100" dirty="0">
                <a:latin typeface="Segoe Print" panose="02000600000000000000" pitchFamily="2" charset="0"/>
                <a:cs typeface="Segoe UI Semibold" panose="020B0702040204020203" pitchFamily="34" charset="0"/>
              </a:rPr>
            </a:br>
            <a:r>
              <a:rPr lang="en-US" sz="3200" b="1" spc="-100" dirty="0">
                <a:solidFill>
                  <a:srgbClr val="C00000"/>
                </a:solidFill>
                <a:latin typeface="Segoe Print" panose="02000600000000000000" pitchFamily="2" charset="0"/>
                <a:cs typeface="Segoe UI Semibold" panose="020B0702040204020203" pitchFamily="34" charset="0"/>
              </a:rPr>
              <a:t>I am</a:t>
            </a:r>
            <a:r>
              <a:rPr lang="en-US" sz="3200" b="1" spc="-100" dirty="0">
                <a:latin typeface="Segoe Print" panose="02000600000000000000" pitchFamily="2" charset="0"/>
                <a:cs typeface="Segoe UI Semibold" panose="020B0702040204020203" pitchFamily="34" charset="0"/>
              </a:rPr>
              <a:t> your God. </a:t>
            </a:r>
            <a:r>
              <a:rPr lang="en-US" sz="3200" b="1" spc="-100" dirty="0">
                <a:solidFill>
                  <a:schemeClr val="accent6"/>
                </a:solidFill>
                <a:latin typeface="Segoe Print" panose="02000600000000000000" pitchFamily="2" charset="0"/>
                <a:cs typeface="Segoe UI Semibold" panose="020B0702040204020203" pitchFamily="34" charset="0"/>
              </a:rPr>
              <a:t>I will</a:t>
            </a:r>
            <a:r>
              <a:rPr lang="en-US" sz="3200" b="1" spc="-100" dirty="0">
                <a:latin typeface="Segoe Print" panose="02000600000000000000" pitchFamily="2" charset="0"/>
                <a:cs typeface="Segoe UI Semibold" panose="020B0702040204020203" pitchFamily="34" charset="0"/>
              </a:rPr>
              <a:t> </a:t>
            </a:r>
            <a:r>
              <a:rPr lang="en-US" sz="3200" b="1" u="sng" spc="-100" dirty="0">
                <a:latin typeface="Segoe Print" panose="02000600000000000000" pitchFamily="2" charset="0"/>
                <a:cs typeface="Segoe UI Semibold" panose="020B0702040204020203" pitchFamily="34" charset="0"/>
              </a:rPr>
              <a:t>strengthen</a:t>
            </a:r>
            <a:r>
              <a:rPr lang="en-US" sz="3200" b="1" spc="-100" dirty="0">
                <a:latin typeface="Segoe Print" panose="02000600000000000000" pitchFamily="2" charset="0"/>
                <a:cs typeface="Segoe UI Semibold" panose="020B0702040204020203" pitchFamily="34" charset="0"/>
              </a:rPr>
              <a:t> you; </a:t>
            </a:r>
            <a:r>
              <a:rPr lang="en-US" sz="3200" b="1" spc="-100" dirty="0">
                <a:solidFill>
                  <a:schemeClr val="accent6"/>
                </a:solidFill>
                <a:latin typeface="Segoe Print" panose="02000600000000000000" pitchFamily="2" charset="0"/>
                <a:cs typeface="Segoe UI Semibold" panose="020B0702040204020203" pitchFamily="34" charset="0"/>
              </a:rPr>
              <a:t>I will</a:t>
            </a:r>
            <a:r>
              <a:rPr lang="en-US" sz="3200" b="1" spc="-100" dirty="0">
                <a:latin typeface="Segoe Print" panose="02000600000000000000" pitchFamily="2" charset="0"/>
                <a:cs typeface="Segoe UI Semibold" panose="020B0702040204020203" pitchFamily="34" charset="0"/>
              </a:rPr>
              <a:t> </a:t>
            </a:r>
            <a:r>
              <a:rPr lang="en-US" sz="3200" b="1" u="sng" spc="-100" dirty="0">
                <a:latin typeface="Segoe Print" panose="02000600000000000000" pitchFamily="2" charset="0"/>
                <a:cs typeface="Segoe UI Semibold" panose="020B0702040204020203" pitchFamily="34" charset="0"/>
              </a:rPr>
              <a:t>help</a:t>
            </a:r>
            <a:r>
              <a:rPr lang="en-US" sz="3200" b="1" spc="-100" dirty="0">
                <a:latin typeface="Segoe Print" panose="02000600000000000000" pitchFamily="2" charset="0"/>
                <a:cs typeface="Segoe UI Semibold" panose="020B0702040204020203" pitchFamily="34" charset="0"/>
              </a:rPr>
              <a:t> you; </a:t>
            </a:r>
            <a:br>
              <a:rPr lang="en-US" sz="3200" b="1" spc="-100" dirty="0">
                <a:latin typeface="Segoe Print" panose="02000600000000000000" pitchFamily="2" charset="0"/>
                <a:cs typeface="Segoe UI Semibold" panose="020B0702040204020203" pitchFamily="34" charset="0"/>
              </a:rPr>
            </a:br>
            <a:r>
              <a:rPr lang="en-US" sz="3200" b="1" spc="-100" dirty="0">
                <a:solidFill>
                  <a:schemeClr val="accent6"/>
                </a:solidFill>
                <a:latin typeface="Segoe Print" panose="02000600000000000000" pitchFamily="2" charset="0"/>
                <a:cs typeface="Segoe UI Semibold" panose="020B0702040204020203" pitchFamily="34" charset="0"/>
              </a:rPr>
              <a:t>I will</a:t>
            </a:r>
            <a:r>
              <a:rPr lang="en-US" sz="3200" b="1" spc="-100" dirty="0">
                <a:latin typeface="Segoe Print" panose="02000600000000000000" pitchFamily="2" charset="0"/>
                <a:cs typeface="Segoe UI Semibold" panose="020B0702040204020203" pitchFamily="34" charset="0"/>
              </a:rPr>
              <a:t> </a:t>
            </a:r>
            <a:r>
              <a:rPr lang="en-US" sz="3200" b="1" u="sng" spc="-100" dirty="0">
                <a:latin typeface="Segoe Print" panose="02000600000000000000" pitchFamily="2" charset="0"/>
                <a:cs typeface="Segoe UI Semibold" panose="020B0702040204020203" pitchFamily="34" charset="0"/>
              </a:rPr>
              <a:t>hold</a:t>
            </a:r>
            <a:r>
              <a:rPr lang="en-US" sz="3200" b="1" spc="-100" dirty="0">
                <a:latin typeface="Segoe Print" panose="02000600000000000000" pitchFamily="2" charset="0"/>
                <a:cs typeface="Segoe UI Semibold" panose="020B0702040204020203" pitchFamily="34" charset="0"/>
              </a:rPr>
              <a:t> on to you with my righteous right hand…</a:t>
            </a:r>
            <a:br>
              <a:rPr lang="en-US" sz="3200" b="1" spc="-100" dirty="0">
                <a:latin typeface="Segoe Print" panose="02000600000000000000" pitchFamily="2" charset="0"/>
                <a:cs typeface="Segoe UI Semibold" panose="020B0702040204020203" pitchFamily="34" charset="0"/>
              </a:rPr>
            </a:br>
            <a:r>
              <a:rPr lang="en-US" sz="3200" b="1" spc="-100" dirty="0">
                <a:latin typeface="Segoe Print" panose="02000600000000000000" pitchFamily="2" charset="0"/>
                <a:cs typeface="Segoe UI Semibold" panose="020B0702040204020203" pitchFamily="34" charset="0"/>
              </a:rPr>
              <a:t>For </a:t>
            </a:r>
            <a:r>
              <a:rPr lang="en-US" sz="3200" b="1" spc="-100" dirty="0">
                <a:solidFill>
                  <a:srgbClr val="C00000"/>
                </a:solidFill>
                <a:latin typeface="Segoe Print" panose="02000600000000000000" pitchFamily="2" charset="0"/>
                <a:cs typeface="Segoe UI Semibold" panose="020B0702040204020203" pitchFamily="34" charset="0"/>
              </a:rPr>
              <a:t>I am</a:t>
            </a:r>
            <a:r>
              <a:rPr lang="en-US" sz="3200" b="1" spc="-100" dirty="0">
                <a:latin typeface="Segoe Print" panose="02000600000000000000" pitchFamily="2" charset="0"/>
                <a:cs typeface="Segoe UI Semibold" panose="020B0702040204020203" pitchFamily="34" charset="0"/>
              </a:rPr>
              <a:t> the Lord your God, who </a:t>
            </a:r>
            <a:r>
              <a:rPr lang="en-US" sz="3200" b="1" u="sng" spc="-100" dirty="0">
                <a:latin typeface="Segoe Print" panose="02000600000000000000" pitchFamily="2" charset="0"/>
                <a:cs typeface="Segoe UI Semibold" panose="020B0702040204020203" pitchFamily="34" charset="0"/>
              </a:rPr>
              <a:t>holds</a:t>
            </a:r>
            <a:r>
              <a:rPr lang="en-US" sz="3200" b="1" spc="-100" dirty="0">
                <a:latin typeface="Segoe Print" panose="02000600000000000000" pitchFamily="2" charset="0"/>
                <a:cs typeface="Segoe UI Semibold" panose="020B0702040204020203" pitchFamily="34" charset="0"/>
              </a:rPr>
              <a:t> your right hand, who says to you, “</a:t>
            </a:r>
            <a:r>
              <a:rPr lang="en-US" sz="3200" b="1" spc="-100" dirty="0">
                <a:solidFill>
                  <a:schemeClr val="accent4"/>
                </a:solidFill>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Do not fear</a:t>
            </a:r>
            <a:r>
              <a:rPr lang="en-US" sz="3200" b="1" spc="-100" dirty="0">
                <a:latin typeface="Segoe Print" panose="02000600000000000000" pitchFamily="2" charset="0"/>
                <a:cs typeface="Segoe UI Semibold" panose="020B0702040204020203" pitchFamily="34" charset="0"/>
              </a:rPr>
              <a:t>, </a:t>
            </a:r>
            <a:r>
              <a:rPr lang="en-US" sz="3200" b="1" spc="-100" dirty="0">
                <a:solidFill>
                  <a:schemeClr val="accent6"/>
                </a:solidFill>
                <a:latin typeface="Segoe Print" panose="02000600000000000000" pitchFamily="2" charset="0"/>
                <a:cs typeface="Segoe UI Semibold" panose="020B0702040204020203" pitchFamily="34" charset="0"/>
              </a:rPr>
              <a:t>I will</a:t>
            </a:r>
            <a:r>
              <a:rPr lang="en-US" sz="3200" b="1" spc="-100" dirty="0">
                <a:latin typeface="Segoe Print" panose="02000600000000000000" pitchFamily="2" charset="0"/>
                <a:cs typeface="Segoe UI Semibold" panose="020B0702040204020203" pitchFamily="34" charset="0"/>
              </a:rPr>
              <a:t> </a:t>
            </a:r>
            <a:r>
              <a:rPr lang="en-US" sz="3200" b="1" u="sng" spc="-100" dirty="0">
                <a:latin typeface="Segoe Print" panose="02000600000000000000" pitchFamily="2" charset="0"/>
                <a:cs typeface="Segoe UI Semibold" panose="020B0702040204020203" pitchFamily="34" charset="0"/>
              </a:rPr>
              <a:t>help</a:t>
            </a:r>
            <a:r>
              <a:rPr lang="en-US" sz="3200" b="1" spc="-100" dirty="0">
                <a:latin typeface="Segoe Print" panose="02000600000000000000" pitchFamily="2" charset="0"/>
                <a:cs typeface="Segoe UI Semibold" panose="020B0702040204020203" pitchFamily="34" charset="0"/>
              </a:rPr>
              <a:t> you.</a:t>
            </a:r>
          </a:p>
          <a:p>
            <a:pPr algn="ctr" defTabSz="914400">
              <a:lnSpc>
                <a:spcPct val="150000"/>
              </a:lnSpc>
              <a:spcAft>
                <a:spcPts val="600"/>
              </a:spcAft>
            </a:pPr>
            <a:r>
              <a:rPr lang="en-US" sz="2800" b="1" spc="-100" dirty="0">
                <a:latin typeface="Segoe UI Black" panose="020B0A02040204020203" pitchFamily="34" charset="0"/>
                <a:ea typeface="Segoe UI Black" panose="020B0A02040204020203" pitchFamily="34" charset="0"/>
                <a:cs typeface="Segoe UI Semibold" panose="020B0702040204020203" pitchFamily="34" charset="0"/>
              </a:rPr>
              <a:t>Isaiah 41:10,13</a:t>
            </a:r>
            <a:endParaRPr lang="en-US" sz="3200" b="1" spc="-100" dirty="0">
              <a:latin typeface="Segoe Print" panose="02000600000000000000" pitchFamily="2" charset="0"/>
              <a:cs typeface="Segoe UI Semibold" panose="020B0702040204020203" pitchFamily="34" charset="0"/>
            </a:endParaRPr>
          </a:p>
        </p:txBody>
      </p:sp>
      <p:sp>
        <p:nvSpPr>
          <p:cNvPr id="2" name="Oval 1">
            <a:extLst>
              <a:ext uri="{FF2B5EF4-FFF2-40B4-BE49-F238E27FC236}">
                <a16:creationId xmlns:a16="http://schemas.microsoft.com/office/drawing/2014/main" id="{4BE25ACF-3C0C-4474-8FB0-8E4890402E3A}"/>
              </a:ext>
            </a:extLst>
          </p:cNvPr>
          <p:cNvSpPr/>
          <p:nvPr/>
        </p:nvSpPr>
        <p:spPr>
          <a:xfrm>
            <a:off x="5388665" y="6185480"/>
            <a:ext cx="365760" cy="365760"/>
          </a:xfrm>
          <a:prstGeom prst="ellipse">
            <a:avLst/>
          </a:prstGeom>
          <a:solidFill>
            <a:srgbClr val="C5050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3X</a:t>
            </a:r>
          </a:p>
        </p:txBody>
      </p:sp>
      <p:sp>
        <p:nvSpPr>
          <p:cNvPr id="14" name="Oval 13">
            <a:extLst>
              <a:ext uri="{FF2B5EF4-FFF2-40B4-BE49-F238E27FC236}">
                <a16:creationId xmlns:a16="http://schemas.microsoft.com/office/drawing/2014/main" id="{51C28168-2B94-430E-9886-5CC0F9505A49}"/>
              </a:ext>
            </a:extLst>
          </p:cNvPr>
          <p:cNvSpPr/>
          <p:nvPr/>
        </p:nvSpPr>
        <p:spPr>
          <a:xfrm>
            <a:off x="6437571" y="6185480"/>
            <a:ext cx="365760" cy="365760"/>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4X</a:t>
            </a:r>
          </a:p>
        </p:txBody>
      </p:sp>
      <p:sp>
        <p:nvSpPr>
          <p:cNvPr id="18" name="Oval 17">
            <a:extLst>
              <a:ext uri="{FF2B5EF4-FFF2-40B4-BE49-F238E27FC236}">
                <a16:creationId xmlns:a16="http://schemas.microsoft.com/office/drawing/2014/main" id="{2864601B-149F-42AC-BE63-EA0BEB0B7975}"/>
              </a:ext>
            </a:extLst>
          </p:cNvPr>
          <p:cNvSpPr/>
          <p:nvPr/>
        </p:nvSpPr>
        <p:spPr>
          <a:xfrm>
            <a:off x="5913118" y="6185480"/>
            <a:ext cx="365760" cy="365760"/>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3X</a:t>
            </a:r>
          </a:p>
        </p:txBody>
      </p:sp>
    </p:spTree>
    <p:extLst>
      <p:ext uri="{BB962C8B-B14F-4D97-AF65-F5344CB8AC3E}">
        <p14:creationId xmlns:p14="http://schemas.microsoft.com/office/powerpoint/2010/main" val="12092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17</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4" name="TextBox 3">
            <a:extLst>
              <a:ext uri="{FF2B5EF4-FFF2-40B4-BE49-F238E27FC236}">
                <a16:creationId xmlns:a16="http://schemas.microsoft.com/office/drawing/2014/main" id="{1D5D73E9-9939-4A08-8116-336C14C55D7A}"/>
              </a:ext>
            </a:extLst>
          </p:cNvPr>
          <p:cNvSpPr txBox="1"/>
          <p:nvPr/>
        </p:nvSpPr>
        <p:spPr>
          <a:xfrm>
            <a:off x="589660" y="2309652"/>
            <a:ext cx="11023645" cy="290031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9900" b="1" dirty="0">
                <a:solidFill>
                  <a:srgbClr val="C00000"/>
                </a:solidFill>
                <a:effectLst>
                  <a:outerShdw blurRad="38100" dist="38100" dir="2700000" algn="tl">
                    <a:srgbClr val="000000">
                      <a:alpha val="43137"/>
                    </a:srgbClr>
                  </a:outerShdw>
                </a:effectLst>
                <a:latin typeface="Freestyle Script" panose="030804020302050B0404" pitchFamily="66" charset="0"/>
                <a:cs typeface="Cavolini" panose="03000502040302020204" pitchFamily="66" charset="0"/>
              </a:rPr>
              <a:t>Be Tenacious!</a:t>
            </a:r>
          </a:p>
        </p:txBody>
      </p:sp>
    </p:spTree>
    <p:extLst>
      <p:ext uri="{BB962C8B-B14F-4D97-AF65-F5344CB8AC3E}">
        <p14:creationId xmlns:p14="http://schemas.microsoft.com/office/powerpoint/2010/main" val="158164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5936178" y="5062943"/>
            <a:ext cx="5721143"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Persuasive </a:t>
            </a:r>
            <a:r>
              <a:rPr lang="en-US" sz="4400" b="1" dirty="0">
                <a:effectLst>
                  <a:outerShdw blurRad="38100" dist="38100" dir="2700000" algn="tl">
                    <a:srgbClr val="000000">
                      <a:alpha val="43137"/>
                    </a:srgbClr>
                  </a:outerShdw>
                </a:effectLst>
                <a:latin typeface="+mn-lt"/>
              </a:rPr>
              <a:t>Discipleship</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19:23-41</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
        <p:nvSpPr>
          <p:cNvPr id="7" name="TextBox 6">
            <a:extLst>
              <a:ext uri="{FF2B5EF4-FFF2-40B4-BE49-F238E27FC236}">
                <a16:creationId xmlns:a16="http://schemas.microsoft.com/office/drawing/2014/main" id="{8B091328-6E11-41BD-B95F-1E488A59DCB6}"/>
              </a:ext>
            </a:extLst>
          </p:cNvPr>
          <p:cNvSpPr txBox="1"/>
          <p:nvPr/>
        </p:nvSpPr>
        <p:spPr>
          <a:xfrm>
            <a:off x="6012276" y="5062943"/>
            <a:ext cx="5608414" cy="1366401"/>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Tenacious </a:t>
            </a:r>
            <a:r>
              <a:rPr lang="en-US" sz="4400" b="1" dirty="0">
                <a:effectLst>
                  <a:outerShdw blurRad="38100" dist="38100" dir="2700000" algn="tl">
                    <a:srgbClr val="000000">
                      <a:alpha val="43137"/>
                    </a:srgbClr>
                  </a:outerShdw>
                </a:effectLst>
                <a:latin typeface="+mn-lt"/>
              </a:rPr>
              <a:t>Discipleship</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19:8-20</a:t>
            </a:r>
          </a:p>
        </p:txBody>
      </p:sp>
    </p:spTree>
    <p:extLst>
      <p:ext uri="{BB962C8B-B14F-4D97-AF65-F5344CB8AC3E}">
        <p14:creationId xmlns:p14="http://schemas.microsoft.com/office/powerpoint/2010/main" val="204608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80976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dirty="0">
                <a:latin typeface="Segoe UI" panose="020B0502040204020203" pitchFamily="34" charset="0"/>
                <a:ea typeface="Segoe UI Black" panose="020B0A02040204020203" pitchFamily="34" charset="0"/>
                <a:cs typeface="Segoe UI" panose="020B0502040204020203" pitchFamily="34" charset="0"/>
              </a:rPr>
              <a:t>Scripture Reading Volunteers:</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19:8-10</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19:11-12</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19:13-17</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19:18-20</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3</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5"/>
            <a:ext cx="2992668" cy="137770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Focal Passages</a:t>
            </a:r>
            <a:endParaRPr lang="en-US" sz="32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389608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ho opposes? | Tom Louwerse">
            <a:extLst>
              <a:ext uri="{FF2B5EF4-FFF2-40B4-BE49-F238E27FC236}">
                <a16:creationId xmlns:a16="http://schemas.microsoft.com/office/drawing/2014/main" id="{EC90822E-F11D-4C86-A1E0-A3836BA00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22" b="52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5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5</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dirty="0">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3297" y="252116"/>
            <a:ext cx="3820744" cy="3071906"/>
          </a:xfrm>
          <a:prstGeom prst="round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90000"/>
              </a:lnSpc>
              <a:spcBef>
                <a:spcPct val="0"/>
              </a:spcBef>
              <a:spcAft>
                <a:spcPts val="600"/>
              </a:spcAft>
              <a:buClrTx/>
              <a:buSzTx/>
              <a:buFontTx/>
              <a:buNone/>
              <a:tabLst>
                <a:tab pos="11255375" algn="r"/>
              </a:tabLst>
              <a:defRPr/>
            </a:pPr>
            <a:r>
              <a:rPr kumimoji="0" lang="en-US" sz="40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The 2</a:t>
            </a:r>
            <a:r>
              <a:rPr kumimoji="0" lang="en-US" sz="4000" b="1" i="0" u="none" strike="noStrike" kern="1200" cap="small" spc="0" normalizeH="0" baseline="3000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nd &amp; </a:t>
            </a:r>
            <a:r>
              <a:rPr kumimoji="0" lang="en-US" sz="40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3</a:t>
            </a:r>
            <a:r>
              <a:rPr kumimoji="0" lang="en-US" sz="4000" b="1" i="0" u="none" strike="noStrike" kern="1200" cap="small" spc="0" normalizeH="0" baseline="3000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rd</a:t>
            </a:r>
            <a:endParaRPr kumimoji="0" lang="en-US" sz="40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tab pos="11255375" algn="r"/>
              </a:tabLst>
              <a:defRPr/>
            </a:pPr>
            <a:r>
              <a:rPr kumimoji="0" lang="en-US" sz="40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Missionary</a:t>
            </a:r>
          </a:p>
          <a:p>
            <a:pPr marL="0" marR="0" lvl="0" indent="0" algn="l" defTabSz="914400" rtl="0" eaLnBrk="1" fontAlgn="auto" latinLnBrk="0" hangingPunct="1">
              <a:lnSpc>
                <a:spcPct val="90000"/>
              </a:lnSpc>
              <a:spcBef>
                <a:spcPct val="0"/>
              </a:spcBef>
              <a:spcAft>
                <a:spcPts val="600"/>
              </a:spcAft>
              <a:buClrTx/>
              <a:buSzTx/>
              <a:buFontTx/>
              <a:buNone/>
              <a:tabLst>
                <a:tab pos="11255375" algn="r"/>
              </a:tabLst>
              <a:defRPr/>
            </a:pPr>
            <a:r>
              <a:rPr kumimoji="0" lang="en-US" sz="40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Journeys</a:t>
            </a:r>
          </a:p>
          <a:p>
            <a:pPr marL="0" marR="0" lvl="0" indent="0" algn="l" defTabSz="914400" rtl="0" eaLnBrk="1" fontAlgn="auto" latinLnBrk="0" hangingPunct="1">
              <a:lnSpc>
                <a:spcPct val="100000"/>
              </a:lnSpc>
              <a:spcBef>
                <a:spcPct val="0"/>
              </a:spcBef>
              <a:spcAft>
                <a:spcPts val="600"/>
              </a:spcAft>
              <a:buClrTx/>
              <a:buSzTx/>
              <a:buFontTx/>
              <a:buNone/>
              <a:tabLst>
                <a:tab pos="11255375" algn="r"/>
              </a:tabLst>
              <a:defRPr/>
            </a:pPr>
            <a:endParaRPr kumimoji="0" lang="en-US" sz="18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tab pos="11255375" algn="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50-52, 53-57 AD</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54647" y="6414915"/>
            <a:ext cx="2743200" cy="365125"/>
          </a:xfrm>
        </p:spPr>
        <p:txBody>
          <a:bodyPr vert="horz" lIns="91440" tIns="45720" rIns="91440" bIns="45720" rtlCol="0" anchor="ctr">
            <a:normAutofit/>
          </a:bodyPr>
          <a:lstStyle>
            <a:lvl1pPr>
              <a:defRPr sz="900" b="1">
                <a:solidFill>
                  <a:schemeClr val="bg1"/>
                </a:solidFill>
                <a:latin typeface="+mn-lt"/>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704319"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1138551-6A44-47A4-98BA-62E0623190BD}"/>
              </a:ext>
            </a:extLst>
          </p:cNvPr>
          <p:cNvSpPr txBox="1"/>
          <p:nvPr/>
        </p:nvSpPr>
        <p:spPr>
          <a:xfrm>
            <a:off x="7709022" y="1393500"/>
            <a:ext cx="4170273" cy="4893647"/>
          </a:xfrm>
          <a:prstGeom prst="rect">
            <a:avLst/>
          </a:prstGeom>
          <a:noFill/>
        </p:spPr>
        <p:txBody>
          <a:bodyPr wrap="square" rIns="0" rtlCol="0">
            <a:spAutoFit/>
          </a:bodyPr>
          <a:lstStyle/>
          <a:p>
            <a:pPr marL="457200" marR="0" lvl="2" indent="-457200" algn="l" defTabSz="457200" rtl="0" eaLnBrk="1" fontAlgn="auto" latinLnBrk="0" hangingPunct="1">
              <a:lnSpc>
                <a:spcPct val="100000"/>
              </a:lnSpc>
              <a:spcBef>
                <a:spcPts val="0"/>
              </a:spcBef>
              <a:spcAft>
                <a:spcPts val="2400"/>
              </a:spcAft>
              <a:buClr>
                <a:srgbClr val="C00000"/>
              </a:buClr>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Paul visited Ephesus on his 2nd missionary journey and promised to return, if God willed it (18:21).</a:t>
            </a:r>
          </a:p>
          <a:p>
            <a:pPr marL="457200" marR="0" lvl="2" indent="-457200" algn="l" defTabSz="457200" rtl="0" eaLnBrk="1" fontAlgn="auto" latinLnBrk="0" hangingPunct="1">
              <a:lnSpc>
                <a:spcPct val="100000"/>
              </a:lnSpc>
              <a:spcBef>
                <a:spcPts val="0"/>
              </a:spcBef>
              <a:spcAft>
                <a:spcPts val="2400"/>
              </a:spcAft>
              <a:buClr>
                <a:srgbClr val="C00000"/>
              </a:buClr>
              <a:buSzTx/>
              <a:buFont typeface="Wingdings" panose="05000000000000000000" pitchFamily="2" charset="2"/>
              <a:buChar char="v"/>
              <a:tabLst/>
              <a:defRPr/>
            </a:pPr>
            <a:r>
              <a:rPr lang="en-US" b="1" dirty="0">
                <a:solidFill>
                  <a:prstClr val="black"/>
                </a:solidFill>
                <a:latin typeface="Segoe UI Semibold" panose="020B0702040204020203" pitchFamily="34" charset="0"/>
                <a:cs typeface="Segoe UI Semibold" panose="020B0702040204020203" pitchFamily="34" charset="0"/>
              </a:rPr>
              <a:t>On his way back, across the interior regions, he encountered several disciples who had been taught by Apollos.</a:t>
            </a:r>
          </a:p>
          <a:p>
            <a:pPr marL="457200" marR="0" lvl="2" indent="-457200" algn="l" defTabSz="457200" rtl="0" eaLnBrk="1" fontAlgn="auto" latinLnBrk="0" hangingPunct="1">
              <a:lnSpc>
                <a:spcPct val="100000"/>
              </a:lnSpc>
              <a:spcBef>
                <a:spcPts val="0"/>
              </a:spcBef>
              <a:spcAft>
                <a:spcPts val="2400"/>
              </a:spcAft>
              <a:buClr>
                <a:srgbClr val="C00000"/>
              </a:buClr>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They had an incomplete view of the gospel, so Paul shared the whole gospel with them; they believed, were baptized, and received the Holy Spirit.</a:t>
            </a:r>
          </a:p>
          <a:p>
            <a:pPr marL="457200" marR="0" lvl="2" indent="-457200" algn="l" defTabSz="457200" rtl="0" eaLnBrk="1" fontAlgn="auto" latinLnBrk="0" hangingPunct="1">
              <a:lnSpc>
                <a:spcPct val="100000"/>
              </a:lnSpc>
              <a:spcBef>
                <a:spcPts val="0"/>
              </a:spcBef>
              <a:spcAft>
                <a:spcPts val="2400"/>
              </a:spcAft>
              <a:buClr>
                <a:srgbClr val="C00000"/>
              </a:buClr>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We pickup the story today with Paul </a:t>
            </a:r>
            <a:r>
              <a:rPr lang="en-US" b="1" dirty="0">
                <a:solidFill>
                  <a:prstClr val="black"/>
                </a:solidFill>
                <a:latin typeface="Segoe UI" panose="020B0502040204020203" pitchFamily="34" charset="0"/>
                <a:cs typeface="Segoe UI" panose="020B0502040204020203" pitchFamily="34" charset="0"/>
              </a:rPr>
              <a:t>back in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Ephesus.</a:t>
            </a:r>
          </a:p>
        </p:txBody>
      </p:sp>
      <p:sp>
        <p:nvSpPr>
          <p:cNvPr id="11" name="Rectangle: Rounded Corners 10">
            <a:extLst>
              <a:ext uri="{FF2B5EF4-FFF2-40B4-BE49-F238E27FC236}">
                <a16:creationId xmlns:a16="http://schemas.microsoft.com/office/drawing/2014/main" id="{8AE10510-779F-4F57-9277-5705D2FB76C8}"/>
              </a:ext>
            </a:extLst>
          </p:cNvPr>
          <p:cNvSpPr/>
          <p:nvPr/>
        </p:nvSpPr>
        <p:spPr>
          <a:xfrm>
            <a:off x="5951763" y="356112"/>
            <a:ext cx="3351061" cy="70705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small" spc="0" normalizeH="0" baseline="0" noProof="0" dirty="0">
                <a:ln>
                  <a:solidFill>
                    <a:srgbClr val="C00000"/>
                  </a:solid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Semibold" panose="020B0702040204020203" pitchFamily="34" charset="0"/>
              </a:rPr>
              <a:t>Ephesus</a:t>
            </a:r>
          </a:p>
        </p:txBody>
      </p:sp>
      <p:pic>
        <p:nvPicPr>
          <p:cNvPr id="3" name="Picture 2">
            <a:extLst>
              <a:ext uri="{FF2B5EF4-FFF2-40B4-BE49-F238E27FC236}">
                <a16:creationId xmlns:a16="http://schemas.microsoft.com/office/drawing/2014/main" id="{EEFBA471-911D-44C7-84CA-998D0C5784A7}"/>
              </a:ext>
            </a:extLst>
          </p:cNvPr>
          <p:cNvPicPr>
            <a:picLocks noChangeAspect="1"/>
          </p:cNvPicPr>
          <p:nvPr/>
        </p:nvPicPr>
        <p:blipFill>
          <a:blip r:embed="rId2"/>
          <a:stretch>
            <a:fillRect/>
          </a:stretch>
        </p:blipFill>
        <p:spPr>
          <a:xfrm>
            <a:off x="3418115" y="1419281"/>
            <a:ext cx="4050450" cy="4830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a:extLst>
              <a:ext uri="{FF2B5EF4-FFF2-40B4-BE49-F238E27FC236}">
                <a16:creationId xmlns:a16="http://schemas.microsoft.com/office/drawing/2014/main" id="{53A43237-4097-4BFA-92AE-9F3EAEBBE99B}"/>
              </a:ext>
            </a:extLst>
          </p:cNvPr>
          <p:cNvSpPr/>
          <p:nvPr/>
        </p:nvSpPr>
        <p:spPr>
          <a:xfrm>
            <a:off x="6200264" y="4159548"/>
            <a:ext cx="1149927" cy="487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14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3567ED-E8EB-494E-B07B-76EBF6CB7D52}"/>
              </a:ext>
            </a:extLst>
          </p:cNvPr>
          <p:cNvSpPr txBox="1"/>
          <p:nvPr/>
        </p:nvSpPr>
        <p:spPr>
          <a:xfrm>
            <a:off x="523624" y="1444319"/>
            <a:ext cx="11153066" cy="39938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chemeClr val="bg1"/>
                </a:solidFill>
                <a:latin typeface="Segoe UI Semibold" panose="020B0702040204020203" pitchFamily="34" charset="0"/>
                <a:cs typeface="Segoe UI Semibold" panose="020B0702040204020203" pitchFamily="34" charset="0"/>
              </a:rPr>
              <a:t>8</a:t>
            </a:r>
            <a:r>
              <a:rPr lang="en-US" sz="2400" dirty="0">
                <a:solidFill>
                  <a:schemeClr val="bg1"/>
                </a:solidFill>
                <a:latin typeface="Segoe UI Semibold" panose="020B0702040204020203" pitchFamily="34" charset="0"/>
                <a:cs typeface="Segoe UI Semibold" panose="020B0702040204020203" pitchFamily="34" charset="0"/>
              </a:rPr>
              <a:t> Paul entered the synagogue and spoke boldly over a period of three months, arguing and persuading them about the kingdom of God. </a:t>
            </a:r>
            <a:r>
              <a:rPr lang="en-US" sz="2400" baseline="30000" dirty="0">
                <a:solidFill>
                  <a:schemeClr val="bg1"/>
                </a:solidFill>
                <a:latin typeface="Segoe UI Semibold" panose="020B0702040204020203" pitchFamily="34" charset="0"/>
                <a:cs typeface="Segoe UI Semibold" panose="020B0702040204020203" pitchFamily="34" charset="0"/>
              </a:rPr>
              <a:t>9</a:t>
            </a:r>
            <a:r>
              <a:rPr lang="en-US" sz="2400" dirty="0">
                <a:solidFill>
                  <a:schemeClr val="bg1"/>
                </a:solidFill>
                <a:latin typeface="Segoe UI Semibold" panose="020B0702040204020203" pitchFamily="34" charset="0"/>
                <a:cs typeface="Segoe UI Semibold" panose="020B0702040204020203" pitchFamily="34" charset="0"/>
              </a:rPr>
              <a:t> But when </a:t>
            </a:r>
            <a:r>
              <a:rPr lang="en-US" sz="2400" dirty="0">
                <a:solidFill>
                  <a:schemeClr val="bg1"/>
                </a:solidFill>
                <a:effectLst>
                  <a:glow rad="228600">
                    <a:schemeClr val="accent4">
                      <a:satMod val="175000"/>
                      <a:alpha val="40000"/>
                    </a:schemeClr>
                  </a:glow>
                </a:effectLst>
                <a:latin typeface="Segoe UI Semibold" panose="020B0702040204020203" pitchFamily="34" charset="0"/>
                <a:cs typeface="Segoe UI Semibold" panose="020B0702040204020203" pitchFamily="34" charset="0"/>
              </a:rPr>
              <a:t>some became hardened and would not believe, slandering the Way in front of the crowd</a:t>
            </a:r>
            <a:r>
              <a:rPr lang="en-US" sz="2400" dirty="0">
                <a:solidFill>
                  <a:schemeClr val="bg1"/>
                </a:solidFill>
                <a:latin typeface="Segoe UI Semibold" panose="020B0702040204020203" pitchFamily="34" charset="0"/>
                <a:cs typeface="Segoe UI Semibold" panose="020B0702040204020203" pitchFamily="34" charset="0"/>
              </a:rPr>
              <a:t>, he withdrew from them, taking the disciples, and conducted discussions every day in the lecture hall of Tyrannus. </a:t>
            </a:r>
            <a:r>
              <a:rPr lang="en-US" sz="2400" baseline="30000" dirty="0">
                <a:solidFill>
                  <a:schemeClr val="bg1"/>
                </a:solidFill>
                <a:latin typeface="Segoe UI Semibold" panose="020B0702040204020203" pitchFamily="34" charset="0"/>
                <a:cs typeface="Segoe UI Semibold" panose="020B0702040204020203" pitchFamily="34" charset="0"/>
              </a:rPr>
              <a:t>10</a:t>
            </a:r>
            <a:r>
              <a:rPr lang="en-US" sz="2400" dirty="0">
                <a:solidFill>
                  <a:schemeClr val="bg1"/>
                </a:solidFill>
                <a:latin typeface="Segoe UI Semibold" panose="020B0702040204020203" pitchFamily="34" charset="0"/>
                <a:cs typeface="Segoe UI Semibold" panose="020B0702040204020203" pitchFamily="34" charset="0"/>
              </a:rPr>
              <a:t> This went on for two years, so that all the residents of Asia, both Jews and Greeks, heard the word of the Lord.</a:t>
            </a:r>
            <a:endParaRPr lang="en-US" sz="2800" dirty="0">
              <a:solidFill>
                <a:schemeClr val="bg1"/>
              </a:solidFill>
              <a:latin typeface="Segoe UI Semibold" panose="020B0702040204020203" pitchFamily="34" charset="0"/>
              <a:cs typeface="Segoe UI Semibold" panose="020B0702040204020203" pitchFamily="34" charset="0"/>
            </a:endParaRP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7</a:t>
            </a:fld>
            <a:endParaRPr lang="en-US" altLang="en-US" b="0" dirty="0">
              <a:latin typeface="Calibri" panose="020F0502020204030204"/>
            </a:endParaRP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Jewish Opposition</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19:8-10</a:t>
            </a:r>
            <a:endParaRPr lang="en-US" sz="3600" b="1" i="1"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91B59C00-D9ED-4443-9866-1E7AB1FD42BF}"/>
              </a:ext>
            </a:extLst>
          </p:cNvPr>
          <p:cNvSpPr/>
          <p:nvPr/>
        </p:nvSpPr>
        <p:spPr>
          <a:xfrm>
            <a:off x="3069440" y="5244211"/>
            <a:ext cx="3835794" cy="7315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long did Paul preach in the synagogue in Ephesus?</a:t>
            </a:r>
          </a:p>
        </p:txBody>
      </p:sp>
      <p:sp>
        <p:nvSpPr>
          <p:cNvPr id="12" name="Rectangle: Rounded Corners 11">
            <a:extLst>
              <a:ext uri="{FF2B5EF4-FFF2-40B4-BE49-F238E27FC236}">
                <a16:creationId xmlns:a16="http://schemas.microsoft.com/office/drawing/2014/main" id="{9DF92345-6A11-4446-AB9E-2F7DDA9484C8}"/>
              </a:ext>
            </a:extLst>
          </p:cNvPr>
          <p:cNvSpPr/>
          <p:nvPr/>
        </p:nvSpPr>
        <p:spPr>
          <a:xfrm>
            <a:off x="7289632" y="5070554"/>
            <a:ext cx="2619898" cy="41148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What happened?</a:t>
            </a:r>
          </a:p>
        </p:txBody>
      </p:sp>
      <p:sp>
        <p:nvSpPr>
          <p:cNvPr id="15" name="Rectangle: Rounded Corners 14">
            <a:extLst>
              <a:ext uri="{FF2B5EF4-FFF2-40B4-BE49-F238E27FC236}">
                <a16:creationId xmlns:a16="http://schemas.microsoft.com/office/drawing/2014/main" id="{58EE615D-7E58-4D49-A9F9-EE2BF1BC411A}"/>
              </a:ext>
            </a:extLst>
          </p:cNvPr>
          <p:cNvSpPr/>
          <p:nvPr/>
        </p:nvSpPr>
        <p:spPr>
          <a:xfrm>
            <a:off x="7289632" y="5737908"/>
            <a:ext cx="3170077" cy="41148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did Paul respond?</a:t>
            </a:r>
          </a:p>
        </p:txBody>
      </p:sp>
    </p:spTree>
    <p:extLst>
      <p:ext uri="{BB962C8B-B14F-4D97-AF65-F5344CB8AC3E}">
        <p14:creationId xmlns:p14="http://schemas.microsoft.com/office/powerpoint/2010/main" val="2576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3567ED-E8EB-494E-B07B-76EBF6CB7D52}"/>
              </a:ext>
            </a:extLst>
          </p:cNvPr>
          <p:cNvSpPr txBox="1"/>
          <p:nvPr/>
        </p:nvSpPr>
        <p:spPr>
          <a:xfrm>
            <a:off x="1030582" y="1628513"/>
            <a:ext cx="10139151" cy="41785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chemeClr val="tx1">
                    <a:lumMod val="65000"/>
                    <a:lumOff val="35000"/>
                  </a:schemeClr>
                </a:solidFill>
                <a:effectLst/>
                <a:latin typeface="Segoe UI Semibold" panose="020B0702040204020203" pitchFamily="34" charset="0"/>
                <a:cs typeface="Segoe UI Semibold" panose="020B0702040204020203" pitchFamily="34" charset="0"/>
              </a:rPr>
              <a:t>8</a:t>
            </a:r>
            <a:r>
              <a:rPr lang="en-US" sz="2400" dirty="0">
                <a:solidFill>
                  <a:schemeClr val="tx1">
                    <a:lumMod val="65000"/>
                    <a:lumOff val="35000"/>
                  </a:schemeClr>
                </a:solidFill>
                <a:effectLst/>
                <a:latin typeface="Segoe UI Semibold" panose="020B0702040204020203" pitchFamily="34" charset="0"/>
                <a:cs typeface="Segoe UI Semibold" panose="020B0702040204020203" pitchFamily="34" charset="0"/>
              </a:rPr>
              <a:t> Paul entered the synagogue and spoke boldly over a period of three months, arguing and persuading them about the kingdom of God. </a:t>
            </a:r>
            <a:r>
              <a:rPr lang="en-US" sz="2400" baseline="30000" dirty="0">
                <a:solidFill>
                  <a:schemeClr val="tx1">
                    <a:lumMod val="65000"/>
                    <a:lumOff val="35000"/>
                  </a:schemeClr>
                </a:solidFill>
                <a:effectLst/>
                <a:latin typeface="Segoe UI Semibold" panose="020B0702040204020203" pitchFamily="34" charset="0"/>
                <a:cs typeface="Segoe UI Semibold" panose="020B0702040204020203" pitchFamily="34" charset="0"/>
              </a:rPr>
              <a:t>9</a:t>
            </a:r>
            <a:r>
              <a:rPr lang="en-US" sz="2400" dirty="0">
                <a:solidFill>
                  <a:schemeClr val="tx1">
                    <a:lumMod val="65000"/>
                    <a:lumOff val="35000"/>
                  </a:schemeClr>
                </a:solidFill>
                <a:effectLst/>
                <a:latin typeface="Segoe UI Semibold" panose="020B0702040204020203" pitchFamily="34" charset="0"/>
                <a:cs typeface="Segoe UI Semibold" panose="020B0702040204020203" pitchFamily="34" charset="0"/>
              </a:rPr>
              <a:t> But when some became hardened and would not believe, slandering the Way in front of the crowd, he withdrew from them, taking the disciples, and </a:t>
            </a:r>
            <a:r>
              <a:rPr lang="en-US" sz="2400" dirty="0">
                <a:solidFill>
                  <a:schemeClr val="bg1"/>
                </a:solidFill>
                <a:effectLst/>
                <a:latin typeface="Segoe UI Semibold" panose="020B0702040204020203" pitchFamily="34" charset="0"/>
                <a:cs typeface="Segoe UI Semibold" panose="020B0702040204020203" pitchFamily="34" charset="0"/>
              </a:rPr>
              <a:t>conducted discussions </a:t>
            </a:r>
            <a:r>
              <a:rPr lang="en-US"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egoe UI" panose="020B0502040204020203" pitchFamily="34" charset="0"/>
                <a:cs typeface="Segoe UI" panose="020B0502040204020203" pitchFamily="34" charset="0"/>
              </a:rPr>
              <a:t>every day</a:t>
            </a:r>
            <a:r>
              <a:rPr lang="en-US" sz="2400" dirty="0">
                <a:solidFill>
                  <a:schemeClr val="bg1"/>
                </a:solidFill>
                <a:effectLst/>
                <a:latin typeface="Segoe UI Semibold" panose="020B0702040204020203" pitchFamily="34" charset="0"/>
                <a:cs typeface="Segoe UI Semibold" panose="020B0702040204020203" pitchFamily="34" charset="0"/>
              </a:rPr>
              <a:t> in the lecture hall of Tyrannus. </a:t>
            </a:r>
            <a:r>
              <a:rPr lang="en-US" sz="2400" baseline="30000" dirty="0">
                <a:solidFill>
                  <a:schemeClr val="bg1"/>
                </a:solidFill>
                <a:effectLst/>
                <a:latin typeface="Segoe UI Semibold" panose="020B0702040204020203" pitchFamily="34" charset="0"/>
                <a:cs typeface="Segoe UI Semibold" panose="020B0702040204020203" pitchFamily="34" charset="0"/>
              </a:rPr>
              <a:t>10</a:t>
            </a:r>
            <a:r>
              <a:rPr lang="en-US" sz="2400" dirty="0">
                <a:solidFill>
                  <a:schemeClr val="bg1"/>
                </a:solidFill>
                <a:effectLst/>
                <a:latin typeface="Segoe UI Semibold" panose="020B0702040204020203" pitchFamily="34" charset="0"/>
                <a:cs typeface="Segoe UI Semibold" panose="020B0702040204020203" pitchFamily="34" charset="0"/>
              </a:rPr>
              <a:t> This went on </a:t>
            </a:r>
            <a:r>
              <a:rPr lang="en-US"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egoe UI" panose="020B0502040204020203" pitchFamily="34" charset="0"/>
                <a:cs typeface="Segoe UI" panose="020B0502040204020203" pitchFamily="34" charset="0"/>
              </a:rPr>
              <a:t>for two years</a:t>
            </a:r>
            <a:r>
              <a:rPr lang="en-US" sz="2400" dirty="0">
                <a:solidFill>
                  <a:schemeClr val="tx1">
                    <a:lumMod val="65000"/>
                    <a:lumOff val="35000"/>
                  </a:schemeClr>
                </a:solidFill>
                <a:effectLst/>
                <a:latin typeface="Segoe UI Semibold" panose="020B0702040204020203" pitchFamily="34" charset="0"/>
                <a:cs typeface="Segoe UI Semibold" panose="020B0702040204020203" pitchFamily="34" charset="0"/>
              </a:rPr>
              <a:t>,</a:t>
            </a:r>
            <a:r>
              <a:rPr lang="en-US" sz="2400" dirty="0">
                <a:solidFill>
                  <a:schemeClr val="accent1">
                    <a:lumMod val="75000"/>
                  </a:schemeClr>
                </a:solidFill>
                <a:effectLst/>
                <a:latin typeface="Segoe UI Semibold" panose="020B0702040204020203" pitchFamily="34" charset="0"/>
                <a:cs typeface="Segoe UI Semibold" panose="020B0702040204020203" pitchFamily="34" charset="0"/>
              </a:rPr>
              <a:t> </a:t>
            </a:r>
            <a:r>
              <a:rPr lang="en-US" sz="2400" dirty="0">
                <a:solidFill>
                  <a:schemeClr val="tx1">
                    <a:lumMod val="65000"/>
                    <a:lumOff val="35000"/>
                  </a:schemeClr>
                </a:solidFill>
                <a:effectLst/>
                <a:latin typeface="Segoe UI Semibold" panose="020B0702040204020203" pitchFamily="34" charset="0"/>
                <a:cs typeface="Segoe UI Semibold" panose="020B0702040204020203" pitchFamily="34" charset="0"/>
              </a:rPr>
              <a:t>so that all the residents of Asia, both Jews and Greeks, heard the word of the Lord.</a:t>
            </a:r>
            <a:endParaRPr lang="en-US" sz="2800" dirty="0">
              <a:solidFill>
                <a:schemeClr val="tx1">
                  <a:lumMod val="65000"/>
                  <a:lumOff val="35000"/>
                </a:schemeClr>
              </a:solidFill>
              <a:effectLst/>
              <a:latin typeface="Segoe UI Semibold" panose="020B0702040204020203" pitchFamily="34" charset="0"/>
              <a:cs typeface="Segoe UI Semibold" panose="020B0702040204020203" pitchFamily="34" charset="0"/>
            </a:endParaRP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8</a:t>
            </a:fld>
            <a:endParaRPr lang="en-US" altLang="en-US" b="0" dirty="0">
              <a:latin typeface="Calibri" panose="020F0502020204030204"/>
            </a:endParaRP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Tenacity</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19:8-10</a:t>
            </a:r>
            <a:endParaRPr lang="en-US" sz="3600" b="1" i="1" dirty="0">
              <a:latin typeface="Segoe UI Semibold" panose="020B0702040204020203" pitchFamily="34" charset="0"/>
              <a:cs typeface="Segoe UI Semibold" panose="020B0702040204020203" pitchFamily="34" charset="0"/>
            </a:endParaRPr>
          </a:p>
        </p:txBody>
      </p:sp>
      <p:sp>
        <p:nvSpPr>
          <p:cNvPr id="13" name="Callout: Down Arrow 12">
            <a:extLst>
              <a:ext uri="{FF2B5EF4-FFF2-40B4-BE49-F238E27FC236}">
                <a16:creationId xmlns:a16="http://schemas.microsoft.com/office/drawing/2014/main" id="{91B59C00-D9ED-4443-9866-1E7AB1FD42BF}"/>
              </a:ext>
            </a:extLst>
          </p:cNvPr>
          <p:cNvSpPr/>
          <p:nvPr/>
        </p:nvSpPr>
        <p:spPr>
          <a:xfrm>
            <a:off x="5825798" y="1808924"/>
            <a:ext cx="3835794" cy="2087113"/>
          </a:xfrm>
          <a:prstGeom prst="downArrowCallou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Paul was tenacious and undeterred by the opposition!</a:t>
            </a:r>
          </a:p>
        </p:txBody>
      </p:sp>
    </p:spTree>
    <p:extLst>
      <p:ext uri="{BB962C8B-B14F-4D97-AF65-F5344CB8AC3E}">
        <p14:creationId xmlns:p14="http://schemas.microsoft.com/office/powerpoint/2010/main" val="336145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9</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404202" y="565787"/>
            <a:ext cx="7326272" cy="1974002"/>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lIns="182880" tIns="91440" rIns="91440" bIns="91440" rtlCol="0">
            <a:spAutoFit/>
            <a:sp3d extrusionH="57150">
              <a:bevelT w="38100" h="38100"/>
            </a:sp3d>
          </a:bodyPr>
          <a:lstStyle/>
          <a:p>
            <a:pPr indent="230188">
              <a:lnSpc>
                <a:spcPct val="150000"/>
              </a:lnSpc>
              <a:spcAft>
                <a:spcPts val="600"/>
              </a:spcAft>
              <a:buClr>
                <a:srgbClr val="C00000"/>
              </a:buClr>
            </a:pPr>
            <a:r>
              <a:rPr lang="en-US" sz="2000" b="1" baseline="30000" dirty="0">
                <a:solidFill>
                  <a:schemeClr val="tx1"/>
                </a:solidFill>
                <a:effectLst/>
                <a:latin typeface="Segoe UI" panose="020B0502040204020203" pitchFamily="34" charset="0"/>
                <a:ea typeface="Segoe UI Black" panose="020B0A02040204020203" pitchFamily="34" charset="0"/>
                <a:cs typeface="Segoe UI" panose="020B0502040204020203" pitchFamily="34" charset="0"/>
              </a:rPr>
              <a:t>11</a:t>
            </a:r>
            <a:r>
              <a:rPr lang="en-US" sz="2000" b="1" dirty="0">
                <a:solidFill>
                  <a:srgbClr val="C00000"/>
                </a:solidFill>
                <a:effectLst/>
                <a:latin typeface="Segoe UI" panose="020B0502040204020203" pitchFamily="34" charset="0"/>
                <a:ea typeface="Segoe UI Black" panose="020B0A02040204020203" pitchFamily="34" charset="0"/>
                <a:cs typeface="Segoe UI" panose="020B0502040204020203" pitchFamily="34" charset="0"/>
              </a:rPr>
              <a:t>God was performing extraordinary miracles by Paul’s hands</a:t>
            </a:r>
            <a:r>
              <a:rPr lang="en-US" sz="2000" b="1"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baseline="300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rPr>
              <a:t>12</a:t>
            </a:r>
            <a:r>
              <a:rPr lang="en-US" sz="2000" b="1"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rPr>
              <a:t>so that even facecloths or aprons that had touched his skin were brought to the sick, and the diseases left them, and the evil spirits came out of them.</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217301" y="702969"/>
            <a:ext cx="3574077" cy="171334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God’s</a:t>
            </a:r>
            <a:b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Confirmation</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19:8-10</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TextBox 14">
            <a:extLst>
              <a:ext uri="{FF2B5EF4-FFF2-40B4-BE49-F238E27FC236}">
                <a16:creationId xmlns:a16="http://schemas.microsoft.com/office/drawing/2014/main" id="{2B446195-79A5-43C7-ACA2-0D60049C7B24}"/>
              </a:ext>
            </a:extLst>
          </p:cNvPr>
          <p:cNvSpPr txBox="1"/>
          <p:nvPr/>
        </p:nvSpPr>
        <p:spPr>
          <a:xfrm>
            <a:off x="4497624" y="2921240"/>
            <a:ext cx="6999986" cy="3631763"/>
          </a:xfrm>
          <a:prstGeom prst="rect">
            <a:avLst/>
          </a:prstGeom>
          <a:noFill/>
        </p:spPr>
        <p:txBody>
          <a:bodyPr wrap="square" rtlCol="0">
            <a:spAutoFit/>
          </a:bodyPr>
          <a:lstStyle/>
          <a:p>
            <a:pPr marL="460375" indent="-460375">
              <a:spcAft>
                <a:spcPts val="3000"/>
              </a:spcAft>
              <a:buClr>
                <a:srgbClr val="C00000"/>
              </a:buClr>
              <a:buFont typeface="Wingdings" panose="05000000000000000000" pitchFamily="2" charset="2"/>
              <a:buChar char="Ø"/>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The miracles God performed through Paul provided </a:t>
            </a:r>
            <a:r>
              <a:rPr lang="en-US" sz="2000" b="1" dirty="0">
                <a:effectLst>
                  <a:glow rad="139700">
                    <a:schemeClr val="accent6">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incontrovertible evidence</a:t>
            </a:r>
            <a:r>
              <a:rPr lang="en-US" sz="2000" b="1" dirty="0">
                <a:effectLst>
                  <a:glow rad="139700">
                    <a:schemeClr val="accent6">
                      <a:satMod val="175000"/>
                      <a:alpha val="40000"/>
                    </a:schemeClr>
                  </a:glow>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that Paul was from God and spoke for God. </a:t>
            </a:r>
          </a:p>
          <a:p>
            <a:pPr marL="460375" indent="-460375">
              <a:spcAft>
                <a:spcPts val="3000"/>
              </a:spcAft>
              <a:buClr>
                <a:srgbClr val="C00000"/>
              </a:buClr>
              <a:buFont typeface="Wingdings" panose="05000000000000000000" pitchFamily="2" charset="2"/>
              <a:buChar char="Ø"/>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Steeped in superstition, the Ephesians failed to understand that </a:t>
            </a:r>
            <a:r>
              <a:rPr lang="en-US" sz="2000" b="1" dirty="0">
                <a:effectLst>
                  <a:glow rad="139700">
                    <a:schemeClr val="accent6">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Paul was merely the human channel for God’s power</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a:t>
            </a:r>
          </a:p>
          <a:p>
            <a:pPr marL="460375" indent="-460375">
              <a:spcAft>
                <a:spcPts val="3000"/>
              </a:spcAft>
              <a:buClr>
                <a:srgbClr val="C00000"/>
              </a:buClr>
              <a:buFont typeface="Wingdings" panose="05000000000000000000" pitchFamily="2" charset="2"/>
              <a:buChar char="Ø"/>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The idea that healing power could be magically transmitted through objects was prevalent in the ancient world.</a:t>
            </a:r>
          </a:p>
        </p:txBody>
      </p:sp>
      <p:sp>
        <p:nvSpPr>
          <p:cNvPr id="17" name="Rectangle: Rounded Corners 16">
            <a:extLst>
              <a:ext uri="{FF2B5EF4-FFF2-40B4-BE49-F238E27FC236}">
                <a16:creationId xmlns:a16="http://schemas.microsoft.com/office/drawing/2014/main" id="{D170250D-407B-4F9C-875A-3C92E4B979BE}"/>
              </a:ext>
            </a:extLst>
          </p:cNvPr>
          <p:cNvSpPr/>
          <p:nvPr/>
        </p:nvSpPr>
        <p:spPr>
          <a:xfrm>
            <a:off x="409930" y="4431176"/>
            <a:ext cx="3188819" cy="117812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What happens often, when someone garners this much attention?</a:t>
            </a:r>
          </a:p>
        </p:txBody>
      </p:sp>
      <p:sp>
        <p:nvSpPr>
          <p:cNvPr id="23" name="Rectangle: Rounded Corners 22">
            <a:extLst>
              <a:ext uri="{FF2B5EF4-FFF2-40B4-BE49-F238E27FC236}">
                <a16:creationId xmlns:a16="http://schemas.microsoft.com/office/drawing/2014/main" id="{9D503361-4138-4749-9B31-4DC87D8D24B8}"/>
              </a:ext>
            </a:extLst>
          </p:cNvPr>
          <p:cNvSpPr/>
          <p:nvPr/>
        </p:nvSpPr>
        <p:spPr>
          <a:xfrm>
            <a:off x="694390" y="3141305"/>
            <a:ext cx="2619898" cy="80185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God honored Paul’s tenacity!</a:t>
            </a:r>
          </a:p>
        </p:txBody>
      </p:sp>
    </p:spTree>
    <p:extLst>
      <p:ext uri="{BB962C8B-B14F-4D97-AF65-F5344CB8AC3E}">
        <p14:creationId xmlns:p14="http://schemas.microsoft.com/office/powerpoint/2010/main" val="13423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8612</TotalTime>
  <Words>1319</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Amasis MT Pro Black</vt:lpstr>
      <vt:lpstr>Arial</vt:lpstr>
      <vt:lpstr>Calibri</vt:lpstr>
      <vt:lpstr>Calibri Light</vt:lpstr>
      <vt:lpstr>Freestyle Script</vt:lpstr>
      <vt:lpstr>Lucida Handwriting</vt:lpstr>
      <vt:lpstr>Papyrus</vt:lpstr>
      <vt:lpstr>Rage Italic</vt:lpstr>
      <vt:lpstr>Segoe Print</vt:lpstr>
      <vt:lpstr>Segoe UI</vt:lpstr>
      <vt:lpstr>Segoe UI Black</vt:lpstr>
      <vt:lpstr>Segoe UI Semibold</vt:lpstr>
      <vt:lpstr>Segoe UI Semilight</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82</cp:revision>
  <cp:lastPrinted>2021-07-03T16:32:30Z</cp:lastPrinted>
  <dcterms:created xsi:type="dcterms:W3CDTF">2009-01-23T02:45:09Z</dcterms:created>
  <dcterms:modified xsi:type="dcterms:W3CDTF">2021-07-04T12:23:13Z</dcterms:modified>
</cp:coreProperties>
</file>