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sldIdLst>
    <p:sldId id="470" r:id="rId2"/>
    <p:sldId id="467" r:id="rId3"/>
    <p:sldId id="471" r:id="rId4"/>
    <p:sldId id="286" r:id="rId5"/>
    <p:sldId id="427" r:id="rId6"/>
    <p:sldId id="473" r:id="rId7"/>
    <p:sldId id="474" r:id="rId8"/>
    <p:sldId id="478" r:id="rId9"/>
    <p:sldId id="475" r:id="rId10"/>
    <p:sldId id="477" r:id="rId11"/>
    <p:sldId id="480" r:id="rId12"/>
    <p:sldId id="476" r:id="rId13"/>
    <p:sldId id="466" r:id="rId14"/>
    <p:sldId id="481" r:id="rId15"/>
    <p:sldId id="484" r:id="rId16"/>
    <p:sldId id="485" r:id="rId17"/>
    <p:sldId id="482" r:id="rId18"/>
    <p:sldId id="483" r:id="rId19"/>
    <p:sldId id="436" r:id="rId20"/>
    <p:sldId id="390" r:id="rId21"/>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Glover" initials="EG" lastIdx="1" clrIdx="0">
    <p:extLst>
      <p:ext uri="{19B8F6BF-5375-455C-9EA6-DF929625EA0E}">
        <p15:presenceInfo xmlns:p15="http://schemas.microsoft.com/office/powerpoint/2012/main" userId="47c2a8b81aae47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000"/>
    <a:srgbClr val="FF7C80"/>
    <a:srgbClr val="CDE38E"/>
    <a:srgbClr val="8F0000"/>
    <a:srgbClr val="1C3258"/>
    <a:srgbClr val="F1B500"/>
    <a:srgbClr val="FDCF34"/>
    <a:srgbClr val="CA7208"/>
    <a:srgbClr val="F9BC02"/>
    <a:srgbClr val="9101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65CB15-4488-4E23-A60E-376604338688}" v="3221" dt="2021-06-27T11:48:15.0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33" autoAdjust="0"/>
    <p:restoredTop sz="96564" autoAdjust="0"/>
  </p:normalViewPr>
  <p:slideViewPr>
    <p:cSldViewPr snapToGrid="0">
      <p:cViewPr varScale="1">
        <p:scale>
          <a:sx n="116" d="100"/>
          <a:sy n="116" d="100"/>
        </p:scale>
        <p:origin x="1402" y="52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Glover" userId="47c2a8b81aae47a8" providerId="LiveId" clId="{2A65CB15-4488-4E23-A60E-376604338688}"/>
    <pc:docChg chg="undo redo custSel addSld delSld modSld sldOrd">
      <pc:chgData name="Eric Glover" userId="47c2a8b81aae47a8" providerId="LiveId" clId="{2A65CB15-4488-4E23-A60E-376604338688}" dt="2021-06-27T11:48:15.063" v="7843"/>
      <pc:docMkLst>
        <pc:docMk/>
      </pc:docMkLst>
      <pc:sldChg chg="modSp mod">
        <pc:chgData name="Eric Glover" userId="47c2a8b81aae47a8" providerId="LiveId" clId="{2A65CB15-4488-4E23-A60E-376604338688}" dt="2021-06-26T15:42:28.760" v="6800" actId="20577"/>
        <pc:sldMkLst>
          <pc:docMk/>
          <pc:sldMk cId="3429495880" sldId="390"/>
        </pc:sldMkLst>
        <pc:spChg chg="mod">
          <ac:chgData name="Eric Glover" userId="47c2a8b81aae47a8" providerId="LiveId" clId="{2A65CB15-4488-4E23-A60E-376604338688}" dt="2021-06-26T15:42:28.760" v="6800" actId="20577"/>
          <ac:spMkLst>
            <pc:docMk/>
            <pc:sldMk cId="3429495880" sldId="390"/>
            <ac:spMk id="2" creationId="{14290237-B79B-4964-A589-B4AE42C51781}"/>
          </ac:spMkLst>
        </pc:spChg>
      </pc:sldChg>
      <pc:sldChg chg="modSp mod">
        <pc:chgData name="Eric Glover" userId="47c2a8b81aae47a8" providerId="LiveId" clId="{2A65CB15-4488-4E23-A60E-376604338688}" dt="2021-06-26T13:51:26.957" v="3684" actId="1035"/>
        <pc:sldMkLst>
          <pc:docMk/>
          <pc:sldMk cId="413196727" sldId="427"/>
        </pc:sldMkLst>
        <pc:spChg chg="mod">
          <ac:chgData name="Eric Glover" userId="47c2a8b81aae47a8" providerId="LiveId" clId="{2A65CB15-4488-4E23-A60E-376604338688}" dt="2021-06-26T12:52:48.536" v="1115" actId="20577"/>
          <ac:spMkLst>
            <pc:docMk/>
            <pc:sldMk cId="413196727" sldId="427"/>
            <ac:spMk id="4" creationId="{3557725F-5149-44D1-ACB7-626F0A6DFEE8}"/>
          </ac:spMkLst>
        </pc:spChg>
        <pc:spChg chg="mod">
          <ac:chgData name="Eric Glover" userId="47c2a8b81aae47a8" providerId="LiveId" clId="{2A65CB15-4488-4E23-A60E-376604338688}" dt="2021-06-26T12:32:21.403" v="252" actId="1035"/>
          <ac:spMkLst>
            <pc:docMk/>
            <pc:sldMk cId="413196727" sldId="427"/>
            <ac:spMk id="9" creationId="{53A43237-4097-4BFA-92AE-9F3EAEBBE99B}"/>
          </ac:spMkLst>
        </pc:spChg>
        <pc:spChg chg="mod">
          <ac:chgData name="Eric Glover" userId="47c2a8b81aae47a8" providerId="LiveId" clId="{2A65CB15-4488-4E23-A60E-376604338688}" dt="2021-06-26T11:44:36.439" v="25" actId="20577"/>
          <ac:spMkLst>
            <pc:docMk/>
            <pc:sldMk cId="413196727" sldId="427"/>
            <ac:spMk id="11" creationId="{8AE10510-779F-4F57-9277-5705D2FB76C8}"/>
          </ac:spMkLst>
        </pc:spChg>
        <pc:spChg chg="mod">
          <ac:chgData name="Eric Glover" userId="47c2a8b81aae47a8" providerId="LiveId" clId="{2A65CB15-4488-4E23-A60E-376604338688}" dt="2021-06-26T13:51:26.957" v="3684" actId="1035"/>
          <ac:spMkLst>
            <pc:docMk/>
            <pc:sldMk cId="413196727" sldId="427"/>
            <ac:spMk id="18" creationId="{D1138551-6A44-47A4-98BA-62E0623190BD}"/>
          </ac:spMkLst>
        </pc:spChg>
      </pc:sldChg>
      <pc:sldChg chg="addSp delSp modSp mod delAnim modAnim">
        <pc:chgData name="Eric Glover" userId="47c2a8b81aae47a8" providerId="LiveId" clId="{2A65CB15-4488-4E23-A60E-376604338688}" dt="2021-06-27T11:48:15.063" v="7843"/>
        <pc:sldMkLst>
          <pc:docMk/>
          <pc:sldMk cId="652786418" sldId="436"/>
        </pc:sldMkLst>
        <pc:spChg chg="mod">
          <ac:chgData name="Eric Glover" userId="47c2a8b81aae47a8" providerId="LiveId" clId="{2A65CB15-4488-4E23-A60E-376604338688}" dt="2021-06-26T15:22:03.667" v="6556" actId="1036"/>
          <ac:spMkLst>
            <pc:docMk/>
            <pc:sldMk cId="652786418" sldId="436"/>
            <ac:spMk id="2" creationId="{3D8B62F3-D11F-4FAB-885B-586C527DB6FE}"/>
          </ac:spMkLst>
        </pc:spChg>
        <pc:spChg chg="del">
          <ac:chgData name="Eric Glover" userId="47c2a8b81aae47a8" providerId="LiveId" clId="{2A65CB15-4488-4E23-A60E-376604338688}" dt="2021-06-26T15:20:53.544" v="6405" actId="478"/>
          <ac:spMkLst>
            <pc:docMk/>
            <pc:sldMk cId="652786418" sldId="436"/>
            <ac:spMk id="4" creationId="{771FF3CD-5DA8-4EE7-B0C3-F0EBDA8DBDFD}"/>
          </ac:spMkLst>
        </pc:spChg>
        <pc:spChg chg="del">
          <ac:chgData name="Eric Glover" userId="47c2a8b81aae47a8" providerId="LiveId" clId="{2A65CB15-4488-4E23-A60E-376604338688}" dt="2021-06-26T15:20:53.544" v="6405" actId="478"/>
          <ac:spMkLst>
            <pc:docMk/>
            <pc:sldMk cId="652786418" sldId="436"/>
            <ac:spMk id="5" creationId="{E29F3DB2-7FD3-461C-B07A-7DBABBC549C7}"/>
          </ac:spMkLst>
        </pc:spChg>
        <pc:spChg chg="del">
          <ac:chgData name="Eric Glover" userId="47c2a8b81aae47a8" providerId="LiveId" clId="{2A65CB15-4488-4E23-A60E-376604338688}" dt="2021-06-26T15:20:53.544" v="6405" actId="478"/>
          <ac:spMkLst>
            <pc:docMk/>
            <pc:sldMk cId="652786418" sldId="436"/>
            <ac:spMk id="7" creationId="{B6B59010-72EA-4BBA-ADE3-8AD2272C3FEB}"/>
          </ac:spMkLst>
        </pc:spChg>
        <pc:spChg chg="del">
          <ac:chgData name="Eric Glover" userId="47c2a8b81aae47a8" providerId="LiveId" clId="{2A65CB15-4488-4E23-A60E-376604338688}" dt="2021-06-26T15:20:53.544" v="6405" actId="478"/>
          <ac:spMkLst>
            <pc:docMk/>
            <pc:sldMk cId="652786418" sldId="436"/>
            <ac:spMk id="9" creationId="{7A7381A2-B7C0-41CA-AC9E-969DFBDF0685}"/>
          </ac:spMkLst>
        </pc:spChg>
        <pc:spChg chg="del">
          <ac:chgData name="Eric Glover" userId="47c2a8b81aae47a8" providerId="LiveId" clId="{2A65CB15-4488-4E23-A60E-376604338688}" dt="2021-06-26T15:20:53.544" v="6405" actId="478"/>
          <ac:spMkLst>
            <pc:docMk/>
            <pc:sldMk cId="652786418" sldId="436"/>
            <ac:spMk id="10" creationId="{B9D7ECEF-20E7-4EB6-8679-902C115163A3}"/>
          </ac:spMkLst>
        </pc:spChg>
        <pc:spChg chg="del">
          <ac:chgData name="Eric Glover" userId="47c2a8b81aae47a8" providerId="LiveId" clId="{2A65CB15-4488-4E23-A60E-376604338688}" dt="2021-06-26T15:20:53.544" v="6405" actId="478"/>
          <ac:spMkLst>
            <pc:docMk/>
            <pc:sldMk cId="652786418" sldId="436"/>
            <ac:spMk id="16" creationId="{8E2CB181-2ADF-43AF-81A0-389897EEA2EC}"/>
          </ac:spMkLst>
        </pc:spChg>
        <pc:spChg chg="add mod">
          <ac:chgData name="Eric Glover" userId="47c2a8b81aae47a8" providerId="LiveId" clId="{2A65CB15-4488-4E23-A60E-376604338688}" dt="2021-06-26T15:53:09.208" v="7361" actId="6549"/>
          <ac:spMkLst>
            <pc:docMk/>
            <pc:sldMk cId="652786418" sldId="436"/>
            <ac:spMk id="20" creationId="{E0384364-4407-42FF-887B-01B7156C1926}"/>
          </ac:spMkLst>
        </pc:spChg>
        <pc:spChg chg="del">
          <ac:chgData name="Eric Glover" userId="47c2a8b81aae47a8" providerId="LiveId" clId="{2A65CB15-4488-4E23-A60E-376604338688}" dt="2021-06-26T15:20:56.945" v="6406" actId="478"/>
          <ac:spMkLst>
            <pc:docMk/>
            <pc:sldMk cId="652786418" sldId="436"/>
            <ac:spMk id="22" creationId="{7B0392C4-9A4B-4C78-93A5-62344215C912}"/>
          </ac:spMkLst>
        </pc:spChg>
      </pc:sldChg>
      <pc:sldChg chg="add del">
        <pc:chgData name="Eric Glover" userId="47c2a8b81aae47a8" providerId="LiveId" clId="{2A65CB15-4488-4E23-A60E-376604338688}" dt="2021-06-26T15:20:16.261" v="6402" actId="47"/>
        <pc:sldMkLst>
          <pc:docMk/>
          <pc:sldMk cId="2816472155" sldId="444"/>
        </pc:sldMkLst>
      </pc:sldChg>
      <pc:sldChg chg="add del">
        <pc:chgData name="Eric Glover" userId="47c2a8b81aae47a8" providerId="LiveId" clId="{2A65CB15-4488-4E23-A60E-376604338688}" dt="2021-06-26T15:20:16.261" v="6402" actId="47"/>
        <pc:sldMkLst>
          <pc:docMk/>
          <pc:sldMk cId="1788195267" sldId="462"/>
        </pc:sldMkLst>
      </pc:sldChg>
      <pc:sldChg chg="del">
        <pc:chgData name="Eric Glover" userId="47c2a8b81aae47a8" providerId="LiveId" clId="{2A65CB15-4488-4E23-A60E-376604338688}" dt="2021-06-26T11:36:44.456" v="3" actId="47"/>
        <pc:sldMkLst>
          <pc:docMk/>
          <pc:sldMk cId="1590700800" sldId="464"/>
        </pc:sldMkLst>
      </pc:sldChg>
      <pc:sldChg chg="del">
        <pc:chgData name="Eric Glover" userId="47c2a8b81aae47a8" providerId="LiveId" clId="{2A65CB15-4488-4E23-A60E-376604338688}" dt="2021-06-26T11:36:50.506" v="5" actId="47"/>
        <pc:sldMkLst>
          <pc:docMk/>
          <pc:sldMk cId="4036692040" sldId="465"/>
        </pc:sldMkLst>
      </pc:sldChg>
      <pc:sldChg chg="addSp delSp modSp mod delAnim modAnim addCm delCm">
        <pc:chgData name="Eric Glover" userId="47c2a8b81aae47a8" providerId="LiveId" clId="{2A65CB15-4488-4E23-A60E-376604338688}" dt="2021-06-27T11:47:30.254" v="7840"/>
        <pc:sldMkLst>
          <pc:docMk/>
          <pc:sldMk cId="2131902767" sldId="466"/>
        </pc:sldMkLst>
        <pc:spChg chg="del mod">
          <ac:chgData name="Eric Glover" userId="47c2a8b81aae47a8" providerId="LiveId" clId="{2A65CB15-4488-4E23-A60E-376604338688}" dt="2021-06-26T13:04:33.304" v="1437" actId="478"/>
          <ac:spMkLst>
            <pc:docMk/>
            <pc:sldMk cId="2131902767" sldId="466"/>
            <ac:spMk id="17" creationId="{24C697FE-D326-4E0C-9859-7D4EFC6858F6}"/>
          </ac:spMkLst>
        </pc:spChg>
        <pc:spChg chg="mod">
          <ac:chgData name="Eric Glover" userId="47c2a8b81aae47a8" providerId="LiveId" clId="{2A65CB15-4488-4E23-A60E-376604338688}" dt="2021-06-26T16:01:17.726" v="7406" actId="2711"/>
          <ac:spMkLst>
            <pc:docMk/>
            <pc:sldMk cId="2131902767" sldId="466"/>
            <ac:spMk id="19" creationId="{D1B283AC-E90F-414F-8433-AA0DB576DCC7}"/>
          </ac:spMkLst>
        </pc:spChg>
        <pc:spChg chg="mod">
          <ac:chgData name="Eric Glover" userId="47c2a8b81aae47a8" providerId="LiveId" clId="{2A65CB15-4488-4E23-A60E-376604338688}" dt="2021-06-26T15:18:42.738" v="6376" actId="6549"/>
          <ac:spMkLst>
            <pc:docMk/>
            <pc:sldMk cId="2131902767" sldId="466"/>
            <ac:spMk id="21" creationId="{333C23F6-1CA8-4D1F-96AE-E2E8A5F01E63}"/>
          </ac:spMkLst>
        </pc:spChg>
        <pc:spChg chg="del">
          <ac:chgData name="Eric Glover" userId="47c2a8b81aae47a8" providerId="LiveId" clId="{2A65CB15-4488-4E23-A60E-376604338688}" dt="2021-06-26T13:02:24.990" v="1365" actId="478"/>
          <ac:spMkLst>
            <pc:docMk/>
            <pc:sldMk cId="2131902767" sldId="466"/>
            <ac:spMk id="23" creationId="{1F4CE1A3-C160-44F0-A0F9-99F5627BA07A}"/>
          </ac:spMkLst>
        </pc:spChg>
        <pc:spChg chg="add del mod">
          <ac:chgData name="Eric Glover" userId="47c2a8b81aae47a8" providerId="LiveId" clId="{2A65CB15-4488-4E23-A60E-376604338688}" dt="2021-06-26T13:11:47.076" v="1696" actId="478"/>
          <ac:spMkLst>
            <pc:docMk/>
            <pc:sldMk cId="2131902767" sldId="466"/>
            <ac:spMk id="25" creationId="{CF816023-7C7C-4415-9117-966CDF5866A4}"/>
          </ac:spMkLst>
        </pc:spChg>
        <pc:spChg chg="add del mod">
          <ac:chgData name="Eric Glover" userId="47c2a8b81aae47a8" providerId="LiveId" clId="{2A65CB15-4488-4E23-A60E-376604338688}" dt="2021-06-26T16:01:02.403" v="7402" actId="478"/>
          <ac:spMkLst>
            <pc:docMk/>
            <pc:sldMk cId="2131902767" sldId="466"/>
            <ac:spMk id="26" creationId="{6FBA725D-4FA5-48DA-B163-9BC438ED1AB8}"/>
          </ac:spMkLst>
        </pc:spChg>
        <pc:spChg chg="add del mod">
          <ac:chgData name="Eric Glover" userId="47c2a8b81aae47a8" providerId="LiveId" clId="{2A65CB15-4488-4E23-A60E-376604338688}" dt="2021-06-26T16:01:03.682" v="7403" actId="478"/>
          <ac:spMkLst>
            <pc:docMk/>
            <pc:sldMk cId="2131902767" sldId="466"/>
            <ac:spMk id="28" creationId="{CD41CBF8-9B91-47BF-BD6B-5B8CEF164A3C}"/>
          </ac:spMkLst>
        </pc:spChg>
        <pc:picChg chg="del">
          <ac:chgData name="Eric Glover" userId="47c2a8b81aae47a8" providerId="LiveId" clId="{2A65CB15-4488-4E23-A60E-376604338688}" dt="2021-06-26T13:02:17.176" v="1364" actId="478"/>
          <ac:picMkLst>
            <pc:docMk/>
            <pc:sldMk cId="2131902767" sldId="466"/>
            <ac:picMk id="4" creationId="{F9BBFDB8-E5FE-48CE-9EEE-49B24534337B}"/>
          </ac:picMkLst>
        </pc:picChg>
        <pc:picChg chg="del">
          <ac:chgData name="Eric Glover" userId="47c2a8b81aae47a8" providerId="LiveId" clId="{2A65CB15-4488-4E23-A60E-376604338688}" dt="2021-06-26T13:02:16.274" v="1363" actId="478"/>
          <ac:picMkLst>
            <pc:docMk/>
            <pc:sldMk cId="2131902767" sldId="466"/>
            <ac:picMk id="27" creationId="{56046590-BF34-4D04-955A-544309526CE6}"/>
          </ac:picMkLst>
        </pc:picChg>
      </pc:sldChg>
      <pc:sldChg chg="modSp mod">
        <pc:chgData name="Eric Glover" userId="47c2a8b81aae47a8" providerId="LiveId" clId="{2A65CB15-4488-4E23-A60E-376604338688}" dt="2021-06-26T15:45:10.947" v="6834" actId="6549"/>
        <pc:sldMkLst>
          <pc:docMk/>
          <pc:sldMk cId="3896088557" sldId="467"/>
        </pc:sldMkLst>
        <pc:spChg chg="mod">
          <ac:chgData name="Eric Glover" userId="47c2a8b81aae47a8" providerId="LiveId" clId="{2A65CB15-4488-4E23-A60E-376604338688}" dt="2021-06-26T15:45:10.947" v="6834" actId="6549"/>
          <ac:spMkLst>
            <pc:docMk/>
            <pc:sldMk cId="3896088557" sldId="467"/>
            <ac:spMk id="4" creationId="{9DBE536B-5A45-4FA1-A213-D2EFD94C4F93}"/>
          </ac:spMkLst>
        </pc:spChg>
      </pc:sldChg>
      <pc:sldChg chg="add del">
        <pc:chgData name="Eric Glover" userId="47c2a8b81aae47a8" providerId="LiveId" clId="{2A65CB15-4488-4E23-A60E-376604338688}" dt="2021-06-26T15:20:16.261" v="6402" actId="47"/>
        <pc:sldMkLst>
          <pc:docMk/>
          <pc:sldMk cId="2576531457" sldId="469"/>
        </pc:sldMkLst>
      </pc:sldChg>
      <pc:sldChg chg="modSp add mod ord">
        <pc:chgData name="Eric Glover" userId="47c2a8b81aae47a8" providerId="LiveId" clId="{2A65CB15-4488-4E23-A60E-376604338688}" dt="2021-06-26T15:44:27.232" v="6817" actId="6549"/>
        <pc:sldMkLst>
          <pc:docMk/>
          <pc:sldMk cId="2046088576" sldId="470"/>
        </pc:sldMkLst>
        <pc:spChg chg="mod">
          <ac:chgData name="Eric Glover" userId="47c2a8b81aae47a8" providerId="LiveId" clId="{2A65CB15-4488-4E23-A60E-376604338688}" dt="2021-06-26T15:44:27.232" v="6817" actId="6549"/>
          <ac:spMkLst>
            <pc:docMk/>
            <pc:sldMk cId="2046088576" sldId="470"/>
            <ac:spMk id="2" creationId="{14290237-B79B-4964-A589-B4AE42C51781}"/>
          </ac:spMkLst>
        </pc:spChg>
      </pc:sldChg>
      <pc:sldChg chg="addSp modSp new mod modAnim">
        <pc:chgData name="Eric Glover" userId="47c2a8b81aae47a8" providerId="LiveId" clId="{2A65CB15-4488-4E23-A60E-376604338688}" dt="2021-06-26T15:53:30.872" v="7362"/>
        <pc:sldMkLst>
          <pc:docMk/>
          <pc:sldMk cId="2870058932" sldId="471"/>
        </pc:sldMkLst>
        <pc:spChg chg="add mod">
          <ac:chgData name="Eric Glover" userId="47c2a8b81aae47a8" providerId="LiveId" clId="{2A65CB15-4488-4E23-A60E-376604338688}" dt="2021-06-26T12:59:01.103" v="1353" actId="403"/>
          <ac:spMkLst>
            <pc:docMk/>
            <pc:sldMk cId="2870058932" sldId="471"/>
            <ac:spMk id="3" creationId="{F67B5EDA-06FC-4D58-8866-C24B4237BB6C}"/>
          </ac:spMkLst>
        </pc:spChg>
        <pc:picChg chg="add mod">
          <ac:chgData name="Eric Glover" userId="47c2a8b81aae47a8" providerId="LiveId" clId="{2A65CB15-4488-4E23-A60E-376604338688}" dt="2021-06-26T12:56:37.865" v="1197" actId="1037"/>
          <ac:picMkLst>
            <pc:docMk/>
            <pc:sldMk cId="2870058932" sldId="471"/>
            <ac:picMk id="2" creationId="{0D7BE232-6E3E-4B1F-8979-1C2E8333994E}"/>
          </ac:picMkLst>
        </pc:picChg>
        <pc:cxnChg chg="add mod">
          <ac:chgData name="Eric Glover" userId="47c2a8b81aae47a8" providerId="LiveId" clId="{2A65CB15-4488-4E23-A60E-376604338688}" dt="2021-06-26T12:59:11.490" v="1356" actId="14100"/>
          <ac:cxnSpMkLst>
            <pc:docMk/>
            <pc:sldMk cId="2870058932" sldId="471"/>
            <ac:cxnSpMk id="4" creationId="{A3534632-0450-4EFC-A669-12196B0124D5}"/>
          </ac:cxnSpMkLst>
        </pc:cxnChg>
      </pc:sldChg>
      <pc:sldChg chg="modSp add del mod">
        <pc:chgData name="Eric Glover" userId="47c2a8b81aae47a8" providerId="LiveId" clId="{2A65CB15-4488-4E23-A60E-376604338688}" dt="2021-06-26T15:21:18.972" v="6409" actId="47"/>
        <pc:sldMkLst>
          <pc:docMk/>
          <pc:sldMk cId="1370083321" sldId="472"/>
        </pc:sldMkLst>
        <pc:spChg chg="mod">
          <ac:chgData name="Eric Glover" userId="47c2a8b81aae47a8" providerId="LiveId" clId="{2A65CB15-4488-4E23-A60E-376604338688}" dt="2021-06-26T15:19:18.789" v="6397" actId="20577"/>
          <ac:spMkLst>
            <pc:docMk/>
            <pc:sldMk cId="1370083321" sldId="472"/>
            <ac:spMk id="21" creationId="{333C23F6-1CA8-4D1F-96AE-E2E8A5F01E63}"/>
          </ac:spMkLst>
        </pc:spChg>
      </pc:sldChg>
      <pc:sldChg chg="addSp delSp modSp add del mod">
        <pc:chgData name="Eric Glover" userId="47c2a8b81aae47a8" providerId="LiveId" clId="{2A65CB15-4488-4E23-A60E-376604338688}" dt="2021-06-26T12:33:21.752" v="285" actId="47"/>
        <pc:sldMkLst>
          <pc:docMk/>
          <pc:sldMk cId="1514307560" sldId="472"/>
        </pc:sldMkLst>
        <pc:spChg chg="mod">
          <ac:chgData name="Eric Glover" userId="47c2a8b81aae47a8" providerId="LiveId" clId="{2A65CB15-4488-4E23-A60E-376604338688}" dt="2021-06-26T12:06:45.688" v="140" actId="14100"/>
          <ac:spMkLst>
            <pc:docMk/>
            <pc:sldMk cId="1514307560" sldId="472"/>
            <ac:spMk id="4" creationId="{3557725F-5149-44D1-ACB7-626F0A6DFEE8}"/>
          </ac:spMkLst>
        </pc:spChg>
        <pc:spChg chg="del">
          <ac:chgData name="Eric Glover" userId="47c2a8b81aae47a8" providerId="LiveId" clId="{2A65CB15-4488-4E23-A60E-376604338688}" dt="2021-06-26T11:49:05.594" v="29" actId="478"/>
          <ac:spMkLst>
            <pc:docMk/>
            <pc:sldMk cId="1514307560" sldId="472"/>
            <ac:spMk id="9" creationId="{53A43237-4097-4BFA-92AE-9F3EAEBBE99B}"/>
          </ac:spMkLst>
        </pc:spChg>
        <pc:spChg chg="mod">
          <ac:chgData name="Eric Glover" userId="47c2a8b81aae47a8" providerId="LiveId" clId="{2A65CB15-4488-4E23-A60E-376604338688}" dt="2021-06-26T11:52:16.070" v="119" actId="1076"/>
          <ac:spMkLst>
            <pc:docMk/>
            <pc:sldMk cId="1514307560" sldId="472"/>
            <ac:spMk id="11" creationId="{8AE10510-779F-4F57-9277-5705D2FB76C8}"/>
          </ac:spMkLst>
        </pc:spChg>
        <pc:spChg chg="add mod">
          <ac:chgData name="Eric Glover" userId="47c2a8b81aae47a8" providerId="LiveId" clId="{2A65CB15-4488-4E23-A60E-376604338688}" dt="2021-06-26T11:51:04.293" v="114" actId="1076"/>
          <ac:spMkLst>
            <pc:docMk/>
            <pc:sldMk cId="1514307560" sldId="472"/>
            <ac:spMk id="16" creationId="{6DEE8912-AEC7-4CFE-A05A-0BADAA539835}"/>
          </ac:spMkLst>
        </pc:spChg>
        <pc:spChg chg="del">
          <ac:chgData name="Eric Glover" userId="47c2a8b81aae47a8" providerId="LiveId" clId="{2A65CB15-4488-4E23-A60E-376604338688}" dt="2021-06-26T11:49:02.840" v="28" actId="478"/>
          <ac:spMkLst>
            <pc:docMk/>
            <pc:sldMk cId="1514307560" sldId="472"/>
            <ac:spMk id="18" creationId="{D1138551-6A44-47A4-98BA-62E0623190BD}"/>
          </ac:spMkLst>
        </pc:spChg>
        <pc:spChg chg="add mod">
          <ac:chgData name="Eric Glover" userId="47c2a8b81aae47a8" providerId="LiveId" clId="{2A65CB15-4488-4E23-A60E-376604338688}" dt="2021-06-26T12:13:12.804" v="234" actId="207"/>
          <ac:spMkLst>
            <pc:docMk/>
            <pc:sldMk cId="1514307560" sldId="472"/>
            <ac:spMk id="21" creationId="{4A781FAF-5796-485C-83F6-E2ADAA6CD149}"/>
          </ac:spMkLst>
        </pc:spChg>
        <pc:picChg chg="del">
          <ac:chgData name="Eric Glover" userId="47c2a8b81aae47a8" providerId="LiveId" clId="{2A65CB15-4488-4E23-A60E-376604338688}" dt="2021-06-26T11:48:57.947" v="27" actId="478"/>
          <ac:picMkLst>
            <pc:docMk/>
            <pc:sldMk cId="1514307560" sldId="472"/>
            <ac:picMk id="3" creationId="{EEFBA471-911D-44C7-84CA-998D0C5784A7}"/>
          </ac:picMkLst>
        </pc:picChg>
        <pc:picChg chg="add del mod">
          <ac:chgData name="Eric Glover" userId="47c2a8b81aae47a8" providerId="LiveId" clId="{2A65CB15-4488-4E23-A60E-376604338688}" dt="2021-06-26T12:05:33.983" v="120" actId="478"/>
          <ac:picMkLst>
            <pc:docMk/>
            <pc:sldMk cId="1514307560" sldId="472"/>
            <ac:picMk id="5" creationId="{9D90DDF8-8FEF-4BBD-8227-866CD74C53DC}"/>
          </ac:picMkLst>
        </pc:picChg>
        <pc:picChg chg="add mod">
          <ac:chgData name="Eric Glover" userId="47c2a8b81aae47a8" providerId="LiveId" clId="{2A65CB15-4488-4E23-A60E-376604338688}" dt="2021-06-26T12:06:38.478" v="139" actId="1076"/>
          <ac:picMkLst>
            <pc:docMk/>
            <pc:sldMk cId="1514307560" sldId="472"/>
            <ac:picMk id="13" creationId="{399FA04A-9181-41CA-BF0E-45A243813AA4}"/>
          </ac:picMkLst>
        </pc:picChg>
        <pc:cxnChg chg="add del mod">
          <ac:chgData name="Eric Glover" userId="47c2a8b81aae47a8" providerId="LiveId" clId="{2A65CB15-4488-4E23-A60E-376604338688}" dt="2021-06-26T11:50:55.947" v="113" actId="478"/>
          <ac:cxnSpMkLst>
            <pc:docMk/>
            <pc:sldMk cId="1514307560" sldId="472"/>
            <ac:cxnSpMk id="10" creationId="{467EC792-A573-4B63-9B5D-CB8A1863EF38}"/>
          </ac:cxnSpMkLst>
        </pc:cxnChg>
      </pc:sldChg>
      <pc:sldChg chg="addSp delSp modSp add mod ord delAnim modAnim">
        <pc:chgData name="Eric Glover" userId="47c2a8b81aae47a8" providerId="LiveId" clId="{2A65CB15-4488-4E23-A60E-376604338688}" dt="2021-06-27T11:40:01.121" v="7639" actId="1038"/>
        <pc:sldMkLst>
          <pc:docMk/>
          <pc:sldMk cId="605604799" sldId="473"/>
        </pc:sldMkLst>
        <pc:spChg chg="del">
          <ac:chgData name="Eric Glover" userId="47c2a8b81aae47a8" providerId="LiveId" clId="{2A65CB15-4488-4E23-A60E-376604338688}" dt="2021-06-26T13:14:05.835" v="1734" actId="478"/>
          <ac:spMkLst>
            <pc:docMk/>
            <pc:sldMk cId="605604799" sldId="473"/>
            <ac:spMk id="2" creationId="{9D05215B-F724-4EF5-A691-FD4A9FCEF03A}"/>
          </ac:spMkLst>
        </pc:spChg>
        <pc:spChg chg="add mod">
          <ac:chgData name="Eric Glover" userId="47c2a8b81aae47a8" providerId="LiveId" clId="{2A65CB15-4488-4E23-A60E-376604338688}" dt="2021-06-26T13:50:37.331" v="3662" actId="1036"/>
          <ac:spMkLst>
            <pc:docMk/>
            <pc:sldMk cId="605604799" sldId="473"/>
            <ac:spMk id="5" creationId="{12665171-3D15-4D5C-925E-D05CA68ECBC8}"/>
          </ac:spMkLst>
        </pc:spChg>
        <pc:spChg chg="add del mod">
          <ac:chgData name="Eric Glover" userId="47c2a8b81aae47a8" providerId="LiveId" clId="{2A65CB15-4488-4E23-A60E-376604338688}" dt="2021-06-26T13:49:02.074" v="3545" actId="478"/>
          <ac:spMkLst>
            <pc:docMk/>
            <pc:sldMk cId="605604799" sldId="473"/>
            <ac:spMk id="7" creationId="{C5E11A30-FE94-4A28-A7CF-D5DB63376BCE}"/>
          </ac:spMkLst>
        </pc:spChg>
        <pc:spChg chg="add del mod">
          <ac:chgData name="Eric Glover" userId="47c2a8b81aae47a8" providerId="LiveId" clId="{2A65CB15-4488-4E23-A60E-376604338688}" dt="2021-06-26T13:49:55.909" v="3602" actId="478"/>
          <ac:spMkLst>
            <pc:docMk/>
            <pc:sldMk cId="605604799" sldId="473"/>
            <ac:spMk id="8" creationId="{3E68A56C-E04D-4797-BF56-28E9025ACAC0}"/>
          </ac:spMkLst>
        </pc:spChg>
        <pc:spChg chg="mod">
          <ac:chgData name="Eric Glover" userId="47c2a8b81aae47a8" providerId="LiveId" clId="{2A65CB15-4488-4E23-A60E-376604338688}" dt="2021-06-27T11:40:01.121" v="7639" actId="1038"/>
          <ac:spMkLst>
            <pc:docMk/>
            <pc:sldMk cId="605604799" sldId="473"/>
            <ac:spMk id="14" creationId="{670EC806-A073-4064-AA2E-39B50E125821}"/>
          </ac:spMkLst>
        </pc:spChg>
        <pc:spChg chg="mod">
          <ac:chgData name="Eric Glover" userId="47c2a8b81aae47a8" providerId="LiveId" clId="{2A65CB15-4488-4E23-A60E-376604338688}" dt="2021-06-26T13:51:01.279" v="3663" actId="14838"/>
          <ac:spMkLst>
            <pc:docMk/>
            <pc:sldMk cId="605604799" sldId="473"/>
            <ac:spMk id="21" creationId="{45079431-1F8B-4292-9798-2DC05457F3EF}"/>
          </ac:spMkLst>
        </pc:spChg>
        <pc:spChg chg="del">
          <ac:chgData name="Eric Glover" userId="47c2a8b81aae47a8" providerId="LiveId" clId="{2A65CB15-4488-4E23-A60E-376604338688}" dt="2021-06-26T13:14:26.256" v="1738" actId="478"/>
          <ac:spMkLst>
            <pc:docMk/>
            <pc:sldMk cId="605604799" sldId="473"/>
            <ac:spMk id="22" creationId="{0B3567ED-E8EB-494E-B07B-76EBF6CB7D52}"/>
          </ac:spMkLst>
        </pc:spChg>
        <pc:spChg chg="mod">
          <ac:chgData name="Eric Glover" userId="47c2a8b81aae47a8" providerId="LiveId" clId="{2A65CB15-4488-4E23-A60E-376604338688}" dt="2021-06-26T13:29:00.755" v="2811" actId="1076"/>
          <ac:spMkLst>
            <pc:docMk/>
            <pc:sldMk cId="605604799" sldId="473"/>
            <ac:spMk id="23" creationId="{488252E8-2473-4EEC-811F-09A93BE63449}"/>
          </ac:spMkLst>
        </pc:spChg>
        <pc:spChg chg="mod">
          <ac:chgData name="Eric Glover" userId="47c2a8b81aae47a8" providerId="LiveId" clId="{2A65CB15-4488-4E23-A60E-376604338688}" dt="2021-06-26T13:29:24.700" v="2823" actId="207"/>
          <ac:spMkLst>
            <pc:docMk/>
            <pc:sldMk cId="605604799" sldId="473"/>
            <ac:spMk id="26" creationId="{335FC761-B1CB-4083-BD23-FB0F90B9FFC2}"/>
          </ac:spMkLst>
        </pc:spChg>
        <pc:picChg chg="add mod">
          <ac:chgData name="Eric Glover" userId="47c2a8b81aae47a8" providerId="LiveId" clId="{2A65CB15-4488-4E23-A60E-376604338688}" dt="2021-06-26T13:29:30.113" v="2824" actId="1076"/>
          <ac:picMkLst>
            <pc:docMk/>
            <pc:sldMk cId="605604799" sldId="473"/>
            <ac:picMk id="4" creationId="{90B103A5-9464-4AD6-A721-F6B33066D4CA}"/>
          </ac:picMkLst>
        </pc:picChg>
        <pc:picChg chg="del">
          <ac:chgData name="Eric Glover" userId="47c2a8b81aae47a8" providerId="LiveId" clId="{2A65CB15-4488-4E23-A60E-376604338688}" dt="2021-06-26T13:14:09.045" v="1735" actId="478"/>
          <ac:picMkLst>
            <pc:docMk/>
            <pc:sldMk cId="605604799" sldId="473"/>
            <ac:picMk id="19" creationId="{675A2B35-0757-4CEC-B579-ACA495768A83}"/>
          </ac:picMkLst>
        </pc:picChg>
      </pc:sldChg>
      <pc:sldChg chg="addSp delSp modSp add mod ord delAnim modAnim">
        <pc:chgData name="Eric Glover" userId="47c2a8b81aae47a8" providerId="LiveId" clId="{2A65CB15-4488-4E23-A60E-376604338688}" dt="2021-06-26T14:34:06.389" v="5375"/>
        <pc:sldMkLst>
          <pc:docMk/>
          <pc:sldMk cId="1342352971" sldId="474"/>
        </pc:sldMkLst>
        <pc:spChg chg="add del mod">
          <ac:chgData name="Eric Glover" userId="47c2a8b81aae47a8" providerId="LiveId" clId="{2A65CB15-4488-4E23-A60E-376604338688}" dt="2021-06-26T14:28:48.055" v="4926" actId="478"/>
          <ac:spMkLst>
            <pc:docMk/>
            <pc:sldMk cId="1342352971" sldId="474"/>
            <ac:spMk id="15" creationId="{815B1A4A-D0AB-4E39-A0A3-03552BE543BE}"/>
          </ac:spMkLst>
        </pc:spChg>
        <pc:spChg chg="add del mod">
          <ac:chgData name="Eric Glover" userId="47c2a8b81aae47a8" providerId="LiveId" clId="{2A65CB15-4488-4E23-A60E-376604338688}" dt="2021-06-26T13:53:56.100" v="3757" actId="478"/>
          <ac:spMkLst>
            <pc:docMk/>
            <pc:sldMk cId="1342352971" sldId="474"/>
            <ac:spMk id="17" creationId="{16786427-3D1F-4908-9D1E-7823966FA344}"/>
          </ac:spMkLst>
        </pc:spChg>
        <pc:spChg chg="mod">
          <ac:chgData name="Eric Glover" userId="47c2a8b81aae47a8" providerId="LiveId" clId="{2A65CB15-4488-4E23-A60E-376604338688}" dt="2021-06-26T14:29:20.800" v="4932" actId="2710"/>
          <ac:spMkLst>
            <pc:docMk/>
            <pc:sldMk cId="1342352971" sldId="474"/>
            <ac:spMk id="19" creationId="{D1B283AC-E90F-414F-8433-AA0DB576DCC7}"/>
          </ac:spMkLst>
        </pc:spChg>
        <pc:spChg chg="mod">
          <ac:chgData name="Eric Glover" userId="47c2a8b81aae47a8" providerId="LiveId" clId="{2A65CB15-4488-4E23-A60E-376604338688}" dt="2021-06-26T14:28:22.724" v="4924" actId="20577"/>
          <ac:spMkLst>
            <pc:docMk/>
            <pc:sldMk cId="1342352971" sldId="474"/>
            <ac:spMk id="21" creationId="{333C23F6-1CA8-4D1F-96AE-E2E8A5F01E63}"/>
          </ac:spMkLst>
        </pc:spChg>
        <pc:spChg chg="add del mod">
          <ac:chgData name="Eric Glover" userId="47c2a8b81aae47a8" providerId="LiveId" clId="{2A65CB15-4488-4E23-A60E-376604338688}" dt="2021-06-26T14:28:49.424" v="4927" actId="478"/>
          <ac:spMkLst>
            <pc:docMk/>
            <pc:sldMk cId="1342352971" sldId="474"/>
            <ac:spMk id="23" creationId="{C34B92C0-B80C-45AD-9895-2C63C77D0CC7}"/>
          </ac:spMkLst>
        </pc:spChg>
        <pc:picChg chg="add del mod">
          <ac:chgData name="Eric Glover" userId="47c2a8b81aae47a8" providerId="LiveId" clId="{2A65CB15-4488-4E23-A60E-376604338688}" dt="2021-06-26T13:45:07.824" v="3289" actId="478"/>
          <ac:picMkLst>
            <pc:docMk/>
            <pc:sldMk cId="1342352971" sldId="474"/>
            <ac:picMk id="2" creationId="{91A3985D-3CAC-40D3-949E-E8FDB3AF918E}"/>
          </ac:picMkLst>
        </pc:picChg>
        <pc:cxnChg chg="add del mod">
          <ac:chgData name="Eric Glover" userId="47c2a8b81aae47a8" providerId="LiveId" clId="{2A65CB15-4488-4E23-A60E-376604338688}" dt="2021-06-26T14:28:52.651" v="4928" actId="478"/>
          <ac:cxnSpMkLst>
            <pc:docMk/>
            <pc:sldMk cId="1342352971" sldId="474"/>
            <ac:cxnSpMk id="4" creationId="{BC23CF8A-0C58-4AF2-8E17-DB02F69A3DFD}"/>
          </ac:cxnSpMkLst>
        </pc:cxnChg>
        <pc:cxnChg chg="add del mod">
          <ac:chgData name="Eric Glover" userId="47c2a8b81aae47a8" providerId="LiveId" clId="{2A65CB15-4488-4E23-A60E-376604338688}" dt="2021-06-26T14:27:30.216" v="4886" actId="478"/>
          <ac:cxnSpMkLst>
            <pc:docMk/>
            <pc:sldMk cId="1342352971" sldId="474"/>
            <ac:cxnSpMk id="25" creationId="{2F2D097E-50AD-4124-AFCD-8745A5E8EC9F}"/>
          </ac:cxnSpMkLst>
        </pc:cxnChg>
      </pc:sldChg>
      <pc:sldChg chg="addSp delSp modSp add mod addAnim delAnim modAnim">
        <pc:chgData name="Eric Glover" userId="47c2a8b81aae47a8" providerId="LiveId" clId="{2A65CB15-4488-4E23-A60E-376604338688}" dt="2021-06-27T11:45:35.771" v="7837" actId="14100"/>
        <pc:sldMkLst>
          <pc:docMk/>
          <pc:sldMk cId="1955384572" sldId="475"/>
        </pc:sldMkLst>
        <pc:spChg chg="add del mod">
          <ac:chgData name="Eric Glover" userId="47c2a8b81aae47a8" providerId="LiveId" clId="{2A65CB15-4488-4E23-A60E-376604338688}" dt="2021-06-26T15:56:34.976" v="7373" actId="478"/>
          <ac:spMkLst>
            <pc:docMk/>
            <pc:sldMk cId="1955384572" sldId="475"/>
            <ac:spMk id="2" creationId="{B7103F97-D64B-430F-9282-4C64A1ECA5F1}"/>
          </ac:spMkLst>
        </pc:spChg>
        <pc:spChg chg="mod">
          <ac:chgData name="Eric Glover" userId="47c2a8b81aae47a8" providerId="LiveId" clId="{2A65CB15-4488-4E23-A60E-376604338688}" dt="2021-06-26T14:14:15.159" v="4526" actId="1076"/>
          <ac:spMkLst>
            <pc:docMk/>
            <pc:sldMk cId="1955384572" sldId="475"/>
            <ac:spMk id="15" creationId="{815B1A4A-D0AB-4E39-A0A3-03552BE543BE}"/>
          </ac:spMkLst>
        </pc:spChg>
        <pc:spChg chg="add del mod">
          <ac:chgData name="Eric Glover" userId="47c2a8b81aae47a8" providerId="LiveId" clId="{2A65CB15-4488-4E23-A60E-376604338688}" dt="2021-06-27T11:45:35.771" v="7837" actId="14100"/>
          <ac:spMkLst>
            <pc:docMk/>
            <pc:sldMk cId="1955384572" sldId="475"/>
            <ac:spMk id="17" creationId="{D2D4FB9B-CA57-41CB-AE4D-843D01682C3E}"/>
          </ac:spMkLst>
        </pc:spChg>
        <pc:spChg chg="mod">
          <ac:chgData name="Eric Glover" userId="47c2a8b81aae47a8" providerId="LiveId" clId="{2A65CB15-4488-4E23-A60E-376604338688}" dt="2021-06-26T14:10:19.333" v="4453" actId="403"/>
          <ac:spMkLst>
            <pc:docMk/>
            <pc:sldMk cId="1955384572" sldId="475"/>
            <ac:spMk id="19" creationId="{D1B283AC-E90F-414F-8433-AA0DB576DCC7}"/>
          </ac:spMkLst>
        </pc:spChg>
        <pc:spChg chg="mod">
          <ac:chgData name="Eric Glover" userId="47c2a8b81aae47a8" providerId="LiveId" clId="{2A65CB15-4488-4E23-A60E-376604338688}" dt="2021-06-26T14:16:46.383" v="4657" actId="20577"/>
          <ac:spMkLst>
            <pc:docMk/>
            <pc:sldMk cId="1955384572" sldId="475"/>
            <ac:spMk id="21" creationId="{333C23F6-1CA8-4D1F-96AE-E2E8A5F01E63}"/>
          </ac:spMkLst>
        </pc:spChg>
        <pc:spChg chg="add del mod">
          <ac:chgData name="Eric Glover" userId="47c2a8b81aae47a8" providerId="LiveId" clId="{2A65CB15-4488-4E23-A60E-376604338688}" dt="2021-06-26T14:13:01.642" v="4484" actId="478"/>
          <ac:spMkLst>
            <pc:docMk/>
            <pc:sldMk cId="1955384572" sldId="475"/>
            <ac:spMk id="23" creationId="{974F53C4-E9C5-4949-BE89-A05AB35FEBCD}"/>
          </ac:spMkLst>
        </pc:spChg>
        <pc:spChg chg="add del mod">
          <ac:chgData name="Eric Glover" userId="47c2a8b81aae47a8" providerId="LiveId" clId="{2A65CB15-4488-4E23-A60E-376604338688}" dt="2021-06-26T14:13:02.314" v="4485" actId="478"/>
          <ac:spMkLst>
            <pc:docMk/>
            <pc:sldMk cId="1955384572" sldId="475"/>
            <ac:spMk id="25" creationId="{E646F50D-C395-4789-8FE8-1B754E8B8DDD}"/>
          </ac:spMkLst>
        </pc:spChg>
        <pc:spChg chg="add del mod">
          <ac:chgData name="Eric Glover" userId="47c2a8b81aae47a8" providerId="LiveId" clId="{2A65CB15-4488-4E23-A60E-376604338688}" dt="2021-06-26T14:05:29.797" v="4240"/>
          <ac:spMkLst>
            <pc:docMk/>
            <pc:sldMk cId="1955384572" sldId="475"/>
            <ac:spMk id="26" creationId="{74B2DD24-B02D-4624-A863-92D9DB731A34}"/>
          </ac:spMkLst>
        </pc:spChg>
      </pc:sldChg>
      <pc:sldChg chg="modSp add del mod modAnim">
        <pc:chgData name="Eric Glover" userId="47c2a8b81aae47a8" providerId="LiveId" clId="{2A65CB15-4488-4E23-A60E-376604338688}" dt="2021-06-27T11:47:25.928" v="7839"/>
        <pc:sldMkLst>
          <pc:docMk/>
          <pc:sldMk cId="437208153" sldId="476"/>
        </pc:sldMkLst>
        <pc:spChg chg="mod">
          <ac:chgData name="Eric Glover" userId="47c2a8b81aae47a8" providerId="LiveId" clId="{2A65CB15-4488-4E23-A60E-376604338688}" dt="2021-06-26T15:15:54.055" v="6279" actId="14100"/>
          <ac:spMkLst>
            <pc:docMk/>
            <pc:sldMk cId="437208153" sldId="476"/>
            <ac:spMk id="15" creationId="{815B1A4A-D0AB-4E39-A0A3-03552BE543BE}"/>
          </ac:spMkLst>
        </pc:spChg>
        <pc:spChg chg="mod">
          <ac:chgData name="Eric Glover" userId="47c2a8b81aae47a8" providerId="LiveId" clId="{2A65CB15-4488-4E23-A60E-376604338688}" dt="2021-06-26T15:15:09.672" v="6217" actId="207"/>
          <ac:spMkLst>
            <pc:docMk/>
            <pc:sldMk cId="437208153" sldId="476"/>
            <ac:spMk id="19" creationId="{D1B283AC-E90F-414F-8433-AA0DB576DCC7}"/>
          </ac:spMkLst>
        </pc:spChg>
        <pc:spChg chg="mod">
          <ac:chgData name="Eric Glover" userId="47c2a8b81aae47a8" providerId="LiveId" clId="{2A65CB15-4488-4E23-A60E-376604338688}" dt="2021-06-26T15:15:23.257" v="6226" actId="20577"/>
          <ac:spMkLst>
            <pc:docMk/>
            <pc:sldMk cId="437208153" sldId="476"/>
            <ac:spMk id="21" creationId="{333C23F6-1CA8-4D1F-96AE-E2E8A5F01E63}"/>
          </ac:spMkLst>
        </pc:spChg>
      </pc:sldChg>
      <pc:sldChg chg="addSp delSp modSp add mod delAnim modAnim">
        <pc:chgData name="Eric Glover" userId="47c2a8b81aae47a8" providerId="LiveId" clId="{2A65CB15-4488-4E23-A60E-376604338688}" dt="2021-06-27T11:45:15.170" v="7795" actId="14100"/>
        <pc:sldMkLst>
          <pc:docMk/>
          <pc:sldMk cId="4119818898" sldId="477"/>
        </pc:sldMkLst>
        <pc:spChg chg="mod">
          <ac:chgData name="Eric Glover" userId="47c2a8b81aae47a8" providerId="LiveId" clId="{2A65CB15-4488-4E23-A60E-376604338688}" dt="2021-06-26T15:14:03.160" v="6215" actId="20577"/>
          <ac:spMkLst>
            <pc:docMk/>
            <pc:sldMk cId="4119818898" sldId="477"/>
            <ac:spMk id="2" creationId="{B7103F97-D64B-430F-9282-4C64A1ECA5F1}"/>
          </ac:spMkLst>
        </pc:spChg>
        <pc:spChg chg="add mod">
          <ac:chgData name="Eric Glover" userId="47c2a8b81aae47a8" providerId="LiveId" clId="{2A65CB15-4488-4E23-A60E-376604338688}" dt="2021-06-26T14:58:10.806" v="5852" actId="1035"/>
          <ac:spMkLst>
            <pc:docMk/>
            <pc:sldMk cId="4119818898" sldId="477"/>
            <ac:spMk id="3" creationId="{01ED7249-092E-44F0-B1B0-79DDC1EF6402}"/>
          </ac:spMkLst>
        </pc:spChg>
        <pc:spChg chg="add mod">
          <ac:chgData name="Eric Glover" userId="47c2a8b81aae47a8" providerId="LiveId" clId="{2A65CB15-4488-4E23-A60E-376604338688}" dt="2021-06-26T14:59:17.626" v="5868" actId="14100"/>
          <ac:spMkLst>
            <pc:docMk/>
            <pc:sldMk cId="4119818898" sldId="477"/>
            <ac:spMk id="4" creationId="{85AEA074-89E4-4B29-B908-B1DD6A978597}"/>
          </ac:spMkLst>
        </pc:spChg>
        <pc:spChg chg="del">
          <ac:chgData name="Eric Glover" userId="47c2a8b81aae47a8" providerId="LiveId" clId="{2A65CB15-4488-4E23-A60E-376604338688}" dt="2021-06-26T14:14:38.424" v="4528" actId="478"/>
          <ac:spMkLst>
            <pc:docMk/>
            <pc:sldMk cId="4119818898" sldId="477"/>
            <ac:spMk id="15" creationId="{815B1A4A-D0AB-4E39-A0A3-03552BE543BE}"/>
          </ac:spMkLst>
        </pc:spChg>
        <pc:spChg chg="del">
          <ac:chgData name="Eric Glover" userId="47c2a8b81aae47a8" providerId="LiveId" clId="{2A65CB15-4488-4E23-A60E-376604338688}" dt="2021-06-26T14:14:37.053" v="4527" actId="478"/>
          <ac:spMkLst>
            <pc:docMk/>
            <pc:sldMk cId="4119818898" sldId="477"/>
            <ac:spMk id="17" creationId="{D2D4FB9B-CA57-41CB-AE4D-843D01682C3E}"/>
          </ac:spMkLst>
        </pc:spChg>
        <pc:spChg chg="mod">
          <ac:chgData name="Eric Glover" userId="47c2a8b81aae47a8" providerId="LiveId" clId="{2A65CB15-4488-4E23-A60E-376604338688}" dt="2021-06-26T14:15:37.358" v="4596" actId="1035"/>
          <ac:spMkLst>
            <pc:docMk/>
            <pc:sldMk cId="4119818898" sldId="477"/>
            <ac:spMk id="19" creationId="{D1B283AC-E90F-414F-8433-AA0DB576DCC7}"/>
          </ac:spMkLst>
        </pc:spChg>
        <pc:spChg chg="mod">
          <ac:chgData name="Eric Glover" userId="47c2a8b81aae47a8" providerId="LiveId" clId="{2A65CB15-4488-4E23-A60E-376604338688}" dt="2021-06-26T15:12:11.686" v="6149" actId="1035"/>
          <ac:spMkLst>
            <pc:docMk/>
            <pc:sldMk cId="4119818898" sldId="477"/>
            <ac:spMk id="21" creationId="{333C23F6-1CA8-4D1F-96AE-E2E8A5F01E63}"/>
          </ac:spMkLst>
        </pc:spChg>
        <pc:spChg chg="mod">
          <ac:chgData name="Eric Glover" userId="47c2a8b81aae47a8" providerId="LiveId" clId="{2A65CB15-4488-4E23-A60E-376604338688}" dt="2021-06-27T11:45:15.170" v="7795" actId="14100"/>
          <ac:spMkLst>
            <pc:docMk/>
            <pc:sldMk cId="4119818898" sldId="477"/>
            <ac:spMk id="23" creationId="{974F53C4-E9C5-4949-BE89-A05AB35FEBCD}"/>
          </ac:spMkLst>
        </pc:spChg>
        <pc:spChg chg="del mod">
          <ac:chgData name="Eric Glover" userId="47c2a8b81aae47a8" providerId="LiveId" clId="{2A65CB15-4488-4E23-A60E-376604338688}" dt="2021-06-26T14:37:27.215" v="5429" actId="478"/>
          <ac:spMkLst>
            <pc:docMk/>
            <pc:sldMk cId="4119818898" sldId="477"/>
            <ac:spMk id="25" creationId="{E646F50D-C395-4789-8FE8-1B754E8B8DDD}"/>
          </ac:spMkLst>
        </pc:spChg>
      </pc:sldChg>
      <pc:sldChg chg="addSp delSp modSp add mod addAnim delAnim modAnim">
        <pc:chgData name="Eric Glover" userId="47c2a8b81aae47a8" providerId="LiveId" clId="{2A65CB15-4488-4E23-A60E-376604338688}" dt="2021-06-26T14:33:33.434" v="5374" actId="1038"/>
        <pc:sldMkLst>
          <pc:docMk/>
          <pc:sldMk cId="2451655301" sldId="478"/>
        </pc:sldMkLst>
        <pc:spChg chg="add del mod">
          <ac:chgData name="Eric Glover" userId="47c2a8b81aae47a8" providerId="LiveId" clId="{2A65CB15-4488-4E23-A60E-376604338688}" dt="2021-06-26T14:33:26.333" v="5371" actId="478"/>
          <ac:spMkLst>
            <pc:docMk/>
            <pc:sldMk cId="2451655301" sldId="478"/>
            <ac:spMk id="2" creationId="{11311AEE-D1DC-47A4-B356-AD0AC7BB4962}"/>
          </ac:spMkLst>
        </pc:spChg>
        <pc:spChg chg="add del mod">
          <ac:chgData name="Eric Glover" userId="47c2a8b81aae47a8" providerId="LiveId" clId="{2A65CB15-4488-4E23-A60E-376604338688}" dt="2021-06-26T14:33:17.916" v="5356"/>
          <ac:spMkLst>
            <pc:docMk/>
            <pc:sldMk cId="2451655301" sldId="478"/>
            <ac:spMk id="25" creationId="{501CFF4B-6530-4BB9-8C29-5C1918A87132}"/>
          </ac:spMkLst>
        </pc:spChg>
        <pc:cxnChg chg="add del mod">
          <ac:chgData name="Eric Glover" userId="47c2a8b81aae47a8" providerId="LiveId" clId="{2A65CB15-4488-4E23-A60E-376604338688}" dt="2021-06-26T14:33:21.352" v="5369" actId="478"/>
          <ac:cxnSpMkLst>
            <pc:docMk/>
            <pc:sldMk cId="2451655301" sldId="478"/>
            <ac:cxnSpMk id="4" creationId="{BC23CF8A-0C58-4AF2-8E17-DB02F69A3DFD}"/>
          </ac:cxnSpMkLst>
        </pc:cxnChg>
        <pc:cxnChg chg="add del mod">
          <ac:chgData name="Eric Glover" userId="47c2a8b81aae47a8" providerId="LiveId" clId="{2A65CB15-4488-4E23-A60E-376604338688}" dt="2021-06-26T14:33:33.434" v="5374" actId="1038"/>
          <ac:cxnSpMkLst>
            <pc:docMk/>
            <pc:sldMk cId="2451655301" sldId="478"/>
            <ac:cxnSpMk id="17" creationId="{D89944CA-879C-43A5-A7A7-C094BB039177}"/>
          </ac:cxnSpMkLst>
        </pc:cxnChg>
      </pc:sldChg>
      <pc:sldChg chg="delSp add del mod delAnim">
        <pc:chgData name="Eric Glover" userId="47c2a8b81aae47a8" providerId="LiveId" clId="{2A65CB15-4488-4E23-A60E-376604338688}" dt="2021-06-26T15:03:33.888" v="5900" actId="47"/>
        <pc:sldMkLst>
          <pc:docMk/>
          <pc:sldMk cId="3725213411" sldId="479"/>
        </pc:sldMkLst>
        <pc:spChg chg="del">
          <ac:chgData name="Eric Glover" userId="47c2a8b81aae47a8" providerId="LiveId" clId="{2A65CB15-4488-4E23-A60E-376604338688}" dt="2021-06-26T15:00:14.226" v="5880" actId="478"/>
          <ac:spMkLst>
            <pc:docMk/>
            <pc:sldMk cId="3725213411" sldId="479"/>
            <ac:spMk id="2" creationId="{B7103F97-D64B-430F-9282-4C64A1ECA5F1}"/>
          </ac:spMkLst>
        </pc:spChg>
        <pc:spChg chg="del">
          <ac:chgData name="Eric Glover" userId="47c2a8b81aae47a8" providerId="LiveId" clId="{2A65CB15-4488-4E23-A60E-376604338688}" dt="2021-06-26T15:00:19.296" v="5881" actId="478"/>
          <ac:spMkLst>
            <pc:docMk/>
            <pc:sldMk cId="3725213411" sldId="479"/>
            <ac:spMk id="19" creationId="{D1B283AC-E90F-414F-8433-AA0DB576DCC7}"/>
          </ac:spMkLst>
        </pc:spChg>
        <pc:spChg chg="del">
          <ac:chgData name="Eric Glover" userId="47c2a8b81aae47a8" providerId="LiveId" clId="{2A65CB15-4488-4E23-A60E-376604338688}" dt="2021-06-26T15:00:22.584" v="5882" actId="478"/>
          <ac:spMkLst>
            <pc:docMk/>
            <pc:sldMk cId="3725213411" sldId="479"/>
            <ac:spMk id="23" creationId="{974F53C4-E9C5-4949-BE89-A05AB35FEBCD}"/>
          </ac:spMkLst>
        </pc:spChg>
      </pc:sldChg>
      <pc:sldChg chg="addSp delSp modSp add mod addAnim delAnim modAnim">
        <pc:chgData name="Eric Glover" userId="47c2a8b81aae47a8" providerId="LiveId" clId="{2A65CB15-4488-4E23-A60E-376604338688}" dt="2021-06-27T11:44:43.571" v="7753" actId="1036"/>
        <pc:sldMkLst>
          <pc:docMk/>
          <pc:sldMk cId="3623598560" sldId="480"/>
        </pc:sldMkLst>
        <pc:spChg chg="del">
          <ac:chgData name="Eric Glover" userId="47c2a8b81aae47a8" providerId="LiveId" clId="{2A65CB15-4488-4E23-A60E-376604338688}" dt="2021-06-26T15:03:21.454" v="5895" actId="478"/>
          <ac:spMkLst>
            <pc:docMk/>
            <pc:sldMk cId="3623598560" sldId="480"/>
            <ac:spMk id="2" creationId="{B7103F97-D64B-430F-9282-4C64A1ECA5F1}"/>
          </ac:spMkLst>
        </pc:spChg>
        <pc:spChg chg="del">
          <ac:chgData name="Eric Glover" userId="47c2a8b81aae47a8" providerId="LiveId" clId="{2A65CB15-4488-4E23-A60E-376604338688}" dt="2021-06-26T15:03:23.665" v="5897" actId="478"/>
          <ac:spMkLst>
            <pc:docMk/>
            <pc:sldMk cId="3623598560" sldId="480"/>
            <ac:spMk id="3" creationId="{01ED7249-092E-44F0-B1B0-79DDC1EF6402}"/>
          </ac:spMkLst>
        </pc:spChg>
        <pc:spChg chg="del">
          <ac:chgData name="Eric Glover" userId="47c2a8b81aae47a8" providerId="LiveId" clId="{2A65CB15-4488-4E23-A60E-376604338688}" dt="2021-06-26T15:03:25.146" v="5898" actId="478"/>
          <ac:spMkLst>
            <pc:docMk/>
            <pc:sldMk cId="3623598560" sldId="480"/>
            <ac:spMk id="4" creationId="{85AEA074-89E4-4B29-B908-B1DD6A978597}"/>
          </ac:spMkLst>
        </pc:spChg>
        <pc:spChg chg="add mod">
          <ac:chgData name="Eric Glover" userId="47c2a8b81aae47a8" providerId="LiveId" clId="{2A65CB15-4488-4E23-A60E-376604338688}" dt="2021-06-26T15:09:23.415" v="6007" actId="948"/>
          <ac:spMkLst>
            <pc:docMk/>
            <pc:sldMk cId="3623598560" sldId="480"/>
            <ac:spMk id="5" creationId="{0F641448-E028-4488-821B-455075AAE5C5}"/>
          </ac:spMkLst>
        </pc:spChg>
        <pc:spChg chg="add mod">
          <ac:chgData name="Eric Glover" userId="47c2a8b81aae47a8" providerId="LiveId" clId="{2A65CB15-4488-4E23-A60E-376604338688}" dt="2021-06-26T15:09:33.604" v="6019" actId="1036"/>
          <ac:spMkLst>
            <pc:docMk/>
            <pc:sldMk cId="3623598560" sldId="480"/>
            <ac:spMk id="17" creationId="{0EE0D294-4596-43D1-9919-51E8A65359DF}"/>
          </ac:spMkLst>
        </pc:spChg>
        <pc:spChg chg="del">
          <ac:chgData name="Eric Glover" userId="47c2a8b81aae47a8" providerId="LiveId" clId="{2A65CB15-4488-4E23-A60E-376604338688}" dt="2021-06-26T15:03:22.608" v="5896" actId="478"/>
          <ac:spMkLst>
            <pc:docMk/>
            <pc:sldMk cId="3623598560" sldId="480"/>
            <ac:spMk id="23" creationId="{974F53C4-E9C5-4949-BE89-A05AB35FEBCD}"/>
          </ac:spMkLst>
        </pc:spChg>
        <pc:spChg chg="add mod">
          <ac:chgData name="Eric Glover" userId="47c2a8b81aae47a8" providerId="LiveId" clId="{2A65CB15-4488-4E23-A60E-376604338688}" dt="2021-06-27T11:44:43.571" v="7753" actId="1036"/>
          <ac:spMkLst>
            <pc:docMk/>
            <pc:sldMk cId="3623598560" sldId="480"/>
            <ac:spMk id="25" creationId="{0A6206C6-3311-4F21-BD71-3509F3697670}"/>
          </ac:spMkLst>
        </pc:spChg>
        <pc:spChg chg="add del mod">
          <ac:chgData name="Eric Glover" userId="47c2a8b81aae47a8" providerId="LiveId" clId="{2A65CB15-4488-4E23-A60E-376604338688}" dt="2021-06-27T11:44:42.574" v="7751"/>
          <ac:spMkLst>
            <pc:docMk/>
            <pc:sldMk cId="3623598560" sldId="480"/>
            <ac:spMk id="26" creationId="{F434B48B-E612-46CD-8B51-5C8B0502CD2A}"/>
          </ac:spMkLst>
        </pc:spChg>
      </pc:sldChg>
      <pc:sldChg chg="delSp add del setBg delDesignElem">
        <pc:chgData name="Eric Glover" userId="47c2a8b81aae47a8" providerId="LiveId" clId="{2A65CB15-4488-4E23-A60E-376604338688}" dt="2021-06-26T15:21:03.355" v="6408" actId="47"/>
        <pc:sldMkLst>
          <pc:docMk/>
          <pc:sldMk cId="2271192178" sldId="481"/>
        </pc:sldMkLst>
        <pc:spChg chg="del">
          <ac:chgData name="Eric Glover" userId="47c2a8b81aae47a8" providerId="LiveId" clId="{2A65CB15-4488-4E23-A60E-376604338688}" dt="2021-06-26T15:20:41.386" v="6404"/>
          <ac:spMkLst>
            <pc:docMk/>
            <pc:sldMk cId="2271192178" sldId="481"/>
            <ac:spMk id="13" creationId="{1B15ED52-F352-441B-82BF-E0EA34836D08}"/>
          </ac:spMkLst>
        </pc:spChg>
        <pc:spChg chg="del">
          <ac:chgData name="Eric Glover" userId="47c2a8b81aae47a8" providerId="LiveId" clId="{2A65CB15-4488-4E23-A60E-376604338688}" dt="2021-06-26T15:20:41.386" v="6404"/>
          <ac:spMkLst>
            <pc:docMk/>
            <pc:sldMk cId="2271192178" sldId="481"/>
            <ac:spMk id="15" creationId="{3B2E3793-BFE6-45A2-9B7B-E18844431C99}"/>
          </ac:spMkLst>
        </pc:spChg>
        <pc:spChg chg="del">
          <ac:chgData name="Eric Glover" userId="47c2a8b81aae47a8" providerId="LiveId" clId="{2A65CB15-4488-4E23-A60E-376604338688}" dt="2021-06-26T15:20:41.386" v="6404"/>
          <ac:spMkLst>
            <pc:docMk/>
            <pc:sldMk cId="2271192178" sldId="481"/>
            <ac:spMk id="17" creationId="{BC4C4868-CB8F-4AF9-9CDB-8108F2C19B67}"/>
          </ac:spMkLst>
        </pc:spChg>
        <pc:spChg chg="del">
          <ac:chgData name="Eric Glover" userId="47c2a8b81aae47a8" providerId="LiveId" clId="{2A65CB15-4488-4E23-A60E-376604338688}" dt="2021-06-26T15:20:41.386" v="6404"/>
          <ac:spMkLst>
            <pc:docMk/>
            <pc:sldMk cId="2271192178" sldId="481"/>
            <ac:spMk id="19" creationId="{375E0459-6403-40CD-989D-56A4407CA12E}"/>
          </ac:spMkLst>
        </pc:spChg>
        <pc:spChg chg="del">
          <ac:chgData name="Eric Glover" userId="47c2a8b81aae47a8" providerId="LiveId" clId="{2A65CB15-4488-4E23-A60E-376604338688}" dt="2021-06-26T15:20:41.386" v="6404"/>
          <ac:spMkLst>
            <pc:docMk/>
            <pc:sldMk cId="2271192178" sldId="481"/>
            <ac:spMk id="21" creationId="{53E5B1A8-3AC9-4BD1-9BBC-78CA94F2D1BA}"/>
          </ac:spMkLst>
        </pc:spChg>
      </pc:sldChg>
      <pc:sldChg chg="addSp delSp modSp add mod delAnim modAnim">
        <pc:chgData name="Eric Glover" userId="47c2a8b81aae47a8" providerId="LiveId" clId="{2A65CB15-4488-4E23-A60E-376604338688}" dt="2021-06-26T16:14:00.216" v="7627" actId="2711"/>
        <pc:sldMkLst>
          <pc:docMk/>
          <pc:sldMk cId="2973785464" sldId="481"/>
        </pc:sldMkLst>
        <pc:spChg chg="add mod">
          <ac:chgData name="Eric Glover" userId="47c2a8b81aae47a8" providerId="LiveId" clId="{2A65CB15-4488-4E23-A60E-376604338688}" dt="2021-06-26T16:08:40.373" v="7522" actId="20577"/>
          <ac:spMkLst>
            <pc:docMk/>
            <pc:sldMk cId="2973785464" sldId="481"/>
            <ac:spMk id="15" creationId="{CB69D492-A811-4677-A02F-1626EF9BECE1}"/>
          </ac:spMkLst>
        </pc:spChg>
        <pc:spChg chg="add del mod">
          <ac:chgData name="Eric Glover" userId="47c2a8b81aae47a8" providerId="LiveId" clId="{2A65CB15-4488-4E23-A60E-376604338688}" dt="2021-06-26T16:13:50.830" v="7624" actId="478"/>
          <ac:spMkLst>
            <pc:docMk/>
            <pc:sldMk cId="2973785464" sldId="481"/>
            <ac:spMk id="17" creationId="{20981FF1-684B-4E4F-8611-6D7B85A6FE54}"/>
          </ac:spMkLst>
        </pc:spChg>
        <pc:spChg chg="mod">
          <ac:chgData name="Eric Glover" userId="47c2a8b81aae47a8" providerId="LiveId" clId="{2A65CB15-4488-4E23-A60E-376604338688}" dt="2021-06-26T16:14:00.216" v="7627" actId="2711"/>
          <ac:spMkLst>
            <pc:docMk/>
            <pc:sldMk cId="2973785464" sldId="481"/>
            <ac:spMk id="19" creationId="{D1B283AC-E90F-414F-8433-AA0DB576DCC7}"/>
          </ac:spMkLst>
        </pc:spChg>
        <pc:spChg chg="del mod">
          <ac:chgData name="Eric Glover" userId="47c2a8b81aae47a8" providerId="LiveId" clId="{2A65CB15-4488-4E23-A60E-376604338688}" dt="2021-06-26T16:13:51.979" v="7625" actId="478"/>
          <ac:spMkLst>
            <pc:docMk/>
            <pc:sldMk cId="2973785464" sldId="481"/>
            <ac:spMk id="26" creationId="{6FBA725D-4FA5-48DA-B163-9BC438ED1AB8}"/>
          </ac:spMkLst>
        </pc:spChg>
        <pc:spChg chg="del">
          <ac:chgData name="Eric Glover" userId="47c2a8b81aae47a8" providerId="LiveId" clId="{2A65CB15-4488-4E23-A60E-376604338688}" dt="2021-06-26T16:01:54.256" v="7408" actId="478"/>
          <ac:spMkLst>
            <pc:docMk/>
            <pc:sldMk cId="2973785464" sldId="481"/>
            <ac:spMk id="28" creationId="{CD41CBF8-9B91-47BF-BD6B-5B8CEF164A3C}"/>
          </ac:spMkLst>
        </pc:spChg>
      </pc:sldChg>
      <pc:sldChg chg="delSp modSp add mod delAnim modAnim">
        <pc:chgData name="Eric Glover" userId="47c2a8b81aae47a8" providerId="LiveId" clId="{2A65CB15-4488-4E23-A60E-376604338688}" dt="2021-06-26T16:11:48.670" v="7610" actId="14100"/>
        <pc:sldMkLst>
          <pc:docMk/>
          <pc:sldMk cId="1144392558" sldId="482"/>
        </pc:sldMkLst>
        <pc:spChg chg="mod">
          <ac:chgData name="Eric Glover" userId="47c2a8b81aae47a8" providerId="LiveId" clId="{2A65CB15-4488-4E23-A60E-376604338688}" dt="2021-06-26T16:04:03.403" v="7426" actId="207"/>
          <ac:spMkLst>
            <pc:docMk/>
            <pc:sldMk cId="1144392558" sldId="482"/>
            <ac:spMk id="19" creationId="{D1B283AC-E90F-414F-8433-AA0DB576DCC7}"/>
          </ac:spMkLst>
        </pc:spChg>
        <pc:spChg chg="del">
          <ac:chgData name="Eric Glover" userId="47c2a8b81aae47a8" providerId="LiveId" clId="{2A65CB15-4488-4E23-A60E-376604338688}" dt="2021-06-26T16:04:09.069" v="7427" actId="478"/>
          <ac:spMkLst>
            <pc:docMk/>
            <pc:sldMk cId="1144392558" sldId="482"/>
            <ac:spMk id="26" creationId="{6FBA725D-4FA5-48DA-B163-9BC438ED1AB8}"/>
          </ac:spMkLst>
        </pc:spChg>
        <pc:spChg chg="mod">
          <ac:chgData name="Eric Glover" userId="47c2a8b81aae47a8" providerId="LiveId" clId="{2A65CB15-4488-4E23-A60E-376604338688}" dt="2021-06-26T16:11:48.670" v="7610" actId="14100"/>
          <ac:spMkLst>
            <pc:docMk/>
            <pc:sldMk cId="1144392558" sldId="482"/>
            <ac:spMk id="28" creationId="{CD41CBF8-9B91-47BF-BD6B-5B8CEF164A3C}"/>
          </ac:spMkLst>
        </pc:spChg>
      </pc:sldChg>
      <pc:sldChg chg="modSp add mod">
        <pc:chgData name="Eric Glover" userId="47c2a8b81aae47a8" providerId="LiveId" clId="{2A65CB15-4488-4E23-A60E-376604338688}" dt="2021-06-26T16:11:06.266" v="7535" actId="14838"/>
        <pc:sldMkLst>
          <pc:docMk/>
          <pc:sldMk cId="2891419666" sldId="483"/>
        </pc:sldMkLst>
        <pc:spChg chg="mod">
          <ac:chgData name="Eric Glover" userId="47c2a8b81aae47a8" providerId="LiveId" clId="{2A65CB15-4488-4E23-A60E-376604338688}" dt="2021-06-26T16:11:06.266" v="7535" actId="14838"/>
          <ac:spMkLst>
            <pc:docMk/>
            <pc:sldMk cId="2891419666" sldId="483"/>
            <ac:spMk id="19" creationId="{D1B283AC-E90F-414F-8433-AA0DB576DCC7}"/>
          </ac:spMkLst>
        </pc:spChg>
      </pc:sldChg>
      <pc:sldChg chg="delSp modSp add mod delAnim modAnim">
        <pc:chgData name="Eric Glover" userId="47c2a8b81aae47a8" providerId="LiveId" clId="{2A65CB15-4488-4E23-A60E-376604338688}" dt="2021-06-26T16:14:29.686" v="7633" actId="478"/>
        <pc:sldMkLst>
          <pc:docMk/>
          <pc:sldMk cId="906656477" sldId="484"/>
        </pc:sldMkLst>
        <pc:spChg chg="mod">
          <ac:chgData name="Eric Glover" userId="47c2a8b81aae47a8" providerId="LiveId" clId="{2A65CB15-4488-4E23-A60E-376604338688}" dt="2021-06-26T16:14:26.908" v="7632" actId="14838"/>
          <ac:spMkLst>
            <pc:docMk/>
            <pc:sldMk cId="906656477" sldId="484"/>
            <ac:spMk id="19" creationId="{D1B283AC-E90F-414F-8433-AA0DB576DCC7}"/>
          </ac:spMkLst>
        </pc:spChg>
        <pc:spChg chg="del">
          <ac:chgData name="Eric Glover" userId="47c2a8b81aae47a8" providerId="LiveId" clId="{2A65CB15-4488-4E23-A60E-376604338688}" dt="2021-06-26T16:14:29.686" v="7633" actId="478"/>
          <ac:spMkLst>
            <pc:docMk/>
            <pc:sldMk cId="906656477" sldId="484"/>
            <ac:spMk id="26" creationId="{6FBA725D-4FA5-48DA-B163-9BC438ED1AB8}"/>
          </ac:spMkLst>
        </pc:spChg>
      </pc:sldChg>
      <pc:sldChg chg="modSp add mod modAnim">
        <pc:chgData name="Eric Glover" userId="47c2a8b81aae47a8" providerId="LiveId" clId="{2A65CB15-4488-4E23-A60E-376604338688}" dt="2021-06-26T16:15:26.413" v="7636"/>
        <pc:sldMkLst>
          <pc:docMk/>
          <pc:sldMk cId="1723077594" sldId="485"/>
        </pc:sldMkLst>
        <pc:spChg chg="mod">
          <ac:chgData name="Eric Glover" userId="47c2a8b81aae47a8" providerId="LiveId" clId="{2A65CB15-4488-4E23-A60E-376604338688}" dt="2021-06-26T16:14:37.529" v="7635" actId="2711"/>
          <ac:spMkLst>
            <pc:docMk/>
            <pc:sldMk cId="1723077594" sldId="485"/>
            <ac:spMk id="19" creationId="{D1B283AC-E90F-414F-8433-AA0DB576DCC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A149009D-4988-4CD0-A6FA-9025D112668F}" type="slidenum">
              <a:rPr lang="en-US" altLang="en-US" smtClean="0"/>
              <a:pPr>
                <a:defRPr/>
              </a:pPr>
              <a:t>‹#›</a:t>
            </a:fld>
            <a:endParaRPr lang="en-US" altLang="en-US" dirty="0"/>
          </a:p>
        </p:txBody>
      </p:sp>
    </p:spTree>
    <p:extLst>
      <p:ext uri="{BB962C8B-B14F-4D97-AF65-F5344CB8AC3E}">
        <p14:creationId xmlns:p14="http://schemas.microsoft.com/office/powerpoint/2010/main" val="2174930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0DC1D9C6-9896-4882-800E-CAE0673EAD5E}" type="slidenum">
              <a:rPr lang="en-US" altLang="en-US" smtClean="0"/>
              <a:pPr>
                <a:defRPr/>
              </a:pPr>
              <a:t>‹#›</a:t>
            </a:fld>
            <a:endParaRPr lang="en-US" altLang="en-US" dirty="0"/>
          </a:p>
        </p:txBody>
      </p:sp>
    </p:spTree>
    <p:extLst>
      <p:ext uri="{BB962C8B-B14F-4D97-AF65-F5344CB8AC3E}">
        <p14:creationId xmlns:p14="http://schemas.microsoft.com/office/powerpoint/2010/main" val="1101540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20DDD91A-B494-4041-9D33-BBB2988F4097}" type="slidenum">
              <a:rPr lang="en-US" altLang="en-US" smtClean="0"/>
              <a:pPr>
                <a:defRPr/>
              </a:pPr>
              <a:t>‹#›</a:t>
            </a:fld>
            <a:endParaRPr lang="en-US" altLang="en-US" dirty="0"/>
          </a:p>
        </p:txBody>
      </p:sp>
    </p:spTree>
    <p:extLst>
      <p:ext uri="{BB962C8B-B14F-4D97-AF65-F5344CB8AC3E}">
        <p14:creationId xmlns:p14="http://schemas.microsoft.com/office/powerpoint/2010/main" val="270970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ltLang="en-US" dirty="0"/>
              <a:t>© Eric F. Glover 2021</a:t>
            </a:r>
            <a:endParaRPr lang="en-US" altLang="en-US" b="1"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326906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1E3F80FB-928D-46A2-9F1C-831DF21D821C}" type="slidenum">
              <a:rPr lang="en-US" altLang="en-US" smtClean="0"/>
              <a:pPr>
                <a:defRPr/>
              </a:pPr>
              <a:t>‹#›</a:t>
            </a:fld>
            <a:endParaRPr lang="en-US" altLang="en-US" dirty="0"/>
          </a:p>
        </p:txBody>
      </p:sp>
    </p:spTree>
    <p:extLst>
      <p:ext uri="{BB962C8B-B14F-4D97-AF65-F5344CB8AC3E}">
        <p14:creationId xmlns:p14="http://schemas.microsoft.com/office/powerpoint/2010/main" val="3647581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ltLang="en-US" dirty="0"/>
              <a:t>© Eric F. Glover 2021</a:t>
            </a:r>
            <a:endParaRPr lang="en-US" altLang="en-US" b="1"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1288840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p:txBody>
          <a:bodyPr/>
          <a:lstStyle/>
          <a:p>
            <a:pPr>
              <a:defRPr/>
            </a:pPr>
            <a:fld id="{D2F1F348-5451-4214-94CF-1C1301052634}" type="slidenum">
              <a:rPr lang="en-US" altLang="en-US" smtClean="0"/>
              <a:pPr>
                <a:defRPr/>
              </a:pPr>
              <a:t>‹#›</a:t>
            </a:fld>
            <a:endParaRPr lang="en-US" altLang="en-US" dirty="0"/>
          </a:p>
        </p:txBody>
      </p:sp>
    </p:spTree>
    <p:extLst>
      <p:ext uri="{BB962C8B-B14F-4D97-AF65-F5344CB8AC3E}">
        <p14:creationId xmlns:p14="http://schemas.microsoft.com/office/powerpoint/2010/main" val="26935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ltLang="en-US" dirty="0"/>
              <a:t>© Eric F. Glover 2021</a:t>
            </a:r>
            <a:endParaRPr lang="en-US" altLang="en-US" b="1"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1664479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dirty="0"/>
              <a:t>© Eric F. Glover 2021</a:t>
            </a:r>
            <a:endParaRPr lang="en-US" altLang="en-US" b="1" dirty="0"/>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106184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79A06372-A41A-46FD-BF61-E81E0D0856CC}" type="slidenum">
              <a:rPr lang="en-US" altLang="en-US" smtClean="0"/>
              <a:pPr>
                <a:defRPr/>
              </a:pPr>
              <a:t>‹#›</a:t>
            </a:fld>
            <a:endParaRPr lang="en-US" altLang="en-US" dirty="0"/>
          </a:p>
        </p:txBody>
      </p:sp>
    </p:spTree>
    <p:extLst>
      <p:ext uri="{BB962C8B-B14F-4D97-AF65-F5344CB8AC3E}">
        <p14:creationId xmlns:p14="http://schemas.microsoft.com/office/powerpoint/2010/main" val="4071626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5DA1A664-11AD-433E-AC06-B7A78DADE01D}" type="slidenum">
              <a:rPr lang="en-US" altLang="en-US" smtClean="0"/>
              <a:pPr>
                <a:defRPr/>
              </a:pPr>
              <a:t>‹#›</a:t>
            </a:fld>
            <a:endParaRPr lang="en-US" altLang="en-US" dirty="0"/>
          </a:p>
        </p:txBody>
      </p:sp>
    </p:spTree>
    <p:extLst>
      <p:ext uri="{BB962C8B-B14F-4D97-AF65-F5344CB8AC3E}">
        <p14:creationId xmlns:p14="http://schemas.microsoft.com/office/powerpoint/2010/main" val="167787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ltLang="en-US" dirty="0"/>
              <a:t>© Eric F. Glover 2021</a:t>
            </a:r>
            <a:endParaRPr lang="en-US" altLang="en-US" b="1"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625281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doubtlessliving.com/the-gospel-of-luk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accent1">
                <a:lumMod val="75000"/>
              </a:schemeClr>
            </a:gs>
            <a:gs pos="0">
              <a:schemeClr val="tx1"/>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86A67E-440B-48F4-99DB-A7D68B8A1544}"/>
              </a:ext>
            </a:extLst>
          </p:cNvPr>
          <p:cNvSpPr txBox="1"/>
          <p:nvPr/>
        </p:nvSpPr>
        <p:spPr>
          <a:xfrm rot="21600000">
            <a:off x="234907" y="-633093"/>
            <a:ext cx="11734800" cy="3604833"/>
          </a:xfrm>
          <a:prstGeom prst="rect">
            <a:avLst/>
          </a:prstGeom>
          <a:noFill/>
        </p:spPr>
        <p:txBody>
          <a:bodyPr wrap="square" rtlCol="0">
            <a:spAutoFit/>
            <a:scene3d>
              <a:camera prst="orthographicFront"/>
              <a:lightRig rig="threePt" dir="t"/>
            </a:scene3d>
            <a:sp3d extrusionH="57150">
              <a:bevelT h="25400" prst="softRound"/>
            </a:sp3d>
          </a:bodyPr>
          <a:lstStyle/>
          <a:p>
            <a:pPr>
              <a:lnSpc>
                <a:spcPct val="150000"/>
              </a:lnSpc>
            </a:pPr>
            <a:r>
              <a:rPr lang="en-US" sz="16600" b="1" dirty="0">
                <a:solidFill>
                  <a:srgbClr val="910101"/>
                </a:solidFill>
                <a:effectLst>
                  <a:outerShdw blurRad="38100" dist="38100" dir="2700000" algn="tl">
                    <a:srgbClr val="000000">
                      <a:alpha val="43137"/>
                    </a:srgbClr>
                  </a:outerShdw>
                </a:effectLst>
                <a:latin typeface="Lucida Handwriting" panose="03010101010101010101" pitchFamily="66" charset="0"/>
              </a:rPr>
              <a:t>IN</a:t>
            </a:r>
            <a:r>
              <a:rPr lang="en-US" sz="8800" b="1" i="1" cap="small" spc="500" dirty="0">
                <a:solidFill>
                  <a:schemeClr val="bg1"/>
                </a:solidFill>
                <a:effectLst>
                  <a:outerShdw blurRad="38100" dist="38100" dir="2700000" algn="tl">
                    <a:srgbClr val="000000">
                      <a:alpha val="43137"/>
                    </a:srgbClr>
                  </a:outerShdw>
                </a:effectLst>
                <a:latin typeface="+mn-lt"/>
              </a:rPr>
              <a:t>p</a:t>
            </a:r>
            <a:r>
              <a:rPr lang="en-US" sz="7200" b="1" i="1" cap="small" spc="500" dirty="0">
                <a:solidFill>
                  <a:schemeClr val="bg1"/>
                </a:solidFill>
                <a:effectLst>
                  <a:outerShdw blurRad="38100" dist="38100" dir="2700000" algn="tl">
                    <a:srgbClr val="000000">
                      <a:alpha val="43137"/>
                    </a:srgbClr>
                  </a:outerShdw>
                </a:effectLst>
                <a:latin typeface="+mn-lt"/>
              </a:rPr>
              <a:t>owered Discipleship</a:t>
            </a:r>
            <a:endParaRPr lang="en-US" sz="9600" b="1" i="1" cap="small" spc="500" dirty="0">
              <a:solidFill>
                <a:schemeClr val="bg1"/>
              </a:solidFill>
              <a:effectLst>
                <a:outerShdw blurRad="38100" dist="38100" dir="2700000" algn="tl">
                  <a:srgbClr val="000000">
                    <a:alpha val="43137"/>
                  </a:srgbClr>
                </a:outerShdw>
              </a:effectLst>
              <a:latin typeface="+mn-lt"/>
            </a:endParaRPr>
          </a:p>
        </p:txBody>
      </p:sp>
      <p:sp>
        <p:nvSpPr>
          <p:cNvPr id="5" name="TextBox 4">
            <a:extLst>
              <a:ext uri="{FF2B5EF4-FFF2-40B4-BE49-F238E27FC236}">
                <a16:creationId xmlns:a16="http://schemas.microsoft.com/office/drawing/2014/main" id="{4DF6E862-2D08-4827-B115-A11A941EDEAA}"/>
              </a:ext>
            </a:extLst>
          </p:cNvPr>
          <p:cNvSpPr txBox="1"/>
          <p:nvPr/>
        </p:nvSpPr>
        <p:spPr>
          <a:xfrm rot="21600000">
            <a:off x="958543" y="2448579"/>
            <a:ext cx="10287000" cy="523220"/>
          </a:xfrm>
          <a:prstGeom prst="rect">
            <a:avLst/>
          </a:prstGeom>
          <a:noFill/>
        </p:spPr>
        <p:txBody>
          <a:bodyPr wrap="square" rtlCol="0">
            <a:spAutoFit/>
          </a:bodyPr>
          <a:lstStyle/>
          <a:p>
            <a:pPr algn="ctr"/>
            <a:r>
              <a:rPr lang="en-US" sz="2800" i="1" spc="300" dirty="0">
                <a:solidFill>
                  <a:schemeClr val="bg1"/>
                </a:solidFill>
                <a:latin typeface="Segoe Print" panose="02000600000000000000" pitchFamily="2" charset="0"/>
              </a:rPr>
              <a:t>An Inductive Study of the Book of Acts</a:t>
            </a:r>
          </a:p>
        </p:txBody>
      </p:sp>
      <p:sp>
        <p:nvSpPr>
          <p:cNvPr id="9" name="Rectangle 4">
            <a:extLst>
              <a:ext uri="{FF2B5EF4-FFF2-40B4-BE49-F238E27FC236}">
                <a16:creationId xmlns:a16="http://schemas.microsoft.com/office/drawing/2014/main" id="{3C75903D-B40E-4F24-AF60-74748895B139}"/>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2" name="TextBox 1">
            <a:extLst>
              <a:ext uri="{FF2B5EF4-FFF2-40B4-BE49-F238E27FC236}">
                <a16:creationId xmlns:a16="http://schemas.microsoft.com/office/drawing/2014/main" id="{14290237-B79B-4964-A589-B4AE42C51781}"/>
              </a:ext>
            </a:extLst>
          </p:cNvPr>
          <p:cNvSpPr txBox="1"/>
          <p:nvPr/>
        </p:nvSpPr>
        <p:spPr>
          <a:xfrm>
            <a:off x="6464552" y="5068201"/>
            <a:ext cx="5098558" cy="1323439"/>
          </a:xfrm>
          <a:prstGeom prst="rect">
            <a:avLst/>
          </a:prstGeom>
          <a:solidFill>
            <a:schemeClr val="bg1"/>
          </a:solidFill>
          <a:ln>
            <a:noFill/>
          </a:ln>
          <a:effectLst>
            <a:outerShdw blurRad="107950" dist="12700" dir="5400000" algn="ctr">
              <a:srgbClr val="000000"/>
            </a:outerShdw>
            <a:softEdge rad="3175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400" b="1" dirty="0">
                <a:effectLst>
                  <a:outerShdw blurRad="38100" dist="38100" dir="2700000" algn="tl">
                    <a:srgbClr val="000000">
                      <a:alpha val="43137"/>
                    </a:srgbClr>
                  </a:outerShdw>
                </a:effectLst>
              </a:rPr>
              <a:t>Pure </a:t>
            </a:r>
            <a:r>
              <a:rPr lang="en-US" sz="4400" b="1" dirty="0">
                <a:effectLst>
                  <a:outerShdw blurRad="38100" dist="38100" dir="2700000" algn="tl">
                    <a:srgbClr val="000000">
                      <a:alpha val="43137"/>
                    </a:srgbClr>
                  </a:outerShdw>
                </a:effectLst>
                <a:latin typeface="+mn-lt"/>
              </a:rPr>
              <a:t>Discipleship</a:t>
            </a:r>
            <a:br>
              <a:rPr lang="en-US" sz="4400" b="1" dirty="0">
                <a:effectLst>
                  <a:outerShdw blurRad="38100" dist="38100" dir="2700000" algn="tl">
                    <a:srgbClr val="000000">
                      <a:alpha val="43137"/>
                    </a:srgbClr>
                  </a:outerShdw>
                </a:effectLst>
                <a:latin typeface="+mn-lt"/>
              </a:rPr>
            </a:br>
            <a:r>
              <a:rPr lang="en-US" sz="3600" b="1" dirty="0">
                <a:solidFill>
                  <a:srgbClr val="C00000"/>
                </a:solidFill>
                <a:effectLst>
                  <a:outerShdw blurRad="38100" dist="38100" dir="2700000" algn="tl">
                    <a:srgbClr val="000000">
                      <a:alpha val="43137"/>
                    </a:srgbClr>
                  </a:outerShdw>
                </a:effectLst>
                <a:latin typeface="+mn-lt"/>
              </a:rPr>
              <a:t>Acts 18:24 - 19:7</a:t>
            </a:r>
          </a:p>
        </p:txBody>
      </p:sp>
      <p:pic>
        <p:nvPicPr>
          <p:cNvPr id="14" name="Picture 13">
            <a:extLst>
              <a:ext uri="{FF2B5EF4-FFF2-40B4-BE49-F238E27FC236}">
                <a16:creationId xmlns:a16="http://schemas.microsoft.com/office/drawing/2014/main" id="{8750B0F8-1512-49E1-B1CC-F5868A976EDA}"/>
              </a:ext>
            </a:extLst>
          </p:cNvPr>
          <p:cNvPicPr>
            <a:picLocks noChangeAspect="1"/>
          </p:cNvPicPr>
          <p:nvPr/>
        </p:nvPicPr>
        <p:blipFill>
          <a:blip r:embed="rId2"/>
          <a:stretch>
            <a:fillRect/>
          </a:stretch>
        </p:blipFill>
        <p:spPr>
          <a:xfrm>
            <a:off x="8616906" y="914400"/>
            <a:ext cx="533400" cy="869537"/>
          </a:xfrm>
          <a:prstGeom prst="rect">
            <a:avLst/>
          </a:prstGeom>
        </p:spPr>
      </p:pic>
    </p:spTree>
    <p:extLst>
      <p:ext uri="{BB962C8B-B14F-4D97-AF65-F5344CB8AC3E}">
        <p14:creationId xmlns:p14="http://schemas.microsoft.com/office/powerpoint/2010/main" val="2046088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100">
                <a:solidFill>
                  <a:schemeClr val="tx1">
                    <a:lumMod val="50000"/>
                    <a:lumOff val="50000"/>
                  </a:schemeClr>
                </a:solidFill>
              </a:rPr>
              <a:pPr defTabSz="914400">
                <a:spcAft>
                  <a:spcPts val="600"/>
                </a:spcAft>
                <a:defRPr/>
              </a:pPr>
              <a:t>10</a:t>
            </a:fld>
            <a:endParaRPr lang="en-US" altLang="en-US" sz="1100" dirty="0">
              <a:solidFill>
                <a:schemeClr val="tx1">
                  <a:lumMod val="50000"/>
                  <a:lumOff val="50000"/>
                </a:schemeClr>
              </a:solidFill>
            </a:endParaRPr>
          </a:p>
        </p:txBody>
      </p:sp>
      <p:sp>
        <p:nvSpPr>
          <p:cNvPr id="13" name="Rectangle 4">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19" name="TextBox 18">
            <a:extLst>
              <a:ext uri="{FF2B5EF4-FFF2-40B4-BE49-F238E27FC236}">
                <a16:creationId xmlns:a16="http://schemas.microsoft.com/office/drawing/2014/main" id="{D1B283AC-E90F-414F-8433-AA0DB576DCC7}"/>
              </a:ext>
            </a:extLst>
          </p:cNvPr>
          <p:cNvSpPr txBox="1"/>
          <p:nvPr/>
        </p:nvSpPr>
        <p:spPr>
          <a:xfrm>
            <a:off x="4662545" y="440785"/>
            <a:ext cx="6901681" cy="1962589"/>
          </a:xfrm>
          <a:prstGeom prst="rect">
            <a:avLst/>
          </a:prstGeom>
          <a:noFill/>
        </p:spPr>
        <p:txBody>
          <a:bodyPr wrap="square" rtlCol="0">
            <a:spAutoFit/>
          </a:bodyPr>
          <a:lstStyle/>
          <a:p>
            <a:pPr indent="460375">
              <a:lnSpc>
                <a:spcPct val="125000"/>
              </a:lnSpc>
              <a:spcAft>
                <a:spcPts val="1200"/>
              </a:spcAft>
              <a:buClr>
                <a:srgbClr val="C00000"/>
              </a:buClr>
            </a:pPr>
            <a:r>
              <a:rPr lang="en-US" sz="2400" b="1" baseline="30000" dirty="0">
                <a:solidFill>
                  <a:schemeClr val="bg1">
                    <a:lumMod val="50000"/>
                  </a:schemeClr>
                </a:solidFill>
                <a:effectLst/>
                <a:latin typeface="Segoe UI Semibold" panose="020B0702040204020203" pitchFamily="34" charset="0"/>
                <a:ea typeface="Segoe UI Black" panose="020B0A02040204020203" pitchFamily="34" charset="0"/>
                <a:cs typeface="Segoe UI Semibold" panose="020B0702040204020203" pitchFamily="34" charset="0"/>
              </a:rPr>
              <a:t>25</a:t>
            </a:r>
            <a:r>
              <a:rPr lang="en-US" sz="2400" b="1" dirty="0">
                <a:solidFill>
                  <a:schemeClr val="bg1">
                    <a:lumMod val="50000"/>
                  </a:schemeClr>
                </a:solidFill>
                <a:effectLst/>
                <a:latin typeface="Segoe UI Semibold" panose="020B0702040204020203" pitchFamily="34" charset="0"/>
                <a:ea typeface="Segoe UI Black" panose="020B0A02040204020203" pitchFamily="34" charset="0"/>
                <a:cs typeface="Segoe UI Semibold" panose="020B0702040204020203" pitchFamily="34" charset="0"/>
              </a:rPr>
              <a:t> He had been instructed in the way of the Lord; and being fervent in spirit, he was speaking and teaching accurately about Jesus, although </a:t>
            </a:r>
            <a:r>
              <a:rPr lang="en-US" sz="2800" b="1" dirty="0">
                <a:effectLst>
                  <a:glow rad="101600">
                    <a:schemeClr val="accent4">
                      <a:alpha val="60000"/>
                    </a:schemeClr>
                  </a:glow>
                </a:effectLst>
                <a:latin typeface="Segoe UI" panose="020B0502040204020203" pitchFamily="34" charset="0"/>
                <a:ea typeface="Segoe UI Black" panose="020B0A02040204020203" pitchFamily="34" charset="0"/>
                <a:cs typeface="Segoe UI" panose="020B0502040204020203" pitchFamily="34" charset="0"/>
              </a:rPr>
              <a:t>he knew only John’s baptism</a:t>
            </a:r>
            <a:r>
              <a:rPr lang="en-US" sz="2400" b="1" dirty="0">
                <a:effectLst/>
                <a:latin typeface="Segoe UI Semibold" panose="020B0702040204020203" pitchFamily="34" charset="0"/>
                <a:ea typeface="Segoe UI Black" panose="020B0A02040204020203" pitchFamily="34" charset="0"/>
                <a:cs typeface="Segoe UI Semibold" panose="020B0702040204020203" pitchFamily="34" charset="0"/>
              </a:rPr>
              <a:t>. </a:t>
            </a:r>
            <a:endParaRPr lang="en-US" sz="2400" b="1" dirty="0">
              <a:solidFill>
                <a:schemeClr val="bg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21" name="Rectangle: Rounded Corners 20">
            <a:extLst>
              <a:ext uri="{FF2B5EF4-FFF2-40B4-BE49-F238E27FC236}">
                <a16:creationId xmlns:a16="http://schemas.microsoft.com/office/drawing/2014/main" id="{333C23F6-1CA8-4D1F-96AE-E2E8A5F01E63}"/>
              </a:ext>
            </a:extLst>
          </p:cNvPr>
          <p:cNvSpPr/>
          <p:nvPr/>
        </p:nvSpPr>
        <p:spPr bwMode="auto">
          <a:xfrm>
            <a:off x="482697" y="512053"/>
            <a:ext cx="3043285" cy="1884681"/>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91440" numCol="1" rtlCol="0" anchor="ctr" anchorCtr="0" compatLnSpc="1">
            <a:prstTxWarp prst="textNoShape">
              <a:avLst/>
            </a:prstTxWarp>
          </a:bodyPr>
          <a:lstStyle/>
          <a:p>
            <a:pPr algn="ctr">
              <a:spcAft>
                <a:spcPts val="600"/>
              </a:spcAft>
            </a:pPr>
            <a:r>
              <a:rPr lang="en-US" sz="3200" b="1" cap="small"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Incomplete </a:t>
            </a:r>
            <a:r>
              <a:rPr lang="en-US" sz="4000" b="1" cap="small" dirty="0">
                <a:solidFill>
                  <a:srgbClr val="C0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Knowledge</a:t>
            </a:r>
            <a:endParaRPr lang="en-US" sz="3600" b="1" cap="small" dirty="0">
              <a:solidFill>
                <a:srgbClr val="C0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endParaRPr>
          </a:p>
          <a:p>
            <a:pPr algn="ctr">
              <a:spcAft>
                <a:spcPts val="600"/>
              </a:spcAft>
            </a:pPr>
            <a:r>
              <a:rPr lang="en-US" sz="24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Acts 18:24-28</a:t>
            </a:r>
            <a:endParaRPr lang="en-US" sz="4000" b="1" i="1" cap="small" dirty="0">
              <a:solidFill>
                <a:srgbClr val="C00000"/>
              </a:solidFill>
              <a:latin typeface="Segoe UI Black" panose="020B0A02040204020203" pitchFamily="34" charset="0"/>
              <a:ea typeface="Segoe UI Black" panose="020B0A02040204020203" pitchFamily="34" charset="0"/>
              <a:cs typeface="Segoe UI Semibold" panose="020B0702040204020203" pitchFamily="34" charset="0"/>
            </a:endParaRPr>
          </a:p>
        </p:txBody>
      </p:sp>
      <p:sp>
        <p:nvSpPr>
          <p:cNvPr id="2" name="TextBox 1">
            <a:extLst>
              <a:ext uri="{FF2B5EF4-FFF2-40B4-BE49-F238E27FC236}">
                <a16:creationId xmlns:a16="http://schemas.microsoft.com/office/drawing/2014/main" id="{B7103F97-D64B-430F-9282-4C64A1ECA5F1}"/>
              </a:ext>
            </a:extLst>
          </p:cNvPr>
          <p:cNvSpPr txBox="1"/>
          <p:nvPr/>
        </p:nvSpPr>
        <p:spPr>
          <a:xfrm>
            <a:off x="706877" y="2796605"/>
            <a:ext cx="2594922" cy="3221343"/>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spcAft>
                <a:spcPts val="600"/>
              </a:spcAft>
            </a:pPr>
            <a:r>
              <a:rPr lang="en-US" b="1" dirty="0">
                <a:effectLst/>
                <a:latin typeface="Segoe UI" panose="020B0502040204020203" pitchFamily="34" charset="0"/>
                <a:cs typeface="Segoe UI" panose="020B0502040204020203" pitchFamily="34" charset="0"/>
              </a:rPr>
              <a:t>Luke 3:16</a:t>
            </a:r>
          </a:p>
          <a:p>
            <a:pPr algn="ctr"/>
            <a:r>
              <a:rPr lang="en-US" b="0" dirty="0">
                <a:effectLst/>
                <a:latin typeface="Segoe UI" panose="020B0502040204020203" pitchFamily="34" charset="0"/>
                <a:cs typeface="Segoe UI" panose="020B0502040204020203" pitchFamily="34" charset="0"/>
              </a:rPr>
              <a:t>John answered them all, “</a:t>
            </a:r>
            <a:r>
              <a:rPr lang="en-US" b="1" dirty="0">
                <a:solidFill>
                  <a:srgbClr val="C00000"/>
                </a:solidFill>
                <a:effectLst/>
                <a:latin typeface="Segoe UI" panose="020B0502040204020203" pitchFamily="34" charset="0"/>
                <a:cs typeface="Segoe UI" panose="020B0502040204020203" pitchFamily="34" charset="0"/>
              </a:rPr>
              <a:t>I baptize you with water</a:t>
            </a:r>
            <a:r>
              <a:rPr lang="en-US" b="0" dirty="0">
                <a:effectLst/>
                <a:latin typeface="Segoe UI" panose="020B0502040204020203" pitchFamily="34" charset="0"/>
                <a:cs typeface="Segoe UI" panose="020B0502040204020203" pitchFamily="34" charset="0"/>
              </a:rPr>
              <a:t>, but one who is more powerful than I am is coming. I am not worthy to untie the strap of his sandals. </a:t>
            </a:r>
            <a:br>
              <a:rPr lang="en-US" b="0" dirty="0">
                <a:effectLst/>
                <a:latin typeface="Segoe UI" panose="020B0502040204020203" pitchFamily="34" charset="0"/>
                <a:cs typeface="Segoe UI" panose="020B0502040204020203" pitchFamily="34" charset="0"/>
              </a:rPr>
            </a:br>
            <a:r>
              <a:rPr lang="en-US" b="1" dirty="0">
                <a:solidFill>
                  <a:srgbClr val="C00000"/>
                </a:solidFill>
                <a:effectLst/>
                <a:latin typeface="Segoe UI" panose="020B0502040204020203" pitchFamily="34" charset="0"/>
                <a:cs typeface="Segoe UI" panose="020B0502040204020203" pitchFamily="34" charset="0"/>
              </a:rPr>
              <a:t>He will baptize you with the Holy Spirit</a:t>
            </a:r>
            <a:r>
              <a:rPr lang="en-US" b="0" dirty="0">
                <a:effectLst/>
                <a:latin typeface="Segoe UI" panose="020B0502040204020203" pitchFamily="34" charset="0"/>
                <a:cs typeface="Segoe UI" panose="020B0502040204020203" pitchFamily="34" charset="0"/>
              </a:rPr>
              <a:t> and fire.</a:t>
            </a:r>
            <a:endParaRPr lang="en-US" dirty="0">
              <a:latin typeface="Segoe UI" panose="020B0502040204020203" pitchFamily="34" charset="0"/>
              <a:cs typeface="Segoe UI" panose="020B0502040204020203" pitchFamily="34" charset="0"/>
            </a:endParaRPr>
          </a:p>
        </p:txBody>
      </p:sp>
      <p:sp>
        <p:nvSpPr>
          <p:cNvPr id="23" name="Rectangle: Rounded Corners 22">
            <a:extLst>
              <a:ext uri="{FF2B5EF4-FFF2-40B4-BE49-F238E27FC236}">
                <a16:creationId xmlns:a16="http://schemas.microsoft.com/office/drawing/2014/main" id="{974F53C4-E9C5-4949-BE89-A05AB35FEBCD}"/>
              </a:ext>
            </a:extLst>
          </p:cNvPr>
          <p:cNvSpPr/>
          <p:nvPr/>
        </p:nvSpPr>
        <p:spPr>
          <a:xfrm>
            <a:off x="5686298" y="2638651"/>
            <a:ext cx="4685707" cy="1389389"/>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John’s baptism symbolized cleansing because </a:t>
            </a:r>
            <a:br>
              <a:rPr lang="en-US" sz="2400"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br>
            <a:r>
              <a:rPr lang="en-US" sz="2400"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of repentance. </a:t>
            </a:r>
          </a:p>
        </p:txBody>
      </p:sp>
      <p:sp>
        <p:nvSpPr>
          <p:cNvPr id="3" name="TextBox 2">
            <a:extLst>
              <a:ext uri="{FF2B5EF4-FFF2-40B4-BE49-F238E27FC236}">
                <a16:creationId xmlns:a16="http://schemas.microsoft.com/office/drawing/2014/main" id="{01ED7249-092E-44F0-B1B0-79DDC1EF6402}"/>
              </a:ext>
            </a:extLst>
          </p:cNvPr>
          <p:cNvSpPr txBox="1"/>
          <p:nvPr/>
        </p:nvSpPr>
        <p:spPr>
          <a:xfrm>
            <a:off x="4856755" y="4362231"/>
            <a:ext cx="6513259" cy="1600438"/>
          </a:xfrm>
          <a:prstGeom prst="rect">
            <a:avLst/>
          </a:prstGeom>
          <a:ln w="28575">
            <a:solidFill>
              <a:srgbClr val="B900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182880" tIns="91440" rIns="182880" bIns="91440" rtlCol="0">
            <a:spAutoFit/>
          </a:bodyPr>
          <a:lstStyle/>
          <a:p>
            <a:pPr algn="ctr"/>
            <a:r>
              <a:rPr lang="en-US" altLang="en-US" sz="2000" b="1" dirty="0">
                <a:solidFill>
                  <a:srgbClr val="000000"/>
                </a:solidFill>
                <a:latin typeface="Segoe UI" panose="020B0502040204020203" pitchFamily="34" charset="0"/>
                <a:cs typeface="Segoe UI" panose="020B0502040204020203" pitchFamily="34" charset="0"/>
              </a:rPr>
              <a:t>Luke 3:2-3</a:t>
            </a:r>
            <a:endParaRPr lang="en-US" altLang="en-US" sz="1800" b="1" dirty="0">
              <a:solidFill>
                <a:srgbClr val="000000"/>
              </a:solidFill>
              <a:latin typeface="Segoe UI" panose="020B0502040204020203" pitchFamily="34" charset="0"/>
              <a:cs typeface="Segoe UI" panose="020B0502040204020203" pitchFamily="34" charset="0"/>
            </a:endParaRPr>
          </a:p>
          <a:p>
            <a:pPr algn="just"/>
            <a:r>
              <a:rPr lang="en-US" altLang="en-US" sz="1800" b="1" baseline="30000" dirty="0">
                <a:solidFill>
                  <a:srgbClr val="000000"/>
                </a:solidFill>
                <a:latin typeface="Segoe UI Semibold" panose="020B0702040204020203" pitchFamily="34" charset="0"/>
                <a:cs typeface="Segoe UI Semibold" panose="020B0702040204020203" pitchFamily="34" charset="0"/>
              </a:rPr>
              <a:t>2</a:t>
            </a:r>
            <a:r>
              <a:rPr lang="en-US" altLang="en-US" sz="1800" dirty="0">
                <a:solidFill>
                  <a:srgbClr val="000000"/>
                </a:solidFill>
                <a:latin typeface="Segoe UI Semibold" panose="020B0702040204020203" pitchFamily="34" charset="0"/>
                <a:cs typeface="Segoe UI Semibold" panose="020B0702040204020203" pitchFamily="34" charset="0"/>
              </a:rPr>
              <a:t>during the high priesthood of Annas and Caiaphas, God's word came to John the son of Zechariah in the wilderness. </a:t>
            </a:r>
            <a:r>
              <a:rPr lang="en-US" altLang="en-US" sz="1800" b="1" baseline="30000" dirty="0">
                <a:solidFill>
                  <a:srgbClr val="000000"/>
                </a:solidFill>
                <a:latin typeface="Segoe UI Semibold" panose="020B0702040204020203" pitchFamily="34" charset="0"/>
                <a:cs typeface="Segoe UI Semibold" panose="020B0702040204020203" pitchFamily="34" charset="0"/>
              </a:rPr>
              <a:t>3</a:t>
            </a:r>
            <a:r>
              <a:rPr lang="en-US" altLang="en-US" sz="1800" dirty="0">
                <a:solidFill>
                  <a:srgbClr val="000000"/>
                </a:solidFill>
                <a:latin typeface="Segoe UI Semibold" panose="020B0702040204020203" pitchFamily="34" charset="0"/>
                <a:cs typeface="Segoe UI Semibold" panose="020B0702040204020203" pitchFamily="34" charset="0"/>
              </a:rPr>
              <a:t>He went into all the vicinity of the Jordan, </a:t>
            </a:r>
            <a:r>
              <a:rPr lang="en-US" altLang="en-US" sz="1800" u="sng" dirty="0">
                <a:solidFill>
                  <a:srgbClr val="C00000"/>
                </a:solidFill>
                <a:latin typeface="Segoe UI Semibold" panose="020B0702040204020203" pitchFamily="34" charset="0"/>
                <a:cs typeface="Segoe UI Semibold" panose="020B0702040204020203" pitchFamily="34" charset="0"/>
              </a:rPr>
              <a:t>proclaiming a baptism of repentance for the forgiveness of sins</a:t>
            </a:r>
            <a:r>
              <a:rPr lang="en-US" altLang="en-US" sz="1800" dirty="0">
                <a:solidFill>
                  <a:srgbClr val="000000"/>
                </a:solidFill>
                <a:latin typeface="Segoe UI Semibold" panose="020B0702040204020203" pitchFamily="34" charset="0"/>
                <a:cs typeface="Segoe UI Semibold" panose="020B0702040204020203" pitchFamily="34" charset="0"/>
              </a:rPr>
              <a:t>,</a:t>
            </a:r>
            <a:endParaRPr lang="en-US" dirty="0">
              <a:latin typeface="Segoe UI Semibold" panose="020B0702040204020203" pitchFamily="34" charset="0"/>
              <a:cs typeface="Segoe UI Semibold" panose="020B0702040204020203" pitchFamily="34" charset="0"/>
            </a:endParaRPr>
          </a:p>
        </p:txBody>
      </p:sp>
      <p:sp>
        <p:nvSpPr>
          <p:cNvPr id="4" name="TextBox 3">
            <a:extLst>
              <a:ext uri="{FF2B5EF4-FFF2-40B4-BE49-F238E27FC236}">
                <a16:creationId xmlns:a16="http://schemas.microsoft.com/office/drawing/2014/main" id="{85AEA074-89E4-4B29-B908-B1DD6A978597}"/>
              </a:ext>
            </a:extLst>
          </p:cNvPr>
          <p:cNvSpPr txBox="1"/>
          <p:nvPr/>
        </p:nvSpPr>
        <p:spPr>
          <a:xfrm>
            <a:off x="5997018" y="6141723"/>
            <a:ext cx="4232732" cy="461665"/>
          </a:xfrm>
          <a:prstGeom prst="rect">
            <a:avLst/>
          </a:prstGeom>
          <a:noFill/>
        </p:spPr>
        <p:txBody>
          <a:bodyPr wrap="square" rtlCol="0">
            <a:spAutoFit/>
          </a:bodyPr>
          <a:lstStyle/>
          <a:p>
            <a:pPr algn="ctr"/>
            <a:r>
              <a:rPr lang="en-US" sz="1200" i="1" dirty="0">
                <a:latin typeface="Segoe UI" panose="020B0502040204020203" pitchFamily="34" charset="0"/>
                <a:cs typeface="Segoe UI" panose="020B0502040204020203" pitchFamily="34" charset="0"/>
              </a:rPr>
              <a:t>See </a:t>
            </a:r>
            <a:r>
              <a:rPr lang="en-US" sz="1200" i="1" dirty="0">
                <a:latin typeface="Segoe UI" panose="020B0502040204020203" pitchFamily="34" charset="0"/>
                <a:cs typeface="Segoe UI" panose="020B0502040204020203" pitchFamily="34" charset="0"/>
                <a:hlinkClick r:id="rId2"/>
              </a:rPr>
              <a:t>Week 9: The Ministry of John the Baptist</a:t>
            </a:r>
            <a:r>
              <a:rPr lang="en-US" sz="1200" i="1" dirty="0">
                <a:latin typeface="Segoe UI" panose="020B0502040204020203" pitchFamily="34" charset="0"/>
                <a:cs typeface="Segoe UI" panose="020B0502040204020203" pitchFamily="34" charset="0"/>
              </a:rPr>
              <a:t> from our study in Luke’s Gospel for deeper insight on this topic.</a:t>
            </a:r>
          </a:p>
        </p:txBody>
      </p:sp>
    </p:spTree>
    <p:extLst>
      <p:ext uri="{BB962C8B-B14F-4D97-AF65-F5344CB8AC3E}">
        <p14:creationId xmlns:p14="http://schemas.microsoft.com/office/powerpoint/2010/main" val="411981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100">
                <a:solidFill>
                  <a:schemeClr val="tx1">
                    <a:lumMod val="50000"/>
                    <a:lumOff val="50000"/>
                  </a:schemeClr>
                </a:solidFill>
              </a:rPr>
              <a:pPr defTabSz="914400">
                <a:spcAft>
                  <a:spcPts val="600"/>
                </a:spcAft>
                <a:defRPr/>
              </a:pPr>
              <a:t>11</a:t>
            </a:fld>
            <a:endParaRPr lang="en-US" altLang="en-US" sz="1100" dirty="0">
              <a:solidFill>
                <a:schemeClr val="tx1">
                  <a:lumMod val="50000"/>
                  <a:lumOff val="50000"/>
                </a:schemeClr>
              </a:solidFill>
            </a:endParaRPr>
          </a:p>
        </p:txBody>
      </p:sp>
      <p:sp>
        <p:nvSpPr>
          <p:cNvPr id="13" name="Rectangle 4">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19" name="TextBox 18">
            <a:extLst>
              <a:ext uri="{FF2B5EF4-FFF2-40B4-BE49-F238E27FC236}">
                <a16:creationId xmlns:a16="http://schemas.microsoft.com/office/drawing/2014/main" id="{D1B283AC-E90F-414F-8433-AA0DB576DCC7}"/>
              </a:ext>
            </a:extLst>
          </p:cNvPr>
          <p:cNvSpPr txBox="1"/>
          <p:nvPr/>
        </p:nvSpPr>
        <p:spPr>
          <a:xfrm>
            <a:off x="4662545" y="440785"/>
            <a:ext cx="6901681" cy="1962589"/>
          </a:xfrm>
          <a:prstGeom prst="rect">
            <a:avLst/>
          </a:prstGeom>
          <a:noFill/>
        </p:spPr>
        <p:txBody>
          <a:bodyPr wrap="square" rtlCol="0">
            <a:spAutoFit/>
          </a:bodyPr>
          <a:lstStyle/>
          <a:p>
            <a:pPr indent="460375">
              <a:lnSpc>
                <a:spcPct val="125000"/>
              </a:lnSpc>
              <a:spcAft>
                <a:spcPts val="1200"/>
              </a:spcAft>
              <a:buClr>
                <a:srgbClr val="C00000"/>
              </a:buClr>
            </a:pPr>
            <a:r>
              <a:rPr lang="en-US" sz="2400" b="1" baseline="30000" dirty="0">
                <a:solidFill>
                  <a:schemeClr val="bg1">
                    <a:lumMod val="50000"/>
                  </a:schemeClr>
                </a:solidFill>
                <a:effectLst/>
                <a:latin typeface="Segoe UI Semibold" panose="020B0702040204020203" pitchFamily="34" charset="0"/>
                <a:ea typeface="Segoe UI Black" panose="020B0A02040204020203" pitchFamily="34" charset="0"/>
                <a:cs typeface="Segoe UI Semibold" panose="020B0702040204020203" pitchFamily="34" charset="0"/>
              </a:rPr>
              <a:t>25</a:t>
            </a:r>
            <a:r>
              <a:rPr lang="en-US" sz="2400" b="1" dirty="0">
                <a:solidFill>
                  <a:schemeClr val="bg1">
                    <a:lumMod val="50000"/>
                  </a:schemeClr>
                </a:solidFill>
                <a:effectLst/>
                <a:latin typeface="Segoe UI Semibold" panose="020B0702040204020203" pitchFamily="34" charset="0"/>
                <a:ea typeface="Segoe UI Black" panose="020B0A02040204020203" pitchFamily="34" charset="0"/>
                <a:cs typeface="Segoe UI Semibold" panose="020B0702040204020203" pitchFamily="34" charset="0"/>
              </a:rPr>
              <a:t> He had been instructed in the way of the Lord; and being fervent in spirit, he was speaking and teaching accurately about Jesus, although </a:t>
            </a:r>
            <a:r>
              <a:rPr lang="en-US" sz="2800" b="1" dirty="0">
                <a:effectLst>
                  <a:glow rad="101600">
                    <a:schemeClr val="accent4">
                      <a:alpha val="60000"/>
                    </a:schemeClr>
                  </a:glow>
                </a:effectLst>
                <a:latin typeface="Segoe UI" panose="020B0502040204020203" pitchFamily="34" charset="0"/>
                <a:ea typeface="Segoe UI Black" panose="020B0A02040204020203" pitchFamily="34" charset="0"/>
                <a:cs typeface="Segoe UI" panose="020B0502040204020203" pitchFamily="34" charset="0"/>
              </a:rPr>
              <a:t>he knew only John’s baptism</a:t>
            </a:r>
            <a:r>
              <a:rPr lang="en-US" sz="2400" b="1" dirty="0">
                <a:effectLst/>
                <a:latin typeface="Segoe UI Semibold" panose="020B0702040204020203" pitchFamily="34" charset="0"/>
                <a:ea typeface="Segoe UI Black" panose="020B0A02040204020203" pitchFamily="34" charset="0"/>
                <a:cs typeface="Segoe UI Semibold" panose="020B0702040204020203" pitchFamily="34" charset="0"/>
              </a:rPr>
              <a:t>. </a:t>
            </a:r>
            <a:endParaRPr lang="en-US" sz="2400" b="1" dirty="0">
              <a:solidFill>
                <a:schemeClr val="bg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21" name="Rectangle: Rounded Corners 20">
            <a:extLst>
              <a:ext uri="{FF2B5EF4-FFF2-40B4-BE49-F238E27FC236}">
                <a16:creationId xmlns:a16="http://schemas.microsoft.com/office/drawing/2014/main" id="{333C23F6-1CA8-4D1F-96AE-E2E8A5F01E63}"/>
              </a:ext>
            </a:extLst>
          </p:cNvPr>
          <p:cNvSpPr/>
          <p:nvPr/>
        </p:nvSpPr>
        <p:spPr bwMode="auto">
          <a:xfrm>
            <a:off x="482697" y="617302"/>
            <a:ext cx="3043285" cy="1884681"/>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91440" numCol="1" rtlCol="0" anchor="ctr" anchorCtr="0" compatLnSpc="1">
            <a:prstTxWarp prst="textNoShape">
              <a:avLst/>
            </a:prstTxWarp>
          </a:bodyPr>
          <a:lstStyle/>
          <a:p>
            <a:pPr algn="ctr">
              <a:spcAft>
                <a:spcPts val="600"/>
              </a:spcAft>
            </a:pPr>
            <a:r>
              <a:rPr lang="en-US" sz="3200" b="1" cap="small"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Incomplete </a:t>
            </a:r>
            <a:r>
              <a:rPr lang="en-US" sz="4000" b="1" cap="small" dirty="0">
                <a:solidFill>
                  <a:srgbClr val="C0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Knowledge</a:t>
            </a:r>
            <a:endParaRPr lang="en-US" sz="3600" b="1" cap="small" dirty="0">
              <a:solidFill>
                <a:srgbClr val="C0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endParaRPr>
          </a:p>
          <a:p>
            <a:pPr algn="ctr">
              <a:spcAft>
                <a:spcPts val="600"/>
              </a:spcAft>
            </a:pPr>
            <a:r>
              <a:rPr lang="en-US" sz="24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Acts 18:24-28</a:t>
            </a:r>
            <a:endParaRPr lang="en-US" sz="4000" b="1" i="1" cap="small" dirty="0">
              <a:solidFill>
                <a:srgbClr val="C00000"/>
              </a:solidFill>
              <a:latin typeface="Segoe UI Black" panose="020B0A02040204020203" pitchFamily="34" charset="0"/>
              <a:ea typeface="Segoe UI Black" panose="020B0A02040204020203" pitchFamily="34" charset="0"/>
              <a:cs typeface="Segoe UI Semibold" panose="020B0702040204020203" pitchFamily="34" charset="0"/>
            </a:endParaRPr>
          </a:p>
        </p:txBody>
      </p:sp>
      <p:sp>
        <p:nvSpPr>
          <p:cNvPr id="17" name="Rectangle: Rounded Corners 16">
            <a:extLst>
              <a:ext uri="{FF2B5EF4-FFF2-40B4-BE49-F238E27FC236}">
                <a16:creationId xmlns:a16="http://schemas.microsoft.com/office/drawing/2014/main" id="{0EE0D294-4596-43D1-9919-51E8A65359DF}"/>
              </a:ext>
            </a:extLst>
          </p:cNvPr>
          <p:cNvSpPr/>
          <p:nvPr/>
        </p:nvSpPr>
        <p:spPr>
          <a:xfrm>
            <a:off x="4751021" y="2685241"/>
            <a:ext cx="6527382" cy="1389389"/>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2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Christian baptism symbolizes union with Christ in His death, burial, and resurrection by means of Spirit baptism.</a:t>
            </a:r>
          </a:p>
        </p:txBody>
      </p:sp>
      <p:sp>
        <p:nvSpPr>
          <p:cNvPr id="5" name="TextBox 4">
            <a:extLst>
              <a:ext uri="{FF2B5EF4-FFF2-40B4-BE49-F238E27FC236}">
                <a16:creationId xmlns:a16="http://schemas.microsoft.com/office/drawing/2014/main" id="{0F641448-E028-4488-821B-455075AAE5C5}"/>
              </a:ext>
            </a:extLst>
          </p:cNvPr>
          <p:cNvSpPr txBox="1"/>
          <p:nvPr/>
        </p:nvSpPr>
        <p:spPr>
          <a:xfrm>
            <a:off x="4587981" y="4416322"/>
            <a:ext cx="6853461" cy="2092881"/>
          </a:xfrm>
          <a:prstGeom prst="rect">
            <a:avLst/>
          </a:prstGeom>
          <a:noFill/>
          <a:ln w="12700">
            <a:solidFill>
              <a:srgbClr val="B90000"/>
            </a:solidFill>
          </a:ln>
        </p:spPr>
        <p:txBody>
          <a:bodyPr wrap="square" tIns="91440" bIns="91440" rtlCol="0">
            <a:spAutoFit/>
          </a:bodyPr>
          <a:lstStyle/>
          <a:p>
            <a:pPr algn="ctr">
              <a:spcAft>
                <a:spcPts val="600"/>
              </a:spcAft>
            </a:pPr>
            <a:r>
              <a:rPr lang="en-US" b="1" dirty="0">
                <a:latin typeface="Segoe UI" panose="020B0502040204020203" pitchFamily="34" charset="0"/>
                <a:cs typeface="Segoe UI" panose="020B0502040204020203" pitchFamily="34" charset="0"/>
              </a:rPr>
              <a:t>Romans 6:3-5</a:t>
            </a:r>
            <a:endParaRPr lang="en-US" sz="1600" b="1" dirty="0">
              <a:latin typeface="Segoe UI" panose="020B0502040204020203" pitchFamily="34" charset="0"/>
              <a:cs typeface="Segoe UI" panose="020B0502040204020203" pitchFamily="34" charset="0"/>
            </a:endParaRPr>
          </a:p>
          <a:p>
            <a:pPr indent="460375" algn="just"/>
            <a:r>
              <a:rPr lang="en-US" sz="1600" baseline="30000" dirty="0">
                <a:latin typeface="Segoe UI Semibold" panose="020B0702040204020203" pitchFamily="34" charset="0"/>
                <a:cs typeface="Segoe UI Semibold" panose="020B0702040204020203" pitchFamily="34" charset="0"/>
              </a:rPr>
              <a:t>3</a:t>
            </a:r>
            <a:r>
              <a:rPr lang="en-US" sz="1600" dirty="0">
                <a:latin typeface="Segoe UI Semibold" panose="020B0702040204020203" pitchFamily="34" charset="0"/>
                <a:cs typeface="Segoe UI Semibold" panose="020B0702040204020203" pitchFamily="34" charset="0"/>
              </a:rPr>
              <a:t>Or are you unaware that all of us who were baptized into Christ Jesus were baptized into his death? </a:t>
            </a:r>
            <a:r>
              <a:rPr lang="en-US" sz="1600" baseline="30000" dirty="0">
                <a:latin typeface="Segoe UI Semibold" panose="020B0702040204020203" pitchFamily="34" charset="0"/>
                <a:cs typeface="Segoe UI Semibold" panose="020B0702040204020203" pitchFamily="34" charset="0"/>
              </a:rPr>
              <a:t>4</a:t>
            </a:r>
            <a:r>
              <a:rPr lang="en-US" sz="1600" dirty="0">
                <a:latin typeface="Segoe UI Semibold" panose="020B0702040204020203" pitchFamily="34" charset="0"/>
                <a:cs typeface="Segoe UI Semibold" panose="020B0702040204020203" pitchFamily="34" charset="0"/>
              </a:rPr>
              <a:t>Therefore we were buried with him by baptism into death, in order that, just as Christ was raised from the dead by the glory of the Father, so we too may walk in newness of life. </a:t>
            </a:r>
            <a:r>
              <a:rPr lang="en-US" sz="1600" baseline="30000" dirty="0">
                <a:latin typeface="Segoe UI Semibold" panose="020B0702040204020203" pitchFamily="34" charset="0"/>
                <a:cs typeface="Segoe UI Semibold" panose="020B0702040204020203" pitchFamily="34" charset="0"/>
              </a:rPr>
              <a:t>5</a:t>
            </a:r>
            <a:r>
              <a:rPr lang="en-US" sz="1600" dirty="0">
                <a:latin typeface="Segoe UI Semibold" panose="020B0702040204020203" pitchFamily="34" charset="0"/>
                <a:cs typeface="Segoe UI Semibold" panose="020B0702040204020203" pitchFamily="34" charset="0"/>
              </a:rPr>
              <a:t>For if we have been united with him in the likeness of his death, we will certainly also be in the likeness of his resurrection. </a:t>
            </a:r>
          </a:p>
        </p:txBody>
      </p:sp>
      <p:sp>
        <p:nvSpPr>
          <p:cNvPr id="25" name="TextBox 24">
            <a:extLst>
              <a:ext uri="{FF2B5EF4-FFF2-40B4-BE49-F238E27FC236}">
                <a16:creationId xmlns:a16="http://schemas.microsoft.com/office/drawing/2014/main" id="{0A6206C6-3311-4F21-BD71-3509F3697670}"/>
              </a:ext>
            </a:extLst>
          </p:cNvPr>
          <p:cNvSpPr txBox="1"/>
          <p:nvPr/>
        </p:nvSpPr>
        <p:spPr>
          <a:xfrm>
            <a:off x="932056" y="2997202"/>
            <a:ext cx="2144564" cy="1338828"/>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spcAft>
                <a:spcPts val="600"/>
              </a:spcAft>
            </a:pPr>
            <a:r>
              <a:rPr lang="en-US" sz="1600" dirty="0">
                <a:solidFill>
                  <a:srgbClr val="C00000"/>
                </a:solidFill>
                <a:effectLst/>
                <a:latin typeface="Segoe UI" panose="020B0502040204020203" pitchFamily="34" charset="0"/>
                <a:cs typeface="Segoe UI" panose="020B0502040204020203" pitchFamily="34" charset="0"/>
              </a:rPr>
              <a:t>Additional References</a:t>
            </a:r>
          </a:p>
          <a:p>
            <a:pPr marL="401638" indent="-285750">
              <a:spcAft>
                <a:spcPts val="600"/>
              </a:spcAft>
              <a:buFont typeface="Arial" panose="020B0604020202020204" pitchFamily="34" charset="0"/>
              <a:buChar char="•"/>
            </a:pPr>
            <a:r>
              <a:rPr lang="en-US" sz="1600" dirty="0">
                <a:latin typeface="Segoe UI" panose="020B0502040204020203" pitchFamily="34" charset="0"/>
                <a:cs typeface="Segoe UI" panose="020B0502040204020203" pitchFamily="34" charset="0"/>
              </a:rPr>
              <a:t>1 Cor. 12:13</a:t>
            </a:r>
          </a:p>
          <a:p>
            <a:pPr marL="401638" indent="-285750">
              <a:spcAft>
                <a:spcPts val="600"/>
              </a:spcAft>
              <a:buFont typeface="Arial" panose="020B0604020202020204" pitchFamily="34" charset="0"/>
              <a:buChar char="•"/>
            </a:pPr>
            <a:r>
              <a:rPr lang="en-US" sz="1600" dirty="0">
                <a:effectLst/>
                <a:latin typeface="Segoe UI" panose="020B0502040204020203" pitchFamily="34" charset="0"/>
                <a:cs typeface="Segoe UI" panose="020B0502040204020203" pitchFamily="34" charset="0"/>
              </a:rPr>
              <a:t>Gal. 3:27</a:t>
            </a:r>
          </a:p>
          <a:p>
            <a:pPr marL="401638" indent="-285750">
              <a:spcAft>
                <a:spcPts val="600"/>
              </a:spcAft>
              <a:buFont typeface="Arial" panose="020B0604020202020204" pitchFamily="34" charset="0"/>
              <a:buChar char="•"/>
            </a:pPr>
            <a:r>
              <a:rPr lang="en-US" sz="1600" dirty="0">
                <a:latin typeface="Segoe UI" panose="020B0502040204020203" pitchFamily="34" charset="0"/>
                <a:cs typeface="Segoe UI" panose="020B0502040204020203" pitchFamily="34" charset="0"/>
              </a:rPr>
              <a:t>Col. 2:12</a:t>
            </a:r>
            <a:endParaRPr lang="en-US" sz="1600" dirty="0">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2359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100">
                <a:solidFill>
                  <a:schemeClr val="tx1">
                    <a:lumMod val="50000"/>
                    <a:lumOff val="50000"/>
                  </a:schemeClr>
                </a:solidFill>
              </a:rPr>
              <a:pPr defTabSz="914400">
                <a:spcAft>
                  <a:spcPts val="600"/>
                </a:spcAft>
                <a:defRPr/>
              </a:pPr>
              <a:t>12</a:t>
            </a:fld>
            <a:endParaRPr lang="en-US" altLang="en-US" sz="1100" dirty="0">
              <a:solidFill>
                <a:schemeClr val="tx1">
                  <a:lumMod val="50000"/>
                  <a:lumOff val="50000"/>
                </a:schemeClr>
              </a:solidFill>
            </a:endParaRPr>
          </a:p>
        </p:txBody>
      </p:sp>
      <p:sp>
        <p:nvSpPr>
          <p:cNvPr id="13" name="Rectangle 4">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19" name="TextBox 18">
            <a:extLst>
              <a:ext uri="{FF2B5EF4-FFF2-40B4-BE49-F238E27FC236}">
                <a16:creationId xmlns:a16="http://schemas.microsoft.com/office/drawing/2014/main" id="{D1B283AC-E90F-414F-8433-AA0DB576DCC7}"/>
              </a:ext>
            </a:extLst>
          </p:cNvPr>
          <p:cNvSpPr txBox="1"/>
          <p:nvPr/>
        </p:nvSpPr>
        <p:spPr>
          <a:xfrm>
            <a:off x="4662545" y="546038"/>
            <a:ext cx="6901680" cy="5863528"/>
          </a:xfrm>
          <a:prstGeom prst="rect">
            <a:avLst/>
          </a:prstGeom>
          <a:noFill/>
        </p:spPr>
        <p:txBody>
          <a:bodyPr wrap="square" rtlCol="0">
            <a:spAutoFit/>
          </a:bodyPr>
          <a:lstStyle/>
          <a:p>
            <a:pPr indent="460375">
              <a:lnSpc>
                <a:spcPct val="135000"/>
              </a:lnSpc>
              <a:spcAft>
                <a:spcPts val="1200"/>
              </a:spcAft>
              <a:buClr>
                <a:srgbClr val="C00000"/>
              </a:buClr>
            </a:pPr>
            <a:r>
              <a:rPr lang="en-US" sz="2000" b="1" baseline="30000" dirty="0">
                <a:solidFill>
                  <a:schemeClr val="bg1">
                    <a:lumMod val="65000"/>
                  </a:schemeClr>
                </a:solidFill>
                <a:effectLst/>
                <a:latin typeface="Segoe UI Semibold" panose="020B0702040204020203" pitchFamily="34" charset="0"/>
                <a:ea typeface="Segoe UI Black" panose="020B0A02040204020203" pitchFamily="34" charset="0"/>
                <a:cs typeface="Segoe UI Semibold" panose="020B0702040204020203" pitchFamily="34" charset="0"/>
              </a:rPr>
              <a:t>24</a:t>
            </a:r>
            <a:r>
              <a:rPr lang="en-US" sz="2000" b="1" dirty="0">
                <a:solidFill>
                  <a:schemeClr val="bg1">
                    <a:lumMod val="65000"/>
                  </a:schemeClr>
                </a:solidFill>
                <a:effectLst/>
                <a:latin typeface="Segoe UI Semibold" panose="020B0702040204020203" pitchFamily="34" charset="0"/>
                <a:ea typeface="Segoe UI Black" panose="020B0A02040204020203" pitchFamily="34" charset="0"/>
                <a:cs typeface="Segoe UI Semibold" panose="020B0702040204020203" pitchFamily="34" charset="0"/>
              </a:rPr>
              <a:t> Now a Jew named Apollos, a native Alexandrian, an eloquent man who was competent in the use of the Scriptures, arrived in Ephesus. </a:t>
            </a:r>
            <a:r>
              <a:rPr lang="en-US" sz="2000" b="1" baseline="30000" dirty="0">
                <a:solidFill>
                  <a:schemeClr val="bg1">
                    <a:lumMod val="65000"/>
                  </a:schemeClr>
                </a:solidFill>
                <a:effectLst/>
                <a:latin typeface="Segoe UI Semibold" panose="020B0702040204020203" pitchFamily="34" charset="0"/>
                <a:ea typeface="Segoe UI Black" panose="020B0A02040204020203" pitchFamily="34" charset="0"/>
                <a:cs typeface="Segoe UI Semibold" panose="020B0702040204020203" pitchFamily="34" charset="0"/>
              </a:rPr>
              <a:t>25</a:t>
            </a:r>
            <a:r>
              <a:rPr lang="en-US" sz="2000" b="1" dirty="0">
                <a:solidFill>
                  <a:schemeClr val="bg1">
                    <a:lumMod val="65000"/>
                  </a:schemeClr>
                </a:solidFill>
                <a:effectLst/>
                <a:latin typeface="Segoe UI Semibold" panose="020B0702040204020203" pitchFamily="34" charset="0"/>
                <a:ea typeface="Segoe UI Black" panose="020B0A02040204020203" pitchFamily="34" charset="0"/>
                <a:cs typeface="Segoe UI Semibold" panose="020B0702040204020203" pitchFamily="34" charset="0"/>
              </a:rPr>
              <a:t> He had been instructed in the way of the Lord; and being fervent in spirit, he was speaking and teaching accurately about Jesus, although he knew only John’s baptism. </a:t>
            </a:r>
            <a:r>
              <a:rPr lang="en-US" sz="2000" b="1" baseline="30000" dirty="0">
                <a:solidFill>
                  <a:schemeClr val="bg1">
                    <a:lumMod val="65000"/>
                  </a:schemeClr>
                </a:solidFill>
                <a:effectLst/>
                <a:latin typeface="Segoe UI Semibold" panose="020B0702040204020203" pitchFamily="34" charset="0"/>
                <a:ea typeface="Segoe UI Black" panose="020B0A02040204020203" pitchFamily="34" charset="0"/>
                <a:cs typeface="Segoe UI Semibold" panose="020B0702040204020203" pitchFamily="34" charset="0"/>
              </a:rPr>
              <a:t>26</a:t>
            </a:r>
            <a:r>
              <a:rPr lang="en-US" sz="2000" b="1" dirty="0">
                <a:solidFill>
                  <a:schemeClr val="bg1">
                    <a:lumMod val="65000"/>
                  </a:schemeClr>
                </a:solidFill>
                <a:effectLst/>
                <a:latin typeface="Segoe UI Semibold" panose="020B0702040204020203" pitchFamily="34" charset="0"/>
                <a:ea typeface="Segoe UI Black" panose="020B0A02040204020203" pitchFamily="34" charset="0"/>
                <a:cs typeface="Segoe UI Semibold" panose="020B0702040204020203" pitchFamily="34" charset="0"/>
              </a:rPr>
              <a:t> He began to speak boldly in the synagogue. </a:t>
            </a:r>
            <a:r>
              <a:rPr lang="en-US" sz="2000" b="1" dirty="0">
                <a:effectLst/>
                <a:latin typeface="Segoe UI Semibold" panose="020B0702040204020203" pitchFamily="34" charset="0"/>
                <a:ea typeface="Segoe UI Black" panose="020B0A02040204020203" pitchFamily="34" charset="0"/>
                <a:cs typeface="Segoe UI Semibold" panose="020B0702040204020203" pitchFamily="34" charset="0"/>
              </a:rPr>
              <a:t>After </a:t>
            </a:r>
            <a:r>
              <a:rPr lang="en-US" sz="2000" b="1" dirty="0">
                <a:effectLst>
                  <a:glow rad="139700">
                    <a:schemeClr val="accent6">
                      <a:satMod val="175000"/>
                      <a:alpha val="40000"/>
                    </a:schemeClr>
                  </a:glow>
                </a:effectLst>
                <a:latin typeface="Segoe UI Semibold" panose="020B0702040204020203" pitchFamily="34" charset="0"/>
                <a:ea typeface="Segoe UI Black" panose="020B0A02040204020203" pitchFamily="34" charset="0"/>
                <a:cs typeface="Segoe UI Semibold" panose="020B0702040204020203" pitchFamily="34" charset="0"/>
              </a:rPr>
              <a:t>Priscilla and Aquila</a:t>
            </a:r>
            <a:r>
              <a:rPr lang="en-US" sz="2000" b="1" dirty="0">
                <a:effectLst/>
                <a:latin typeface="Segoe UI Semibold" panose="020B0702040204020203" pitchFamily="34" charset="0"/>
                <a:ea typeface="Segoe UI Black" panose="020B0A02040204020203" pitchFamily="34" charset="0"/>
                <a:cs typeface="Segoe UI Semibold" panose="020B0702040204020203" pitchFamily="34" charset="0"/>
              </a:rPr>
              <a:t> heard him, they </a:t>
            </a:r>
            <a:r>
              <a:rPr lang="en-US" sz="2000" b="1" dirty="0">
                <a:effectLst>
                  <a:glow rad="139700">
                    <a:schemeClr val="accent6">
                      <a:satMod val="175000"/>
                      <a:alpha val="40000"/>
                    </a:schemeClr>
                  </a:glow>
                </a:effectLst>
                <a:latin typeface="Segoe UI Semibold" panose="020B0702040204020203" pitchFamily="34" charset="0"/>
                <a:ea typeface="Segoe UI Black" panose="020B0A02040204020203" pitchFamily="34" charset="0"/>
                <a:cs typeface="Segoe UI Semibold" panose="020B0702040204020203" pitchFamily="34" charset="0"/>
              </a:rPr>
              <a:t>took him aside and explained the way of God to him more accurately</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a:t>
            </a:r>
            <a:r>
              <a:rPr lang="en-US" sz="2000" b="1" baseline="30000" dirty="0">
                <a:solidFill>
                  <a:schemeClr val="bg1">
                    <a:lumMod val="65000"/>
                  </a:schemeClr>
                </a:solidFill>
                <a:latin typeface="Segoe UI Semibold" panose="020B0702040204020203" pitchFamily="34" charset="0"/>
                <a:ea typeface="Segoe UI Black" panose="020B0A02040204020203" pitchFamily="34" charset="0"/>
                <a:cs typeface="Segoe UI Semibold" panose="020B0702040204020203" pitchFamily="34" charset="0"/>
              </a:rPr>
              <a:t>27</a:t>
            </a:r>
            <a:r>
              <a:rPr lang="en-US" sz="2000" b="1" dirty="0">
                <a:solidFill>
                  <a:schemeClr val="bg1">
                    <a:lumMod val="65000"/>
                  </a:schemeClr>
                </a:solidFill>
                <a:latin typeface="Segoe UI Semibold" panose="020B0702040204020203" pitchFamily="34" charset="0"/>
                <a:ea typeface="Segoe UI Black" panose="020B0A02040204020203" pitchFamily="34" charset="0"/>
                <a:cs typeface="Segoe UI Semibold" panose="020B0702040204020203" pitchFamily="34" charset="0"/>
              </a:rPr>
              <a:t> When he wanted to cross over to Achaia, the brothers and sisters wrote to the disciples to welcome him. After he arrived, he was a great help to those who by grace had believed. </a:t>
            </a:r>
            <a:r>
              <a:rPr lang="en-US" sz="2000" b="1" baseline="30000" dirty="0">
                <a:solidFill>
                  <a:schemeClr val="bg1">
                    <a:lumMod val="65000"/>
                  </a:schemeClr>
                </a:solidFill>
                <a:latin typeface="Segoe UI Semibold" panose="020B0702040204020203" pitchFamily="34" charset="0"/>
                <a:ea typeface="Segoe UI Black" panose="020B0A02040204020203" pitchFamily="34" charset="0"/>
                <a:cs typeface="Segoe UI Semibold" panose="020B0702040204020203" pitchFamily="34" charset="0"/>
              </a:rPr>
              <a:t>28</a:t>
            </a:r>
            <a:r>
              <a:rPr lang="en-US" sz="2000" b="1" dirty="0">
                <a:solidFill>
                  <a:schemeClr val="bg1">
                    <a:lumMod val="65000"/>
                  </a:schemeClr>
                </a:solidFill>
                <a:latin typeface="Segoe UI Semibold" panose="020B0702040204020203" pitchFamily="34" charset="0"/>
                <a:ea typeface="Segoe UI Black" panose="020B0A02040204020203" pitchFamily="34" charset="0"/>
                <a:cs typeface="Segoe UI Semibold" panose="020B0702040204020203" pitchFamily="34" charset="0"/>
              </a:rPr>
              <a:t> For he vigorously refuted the Jews in public, demonstrating through the Scriptures that Jesus is the Messiah.</a:t>
            </a:r>
          </a:p>
        </p:txBody>
      </p:sp>
      <p:sp>
        <p:nvSpPr>
          <p:cNvPr id="21" name="Rectangle: Rounded Corners 20">
            <a:extLst>
              <a:ext uri="{FF2B5EF4-FFF2-40B4-BE49-F238E27FC236}">
                <a16:creationId xmlns:a16="http://schemas.microsoft.com/office/drawing/2014/main" id="{333C23F6-1CA8-4D1F-96AE-E2E8A5F01E63}"/>
              </a:ext>
            </a:extLst>
          </p:cNvPr>
          <p:cNvSpPr/>
          <p:nvPr/>
        </p:nvSpPr>
        <p:spPr bwMode="auto">
          <a:xfrm>
            <a:off x="482697" y="617302"/>
            <a:ext cx="3043285" cy="1884681"/>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91440" numCol="1" rtlCol="0" anchor="ctr" anchorCtr="0" compatLnSpc="1">
            <a:prstTxWarp prst="textNoShape">
              <a:avLst/>
            </a:prstTxWarp>
          </a:bodyPr>
          <a:lstStyle/>
          <a:p>
            <a:pPr algn="ctr">
              <a:spcAft>
                <a:spcPts val="600"/>
              </a:spcAft>
            </a:pPr>
            <a:r>
              <a:rPr lang="en-US" sz="3200" b="1" cap="small"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Complete</a:t>
            </a:r>
            <a:br>
              <a:rPr lang="en-US" sz="3200" b="1" cap="small"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br>
            <a:r>
              <a:rPr lang="en-US" sz="4000" b="1" cap="small" dirty="0">
                <a:solidFill>
                  <a:srgbClr val="C0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Knowledge</a:t>
            </a:r>
            <a:endParaRPr lang="en-US" sz="3600" b="1" cap="small" dirty="0">
              <a:solidFill>
                <a:srgbClr val="C0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endParaRPr>
          </a:p>
          <a:p>
            <a:pPr algn="ctr">
              <a:spcAft>
                <a:spcPts val="600"/>
              </a:spcAft>
            </a:pPr>
            <a:r>
              <a:rPr lang="en-US" sz="24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Acts 18:24-28</a:t>
            </a:r>
            <a:endParaRPr lang="en-US" sz="4000" b="1" i="1" cap="small" dirty="0">
              <a:solidFill>
                <a:srgbClr val="C00000"/>
              </a:solidFill>
              <a:latin typeface="Segoe UI Black" panose="020B0A02040204020203" pitchFamily="34" charset="0"/>
              <a:ea typeface="Segoe UI Black" panose="020B0A02040204020203" pitchFamily="34" charset="0"/>
              <a:cs typeface="Segoe UI Semibold" panose="020B0702040204020203" pitchFamily="34" charset="0"/>
            </a:endParaRPr>
          </a:p>
        </p:txBody>
      </p:sp>
      <p:sp>
        <p:nvSpPr>
          <p:cNvPr id="15" name="Rectangle: Rounded Corners 14">
            <a:extLst>
              <a:ext uri="{FF2B5EF4-FFF2-40B4-BE49-F238E27FC236}">
                <a16:creationId xmlns:a16="http://schemas.microsoft.com/office/drawing/2014/main" id="{815B1A4A-D0AB-4E39-A0A3-03552BE543BE}"/>
              </a:ext>
            </a:extLst>
          </p:cNvPr>
          <p:cNvSpPr/>
          <p:nvPr/>
        </p:nvSpPr>
        <p:spPr>
          <a:xfrm>
            <a:off x="549612" y="2910624"/>
            <a:ext cx="2909455" cy="1148255"/>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How did Priscilla and Aquila handle the situation?</a:t>
            </a:r>
          </a:p>
        </p:txBody>
      </p:sp>
    </p:spTree>
    <p:extLst>
      <p:ext uri="{BB962C8B-B14F-4D97-AF65-F5344CB8AC3E}">
        <p14:creationId xmlns:p14="http://schemas.microsoft.com/office/powerpoint/2010/main" val="437208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100">
                <a:solidFill>
                  <a:schemeClr val="tx1">
                    <a:lumMod val="50000"/>
                    <a:lumOff val="50000"/>
                  </a:schemeClr>
                </a:solidFill>
              </a:rPr>
              <a:pPr defTabSz="914400">
                <a:spcAft>
                  <a:spcPts val="600"/>
                </a:spcAft>
                <a:defRPr/>
              </a:pPr>
              <a:t>13</a:t>
            </a:fld>
            <a:endParaRPr lang="en-US" altLang="en-US" sz="1100" dirty="0">
              <a:solidFill>
                <a:schemeClr val="tx1">
                  <a:lumMod val="50000"/>
                  <a:lumOff val="50000"/>
                </a:schemeClr>
              </a:solidFill>
            </a:endParaRPr>
          </a:p>
        </p:txBody>
      </p:sp>
      <p:sp>
        <p:nvSpPr>
          <p:cNvPr id="13" name="Rectangle 4">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19" name="TextBox 18">
            <a:extLst>
              <a:ext uri="{FF2B5EF4-FFF2-40B4-BE49-F238E27FC236}">
                <a16:creationId xmlns:a16="http://schemas.microsoft.com/office/drawing/2014/main" id="{D1B283AC-E90F-414F-8433-AA0DB576DCC7}"/>
              </a:ext>
            </a:extLst>
          </p:cNvPr>
          <p:cNvSpPr txBox="1"/>
          <p:nvPr/>
        </p:nvSpPr>
        <p:spPr>
          <a:xfrm>
            <a:off x="4662545" y="546038"/>
            <a:ext cx="6901680" cy="5786199"/>
          </a:xfrm>
          <a:prstGeom prst="rect">
            <a:avLst/>
          </a:prstGeom>
          <a:noFill/>
        </p:spPr>
        <p:txBody>
          <a:bodyPr wrap="square" rtlCol="0">
            <a:spAutoFit/>
          </a:bodyPr>
          <a:lstStyle/>
          <a:p>
            <a:pPr indent="460375">
              <a:spcAft>
                <a:spcPts val="1200"/>
              </a:spcAft>
              <a:buClr>
                <a:srgbClr val="C00000"/>
              </a:buClr>
            </a:pPr>
            <a:r>
              <a:rPr lang="en-US" sz="2000" b="1" baseline="30000" dirty="0">
                <a:effectLst/>
                <a:latin typeface="Segoe UI Semibold" panose="020B0702040204020203" pitchFamily="34" charset="0"/>
                <a:ea typeface="Segoe UI Black" panose="020B0A02040204020203" pitchFamily="34" charset="0"/>
                <a:cs typeface="Segoe UI Semibold" panose="020B0702040204020203" pitchFamily="34" charset="0"/>
              </a:rPr>
              <a:t>1 </a:t>
            </a:r>
            <a:r>
              <a:rPr lang="en-US" sz="2000" b="1" dirty="0">
                <a:effectLst/>
                <a:latin typeface="Segoe UI Semibold" panose="020B0702040204020203" pitchFamily="34" charset="0"/>
                <a:ea typeface="Segoe UI Black" panose="020B0A02040204020203" pitchFamily="34" charset="0"/>
                <a:cs typeface="Segoe UI Semibold" panose="020B0702040204020203" pitchFamily="34" charset="0"/>
              </a:rPr>
              <a:t>While Apollos was in Corinth, Paul traveled through the interior regions and came to Ephesus. He found some disciples </a:t>
            </a:r>
            <a:r>
              <a:rPr lang="en-US" sz="2000" b="1" baseline="30000" dirty="0">
                <a:effectLst/>
                <a:latin typeface="Segoe UI Semibold" panose="020B0702040204020203" pitchFamily="34" charset="0"/>
                <a:ea typeface="Segoe UI Black" panose="020B0A02040204020203" pitchFamily="34" charset="0"/>
                <a:cs typeface="Segoe UI Semibold" panose="020B0702040204020203" pitchFamily="34" charset="0"/>
              </a:rPr>
              <a:t>2</a:t>
            </a:r>
            <a:r>
              <a:rPr lang="en-US" sz="2000" b="1" dirty="0">
                <a:effectLst/>
                <a:latin typeface="Segoe UI Semibold" panose="020B0702040204020203" pitchFamily="34" charset="0"/>
                <a:ea typeface="Segoe UI Black" panose="020B0A02040204020203" pitchFamily="34" charset="0"/>
                <a:cs typeface="Segoe UI Semibold" panose="020B0702040204020203" pitchFamily="34" charset="0"/>
              </a:rPr>
              <a:t> and asked them, “Did you receive the Holy Spirit when you believed?” </a:t>
            </a:r>
          </a:p>
          <a:p>
            <a:pPr indent="460375">
              <a:spcAft>
                <a:spcPts val="1200"/>
              </a:spcAft>
              <a:buClr>
                <a:srgbClr val="C00000"/>
              </a:buClr>
            </a:pPr>
            <a:r>
              <a:rPr lang="en-US" sz="2000" b="1" dirty="0">
                <a:effectLst/>
                <a:latin typeface="Segoe UI Semibold" panose="020B0702040204020203" pitchFamily="34" charset="0"/>
                <a:ea typeface="Segoe UI Black" panose="020B0A02040204020203" pitchFamily="34" charset="0"/>
                <a:cs typeface="Segoe UI Semibold" panose="020B0702040204020203" pitchFamily="34" charset="0"/>
              </a:rPr>
              <a:t>“No,” they told him, “we haven’t even heard that there is a Holy Spirit.” </a:t>
            </a:r>
          </a:p>
          <a:p>
            <a:pPr indent="460375">
              <a:spcAft>
                <a:spcPts val="1200"/>
              </a:spcAft>
              <a:buClr>
                <a:srgbClr val="C00000"/>
              </a:buClr>
            </a:pPr>
            <a:r>
              <a:rPr lang="en-US" sz="2000" b="1" baseline="30000" dirty="0">
                <a:effectLst/>
                <a:latin typeface="Segoe UI Semibold" panose="020B0702040204020203" pitchFamily="34" charset="0"/>
                <a:ea typeface="Segoe UI Black" panose="020B0A02040204020203" pitchFamily="34" charset="0"/>
                <a:cs typeface="Segoe UI Semibold" panose="020B0702040204020203" pitchFamily="34" charset="0"/>
              </a:rPr>
              <a:t>3</a:t>
            </a:r>
            <a:r>
              <a:rPr lang="en-US" sz="2000" b="1" dirty="0">
                <a:effectLst/>
                <a:latin typeface="Segoe UI Semibold" panose="020B0702040204020203" pitchFamily="34" charset="0"/>
                <a:ea typeface="Segoe UI Black" panose="020B0A02040204020203" pitchFamily="34" charset="0"/>
                <a:cs typeface="Segoe UI Semibold" panose="020B0702040204020203" pitchFamily="34" charset="0"/>
              </a:rPr>
              <a:t> “Into what then were you baptized?” he asked them. </a:t>
            </a:r>
          </a:p>
          <a:p>
            <a:pPr indent="460375">
              <a:spcAft>
                <a:spcPts val="1200"/>
              </a:spcAft>
              <a:buClr>
                <a:srgbClr val="C00000"/>
              </a:buClr>
            </a:pPr>
            <a:r>
              <a:rPr lang="en-US" sz="2000" b="1" dirty="0">
                <a:effectLst/>
                <a:latin typeface="Segoe UI Semibold" panose="020B0702040204020203" pitchFamily="34" charset="0"/>
                <a:ea typeface="Segoe UI Black" panose="020B0A02040204020203" pitchFamily="34" charset="0"/>
                <a:cs typeface="Segoe UI Semibold" panose="020B0702040204020203" pitchFamily="34" charset="0"/>
              </a:rPr>
              <a:t>“Into John’s baptism,” they replied. </a:t>
            </a:r>
          </a:p>
          <a:p>
            <a:pPr indent="460375">
              <a:spcAft>
                <a:spcPts val="1200"/>
              </a:spcAft>
              <a:buClr>
                <a:srgbClr val="C00000"/>
              </a:buClr>
            </a:pPr>
            <a:r>
              <a:rPr lang="en-US" sz="2000" b="1" baseline="30000" dirty="0">
                <a:effectLst/>
                <a:latin typeface="Segoe UI Semibold" panose="020B0702040204020203" pitchFamily="34" charset="0"/>
                <a:ea typeface="Segoe UI Black" panose="020B0A02040204020203" pitchFamily="34" charset="0"/>
                <a:cs typeface="Segoe UI Semibold" panose="020B0702040204020203" pitchFamily="34" charset="0"/>
              </a:rPr>
              <a:t>4</a:t>
            </a:r>
            <a:r>
              <a:rPr lang="en-US" sz="2000" b="1" dirty="0">
                <a:effectLst/>
                <a:latin typeface="Segoe UI Semibold" panose="020B0702040204020203" pitchFamily="34" charset="0"/>
                <a:ea typeface="Segoe UI Black" panose="020B0A02040204020203" pitchFamily="34" charset="0"/>
                <a:cs typeface="Segoe UI Semibold" panose="020B0702040204020203" pitchFamily="34" charset="0"/>
              </a:rPr>
              <a:t> Paul said, “John baptized with a baptism of repentance, telling the people that they should believe in the one who would come after him, that is, in Jesus.” </a:t>
            </a:r>
          </a:p>
          <a:p>
            <a:pPr indent="460375">
              <a:spcAft>
                <a:spcPts val="1200"/>
              </a:spcAft>
              <a:buClr>
                <a:srgbClr val="C00000"/>
              </a:buClr>
            </a:pPr>
            <a:r>
              <a:rPr lang="en-US" sz="2000" b="1" baseline="30000" dirty="0">
                <a:effectLst/>
                <a:latin typeface="Segoe UI Semibold" panose="020B0702040204020203" pitchFamily="34" charset="0"/>
                <a:ea typeface="Segoe UI Black" panose="020B0A02040204020203" pitchFamily="34" charset="0"/>
                <a:cs typeface="Segoe UI Semibold" panose="020B0702040204020203" pitchFamily="34" charset="0"/>
              </a:rPr>
              <a:t>5</a:t>
            </a:r>
            <a:r>
              <a:rPr lang="en-US" sz="2000" b="1" dirty="0">
                <a:effectLst/>
                <a:latin typeface="Segoe UI Semibold" panose="020B0702040204020203" pitchFamily="34" charset="0"/>
                <a:ea typeface="Segoe UI Black" panose="020B0A02040204020203" pitchFamily="34" charset="0"/>
                <a:cs typeface="Segoe UI Semibold" panose="020B0702040204020203" pitchFamily="34" charset="0"/>
              </a:rPr>
              <a:t> When they heard this, they were baptized into the name of the Lord Jesus. </a:t>
            </a:r>
            <a:r>
              <a:rPr lang="en-US" sz="2000" b="1" baseline="30000" dirty="0">
                <a:effectLst/>
                <a:latin typeface="Segoe UI Semibold" panose="020B0702040204020203" pitchFamily="34" charset="0"/>
                <a:ea typeface="Segoe UI Black" panose="020B0A02040204020203" pitchFamily="34" charset="0"/>
                <a:cs typeface="Segoe UI Semibold" panose="020B0702040204020203" pitchFamily="34" charset="0"/>
              </a:rPr>
              <a:t>6</a:t>
            </a:r>
            <a:r>
              <a:rPr lang="en-US" sz="2000" b="1" dirty="0">
                <a:effectLst/>
                <a:latin typeface="Segoe UI Semibold" panose="020B0702040204020203" pitchFamily="34" charset="0"/>
                <a:ea typeface="Segoe UI Black" panose="020B0A02040204020203" pitchFamily="34" charset="0"/>
                <a:cs typeface="Segoe UI Semibold" panose="020B0702040204020203" pitchFamily="34" charset="0"/>
              </a:rPr>
              <a:t> And when Paul had laid his hands on them, the Holy Spirit came on them, and they began to speak in tongues and to prophesy. </a:t>
            </a:r>
            <a:r>
              <a:rPr lang="en-US" sz="2000" b="1" baseline="30000" dirty="0">
                <a:effectLst/>
                <a:latin typeface="Segoe UI Semibold" panose="020B0702040204020203" pitchFamily="34" charset="0"/>
                <a:ea typeface="Segoe UI Black" panose="020B0A02040204020203" pitchFamily="34" charset="0"/>
                <a:cs typeface="Segoe UI Semibold" panose="020B0702040204020203" pitchFamily="34" charset="0"/>
              </a:rPr>
              <a:t>7</a:t>
            </a:r>
            <a:r>
              <a:rPr lang="en-US" sz="2000" b="1" dirty="0">
                <a:effectLst/>
                <a:latin typeface="Segoe UI Semibold" panose="020B0702040204020203" pitchFamily="34" charset="0"/>
                <a:ea typeface="Segoe UI Black" panose="020B0A02040204020203" pitchFamily="34" charset="0"/>
                <a:cs typeface="Segoe UI Semibold" panose="020B0702040204020203" pitchFamily="34" charset="0"/>
              </a:rPr>
              <a:t> Now there were about twelve men in all.</a:t>
            </a:r>
          </a:p>
        </p:txBody>
      </p:sp>
      <p:sp>
        <p:nvSpPr>
          <p:cNvPr id="21" name="Rectangle: Rounded Corners 20">
            <a:extLst>
              <a:ext uri="{FF2B5EF4-FFF2-40B4-BE49-F238E27FC236}">
                <a16:creationId xmlns:a16="http://schemas.microsoft.com/office/drawing/2014/main" id="{333C23F6-1CA8-4D1F-96AE-E2E8A5F01E63}"/>
              </a:ext>
            </a:extLst>
          </p:cNvPr>
          <p:cNvSpPr/>
          <p:nvPr/>
        </p:nvSpPr>
        <p:spPr bwMode="auto">
          <a:xfrm>
            <a:off x="482697" y="617302"/>
            <a:ext cx="3043285" cy="1884681"/>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91440" numCol="1" rtlCol="0" anchor="ctr" anchorCtr="0" compatLnSpc="1">
            <a:prstTxWarp prst="textNoShape">
              <a:avLst/>
            </a:prstTxWarp>
          </a:bodyPr>
          <a:lstStyle/>
          <a:p>
            <a:pPr algn="ctr">
              <a:spcAft>
                <a:spcPts val="600"/>
              </a:spcAft>
            </a:pPr>
            <a:r>
              <a:rPr lang="en-US" sz="2800" b="1" cap="small"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Correct</a:t>
            </a:r>
            <a:br>
              <a:rPr lang="en-US" sz="2800" b="1" cap="small"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br>
            <a:r>
              <a:rPr lang="en-US" sz="3600" b="1" cap="small" dirty="0">
                <a:solidFill>
                  <a:srgbClr val="C0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Knowledge</a:t>
            </a:r>
          </a:p>
          <a:p>
            <a:pPr algn="ctr">
              <a:spcAft>
                <a:spcPts val="600"/>
              </a:spcAft>
            </a:pPr>
            <a:r>
              <a:rPr lang="en-US" sz="24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Acts 19:1-7</a:t>
            </a:r>
            <a:endParaRPr lang="en-US" sz="4000" b="1" i="1" cap="small" dirty="0">
              <a:solidFill>
                <a:srgbClr val="C00000"/>
              </a:solidFill>
              <a:latin typeface="Segoe UI Black" panose="020B0A02040204020203" pitchFamily="34" charset="0"/>
              <a:ea typeface="Segoe UI Black" panose="020B0A02040204020203" pitchFamily="34" charset="0"/>
              <a:cs typeface="Segoe UI Semibold" panose="020B0702040204020203" pitchFamily="34" charset="0"/>
            </a:endParaRPr>
          </a:p>
        </p:txBody>
      </p:sp>
    </p:spTree>
    <p:extLst>
      <p:ext uri="{BB962C8B-B14F-4D97-AF65-F5344CB8AC3E}">
        <p14:creationId xmlns:p14="http://schemas.microsoft.com/office/powerpoint/2010/main" val="2131902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100">
                <a:solidFill>
                  <a:schemeClr val="tx1">
                    <a:lumMod val="50000"/>
                    <a:lumOff val="50000"/>
                  </a:schemeClr>
                </a:solidFill>
              </a:rPr>
              <a:pPr defTabSz="914400">
                <a:spcAft>
                  <a:spcPts val="600"/>
                </a:spcAft>
                <a:defRPr/>
              </a:pPr>
              <a:t>14</a:t>
            </a:fld>
            <a:endParaRPr lang="en-US" altLang="en-US" sz="1100" dirty="0">
              <a:solidFill>
                <a:schemeClr val="tx1">
                  <a:lumMod val="50000"/>
                  <a:lumOff val="50000"/>
                </a:schemeClr>
              </a:solidFill>
            </a:endParaRPr>
          </a:p>
        </p:txBody>
      </p:sp>
      <p:sp>
        <p:nvSpPr>
          <p:cNvPr id="13" name="Rectangle 4">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19" name="TextBox 18">
            <a:extLst>
              <a:ext uri="{FF2B5EF4-FFF2-40B4-BE49-F238E27FC236}">
                <a16:creationId xmlns:a16="http://schemas.microsoft.com/office/drawing/2014/main" id="{D1B283AC-E90F-414F-8433-AA0DB576DCC7}"/>
              </a:ext>
            </a:extLst>
          </p:cNvPr>
          <p:cNvSpPr txBox="1"/>
          <p:nvPr/>
        </p:nvSpPr>
        <p:spPr>
          <a:xfrm>
            <a:off x="4662545" y="546038"/>
            <a:ext cx="6901680" cy="6093976"/>
          </a:xfrm>
          <a:prstGeom prst="rect">
            <a:avLst/>
          </a:prstGeom>
          <a:noFill/>
        </p:spPr>
        <p:txBody>
          <a:bodyPr wrap="square" rtlCol="0">
            <a:spAutoFit/>
          </a:bodyPr>
          <a:lstStyle/>
          <a:p>
            <a:pPr indent="460375">
              <a:spcAft>
                <a:spcPts val="1200"/>
              </a:spcAft>
              <a:buClr>
                <a:srgbClr val="C00000"/>
              </a:buClr>
            </a:pP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1 </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While Apollos was in Corinth, Paul traveled through the interior regions and came to Ephesus. He found some disciples </a:t>
            </a: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2</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and asked them, “</a:t>
            </a:r>
            <a:r>
              <a:rPr lang="en-US" sz="2000" b="1" dirty="0">
                <a:solidFill>
                  <a:srgbClr val="C00000"/>
                </a:solidFill>
                <a:latin typeface="Segoe UI" panose="020B0502040204020203" pitchFamily="34" charset="0"/>
                <a:ea typeface="Segoe UI Black" panose="020B0A02040204020203" pitchFamily="34" charset="0"/>
                <a:cs typeface="Segoe UI" panose="020B0502040204020203" pitchFamily="34" charset="0"/>
              </a:rPr>
              <a:t>Did you receive the Holy Spirit when you believed</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a:t>
            </a:r>
          </a:p>
          <a:p>
            <a:pPr indent="460375">
              <a:spcAft>
                <a:spcPts val="1200"/>
              </a:spcAft>
              <a:buClr>
                <a:srgbClr val="C00000"/>
              </a:buClr>
            </a:pP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“No,” they told him, “we haven’t even heard that there is a Holy Spirit.” </a:t>
            </a:r>
          </a:p>
          <a:p>
            <a:pPr indent="460375">
              <a:spcAft>
                <a:spcPts val="1200"/>
              </a:spcAft>
              <a:buClr>
                <a:srgbClr val="C00000"/>
              </a:buClr>
            </a:pP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3</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a:t>
            </a:r>
            <a:r>
              <a:rPr lang="en-US" sz="2000" b="1" dirty="0">
                <a:solidFill>
                  <a:srgbClr val="C00000"/>
                </a:solidFill>
                <a:latin typeface="Segoe UI" panose="020B0502040204020203" pitchFamily="34" charset="0"/>
                <a:ea typeface="Segoe UI Black" panose="020B0A02040204020203" pitchFamily="34" charset="0"/>
                <a:cs typeface="Segoe UI" panose="020B0502040204020203" pitchFamily="34" charset="0"/>
              </a:rPr>
              <a:t>Into what then were you baptized</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he asked them. </a:t>
            </a:r>
          </a:p>
          <a:p>
            <a:pPr indent="460375">
              <a:spcAft>
                <a:spcPts val="1200"/>
              </a:spcAft>
              <a:buClr>
                <a:srgbClr val="C00000"/>
              </a:buClr>
            </a:pP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“Into John’s baptism,” they replied. </a:t>
            </a:r>
          </a:p>
          <a:p>
            <a:pPr indent="460375">
              <a:spcAft>
                <a:spcPts val="1200"/>
              </a:spcAft>
              <a:buClr>
                <a:srgbClr val="C00000"/>
              </a:buClr>
            </a:pP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4</a:t>
            </a:r>
            <a:r>
              <a:rPr lang="en-US" sz="2000" b="1" dirty="0">
                <a:effectLst/>
                <a:latin typeface="Segoe UI Semibold" panose="020B0702040204020203" pitchFamily="34" charset="0"/>
                <a:ea typeface="Segoe UI Black" panose="020B0A02040204020203" pitchFamily="34" charset="0"/>
                <a:cs typeface="Segoe UI Semibold" panose="020B0702040204020203" pitchFamily="34" charset="0"/>
              </a:rPr>
              <a:t> Paul said, “John baptized with a baptism of repentance, telling the people that they should believe in the one who would come after him, that is, in Jesus.” </a:t>
            </a:r>
          </a:p>
          <a:p>
            <a:pPr indent="460375">
              <a:spcAft>
                <a:spcPts val="1200"/>
              </a:spcAft>
              <a:buClr>
                <a:srgbClr val="C00000"/>
              </a:buClr>
            </a:pP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5</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When they heard this, they were baptized into the name of the Lord Jesus. </a:t>
            </a: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6</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And when Paul had laid his hands on them, the Holy Spirit came on them, and they began to speak in tongues and to prophesy. </a:t>
            </a: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7</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Now there were about twelve men in all.</a:t>
            </a:r>
          </a:p>
        </p:txBody>
      </p:sp>
      <p:sp>
        <p:nvSpPr>
          <p:cNvPr id="21" name="Rectangle: Rounded Corners 20">
            <a:extLst>
              <a:ext uri="{FF2B5EF4-FFF2-40B4-BE49-F238E27FC236}">
                <a16:creationId xmlns:a16="http://schemas.microsoft.com/office/drawing/2014/main" id="{333C23F6-1CA8-4D1F-96AE-E2E8A5F01E63}"/>
              </a:ext>
            </a:extLst>
          </p:cNvPr>
          <p:cNvSpPr/>
          <p:nvPr/>
        </p:nvSpPr>
        <p:spPr bwMode="auto">
          <a:xfrm>
            <a:off x="482697" y="617302"/>
            <a:ext cx="3043285" cy="1884681"/>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91440" numCol="1" rtlCol="0" anchor="ctr" anchorCtr="0" compatLnSpc="1">
            <a:prstTxWarp prst="textNoShape">
              <a:avLst/>
            </a:prstTxWarp>
          </a:bodyPr>
          <a:lstStyle/>
          <a:p>
            <a:pPr algn="ctr">
              <a:spcAft>
                <a:spcPts val="600"/>
              </a:spcAft>
            </a:pPr>
            <a:r>
              <a:rPr lang="en-US" sz="2800" b="1" cap="small"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Correct</a:t>
            </a:r>
            <a:br>
              <a:rPr lang="en-US" sz="2800" b="1" cap="small"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br>
            <a:r>
              <a:rPr lang="en-US" sz="3600" b="1" cap="small" dirty="0">
                <a:solidFill>
                  <a:srgbClr val="C0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Knowledge</a:t>
            </a:r>
          </a:p>
          <a:p>
            <a:pPr algn="ctr">
              <a:spcAft>
                <a:spcPts val="600"/>
              </a:spcAft>
            </a:pPr>
            <a:r>
              <a:rPr lang="en-US" sz="24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Acts 19:1-7</a:t>
            </a:r>
            <a:endParaRPr lang="en-US" sz="4000" b="1" i="1" cap="small" dirty="0">
              <a:solidFill>
                <a:srgbClr val="C00000"/>
              </a:solidFill>
              <a:latin typeface="Segoe UI Black" panose="020B0A02040204020203" pitchFamily="34" charset="0"/>
              <a:ea typeface="Segoe UI Black" panose="020B0A02040204020203" pitchFamily="34" charset="0"/>
              <a:cs typeface="Segoe UI Semibold" panose="020B0702040204020203" pitchFamily="34" charset="0"/>
            </a:endParaRPr>
          </a:p>
        </p:txBody>
      </p:sp>
      <p:sp>
        <p:nvSpPr>
          <p:cNvPr id="15" name="Rectangle: Rounded Corners 14">
            <a:extLst>
              <a:ext uri="{FF2B5EF4-FFF2-40B4-BE49-F238E27FC236}">
                <a16:creationId xmlns:a16="http://schemas.microsoft.com/office/drawing/2014/main" id="{CB69D492-A811-4677-A02F-1626EF9BECE1}"/>
              </a:ext>
            </a:extLst>
          </p:cNvPr>
          <p:cNvSpPr/>
          <p:nvPr/>
        </p:nvSpPr>
        <p:spPr>
          <a:xfrm>
            <a:off x="564180" y="2900521"/>
            <a:ext cx="2909455" cy="862701"/>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What questions did Paul ask them?</a:t>
            </a:r>
          </a:p>
        </p:txBody>
      </p:sp>
    </p:spTree>
    <p:extLst>
      <p:ext uri="{BB962C8B-B14F-4D97-AF65-F5344CB8AC3E}">
        <p14:creationId xmlns:p14="http://schemas.microsoft.com/office/powerpoint/2010/main" val="2973785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100">
                <a:solidFill>
                  <a:schemeClr val="tx1">
                    <a:lumMod val="50000"/>
                    <a:lumOff val="50000"/>
                  </a:schemeClr>
                </a:solidFill>
              </a:rPr>
              <a:pPr defTabSz="914400">
                <a:spcAft>
                  <a:spcPts val="600"/>
                </a:spcAft>
                <a:defRPr/>
              </a:pPr>
              <a:t>15</a:t>
            </a:fld>
            <a:endParaRPr lang="en-US" altLang="en-US" sz="1100" dirty="0">
              <a:solidFill>
                <a:schemeClr val="tx1">
                  <a:lumMod val="50000"/>
                  <a:lumOff val="50000"/>
                </a:schemeClr>
              </a:solidFill>
            </a:endParaRPr>
          </a:p>
        </p:txBody>
      </p:sp>
      <p:sp>
        <p:nvSpPr>
          <p:cNvPr id="13" name="Rectangle 4">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19" name="TextBox 18">
            <a:extLst>
              <a:ext uri="{FF2B5EF4-FFF2-40B4-BE49-F238E27FC236}">
                <a16:creationId xmlns:a16="http://schemas.microsoft.com/office/drawing/2014/main" id="{D1B283AC-E90F-414F-8433-AA0DB576DCC7}"/>
              </a:ext>
            </a:extLst>
          </p:cNvPr>
          <p:cNvSpPr txBox="1"/>
          <p:nvPr/>
        </p:nvSpPr>
        <p:spPr>
          <a:xfrm>
            <a:off x="4662545" y="546038"/>
            <a:ext cx="6901680" cy="5786199"/>
          </a:xfrm>
          <a:prstGeom prst="rect">
            <a:avLst/>
          </a:prstGeom>
          <a:noFill/>
        </p:spPr>
        <p:txBody>
          <a:bodyPr wrap="square" rtlCol="0">
            <a:spAutoFit/>
          </a:bodyPr>
          <a:lstStyle/>
          <a:p>
            <a:pPr indent="460375">
              <a:spcAft>
                <a:spcPts val="1200"/>
              </a:spcAft>
              <a:buClr>
                <a:srgbClr val="C00000"/>
              </a:buClr>
            </a:pP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1 </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While Apollos was in Corinth, Paul traveled through the interior regions and came to Ephesus. He found some disciples </a:t>
            </a: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2</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and asked them, “Did you receive the Holy Spirit when you believed?” </a:t>
            </a:r>
          </a:p>
          <a:p>
            <a:pPr indent="460375">
              <a:spcAft>
                <a:spcPts val="1200"/>
              </a:spcAft>
              <a:buClr>
                <a:srgbClr val="C00000"/>
              </a:buClr>
            </a:pP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a:t>
            </a:r>
            <a:r>
              <a:rPr lang="en-US" sz="2000" b="1" dirty="0">
                <a:solidFill>
                  <a:srgbClr val="B90000"/>
                </a:solidFill>
                <a:latin typeface="Segoe UI" panose="020B0502040204020203" pitchFamily="34" charset="0"/>
                <a:ea typeface="Segoe UI Black" panose="020B0A02040204020203" pitchFamily="34" charset="0"/>
                <a:cs typeface="Segoe UI" panose="020B0502040204020203" pitchFamily="34" charset="0"/>
              </a:rPr>
              <a:t>No</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they told him, “we haven’t even heard that there is a Holy Spirit.” </a:t>
            </a:r>
          </a:p>
          <a:p>
            <a:pPr indent="460375">
              <a:spcAft>
                <a:spcPts val="1200"/>
              </a:spcAft>
              <a:buClr>
                <a:srgbClr val="C00000"/>
              </a:buClr>
            </a:pP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3</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“Into what then were you baptized?” he asked them. </a:t>
            </a:r>
          </a:p>
          <a:p>
            <a:pPr indent="460375">
              <a:spcAft>
                <a:spcPts val="1200"/>
              </a:spcAft>
              <a:buClr>
                <a:srgbClr val="C00000"/>
              </a:buClr>
            </a:pP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a:t>
            </a:r>
            <a:r>
              <a:rPr lang="en-US" sz="2000" b="1" dirty="0">
                <a:solidFill>
                  <a:srgbClr val="B90000"/>
                </a:solidFill>
                <a:latin typeface="Segoe UI" panose="020B0502040204020203" pitchFamily="34" charset="0"/>
                <a:ea typeface="Segoe UI Black" panose="020B0A02040204020203" pitchFamily="34" charset="0"/>
                <a:cs typeface="Segoe UI" panose="020B0502040204020203" pitchFamily="34" charset="0"/>
              </a:rPr>
              <a:t>Into John’s baptism</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they replied. </a:t>
            </a:r>
          </a:p>
          <a:p>
            <a:pPr indent="460375">
              <a:spcAft>
                <a:spcPts val="1200"/>
              </a:spcAft>
              <a:buClr>
                <a:srgbClr val="C00000"/>
              </a:buClr>
            </a:pPr>
            <a:r>
              <a:rPr lang="en-US" sz="2000" b="1" baseline="30000" dirty="0">
                <a:effectLst/>
                <a:latin typeface="Segoe UI Semibold" panose="020B0702040204020203" pitchFamily="34" charset="0"/>
                <a:ea typeface="Segoe UI Black" panose="020B0A02040204020203" pitchFamily="34" charset="0"/>
                <a:cs typeface="Segoe UI Semibold" panose="020B0702040204020203" pitchFamily="34" charset="0"/>
              </a:rPr>
              <a:t>4</a:t>
            </a:r>
            <a:r>
              <a:rPr lang="en-US" sz="2000" b="1" dirty="0">
                <a:effectLst/>
                <a:latin typeface="Segoe UI Semibold" panose="020B0702040204020203" pitchFamily="34" charset="0"/>
                <a:ea typeface="Segoe UI Black" panose="020B0A02040204020203" pitchFamily="34" charset="0"/>
                <a:cs typeface="Segoe UI Semibold" panose="020B0702040204020203" pitchFamily="34" charset="0"/>
              </a:rPr>
              <a:t> Paul said, “John baptized with a baptism of repentance, telling the people that they should believe in the one who would come after him, that </a:t>
            </a:r>
            <a:r>
              <a:rPr lang="en-US" sz="2000" b="1" dirty="0">
                <a:effectLst/>
                <a:latin typeface="Segoe UI Semibold" panose="020B0702040204020203" pitchFamily="34" charset="0"/>
                <a:ea typeface="Segoe UI Black" panose="020B0A02040204020203" pitchFamily="34" charset="0"/>
                <a:cs typeface="Segoe UI Semibold" panose="020B0702040204020203" pitchFamily="34" charset="0"/>
              </a:rPr>
              <a:t>is, in Jesus.” </a:t>
            </a:r>
          </a:p>
          <a:p>
            <a:pPr indent="460375">
              <a:spcAft>
                <a:spcPts val="1200"/>
              </a:spcAft>
              <a:buClr>
                <a:srgbClr val="C00000"/>
              </a:buClr>
            </a:pP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5</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When they heard this, they were baptized into the name of the Lord Jesus. </a:t>
            </a: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6</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And when Paul had laid his hands on them, the Holy Spirit came on them, and they began to speak in tongues and to prophesy. </a:t>
            </a: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7</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Now there were about twelve men in all.</a:t>
            </a:r>
          </a:p>
        </p:txBody>
      </p:sp>
      <p:sp>
        <p:nvSpPr>
          <p:cNvPr id="21" name="Rectangle: Rounded Corners 20">
            <a:extLst>
              <a:ext uri="{FF2B5EF4-FFF2-40B4-BE49-F238E27FC236}">
                <a16:creationId xmlns:a16="http://schemas.microsoft.com/office/drawing/2014/main" id="{333C23F6-1CA8-4D1F-96AE-E2E8A5F01E63}"/>
              </a:ext>
            </a:extLst>
          </p:cNvPr>
          <p:cNvSpPr/>
          <p:nvPr/>
        </p:nvSpPr>
        <p:spPr bwMode="auto">
          <a:xfrm>
            <a:off x="482697" y="617302"/>
            <a:ext cx="3043285" cy="1884681"/>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91440" numCol="1" rtlCol="0" anchor="ctr" anchorCtr="0" compatLnSpc="1">
            <a:prstTxWarp prst="textNoShape">
              <a:avLst/>
            </a:prstTxWarp>
          </a:bodyPr>
          <a:lstStyle/>
          <a:p>
            <a:pPr algn="ctr">
              <a:spcAft>
                <a:spcPts val="600"/>
              </a:spcAft>
            </a:pPr>
            <a:r>
              <a:rPr lang="en-US" sz="2800" b="1" cap="small"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Correct</a:t>
            </a:r>
            <a:br>
              <a:rPr lang="en-US" sz="2800" b="1" cap="small"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br>
            <a:r>
              <a:rPr lang="en-US" sz="3600" b="1" cap="small" dirty="0">
                <a:solidFill>
                  <a:srgbClr val="C0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Knowledge</a:t>
            </a:r>
          </a:p>
          <a:p>
            <a:pPr algn="ctr">
              <a:spcAft>
                <a:spcPts val="600"/>
              </a:spcAft>
            </a:pPr>
            <a:r>
              <a:rPr lang="en-US" sz="24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Acts 19:1-7</a:t>
            </a:r>
            <a:endParaRPr lang="en-US" sz="4000" b="1" i="1" cap="small" dirty="0">
              <a:solidFill>
                <a:srgbClr val="C00000"/>
              </a:solidFill>
              <a:latin typeface="Segoe UI Black" panose="020B0A02040204020203" pitchFamily="34" charset="0"/>
              <a:ea typeface="Segoe UI Black" panose="020B0A02040204020203" pitchFamily="34" charset="0"/>
              <a:cs typeface="Segoe UI Semibold" panose="020B0702040204020203" pitchFamily="34" charset="0"/>
            </a:endParaRPr>
          </a:p>
        </p:txBody>
      </p:sp>
      <p:sp>
        <p:nvSpPr>
          <p:cNvPr id="15" name="Rectangle: Rounded Corners 14">
            <a:extLst>
              <a:ext uri="{FF2B5EF4-FFF2-40B4-BE49-F238E27FC236}">
                <a16:creationId xmlns:a16="http://schemas.microsoft.com/office/drawing/2014/main" id="{CB69D492-A811-4677-A02F-1626EF9BECE1}"/>
              </a:ext>
            </a:extLst>
          </p:cNvPr>
          <p:cNvSpPr/>
          <p:nvPr/>
        </p:nvSpPr>
        <p:spPr>
          <a:xfrm>
            <a:off x="564180" y="2900521"/>
            <a:ext cx="2909455" cy="862701"/>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What questions did Paul ask them?</a:t>
            </a:r>
          </a:p>
        </p:txBody>
      </p:sp>
      <p:sp>
        <p:nvSpPr>
          <p:cNvPr id="17" name="Rectangle: Rounded Corners 16">
            <a:extLst>
              <a:ext uri="{FF2B5EF4-FFF2-40B4-BE49-F238E27FC236}">
                <a16:creationId xmlns:a16="http://schemas.microsoft.com/office/drawing/2014/main" id="{20981FF1-684B-4E4F-8611-6D7B85A6FE54}"/>
              </a:ext>
            </a:extLst>
          </p:cNvPr>
          <p:cNvSpPr/>
          <p:nvPr/>
        </p:nvSpPr>
        <p:spPr>
          <a:xfrm>
            <a:off x="560660" y="4135696"/>
            <a:ext cx="2909455" cy="535669"/>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How did they answer?</a:t>
            </a:r>
          </a:p>
        </p:txBody>
      </p:sp>
    </p:spTree>
    <p:extLst>
      <p:ext uri="{BB962C8B-B14F-4D97-AF65-F5344CB8AC3E}">
        <p14:creationId xmlns:p14="http://schemas.microsoft.com/office/powerpoint/2010/main" val="906656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100">
                <a:solidFill>
                  <a:schemeClr val="tx1">
                    <a:lumMod val="50000"/>
                    <a:lumOff val="50000"/>
                  </a:schemeClr>
                </a:solidFill>
              </a:rPr>
              <a:pPr defTabSz="914400">
                <a:spcAft>
                  <a:spcPts val="600"/>
                </a:spcAft>
                <a:defRPr/>
              </a:pPr>
              <a:t>16</a:t>
            </a:fld>
            <a:endParaRPr lang="en-US" altLang="en-US" sz="1100" dirty="0">
              <a:solidFill>
                <a:schemeClr val="tx1">
                  <a:lumMod val="50000"/>
                  <a:lumOff val="50000"/>
                </a:schemeClr>
              </a:solidFill>
            </a:endParaRPr>
          </a:p>
        </p:txBody>
      </p:sp>
      <p:sp>
        <p:nvSpPr>
          <p:cNvPr id="13" name="Rectangle 4">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19" name="TextBox 18">
            <a:extLst>
              <a:ext uri="{FF2B5EF4-FFF2-40B4-BE49-F238E27FC236}">
                <a16:creationId xmlns:a16="http://schemas.microsoft.com/office/drawing/2014/main" id="{D1B283AC-E90F-414F-8433-AA0DB576DCC7}"/>
              </a:ext>
            </a:extLst>
          </p:cNvPr>
          <p:cNvSpPr txBox="1"/>
          <p:nvPr/>
        </p:nvSpPr>
        <p:spPr>
          <a:xfrm>
            <a:off x="4662545" y="546038"/>
            <a:ext cx="6901680" cy="5786199"/>
          </a:xfrm>
          <a:prstGeom prst="rect">
            <a:avLst/>
          </a:prstGeom>
          <a:noFill/>
        </p:spPr>
        <p:txBody>
          <a:bodyPr wrap="square" rtlCol="0">
            <a:spAutoFit/>
          </a:bodyPr>
          <a:lstStyle/>
          <a:p>
            <a:pPr indent="460375">
              <a:spcAft>
                <a:spcPts val="1200"/>
              </a:spcAft>
              <a:buClr>
                <a:srgbClr val="C00000"/>
              </a:buClr>
            </a:pP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1 </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While Apollos was in Corinth, Paul traveled through the interior regions and came to Ephesus. He found some disciples </a:t>
            </a: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2</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and asked them, “Did you receive the Holy Spirit when you believed?” </a:t>
            </a:r>
          </a:p>
          <a:p>
            <a:pPr indent="460375">
              <a:spcAft>
                <a:spcPts val="1200"/>
              </a:spcAft>
              <a:buClr>
                <a:srgbClr val="C00000"/>
              </a:buClr>
            </a:pP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“No,” they told him, “we haven’t even heard that there is a Holy Spirit.” </a:t>
            </a:r>
          </a:p>
          <a:p>
            <a:pPr indent="460375">
              <a:spcAft>
                <a:spcPts val="1200"/>
              </a:spcAft>
              <a:buClr>
                <a:srgbClr val="C00000"/>
              </a:buClr>
            </a:pP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3</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“Into what then were you baptized?” he asked them. </a:t>
            </a:r>
          </a:p>
          <a:p>
            <a:pPr indent="460375">
              <a:spcAft>
                <a:spcPts val="1200"/>
              </a:spcAft>
              <a:buClr>
                <a:srgbClr val="C00000"/>
              </a:buClr>
            </a:pP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“Into John’s baptism,” they replied. </a:t>
            </a:r>
          </a:p>
          <a:p>
            <a:pPr indent="460375">
              <a:spcAft>
                <a:spcPts val="1200"/>
              </a:spcAft>
              <a:buClr>
                <a:srgbClr val="C00000"/>
              </a:buClr>
            </a:pP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4</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Paul said, “</a:t>
            </a:r>
            <a:r>
              <a:rPr lang="en-US" sz="2000" b="1" dirty="0">
                <a:effectLst>
                  <a:glow rad="139700">
                    <a:schemeClr val="accent2">
                      <a:satMod val="175000"/>
                      <a:alpha val="40000"/>
                    </a:schemeClr>
                  </a:glow>
                </a:effectLst>
                <a:latin typeface="Segoe UI" panose="020B0502040204020203" pitchFamily="34" charset="0"/>
                <a:ea typeface="Segoe UI Black" panose="020B0A02040204020203" pitchFamily="34" charset="0"/>
                <a:cs typeface="Segoe UI" panose="020B0502040204020203" pitchFamily="34" charset="0"/>
              </a:rPr>
              <a:t>John baptized with a baptism of repentance</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telling the people </a:t>
            </a:r>
            <a:r>
              <a:rPr lang="en-US" sz="2000" b="1" dirty="0">
                <a:effectLst/>
                <a:latin typeface="Segoe UI Semibold" panose="020B0702040204020203" pitchFamily="34" charset="0"/>
                <a:ea typeface="Segoe UI Black" panose="020B0A02040204020203" pitchFamily="34" charset="0"/>
                <a:cs typeface="Segoe UI Semibold" panose="020B0702040204020203" pitchFamily="34" charset="0"/>
              </a:rPr>
              <a:t>that they should believe in the one who would come after him, that is, in Jesus.” </a:t>
            </a:r>
          </a:p>
          <a:p>
            <a:pPr indent="460375">
              <a:spcAft>
                <a:spcPts val="1200"/>
              </a:spcAft>
              <a:buClr>
                <a:srgbClr val="C00000"/>
              </a:buClr>
            </a:pP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5</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When they heard this, they were baptized into the name of the Lord Jesus. </a:t>
            </a: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6</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And when Paul had laid his hands on them, the Holy Spirit came on them, and they began to speak in tongues and to prophesy. </a:t>
            </a: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7</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Now there were about twelve men in all.</a:t>
            </a:r>
          </a:p>
        </p:txBody>
      </p:sp>
      <p:sp>
        <p:nvSpPr>
          <p:cNvPr id="21" name="Rectangle: Rounded Corners 20">
            <a:extLst>
              <a:ext uri="{FF2B5EF4-FFF2-40B4-BE49-F238E27FC236}">
                <a16:creationId xmlns:a16="http://schemas.microsoft.com/office/drawing/2014/main" id="{333C23F6-1CA8-4D1F-96AE-E2E8A5F01E63}"/>
              </a:ext>
            </a:extLst>
          </p:cNvPr>
          <p:cNvSpPr/>
          <p:nvPr/>
        </p:nvSpPr>
        <p:spPr bwMode="auto">
          <a:xfrm>
            <a:off x="482697" y="617302"/>
            <a:ext cx="3043285" cy="1884681"/>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91440" numCol="1" rtlCol="0" anchor="ctr" anchorCtr="0" compatLnSpc="1">
            <a:prstTxWarp prst="textNoShape">
              <a:avLst/>
            </a:prstTxWarp>
          </a:bodyPr>
          <a:lstStyle/>
          <a:p>
            <a:pPr algn="ctr">
              <a:spcAft>
                <a:spcPts val="600"/>
              </a:spcAft>
            </a:pPr>
            <a:r>
              <a:rPr lang="en-US" sz="2800" b="1" cap="small"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Correct</a:t>
            </a:r>
            <a:br>
              <a:rPr lang="en-US" sz="2800" b="1" cap="small"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br>
            <a:r>
              <a:rPr lang="en-US" sz="3600" b="1" cap="small" dirty="0">
                <a:solidFill>
                  <a:srgbClr val="C0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Knowledge</a:t>
            </a:r>
          </a:p>
          <a:p>
            <a:pPr algn="ctr">
              <a:spcAft>
                <a:spcPts val="600"/>
              </a:spcAft>
            </a:pPr>
            <a:r>
              <a:rPr lang="en-US" sz="24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Acts 19:1-7</a:t>
            </a:r>
            <a:endParaRPr lang="en-US" sz="4000" b="1" i="1" cap="small" dirty="0">
              <a:solidFill>
                <a:srgbClr val="C00000"/>
              </a:solidFill>
              <a:latin typeface="Segoe UI Black" panose="020B0A02040204020203" pitchFamily="34" charset="0"/>
              <a:ea typeface="Segoe UI Black" panose="020B0A02040204020203" pitchFamily="34" charset="0"/>
              <a:cs typeface="Segoe UI Semibold" panose="020B0702040204020203" pitchFamily="34" charset="0"/>
            </a:endParaRPr>
          </a:p>
        </p:txBody>
      </p:sp>
      <p:sp>
        <p:nvSpPr>
          <p:cNvPr id="26" name="Rectangle: Rounded Corners 25">
            <a:extLst>
              <a:ext uri="{FF2B5EF4-FFF2-40B4-BE49-F238E27FC236}">
                <a16:creationId xmlns:a16="http://schemas.microsoft.com/office/drawing/2014/main" id="{6FBA725D-4FA5-48DA-B163-9BC438ED1AB8}"/>
              </a:ext>
            </a:extLst>
          </p:cNvPr>
          <p:cNvSpPr/>
          <p:nvPr/>
        </p:nvSpPr>
        <p:spPr>
          <a:xfrm>
            <a:off x="560660" y="5040702"/>
            <a:ext cx="2909455" cy="862701"/>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Baptism itself did not save them.</a:t>
            </a:r>
          </a:p>
        </p:txBody>
      </p:sp>
      <p:sp>
        <p:nvSpPr>
          <p:cNvPr id="15" name="Rectangle: Rounded Corners 14">
            <a:extLst>
              <a:ext uri="{FF2B5EF4-FFF2-40B4-BE49-F238E27FC236}">
                <a16:creationId xmlns:a16="http://schemas.microsoft.com/office/drawing/2014/main" id="{CB69D492-A811-4677-A02F-1626EF9BECE1}"/>
              </a:ext>
            </a:extLst>
          </p:cNvPr>
          <p:cNvSpPr/>
          <p:nvPr/>
        </p:nvSpPr>
        <p:spPr>
          <a:xfrm>
            <a:off x="564180" y="2900521"/>
            <a:ext cx="2909455" cy="862701"/>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What questions did Paul ask them?</a:t>
            </a:r>
          </a:p>
        </p:txBody>
      </p:sp>
      <p:sp>
        <p:nvSpPr>
          <p:cNvPr id="17" name="Rectangle: Rounded Corners 16">
            <a:extLst>
              <a:ext uri="{FF2B5EF4-FFF2-40B4-BE49-F238E27FC236}">
                <a16:creationId xmlns:a16="http://schemas.microsoft.com/office/drawing/2014/main" id="{20981FF1-684B-4E4F-8611-6D7B85A6FE54}"/>
              </a:ext>
            </a:extLst>
          </p:cNvPr>
          <p:cNvSpPr/>
          <p:nvPr/>
        </p:nvSpPr>
        <p:spPr>
          <a:xfrm>
            <a:off x="560660" y="4135696"/>
            <a:ext cx="2909455" cy="535669"/>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How did they answer?</a:t>
            </a:r>
          </a:p>
        </p:txBody>
      </p:sp>
    </p:spTree>
    <p:extLst>
      <p:ext uri="{BB962C8B-B14F-4D97-AF65-F5344CB8AC3E}">
        <p14:creationId xmlns:p14="http://schemas.microsoft.com/office/powerpoint/2010/main" val="1723077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100">
                <a:solidFill>
                  <a:schemeClr val="tx1">
                    <a:lumMod val="50000"/>
                    <a:lumOff val="50000"/>
                  </a:schemeClr>
                </a:solidFill>
              </a:rPr>
              <a:pPr defTabSz="914400">
                <a:spcAft>
                  <a:spcPts val="600"/>
                </a:spcAft>
                <a:defRPr/>
              </a:pPr>
              <a:t>17</a:t>
            </a:fld>
            <a:endParaRPr lang="en-US" altLang="en-US" sz="1100" dirty="0">
              <a:solidFill>
                <a:schemeClr val="tx1">
                  <a:lumMod val="50000"/>
                  <a:lumOff val="50000"/>
                </a:schemeClr>
              </a:solidFill>
            </a:endParaRPr>
          </a:p>
        </p:txBody>
      </p:sp>
      <p:sp>
        <p:nvSpPr>
          <p:cNvPr id="13" name="Rectangle 4">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19" name="TextBox 18">
            <a:extLst>
              <a:ext uri="{FF2B5EF4-FFF2-40B4-BE49-F238E27FC236}">
                <a16:creationId xmlns:a16="http://schemas.microsoft.com/office/drawing/2014/main" id="{D1B283AC-E90F-414F-8433-AA0DB576DCC7}"/>
              </a:ext>
            </a:extLst>
          </p:cNvPr>
          <p:cNvSpPr txBox="1"/>
          <p:nvPr/>
        </p:nvSpPr>
        <p:spPr>
          <a:xfrm>
            <a:off x="4662545" y="546038"/>
            <a:ext cx="6901680" cy="5786199"/>
          </a:xfrm>
          <a:prstGeom prst="rect">
            <a:avLst/>
          </a:prstGeom>
          <a:noFill/>
        </p:spPr>
        <p:txBody>
          <a:bodyPr wrap="square" rtlCol="0">
            <a:spAutoFit/>
          </a:bodyPr>
          <a:lstStyle/>
          <a:p>
            <a:pPr indent="460375">
              <a:spcAft>
                <a:spcPts val="1200"/>
              </a:spcAft>
              <a:buClr>
                <a:srgbClr val="C00000"/>
              </a:buClr>
            </a:pP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1 </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While Apollos was in Corinth, Paul traveled through the interior regions and came to Ephesus. He found some disciples </a:t>
            </a: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2</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and asked them, “Did you receive the Holy Spirit when you believed?” </a:t>
            </a:r>
          </a:p>
          <a:p>
            <a:pPr indent="460375">
              <a:spcAft>
                <a:spcPts val="1200"/>
              </a:spcAft>
              <a:buClr>
                <a:srgbClr val="C00000"/>
              </a:buClr>
            </a:pP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“No,” they told him, “we haven’t even heard that there is a Holy Spirit.” </a:t>
            </a:r>
          </a:p>
          <a:p>
            <a:pPr indent="460375">
              <a:spcAft>
                <a:spcPts val="1200"/>
              </a:spcAft>
              <a:buClr>
                <a:srgbClr val="C00000"/>
              </a:buClr>
            </a:pP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3</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“Into what then were you baptized?” he asked them. </a:t>
            </a:r>
          </a:p>
          <a:p>
            <a:pPr indent="460375">
              <a:spcAft>
                <a:spcPts val="1200"/>
              </a:spcAft>
              <a:buClr>
                <a:srgbClr val="C00000"/>
              </a:buClr>
            </a:pP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“Into John’s baptism,” they replied. </a:t>
            </a:r>
          </a:p>
          <a:p>
            <a:pPr indent="460375">
              <a:spcAft>
                <a:spcPts val="1200"/>
              </a:spcAft>
              <a:buClr>
                <a:srgbClr val="C00000"/>
              </a:buClr>
            </a:pP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4</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Paul said, “John baptized with a baptism of repentance, telling the people that </a:t>
            </a:r>
            <a:r>
              <a:rPr lang="en-US" sz="2000" b="1" dirty="0">
                <a:solidFill>
                  <a:srgbClr val="C00000"/>
                </a:solidFill>
                <a:effectLst>
                  <a:glow rad="139700">
                    <a:schemeClr val="accent2">
                      <a:satMod val="175000"/>
                      <a:alpha val="40000"/>
                    </a:schemeClr>
                  </a:glow>
                </a:effectLst>
                <a:latin typeface="Segoe UI" panose="020B0502040204020203" pitchFamily="34" charset="0"/>
                <a:ea typeface="Segoe UI Black" panose="020B0A02040204020203" pitchFamily="34" charset="0"/>
                <a:cs typeface="Segoe UI" panose="020B0502040204020203" pitchFamily="34" charset="0"/>
              </a:rPr>
              <a:t>they should believe in the one who would come after him, that is, in Jesus</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a:t>
            </a:r>
          </a:p>
          <a:p>
            <a:pPr indent="460375">
              <a:spcAft>
                <a:spcPts val="1200"/>
              </a:spcAft>
              <a:buClr>
                <a:srgbClr val="C00000"/>
              </a:buClr>
            </a:pP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5</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When they heard this, they were baptized into the name of the Lord Jesus. </a:t>
            </a: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6</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And when Paul had laid his hands on them, the Holy Spirit came on them, and they began to speak in tongues and to prophesy. </a:t>
            </a: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7</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Now there were about twelve men in all.</a:t>
            </a:r>
          </a:p>
        </p:txBody>
      </p:sp>
      <p:sp>
        <p:nvSpPr>
          <p:cNvPr id="21" name="Rectangle: Rounded Corners 20">
            <a:extLst>
              <a:ext uri="{FF2B5EF4-FFF2-40B4-BE49-F238E27FC236}">
                <a16:creationId xmlns:a16="http://schemas.microsoft.com/office/drawing/2014/main" id="{333C23F6-1CA8-4D1F-96AE-E2E8A5F01E63}"/>
              </a:ext>
            </a:extLst>
          </p:cNvPr>
          <p:cNvSpPr/>
          <p:nvPr/>
        </p:nvSpPr>
        <p:spPr bwMode="auto">
          <a:xfrm>
            <a:off x="482697" y="617302"/>
            <a:ext cx="3043285" cy="1884681"/>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91440" numCol="1" rtlCol="0" anchor="ctr" anchorCtr="0" compatLnSpc="1">
            <a:prstTxWarp prst="textNoShape">
              <a:avLst/>
            </a:prstTxWarp>
          </a:bodyPr>
          <a:lstStyle/>
          <a:p>
            <a:pPr algn="ctr">
              <a:spcAft>
                <a:spcPts val="600"/>
              </a:spcAft>
            </a:pPr>
            <a:r>
              <a:rPr lang="en-US" sz="2800" b="1" cap="small"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Correct</a:t>
            </a:r>
            <a:br>
              <a:rPr lang="en-US" sz="2800" b="1" cap="small"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br>
            <a:r>
              <a:rPr lang="en-US" sz="3600" b="1" cap="small" dirty="0">
                <a:solidFill>
                  <a:srgbClr val="C0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Knowledge</a:t>
            </a:r>
          </a:p>
          <a:p>
            <a:pPr algn="ctr">
              <a:spcAft>
                <a:spcPts val="600"/>
              </a:spcAft>
            </a:pPr>
            <a:r>
              <a:rPr lang="en-US" sz="24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Acts 19:1-7</a:t>
            </a:r>
            <a:endParaRPr lang="en-US" sz="4000" b="1" i="1" cap="small" dirty="0">
              <a:solidFill>
                <a:srgbClr val="C00000"/>
              </a:solidFill>
              <a:latin typeface="Segoe UI Black" panose="020B0A02040204020203" pitchFamily="34" charset="0"/>
              <a:ea typeface="Segoe UI Black" panose="020B0A02040204020203" pitchFamily="34" charset="0"/>
              <a:cs typeface="Segoe UI Semibold" panose="020B0702040204020203" pitchFamily="34" charset="0"/>
            </a:endParaRPr>
          </a:p>
        </p:txBody>
      </p:sp>
      <p:sp>
        <p:nvSpPr>
          <p:cNvPr id="28" name="Rectangle: Rounded Corners 27">
            <a:extLst>
              <a:ext uri="{FF2B5EF4-FFF2-40B4-BE49-F238E27FC236}">
                <a16:creationId xmlns:a16="http://schemas.microsoft.com/office/drawing/2014/main" id="{CD41CBF8-9B91-47BF-BD6B-5B8CEF164A3C}"/>
              </a:ext>
            </a:extLst>
          </p:cNvPr>
          <p:cNvSpPr/>
          <p:nvPr/>
        </p:nvSpPr>
        <p:spPr>
          <a:xfrm>
            <a:off x="549611" y="3368678"/>
            <a:ext cx="2909455" cy="1413831"/>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Paul told them that they needed to believe in Jesus to </a:t>
            </a:r>
            <a:br>
              <a:rPr lang="en-US" sz="2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br>
            <a:r>
              <a:rPr lang="en-US" sz="2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be saved.</a:t>
            </a:r>
          </a:p>
        </p:txBody>
      </p:sp>
    </p:spTree>
    <p:extLst>
      <p:ext uri="{BB962C8B-B14F-4D97-AF65-F5344CB8AC3E}">
        <p14:creationId xmlns:p14="http://schemas.microsoft.com/office/powerpoint/2010/main" val="1144392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100">
                <a:solidFill>
                  <a:schemeClr val="tx1">
                    <a:lumMod val="50000"/>
                    <a:lumOff val="50000"/>
                  </a:schemeClr>
                </a:solidFill>
              </a:rPr>
              <a:pPr defTabSz="914400">
                <a:spcAft>
                  <a:spcPts val="600"/>
                </a:spcAft>
                <a:defRPr/>
              </a:pPr>
              <a:t>18</a:t>
            </a:fld>
            <a:endParaRPr lang="en-US" altLang="en-US" sz="1100" dirty="0">
              <a:solidFill>
                <a:schemeClr val="tx1">
                  <a:lumMod val="50000"/>
                  <a:lumOff val="50000"/>
                </a:schemeClr>
              </a:solidFill>
            </a:endParaRPr>
          </a:p>
        </p:txBody>
      </p:sp>
      <p:sp>
        <p:nvSpPr>
          <p:cNvPr id="13" name="Rectangle 4">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19" name="TextBox 18">
            <a:extLst>
              <a:ext uri="{FF2B5EF4-FFF2-40B4-BE49-F238E27FC236}">
                <a16:creationId xmlns:a16="http://schemas.microsoft.com/office/drawing/2014/main" id="{D1B283AC-E90F-414F-8433-AA0DB576DCC7}"/>
              </a:ext>
            </a:extLst>
          </p:cNvPr>
          <p:cNvSpPr txBox="1"/>
          <p:nvPr/>
        </p:nvSpPr>
        <p:spPr>
          <a:xfrm>
            <a:off x="4662545" y="546038"/>
            <a:ext cx="6901680" cy="5786199"/>
          </a:xfrm>
          <a:prstGeom prst="rect">
            <a:avLst/>
          </a:prstGeom>
          <a:noFill/>
        </p:spPr>
        <p:txBody>
          <a:bodyPr wrap="square" rtlCol="0">
            <a:spAutoFit/>
          </a:bodyPr>
          <a:lstStyle/>
          <a:p>
            <a:pPr indent="460375">
              <a:spcAft>
                <a:spcPts val="1200"/>
              </a:spcAft>
              <a:buClr>
                <a:srgbClr val="C00000"/>
              </a:buClr>
            </a:pP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1 </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While Apollos was in Corinth, Paul traveled through the interior regions and came to Ephesus. He found some disciples </a:t>
            </a: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2</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and asked them, “Did you receive the Holy Spirit when you believed?” </a:t>
            </a:r>
          </a:p>
          <a:p>
            <a:pPr indent="460375">
              <a:spcAft>
                <a:spcPts val="1200"/>
              </a:spcAft>
              <a:buClr>
                <a:srgbClr val="C00000"/>
              </a:buClr>
            </a:pP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“No,” they told him, “we haven’t even heard that there is a Holy Spirit.” </a:t>
            </a:r>
          </a:p>
          <a:p>
            <a:pPr indent="460375">
              <a:spcAft>
                <a:spcPts val="1200"/>
              </a:spcAft>
              <a:buClr>
                <a:srgbClr val="C00000"/>
              </a:buClr>
            </a:pP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3</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“Into what then were you baptized?” he asked them. </a:t>
            </a:r>
          </a:p>
          <a:p>
            <a:pPr indent="460375">
              <a:spcAft>
                <a:spcPts val="1200"/>
              </a:spcAft>
              <a:buClr>
                <a:srgbClr val="C00000"/>
              </a:buClr>
            </a:pP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“Into John’s baptism,” they replied. </a:t>
            </a:r>
          </a:p>
          <a:p>
            <a:pPr indent="460375">
              <a:spcAft>
                <a:spcPts val="1200"/>
              </a:spcAft>
              <a:buClr>
                <a:srgbClr val="C00000"/>
              </a:buClr>
            </a:pP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4</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Paul said, “John baptized with a baptism of repentance, telling the people </a:t>
            </a:r>
            <a:r>
              <a:rPr lang="en-US" sz="2000" b="1" dirty="0">
                <a:effectLst/>
                <a:latin typeface="Segoe UI Semibold" panose="020B0702040204020203" pitchFamily="34" charset="0"/>
                <a:ea typeface="Segoe UI Black" panose="020B0A02040204020203" pitchFamily="34" charset="0"/>
                <a:cs typeface="Segoe UI Semibold" panose="020B0702040204020203" pitchFamily="34" charset="0"/>
              </a:rPr>
              <a:t>that they should believe in the one who would come after him, that is, in Jesus.” </a:t>
            </a:r>
          </a:p>
          <a:p>
            <a:pPr indent="460375">
              <a:spcAft>
                <a:spcPts val="1200"/>
              </a:spcAft>
              <a:buClr>
                <a:srgbClr val="C00000"/>
              </a:buClr>
            </a:pP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5</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a:t>
            </a:r>
            <a:r>
              <a:rPr lang="en-US" sz="2000" b="1" dirty="0">
                <a:solidFill>
                  <a:srgbClr val="C00000"/>
                </a:solidFill>
                <a:effectLst>
                  <a:glow rad="139700">
                    <a:schemeClr val="accent2">
                      <a:satMod val="175000"/>
                      <a:alpha val="40000"/>
                    </a:schemeClr>
                  </a:glow>
                </a:effectLst>
                <a:latin typeface="Segoe UI" panose="020B0502040204020203" pitchFamily="34" charset="0"/>
                <a:ea typeface="Segoe UI Black" panose="020B0A02040204020203" pitchFamily="34" charset="0"/>
                <a:cs typeface="Segoe UI" panose="020B0502040204020203" pitchFamily="34" charset="0"/>
              </a:rPr>
              <a:t>When they heard this, they were baptized into the name of the Lord Jesus</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a:t>
            </a: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6</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And when Paul had laid his hands on them, the Holy Spirit came on them, and they began to speak in tongues and to prophesy. </a:t>
            </a: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7</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Now there were about twelve men in all.</a:t>
            </a:r>
          </a:p>
        </p:txBody>
      </p:sp>
      <p:sp>
        <p:nvSpPr>
          <p:cNvPr id="21" name="Rectangle: Rounded Corners 20">
            <a:extLst>
              <a:ext uri="{FF2B5EF4-FFF2-40B4-BE49-F238E27FC236}">
                <a16:creationId xmlns:a16="http://schemas.microsoft.com/office/drawing/2014/main" id="{333C23F6-1CA8-4D1F-96AE-E2E8A5F01E63}"/>
              </a:ext>
            </a:extLst>
          </p:cNvPr>
          <p:cNvSpPr/>
          <p:nvPr/>
        </p:nvSpPr>
        <p:spPr bwMode="auto">
          <a:xfrm>
            <a:off x="482697" y="617302"/>
            <a:ext cx="3043285" cy="1884681"/>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91440" numCol="1" rtlCol="0" anchor="ctr" anchorCtr="0" compatLnSpc="1">
            <a:prstTxWarp prst="textNoShape">
              <a:avLst/>
            </a:prstTxWarp>
          </a:bodyPr>
          <a:lstStyle/>
          <a:p>
            <a:pPr algn="ctr">
              <a:spcAft>
                <a:spcPts val="600"/>
              </a:spcAft>
            </a:pPr>
            <a:r>
              <a:rPr lang="en-US" sz="2800" b="1" cap="small"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Correct</a:t>
            </a:r>
            <a:br>
              <a:rPr lang="en-US" sz="2800" b="1" cap="small"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br>
            <a:r>
              <a:rPr lang="en-US" sz="3600" b="1" cap="small" dirty="0">
                <a:solidFill>
                  <a:srgbClr val="C0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Knowledge</a:t>
            </a:r>
          </a:p>
          <a:p>
            <a:pPr algn="ctr">
              <a:spcAft>
                <a:spcPts val="600"/>
              </a:spcAft>
            </a:pPr>
            <a:r>
              <a:rPr lang="en-US" sz="24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Acts 19:1-7</a:t>
            </a:r>
            <a:endParaRPr lang="en-US" sz="4000" b="1" i="1" cap="small" dirty="0">
              <a:solidFill>
                <a:srgbClr val="C00000"/>
              </a:solidFill>
              <a:latin typeface="Segoe UI Black" panose="020B0A02040204020203" pitchFamily="34" charset="0"/>
              <a:ea typeface="Segoe UI Black" panose="020B0A02040204020203" pitchFamily="34" charset="0"/>
              <a:cs typeface="Segoe UI Semibold" panose="020B0702040204020203" pitchFamily="34" charset="0"/>
            </a:endParaRPr>
          </a:p>
        </p:txBody>
      </p:sp>
      <p:sp>
        <p:nvSpPr>
          <p:cNvPr id="28" name="Rectangle: Rounded Corners 27">
            <a:extLst>
              <a:ext uri="{FF2B5EF4-FFF2-40B4-BE49-F238E27FC236}">
                <a16:creationId xmlns:a16="http://schemas.microsoft.com/office/drawing/2014/main" id="{CD41CBF8-9B91-47BF-BD6B-5B8CEF164A3C}"/>
              </a:ext>
            </a:extLst>
          </p:cNvPr>
          <p:cNvSpPr/>
          <p:nvPr/>
        </p:nvSpPr>
        <p:spPr>
          <a:xfrm>
            <a:off x="549611" y="3368678"/>
            <a:ext cx="2909455" cy="1171577"/>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Salvation came only after they believed </a:t>
            </a:r>
            <a:br>
              <a:rPr lang="en-US" sz="2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br>
            <a:r>
              <a:rPr lang="en-US" sz="2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in Jesus.</a:t>
            </a:r>
          </a:p>
        </p:txBody>
      </p:sp>
    </p:spTree>
    <p:extLst>
      <p:ext uri="{BB962C8B-B14F-4D97-AF65-F5344CB8AC3E}">
        <p14:creationId xmlns:p14="http://schemas.microsoft.com/office/powerpoint/2010/main" val="2891419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0" y="6492875"/>
            <a:ext cx="2743200" cy="365125"/>
          </a:xfrm>
        </p:spPr>
        <p:txBody>
          <a:bodyPr vert="horz" lIns="91440" tIns="45720" rIns="91440" bIns="45720" rtlCol="0" anchor="ctr">
            <a:normAutofit/>
          </a:bodyPr>
          <a:lstStyle>
            <a:lvl1pPr>
              <a:defRPr sz="900" b="1">
                <a:solidFill>
                  <a:schemeClr val="bg1"/>
                </a:solidFill>
                <a:latin typeface="+mn-lt"/>
              </a:defRPr>
            </a:lvl1pPr>
          </a:lstStyle>
          <a:p>
            <a:pPr defTabSz="914400">
              <a:spcAft>
                <a:spcPts val="600"/>
              </a:spcAft>
              <a:defRPr/>
            </a:pPr>
            <a:r>
              <a:rPr lang="en-US" altLang="en-US" sz="800" dirty="0">
                <a:solidFill>
                  <a:schemeClr val="tx1"/>
                </a:solidFill>
                <a:latin typeface="Segoe UI" panose="020B0502040204020203" pitchFamily="34" charset="0"/>
                <a:cs typeface="Segoe UI" panose="020B0502040204020203" pitchFamily="34" charset="0"/>
              </a:rPr>
              <a:t>© Eric F. Glover 2021</a:t>
            </a:r>
            <a:endParaRPr lang="en-US" altLang="en-US" sz="800" b="1" dirty="0">
              <a:solidFill>
                <a:schemeClr val="tx1"/>
              </a:solidFill>
              <a:latin typeface="Segoe UI" panose="020B0502040204020203" pitchFamily="34" charset="0"/>
              <a:cs typeface="Segoe UI" panose="020B0502040204020203" pitchFamily="34" charset="0"/>
            </a:endParaRPr>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658600" y="6455431"/>
            <a:ext cx="445913"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000">
                <a:solidFill>
                  <a:schemeClr val="tx1"/>
                </a:solidFill>
                <a:latin typeface="Segoe UI Semibold" panose="020B0702040204020203" pitchFamily="34" charset="0"/>
                <a:cs typeface="Segoe UI Semibold" panose="020B0702040204020203" pitchFamily="34" charset="0"/>
              </a:rPr>
              <a:pPr defTabSz="914400">
                <a:spcAft>
                  <a:spcPts val="600"/>
                </a:spcAft>
                <a:defRPr/>
              </a:pPr>
              <a:t>19</a:t>
            </a:fld>
            <a:endParaRPr lang="en-US" altLang="en-US" sz="1000" dirty="0">
              <a:solidFill>
                <a:schemeClr val="tx1"/>
              </a:solidFill>
              <a:latin typeface="Segoe UI Semibold" panose="020B0702040204020203" pitchFamily="34" charset="0"/>
              <a:cs typeface="Segoe UI Semibold" panose="020B0702040204020203" pitchFamily="34" charset="0"/>
            </a:endParaRPr>
          </a:p>
        </p:txBody>
      </p:sp>
      <p:sp>
        <p:nvSpPr>
          <p:cNvPr id="11" name="Rectangle: Rounded Corners 10">
            <a:extLst>
              <a:ext uri="{FF2B5EF4-FFF2-40B4-BE49-F238E27FC236}">
                <a16:creationId xmlns:a16="http://schemas.microsoft.com/office/drawing/2014/main" id="{14B90609-ACCD-4F56-AD2D-EBB61BF9D986}"/>
              </a:ext>
            </a:extLst>
          </p:cNvPr>
          <p:cNvSpPr/>
          <p:nvPr/>
        </p:nvSpPr>
        <p:spPr bwMode="auto">
          <a:xfrm>
            <a:off x="152400" y="261731"/>
            <a:ext cx="11658599" cy="1033669"/>
          </a:xfrm>
          <a:prstGeom prst="roundRect">
            <a:avLst/>
          </a:prstGeom>
          <a:scene3d>
            <a:camera prst="orthographicFront">
              <a:rot lat="0" lon="0" rev="0"/>
            </a:camera>
            <a:lightRig rig="soft" dir="t">
              <a:rot lat="0" lon="0" rev="0"/>
            </a:lightRig>
          </a:scene3d>
        </p:spPr>
        <p:txBody>
          <a:bodyPr vert="horz" lIns="91440" tIns="45720" rIns="91440" bIns="45720" numCol="1" rtlCol="0" anchor="ctr" anchorCtr="0" compatLnSpc="1">
            <a:prstTxWarp prst="textNoShape">
              <a:avLst/>
            </a:prstTxWarp>
            <a:noAutofit/>
          </a:bodyPr>
          <a:lstStyle/>
          <a:p>
            <a:pPr defTabSz="914400">
              <a:lnSpc>
                <a:spcPct val="110000"/>
              </a:lnSpc>
              <a:spcBef>
                <a:spcPct val="0"/>
              </a:spcBef>
              <a:spcAft>
                <a:spcPts val="600"/>
              </a:spcAft>
              <a:tabLst>
                <a:tab pos="11255375" algn="r"/>
              </a:tabLst>
            </a:pPr>
            <a:r>
              <a:rPr lang="en-US" sz="6600" b="1" dirty="0">
                <a:solidFill>
                  <a:schemeClr val="bg1"/>
                </a:solidFill>
                <a:effectLst>
                  <a:outerShdw blurRad="38100" dist="38100" dir="2700000" algn="tl">
                    <a:srgbClr val="000000">
                      <a:alpha val="43137"/>
                    </a:srgbClr>
                  </a:outerShdw>
                </a:effectLst>
                <a:latin typeface="Lucida Handwriting" panose="03010101010101010101" pitchFamily="66" charset="0"/>
              </a:rPr>
              <a:t>IN</a:t>
            </a:r>
            <a:r>
              <a:rPr lang="en-US" b="1" dirty="0">
                <a:solidFill>
                  <a:schemeClr val="bg1"/>
                </a:solidFill>
                <a:effectLst>
                  <a:outerShdw blurRad="38100" dist="38100" dir="2700000" algn="tl">
                    <a:srgbClr val="000000">
                      <a:alpha val="43137"/>
                    </a:srgbClr>
                  </a:outerShdw>
                </a:effectLst>
                <a:latin typeface="Lucida Handwriting" panose="03010101010101010101" pitchFamily="66" charset="0"/>
              </a:rPr>
              <a:t> </a:t>
            </a:r>
            <a:r>
              <a:rPr lang="en-US" sz="5400" b="1" i="1" cap="small" spc="5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a:t>
            </a:r>
            <a:r>
              <a:rPr lang="en-US" sz="4000" b="1" i="1" cap="small" spc="5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owered </a:t>
            </a:r>
            <a:r>
              <a:rPr lang="en-US" sz="5400" b="1" i="1" cap="small" spc="5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D</a:t>
            </a:r>
            <a:r>
              <a:rPr lang="en-US" sz="4000" b="1" i="1" cap="small" spc="5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iscipleship</a:t>
            </a:r>
            <a:endParaRPr lang="en-US" sz="3600" kern="1200" dirty="0">
              <a:solidFill>
                <a:schemeClr val="bg1"/>
              </a:solidFill>
              <a:latin typeface="Segoe UI" panose="020B0502040204020203" pitchFamily="34" charset="0"/>
              <a:ea typeface="+mj-ea"/>
              <a:cs typeface="Segoe UI" panose="020B0502040204020203" pitchFamily="34" charset="0"/>
            </a:endParaRPr>
          </a:p>
        </p:txBody>
      </p:sp>
      <p:sp>
        <p:nvSpPr>
          <p:cNvPr id="12" name="Rectangle: Rounded Corners 11">
            <a:extLst>
              <a:ext uri="{FF2B5EF4-FFF2-40B4-BE49-F238E27FC236}">
                <a16:creationId xmlns:a16="http://schemas.microsoft.com/office/drawing/2014/main" id="{BCA8F9F5-D419-4FFF-8FB9-1CA90D252278}"/>
              </a:ext>
            </a:extLst>
          </p:cNvPr>
          <p:cNvSpPr/>
          <p:nvPr/>
        </p:nvSpPr>
        <p:spPr bwMode="auto">
          <a:xfrm>
            <a:off x="114028" y="229937"/>
            <a:ext cx="11658599" cy="1033669"/>
          </a:xfrm>
          <a:prstGeom prst="roundRect">
            <a:avLst/>
          </a:prstGeom>
          <a:scene3d>
            <a:camera prst="orthographicFront">
              <a:rot lat="0" lon="0" rev="0"/>
            </a:camera>
            <a:lightRig rig="soft" dir="t">
              <a:rot lat="0" lon="0" rev="0"/>
            </a:lightRig>
          </a:scene3d>
        </p:spPr>
        <p:txBody>
          <a:bodyPr vert="horz" lIns="91440" tIns="45720" rIns="91440" bIns="45720" numCol="1" rtlCol="0" anchor="ctr" anchorCtr="0" compatLnSpc="1">
            <a:prstTxWarp prst="textNoShape">
              <a:avLst/>
            </a:prstTxWarp>
            <a:noAutofit/>
            <a:sp3d extrusionH="57150">
              <a:bevelT w="38100" h="38100"/>
            </a:sp3d>
          </a:bodyPr>
          <a:lstStyle/>
          <a:p>
            <a:pPr defTabSz="914400">
              <a:lnSpc>
                <a:spcPct val="110000"/>
              </a:lnSpc>
              <a:spcBef>
                <a:spcPct val="0"/>
              </a:spcBef>
              <a:spcAft>
                <a:spcPts val="600"/>
              </a:spcAft>
              <a:tabLst>
                <a:tab pos="11255375" algn="r"/>
              </a:tabLst>
            </a:pPr>
            <a:r>
              <a:rPr lang="en-US" sz="6600" b="1" dirty="0">
                <a:solidFill>
                  <a:schemeClr val="accent4"/>
                </a:solidFill>
                <a:effectLst>
                  <a:outerShdw blurRad="38100" dist="38100" dir="2700000" algn="tl">
                    <a:srgbClr val="000000">
                      <a:alpha val="43137"/>
                    </a:srgbClr>
                  </a:outerShdw>
                </a:effectLst>
                <a:latin typeface="Lucida Handwriting" panose="03010101010101010101" pitchFamily="66" charset="0"/>
              </a:rPr>
              <a:t>IN</a:t>
            </a:r>
            <a:endParaRPr lang="en-US" sz="3600" kern="1200" dirty="0">
              <a:solidFill>
                <a:schemeClr val="accent4"/>
              </a:solidFill>
              <a:latin typeface="Segoe UI" panose="020B0502040204020203" pitchFamily="34" charset="0"/>
              <a:ea typeface="+mj-ea"/>
              <a:cs typeface="Segoe UI" panose="020B0502040204020203" pitchFamily="34" charset="0"/>
            </a:endParaRPr>
          </a:p>
        </p:txBody>
      </p:sp>
      <p:sp>
        <p:nvSpPr>
          <p:cNvPr id="2" name="Rectangle: Rounded Corners 1">
            <a:extLst>
              <a:ext uri="{FF2B5EF4-FFF2-40B4-BE49-F238E27FC236}">
                <a16:creationId xmlns:a16="http://schemas.microsoft.com/office/drawing/2014/main" id="{3D8B62F3-D11F-4FAB-885B-586C527DB6FE}"/>
              </a:ext>
            </a:extLst>
          </p:cNvPr>
          <p:cNvSpPr/>
          <p:nvPr/>
        </p:nvSpPr>
        <p:spPr>
          <a:xfrm>
            <a:off x="3850783" y="1846916"/>
            <a:ext cx="4507975" cy="647904"/>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Segoe UI" panose="020B0502040204020203" pitchFamily="34" charset="0"/>
                <a:cs typeface="Segoe UI" panose="020B0502040204020203" pitchFamily="34" charset="0"/>
              </a:rPr>
              <a:t>PURE DISCIPLESHIP</a:t>
            </a:r>
          </a:p>
        </p:txBody>
      </p:sp>
      <p:sp>
        <p:nvSpPr>
          <p:cNvPr id="20" name="Content Placeholder 2">
            <a:extLst>
              <a:ext uri="{FF2B5EF4-FFF2-40B4-BE49-F238E27FC236}">
                <a16:creationId xmlns:a16="http://schemas.microsoft.com/office/drawing/2014/main" id="{E0384364-4407-42FF-887B-01B7156C1926}"/>
              </a:ext>
            </a:extLst>
          </p:cNvPr>
          <p:cNvSpPr txBox="1">
            <a:spLocks/>
          </p:cNvSpPr>
          <p:nvPr/>
        </p:nvSpPr>
        <p:spPr bwMode="auto">
          <a:xfrm>
            <a:off x="678289" y="2855033"/>
            <a:ext cx="10836596" cy="3654896"/>
          </a:xfrm>
          <a:prstGeom prst="rect">
            <a:avLst/>
          </a:prstGeom>
          <a:scene3d>
            <a:camera prst="orthographicFront">
              <a:rot lat="0" lon="0" rev="0"/>
            </a:camera>
            <a:lightRig rig="soft" dir="t">
              <a:rot lat="0" lon="0" rev="0"/>
            </a:lightRig>
          </a:scene3d>
        </p:spPr>
        <p:txBody>
          <a:bodyPr vert="horz" lIns="91440" tIns="45720" rIns="91440" bIns="45720" numCol="1" rtlCol="0" anchor="t" anchorCtr="0" compatLnSpc="1">
            <a:prstTxWarp prst="textNoShape">
              <a:avLst/>
            </a:prstTxWarp>
            <a:noAutofit/>
          </a:bodyPr>
          <a:lstStyle>
            <a:lvl1pPr indent="460375" algn="just" defTabSz="914400">
              <a:lnSpc>
                <a:spcPct val="125000"/>
              </a:lnSpc>
              <a:spcBef>
                <a:spcPts val="0"/>
              </a:spcBef>
              <a:buFont typeface="Arial" panose="020B0604020202020204" pitchFamily="34" charset="0"/>
              <a:buNone/>
              <a:defRPr spc="-25" baseline="30000">
                <a:effectLst/>
                <a:latin typeface="Segoe UI Semibold" panose="020B0702040204020203" pitchFamily="34" charset="0"/>
                <a:ea typeface="Times New Roman" panose="02020603050405020304" pitchFamily="18" charset="0"/>
                <a:cs typeface="Segoe UI Semibold" panose="020B0702040204020203"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lvl="1" indent="-685800">
              <a:lnSpc>
                <a:spcPct val="100000"/>
              </a:lnSpc>
              <a:spcBef>
                <a:spcPts val="0"/>
              </a:spcBef>
              <a:spcAft>
                <a:spcPts val="3000"/>
              </a:spcAft>
              <a:buClr>
                <a:srgbClr val="C00000"/>
              </a:buClr>
              <a:buSzPct val="125000"/>
              <a:buFont typeface="Wingdings" panose="05000000000000000000" pitchFamily="2" charset="2"/>
              <a:buChar char=""/>
            </a:pPr>
            <a:r>
              <a:rPr lang="en-US" b="1" dirty="0">
                <a:latin typeface="Segoe UI" panose="020B0502040204020203" pitchFamily="34" charset="0"/>
                <a:cs typeface="Segoe UI" panose="020B0502040204020203" pitchFamily="34" charset="0"/>
              </a:rPr>
              <a:t>Head knowledge is insufficient for salvation as shown by Apollos.</a:t>
            </a:r>
          </a:p>
          <a:p>
            <a:pPr lvl="1" indent="-685800">
              <a:lnSpc>
                <a:spcPct val="100000"/>
              </a:lnSpc>
              <a:spcBef>
                <a:spcPts val="0"/>
              </a:spcBef>
              <a:spcAft>
                <a:spcPts val="3000"/>
              </a:spcAft>
              <a:buClr>
                <a:srgbClr val="C00000"/>
              </a:buClr>
              <a:buSzPct val="125000"/>
              <a:buFont typeface="Wingdings" panose="05000000000000000000" pitchFamily="2" charset="2"/>
              <a:buChar char=""/>
            </a:pPr>
            <a:r>
              <a:rPr lang="en-US" b="1" dirty="0">
                <a:latin typeface="Segoe UI" panose="020B0502040204020203" pitchFamily="34" charset="0"/>
                <a:cs typeface="Segoe UI" panose="020B0502040204020203" pitchFamily="34" charset="0"/>
              </a:rPr>
              <a:t>Baptism alone is insufficient for salvation as shown by the Ephesians.</a:t>
            </a:r>
          </a:p>
          <a:p>
            <a:pPr lvl="1" indent="-685800">
              <a:lnSpc>
                <a:spcPct val="100000"/>
              </a:lnSpc>
              <a:spcBef>
                <a:spcPts val="0"/>
              </a:spcBef>
              <a:spcAft>
                <a:spcPts val="3000"/>
              </a:spcAft>
              <a:buClr>
                <a:srgbClr val="C00000"/>
              </a:buClr>
              <a:buSzPct val="125000"/>
              <a:buFont typeface="Wingdings" panose="05000000000000000000" pitchFamily="2" charset="2"/>
              <a:buChar char=""/>
            </a:pPr>
            <a:r>
              <a:rPr lang="en-US" b="1" dirty="0">
                <a:latin typeface="Segoe UI" panose="020B0502040204020203" pitchFamily="34" charset="0"/>
                <a:cs typeface="Segoe UI" panose="020B0502040204020203" pitchFamily="34" charset="0"/>
              </a:rPr>
              <a:t>Salvation comes by grace through faith in Jesus Christ alone, as Paul wrote to the Ephesians in his letter (Eph. 2:8-9).</a:t>
            </a:r>
          </a:p>
          <a:p>
            <a:pPr lvl="1" indent="-685800">
              <a:lnSpc>
                <a:spcPct val="100000"/>
              </a:lnSpc>
              <a:spcBef>
                <a:spcPts val="0"/>
              </a:spcBef>
              <a:spcAft>
                <a:spcPts val="3000"/>
              </a:spcAft>
              <a:buClr>
                <a:srgbClr val="C00000"/>
              </a:buClr>
              <a:buSzPct val="125000"/>
              <a:buFont typeface="Wingdings" panose="05000000000000000000" pitchFamily="2" charset="2"/>
              <a:buChar char=""/>
            </a:pPr>
            <a:r>
              <a:rPr lang="en-US" b="1" dirty="0">
                <a:latin typeface="Segoe UI" panose="020B0502040204020203" pitchFamily="34" charset="0"/>
                <a:cs typeface="Segoe UI" panose="020B0502040204020203" pitchFamily="34" charset="0"/>
              </a:rPr>
              <a:t>The power of the indwelling Holy Spirit comes upon all who believe.</a:t>
            </a:r>
          </a:p>
        </p:txBody>
      </p:sp>
    </p:spTree>
    <p:extLst>
      <p:ext uri="{BB962C8B-B14F-4D97-AF65-F5344CB8AC3E}">
        <p14:creationId xmlns:p14="http://schemas.microsoft.com/office/powerpoint/2010/main" val="65278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DBE536B-5A45-4FA1-A213-D2EFD94C4F93}"/>
              </a:ext>
            </a:extLst>
          </p:cNvPr>
          <p:cNvSpPr txBox="1"/>
          <p:nvPr/>
        </p:nvSpPr>
        <p:spPr>
          <a:xfrm>
            <a:off x="4659406" y="1000539"/>
            <a:ext cx="7077573" cy="5247861"/>
          </a:xfrm>
          <a:prstGeom prst="rect">
            <a:avLst/>
          </a:prstGeom>
        </p:spPr>
        <p:txBody>
          <a:bodyPr vert="horz" lIns="91440" tIns="0" rIns="91440" bIns="45720" rtlCol="0" anchor="t">
            <a:noAutofit/>
          </a:bodyPr>
          <a:lstStyle/>
          <a:p>
            <a:pPr marL="457200" indent="-457200" defTabSz="914400">
              <a:spcAft>
                <a:spcPts val="1800"/>
              </a:spcAft>
              <a:buClr>
                <a:srgbClr val="C00000"/>
              </a:buClr>
              <a:buFont typeface="Wingdings" panose="05000000000000000000" pitchFamily="2" charset="2"/>
              <a:buChar char="Ø"/>
            </a:pPr>
            <a:r>
              <a:rPr lang="en-US" sz="3200" b="1" spc="-100" dirty="0">
                <a:latin typeface="Segoe UI" panose="020B0502040204020203" pitchFamily="34" charset="0"/>
                <a:ea typeface="Segoe UI Black" panose="020B0A02040204020203" pitchFamily="34" charset="0"/>
                <a:cs typeface="Segoe UI" panose="020B0502040204020203" pitchFamily="34" charset="0"/>
              </a:rPr>
              <a:t>Volunteers needed:</a:t>
            </a:r>
          </a:p>
          <a:p>
            <a:pPr marL="914400" indent="-457200" defTabSz="914400">
              <a:lnSpc>
                <a:spcPct val="150000"/>
              </a:lnSpc>
              <a:spcAft>
                <a:spcPts val="600"/>
              </a:spcAft>
              <a:buClr>
                <a:srgbClr val="C00000"/>
              </a:buClr>
              <a:buFont typeface="Wingdings" panose="05000000000000000000" pitchFamily="2" charset="2"/>
              <a:buChar char="ü"/>
            </a:pPr>
            <a:r>
              <a:rPr lang="en-US" sz="3200" b="1" spc="-100" dirty="0">
                <a:latin typeface="Segoe Print" panose="02000600000000000000" pitchFamily="2" charset="0"/>
                <a:ea typeface="Segoe UI Black" panose="020B0A02040204020203" pitchFamily="34" charset="0"/>
                <a:cs typeface="Segoe UI Semibold" panose="020B0702040204020203" pitchFamily="34" charset="0"/>
              </a:rPr>
              <a:t>Acts 18:24-28</a:t>
            </a:r>
          </a:p>
          <a:p>
            <a:pPr marL="914400" indent="-457200" defTabSz="914400">
              <a:lnSpc>
                <a:spcPct val="150000"/>
              </a:lnSpc>
              <a:spcAft>
                <a:spcPts val="600"/>
              </a:spcAft>
              <a:buClr>
                <a:srgbClr val="C00000"/>
              </a:buClr>
              <a:buFont typeface="Wingdings" panose="05000000000000000000" pitchFamily="2" charset="2"/>
              <a:buChar char="ü"/>
            </a:pPr>
            <a:r>
              <a:rPr lang="en-US" sz="3200" b="1" spc="-100" dirty="0">
                <a:latin typeface="Segoe Print" panose="02000600000000000000" pitchFamily="2" charset="0"/>
                <a:ea typeface="Segoe UI Black" panose="020B0A02040204020203" pitchFamily="34" charset="0"/>
                <a:cs typeface="Segoe UI Semibold" panose="020B0702040204020203" pitchFamily="34" charset="0"/>
              </a:rPr>
              <a:t>Acts 19:1-7</a:t>
            </a:r>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100">
                <a:solidFill>
                  <a:schemeClr val="tx1">
                    <a:lumMod val="50000"/>
                    <a:lumOff val="50000"/>
                  </a:schemeClr>
                </a:solidFill>
              </a:rPr>
              <a:pPr defTabSz="914400">
                <a:spcAft>
                  <a:spcPts val="600"/>
                </a:spcAft>
                <a:defRPr/>
              </a:pPr>
              <a:t>2</a:t>
            </a:fld>
            <a:endParaRPr lang="en-US" altLang="en-US" sz="1100" dirty="0">
              <a:solidFill>
                <a:schemeClr val="tx1">
                  <a:lumMod val="50000"/>
                  <a:lumOff val="50000"/>
                </a:schemeClr>
              </a:solidFill>
            </a:endParaRPr>
          </a:p>
        </p:txBody>
      </p:sp>
      <p:sp>
        <p:nvSpPr>
          <p:cNvPr id="6" name="Rectangle: Rounded Corners 5">
            <a:extLst>
              <a:ext uri="{FF2B5EF4-FFF2-40B4-BE49-F238E27FC236}">
                <a16:creationId xmlns:a16="http://schemas.microsoft.com/office/drawing/2014/main" id="{0D5B596B-725A-4D4E-919B-0D56FA2E43E7}"/>
              </a:ext>
            </a:extLst>
          </p:cNvPr>
          <p:cNvSpPr/>
          <p:nvPr/>
        </p:nvSpPr>
        <p:spPr bwMode="auto">
          <a:xfrm>
            <a:off x="435854" y="530695"/>
            <a:ext cx="2992668" cy="1377706"/>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algn="ctr">
              <a:spcAft>
                <a:spcPts val="600"/>
              </a:spcAft>
            </a:pPr>
            <a:r>
              <a:rPr lang="en-US" sz="4000" b="1" dirty="0">
                <a:solidFill>
                  <a:srgbClr val="910101"/>
                </a:solidFill>
                <a:effectLst>
                  <a:outerShdw blurRad="38100" dist="38100" dir="2700000" algn="tl">
                    <a:srgbClr val="000000">
                      <a:alpha val="43137"/>
                    </a:srgbClr>
                  </a:outerShdw>
                </a:effectLst>
                <a:latin typeface="Papyrus" panose="03070502060502030205" pitchFamily="66" charset="0"/>
              </a:rPr>
              <a:t>Focal Passages</a:t>
            </a:r>
            <a:endParaRPr lang="en-US" sz="3200" b="1" i="1" dirty="0">
              <a:latin typeface="Papyrus" panose="03070502060502030205" pitchFamily="66" charset="0"/>
            </a:endParaRPr>
          </a:p>
        </p:txBody>
      </p:sp>
      <p:sp>
        <p:nvSpPr>
          <p:cNvPr id="13" name="Rectangle 4">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Tree>
    <p:extLst>
      <p:ext uri="{BB962C8B-B14F-4D97-AF65-F5344CB8AC3E}">
        <p14:creationId xmlns:p14="http://schemas.microsoft.com/office/powerpoint/2010/main" val="3896088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accent1">
                <a:lumMod val="75000"/>
              </a:schemeClr>
            </a:gs>
            <a:gs pos="0">
              <a:schemeClr val="tx1"/>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86A67E-440B-48F4-99DB-A7D68B8A1544}"/>
              </a:ext>
            </a:extLst>
          </p:cNvPr>
          <p:cNvSpPr txBox="1"/>
          <p:nvPr/>
        </p:nvSpPr>
        <p:spPr>
          <a:xfrm rot="21600000">
            <a:off x="234907" y="-633093"/>
            <a:ext cx="11734800" cy="3604833"/>
          </a:xfrm>
          <a:prstGeom prst="rect">
            <a:avLst/>
          </a:prstGeom>
          <a:noFill/>
        </p:spPr>
        <p:txBody>
          <a:bodyPr wrap="square" rtlCol="0">
            <a:spAutoFit/>
            <a:scene3d>
              <a:camera prst="orthographicFront"/>
              <a:lightRig rig="threePt" dir="t"/>
            </a:scene3d>
            <a:sp3d extrusionH="57150">
              <a:bevelT h="25400" prst="softRound"/>
            </a:sp3d>
          </a:bodyPr>
          <a:lstStyle/>
          <a:p>
            <a:pPr>
              <a:lnSpc>
                <a:spcPct val="150000"/>
              </a:lnSpc>
            </a:pPr>
            <a:r>
              <a:rPr lang="en-US" sz="16600" b="1" dirty="0">
                <a:solidFill>
                  <a:srgbClr val="910101"/>
                </a:solidFill>
                <a:effectLst>
                  <a:outerShdw blurRad="38100" dist="38100" dir="2700000" algn="tl">
                    <a:srgbClr val="000000">
                      <a:alpha val="43137"/>
                    </a:srgbClr>
                  </a:outerShdw>
                </a:effectLst>
                <a:latin typeface="Lucida Handwriting" panose="03010101010101010101" pitchFamily="66" charset="0"/>
              </a:rPr>
              <a:t>IN</a:t>
            </a:r>
            <a:r>
              <a:rPr lang="en-US" sz="8800" b="1" i="1" cap="small" spc="500" dirty="0">
                <a:solidFill>
                  <a:schemeClr val="bg1"/>
                </a:solidFill>
                <a:effectLst>
                  <a:outerShdw blurRad="38100" dist="38100" dir="2700000" algn="tl">
                    <a:srgbClr val="000000">
                      <a:alpha val="43137"/>
                    </a:srgbClr>
                  </a:outerShdw>
                </a:effectLst>
                <a:latin typeface="+mn-lt"/>
              </a:rPr>
              <a:t>p</a:t>
            </a:r>
            <a:r>
              <a:rPr lang="en-US" sz="7200" b="1" i="1" cap="small" spc="500" dirty="0">
                <a:solidFill>
                  <a:schemeClr val="bg1"/>
                </a:solidFill>
                <a:effectLst>
                  <a:outerShdw blurRad="38100" dist="38100" dir="2700000" algn="tl">
                    <a:srgbClr val="000000">
                      <a:alpha val="43137"/>
                    </a:srgbClr>
                  </a:outerShdw>
                </a:effectLst>
                <a:latin typeface="+mn-lt"/>
              </a:rPr>
              <a:t>owered Discipleship</a:t>
            </a:r>
            <a:endParaRPr lang="en-US" sz="9600" b="1" i="1" cap="small" spc="500" dirty="0">
              <a:solidFill>
                <a:schemeClr val="bg1"/>
              </a:solidFill>
              <a:effectLst>
                <a:outerShdw blurRad="38100" dist="38100" dir="2700000" algn="tl">
                  <a:srgbClr val="000000">
                    <a:alpha val="43137"/>
                  </a:srgbClr>
                </a:outerShdw>
              </a:effectLst>
              <a:latin typeface="+mn-lt"/>
            </a:endParaRPr>
          </a:p>
        </p:txBody>
      </p:sp>
      <p:sp>
        <p:nvSpPr>
          <p:cNvPr id="5" name="TextBox 4">
            <a:extLst>
              <a:ext uri="{FF2B5EF4-FFF2-40B4-BE49-F238E27FC236}">
                <a16:creationId xmlns:a16="http://schemas.microsoft.com/office/drawing/2014/main" id="{4DF6E862-2D08-4827-B115-A11A941EDEAA}"/>
              </a:ext>
            </a:extLst>
          </p:cNvPr>
          <p:cNvSpPr txBox="1"/>
          <p:nvPr/>
        </p:nvSpPr>
        <p:spPr>
          <a:xfrm rot="21600000">
            <a:off x="958543" y="2448579"/>
            <a:ext cx="10287000" cy="523220"/>
          </a:xfrm>
          <a:prstGeom prst="rect">
            <a:avLst/>
          </a:prstGeom>
          <a:noFill/>
        </p:spPr>
        <p:txBody>
          <a:bodyPr wrap="square" rtlCol="0">
            <a:spAutoFit/>
          </a:bodyPr>
          <a:lstStyle/>
          <a:p>
            <a:pPr algn="ctr"/>
            <a:r>
              <a:rPr lang="en-US" sz="2800" i="1" spc="300" dirty="0">
                <a:solidFill>
                  <a:schemeClr val="bg1"/>
                </a:solidFill>
                <a:latin typeface="Segoe Print" panose="02000600000000000000" pitchFamily="2" charset="0"/>
              </a:rPr>
              <a:t>An Inductive Study of the Book of Acts</a:t>
            </a:r>
          </a:p>
        </p:txBody>
      </p:sp>
      <p:sp>
        <p:nvSpPr>
          <p:cNvPr id="9" name="Rectangle 4">
            <a:extLst>
              <a:ext uri="{FF2B5EF4-FFF2-40B4-BE49-F238E27FC236}">
                <a16:creationId xmlns:a16="http://schemas.microsoft.com/office/drawing/2014/main" id="{3C75903D-B40E-4F24-AF60-74748895B139}"/>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2" name="TextBox 1">
            <a:extLst>
              <a:ext uri="{FF2B5EF4-FFF2-40B4-BE49-F238E27FC236}">
                <a16:creationId xmlns:a16="http://schemas.microsoft.com/office/drawing/2014/main" id="{14290237-B79B-4964-A589-B4AE42C51781}"/>
              </a:ext>
            </a:extLst>
          </p:cNvPr>
          <p:cNvSpPr txBox="1"/>
          <p:nvPr/>
        </p:nvSpPr>
        <p:spPr>
          <a:xfrm>
            <a:off x="6012276" y="5062943"/>
            <a:ext cx="5608414" cy="1366401"/>
          </a:xfrm>
          <a:prstGeom prst="rect">
            <a:avLst/>
          </a:prstGeom>
          <a:solidFill>
            <a:schemeClr val="bg1"/>
          </a:solidFill>
          <a:ln>
            <a:noFill/>
          </a:ln>
          <a:effectLst>
            <a:outerShdw blurRad="107950" dist="12700" dir="5400000" algn="ctr">
              <a:srgbClr val="000000"/>
            </a:outerShdw>
            <a:softEdge rad="3175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400" b="1" dirty="0">
                <a:effectLst>
                  <a:outerShdw blurRad="38100" dist="38100" dir="2700000" algn="tl">
                    <a:srgbClr val="000000">
                      <a:alpha val="43137"/>
                    </a:srgbClr>
                  </a:outerShdw>
                </a:effectLst>
              </a:rPr>
              <a:t>Tenacious </a:t>
            </a:r>
            <a:r>
              <a:rPr lang="en-US" sz="4400" b="1" dirty="0">
                <a:effectLst>
                  <a:outerShdw blurRad="38100" dist="38100" dir="2700000" algn="tl">
                    <a:srgbClr val="000000">
                      <a:alpha val="43137"/>
                    </a:srgbClr>
                  </a:outerShdw>
                </a:effectLst>
                <a:latin typeface="+mn-lt"/>
              </a:rPr>
              <a:t>Discipleship</a:t>
            </a:r>
            <a:br>
              <a:rPr lang="en-US" sz="4400" b="1" dirty="0">
                <a:effectLst>
                  <a:outerShdw blurRad="38100" dist="38100" dir="2700000" algn="tl">
                    <a:srgbClr val="000000">
                      <a:alpha val="43137"/>
                    </a:srgbClr>
                  </a:outerShdw>
                </a:effectLst>
                <a:latin typeface="+mn-lt"/>
              </a:rPr>
            </a:br>
            <a:r>
              <a:rPr lang="en-US" sz="3600" b="1" dirty="0">
                <a:solidFill>
                  <a:srgbClr val="C00000"/>
                </a:solidFill>
                <a:effectLst>
                  <a:outerShdw blurRad="38100" dist="38100" dir="2700000" algn="tl">
                    <a:srgbClr val="000000">
                      <a:alpha val="43137"/>
                    </a:srgbClr>
                  </a:outerShdw>
                </a:effectLst>
                <a:latin typeface="+mn-lt"/>
              </a:rPr>
              <a:t>Acts 19:8-41</a:t>
            </a:r>
          </a:p>
        </p:txBody>
      </p:sp>
      <p:pic>
        <p:nvPicPr>
          <p:cNvPr id="14" name="Picture 13">
            <a:extLst>
              <a:ext uri="{FF2B5EF4-FFF2-40B4-BE49-F238E27FC236}">
                <a16:creationId xmlns:a16="http://schemas.microsoft.com/office/drawing/2014/main" id="{8750B0F8-1512-49E1-B1CC-F5868A976EDA}"/>
              </a:ext>
            </a:extLst>
          </p:cNvPr>
          <p:cNvPicPr>
            <a:picLocks noChangeAspect="1"/>
          </p:cNvPicPr>
          <p:nvPr/>
        </p:nvPicPr>
        <p:blipFill>
          <a:blip r:embed="rId2"/>
          <a:stretch>
            <a:fillRect/>
          </a:stretch>
        </p:blipFill>
        <p:spPr>
          <a:xfrm>
            <a:off x="8616906" y="914400"/>
            <a:ext cx="533400" cy="869537"/>
          </a:xfrm>
          <a:prstGeom prst="rect">
            <a:avLst/>
          </a:prstGeom>
        </p:spPr>
      </p:pic>
    </p:spTree>
    <p:extLst>
      <p:ext uri="{BB962C8B-B14F-4D97-AF65-F5344CB8AC3E}">
        <p14:creationId xmlns:p14="http://schemas.microsoft.com/office/powerpoint/2010/main" val="3429495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7BE232-6E3E-4B1F-8979-1C2E8333994E}"/>
              </a:ext>
            </a:extLst>
          </p:cNvPr>
          <p:cNvPicPr>
            <a:picLocks noChangeAspect="1"/>
          </p:cNvPicPr>
          <p:nvPr/>
        </p:nvPicPr>
        <p:blipFill>
          <a:blip r:embed="rId2"/>
          <a:stretch>
            <a:fillRect/>
          </a:stretch>
        </p:blipFill>
        <p:spPr>
          <a:xfrm>
            <a:off x="466090" y="627804"/>
            <a:ext cx="5602392" cy="5602392"/>
          </a:xfrm>
          <a:prstGeom prst="rect">
            <a:avLst/>
          </a:prstGeom>
        </p:spPr>
      </p:pic>
      <p:sp>
        <p:nvSpPr>
          <p:cNvPr id="3" name="TextBox 2">
            <a:extLst>
              <a:ext uri="{FF2B5EF4-FFF2-40B4-BE49-F238E27FC236}">
                <a16:creationId xmlns:a16="http://schemas.microsoft.com/office/drawing/2014/main" id="{F67B5EDA-06FC-4D58-8866-C24B4237BB6C}"/>
              </a:ext>
            </a:extLst>
          </p:cNvPr>
          <p:cNvSpPr txBox="1"/>
          <p:nvPr/>
        </p:nvSpPr>
        <p:spPr>
          <a:xfrm>
            <a:off x="6945517" y="1317171"/>
            <a:ext cx="4862742" cy="2116413"/>
          </a:xfrm>
          <a:prstGeom prst="rect">
            <a:avLst/>
          </a:prstGeom>
          <a:noFill/>
        </p:spPr>
        <p:txBody>
          <a:bodyPr wrap="square" rtlCol="0">
            <a:spAutoFit/>
          </a:bodyPr>
          <a:lstStyle/>
          <a:p>
            <a:r>
              <a:rPr lang="en-US" sz="4000" b="1" dirty="0">
                <a:effectLst/>
                <a:latin typeface="Segoe UI Black" panose="020B0A02040204020203" pitchFamily="34" charset="0"/>
                <a:ea typeface="Segoe UI Black" panose="020B0A02040204020203" pitchFamily="34" charset="0"/>
              </a:rPr>
              <a:t>Have you seen this symbol?</a:t>
            </a:r>
            <a:endParaRPr lang="en-US" sz="4000" b="0" dirty="0">
              <a:effectLst/>
              <a:latin typeface="Segoe UI Black" panose="020B0A02040204020203" pitchFamily="34" charset="0"/>
              <a:ea typeface="Segoe UI Black" panose="020B0A02040204020203" pitchFamily="34" charset="0"/>
            </a:endParaRPr>
          </a:p>
          <a:p>
            <a:pPr>
              <a:lnSpc>
                <a:spcPct val="150000"/>
              </a:lnSpc>
              <a:spcBef>
                <a:spcPts val="2400"/>
              </a:spcBef>
            </a:pPr>
            <a:r>
              <a:rPr lang="en-US" sz="2400" b="0" i="1" dirty="0">
                <a:solidFill>
                  <a:srgbClr val="C00000"/>
                </a:solidFill>
                <a:effectLst/>
                <a:latin typeface="Segoe UI" panose="020B0502040204020203" pitchFamily="34" charset="0"/>
                <a:cs typeface="Segoe UI" panose="020B0502040204020203" pitchFamily="34" charset="0"/>
              </a:rPr>
              <a:t>What does it represent?</a:t>
            </a:r>
            <a:endParaRPr lang="en-US" sz="2400" i="1" dirty="0">
              <a:solidFill>
                <a:srgbClr val="C00000"/>
              </a:solidFill>
              <a:latin typeface="Segoe UI" panose="020B0502040204020203" pitchFamily="34" charset="0"/>
              <a:cs typeface="Segoe UI" panose="020B0502040204020203" pitchFamily="34" charset="0"/>
            </a:endParaRPr>
          </a:p>
        </p:txBody>
      </p:sp>
      <p:cxnSp>
        <p:nvCxnSpPr>
          <p:cNvPr id="4" name="Straight Connector 3">
            <a:extLst>
              <a:ext uri="{FF2B5EF4-FFF2-40B4-BE49-F238E27FC236}">
                <a16:creationId xmlns:a16="http://schemas.microsoft.com/office/drawing/2014/main" id="{A3534632-0450-4EFC-A669-12196B0124D5}"/>
              </a:ext>
            </a:extLst>
          </p:cNvPr>
          <p:cNvCxnSpPr/>
          <p:nvPr/>
        </p:nvCxnSpPr>
        <p:spPr>
          <a:xfrm>
            <a:off x="6661922" y="1227439"/>
            <a:ext cx="0" cy="2468880"/>
          </a:xfrm>
          <a:prstGeom prst="line">
            <a:avLst/>
          </a:prstGeom>
          <a:ln w="57150">
            <a:solidFill>
              <a:srgbClr val="C0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70058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DBE536B-5A45-4FA1-A213-D2EFD94C4F93}"/>
              </a:ext>
            </a:extLst>
          </p:cNvPr>
          <p:cNvSpPr txBox="1"/>
          <p:nvPr/>
        </p:nvSpPr>
        <p:spPr>
          <a:xfrm>
            <a:off x="4495800" y="702353"/>
            <a:ext cx="7241180" cy="5546047"/>
          </a:xfrm>
          <a:prstGeom prst="rect">
            <a:avLst/>
          </a:prstGeom>
        </p:spPr>
        <p:txBody>
          <a:bodyPr vert="horz" lIns="91440" tIns="0" rIns="91440" bIns="45720" rtlCol="0" anchor="ctr">
            <a:noAutofit/>
          </a:bodyPr>
          <a:lstStyle/>
          <a:p>
            <a:pPr defTabSz="914400">
              <a:lnSpc>
                <a:spcPct val="250000"/>
              </a:lnSpc>
              <a:spcAft>
                <a:spcPts val="600"/>
              </a:spcAft>
            </a:pPr>
            <a: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“But you will receive</a:t>
            </a:r>
            <a:b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br>
            <a: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when the Holy Spirit has come on you, and you will be My witnesses in Jerusalem, in all Judea and Samaria, </a:t>
            </a:r>
            <a:b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br>
            <a: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and to the ends of the earth.”</a:t>
            </a:r>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100">
                <a:solidFill>
                  <a:schemeClr val="tx1">
                    <a:lumMod val="50000"/>
                    <a:lumOff val="50000"/>
                  </a:schemeClr>
                </a:solidFill>
              </a:rPr>
              <a:pPr defTabSz="914400">
                <a:spcAft>
                  <a:spcPts val="600"/>
                </a:spcAft>
                <a:defRPr/>
              </a:pPr>
              <a:t>4</a:t>
            </a:fld>
            <a:endParaRPr lang="en-US" altLang="en-US" sz="1100" dirty="0">
              <a:solidFill>
                <a:schemeClr val="tx1">
                  <a:lumMod val="50000"/>
                  <a:lumOff val="50000"/>
                </a:schemeClr>
              </a:solidFill>
            </a:endParaRPr>
          </a:p>
        </p:txBody>
      </p:sp>
      <p:sp>
        <p:nvSpPr>
          <p:cNvPr id="6" name="Rectangle: Rounded Corners 5">
            <a:extLst>
              <a:ext uri="{FF2B5EF4-FFF2-40B4-BE49-F238E27FC236}">
                <a16:creationId xmlns:a16="http://schemas.microsoft.com/office/drawing/2014/main" id="{0D5B596B-725A-4D4E-919B-0D56FA2E43E7}"/>
              </a:ext>
            </a:extLst>
          </p:cNvPr>
          <p:cNvSpPr/>
          <p:nvPr/>
        </p:nvSpPr>
        <p:spPr bwMode="auto">
          <a:xfrm>
            <a:off x="571885" y="516153"/>
            <a:ext cx="2720607" cy="855447"/>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algn="ctr">
              <a:spcAft>
                <a:spcPts val="600"/>
              </a:spcAft>
            </a:pPr>
            <a:r>
              <a:rPr lang="en-US" sz="4800" b="1" dirty="0">
                <a:solidFill>
                  <a:srgbClr val="910101"/>
                </a:solidFill>
                <a:effectLst>
                  <a:outerShdw blurRad="38100" dist="38100" dir="2700000" algn="tl">
                    <a:srgbClr val="000000">
                      <a:alpha val="43137"/>
                    </a:srgbClr>
                  </a:outerShdw>
                </a:effectLst>
                <a:latin typeface="Papyrus" panose="03070502060502030205" pitchFamily="66" charset="0"/>
              </a:rPr>
              <a:t>Acts 1:8</a:t>
            </a:r>
            <a:endParaRPr lang="en-US" sz="4000" b="1" i="1" dirty="0">
              <a:latin typeface="Papyrus" panose="03070502060502030205" pitchFamily="66" charset="0"/>
            </a:endParaRPr>
          </a:p>
        </p:txBody>
      </p:sp>
      <p:sp>
        <p:nvSpPr>
          <p:cNvPr id="2" name="TextBox 1">
            <a:extLst>
              <a:ext uri="{FF2B5EF4-FFF2-40B4-BE49-F238E27FC236}">
                <a16:creationId xmlns:a16="http://schemas.microsoft.com/office/drawing/2014/main" id="{10987DA9-24EA-4650-99A2-F06BB3318B59}"/>
              </a:ext>
            </a:extLst>
          </p:cNvPr>
          <p:cNvSpPr txBox="1"/>
          <p:nvPr/>
        </p:nvSpPr>
        <p:spPr>
          <a:xfrm>
            <a:off x="8001000" y="886890"/>
            <a:ext cx="4267200" cy="1323439"/>
          </a:xfrm>
          <a:prstGeom prst="rect">
            <a:avLst/>
          </a:prstGeom>
          <a:noFill/>
        </p:spPr>
        <p:txBody>
          <a:bodyPr wrap="square" rtlCol="0">
            <a:spAutoFit/>
          </a:bodyPr>
          <a:lstStyle/>
          <a:p>
            <a:r>
              <a:rPr lang="en-US" sz="8000" b="1" spc="-100" dirty="0">
                <a:solidFill>
                  <a:srgbClr val="910101"/>
                </a:solidFill>
                <a:effectLst>
                  <a:outerShdw blurRad="38100" dist="38100" dir="2700000" algn="tl">
                    <a:srgbClr val="000000">
                      <a:alpha val="43137"/>
                    </a:srgbClr>
                  </a:outerShdw>
                </a:effectLst>
                <a:latin typeface="Rage Italic" panose="03070502040507070304" pitchFamily="66" charset="0"/>
                <a:cs typeface="Segoe UI Semibold" panose="020B0702040204020203" pitchFamily="34" charset="0"/>
              </a:rPr>
              <a:t>POWER</a:t>
            </a:r>
            <a:endParaRPr lang="en-US" sz="8000" dirty="0"/>
          </a:p>
        </p:txBody>
      </p:sp>
      <p:sp>
        <p:nvSpPr>
          <p:cNvPr id="13" name="Rectangle 4">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Tree>
    <p:extLst>
      <p:ext uri="{BB962C8B-B14F-4D97-AF65-F5344CB8AC3E}">
        <p14:creationId xmlns:p14="http://schemas.microsoft.com/office/powerpoint/2010/main" val="719571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Rectangle: Rounded Corners 3">
            <a:extLst>
              <a:ext uri="{FF2B5EF4-FFF2-40B4-BE49-F238E27FC236}">
                <a16:creationId xmlns:a16="http://schemas.microsoft.com/office/drawing/2014/main" id="{3557725F-5149-44D1-ACB7-626F0A6DFEE8}"/>
              </a:ext>
            </a:extLst>
          </p:cNvPr>
          <p:cNvSpPr/>
          <p:nvPr/>
        </p:nvSpPr>
        <p:spPr bwMode="auto">
          <a:xfrm>
            <a:off x="-3297" y="252116"/>
            <a:ext cx="3820744" cy="3071906"/>
          </a:xfrm>
          <a:prstGeom prst="roundRect">
            <a:avLst/>
          </a:prstGeom>
          <a:scene3d>
            <a:camera prst="orthographicFront">
              <a:rot lat="0" lon="0" rev="0"/>
            </a:camera>
            <a:lightRig rig="soft" dir="t">
              <a:rot lat="0" lon="0" rev="0"/>
            </a:lightRig>
          </a:scene3d>
        </p:spPr>
        <p:txBody>
          <a:bodyPr vert="horz" lIns="91440" tIns="45720" rIns="91440" bIns="45720" numCol="1" rtlCol="0" anchor="t" anchorCtr="0" compatLnSpc="1">
            <a:prstTxWarp prst="textNoShape">
              <a:avLst/>
            </a:prstTxWarp>
            <a:noAutofit/>
          </a:bodyPr>
          <a:lstStyle/>
          <a:p>
            <a:pPr defTabSz="914400">
              <a:lnSpc>
                <a:spcPct val="90000"/>
              </a:lnSpc>
              <a:spcBef>
                <a:spcPct val="0"/>
              </a:spcBef>
              <a:spcAft>
                <a:spcPts val="600"/>
              </a:spcAft>
              <a:tabLst>
                <a:tab pos="11255375" algn="r"/>
              </a:tabLst>
            </a:pPr>
            <a:r>
              <a:rPr lang="en-US" sz="4000" b="1" kern="1200" cap="small" dirty="0">
                <a:solidFill>
                  <a:srgbClr val="FFFFFF"/>
                </a:solidFill>
                <a:effectLst>
                  <a:outerShdw blurRad="38100" dist="38100" dir="2700000" algn="tl">
                    <a:srgbClr val="000000">
                      <a:alpha val="43137"/>
                    </a:srgbClr>
                  </a:outerShdw>
                </a:effectLst>
                <a:latin typeface="Segoe UI" panose="020B0502040204020203" pitchFamily="34" charset="0"/>
                <a:ea typeface="+mj-ea"/>
                <a:cs typeface="Segoe UI" panose="020B0502040204020203" pitchFamily="34" charset="0"/>
              </a:rPr>
              <a:t>The 2</a:t>
            </a:r>
            <a:r>
              <a:rPr lang="en-US" sz="4000" b="1" kern="1200" cap="small" baseline="30000" dirty="0">
                <a:solidFill>
                  <a:srgbClr val="FFFFFF"/>
                </a:solidFill>
                <a:effectLst>
                  <a:outerShdw blurRad="38100" dist="38100" dir="2700000" algn="tl">
                    <a:srgbClr val="000000">
                      <a:alpha val="43137"/>
                    </a:srgbClr>
                  </a:outerShdw>
                </a:effectLst>
                <a:latin typeface="Segoe UI" panose="020B0502040204020203" pitchFamily="34" charset="0"/>
                <a:ea typeface="+mj-ea"/>
                <a:cs typeface="Segoe UI" panose="020B0502040204020203" pitchFamily="34" charset="0"/>
              </a:rPr>
              <a:t>nd &amp; </a:t>
            </a:r>
            <a:r>
              <a:rPr lang="en-US" sz="4000" b="1" kern="1200" cap="small" dirty="0">
                <a:solidFill>
                  <a:srgbClr val="FFFFFF"/>
                </a:solidFill>
                <a:effectLst>
                  <a:outerShdw blurRad="38100" dist="38100" dir="2700000" algn="tl">
                    <a:srgbClr val="000000">
                      <a:alpha val="43137"/>
                    </a:srgbClr>
                  </a:outerShdw>
                </a:effectLst>
                <a:latin typeface="Segoe UI" panose="020B0502040204020203" pitchFamily="34" charset="0"/>
                <a:ea typeface="+mj-ea"/>
                <a:cs typeface="Segoe UI" panose="020B0502040204020203" pitchFamily="34" charset="0"/>
              </a:rPr>
              <a:t>3</a:t>
            </a:r>
            <a:r>
              <a:rPr lang="en-US" sz="4000" b="1" kern="1200" cap="small" baseline="30000" dirty="0">
                <a:solidFill>
                  <a:srgbClr val="FFFFFF"/>
                </a:solidFill>
                <a:effectLst>
                  <a:outerShdw blurRad="38100" dist="38100" dir="2700000" algn="tl">
                    <a:srgbClr val="000000">
                      <a:alpha val="43137"/>
                    </a:srgbClr>
                  </a:outerShdw>
                </a:effectLst>
                <a:latin typeface="Segoe UI" panose="020B0502040204020203" pitchFamily="34" charset="0"/>
                <a:ea typeface="+mj-ea"/>
                <a:cs typeface="Segoe UI" panose="020B0502040204020203" pitchFamily="34" charset="0"/>
              </a:rPr>
              <a:t>rd</a:t>
            </a:r>
            <a:endParaRPr lang="en-US" sz="4000" b="1" kern="1200" cap="small" dirty="0">
              <a:solidFill>
                <a:srgbClr val="FFFFFF"/>
              </a:solidFill>
              <a:effectLst>
                <a:outerShdw blurRad="38100" dist="38100" dir="2700000" algn="tl">
                  <a:srgbClr val="000000">
                    <a:alpha val="43137"/>
                  </a:srgbClr>
                </a:outerShdw>
              </a:effectLst>
              <a:latin typeface="Segoe UI" panose="020B0502040204020203" pitchFamily="34" charset="0"/>
              <a:ea typeface="+mj-ea"/>
              <a:cs typeface="Segoe UI" panose="020B0502040204020203" pitchFamily="34" charset="0"/>
            </a:endParaRPr>
          </a:p>
          <a:p>
            <a:pPr defTabSz="914400">
              <a:lnSpc>
                <a:spcPct val="90000"/>
              </a:lnSpc>
              <a:spcBef>
                <a:spcPct val="0"/>
              </a:spcBef>
              <a:spcAft>
                <a:spcPts val="600"/>
              </a:spcAft>
              <a:tabLst>
                <a:tab pos="11255375" algn="r"/>
              </a:tabLst>
            </a:pPr>
            <a:r>
              <a:rPr lang="en-US" sz="4000" b="1" cap="small" dirty="0">
                <a:solidFill>
                  <a:srgbClr val="FFFFFF"/>
                </a:solidFill>
                <a:effectLst>
                  <a:outerShdw blurRad="38100" dist="38100" dir="2700000" algn="tl">
                    <a:srgbClr val="000000">
                      <a:alpha val="43137"/>
                    </a:srgbClr>
                  </a:outerShdw>
                </a:effectLst>
                <a:latin typeface="Segoe UI" panose="020B0502040204020203" pitchFamily="34" charset="0"/>
                <a:ea typeface="+mj-ea"/>
                <a:cs typeface="Segoe UI" panose="020B0502040204020203" pitchFamily="34" charset="0"/>
              </a:rPr>
              <a:t>Missionary</a:t>
            </a:r>
          </a:p>
          <a:p>
            <a:pPr defTabSz="914400">
              <a:lnSpc>
                <a:spcPct val="90000"/>
              </a:lnSpc>
              <a:spcBef>
                <a:spcPct val="0"/>
              </a:spcBef>
              <a:spcAft>
                <a:spcPts val="600"/>
              </a:spcAft>
              <a:tabLst>
                <a:tab pos="11255375" algn="r"/>
              </a:tabLst>
            </a:pPr>
            <a:r>
              <a:rPr lang="en-US" sz="4000" b="1" kern="1200" cap="small" dirty="0">
                <a:solidFill>
                  <a:srgbClr val="FFFFFF"/>
                </a:solidFill>
                <a:effectLst>
                  <a:outerShdw blurRad="38100" dist="38100" dir="2700000" algn="tl">
                    <a:srgbClr val="000000">
                      <a:alpha val="43137"/>
                    </a:srgbClr>
                  </a:outerShdw>
                </a:effectLst>
                <a:latin typeface="Segoe UI" panose="020B0502040204020203" pitchFamily="34" charset="0"/>
                <a:ea typeface="+mj-ea"/>
                <a:cs typeface="Segoe UI" panose="020B0502040204020203" pitchFamily="34" charset="0"/>
              </a:rPr>
              <a:t>Journeys</a:t>
            </a:r>
          </a:p>
          <a:p>
            <a:pPr defTabSz="914400">
              <a:spcBef>
                <a:spcPct val="0"/>
              </a:spcBef>
              <a:spcAft>
                <a:spcPts val="600"/>
              </a:spcAft>
              <a:tabLst>
                <a:tab pos="11255375" algn="r"/>
              </a:tabLst>
            </a:pPr>
            <a:endParaRPr lang="en-US" b="1" kern="1200" cap="small" dirty="0">
              <a:solidFill>
                <a:srgbClr val="FFFFFF"/>
              </a:solidFill>
              <a:effectLst>
                <a:outerShdw blurRad="38100" dist="38100" dir="2700000" algn="tl">
                  <a:srgbClr val="000000">
                    <a:alpha val="43137"/>
                  </a:srgbClr>
                </a:outerShdw>
              </a:effectLst>
              <a:latin typeface="Segoe UI" panose="020B0502040204020203" pitchFamily="34" charset="0"/>
              <a:ea typeface="+mj-ea"/>
              <a:cs typeface="Segoe UI" panose="020B0502040204020203" pitchFamily="34" charset="0"/>
            </a:endParaRPr>
          </a:p>
          <a:p>
            <a:pPr defTabSz="914400">
              <a:spcBef>
                <a:spcPct val="0"/>
              </a:spcBef>
              <a:spcAft>
                <a:spcPts val="600"/>
              </a:spcAft>
              <a:tabLst>
                <a:tab pos="11255375" algn="r"/>
              </a:tabLst>
            </a:pPr>
            <a:r>
              <a:rPr lang="en-US" sz="2800" kern="1200" dirty="0">
                <a:solidFill>
                  <a:srgbClr val="FFFFFF"/>
                </a:solidFill>
                <a:effectLst>
                  <a:outerShdw blurRad="38100" dist="38100" dir="2700000" algn="tl">
                    <a:srgbClr val="000000">
                      <a:alpha val="43137"/>
                    </a:srgbClr>
                  </a:outerShdw>
                </a:effectLst>
                <a:latin typeface="Segoe UI" panose="020B0502040204020203" pitchFamily="34" charset="0"/>
                <a:ea typeface="+mj-ea"/>
                <a:cs typeface="Segoe UI" panose="020B0502040204020203" pitchFamily="34" charset="0"/>
              </a:rPr>
              <a:t>50-52, 53-57 AD</a:t>
            </a: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154647" y="6414915"/>
            <a:ext cx="2743200" cy="365125"/>
          </a:xfrm>
        </p:spPr>
        <p:txBody>
          <a:bodyPr vert="horz" lIns="91440" tIns="45720" rIns="91440" bIns="45720" rtlCol="0" anchor="ctr">
            <a:normAutofit/>
          </a:bodyPr>
          <a:lstStyle>
            <a:lvl1pPr>
              <a:defRPr sz="900" b="1">
                <a:solidFill>
                  <a:schemeClr val="bg1"/>
                </a:solidFill>
                <a:latin typeface="+mn-lt"/>
              </a:defRPr>
            </a:lvl1pPr>
          </a:lstStyle>
          <a:p>
            <a:pPr defTabSz="914400">
              <a:spcAft>
                <a:spcPts val="600"/>
              </a:spcAft>
              <a:defRPr/>
            </a:pPr>
            <a:r>
              <a:rPr lang="en-US" altLang="en-US" sz="1100" dirty="0"/>
              <a:t>© Eric F. Glover 2021</a:t>
            </a:r>
            <a:endParaRPr lang="en-US" altLang="en-US" sz="1100" b="1" dirty="0"/>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704319"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100">
                <a:solidFill>
                  <a:schemeClr val="tx1">
                    <a:lumMod val="50000"/>
                    <a:lumOff val="50000"/>
                  </a:schemeClr>
                </a:solidFill>
              </a:rPr>
              <a:pPr defTabSz="914400">
                <a:spcAft>
                  <a:spcPts val="600"/>
                </a:spcAft>
                <a:defRPr/>
              </a:pPr>
              <a:t>5</a:t>
            </a:fld>
            <a:endParaRPr lang="en-US" altLang="en-US" sz="1100" dirty="0">
              <a:solidFill>
                <a:schemeClr val="tx1">
                  <a:lumMod val="50000"/>
                  <a:lumOff val="50000"/>
                </a:schemeClr>
              </a:solidFill>
            </a:endParaRPr>
          </a:p>
        </p:txBody>
      </p:sp>
      <p:sp>
        <p:nvSpPr>
          <p:cNvPr id="18" name="TextBox 17">
            <a:extLst>
              <a:ext uri="{FF2B5EF4-FFF2-40B4-BE49-F238E27FC236}">
                <a16:creationId xmlns:a16="http://schemas.microsoft.com/office/drawing/2014/main" id="{D1138551-6A44-47A4-98BA-62E0623190BD}"/>
              </a:ext>
            </a:extLst>
          </p:cNvPr>
          <p:cNvSpPr txBox="1"/>
          <p:nvPr/>
        </p:nvSpPr>
        <p:spPr>
          <a:xfrm>
            <a:off x="7748493" y="1666275"/>
            <a:ext cx="4170273" cy="4478149"/>
          </a:xfrm>
          <a:prstGeom prst="rect">
            <a:avLst/>
          </a:prstGeom>
          <a:noFill/>
        </p:spPr>
        <p:txBody>
          <a:bodyPr wrap="square" rIns="0" rtlCol="0">
            <a:spAutoFit/>
          </a:bodyPr>
          <a:lstStyle/>
          <a:p>
            <a:pPr marL="457200" lvl="2" indent="-457200">
              <a:spcAft>
                <a:spcPts val="4200"/>
              </a:spcAft>
              <a:buClr>
                <a:srgbClr val="C00000"/>
              </a:buClr>
              <a:buFont typeface="Wingdings" panose="05000000000000000000" pitchFamily="2" charset="2"/>
              <a:buChar char="v"/>
            </a:pPr>
            <a:r>
              <a:rPr lang="en-US" b="1" dirty="0">
                <a:latin typeface="Segoe UI Semibold" panose="020B0702040204020203" pitchFamily="34" charset="0"/>
                <a:cs typeface="Segoe UI Semibold" panose="020B0702040204020203" pitchFamily="34" charset="0"/>
              </a:rPr>
              <a:t>Leading commercial center in </a:t>
            </a:r>
            <a:br>
              <a:rPr lang="en-US" b="1" dirty="0">
                <a:latin typeface="Segoe UI Semibold" panose="020B0702040204020203" pitchFamily="34" charset="0"/>
                <a:cs typeface="Segoe UI Semibold" panose="020B0702040204020203" pitchFamily="34" charset="0"/>
              </a:rPr>
            </a:br>
            <a:r>
              <a:rPr lang="en-US" b="1" dirty="0">
                <a:latin typeface="Segoe UI Semibold" panose="020B0702040204020203" pitchFamily="34" charset="0"/>
                <a:cs typeface="Segoe UI Semibold" panose="020B0702040204020203" pitchFamily="34" charset="0"/>
              </a:rPr>
              <a:t>Asia Minor – population ~300,000</a:t>
            </a:r>
          </a:p>
          <a:p>
            <a:pPr marL="457200" lvl="2" indent="-457200">
              <a:spcAft>
                <a:spcPts val="4200"/>
              </a:spcAft>
              <a:buClr>
                <a:srgbClr val="C00000"/>
              </a:buClr>
              <a:buFont typeface="Wingdings" panose="05000000000000000000" pitchFamily="2" charset="2"/>
              <a:buChar char="v"/>
            </a:pPr>
            <a:r>
              <a:rPr lang="en-US" b="1" dirty="0">
                <a:latin typeface="Segoe UI Semibold" panose="020B0702040204020203" pitchFamily="34" charset="0"/>
                <a:cs typeface="Segoe UI Semibold" panose="020B0702040204020203" pitchFamily="34" charset="0"/>
              </a:rPr>
              <a:t>Beautiful city, very sophisticated, wealthy, and pagan.</a:t>
            </a:r>
          </a:p>
          <a:p>
            <a:pPr marL="457200" lvl="2" indent="-457200">
              <a:spcAft>
                <a:spcPts val="4200"/>
              </a:spcAft>
              <a:buClr>
                <a:srgbClr val="C00000"/>
              </a:buClr>
              <a:buFont typeface="Wingdings" panose="05000000000000000000" pitchFamily="2" charset="2"/>
              <a:buChar char="v"/>
            </a:pPr>
            <a:r>
              <a:rPr lang="en-US" b="1" dirty="0">
                <a:latin typeface="Segoe UI Semibold" panose="020B0702040204020203" pitchFamily="34" charset="0"/>
                <a:cs typeface="Segoe UI Semibold" panose="020B0702040204020203" pitchFamily="34" charset="0"/>
              </a:rPr>
              <a:t>Major religious center – focusing on the worship of Diana (Artemis)</a:t>
            </a:r>
          </a:p>
          <a:p>
            <a:pPr marL="457200" lvl="2" indent="-457200">
              <a:spcAft>
                <a:spcPts val="4200"/>
              </a:spcAft>
              <a:buClr>
                <a:srgbClr val="C00000"/>
              </a:buClr>
              <a:buFont typeface="Wingdings" panose="05000000000000000000" pitchFamily="2" charset="2"/>
              <a:buChar char="v"/>
            </a:pPr>
            <a:r>
              <a:rPr lang="en-US" b="1" dirty="0">
                <a:latin typeface="Segoe UI Semibold" panose="020B0702040204020203" pitchFamily="34" charset="0"/>
                <a:cs typeface="Segoe UI Semibold" panose="020B0702040204020203" pitchFamily="34" charset="0"/>
              </a:rPr>
              <a:t>Home of the </a:t>
            </a:r>
            <a:r>
              <a:rPr lang="en-US" dirty="0">
                <a:latin typeface="Segoe UI Semibold" panose="020B0702040204020203" pitchFamily="34" charset="0"/>
                <a:cs typeface="Segoe UI Semibold" panose="020B0702040204020203" pitchFamily="34" charset="0"/>
              </a:rPr>
              <a:t>Temple of Artemis</a:t>
            </a:r>
            <a:r>
              <a:rPr lang="en-US" b="1" dirty="0">
                <a:latin typeface="Segoe UI Semibold" panose="020B0702040204020203" pitchFamily="34" charset="0"/>
                <a:cs typeface="Segoe UI Semibold" panose="020B0702040204020203" pitchFamily="34" charset="0"/>
              </a:rPr>
              <a:t>, one of the seven wonder of the ancient world – four times the size of the Parthenon in Athens.</a:t>
            </a:r>
          </a:p>
        </p:txBody>
      </p:sp>
      <p:sp>
        <p:nvSpPr>
          <p:cNvPr id="11" name="Rectangle: Rounded Corners 10">
            <a:extLst>
              <a:ext uri="{FF2B5EF4-FFF2-40B4-BE49-F238E27FC236}">
                <a16:creationId xmlns:a16="http://schemas.microsoft.com/office/drawing/2014/main" id="{8AE10510-779F-4F57-9277-5705D2FB76C8}"/>
              </a:ext>
            </a:extLst>
          </p:cNvPr>
          <p:cNvSpPr/>
          <p:nvPr/>
        </p:nvSpPr>
        <p:spPr>
          <a:xfrm>
            <a:off x="5951763" y="356112"/>
            <a:ext cx="3351061" cy="707059"/>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4400" b="1" cap="small" dirty="0">
                <a:ln>
                  <a:solidFill>
                    <a:srgbClr val="C00000"/>
                  </a:solidFill>
                </a:ln>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Ephesus</a:t>
            </a:r>
          </a:p>
        </p:txBody>
      </p:sp>
      <p:pic>
        <p:nvPicPr>
          <p:cNvPr id="3" name="Picture 2">
            <a:extLst>
              <a:ext uri="{FF2B5EF4-FFF2-40B4-BE49-F238E27FC236}">
                <a16:creationId xmlns:a16="http://schemas.microsoft.com/office/drawing/2014/main" id="{EEFBA471-911D-44C7-84CA-998D0C5784A7}"/>
              </a:ext>
            </a:extLst>
          </p:cNvPr>
          <p:cNvPicPr>
            <a:picLocks noChangeAspect="1"/>
          </p:cNvPicPr>
          <p:nvPr/>
        </p:nvPicPr>
        <p:blipFill>
          <a:blip r:embed="rId2"/>
          <a:stretch>
            <a:fillRect/>
          </a:stretch>
        </p:blipFill>
        <p:spPr>
          <a:xfrm>
            <a:off x="3418115" y="1419281"/>
            <a:ext cx="4050450" cy="48304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Oval 8">
            <a:extLst>
              <a:ext uri="{FF2B5EF4-FFF2-40B4-BE49-F238E27FC236}">
                <a16:creationId xmlns:a16="http://schemas.microsoft.com/office/drawing/2014/main" id="{53A43237-4097-4BFA-92AE-9F3EAEBBE99B}"/>
              </a:ext>
            </a:extLst>
          </p:cNvPr>
          <p:cNvSpPr/>
          <p:nvPr/>
        </p:nvSpPr>
        <p:spPr>
          <a:xfrm>
            <a:off x="6200264" y="4159548"/>
            <a:ext cx="1149927" cy="4873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196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90CFC33-6A9F-45EE-9855-DE29E917CE59}"/>
              </a:ext>
            </a:extLst>
          </p:cNvPr>
          <p:cNvGrpSpPr/>
          <p:nvPr/>
        </p:nvGrpSpPr>
        <p:grpSpPr>
          <a:xfrm>
            <a:off x="8150352" y="0"/>
            <a:ext cx="4570333" cy="6858000"/>
            <a:chOff x="8150352" y="0"/>
            <a:chExt cx="4570333" cy="6858000"/>
          </a:xfrm>
        </p:grpSpPr>
        <p:sp>
          <p:nvSpPr>
            <p:cNvPr id="14" name="Rectangle 13">
              <a:extLst>
                <a:ext uri="{FF2B5EF4-FFF2-40B4-BE49-F238E27FC236}">
                  <a16:creationId xmlns:a16="http://schemas.microsoft.com/office/drawing/2014/main" id="{670EC806-A073-4064-AA2E-39B50E125821}"/>
                </a:ext>
              </a:extLst>
            </p:cNvPr>
            <p:cNvSpPr/>
            <p:nvPr/>
          </p:nvSpPr>
          <p:spPr>
            <a:xfrm>
              <a:off x="8157213" y="0"/>
              <a:ext cx="4037834" cy="6858000"/>
            </a:xfrm>
            <a:prstGeom prst="rect">
              <a:avLst/>
            </a:prstGeom>
            <a:gradFill flip="none" rotWithShape="1">
              <a:gsLst>
                <a:gs pos="8000">
                  <a:srgbClr val="000000"/>
                </a:gs>
                <a:gs pos="100000">
                  <a:schemeClr val="accent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effectLst>
                  <a:outerShdw blurRad="38100" dist="38100" dir="2700000" algn="tl">
                    <a:srgbClr val="000000">
                      <a:alpha val="43137"/>
                    </a:srgbClr>
                  </a:outerShdw>
                </a:effectLst>
              </a:endParaRPr>
            </a:p>
          </p:txBody>
        </p:sp>
        <p:sp>
          <p:nvSpPr>
            <p:cNvPr id="15" name="Rectangle 14">
              <a:extLst>
                <a:ext uri="{FF2B5EF4-FFF2-40B4-BE49-F238E27FC236}">
                  <a16:creationId xmlns:a16="http://schemas.microsoft.com/office/drawing/2014/main" id="{C4115B42-2CDE-4870-A035-107AEF8DE0DF}"/>
                </a:ext>
              </a:extLst>
            </p:cNvPr>
            <p:cNvSpPr/>
            <p:nvPr/>
          </p:nvSpPr>
          <p:spPr>
            <a:xfrm>
              <a:off x="8150352" y="4352539"/>
              <a:ext cx="4041648" cy="2505456"/>
            </a:xfrm>
            <a:prstGeom prst="rect">
              <a:avLst/>
            </a:prstGeom>
            <a:gradFill flip="none" rotWithShape="1">
              <a:gsLst>
                <a:gs pos="2000">
                  <a:schemeClr val="accent1">
                    <a:alpha val="29000"/>
                  </a:schemeClr>
                </a:gs>
                <a:gs pos="100000">
                  <a:srgbClr val="000000">
                    <a:alpha val="3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effectLst>
                  <a:outerShdw blurRad="38100" dist="38100" dir="2700000" algn="tl">
                    <a:srgbClr val="000000">
                      <a:alpha val="43137"/>
                    </a:srgbClr>
                  </a:outerShdw>
                </a:effectLst>
              </a:endParaRPr>
            </a:p>
          </p:txBody>
        </p:sp>
        <p:sp>
          <p:nvSpPr>
            <p:cNvPr id="17" name="Oval 16">
              <a:extLst>
                <a:ext uri="{FF2B5EF4-FFF2-40B4-BE49-F238E27FC236}">
                  <a16:creationId xmlns:a16="http://schemas.microsoft.com/office/drawing/2014/main" id="{65F6619C-FAE6-48DC-80CA-6D44FDB04C12}"/>
                </a:ext>
              </a:extLst>
            </p:cNvPr>
            <p:cNvSpPr/>
            <p:nvPr/>
          </p:nvSpPr>
          <p:spPr>
            <a:xfrm rot="1066979">
              <a:off x="8788765" y="1190693"/>
              <a:ext cx="3931920" cy="3931920"/>
            </a:xfrm>
            <a:prstGeom prst="ellipse">
              <a:avLst/>
            </a:prstGeom>
            <a:gradFill>
              <a:gsLst>
                <a:gs pos="2000">
                  <a:schemeClr val="accent1">
                    <a:alpha val="29000"/>
                    <a:lumMod val="100000"/>
                  </a:schemeClr>
                </a:gs>
                <a:gs pos="100000">
                  <a:srgbClr val="000000">
                    <a:alpha val="30000"/>
                  </a:srgb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effectLst>
                  <a:outerShdw blurRad="38100" dist="38100" dir="2700000" algn="tl">
                    <a:srgbClr val="000000">
                      <a:alpha val="43137"/>
                    </a:srgbClr>
                  </a:outerShdw>
                </a:effectLst>
              </a:endParaRPr>
            </a:p>
          </p:txBody>
        </p:sp>
      </p:gr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838200" y="6356350"/>
            <a:ext cx="2049855" cy="365125"/>
          </a:xfrm>
        </p:spPr>
        <p:txBody>
          <a:bodyPr vert="horz" lIns="91440" tIns="45720" rIns="91440" bIns="45720" rtlCol="0" anchor="ctr">
            <a:normAutofit/>
          </a:bodyPr>
          <a:lstStyle>
            <a:lvl1pPr>
              <a:defRPr sz="900" b="1">
                <a:solidFill>
                  <a:schemeClr val="bg1"/>
                </a:solidFill>
                <a:latin typeface="+mn-lt"/>
              </a:defRPr>
            </a:lvl1pPr>
          </a:lstStyle>
          <a:p>
            <a:pPr defTabSz="914400">
              <a:spcAft>
                <a:spcPts val="600"/>
              </a:spcAft>
              <a:defRPr/>
            </a:pPr>
            <a:r>
              <a:rPr lang="en-US" altLang="en-US" sz="1200" b="0" dirty="0">
                <a:solidFill>
                  <a:srgbClr val="FFFFFF"/>
                </a:solidFill>
                <a:latin typeface="Calibri" panose="020F0502020204030204"/>
              </a:rPr>
              <a:t>© Eric F. Glover 2021</a:t>
            </a:r>
          </a:p>
        </p:txBody>
      </p:sp>
      <p:sp>
        <p:nvSpPr>
          <p:cNvPr id="11" name="Rectangle 4">
            <a:extLst>
              <a:ext uri="{FF2B5EF4-FFF2-40B4-BE49-F238E27FC236}">
                <a16:creationId xmlns:a16="http://schemas.microsoft.com/office/drawing/2014/main" id="{27A8950C-6A28-46DE-B208-C35887634C00}"/>
              </a:ext>
            </a:extLst>
          </p:cNvPr>
          <p:cNvSpPr txBox="1">
            <a:spLocks noChangeArrowheads="1"/>
          </p:cNvSpPr>
          <p:nvPr/>
        </p:nvSpPr>
        <p:spPr>
          <a:xfrm>
            <a:off x="76200" y="6553200"/>
            <a:ext cx="1431255" cy="258077"/>
          </a:xfrm>
          <a:prstGeom prst="rect">
            <a:avLst/>
          </a:prstGeom>
          <a:ln/>
        </p:spPr>
        <p:txBody>
          <a:bodyPr vert="horz" lIns="91440" tIns="45720" rIns="91440" bIns="45720" rtlCol="0" anchor="b"/>
          <a:lstStyle>
            <a:defPPr>
              <a:defRPr lang="en-US"/>
            </a:defPPr>
            <a:lvl1pPr marL="0" algn="l"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dirty="0"/>
              <a:t>© Eric F. Glover 2021</a:t>
            </a:r>
          </a:p>
        </p:txBody>
      </p:sp>
      <p:sp>
        <p:nvSpPr>
          <p:cNvPr id="16" name="Rectangle 6">
            <a:extLst>
              <a:ext uri="{FF2B5EF4-FFF2-40B4-BE49-F238E27FC236}">
                <a16:creationId xmlns:a16="http://schemas.microsoft.com/office/drawing/2014/main" id="{F253D238-642E-4A08-B412-D7D8A9AEDBF8}"/>
              </a:ext>
            </a:extLst>
          </p:cNvPr>
          <p:cNvSpPr txBox="1">
            <a:spLocks noChangeArrowheads="1"/>
          </p:cNvSpPr>
          <p:nvPr/>
        </p:nvSpPr>
        <p:spPr>
          <a:xfrm>
            <a:off x="10977824" y="6482455"/>
            <a:ext cx="1186758"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fld id="{525D6D22-F3CC-406C-AB7C-C30BB762FCEA}" type="slidenum">
              <a:rPr lang="en-US" altLang="en-US" b="0" smtClean="0">
                <a:latin typeface="Calibri" panose="020F0502020204030204"/>
              </a:rPr>
              <a:pPr defTabSz="914400">
                <a:spcAft>
                  <a:spcPts val="600"/>
                </a:spcAft>
                <a:defRPr/>
              </a:pPr>
              <a:t>6</a:t>
            </a:fld>
            <a:endParaRPr lang="en-US" altLang="en-US" b="0" dirty="0">
              <a:latin typeface="Calibri" panose="020F0502020204030204"/>
            </a:endParaRPr>
          </a:p>
        </p:txBody>
      </p:sp>
      <p:sp>
        <p:nvSpPr>
          <p:cNvPr id="18" name="Rectangle 4">
            <a:extLst>
              <a:ext uri="{FF2B5EF4-FFF2-40B4-BE49-F238E27FC236}">
                <a16:creationId xmlns:a16="http://schemas.microsoft.com/office/drawing/2014/main" id="{A8322DE8-A563-489C-B952-82ACFBFF1066}"/>
              </a:ext>
            </a:extLst>
          </p:cNvPr>
          <p:cNvSpPr txBox="1">
            <a:spLocks noChangeArrowheads="1"/>
          </p:cNvSpPr>
          <p:nvPr/>
        </p:nvSpPr>
        <p:spPr>
          <a:xfrm>
            <a:off x="0" y="6492875"/>
            <a:ext cx="2743200"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r>
              <a:rPr lang="en-US" altLang="en-US" sz="800" dirty="0">
                <a:solidFill>
                  <a:schemeClr val="tx1"/>
                </a:solidFill>
                <a:latin typeface="Segoe UI" panose="020B0502040204020203" pitchFamily="34" charset="0"/>
                <a:cs typeface="Segoe UI" panose="020B0502040204020203" pitchFamily="34" charset="0"/>
              </a:rPr>
              <a:t>© Eric F. Glover 2021</a:t>
            </a:r>
          </a:p>
        </p:txBody>
      </p:sp>
      <p:sp>
        <p:nvSpPr>
          <p:cNvPr id="26" name="Rectangle: Rounded Corners 25">
            <a:extLst>
              <a:ext uri="{FF2B5EF4-FFF2-40B4-BE49-F238E27FC236}">
                <a16:creationId xmlns:a16="http://schemas.microsoft.com/office/drawing/2014/main" id="{335FC761-B1CB-4083-BD23-FB0F90B9FFC2}"/>
              </a:ext>
            </a:extLst>
          </p:cNvPr>
          <p:cNvSpPr/>
          <p:nvPr/>
        </p:nvSpPr>
        <p:spPr bwMode="auto">
          <a:xfrm>
            <a:off x="8529014" y="685850"/>
            <a:ext cx="3267920" cy="1366615"/>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0" rIns="91440" bIns="0" numCol="1" rtlCol="0" anchor="ctr" anchorCtr="0" compatLnSpc="1">
            <a:prstTxWarp prst="textNoShape">
              <a:avLst/>
            </a:prstTxWarp>
          </a:bodyPr>
          <a:lstStyle/>
          <a:p>
            <a:pPr algn="ctr">
              <a:spcAft>
                <a:spcPts val="600"/>
              </a:spcAft>
            </a:pPr>
            <a:r>
              <a:rPr lang="en-US" sz="3600" b="1" cap="small"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The </a:t>
            </a:r>
            <a:r>
              <a:rPr lang="en-US" sz="4400" b="1" cap="small" dirty="0">
                <a:solidFill>
                  <a:srgbClr val="91010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Interlude</a:t>
            </a:r>
            <a:endParaRPr lang="en-US" sz="3200" b="1" i="1" cap="small" dirty="0">
              <a:latin typeface="Segoe UI Black" panose="020B0A02040204020203" pitchFamily="34" charset="0"/>
              <a:ea typeface="Segoe UI Black" panose="020B0A02040204020203" pitchFamily="34" charset="0"/>
            </a:endParaRPr>
          </a:p>
        </p:txBody>
      </p:sp>
      <p:sp>
        <p:nvSpPr>
          <p:cNvPr id="21" name="TextBox 20">
            <a:extLst>
              <a:ext uri="{FF2B5EF4-FFF2-40B4-BE49-F238E27FC236}">
                <a16:creationId xmlns:a16="http://schemas.microsoft.com/office/drawing/2014/main" id="{45079431-1F8B-4292-9798-2DC05457F3EF}"/>
              </a:ext>
            </a:extLst>
          </p:cNvPr>
          <p:cNvSpPr txBox="1"/>
          <p:nvPr/>
        </p:nvSpPr>
        <p:spPr>
          <a:xfrm>
            <a:off x="524691" y="1588474"/>
            <a:ext cx="6999986" cy="4555093"/>
          </a:xfrm>
          <a:prstGeom prst="rect">
            <a:avLst/>
          </a:prstGeom>
          <a:noFill/>
        </p:spPr>
        <p:txBody>
          <a:bodyPr wrap="square" rtlCol="0">
            <a:spAutoFit/>
          </a:bodyPr>
          <a:lstStyle/>
          <a:p>
            <a:pPr marL="460375" indent="-460375">
              <a:spcAft>
                <a:spcPts val="3600"/>
              </a:spcAft>
              <a:buClr>
                <a:srgbClr val="C00000"/>
              </a:buClr>
              <a:buFont typeface="Wingdings" panose="05000000000000000000" pitchFamily="2" charset="2"/>
              <a:buChar char="Ø"/>
            </a:pPr>
            <a:r>
              <a:rPr lang="en-US" sz="2000" b="1" dirty="0">
                <a:latin typeface="Segoe UI" panose="020B0502040204020203" pitchFamily="34" charset="0"/>
                <a:ea typeface="Segoe UI Black" panose="020B0A02040204020203" pitchFamily="34" charset="0"/>
                <a:cs typeface="Segoe UI" panose="020B0502040204020203" pitchFamily="34" charset="0"/>
              </a:rPr>
              <a:t>Paul sailed from Corinth to Ephesus, with Priscilla and Aquila, where he stayed briefly and debated </a:t>
            </a:r>
            <a:br>
              <a:rPr lang="en-US" sz="2000" b="1" dirty="0">
                <a:latin typeface="Segoe UI" panose="020B0502040204020203" pitchFamily="34" charset="0"/>
                <a:ea typeface="Segoe UI Black" panose="020B0A02040204020203" pitchFamily="34" charset="0"/>
                <a:cs typeface="Segoe UI" panose="020B0502040204020203" pitchFamily="34" charset="0"/>
              </a:rPr>
            </a:br>
            <a:r>
              <a:rPr lang="en-US" sz="2000" b="1" dirty="0">
                <a:latin typeface="Segoe UI" panose="020B0502040204020203" pitchFamily="34" charset="0"/>
                <a:ea typeface="Segoe UI Black" panose="020B0A02040204020203" pitchFamily="34" charset="0"/>
                <a:cs typeface="Segoe UI" panose="020B0502040204020203" pitchFamily="34" charset="0"/>
              </a:rPr>
              <a:t>Jews in the synagogue.</a:t>
            </a:r>
          </a:p>
          <a:p>
            <a:pPr marL="460375" indent="-460375">
              <a:spcAft>
                <a:spcPts val="3600"/>
              </a:spcAft>
              <a:buClr>
                <a:srgbClr val="C00000"/>
              </a:buClr>
              <a:buFont typeface="Wingdings" panose="05000000000000000000" pitchFamily="2" charset="2"/>
              <a:buChar char="Ø"/>
            </a:pPr>
            <a:r>
              <a:rPr lang="en-US" sz="2000" b="1" dirty="0">
                <a:latin typeface="Segoe UI" panose="020B0502040204020203" pitchFamily="34" charset="0"/>
                <a:ea typeface="Segoe UI Black" panose="020B0A02040204020203" pitchFamily="34" charset="0"/>
                <a:cs typeface="Segoe UI" panose="020B0502040204020203" pitchFamily="34" charset="0"/>
              </a:rPr>
              <a:t>He left Priscilla and Aquila there in Ephesus and traveled back to Antioch in Syria, after visiting the church in Jerusalem first.</a:t>
            </a:r>
          </a:p>
          <a:p>
            <a:pPr marL="460375" indent="-460375">
              <a:spcAft>
                <a:spcPts val="3600"/>
              </a:spcAft>
              <a:buClr>
                <a:srgbClr val="C00000"/>
              </a:buClr>
              <a:buFont typeface="Wingdings" panose="05000000000000000000" pitchFamily="2" charset="2"/>
              <a:buChar char="Ø"/>
            </a:pPr>
            <a:r>
              <a:rPr lang="en-US" sz="2000" b="1" dirty="0">
                <a:latin typeface="Segoe UI" panose="020B0502040204020203" pitchFamily="34" charset="0"/>
                <a:ea typeface="Segoe UI Black" panose="020B0A02040204020203" pitchFamily="34" charset="0"/>
                <a:cs typeface="Segoe UI" panose="020B0502040204020203" pitchFamily="34" charset="0"/>
              </a:rPr>
              <a:t>While Paul was away, a well-educated, eloquent Jew from Alexandria named Apollos arrived in Ephesus.</a:t>
            </a:r>
          </a:p>
          <a:p>
            <a:pPr marL="460375" indent="-460375">
              <a:spcAft>
                <a:spcPts val="3600"/>
              </a:spcAft>
              <a:buClr>
                <a:srgbClr val="C00000"/>
              </a:buClr>
              <a:buFont typeface="Wingdings" panose="05000000000000000000" pitchFamily="2" charset="2"/>
              <a:buChar char="Ø"/>
            </a:pPr>
            <a:r>
              <a:rPr lang="en-US" sz="2000" b="1" dirty="0">
                <a:latin typeface="Segoe UI" panose="020B0502040204020203" pitchFamily="34" charset="0"/>
                <a:ea typeface="Segoe UI Black" panose="020B0A02040204020203" pitchFamily="34" charset="0"/>
                <a:cs typeface="Segoe UI" panose="020B0502040204020203" pitchFamily="34" charset="0"/>
              </a:rPr>
              <a:t>Apollos started speaking and teaching passionately about Jesus – but </a:t>
            </a:r>
            <a:r>
              <a:rPr lang="en-US" sz="2000" b="1" dirty="0">
                <a:effectLst>
                  <a:glow rad="139700">
                    <a:schemeClr val="accent2">
                      <a:satMod val="175000"/>
                      <a:alpha val="40000"/>
                    </a:schemeClr>
                  </a:glow>
                </a:effectLst>
                <a:latin typeface="Segoe UI" panose="020B0502040204020203" pitchFamily="34" charset="0"/>
                <a:ea typeface="Segoe UI Black" panose="020B0A02040204020203" pitchFamily="34" charset="0"/>
                <a:cs typeface="Segoe UI" panose="020B0502040204020203" pitchFamily="34" charset="0"/>
              </a:rPr>
              <a:t>there was a problem</a:t>
            </a:r>
            <a:r>
              <a:rPr lang="en-US" sz="2000" b="1" dirty="0">
                <a:latin typeface="Segoe UI" panose="020B0502040204020203" pitchFamily="34" charset="0"/>
                <a:ea typeface="Segoe UI Black" panose="020B0A02040204020203" pitchFamily="34" charset="0"/>
                <a:cs typeface="Segoe UI" panose="020B0502040204020203" pitchFamily="34" charset="0"/>
              </a:rPr>
              <a:t>.</a:t>
            </a:r>
          </a:p>
        </p:txBody>
      </p:sp>
      <p:sp>
        <p:nvSpPr>
          <p:cNvPr id="23" name="Rectangle: Rounded Corners 22">
            <a:extLst>
              <a:ext uri="{FF2B5EF4-FFF2-40B4-BE49-F238E27FC236}">
                <a16:creationId xmlns:a16="http://schemas.microsoft.com/office/drawing/2014/main" id="{488252E8-2473-4EEC-811F-09A93BE63449}"/>
              </a:ext>
            </a:extLst>
          </p:cNvPr>
          <p:cNvSpPr/>
          <p:nvPr/>
        </p:nvSpPr>
        <p:spPr>
          <a:xfrm>
            <a:off x="627015" y="545740"/>
            <a:ext cx="6370318" cy="646927"/>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2</a:t>
            </a:r>
            <a:r>
              <a:rPr lang="en-US" sz="2800" b="1" baseline="300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nd</a:t>
            </a:r>
            <a:r>
              <a:rPr lang="en-US" sz="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Missionary Journey Concludes</a:t>
            </a:r>
          </a:p>
        </p:txBody>
      </p:sp>
      <p:pic>
        <p:nvPicPr>
          <p:cNvPr id="4" name="Picture 3">
            <a:extLst>
              <a:ext uri="{FF2B5EF4-FFF2-40B4-BE49-F238E27FC236}">
                <a16:creationId xmlns:a16="http://schemas.microsoft.com/office/drawing/2014/main" id="{90B103A5-9464-4AD6-A721-F6B33066D4CA}"/>
              </a:ext>
            </a:extLst>
          </p:cNvPr>
          <p:cNvPicPr>
            <a:picLocks noChangeAspect="1"/>
          </p:cNvPicPr>
          <p:nvPr/>
        </p:nvPicPr>
        <p:blipFill>
          <a:blip r:embed="rId2"/>
          <a:stretch>
            <a:fillRect/>
          </a:stretch>
        </p:blipFill>
        <p:spPr>
          <a:xfrm>
            <a:off x="8699484" y="2484893"/>
            <a:ext cx="2943384" cy="29084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Arrow: Right 4">
            <a:extLst>
              <a:ext uri="{FF2B5EF4-FFF2-40B4-BE49-F238E27FC236}">
                <a16:creationId xmlns:a16="http://schemas.microsoft.com/office/drawing/2014/main" id="{12665171-3D15-4D5C-925E-D05CA68ECBC8}"/>
              </a:ext>
            </a:extLst>
          </p:cNvPr>
          <p:cNvSpPr/>
          <p:nvPr/>
        </p:nvSpPr>
        <p:spPr>
          <a:xfrm>
            <a:off x="7215122" y="3203821"/>
            <a:ext cx="1280160" cy="548640"/>
          </a:xfrm>
          <a:prstGeom prst="rightArrow">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560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100">
                <a:solidFill>
                  <a:schemeClr val="tx1">
                    <a:lumMod val="50000"/>
                    <a:lumOff val="50000"/>
                  </a:schemeClr>
                </a:solidFill>
              </a:rPr>
              <a:pPr defTabSz="914400">
                <a:spcAft>
                  <a:spcPts val="600"/>
                </a:spcAft>
                <a:defRPr/>
              </a:pPr>
              <a:t>7</a:t>
            </a:fld>
            <a:endParaRPr lang="en-US" altLang="en-US" sz="1100" dirty="0">
              <a:solidFill>
                <a:schemeClr val="tx1">
                  <a:lumMod val="50000"/>
                  <a:lumOff val="50000"/>
                </a:schemeClr>
              </a:solidFill>
            </a:endParaRPr>
          </a:p>
        </p:txBody>
      </p:sp>
      <p:sp>
        <p:nvSpPr>
          <p:cNvPr id="13" name="Rectangle 4">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19" name="TextBox 18">
            <a:extLst>
              <a:ext uri="{FF2B5EF4-FFF2-40B4-BE49-F238E27FC236}">
                <a16:creationId xmlns:a16="http://schemas.microsoft.com/office/drawing/2014/main" id="{D1B283AC-E90F-414F-8433-AA0DB576DCC7}"/>
              </a:ext>
            </a:extLst>
          </p:cNvPr>
          <p:cNvSpPr txBox="1"/>
          <p:nvPr/>
        </p:nvSpPr>
        <p:spPr>
          <a:xfrm>
            <a:off x="4372143" y="381587"/>
            <a:ext cx="7548265" cy="6074077"/>
          </a:xfrm>
          <a:prstGeom prst="rect">
            <a:avLst/>
          </a:prstGeom>
          <a:noFill/>
        </p:spPr>
        <p:txBody>
          <a:bodyPr wrap="square" rtlCol="0">
            <a:noAutofit/>
          </a:bodyPr>
          <a:lstStyle/>
          <a:p>
            <a:pPr indent="460375">
              <a:lnSpc>
                <a:spcPct val="150000"/>
              </a:lnSpc>
              <a:spcAft>
                <a:spcPts val="1200"/>
              </a:spcAft>
              <a:buClr>
                <a:srgbClr val="C00000"/>
              </a:buClr>
            </a:pPr>
            <a:r>
              <a:rPr lang="en-US" sz="2000" b="1" baseline="30000" dirty="0">
                <a:effectLst/>
                <a:latin typeface="Segoe UI Semibold" panose="020B0702040204020203" pitchFamily="34" charset="0"/>
                <a:ea typeface="Segoe UI Black" panose="020B0A02040204020203" pitchFamily="34" charset="0"/>
                <a:cs typeface="Segoe UI Semibold" panose="020B0702040204020203" pitchFamily="34" charset="0"/>
              </a:rPr>
              <a:t>24</a:t>
            </a:r>
            <a:r>
              <a:rPr lang="en-US" sz="2000" b="1" dirty="0">
                <a:effectLst/>
                <a:latin typeface="Segoe UI Semibold" panose="020B0702040204020203" pitchFamily="34" charset="0"/>
                <a:ea typeface="Segoe UI Black" panose="020B0A02040204020203" pitchFamily="34" charset="0"/>
                <a:cs typeface="Segoe UI Semibold" panose="020B0702040204020203" pitchFamily="34" charset="0"/>
              </a:rPr>
              <a:t> Now a Jew named Apollos, a native Alexandrian, an eloquent man who was competent in the use of the Scriptures, arrived in Ephesus. </a:t>
            </a:r>
            <a:r>
              <a:rPr lang="en-US" sz="2000" b="1" baseline="30000" dirty="0">
                <a:effectLst/>
                <a:latin typeface="Segoe UI Semibold" panose="020B0702040204020203" pitchFamily="34" charset="0"/>
                <a:ea typeface="Segoe UI Black" panose="020B0A02040204020203" pitchFamily="34" charset="0"/>
                <a:cs typeface="Segoe UI Semibold" panose="020B0702040204020203" pitchFamily="34" charset="0"/>
              </a:rPr>
              <a:t>25</a:t>
            </a:r>
            <a:r>
              <a:rPr lang="en-US" sz="2000" b="1" dirty="0">
                <a:effectLst/>
                <a:latin typeface="Segoe UI Semibold" panose="020B0702040204020203" pitchFamily="34" charset="0"/>
                <a:ea typeface="Segoe UI Black" panose="020B0A02040204020203" pitchFamily="34" charset="0"/>
                <a:cs typeface="Segoe UI Semibold" panose="020B0702040204020203" pitchFamily="34" charset="0"/>
              </a:rPr>
              <a:t> He had been instructed in the way of the Lord; and being fervent in spirit, he was </a:t>
            </a:r>
            <a:r>
              <a:rPr lang="en-US" sz="2000" dirty="0">
                <a:effectLst/>
                <a:latin typeface="Segoe UI Semibold" panose="020B0702040204020203" pitchFamily="34" charset="0"/>
                <a:ea typeface="Segoe UI Black" panose="020B0A02040204020203" pitchFamily="34" charset="0"/>
                <a:cs typeface="Segoe UI Semibold" panose="020B0702040204020203" pitchFamily="34" charset="0"/>
              </a:rPr>
              <a:t>speaking and teaching </a:t>
            </a:r>
            <a:r>
              <a:rPr lang="en-US" sz="2000" b="1" dirty="0">
                <a:effectLst/>
                <a:latin typeface="Segoe UI Semibold" panose="020B0702040204020203" pitchFamily="34" charset="0"/>
                <a:ea typeface="Segoe UI Black" panose="020B0A02040204020203" pitchFamily="34" charset="0"/>
                <a:cs typeface="Segoe UI Semibold" panose="020B0702040204020203" pitchFamily="34" charset="0"/>
              </a:rPr>
              <a:t>accurately about Jesus, although he knew only John’s baptism. </a:t>
            </a:r>
            <a:r>
              <a:rPr lang="en-US" sz="2000" b="1" baseline="30000" dirty="0">
                <a:effectLst/>
                <a:latin typeface="Segoe UI Semibold" panose="020B0702040204020203" pitchFamily="34" charset="0"/>
                <a:ea typeface="Segoe UI Black" panose="020B0A02040204020203" pitchFamily="34" charset="0"/>
                <a:cs typeface="Segoe UI Semibold" panose="020B0702040204020203" pitchFamily="34" charset="0"/>
              </a:rPr>
              <a:t>26</a:t>
            </a:r>
            <a:r>
              <a:rPr lang="en-US" sz="2000" b="1" dirty="0">
                <a:effectLst/>
                <a:latin typeface="Segoe UI Semibold" panose="020B0702040204020203" pitchFamily="34" charset="0"/>
                <a:ea typeface="Segoe UI Black" panose="020B0A02040204020203" pitchFamily="34" charset="0"/>
                <a:cs typeface="Segoe UI Semibold" panose="020B0702040204020203" pitchFamily="34" charset="0"/>
              </a:rPr>
              <a:t> He began to speak boldly in the synagogue. After Priscilla and Aquila heard him, they took him aside and explained the way of God to him more accurately. </a:t>
            </a:r>
            <a:r>
              <a:rPr lang="en-US" sz="2000" b="1" baseline="30000" dirty="0">
                <a:effectLst/>
                <a:latin typeface="Segoe UI Semibold" panose="020B0702040204020203" pitchFamily="34" charset="0"/>
                <a:ea typeface="Segoe UI Black" panose="020B0A02040204020203" pitchFamily="34" charset="0"/>
                <a:cs typeface="Segoe UI Semibold" panose="020B0702040204020203" pitchFamily="34" charset="0"/>
              </a:rPr>
              <a:t>27</a:t>
            </a:r>
            <a:r>
              <a:rPr lang="en-US" sz="2000" b="1" dirty="0">
                <a:effectLst/>
                <a:latin typeface="Segoe UI Semibold" panose="020B0702040204020203" pitchFamily="34" charset="0"/>
                <a:ea typeface="Segoe UI Black" panose="020B0A02040204020203" pitchFamily="34" charset="0"/>
                <a:cs typeface="Segoe UI Semibold" panose="020B0702040204020203" pitchFamily="34" charset="0"/>
              </a:rPr>
              <a:t> When he wanted to cross over to Achaia, the brothers and </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sisters wrote to the disciples to welcome him. After he arrived, he was a great help to those who by grace had believed. </a:t>
            </a: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28</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For he vigorously refuted the Jews in public, demonstrating through the Scriptures that Jesus is the Messiah.</a:t>
            </a:r>
          </a:p>
        </p:txBody>
      </p:sp>
      <p:sp>
        <p:nvSpPr>
          <p:cNvPr id="21" name="Rectangle: Rounded Corners 20">
            <a:extLst>
              <a:ext uri="{FF2B5EF4-FFF2-40B4-BE49-F238E27FC236}">
                <a16:creationId xmlns:a16="http://schemas.microsoft.com/office/drawing/2014/main" id="{333C23F6-1CA8-4D1F-96AE-E2E8A5F01E63}"/>
              </a:ext>
            </a:extLst>
          </p:cNvPr>
          <p:cNvSpPr/>
          <p:nvPr/>
        </p:nvSpPr>
        <p:spPr bwMode="auto">
          <a:xfrm>
            <a:off x="482697" y="617302"/>
            <a:ext cx="3043285" cy="1884681"/>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91440" numCol="1" rtlCol="0" anchor="ctr" anchorCtr="0" compatLnSpc="1">
            <a:prstTxWarp prst="textNoShape">
              <a:avLst/>
            </a:prstTxWarp>
          </a:bodyPr>
          <a:lstStyle/>
          <a:p>
            <a:pPr algn="ctr">
              <a:spcAft>
                <a:spcPts val="600"/>
              </a:spcAft>
            </a:pPr>
            <a:r>
              <a:rPr lang="en-US" sz="3200" b="1" cap="small"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Incomplete</a:t>
            </a:r>
            <a:br>
              <a:rPr lang="en-US" sz="3200" b="1" cap="small"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br>
            <a:r>
              <a:rPr lang="en-US" sz="4000" b="1" cap="small" dirty="0">
                <a:solidFill>
                  <a:srgbClr val="C0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Knowledge</a:t>
            </a:r>
            <a:endParaRPr lang="en-US" sz="3600" b="1" cap="small" dirty="0">
              <a:solidFill>
                <a:srgbClr val="C0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endParaRPr>
          </a:p>
          <a:p>
            <a:pPr algn="ctr">
              <a:spcAft>
                <a:spcPts val="600"/>
              </a:spcAft>
            </a:pPr>
            <a:r>
              <a:rPr lang="en-US" sz="24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Acts 18:24-28</a:t>
            </a:r>
            <a:endParaRPr lang="en-US" sz="4000" b="1" i="1" cap="small" dirty="0">
              <a:solidFill>
                <a:srgbClr val="C00000"/>
              </a:solidFill>
              <a:latin typeface="Segoe UI Black" panose="020B0A02040204020203" pitchFamily="34" charset="0"/>
              <a:ea typeface="Segoe UI Black" panose="020B0A02040204020203" pitchFamily="34" charset="0"/>
              <a:cs typeface="Segoe UI Semibold" panose="020B0702040204020203" pitchFamily="34" charset="0"/>
            </a:endParaRPr>
          </a:p>
        </p:txBody>
      </p:sp>
    </p:spTree>
    <p:extLst>
      <p:ext uri="{BB962C8B-B14F-4D97-AF65-F5344CB8AC3E}">
        <p14:creationId xmlns:p14="http://schemas.microsoft.com/office/powerpoint/2010/main" val="1342352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100">
                <a:solidFill>
                  <a:schemeClr val="tx1">
                    <a:lumMod val="50000"/>
                    <a:lumOff val="50000"/>
                  </a:schemeClr>
                </a:solidFill>
              </a:rPr>
              <a:pPr defTabSz="914400">
                <a:spcAft>
                  <a:spcPts val="600"/>
                </a:spcAft>
                <a:defRPr/>
              </a:pPr>
              <a:t>8</a:t>
            </a:fld>
            <a:endParaRPr lang="en-US" altLang="en-US" sz="1100" dirty="0">
              <a:solidFill>
                <a:schemeClr val="tx1">
                  <a:lumMod val="50000"/>
                  <a:lumOff val="50000"/>
                </a:schemeClr>
              </a:solidFill>
            </a:endParaRPr>
          </a:p>
        </p:txBody>
      </p:sp>
      <p:sp>
        <p:nvSpPr>
          <p:cNvPr id="13" name="Rectangle 4">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19" name="TextBox 18">
            <a:extLst>
              <a:ext uri="{FF2B5EF4-FFF2-40B4-BE49-F238E27FC236}">
                <a16:creationId xmlns:a16="http://schemas.microsoft.com/office/drawing/2014/main" id="{D1B283AC-E90F-414F-8433-AA0DB576DCC7}"/>
              </a:ext>
            </a:extLst>
          </p:cNvPr>
          <p:cNvSpPr txBox="1"/>
          <p:nvPr/>
        </p:nvSpPr>
        <p:spPr>
          <a:xfrm>
            <a:off x="4372143" y="381587"/>
            <a:ext cx="7548265" cy="6074077"/>
          </a:xfrm>
          <a:prstGeom prst="rect">
            <a:avLst/>
          </a:prstGeom>
          <a:noFill/>
        </p:spPr>
        <p:txBody>
          <a:bodyPr wrap="square" rtlCol="0">
            <a:noAutofit/>
          </a:bodyPr>
          <a:lstStyle/>
          <a:p>
            <a:pPr indent="460375">
              <a:lnSpc>
                <a:spcPct val="140000"/>
              </a:lnSpc>
              <a:spcAft>
                <a:spcPts val="1200"/>
              </a:spcAft>
              <a:buClr>
                <a:srgbClr val="C00000"/>
              </a:buClr>
            </a:pPr>
            <a:r>
              <a:rPr lang="en-US" sz="2000" b="1" baseline="30000" dirty="0">
                <a:effectLst/>
                <a:latin typeface="Segoe UI Semibold" panose="020B0702040204020203" pitchFamily="34" charset="0"/>
                <a:ea typeface="Segoe UI Black" panose="020B0A02040204020203" pitchFamily="34" charset="0"/>
                <a:cs typeface="Segoe UI Semibold" panose="020B0702040204020203" pitchFamily="34" charset="0"/>
              </a:rPr>
              <a:t>24</a:t>
            </a:r>
            <a:r>
              <a:rPr lang="en-US" sz="2000" b="1" dirty="0">
                <a:effectLst/>
                <a:latin typeface="Segoe UI Semibold" panose="020B0702040204020203" pitchFamily="34" charset="0"/>
                <a:ea typeface="Segoe UI Black" panose="020B0A02040204020203" pitchFamily="34" charset="0"/>
                <a:cs typeface="Segoe UI Semibold" panose="020B0702040204020203" pitchFamily="34" charset="0"/>
              </a:rPr>
              <a:t> Now a Jew named Apollos, a native Alexandrian, an </a:t>
            </a:r>
            <a:r>
              <a:rPr lang="en-US" sz="2400" b="1" dirty="0">
                <a:effectLst>
                  <a:glow rad="139700">
                    <a:schemeClr val="accent2">
                      <a:satMod val="175000"/>
                      <a:alpha val="40000"/>
                    </a:schemeClr>
                  </a:glow>
                </a:effectLst>
                <a:latin typeface="Segoe UI" panose="020B0502040204020203" pitchFamily="34" charset="0"/>
                <a:ea typeface="Segoe UI Black" panose="020B0A02040204020203" pitchFamily="34" charset="0"/>
                <a:cs typeface="Segoe UI" panose="020B0502040204020203" pitchFamily="34" charset="0"/>
              </a:rPr>
              <a:t>eloquent</a:t>
            </a:r>
            <a:r>
              <a:rPr lang="en-US" sz="2000" b="1" dirty="0">
                <a:effectLst/>
                <a:latin typeface="Segoe UI Semibold" panose="020B0702040204020203" pitchFamily="34" charset="0"/>
                <a:ea typeface="Segoe UI Black" panose="020B0A02040204020203" pitchFamily="34" charset="0"/>
                <a:cs typeface="Segoe UI Semibold" panose="020B0702040204020203" pitchFamily="34" charset="0"/>
              </a:rPr>
              <a:t> man who was </a:t>
            </a:r>
            <a:r>
              <a:rPr lang="en-US" sz="2400" b="1" dirty="0">
                <a:effectLst>
                  <a:glow rad="139700">
                    <a:schemeClr val="accent2">
                      <a:satMod val="175000"/>
                      <a:alpha val="40000"/>
                    </a:schemeClr>
                  </a:glow>
                </a:effectLst>
                <a:latin typeface="Segoe UI" panose="020B0502040204020203" pitchFamily="34" charset="0"/>
                <a:ea typeface="Segoe UI Black" panose="020B0A02040204020203" pitchFamily="34" charset="0"/>
                <a:cs typeface="Segoe UI" panose="020B0502040204020203" pitchFamily="34" charset="0"/>
              </a:rPr>
              <a:t>competent</a:t>
            </a:r>
            <a:r>
              <a:rPr lang="en-US" sz="2000" b="1" dirty="0">
                <a:effectLst/>
                <a:latin typeface="Segoe UI Semibold" panose="020B0702040204020203" pitchFamily="34" charset="0"/>
                <a:ea typeface="Segoe UI Black" panose="020B0A02040204020203" pitchFamily="34" charset="0"/>
                <a:cs typeface="Segoe UI Semibold" panose="020B0702040204020203" pitchFamily="34" charset="0"/>
              </a:rPr>
              <a:t> in the use of the Scriptures, arrived in Ephesus. </a:t>
            </a:r>
            <a:r>
              <a:rPr lang="en-US" sz="2000" b="1" baseline="30000" dirty="0">
                <a:effectLst/>
                <a:latin typeface="Segoe UI Semibold" panose="020B0702040204020203" pitchFamily="34" charset="0"/>
                <a:ea typeface="Segoe UI Black" panose="020B0A02040204020203" pitchFamily="34" charset="0"/>
                <a:cs typeface="Segoe UI Semibold" panose="020B0702040204020203" pitchFamily="34" charset="0"/>
              </a:rPr>
              <a:t>25</a:t>
            </a:r>
            <a:r>
              <a:rPr lang="en-US" sz="2000" b="1" dirty="0">
                <a:effectLst/>
                <a:latin typeface="Segoe UI Semibold" panose="020B0702040204020203" pitchFamily="34" charset="0"/>
                <a:ea typeface="Segoe UI Black" panose="020B0A02040204020203" pitchFamily="34" charset="0"/>
                <a:cs typeface="Segoe UI Semibold" panose="020B0702040204020203" pitchFamily="34" charset="0"/>
              </a:rPr>
              <a:t> He had been </a:t>
            </a:r>
            <a:r>
              <a:rPr lang="en-US" sz="2400" b="1" dirty="0">
                <a:effectLst>
                  <a:glow rad="139700">
                    <a:schemeClr val="accent2">
                      <a:satMod val="175000"/>
                      <a:alpha val="40000"/>
                    </a:schemeClr>
                  </a:glow>
                </a:effectLst>
                <a:latin typeface="Segoe UI" panose="020B0502040204020203" pitchFamily="34" charset="0"/>
                <a:ea typeface="Segoe UI Black" panose="020B0A02040204020203" pitchFamily="34" charset="0"/>
                <a:cs typeface="Segoe UI" panose="020B0502040204020203" pitchFamily="34" charset="0"/>
              </a:rPr>
              <a:t>instructed</a:t>
            </a:r>
            <a:r>
              <a:rPr lang="en-US" sz="2000" b="1" dirty="0">
                <a:effectLst/>
                <a:latin typeface="Segoe UI Semibold" panose="020B0702040204020203" pitchFamily="34" charset="0"/>
                <a:ea typeface="Segoe UI Black" panose="020B0A02040204020203" pitchFamily="34" charset="0"/>
                <a:cs typeface="Segoe UI Semibold" panose="020B0702040204020203" pitchFamily="34" charset="0"/>
              </a:rPr>
              <a:t> in the way of the Lord; and being </a:t>
            </a:r>
            <a:r>
              <a:rPr lang="en-US" sz="2400" b="1" dirty="0">
                <a:effectLst>
                  <a:glow rad="139700">
                    <a:schemeClr val="accent2">
                      <a:satMod val="175000"/>
                      <a:alpha val="40000"/>
                    </a:schemeClr>
                  </a:glow>
                </a:effectLst>
                <a:latin typeface="Segoe UI" panose="020B0502040204020203" pitchFamily="34" charset="0"/>
                <a:ea typeface="Segoe UI Black" panose="020B0A02040204020203" pitchFamily="34" charset="0"/>
                <a:cs typeface="Segoe UI" panose="020B0502040204020203" pitchFamily="34" charset="0"/>
              </a:rPr>
              <a:t>fervent</a:t>
            </a:r>
            <a:r>
              <a:rPr lang="en-US" sz="2000" b="1" dirty="0">
                <a:effectLst/>
                <a:latin typeface="Segoe UI Semibold" panose="020B0702040204020203" pitchFamily="34" charset="0"/>
                <a:ea typeface="Segoe UI Black" panose="020B0A02040204020203" pitchFamily="34" charset="0"/>
                <a:cs typeface="Segoe UI Semibold" panose="020B0702040204020203" pitchFamily="34" charset="0"/>
              </a:rPr>
              <a:t> in spirit, he was </a:t>
            </a:r>
            <a:r>
              <a:rPr lang="en-US" sz="2000" dirty="0">
                <a:effectLst/>
                <a:latin typeface="Segoe UI Semibold" panose="020B0702040204020203" pitchFamily="34" charset="0"/>
                <a:ea typeface="Segoe UI Black" panose="020B0A02040204020203" pitchFamily="34" charset="0"/>
                <a:cs typeface="Segoe UI Semibold" panose="020B0702040204020203" pitchFamily="34" charset="0"/>
              </a:rPr>
              <a:t>speaking and teaching </a:t>
            </a:r>
            <a:r>
              <a:rPr lang="en-US" sz="2400" b="1" dirty="0">
                <a:effectLst>
                  <a:glow rad="139700">
                    <a:schemeClr val="accent2">
                      <a:satMod val="175000"/>
                      <a:alpha val="40000"/>
                    </a:schemeClr>
                  </a:glow>
                </a:effectLst>
                <a:latin typeface="Segoe UI" panose="020B0502040204020203" pitchFamily="34" charset="0"/>
                <a:ea typeface="Segoe UI Black" panose="020B0A02040204020203" pitchFamily="34" charset="0"/>
                <a:cs typeface="Segoe UI" panose="020B0502040204020203" pitchFamily="34" charset="0"/>
              </a:rPr>
              <a:t>accurate</a:t>
            </a:r>
            <a:r>
              <a:rPr lang="en-US" sz="2000" b="1" dirty="0">
                <a:effectLst/>
                <a:latin typeface="Segoe UI Semibold" panose="020B0702040204020203" pitchFamily="34" charset="0"/>
                <a:ea typeface="Segoe UI Black" panose="020B0A02040204020203" pitchFamily="34" charset="0"/>
                <a:cs typeface="Segoe UI Semibold" panose="020B0702040204020203" pitchFamily="34" charset="0"/>
              </a:rPr>
              <a:t>ly about Jesus, although he knew only John’s baptism. </a:t>
            </a:r>
            <a:r>
              <a:rPr lang="en-US" sz="2000" b="1" baseline="30000" dirty="0">
                <a:effectLst/>
                <a:latin typeface="Segoe UI Semibold" panose="020B0702040204020203" pitchFamily="34" charset="0"/>
                <a:ea typeface="Segoe UI Black" panose="020B0A02040204020203" pitchFamily="34" charset="0"/>
                <a:cs typeface="Segoe UI Semibold" panose="020B0702040204020203" pitchFamily="34" charset="0"/>
              </a:rPr>
              <a:t>26</a:t>
            </a:r>
            <a:r>
              <a:rPr lang="en-US" sz="2000" b="1" dirty="0">
                <a:effectLst/>
                <a:latin typeface="Segoe UI Semibold" panose="020B0702040204020203" pitchFamily="34" charset="0"/>
                <a:ea typeface="Segoe UI Black" panose="020B0A02040204020203" pitchFamily="34" charset="0"/>
                <a:cs typeface="Segoe UI Semibold" panose="020B0702040204020203" pitchFamily="34" charset="0"/>
              </a:rPr>
              <a:t> He began to speak </a:t>
            </a:r>
            <a:r>
              <a:rPr lang="en-US" sz="2400" b="1" dirty="0">
                <a:effectLst>
                  <a:glow rad="139700">
                    <a:schemeClr val="accent2">
                      <a:satMod val="175000"/>
                      <a:alpha val="40000"/>
                    </a:schemeClr>
                  </a:glow>
                </a:effectLst>
                <a:latin typeface="Segoe UI" panose="020B0502040204020203" pitchFamily="34" charset="0"/>
                <a:ea typeface="Segoe UI Black" panose="020B0A02040204020203" pitchFamily="34" charset="0"/>
                <a:cs typeface="Segoe UI" panose="020B0502040204020203" pitchFamily="34" charset="0"/>
              </a:rPr>
              <a:t>bold</a:t>
            </a:r>
            <a:r>
              <a:rPr lang="en-US" sz="2000" b="1" dirty="0">
                <a:effectLst/>
                <a:latin typeface="Segoe UI Semibold" panose="020B0702040204020203" pitchFamily="34" charset="0"/>
                <a:ea typeface="Segoe UI Black" panose="020B0A02040204020203" pitchFamily="34" charset="0"/>
                <a:cs typeface="Segoe UI Semibold" panose="020B0702040204020203" pitchFamily="34" charset="0"/>
              </a:rPr>
              <a:t>ly in the synagogue. After Priscilla and Aquila heard him, they took him aside and explained the way </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of God to him more accurately. </a:t>
            </a: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27</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When he wanted to cross over to Achaia, the brothers and sisters wrote to the disciples to welcome him. After he arrived, he was a great help to those who by grace had believed. </a:t>
            </a:r>
            <a:r>
              <a:rPr lang="en-US" sz="2000" b="1" baseline="30000" dirty="0">
                <a:latin typeface="Segoe UI Semibold" panose="020B0702040204020203" pitchFamily="34" charset="0"/>
                <a:ea typeface="Segoe UI Black" panose="020B0A02040204020203" pitchFamily="34" charset="0"/>
                <a:cs typeface="Segoe UI Semibold" panose="020B0702040204020203" pitchFamily="34" charset="0"/>
              </a:rPr>
              <a:t>28</a:t>
            </a:r>
            <a:r>
              <a:rPr lang="en-US" sz="2000" b="1" dirty="0">
                <a:latin typeface="Segoe UI Semibold" panose="020B0702040204020203" pitchFamily="34" charset="0"/>
                <a:ea typeface="Segoe UI Black" panose="020B0A02040204020203" pitchFamily="34" charset="0"/>
                <a:cs typeface="Segoe UI Semibold" panose="020B0702040204020203" pitchFamily="34" charset="0"/>
              </a:rPr>
              <a:t> For he vigorously refuted the Jews in public, demonstrating through the Scriptures that Jesus is the Messiah.</a:t>
            </a:r>
          </a:p>
        </p:txBody>
      </p:sp>
      <p:sp>
        <p:nvSpPr>
          <p:cNvPr id="21" name="Rectangle: Rounded Corners 20">
            <a:extLst>
              <a:ext uri="{FF2B5EF4-FFF2-40B4-BE49-F238E27FC236}">
                <a16:creationId xmlns:a16="http://schemas.microsoft.com/office/drawing/2014/main" id="{333C23F6-1CA8-4D1F-96AE-E2E8A5F01E63}"/>
              </a:ext>
            </a:extLst>
          </p:cNvPr>
          <p:cNvSpPr/>
          <p:nvPr/>
        </p:nvSpPr>
        <p:spPr bwMode="auto">
          <a:xfrm>
            <a:off x="482697" y="617302"/>
            <a:ext cx="3043285" cy="1884681"/>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91440" numCol="1" rtlCol="0" anchor="ctr" anchorCtr="0" compatLnSpc="1">
            <a:prstTxWarp prst="textNoShape">
              <a:avLst/>
            </a:prstTxWarp>
          </a:bodyPr>
          <a:lstStyle/>
          <a:p>
            <a:pPr algn="ctr">
              <a:spcAft>
                <a:spcPts val="600"/>
              </a:spcAft>
            </a:pPr>
            <a:r>
              <a:rPr lang="en-US" sz="3200" b="1" cap="small"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Incomplete</a:t>
            </a:r>
            <a:br>
              <a:rPr lang="en-US" sz="3200" b="1" cap="small"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br>
            <a:r>
              <a:rPr lang="en-US" sz="4000" b="1" cap="small" dirty="0">
                <a:solidFill>
                  <a:srgbClr val="C0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Knowledge</a:t>
            </a:r>
            <a:endParaRPr lang="en-US" sz="3600" b="1" cap="small" dirty="0">
              <a:solidFill>
                <a:srgbClr val="C0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endParaRPr>
          </a:p>
          <a:p>
            <a:pPr algn="ctr">
              <a:spcAft>
                <a:spcPts val="600"/>
              </a:spcAft>
            </a:pPr>
            <a:r>
              <a:rPr lang="en-US" sz="24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Acts 18:24-28</a:t>
            </a:r>
            <a:endParaRPr lang="en-US" sz="4000" b="1" i="1" cap="small" dirty="0">
              <a:solidFill>
                <a:srgbClr val="C00000"/>
              </a:solidFill>
              <a:latin typeface="Segoe UI Black" panose="020B0A02040204020203" pitchFamily="34" charset="0"/>
              <a:ea typeface="Segoe UI Black" panose="020B0A02040204020203" pitchFamily="34" charset="0"/>
              <a:cs typeface="Segoe UI Semibold" panose="020B0702040204020203" pitchFamily="34" charset="0"/>
            </a:endParaRPr>
          </a:p>
        </p:txBody>
      </p:sp>
      <p:sp>
        <p:nvSpPr>
          <p:cNvPr id="15" name="Rectangle: Rounded Corners 14">
            <a:extLst>
              <a:ext uri="{FF2B5EF4-FFF2-40B4-BE49-F238E27FC236}">
                <a16:creationId xmlns:a16="http://schemas.microsoft.com/office/drawing/2014/main" id="{815B1A4A-D0AB-4E39-A0A3-03552BE543BE}"/>
              </a:ext>
            </a:extLst>
          </p:cNvPr>
          <p:cNvSpPr/>
          <p:nvPr/>
        </p:nvSpPr>
        <p:spPr>
          <a:xfrm>
            <a:off x="549612" y="3149237"/>
            <a:ext cx="2909455" cy="1263081"/>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Apollos sounds like the perfect Christian leader.</a:t>
            </a:r>
          </a:p>
        </p:txBody>
      </p:sp>
      <p:sp>
        <p:nvSpPr>
          <p:cNvPr id="23" name="Rectangle: Rounded Corners 22">
            <a:extLst>
              <a:ext uri="{FF2B5EF4-FFF2-40B4-BE49-F238E27FC236}">
                <a16:creationId xmlns:a16="http://schemas.microsoft.com/office/drawing/2014/main" id="{C34B92C0-B80C-45AD-9895-2C63C77D0CC7}"/>
              </a:ext>
            </a:extLst>
          </p:cNvPr>
          <p:cNvSpPr/>
          <p:nvPr/>
        </p:nvSpPr>
        <p:spPr>
          <a:xfrm>
            <a:off x="925950" y="4763949"/>
            <a:ext cx="2185916" cy="948971"/>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What’s the problem?</a:t>
            </a:r>
          </a:p>
        </p:txBody>
      </p:sp>
      <p:cxnSp>
        <p:nvCxnSpPr>
          <p:cNvPr id="4" name="Straight Connector 3">
            <a:extLst>
              <a:ext uri="{FF2B5EF4-FFF2-40B4-BE49-F238E27FC236}">
                <a16:creationId xmlns:a16="http://schemas.microsoft.com/office/drawing/2014/main" id="{BC23CF8A-0C58-4AF2-8E17-DB02F69A3DFD}"/>
              </a:ext>
            </a:extLst>
          </p:cNvPr>
          <p:cNvCxnSpPr/>
          <p:nvPr/>
        </p:nvCxnSpPr>
        <p:spPr>
          <a:xfrm>
            <a:off x="4420038" y="2894503"/>
            <a:ext cx="2651760" cy="0"/>
          </a:xfrm>
          <a:prstGeom prst="line">
            <a:avLst/>
          </a:prstGeom>
          <a:ln w="57150">
            <a:solidFill>
              <a:srgbClr val="B9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9944CA-879C-43A5-A7A7-C094BB039177}"/>
              </a:ext>
            </a:extLst>
          </p:cNvPr>
          <p:cNvCxnSpPr/>
          <p:nvPr/>
        </p:nvCxnSpPr>
        <p:spPr>
          <a:xfrm>
            <a:off x="8611571" y="2895606"/>
            <a:ext cx="1371600" cy="0"/>
          </a:xfrm>
          <a:prstGeom prst="line">
            <a:avLst/>
          </a:prstGeom>
          <a:ln w="57150">
            <a:solidFill>
              <a:srgbClr val="B9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65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100">
                <a:solidFill>
                  <a:schemeClr val="tx1">
                    <a:lumMod val="50000"/>
                    <a:lumOff val="50000"/>
                  </a:schemeClr>
                </a:solidFill>
              </a:rPr>
              <a:pPr defTabSz="914400">
                <a:spcAft>
                  <a:spcPts val="600"/>
                </a:spcAft>
                <a:defRPr/>
              </a:pPr>
              <a:t>9</a:t>
            </a:fld>
            <a:endParaRPr lang="en-US" altLang="en-US" sz="1100" dirty="0">
              <a:solidFill>
                <a:schemeClr val="tx1">
                  <a:lumMod val="50000"/>
                  <a:lumOff val="50000"/>
                </a:schemeClr>
              </a:solidFill>
            </a:endParaRPr>
          </a:p>
        </p:txBody>
      </p:sp>
      <p:sp>
        <p:nvSpPr>
          <p:cNvPr id="13" name="Rectangle 4">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19" name="TextBox 18">
            <a:extLst>
              <a:ext uri="{FF2B5EF4-FFF2-40B4-BE49-F238E27FC236}">
                <a16:creationId xmlns:a16="http://schemas.microsoft.com/office/drawing/2014/main" id="{D1B283AC-E90F-414F-8433-AA0DB576DCC7}"/>
              </a:ext>
            </a:extLst>
          </p:cNvPr>
          <p:cNvSpPr txBox="1"/>
          <p:nvPr/>
        </p:nvSpPr>
        <p:spPr>
          <a:xfrm>
            <a:off x="4662545" y="546038"/>
            <a:ext cx="6901681" cy="1962589"/>
          </a:xfrm>
          <a:prstGeom prst="rect">
            <a:avLst/>
          </a:prstGeom>
          <a:noFill/>
        </p:spPr>
        <p:txBody>
          <a:bodyPr wrap="square" rtlCol="0">
            <a:spAutoFit/>
          </a:bodyPr>
          <a:lstStyle/>
          <a:p>
            <a:pPr indent="460375">
              <a:lnSpc>
                <a:spcPct val="125000"/>
              </a:lnSpc>
              <a:spcAft>
                <a:spcPts val="1200"/>
              </a:spcAft>
              <a:buClr>
                <a:srgbClr val="C00000"/>
              </a:buClr>
            </a:pPr>
            <a:r>
              <a:rPr lang="en-US" sz="2400" b="1" baseline="30000" dirty="0">
                <a:solidFill>
                  <a:schemeClr val="bg1">
                    <a:lumMod val="50000"/>
                  </a:schemeClr>
                </a:solidFill>
                <a:effectLst/>
                <a:latin typeface="Segoe UI Semibold" panose="020B0702040204020203" pitchFamily="34" charset="0"/>
                <a:ea typeface="Segoe UI Black" panose="020B0A02040204020203" pitchFamily="34" charset="0"/>
                <a:cs typeface="Segoe UI Semibold" panose="020B0702040204020203" pitchFamily="34" charset="0"/>
              </a:rPr>
              <a:t>25</a:t>
            </a:r>
            <a:r>
              <a:rPr lang="en-US" sz="2400" b="1" dirty="0">
                <a:solidFill>
                  <a:schemeClr val="bg1">
                    <a:lumMod val="50000"/>
                  </a:schemeClr>
                </a:solidFill>
                <a:effectLst/>
                <a:latin typeface="Segoe UI Semibold" panose="020B0702040204020203" pitchFamily="34" charset="0"/>
                <a:ea typeface="Segoe UI Black" panose="020B0A02040204020203" pitchFamily="34" charset="0"/>
                <a:cs typeface="Segoe UI Semibold" panose="020B0702040204020203" pitchFamily="34" charset="0"/>
              </a:rPr>
              <a:t> He had been instructed in the way of the Lord; and being fervent in spirit, he was speaking and teaching accurately about Jesus, although </a:t>
            </a:r>
            <a:r>
              <a:rPr lang="en-US" sz="2800" b="1" dirty="0">
                <a:effectLst>
                  <a:glow rad="101600">
                    <a:schemeClr val="accent4">
                      <a:alpha val="60000"/>
                    </a:schemeClr>
                  </a:glow>
                </a:effectLst>
                <a:latin typeface="Segoe UI" panose="020B0502040204020203" pitchFamily="34" charset="0"/>
                <a:ea typeface="Segoe UI Black" panose="020B0A02040204020203" pitchFamily="34" charset="0"/>
                <a:cs typeface="Segoe UI" panose="020B0502040204020203" pitchFamily="34" charset="0"/>
              </a:rPr>
              <a:t>he knew only John’s baptism</a:t>
            </a:r>
            <a:r>
              <a:rPr lang="en-US" sz="2400" b="1" dirty="0">
                <a:effectLst/>
                <a:latin typeface="Segoe UI Semibold" panose="020B0702040204020203" pitchFamily="34" charset="0"/>
                <a:ea typeface="Segoe UI Black" panose="020B0A02040204020203" pitchFamily="34" charset="0"/>
                <a:cs typeface="Segoe UI Semibold" panose="020B0702040204020203" pitchFamily="34" charset="0"/>
              </a:rPr>
              <a:t>. </a:t>
            </a:r>
            <a:endParaRPr lang="en-US" sz="2400" b="1" dirty="0">
              <a:solidFill>
                <a:schemeClr val="bg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21" name="Rectangle: Rounded Corners 20">
            <a:extLst>
              <a:ext uri="{FF2B5EF4-FFF2-40B4-BE49-F238E27FC236}">
                <a16:creationId xmlns:a16="http://schemas.microsoft.com/office/drawing/2014/main" id="{333C23F6-1CA8-4D1F-96AE-E2E8A5F01E63}"/>
              </a:ext>
            </a:extLst>
          </p:cNvPr>
          <p:cNvSpPr/>
          <p:nvPr/>
        </p:nvSpPr>
        <p:spPr bwMode="auto">
          <a:xfrm>
            <a:off x="482697" y="617302"/>
            <a:ext cx="3043285" cy="1884681"/>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91440" numCol="1" rtlCol="0" anchor="ctr" anchorCtr="0" compatLnSpc="1">
            <a:prstTxWarp prst="textNoShape">
              <a:avLst/>
            </a:prstTxWarp>
          </a:bodyPr>
          <a:lstStyle/>
          <a:p>
            <a:pPr algn="ctr">
              <a:spcAft>
                <a:spcPts val="600"/>
              </a:spcAft>
            </a:pPr>
            <a:r>
              <a:rPr lang="en-US" sz="3200" b="1" cap="small"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Incomplete</a:t>
            </a:r>
            <a:br>
              <a:rPr lang="en-US" sz="3200" b="1" cap="small"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br>
            <a:r>
              <a:rPr lang="en-US" sz="4000" b="1" cap="small" dirty="0">
                <a:solidFill>
                  <a:srgbClr val="C0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Knowledge</a:t>
            </a:r>
            <a:endParaRPr lang="en-US" sz="3600" b="1" cap="small" dirty="0">
              <a:solidFill>
                <a:srgbClr val="C0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endParaRPr>
          </a:p>
          <a:p>
            <a:pPr algn="ctr">
              <a:spcAft>
                <a:spcPts val="600"/>
              </a:spcAft>
            </a:pPr>
            <a:r>
              <a:rPr lang="en-US" sz="24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Acts 18:24-28</a:t>
            </a:r>
            <a:endParaRPr lang="en-US" sz="4000" b="1" i="1" cap="small" dirty="0">
              <a:solidFill>
                <a:srgbClr val="C00000"/>
              </a:solidFill>
              <a:latin typeface="Segoe UI Black" panose="020B0A02040204020203" pitchFamily="34" charset="0"/>
              <a:ea typeface="Segoe UI Black" panose="020B0A02040204020203" pitchFamily="34" charset="0"/>
              <a:cs typeface="Segoe UI Semibold" panose="020B0702040204020203" pitchFamily="34" charset="0"/>
            </a:endParaRPr>
          </a:p>
        </p:txBody>
      </p:sp>
      <p:sp>
        <p:nvSpPr>
          <p:cNvPr id="15" name="Rectangle: Rounded Corners 14">
            <a:extLst>
              <a:ext uri="{FF2B5EF4-FFF2-40B4-BE49-F238E27FC236}">
                <a16:creationId xmlns:a16="http://schemas.microsoft.com/office/drawing/2014/main" id="{815B1A4A-D0AB-4E39-A0A3-03552BE543BE}"/>
              </a:ext>
            </a:extLst>
          </p:cNvPr>
          <p:cNvSpPr/>
          <p:nvPr/>
        </p:nvSpPr>
        <p:spPr>
          <a:xfrm>
            <a:off x="5762211" y="4958845"/>
            <a:ext cx="4440970" cy="648160"/>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What was John’s baptism?</a:t>
            </a:r>
          </a:p>
        </p:txBody>
      </p:sp>
      <p:sp>
        <p:nvSpPr>
          <p:cNvPr id="17" name="Rectangle: Rounded Corners 16">
            <a:extLst>
              <a:ext uri="{FF2B5EF4-FFF2-40B4-BE49-F238E27FC236}">
                <a16:creationId xmlns:a16="http://schemas.microsoft.com/office/drawing/2014/main" id="{D2D4FB9B-CA57-41CB-AE4D-843D01682C3E}"/>
              </a:ext>
            </a:extLst>
          </p:cNvPr>
          <p:cNvSpPr/>
          <p:nvPr/>
        </p:nvSpPr>
        <p:spPr>
          <a:xfrm>
            <a:off x="5141677" y="3046889"/>
            <a:ext cx="5669706" cy="1263081"/>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Apollos’ doctrine regarding Jesus was accurate but deficient. He had not heard about Pentecost.</a:t>
            </a:r>
          </a:p>
        </p:txBody>
      </p:sp>
    </p:spTree>
    <p:extLst>
      <p:ext uri="{BB962C8B-B14F-4D97-AF65-F5344CB8AC3E}">
        <p14:creationId xmlns:p14="http://schemas.microsoft.com/office/powerpoint/2010/main" val="195538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theme/theme1.xml><?xml version="1.0" encoding="utf-8"?>
<a:theme xmlns:a="http://schemas.openxmlformats.org/drawingml/2006/main" name="Blank Presenta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8276</TotalTime>
  <Words>2451</Words>
  <Application>Microsoft Office PowerPoint</Application>
  <PresentationFormat>Widescreen</PresentationFormat>
  <Paragraphs>168</Paragraphs>
  <Slides>20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Arial</vt:lpstr>
      <vt:lpstr>Calibri</vt:lpstr>
      <vt:lpstr>Calibri Light</vt:lpstr>
      <vt:lpstr>Lucida Handwriting</vt:lpstr>
      <vt:lpstr>Papyrus</vt:lpstr>
      <vt:lpstr>Rage Italic</vt:lpstr>
      <vt:lpstr>Segoe Print</vt:lpstr>
      <vt:lpstr>Segoe UI</vt:lpstr>
      <vt:lpstr>Segoe UI Black</vt:lpstr>
      <vt:lpstr>Segoe UI Semibold</vt:lpstr>
      <vt:lpstr>Wingdings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BeSharpCreative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Feit</dc:creator>
  <cp:lastModifiedBy>Eric Glover</cp:lastModifiedBy>
  <cp:revision>81</cp:revision>
  <cp:lastPrinted>2021-06-26T22:00:21Z</cp:lastPrinted>
  <dcterms:created xsi:type="dcterms:W3CDTF">2009-01-23T02:45:09Z</dcterms:created>
  <dcterms:modified xsi:type="dcterms:W3CDTF">2021-06-27T11:48:19Z</dcterms:modified>
</cp:coreProperties>
</file>