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1"/>
  </p:sldMasterIdLst>
  <p:sldIdLst>
    <p:sldId id="464" r:id="rId2"/>
    <p:sldId id="465" r:id="rId3"/>
    <p:sldId id="286" r:id="rId4"/>
    <p:sldId id="427" r:id="rId5"/>
    <p:sldId id="455" r:id="rId6"/>
    <p:sldId id="459" r:id="rId7"/>
    <p:sldId id="458" r:id="rId8"/>
    <p:sldId id="444" r:id="rId9"/>
    <p:sldId id="442" r:id="rId10"/>
    <p:sldId id="462" r:id="rId11"/>
    <p:sldId id="460" r:id="rId12"/>
    <p:sldId id="461" r:id="rId13"/>
    <p:sldId id="463" r:id="rId14"/>
    <p:sldId id="451" r:id="rId15"/>
    <p:sldId id="436" r:id="rId16"/>
    <p:sldId id="390" r:id="rId17"/>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E38E"/>
    <a:srgbClr val="8F0000"/>
    <a:srgbClr val="1C3258"/>
    <a:srgbClr val="F1B500"/>
    <a:srgbClr val="FDCF34"/>
    <a:srgbClr val="CA7208"/>
    <a:srgbClr val="F9BC02"/>
    <a:srgbClr val="910101"/>
    <a:srgbClr val="F7B900"/>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33" autoAdjust="0"/>
    <p:restoredTop sz="96564" autoAdjust="0"/>
  </p:normalViewPr>
  <p:slideViewPr>
    <p:cSldViewPr snapToGrid="0">
      <p:cViewPr varScale="1">
        <p:scale>
          <a:sx n="116" d="100"/>
          <a:sy n="116" d="100"/>
        </p:scale>
        <p:origin x="158" y="77"/>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40" d="100"/>
        <a:sy n="140" d="100"/>
      </p:scale>
      <p:origin x="0" y="-3571"/>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c Glover" userId="47c2a8b81aae47a8" providerId="LiveId" clId="{58083878-497E-478A-A955-67062F567824}"/>
    <pc:docChg chg="addSld delSld modSld sldOrd">
      <pc:chgData name="Eric Glover" userId="47c2a8b81aae47a8" providerId="LiveId" clId="{58083878-497E-478A-A955-67062F567824}" dt="2021-06-19T12:35:57.506" v="5" actId="47"/>
      <pc:docMkLst>
        <pc:docMk/>
      </pc:docMkLst>
      <pc:sldChg chg="del">
        <pc:chgData name="Eric Glover" userId="47c2a8b81aae47a8" providerId="LiveId" clId="{58083878-497E-478A-A955-67062F567824}" dt="2021-06-19T12:35:51.963" v="3" actId="47"/>
        <pc:sldMkLst>
          <pc:docMk/>
          <pc:sldMk cId="661283296" sldId="453"/>
        </pc:sldMkLst>
      </pc:sldChg>
      <pc:sldChg chg="del">
        <pc:chgData name="Eric Glover" userId="47c2a8b81aae47a8" providerId="LiveId" clId="{58083878-497E-478A-A955-67062F567824}" dt="2021-06-19T12:35:57.506" v="5" actId="47"/>
        <pc:sldMkLst>
          <pc:docMk/>
          <pc:sldMk cId="1827991616" sldId="454"/>
        </pc:sldMkLst>
      </pc:sldChg>
      <pc:sldChg chg="add ord">
        <pc:chgData name="Eric Glover" userId="47c2a8b81aae47a8" providerId="LiveId" clId="{58083878-497E-478A-A955-67062F567824}" dt="2021-06-19T12:35:50.137" v="2"/>
        <pc:sldMkLst>
          <pc:docMk/>
          <pc:sldMk cId="1590700800" sldId="464"/>
        </pc:sldMkLst>
      </pc:sldChg>
      <pc:sldChg chg="new">
        <pc:chgData name="Eric Glover" userId="47c2a8b81aae47a8" providerId="LiveId" clId="{58083878-497E-478A-A955-67062F567824}" dt="2021-06-19T12:35:55.515" v="4" actId="680"/>
        <pc:sldMkLst>
          <pc:docMk/>
          <pc:sldMk cId="4036692040" sldId="465"/>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dirty="0"/>
          </a:p>
        </p:txBody>
      </p:sp>
      <p:sp>
        <p:nvSpPr>
          <p:cNvPr id="5" name="Footer Placeholder 4"/>
          <p:cNvSpPr>
            <a:spLocks noGrp="1"/>
          </p:cNvSpPr>
          <p:nvPr>
            <p:ph type="ftr" sz="quarter" idx="11"/>
          </p:nvPr>
        </p:nvSpPr>
        <p:spPr/>
        <p:txBody>
          <a:bodyPr/>
          <a:lstStyle/>
          <a:p>
            <a:pPr>
              <a:defRPr/>
            </a:pPr>
            <a:endParaRPr lang="en-US" altLang="en-US" dirty="0"/>
          </a:p>
        </p:txBody>
      </p:sp>
      <p:sp>
        <p:nvSpPr>
          <p:cNvPr id="6" name="Slide Number Placeholder 5"/>
          <p:cNvSpPr>
            <a:spLocks noGrp="1"/>
          </p:cNvSpPr>
          <p:nvPr>
            <p:ph type="sldNum" sz="quarter" idx="12"/>
          </p:nvPr>
        </p:nvSpPr>
        <p:spPr/>
        <p:txBody>
          <a:bodyPr/>
          <a:lstStyle/>
          <a:p>
            <a:pPr>
              <a:defRPr/>
            </a:pPr>
            <a:fld id="{A149009D-4988-4CD0-A6FA-9025D112668F}" type="slidenum">
              <a:rPr lang="en-US" altLang="en-US" smtClean="0"/>
              <a:pPr>
                <a:defRPr/>
              </a:pPr>
              <a:t>‹#›</a:t>
            </a:fld>
            <a:endParaRPr lang="en-US" altLang="en-US" dirty="0"/>
          </a:p>
        </p:txBody>
      </p:sp>
    </p:spTree>
    <p:extLst>
      <p:ext uri="{BB962C8B-B14F-4D97-AF65-F5344CB8AC3E}">
        <p14:creationId xmlns:p14="http://schemas.microsoft.com/office/powerpoint/2010/main" val="21749307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dirty="0"/>
          </a:p>
        </p:txBody>
      </p:sp>
      <p:sp>
        <p:nvSpPr>
          <p:cNvPr id="5" name="Footer Placeholder 4"/>
          <p:cNvSpPr>
            <a:spLocks noGrp="1"/>
          </p:cNvSpPr>
          <p:nvPr>
            <p:ph type="ftr" sz="quarter" idx="11"/>
          </p:nvPr>
        </p:nvSpPr>
        <p:spPr/>
        <p:txBody>
          <a:bodyPr/>
          <a:lstStyle/>
          <a:p>
            <a:pPr>
              <a:defRPr/>
            </a:pPr>
            <a:endParaRPr lang="en-US" altLang="en-US" dirty="0"/>
          </a:p>
        </p:txBody>
      </p:sp>
      <p:sp>
        <p:nvSpPr>
          <p:cNvPr id="6" name="Slide Number Placeholder 5"/>
          <p:cNvSpPr>
            <a:spLocks noGrp="1"/>
          </p:cNvSpPr>
          <p:nvPr>
            <p:ph type="sldNum" sz="quarter" idx="12"/>
          </p:nvPr>
        </p:nvSpPr>
        <p:spPr/>
        <p:txBody>
          <a:bodyPr/>
          <a:lstStyle/>
          <a:p>
            <a:pPr>
              <a:defRPr/>
            </a:pPr>
            <a:fld id="{0DC1D9C6-9896-4882-800E-CAE0673EAD5E}" type="slidenum">
              <a:rPr lang="en-US" altLang="en-US" smtClean="0"/>
              <a:pPr>
                <a:defRPr/>
              </a:pPr>
              <a:t>‹#›</a:t>
            </a:fld>
            <a:endParaRPr lang="en-US" altLang="en-US" dirty="0"/>
          </a:p>
        </p:txBody>
      </p:sp>
    </p:spTree>
    <p:extLst>
      <p:ext uri="{BB962C8B-B14F-4D97-AF65-F5344CB8AC3E}">
        <p14:creationId xmlns:p14="http://schemas.microsoft.com/office/powerpoint/2010/main" val="1101540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dirty="0"/>
          </a:p>
        </p:txBody>
      </p:sp>
      <p:sp>
        <p:nvSpPr>
          <p:cNvPr id="5" name="Footer Placeholder 4"/>
          <p:cNvSpPr>
            <a:spLocks noGrp="1"/>
          </p:cNvSpPr>
          <p:nvPr>
            <p:ph type="ftr" sz="quarter" idx="11"/>
          </p:nvPr>
        </p:nvSpPr>
        <p:spPr/>
        <p:txBody>
          <a:bodyPr/>
          <a:lstStyle/>
          <a:p>
            <a:pPr>
              <a:defRPr/>
            </a:pPr>
            <a:endParaRPr lang="en-US" altLang="en-US" dirty="0"/>
          </a:p>
        </p:txBody>
      </p:sp>
      <p:sp>
        <p:nvSpPr>
          <p:cNvPr id="6" name="Slide Number Placeholder 5"/>
          <p:cNvSpPr>
            <a:spLocks noGrp="1"/>
          </p:cNvSpPr>
          <p:nvPr>
            <p:ph type="sldNum" sz="quarter" idx="12"/>
          </p:nvPr>
        </p:nvSpPr>
        <p:spPr/>
        <p:txBody>
          <a:bodyPr/>
          <a:lstStyle/>
          <a:p>
            <a:pPr>
              <a:defRPr/>
            </a:pPr>
            <a:fld id="{20DDD91A-B494-4041-9D33-BBB2988F4097}" type="slidenum">
              <a:rPr lang="en-US" altLang="en-US" smtClean="0"/>
              <a:pPr>
                <a:defRPr/>
              </a:pPr>
              <a:t>‹#›</a:t>
            </a:fld>
            <a:endParaRPr lang="en-US" altLang="en-US" dirty="0"/>
          </a:p>
        </p:txBody>
      </p:sp>
    </p:spTree>
    <p:extLst>
      <p:ext uri="{BB962C8B-B14F-4D97-AF65-F5344CB8AC3E}">
        <p14:creationId xmlns:p14="http://schemas.microsoft.com/office/powerpoint/2010/main" val="2709709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r>
              <a:rPr lang="en-US" altLang="en-US" dirty="0"/>
              <a:t>© Eric F. Glover 2021</a:t>
            </a:r>
            <a:endParaRPr lang="en-US" altLang="en-US" b="1" dirty="0"/>
          </a:p>
        </p:txBody>
      </p:sp>
      <p:sp>
        <p:nvSpPr>
          <p:cNvPr id="5" name="Footer Placeholder 4"/>
          <p:cNvSpPr>
            <a:spLocks noGrp="1"/>
          </p:cNvSpPr>
          <p:nvPr>
            <p:ph type="ftr" sz="quarter" idx="11"/>
          </p:nvPr>
        </p:nvSpPr>
        <p:spPr/>
        <p:txBody>
          <a:bodyPr/>
          <a:lstStyle/>
          <a:p>
            <a:pPr>
              <a:defRPr/>
            </a:pPr>
            <a:endParaRPr lang="en-US" altLang="en-US" dirty="0"/>
          </a:p>
        </p:txBody>
      </p:sp>
      <p:sp>
        <p:nvSpPr>
          <p:cNvPr id="6" name="Slide Number Placeholder 5"/>
          <p:cNvSpPr>
            <a:spLocks noGrp="1"/>
          </p:cNvSpPr>
          <p:nvPr>
            <p:ph type="sldNum" sz="quarter" idx="12"/>
          </p:nvPr>
        </p:nvSpPr>
        <p:spPr/>
        <p:txBody>
          <a:bodyPr/>
          <a:lstStyle/>
          <a:p>
            <a:pPr>
              <a:defRPr/>
            </a:pPr>
            <a:r>
              <a:rPr lang="en-US" altLang="en-US" dirty="0"/>
              <a:t>Page | </a:t>
            </a:r>
            <a:fld id="{525D6D22-F3CC-406C-AB7C-C30BB762FCEA}" type="slidenum">
              <a:rPr lang="en-US" altLang="en-US" smtClean="0"/>
              <a:pPr>
                <a:defRPr/>
              </a:pPr>
              <a:t>‹#›</a:t>
            </a:fld>
            <a:endParaRPr lang="en-US" altLang="en-US" dirty="0"/>
          </a:p>
        </p:txBody>
      </p:sp>
    </p:spTree>
    <p:extLst>
      <p:ext uri="{BB962C8B-B14F-4D97-AF65-F5344CB8AC3E}">
        <p14:creationId xmlns:p14="http://schemas.microsoft.com/office/powerpoint/2010/main" val="3269062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en-US" dirty="0"/>
          </a:p>
        </p:txBody>
      </p:sp>
      <p:sp>
        <p:nvSpPr>
          <p:cNvPr id="5" name="Footer Placeholder 4"/>
          <p:cNvSpPr>
            <a:spLocks noGrp="1"/>
          </p:cNvSpPr>
          <p:nvPr>
            <p:ph type="ftr" sz="quarter" idx="11"/>
          </p:nvPr>
        </p:nvSpPr>
        <p:spPr/>
        <p:txBody>
          <a:bodyPr/>
          <a:lstStyle/>
          <a:p>
            <a:pPr>
              <a:defRPr/>
            </a:pPr>
            <a:endParaRPr lang="en-US" altLang="en-US" dirty="0"/>
          </a:p>
        </p:txBody>
      </p:sp>
      <p:sp>
        <p:nvSpPr>
          <p:cNvPr id="6" name="Slide Number Placeholder 5"/>
          <p:cNvSpPr>
            <a:spLocks noGrp="1"/>
          </p:cNvSpPr>
          <p:nvPr>
            <p:ph type="sldNum" sz="quarter" idx="12"/>
          </p:nvPr>
        </p:nvSpPr>
        <p:spPr/>
        <p:txBody>
          <a:bodyPr/>
          <a:lstStyle/>
          <a:p>
            <a:pPr>
              <a:defRPr/>
            </a:pPr>
            <a:fld id="{1E3F80FB-928D-46A2-9F1C-831DF21D821C}" type="slidenum">
              <a:rPr lang="en-US" altLang="en-US" smtClean="0"/>
              <a:pPr>
                <a:defRPr/>
              </a:pPr>
              <a:t>‹#›</a:t>
            </a:fld>
            <a:endParaRPr lang="en-US" altLang="en-US" dirty="0"/>
          </a:p>
        </p:txBody>
      </p:sp>
    </p:spTree>
    <p:extLst>
      <p:ext uri="{BB962C8B-B14F-4D97-AF65-F5344CB8AC3E}">
        <p14:creationId xmlns:p14="http://schemas.microsoft.com/office/powerpoint/2010/main" val="3647581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r>
              <a:rPr lang="en-US" altLang="en-US" dirty="0"/>
              <a:t>© Eric F. Glover 2021</a:t>
            </a:r>
            <a:endParaRPr lang="en-US" altLang="en-US" b="1" dirty="0"/>
          </a:p>
        </p:txBody>
      </p:sp>
      <p:sp>
        <p:nvSpPr>
          <p:cNvPr id="6" name="Footer Placeholder 5"/>
          <p:cNvSpPr>
            <a:spLocks noGrp="1"/>
          </p:cNvSpPr>
          <p:nvPr>
            <p:ph type="ftr" sz="quarter" idx="11"/>
          </p:nvPr>
        </p:nvSpPr>
        <p:spPr/>
        <p:txBody>
          <a:bodyPr/>
          <a:lstStyle/>
          <a:p>
            <a:pPr>
              <a:defRPr/>
            </a:pPr>
            <a:endParaRPr lang="en-US" altLang="en-US" dirty="0"/>
          </a:p>
        </p:txBody>
      </p:sp>
      <p:sp>
        <p:nvSpPr>
          <p:cNvPr id="7" name="Slide Number Placeholder 6"/>
          <p:cNvSpPr>
            <a:spLocks noGrp="1"/>
          </p:cNvSpPr>
          <p:nvPr>
            <p:ph type="sldNum" sz="quarter" idx="12"/>
          </p:nvPr>
        </p:nvSpPr>
        <p:spPr/>
        <p:txBody>
          <a:bodyPr/>
          <a:lstStyle/>
          <a:p>
            <a:pPr>
              <a:defRPr/>
            </a:pPr>
            <a:r>
              <a:rPr lang="en-US" altLang="en-US" dirty="0"/>
              <a:t>Page | </a:t>
            </a:r>
            <a:fld id="{525D6D22-F3CC-406C-AB7C-C30BB762FCEA}" type="slidenum">
              <a:rPr lang="en-US" altLang="en-US" smtClean="0"/>
              <a:pPr>
                <a:defRPr/>
              </a:pPr>
              <a:t>‹#›</a:t>
            </a:fld>
            <a:endParaRPr lang="en-US" altLang="en-US" dirty="0"/>
          </a:p>
        </p:txBody>
      </p:sp>
    </p:spTree>
    <p:extLst>
      <p:ext uri="{BB962C8B-B14F-4D97-AF65-F5344CB8AC3E}">
        <p14:creationId xmlns:p14="http://schemas.microsoft.com/office/powerpoint/2010/main" val="1288840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dirty="0"/>
          </a:p>
        </p:txBody>
      </p:sp>
      <p:sp>
        <p:nvSpPr>
          <p:cNvPr id="8" name="Footer Placeholder 7"/>
          <p:cNvSpPr>
            <a:spLocks noGrp="1"/>
          </p:cNvSpPr>
          <p:nvPr>
            <p:ph type="ftr" sz="quarter" idx="11"/>
          </p:nvPr>
        </p:nvSpPr>
        <p:spPr/>
        <p:txBody>
          <a:bodyPr/>
          <a:lstStyle/>
          <a:p>
            <a:pPr>
              <a:defRPr/>
            </a:pPr>
            <a:endParaRPr lang="en-US" altLang="en-US" dirty="0"/>
          </a:p>
        </p:txBody>
      </p:sp>
      <p:sp>
        <p:nvSpPr>
          <p:cNvPr id="9" name="Slide Number Placeholder 8"/>
          <p:cNvSpPr>
            <a:spLocks noGrp="1"/>
          </p:cNvSpPr>
          <p:nvPr>
            <p:ph type="sldNum" sz="quarter" idx="12"/>
          </p:nvPr>
        </p:nvSpPr>
        <p:spPr/>
        <p:txBody>
          <a:bodyPr/>
          <a:lstStyle/>
          <a:p>
            <a:pPr>
              <a:defRPr/>
            </a:pPr>
            <a:fld id="{D2F1F348-5451-4214-94CF-1C1301052634}" type="slidenum">
              <a:rPr lang="en-US" altLang="en-US" smtClean="0"/>
              <a:pPr>
                <a:defRPr/>
              </a:pPr>
              <a:t>‹#›</a:t>
            </a:fld>
            <a:endParaRPr lang="en-US" altLang="en-US" dirty="0"/>
          </a:p>
        </p:txBody>
      </p:sp>
    </p:spTree>
    <p:extLst>
      <p:ext uri="{BB962C8B-B14F-4D97-AF65-F5344CB8AC3E}">
        <p14:creationId xmlns:p14="http://schemas.microsoft.com/office/powerpoint/2010/main" val="269354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r>
              <a:rPr lang="en-US" altLang="en-US" dirty="0"/>
              <a:t>© Eric F. Glover 2021</a:t>
            </a:r>
            <a:endParaRPr lang="en-US" altLang="en-US" b="1" dirty="0"/>
          </a:p>
        </p:txBody>
      </p:sp>
      <p:sp>
        <p:nvSpPr>
          <p:cNvPr id="4" name="Footer Placeholder 3"/>
          <p:cNvSpPr>
            <a:spLocks noGrp="1"/>
          </p:cNvSpPr>
          <p:nvPr>
            <p:ph type="ftr" sz="quarter" idx="11"/>
          </p:nvPr>
        </p:nvSpPr>
        <p:spPr/>
        <p:txBody>
          <a:bodyPr/>
          <a:lstStyle/>
          <a:p>
            <a:pPr>
              <a:defRPr/>
            </a:pPr>
            <a:endParaRPr lang="en-US" altLang="en-US" dirty="0"/>
          </a:p>
        </p:txBody>
      </p:sp>
      <p:sp>
        <p:nvSpPr>
          <p:cNvPr id="5" name="Slide Number Placeholder 4"/>
          <p:cNvSpPr>
            <a:spLocks noGrp="1"/>
          </p:cNvSpPr>
          <p:nvPr>
            <p:ph type="sldNum" sz="quarter" idx="12"/>
          </p:nvPr>
        </p:nvSpPr>
        <p:spPr/>
        <p:txBody>
          <a:bodyPr/>
          <a:lstStyle/>
          <a:p>
            <a:pPr>
              <a:defRPr/>
            </a:pPr>
            <a:r>
              <a:rPr lang="en-US" altLang="en-US" dirty="0"/>
              <a:t>Page | </a:t>
            </a:r>
            <a:fld id="{525D6D22-F3CC-406C-AB7C-C30BB762FCEA}" type="slidenum">
              <a:rPr lang="en-US" altLang="en-US" smtClean="0"/>
              <a:pPr>
                <a:defRPr/>
              </a:pPr>
              <a:t>‹#›</a:t>
            </a:fld>
            <a:endParaRPr lang="en-US" altLang="en-US" dirty="0"/>
          </a:p>
        </p:txBody>
      </p:sp>
    </p:spTree>
    <p:extLst>
      <p:ext uri="{BB962C8B-B14F-4D97-AF65-F5344CB8AC3E}">
        <p14:creationId xmlns:p14="http://schemas.microsoft.com/office/powerpoint/2010/main" val="1664479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ltLang="en-US" dirty="0"/>
              <a:t>© Eric F. Glover 2021</a:t>
            </a:r>
            <a:endParaRPr lang="en-US" altLang="en-US" b="1" dirty="0"/>
          </a:p>
        </p:txBody>
      </p:sp>
      <p:sp>
        <p:nvSpPr>
          <p:cNvPr id="3" name="Footer Placeholder 2"/>
          <p:cNvSpPr>
            <a:spLocks noGrp="1"/>
          </p:cNvSpPr>
          <p:nvPr>
            <p:ph type="ftr" sz="quarter" idx="11"/>
          </p:nvPr>
        </p:nvSpPr>
        <p:spPr/>
        <p:txBody>
          <a:bodyPr/>
          <a:lstStyle/>
          <a:p>
            <a:pPr>
              <a:defRPr/>
            </a:pPr>
            <a:endParaRPr lang="en-US" altLang="en-US" dirty="0"/>
          </a:p>
        </p:txBody>
      </p:sp>
      <p:sp>
        <p:nvSpPr>
          <p:cNvPr id="4" name="Slide Number Placeholder 3"/>
          <p:cNvSpPr>
            <a:spLocks noGrp="1"/>
          </p:cNvSpPr>
          <p:nvPr>
            <p:ph type="sldNum" sz="quarter" idx="12"/>
          </p:nvPr>
        </p:nvSpPr>
        <p:spPr/>
        <p:txBody>
          <a:bodyPr/>
          <a:lstStyle/>
          <a:p>
            <a:pPr>
              <a:defRPr/>
            </a:pPr>
            <a:r>
              <a:rPr lang="en-US" altLang="en-US" dirty="0"/>
              <a:t>Page | </a:t>
            </a:r>
            <a:fld id="{525D6D22-F3CC-406C-AB7C-C30BB762FCEA}" type="slidenum">
              <a:rPr lang="en-US" altLang="en-US" smtClean="0"/>
              <a:pPr>
                <a:defRPr/>
              </a:pPr>
              <a:t>‹#›</a:t>
            </a:fld>
            <a:endParaRPr lang="en-US" altLang="en-US" dirty="0"/>
          </a:p>
        </p:txBody>
      </p:sp>
    </p:spTree>
    <p:extLst>
      <p:ext uri="{BB962C8B-B14F-4D97-AF65-F5344CB8AC3E}">
        <p14:creationId xmlns:p14="http://schemas.microsoft.com/office/powerpoint/2010/main" val="1061845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dirty="0"/>
          </a:p>
        </p:txBody>
      </p:sp>
      <p:sp>
        <p:nvSpPr>
          <p:cNvPr id="6" name="Footer Placeholder 5"/>
          <p:cNvSpPr>
            <a:spLocks noGrp="1"/>
          </p:cNvSpPr>
          <p:nvPr>
            <p:ph type="ftr" sz="quarter" idx="11"/>
          </p:nvPr>
        </p:nvSpPr>
        <p:spPr/>
        <p:txBody>
          <a:bodyPr/>
          <a:lstStyle/>
          <a:p>
            <a:pPr>
              <a:defRPr/>
            </a:pPr>
            <a:endParaRPr lang="en-US" altLang="en-US" dirty="0"/>
          </a:p>
        </p:txBody>
      </p:sp>
      <p:sp>
        <p:nvSpPr>
          <p:cNvPr id="7" name="Slide Number Placeholder 6"/>
          <p:cNvSpPr>
            <a:spLocks noGrp="1"/>
          </p:cNvSpPr>
          <p:nvPr>
            <p:ph type="sldNum" sz="quarter" idx="12"/>
          </p:nvPr>
        </p:nvSpPr>
        <p:spPr/>
        <p:txBody>
          <a:bodyPr/>
          <a:lstStyle/>
          <a:p>
            <a:pPr>
              <a:defRPr/>
            </a:pPr>
            <a:fld id="{79A06372-A41A-46FD-BF61-E81E0D0856CC}" type="slidenum">
              <a:rPr lang="en-US" altLang="en-US" smtClean="0"/>
              <a:pPr>
                <a:defRPr/>
              </a:pPr>
              <a:t>‹#›</a:t>
            </a:fld>
            <a:endParaRPr lang="en-US" altLang="en-US" dirty="0"/>
          </a:p>
        </p:txBody>
      </p:sp>
    </p:spTree>
    <p:extLst>
      <p:ext uri="{BB962C8B-B14F-4D97-AF65-F5344CB8AC3E}">
        <p14:creationId xmlns:p14="http://schemas.microsoft.com/office/powerpoint/2010/main" val="4071626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dirty="0"/>
          </a:p>
        </p:txBody>
      </p:sp>
      <p:sp>
        <p:nvSpPr>
          <p:cNvPr id="6" name="Footer Placeholder 5"/>
          <p:cNvSpPr>
            <a:spLocks noGrp="1"/>
          </p:cNvSpPr>
          <p:nvPr>
            <p:ph type="ftr" sz="quarter" idx="11"/>
          </p:nvPr>
        </p:nvSpPr>
        <p:spPr/>
        <p:txBody>
          <a:bodyPr/>
          <a:lstStyle/>
          <a:p>
            <a:pPr>
              <a:defRPr/>
            </a:pPr>
            <a:endParaRPr lang="en-US" altLang="en-US" dirty="0"/>
          </a:p>
        </p:txBody>
      </p:sp>
      <p:sp>
        <p:nvSpPr>
          <p:cNvPr id="7" name="Slide Number Placeholder 6"/>
          <p:cNvSpPr>
            <a:spLocks noGrp="1"/>
          </p:cNvSpPr>
          <p:nvPr>
            <p:ph type="sldNum" sz="quarter" idx="12"/>
          </p:nvPr>
        </p:nvSpPr>
        <p:spPr/>
        <p:txBody>
          <a:bodyPr/>
          <a:lstStyle/>
          <a:p>
            <a:pPr>
              <a:defRPr/>
            </a:pPr>
            <a:fld id="{5DA1A664-11AD-433E-AC06-B7A78DADE01D}" type="slidenum">
              <a:rPr lang="en-US" altLang="en-US" smtClean="0"/>
              <a:pPr>
                <a:defRPr/>
              </a:pPr>
              <a:t>‹#›</a:t>
            </a:fld>
            <a:endParaRPr lang="en-US" altLang="en-US" dirty="0"/>
          </a:p>
        </p:txBody>
      </p:sp>
    </p:spTree>
    <p:extLst>
      <p:ext uri="{BB962C8B-B14F-4D97-AF65-F5344CB8AC3E}">
        <p14:creationId xmlns:p14="http://schemas.microsoft.com/office/powerpoint/2010/main" val="167787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en-US" altLang="en-US" dirty="0"/>
              <a:t>© Eric F. Glover 2021</a:t>
            </a:r>
            <a:endParaRPr lang="en-US" altLang="en-US" b="1"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r>
              <a:rPr lang="en-US" altLang="en-US" dirty="0"/>
              <a:t>Page | </a:t>
            </a:r>
            <a:fld id="{525D6D22-F3CC-406C-AB7C-C30BB762FCEA}" type="slidenum">
              <a:rPr lang="en-US" altLang="en-US" smtClean="0"/>
              <a:pPr>
                <a:defRPr/>
              </a:pPr>
              <a:t>‹#›</a:t>
            </a:fld>
            <a:endParaRPr lang="en-US" altLang="en-US" dirty="0"/>
          </a:p>
        </p:txBody>
      </p:sp>
    </p:spTree>
    <p:extLst>
      <p:ext uri="{BB962C8B-B14F-4D97-AF65-F5344CB8AC3E}">
        <p14:creationId xmlns:p14="http://schemas.microsoft.com/office/powerpoint/2010/main" val="6252812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accent1">
                <a:lumMod val="75000"/>
              </a:schemeClr>
            </a:gs>
            <a:gs pos="0">
              <a:schemeClr val="tx1"/>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C86A67E-440B-48F4-99DB-A7D68B8A1544}"/>
              </a:ext>
            </a:extLst>
          </p:cNvPr>
          <p:cNvSpPr txBox="1"/>
          <p:nvPr/>
        </p:nvSpPr>
        <p:spPr>
          <a:xfrm rot="21600000">
            <a:off x="234907" y="-633093"/>
            <a:ext cx="11734800" cy="3604833"/>
          </a:xfrm>
          <a:prstGeom prst="rect">
            <a:avLst/>
          </a:prstGeom>
          <a:noFill/>
        </p:spPr>
        <p:txBody>
          <a:bodyPr wrap="square" rtlCol="0">
            <a:spAutoFit/>
            <a:scene3d>
              <a:camera prst="orthographicFront"/>
              <a:lightRig rig="threePt" dir="t"/>
            </a:scene3d>
            <a:sp3d extrusionH="57150">
              <a:bevelT h="25400" prst="softRound"/>
            </a:sp3d>
          </a:bodyPr>
          <a:lstStyle/>
          <a:p>
            <a:pPr>
              <a:lnSpc>
                <a:spcPct val="150000"/>
              </a:lnSpc>
            </a:pPr>
            <a:r>
              <a:rPr lang="en-US" sz="16600" b="1" dirty="0">
                <a:solidFill>
                  <a:srgbClr val="910101"/>
                </a:solidFill>
                <a:effectLst>
                  <a:outerShdw blurRad="38100" dist="38100" dir="2700000" algn="tl">
                    <a:srgbClr val="000000">
                      <a:alpha val="43137"/>
                    </a:srgbClr>
                  </a:outerShdw>
                </a:effectLst>
                <a:latin typeface="Lucida Handwriting" panose="03010101010101010101" pitchFamily="66" charset="0"/>
              </a:rPr>
              <a:t>IN</a:t>
            </a:r>
            <a:r>
              <a:rPr lang="en-US" sz="8800" b="1" i="1" cap="small" spc="500" dirty="0">
                <a:solidFill>
                  <a:schemeClr val="bg1"/>
                </a:solidFill>
                <a:effectLst>
                  <a:outerShdw blurRad="38100" dist="38100" dir="2700000" algn="tl">
                    <a:srgbClr val="000000">
                      <a:alpha val="43137"/>
                    </a:srgbClr>
                  </a:outerShdw>
                </a:effectLst>
                <a:latin typeface="+mn-lt"/>
              </a:rPr>
              <a:t>p</a:t>
            </a:r>
            <a:r>
              <a:rPr lang="en-US" sz="7200" b="1" i="1" cap="small" spc="500" dirty="0">
                <a:solidFill>
                  <a:schemeClr val="bg1"/>
                </a:solidFill>
                <a:effectLst>
                  <a:outerShdw blurRad="38100" dist="38100" dir="2700000" algn="tl">
                    <a:srgbClr val="000000">
                      <a:alpha val="43137"/>
                    </a:srgbClr>
                  </a:outerShdw>
                </a:effectLst>
                <a:latin typeface="+mn-lt"/>
              </a:rPr>
              <a:t>owered Discipleship</a:t>
            </a:r>
            <a:endParaRPr lang="en-US" sz="9600" b="1" i="1" cap="small" spc="500" dirty="0">
              <a:solidFill>
                <a:schemeClr val="bg1"/>
              </a:solidFill>
              <a:effectLst>
                <a:outerShdw blurRad="38100" dist="38100" dir="2700000" algn="tl">
                  <a:srgbClr val="000000">
                    <a:alpha val="43137"/>
                  </a:srgbClr>
                </a:outerShdw>
              </a:effectLst>
              <a:latin typeface="+mn-lt"/>
            </a:endParaRPr>
          </a:p>
        </p:txBody>
      </p:sp>
      <p:sp>
        <p:nvSpPr>
          <p:cNvPr id="5" name="TextBox 4">
            <a:extLst>
              <a:ext uri="{FF2B5EF4-FFF2-40B4-BE49-F238E27FC236}">
                <a16:creationId xmlns:a16="http://schemas.microsoft.com/office/drawing/2014/main" id="{4DF6E862-2D08-4827-B115-A11A941EDEAA}"/>
              </a:ext>
            </a:extLst>
          </p:cNvPr>
          <p:cNvSpPr txBox="1"/>
          <p:nvPr/>
        </p:nvSpPr>
        <p:spPr>
          <a:xfrm rot="21600000">
            <a:off x="958543" y="2448579"/>
            <a:ext cx="10287000" cy="523220"/>
          </a:xfrm>
          <a:prstGeom prst="rect">
            <a:avLst/>
          </a:prstGeom>
          <a:noFill/>
        </p:spPr>
        <p:txBody>
          <a:bodyPr wrap="square" rtlCol="0">
            <a:spAutoFit/>
          </a:bodyPr>
          <a:lstStyle/>
          <a:p>
            <a:pPr algn="ctr"/>
            <a:r>
              <a:rPr lang="en-US" sz="2800" i="1" spc="300" dirty="0">
                <a:solidFill>
                  <a:schemeClr val="bg1"/>
                </a:solidFill>
                <a:latin typeface="Segoe Print" panose="02000600000000000000" pitchFamily="2" charset="0"/>
              </a:rPr>
              <a:t>An Inductive Study of the Book of Acts</a:t>
            </a:r>
          </a:p>
        </p:txBody>
      </p:sp>
      <p:sp>
        <p:nvSpPr>
          <p:cNvPr id="9" name="Rectangle 4">
            <a:extLst>
              <a:ext uri="{FF2B5EF4-FFF2-40B4-BE49-F238E27FC236}">
                <a16:creationId xmlns:a16="http://schemas.microsoft.com/office/drawing/2014/main" id="{3C75903D-B40E-4F24-AF60-74748895B139}"/>
              </a:ext>
            </a:extLst>
          </p:cNvPr>
          <p:cNvSpPr>
            <a:spLocks noGrp="1" noChangeArrowheads="1"/>
          </p:cNvSpPr>
          <p:nvPr>
            <p:ph type="dt" sz="half" idx="10"/>
          </p:nvPr>
        </p:nvSpPr>
        <p:spPr>
          <a:xfrm>
            <a:off x="76200" y="6553200"/>
            <a:ext cx="1431255" cy="258077"/>
          </a:xfrm>
          <a:ln/>
        </p:spPr>
        <p:txBody>
          <a:bodyPr anchor="b"/>
          <a:lstStyle>
            <a:lvl1pPr>
              <a:defRPr sz="900" b="1">
                <a:solidFill>
                  <a:schemeClr val="bg1"/>
                </a:solidFill>
                <a:latin typeface="+mn-lt"/>
              </a:defRPr>
            </a:lvl1pPr>
          </a:lstStyle>
          <a:p>
            <a:pPr>
              <a:defRPr/>
            </a:pPr>
            <a:r>
              <a:rPr lang="en-US" altLang="en-US" dirty="0"/>
              <a:t>© Eric F. Glover 2021</a:t>
            </a:r>
            <a:endParaRPr lang="en-US" altLang="en-US" b="1" dirty="0"/>
          </a:p>
        </p:txBody>
      </p:sp>
      <p:sp>
        <p:nvSpPr>
          <p:cNvPr id="2" name="TextBox 1">
            <a:extLst>
              <a:ext uri="{FF2B5EF4-FFF2-40B4-BE49-F238E27FC236}">
                <a16:creationId xmlns:a16="http://schemas.microsoft.com/office/drawing/2014/main" id="{14290237-B79B-4964-A589-B4AE42C51781}"/>
              </a:ext>
            </a:extLst>
          </p:cNvPr>
          <p:cNvSpPr txBox="1"/>
          <p:nvPr/>
        </p:nvSpPr>
        <p:spPr>
          <a:xfrm>
            <a:off x="5807597" y="5107616"/>
            <a:ext cx="5608414" cy="1323439"/>
          </a:xfrm>
          <a:prstGeom prst="rect">
            <a:avLst/>
          </a:prstGeom>
          <a:solidFill>
            <a:schemeClr val="bg1"/>
          </a:solidFill>
          <a:ln>
            <a:noFill/>
          </a:ln>
          <a:effectLst>
            <a:outerShdw blurRad="107950" dist="12700" dir="5400000" algn="ctr">
              <a:srgbClr val="000000"/>
            </a:outerShdw>
            <a:softEdge rad="3175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4400" b="1" dirty="0">
                <a:effectLst>
                  <a:outerShdw blurRad="38100" dist="38100" dir="2700000" algn="tl">
                    <a:srgbClr val="000000">
                      <a:alpha val="43137"/>
                    </a:srgbClr>
                  </a:outerShdw>
                </a:effectLst>
              </a:rPr>
              <a:t>Obedient </a:t>
            </a:r>
            <a:r>
              <a:rPr lang="en-US" sz="4400" b="1" dirty="0">
                <a:effectLst>
                  <a:outerShdw blurRad="38100" dist="38100" dir="2700000" algn="tl">
                    <a:srgbClr val="000000">
                      <a:alpha val="43137"/>
                    </a:srgbClr>
                  </a:outerShdw>
                </a:effectLst>
                <a:latin typeface="+mn-lt"/>
              </a:rPr>
              <a:t>Discipleship</a:t>
            </a:r>
            <a:br>
              <a:rPr lang="en-US" sz="4400" b="1" dirty="0">
                <a:effectLst>
                  <a:outerShdw blurRad="38100" dist="38100" dir="2700000" algn="tl">
                    <a:srgbClr val="000000">
                      <a:alpha val="43137"/>
                    </a:srgbClr>
                  </a:outerShdw>
                </a:effectLst>
                <a:latin typeface="+mn-lt"/>
              </a:rPr>
            </a:br>
            <a:r>
              <a:rPr lang="en-US" sz="3600" b="1" dirty="0">
                <a:solidFill>
                  <a:srgbClr val="C00000"/>
                </a:solidFill>
                <a:effectLst>
                  <a:outerShdw blurRad="38100" dist="38100" dir="2700000" algn="tl">
                    <a:srgbClr val="000000">
                      <a:alpha val="43137"/>
                    </a:srgbClr>
                  </a:outerShdw>
                </a:effectLst>
                <a:latin typeface="+mn-lt"/>
              </a:rPr>
              <a:t>Acts 18:1-28</a:t>
            </a:r>
          </a:p>
        </p:txBody>
      </p:sp>
      <p:pic>
        <p:nvPicPr>
          <p:cNvPr id="14" name="Picture 13">
            <a:extLst>
              <a:ext uri="{FF2B5EF4-FFF2-40B4-BE49-F238E27FC236}">
                <a16:creationId xmlns:a16="http://schemas.microsoft.com/office/drawing/2014/main" id="{8750B0F8-1512-49E1-B1CC-F5868A976EDA}"/>
              </a:ext>
            </a:extLst>
          </p:cNvPr>
          <p:cNvPicPr>
            <a:picLocks noChangeAspect="1"/>
          </p:cNvPicPr>
          <p:nvPr/>
        </p:nvPicPr>
        <p:blipFill>
          <a:blip r:embed="rId2"/>
          <a:stretch>
            <a:fillRect/>
          </a:stretch>
        </p:blipFill>
        <p:spPr>
          <a:xfrm>
            <a:off x="8616906" y="914400"/>
            <a:ext cx="533400" cy="869537"/>
          </a:xfrm>
          <a:prstGeom prst="rect">
            <a:avLst/>
          </a:prstGeom>
        </p:spPr>
      </p:pic>
    </p:spTree>
    <p:extLst>
      <p:ext uri="{BB962C8B-B14F-4D97-AF65-F5344CB8AC3E}">
        <p14:creationId xmlns:p14="http://schemas.microsoft.com/office/powerpoint/2010/main" val="1590700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E90CFC33-6A9F-45EE-9855-DE29E917CE59}"/>
              </a:ext>
            </a:extLst>
          </p:cNvPr>
          <p:cNvGrpSpPr/>
          <p:nvPr/>
        </p:nvGrpSpPr>
        <p:grpSpPr>
          <a:xfrm>
            <a:off x="8144057" y="0"/>
            <a:ext cx="4576628" cy="6858000"/>
            <a:chOff x="8144057" y="0"/>
            <a:chExt cx="4576628" cy="6858000"/>
          </a:xfrm>
        </p:grpSpPr>
        <p:sp>
          <p:nvSpPr>
            <p:cNvPr id="14" name="Rectangle 13">
              <a:extLst>
                <a:ext uri="{FF2B5EF4-FFF2-40B4-BE49-F238E27FC236}">
                  <a16:creationId xmlns:a16="http://schemas.microsoft.com/office/drawing/2014/main" id="{670EC806-A073-4064-AA2E-39B50E125821}"/>
                </a:ext>
              </a:extLst>
            </p:cNvPr>
            <p:cNvSpPr/>
            <p:nvPr/>
          </p:nvSpPr>
          <p:spPr>
            <a:xfrm>
              <a:off x="8144057" y="0"/>
              <a:ext cx="4037834" cy="6858000"/>
            </a:xfrm>
            <a:prstGeom prst="rect">
              <a:avLst/>
            </a:prstGeom>
            <a:gradFill flip="none" rotWithShape="1">
              <a:gsLst>
                <a:gs pos="8000">
                  <a:srgbClr val="000000"/>
                </a:gs>
                <a:gs pos="100000">
                  <a:schemeClr val="accent1">
                    <a:lumMod val="7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effectLst>
                  <a:outerShdw blurRad="38100" dist="38100" dir="2700000" algn="tl">
                    <a:srgbClr val="000000">
                      <a:alpha val="43137"/>
                    </a:srgbClr>
                  </a:outerShdw>
                </a:effectLst>
              </a:endParaRPr>
            </a:p>
          </p:txBody>
        </p:sp>
        <p:sp>
          <p:nvSpPr>
            <p:cNvPr id="15" name="Rectangle 14">
              <a:extLst>
                <a:ext uri="{FF2B5EF4-FFF2-40B4-BE49-F238E27FC236}">
                  <a16:creationId xmlns:a16="http://schemas.microsoft.com/office/drawing/2014/main" id="{C4115B42-2CDE-4870-A035-107AEF8DE0DF}"/>
                </a:ext>
              </a:extLst>
            </p:cNvPr>
            <p:cNvSpPr/>
            <p:nvPr/>
          </p:nvSpPr>
          <p:spPr>
            <a:xfrm>
              <a:off x="8150352" y="4352539"/>
              <a:ext cx="4041648" cy="2505456"/>
            </a:xfrm>
            <a:prstGeom prst="rect">
              <a:avLst/>
            </a:prstGeom>
            <a:gradFill flip="none" rotWithShape="1">
              <a:gsLst>
                <a:gs pos="2000">
                  <a:schemeClr val="accent1">
                    <a:alpha val="29000"/>
                  </a:schemeClr>
                </a:gs>
                <a:gs pos="100000">
                  <a:srgbClr val="000000">
                    <a:alpha val="3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effectLst>
                  <a:outerShdw blurRad="38100" dist="38100" dir="2700000" algn="tl">
                    <a:srgbClr val="000000">
                      <a:alpha val="43137"/>
                    </a:srgbClr>
                  </a:outerShdw>
                </a:effectLst>
              </a:endParaRPr>
            </a:p>
          </p:txBody>
        </p:sp>
        <p:sp>
          <p:nvSpPr>
            <p:cNvPr id="17" name="Oval 16">
              <a:extLst>
                <a:ext uri="{FF2B5EF4-FFF2-40B4-BE49-F238E27FC236}">
                  <a16:creationId xmlns:a16="http://schemas.microsoft.com/office/drawing/2014/main" id="{65F6619C-FAE6-48DC-80CA-6D44FDB04C12}"/>
                </a:ext>
              </a:extLst>
            </p:cNvPr>
            <p:cNvSpPr/>
            <p:nvPr/>
          </p:nvSpPr>
          <p:spPr>
            <a:xfrm rot="1066979">
              <a:off x="8788765" y="1190693"/>
              <a:ext cx="3931920" cy="3931920"/>
            </a:xfrm>
            <a:prstGeom prst="ellipse">
              <a:avLst/>
            </a:prstGeom>
            <a:gradFill>
              <a:gsLst>
                <a:gs pos="2000">
                  <a:schemeClr val="accent1">
                    <a:alpha val="29000"/>
                    <a:lumMod val="100000"/>
                  </a:schemeClr>
                </a:gs>
                <a:gs pos="100000">
                  <a:srgbClr val="000000">
                    <a:alpha val="30000"/>
                  </a:srgb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effectLst>
                  <a:outerShdw blurRad="38100" dist="38100" dir="2700000" algn="tl">
                    <a:srgbClr val="000000">
                      <a:alpha val="43137"/>
                    </a:srgbClr>
                  </a:outerShdw>
                </a:effectLst>
              </a:endParaRPr>
            </a:p>
          </p:txBody>
        </p:sp>
      </p:grpSp>
      <p:sp>
        <p:nvSpPr>
          <p:cNvPr id="6" name="Rectangle 4">
            <a:extLst>
              <a:ext uri="{FF2B5EF4-FFF2-40B4-BE49-F238E27FC236}">
                <a16:creationId xmlns:a16="http://schemas.microsoft.com/office/drawing/2014/main" id="{96D35C99-2711-43DD-BCB2-069CC0259745}"/>
              </a:ext>
            </a:extLst>
          </p:cNvPr>
          <p:cNvSpPr>
            <a:spLocks noGrp="1" noChangeArrowheads="1"/>
          </p:cNvSpPr>
          <p:nvPr>
            <p:ph type="dt" sz="half" idx="10"/>
          </p:nvPr>
        </p:nvSpPr>
        <p:spPr>
          <a:xfrm>
            <a:off x="838200" y="6356350"/>
            <a:ext cx="2049855" cy="365125"/>
          </a:xfrm>
        </p:spPr>
        <p:txBody>
          <a:bodyPr vert="horz" lIns="91440" tIns="45720" rIns="91440" bIns="45720" rtlCol="0" anchor="ctr">
            <a:normAutofit/>
          </a:bodyPr>
          <a:lstStyle>
            <a:lvl1pPr>
              <a:defRPr sz="900" b="1">
                <a:solidFill>
                  <a:schemeClr val="bg1"/>
                </a:solidFill>
                <a:latin typeface="+mn-lt"/>
              </a:defRPr>
            </a:lvl1pPr>
          </a:lstStyle>
          <a:p>
            <a:pPr defTabSz="914400">
              <a:spcAft>
                <a:spcPts val="600"/>
              </a:spcAft>
              <a:defRPr/>
            </a:pPr>
            <a:r>
              <a:rPr lang="en-US" altLang="en-US" sz="1200" b="0" dirty="0">
                <a:solidFill>
                  <a:srgbClr val="FFFFFF"/>
                </a:solidFill>
                <a:latin typeface="Calibri" panose="020F0502020204030204"/>
              </a:rPr>
              <a:t>© Eric F. Glover 2021</a:t>
            </a:r>
          </a:p>
        </p:txBody>
      </p:sp>
      <p:sp>
        <p:nvSpPr>
          <p:cNvPr id="11" name="Rectangle 4">
            <a:extLst>
              <a:ext uri="{FF2B5EF4-FFF2-40B4-BE49-F238E27FC236}">
                <a16:creationId xmlns:a16="http://schemas.microsoft.com/office/drawing/2014/main" id="{27A8950C-6A28-46DE-B208-C35887634C00}"/>
              </a:ext>
            </a:extLst>
          </p:cNvPr>
          <p:cNvSpPr txBox="1">
            <a:spLocks noChangeArrowheads="1"/>
          </p:cNvSpPr>
          <p:nvPr/>
        </p:nvSpPr>
        <p:spPr>
          <a:xfrm>
            <a:off x="76200" y="6553200"/>
            <a:ext cx="1431255" cy="258077"/>
          </a:xfrm>
          <a:prstGeom prst="rect">
            <a:avLst/>
          </a:prstGeom>
          <a:ln/>
        </p:spPr>
        <p:txBody>
          <a:bodyPr vert="horz" lIns="91440" tIns="45720" rIns="91440" bIns="45720" rtlCol="0" anchor="b"/>
          <a:lstStyle>
            <a:defPPr>
              <a:defRPr lang="en-US"/>
            </a:defPPr>
            <a:lvl1pPr marL="0" algn="l" defTabSz="457200" rtl="0" eaLnBrk="1" latinLnBrk="0" hangingPunct="1">
              <a:defRPr sz="9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dirty="0"/>
              <a:t>© Eric F. Glover 2021</a:t>
            </a:r>
          </a:p>
        </p:txBody>
      </p:sp>
      <p:sp>
        <p:nvSpPr>
          <p:cNvPr id="16" name="Rectangle 6">
            <a:extLst>
              <a:ext uri="{FF2B5EF4-FFF2-40B4-BE49-F238E27FC236}">
                <a16:creationId xmlns:a16="http://schemas.microsoft.com/office/drawing/2014/main" id="{F253D238-642E-4A08-B412-D7D8A9AEDBF8}"/>
              </a:ext>
            </a:extLst>
          </p:cNvPr>
          <p:cNvSpPr txBox="1">
            <a:spLocks noChangeArrowheads="1"/>
          </p:cNvSpPr>
          <p:nvPr/>
        </p:nvSpPr>
        <p:spPr>
          <a:xfrm>
            <a:off x="10977824" y="6482455"/>
            <a:ext cx="1186758" cy="36512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2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spcAft>
                <a:spcPts val="600"/>
              </a:spcAft>
              <a:defRPr/>
            </a:pPr>
            <a:fld id="{525D6D22-F3CC-406C-AB7C-C30BB762FCEA}" type="slidenum">
              <a:rPr lang="en-US" altLang="en-US" b="0" smtClean="0">
                <a:latin typeface="Calibri" panose="020F0502020204030204"/>
              </a:rPr>
              <a:pPr defTabSz="914400">
                <a:spcAft>
                  <a:spcPts val="600"/>
                </a:spcAft>
                <a:defRPr/>
              </a:pPr>
              <a:t>10</a:t>
            </a:fld>
            <a:endParaRPr lang="en-US" altLang="en-US" b="0" dirty="0">
              <a:latin typeface="Calibri" panose="020F0502020204030204"/>
            </a:endParaRPr>
          </a:p>
        </p:txBody>
      </p:sp>
      <p:sp>
        <p:nvSpPr>
          <p:cNvPr id="18" name="Rectangle 4">
            <a:extLst>
              <a:ext uri="{FF2B5EF4-FFF2-40B4-BE49-F238E27FC236}">
                <a16:creationId xmlns:a16="http://schemas.microsoft.com/office/drawing/2014/main" id="{A8322DE8-A563-489C-B952-82ACFBFF1066}"/>
              </a:ext>
            </a:extLst>
          </p:cNvPr>
          <p:cNvSpPr txBox="1">
            <a:spLocks noChangeArrowheads="1"/>
          </p:cNvSpPr>
          <p:nvPr/>
        </p:nvSpPr>
        <p:spPr>
          <a:xfrm>
            <a:off x="0" y="6492875"/>
            <a:ext cx="2743200" cy="365125"/>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9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spcAft>
                <a:spcPts val="600"/>
              </a:spcAft>
              <a:defRPr/>
            </a:pPr>
            <a:r>
              <a:rPr lang="en-US" altLang="en-US" sz="800" dirty="0">
                <a:solidFill>
                  <a:schemeClr val="tx1"/>
                </a:solidFill>
                <a:latin typeface="Segoe UI" panose="020B0502040204020203" pitchFamily="34" charset="0"/>
                <a:cs typeface="Segoe UI" panose="020B0502040204020203" pitchFamily="34" charset="0"/>
              </a:rPr>
              <a:t>© Eric F. Glover 2021</a:t>
            </a:r>
          </a:p>
        </p:txBody>
      </p:sp>
      <p:sp>
        <p:nvSpPr>
          <p:cNvPr id="26" name="Rectangle: Rounded Corners 25">
            <a:extLst>
              <a:ext uri="{FF2B5EF4-FFF2-40B4-BE49-F238E27FC236}">
                <a16:creationId xmlns:a16="http://schemas.microsoft.com/office/drawing/2014/main" id="{335FC761-B1CB-4083-BD23-FB0F90B9FFC2}"/>
              </a:ext>
            </a:extLst>
          </p:cNvPr>
          <p:cNvSpPr/>
          <p:nvPr/>
        </p:nvSpPr>
        <p:spPr bwMode="auto">
          <a:xfrm>
            <a:off x="8529014" y="613121"/>
            <a:ext cx="3267920" cy="1339703"/>
          </a:xfrm>
          <a:prstGeom prst="roundRect">
            <a:avLst/>
          </a:prstGeom>
          <a:solidFill>
            <a:schemeClr val="bg1"/>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91440" rIns="91440" bIns="0" numCol="1" rtlCol="0" anchor="ctr" anchorCtr="0" compatLnSpc="1">
            <a:prstTxWarp prst="textNoShape">
              <a:avLst/>
            </a:prstTxWarp>
          </a:bodyPr>
          <a:lstStyle/>
          <a:p>
            <a:pPr algn="ctr">
              <a:spcAft>
                <a:spcPts val="600"/>
              </a:spcAft>
            </a:pPr>
            <a:r>
              <a:rPr lang="en-US" sz="4000" b="1" dirty="0">
                <a:solidFill>
                  <a:srgbClr val="910101"/>
                </a:solidFill>
                <a:effectLst>
                  <a:outerShdw blurRad="38100" dist="38100" dir="2700000" algn="tl">
                    <a:srgbClr val="000000">
                      <a:alpha val="43137"/>
                    </a:srgbClr>
                  </a:outerShdw>
                </a:effectLst>
                <a:latin typeface="Papyrus" panose="03070502060502030205" pitchFamily="66" charset="0"/>
              </a:rPr>
              <a:t>Areopagus</a:t>
            </a:r>
            <a:br>
              <a:rPr lang="en-US" sz="4000" b="1" dirty="0">
                <a:solidFill>
                  <a:srgbClr val="910101"/>
                </a:solidFill>
                <a:effectLst>
                  <a:outerShdw blurRad="38100" dist="38100" dir="2700000" algn="tl">
                    <a:srgbClr val="000000">
                      <a:alpha val="43137"/>
                    </a:srgbClr>
                  </a:outerShdw>
                </a:effectLst>
                <a:latin typeface="Papyrus" panose="03070502060502030205" pitchFamily="66" charset="0"/>
              </a:rPr>
            </a:br>
            <a:r>
              <a:rPr lang="en-US" sz="2400" b="1" dirty="0">
                <a:effectLst>
                  <a:outerShdw blurRad="38100" dist="38100" dir="2700000" algn="tl">
                    <a:srgbClr val="000000">
                      <a:alpha val="43137"/>
                    </a:srgbClr>
                  </a:outerShdw>
                </a:effectLst>
                <a:latin typeface="Papyrus" panose="03070502060502030205" pitchFamily="66" charset="0"/>
              </a:rPr>
              <a:t>(aka Mars Hill)</a:t>
            </a:r>
            <a:endParaRPr lang="en-US" sz="3200" b="1" i="1" dirty="0">
              <a:latin typeface="Papyrus" panose="03070502060502030205" pitchFamily="66" charset="0"/>
            </a:endParaRPr>
          </a:p>
        </p:txBody>
      </p:sp>
      <p:sp>
        <p:nvSpPr>
          <p:cNvPr id="21" name="TextBox 20">
            <a:extLst>
              <a:ext uri="{FF2B5EF4-FFF2-40B4-BE49-F238E27FC236}">
                <a16:creationId xmlns:a16="http://schemas.microsoft.com/office/drawing/2014/main" id="{45079431-1F8B-4292-9798-2DC05457F3EF}"/>
              </a:ext>
            </a:extLst>
          </p:cNvPr>
          <p:cNvSpPr txBox="1"/>
          <p:nvPr/>
        </p:nvSpPr>
        <p:spPr>
          <a:xfrm>
            <a:off x="174692" y="1180656"/>
            <a:ext cx="7699985" cy="3631763"/>
          </a:xfrm>
          <a:prstGeom prst="rect">
            <a:avLst/>
          </a:prstGeom>
          <a:noFill/>
        </p:spPr>
        <p:txBody>
          <a:bodyPr wrap="square" rtlCol="0">
            <a:spAutoFit/>
          </a:bodyPr>
          <a:lstStyle/>
          <a:p>
            <a:pPr marL="460375" indent="-460375">
              <a:spcAft>
                <a:spcPts val="2400"/>
              </a:spcAft>
              <a:buClr>
                <a:srgbClr val="C00000"/>
              </a:buClr>
              <a:buFont typeface="Wingdings" panose="05000000000000000000" pitchFamily="2" charset="2"/>
              <a:buChar char="Ø"/>
            </a:pPr>
            <a:r>
              <a:rPr lang="en-US" sz="2000" b="1" dirty="0">
                <a:latin typeface="Segoe UI" panose="020B0502040204020203" pitchFamily="34" charset="0"/>
                <a:cs typeface="Segoe UI" panose="020B0502040204020203" pitchFamily="34" charset="0"/>
              </a:rPr>
              <a:t>Apologetics: </a:t>
            </a:r>
            <a:r>
              <a:rPr lang="en-US" sz="2000" b="0" i="0" dirty="0">
                <a:solidFill>
                  <a:srgbClr val="09202F"/>
                </a:solidFill>
                <a:effectLst/>
                <a:latin typeface="Segoe UI" panose="020B0502040204020203" pitchFamily="34" charset="0"/>
                <a:cs typeface="Segoe UI" panose="020B0502040204020203" pitchFamily="34" charset="0"/>
              </a:rPr>
              <a:t>The English word “apology” comes from a Greek word which basically means “</a:t>
            </a:r>
            <a:r>
              <a:rPr lang="en-US" sz="2000" b="0" i="0" dirty="0">
                <a:solidFill>
                  <a:srgbClr val="09202F"/>
                </a:solidFill>
                <a:effectLst>
                  <a:glow rad="190500">
                    <a:schemeClr val="accent4">
                      <a:alpha val="60000"/>
                    </a:schemeClr>
                  </a:glow>
                </a:effectLst>
                <a:latin typeface="Segoe UI" panose="020B0502040204020203" pitchFamily="34" charset="0"/>
                <a:cs typeface="Segoe UI" panose="020B0502040204020203" pitchFamily="34" charset="0"/>
              </a:rPr>
              <a:t>to give a defense</a:t>
            </a:r>
            <a:r>
              <a:rPr lang="en-US" sz="2000" b="0" i="0" dirty="0">
                <a:solidFill>
                  <a:srgbClr val="09202F"/>
                </a:solidFill>
                <a:effectLst/>
                <a:latin typeface="Segoe UI" panose="020B0502040204020203" pitchFamily="34" charset="0"/>
                <a:cs typeface="Segoe UI" panose="020B0502040204020203" pitchFamily="34" charset="0"/>
              </a:rPr>
              <a:t>.” Christian apologetics, then, is the science of giving a defense of the Christian faith. </a:t>
            </a:r>
          </a:p>
          <a:p>
            <a:pPr marL="460375" indent="-460375">
              <a:spcAft>
                <a:spcPts val="1200"/>
              </a:spcAft>
              <a:buClr>
                <a:srgbClr val="C00000"/>
              </a:buClr>
              <a:buFont typeface="Wingdings" panose="05000000000000000000" pitchFamily="2" charset="2"/>
              <a:buChar char="Ø"/>
            </a:pPr>
            <a:r>
              <a:rPr lang="en-US" sz="2000" b="1" dirty="0">
                <a:solidFill>
                  <a:srgbClr val="09202F"/>
                </a:solidFill>
                <a:latin typeface="Segoe UI" panose="020B0502040204020203" pitchFamily="34" charset="0"/>
                <a:cs typeface="Segoe UI" panose="020B0502040204020203" pitchFamily="34" charset="0"/>
              </a:rPr>
              <a:t>Paul defended his faith before the intellectual elite:</a:t>
            </a:r>
            <a:endParaRPr lang="en-US" sz="2000" b="1" dirty="0">
              <a:latin typeface="Segoe UI" panose="020B0502040204020203" pitchFamily="34" charset="0"/>
              <a:cs typeface="Segoe UI" panose="020B0502040204020203" pitchFamily="34" charset="0"/>
            </a:endParaRPr>
          </a:p>
          <a:p>
            <a:pPr marL="917575" lvl="1" indent="-460375">
              <a:spcAft>
                <a:spcPts val="2400"/>
              </a:spcAft>
              <a:buClr>
                <a:srgbClr val="C00000"/>
              </a:buClr>
              <a:buFont typeface="Wingdings" panose="05000000000000000000" pitchFamily="2" charset="2"/>
              <a:buChar char="v"/>
            </a:pPr>
            <a:r>
              <a:rPr lang="en-US" sz="1600" b="1" dirty="0">
                <a:latin typeface="Segoe UI" panose="020B0502040204020203" pitchFamily="34" charset="0"/>
                <a:cs typeface="Segoe UI" panose="020B0502040204020203" pitchFamily="34" charset="0"/>
              </a:rPr>
              <a:t>Epicureans:</a:t>
            </a:r>
            <a:r>
              <a:rPr lang="en-US" sz="1600" b="1" dirty="0">
                <a:latin typeface="Segoe UI Semibold" panose="020B0702040204020203" pitchFamily="34" charset="0"/>
                <a:cs typeface="Segoe UI Semibold" panose="020B0702040204020203" pitchFamily="34" charset="0"/>
              </a:rPr>
              <a:t> </a:t>
            </a:r>
            <a:r>
              <a:rPr lang="en-US" sz="1600" u="sng" dirty="0">
                <a:latin typeface="Segoe UI" panose="020B0502040204020203" pitchFamily="34" charset="0"/>
                <a:cs typeface="Segoe UI" panose="020B0502040204020203" pitchFamily="34" charset="0"/>
              </a:rPr>
              <a:t>Materialists</a:t>
            </a:r>
            <a:r>
              <a:rPr lang="en-US" sz="1600" dirty="0">
                <a:latin typeface="Segoe UI" panose="020B0502040204020203" pitchFamily="34" charset="0"/>
                <a:cs typeface="Segoe UI" panose="020B0502040204020203" pitchFamily="34" charset="0"/>
              </a:rPr>
              <a:t>, believing in no life beyond this life, their goal was “detachment,” a life lived free from pain and stress.</a:t>
            </a:r>
          </a:p>
          <a:p>
            <a:pPr marL="917575" lvl="1" indent="-460375">
              <a:spcAft>
                <a:spcPts val="2400"/>
              </a:spcAft>
              <a:buClr>
                <a:srgbClr val="C00000"/>
              </a:buClr>
              <a:buFont typeface="Wingdings" panose="05000000000000000000" pitchFamily="2" charset="2"/>
              <a:buChar char="v"/>
            </a:pPr>
            <a:r>
              <a:rPr lang="en-US" sz="1600" b="1" dirty="0">
                <a:latin typeface="Segoe UI" panose="020B0502040204020203" pitchFamily="34" charset="0"/>
                <a:cs typeface="Segoe UI" panose="020B0502040204020203" pitchFamily="34" charset="0"/>
              </a:rPr>
              <a:t>Stoics: </a:t>
            </a:r>
            <a:r>
              <a:rPr lang="en-US" sz="1600" u="sng" dirty="0">
                <a:latin typeface="Segoe UI" panose="020B0502040204020203" pitchFamily="34" charset="0"/>
                <a:cs typeface="Segoe UI" panose="020B0502040204020203" pitchFamily="34" charset="0"/>
              </a:rPr>
              <a:t>Pantheists</a:t>
            </a:r>
            <a:r>
              <a:rPr lang="en-US" sz="1600" dirty="0">
                <a:latin typeface="Segoe UI" panose="020B0502040204020203" pitchFamily="34" charset="0"/>
                <a:cs typeface="Segoe UI" panose="020B0502040204020203" pitchFamily="34" charset="0"/>
              </a:rPr>
              <a:t>, believing that the universe is God and, conversely, that there is no God but the combined substance, forces, and laws that are manifested in the existing universe.  The universe is identical with divinity.</a:t>
            </a:r>
          </a:p>
        </p:txBody>
      </p:sp>
      <p:pic>
        <p:nvPicPr>
          <p:cNvPr id="3" name="Picture 2">
            <a:extLst>
              <a:ext uri="{FF2B5EF4-FFF2-40B4-BE49-F238E27FC236}">
                <a16:creationId xmlns:a16="http://schemas.microsoft.com/office/drawing/2014/main" id="{5AB09037-BB87-4E69-8796-00C226A7C8B8}"/>
              </a:ext>
            </a:extLst>
          </p:cNvPr>
          <p:cNvPicPr>
            <a:picLocks noChangeAspect="1"/>
          </p:cNvPicPr>
          <p:nvPr/>
        </p:nvPicPr>
        <p:blipFill>
          <a:blip r:embed="rId2"/>
          <a:stretch>
            <a:fillRect/>
          </a:stretch>
        </p:blipFill>
        <p:spPr>
          <a:xfrm>
            <a:off x="8504613" y="2314541"/>
            <a:ext cx="3370429" cy="21346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TextBox 21">
            <a:extLst>
              <a:ext uri="{FF2B5EF4-FFF2-40B4-BE49-F238E27FC236}">
                <a16:creationId xmlns:a16="http://schemas.microsoft.com/office/drawing/2014/main" id="{0B3567ED-E8EB-494E-B07B-76EBF6CB7D52}"/>
              </a:ext>
            </a:extLst>
          </p:cNvPr>
          <p:cNvSpPr txBox="1"/>
          <p:nvPr/>
        </p:nvSpPr>
        <p:spPr>
          <a:xfrm>
            <a:off x="8564540" y="4614162"/>
            <a:ext cx="3250574" cy="1600759"/>
          </a:xfrm>
          <a:prstGeom prst="rect">
            <a:avLst/>
          </a:prstGeom>
          <a:noFill/>
        </p:spPr>
        <p:txBody>
          <a:bodyPr wrap="square" rtlCol="0">
            <a:spAutoFit/>
          </a:bodyPr>
          <a:lstStyle/>
          <a:p>
            <a:pPr algn="ctr">
              <a:lnSpc>
                <a:spcPct val="125000"/>
              </a:lnSpc>
            </a:pPr>
            <a:r>
              <a:rPr lang="en-US" sz="1600" i="1" dirty="0">
                <a:solidFill>
                  <a:schemeClr val="bg1"/>
                </a:solidFill>
                <a:latin typeface="Segoe UI Semibold" panose="020B0702040204020203" pitchFamily="34" charset="0"/>
                <a:cs typeface="Segoe UI Semibold" panose="020B0702040204020203" pitchFamily="34" charset="0"/>
              </a:rPr>
              <a:t>Rising 400 feet above the city, Mars Hill was an important meeting place where </a:t>
            </a:r>
            <a:br>
              <a:rPr lang="en-US" sz="1600" i="1" dirty="0">
                <a:solidFill>
                  <a:schemeClr val="bg1"/>
                </a:solidFill>
                <a:latin typeface="Segoe UI Semibold" panose="020B0702040204020203" pitchFamily="34" charset="0"/>
                <a:cs typeface="Segoe UI Semibold" panose="020B0702040204020203" pitchFamily="34" charset="0"/>
              </a:rPr>
            </a:br>
            <a:r>
              <a:rPr lang="en-US" sz="1600" i="1" dirty="0">
                <a:solidFill>
                  <a:schemeClr val="bg1"/>
                </a:solidFill>
                <a:latin typeface="Segoe UI Semibold" panose="020B0702040204020203" pitchFamily="34" charset="0"/>
                <a:cs typeface="Segoe UI Semibold" panose="020B0702040204020203" pitchFamily="34" charset="0"/>
              </a:rPr>
              <a:t>philosophy, religion, and </a:t>
            </a:r>
            <a:br>
              <a:rPr lang="en-US" sz="1600" i="1" dirty="0">
                <a:solidFill>
                  <a:schemeClr val="bg1"/>
                </a:solidFill>
                <a:latin typeface="Segoe UI Semibold" panose="020B0702040204020203" pitchFamily="34" charset="0"/>
                <a:cs typeface="Segoe UI Semibold" panose="020B0702040204020203" pitchFamily="34" charset="0"/>
              </a:rPr>
            </a:br>
            <a:r>
              <a:rPr lang="en-US" sz="1600" i="1" dirty="0">
                <a:solidFill>
                  <a:schemeClr val="bg1"/>
                </a:solidFill>
                <a:latin typeface="Segoe UI Semibold" panose="020B0702040204020203" pitchFamily="34" charset="0"/>
                <a:cs typeface="Segoe UI Semibold" panose="020B0702040204020203" pitchFamily="34" charset="0"/>
              </a:rPr>
              <a:t>law were discussed.</a:t>
            </a:r>
            <a:endParaRPr lang="en-US" i="1" dirty="0">
              <a:solidFill>
                <a:schemeClr val="bg1"/>
              </a:solidFill>
              <a:latin typeface="Segoe UI Semibold" panose="020B0702040204020203" pitchFamily="34" charset="0"/>
              <a:cs typeface="Segoe UI Semibold" panose="020B0702040204020203" pitchFamily="34" charset="0"/>
            </a:endParaRPr>
          </a:p>
        </p:txBody>
      </p:sp>
      <p:sp>
        <p:nvSpPr>
          <p:cNvPr id="23" name="Rectangle: Rounded Corners 22">
            <a:extLst>
              <a:ext uri="{FF2B5EF4-FFF2-40B4-BE49-F238E27FC236}">
                <a16:creationId xmlns:a16="http://schemas.microsoft.com/office/drawing/2014/main" id="{488252E8-2473-4EEC-811F-09A93BE63449}"/>
              </a:ext>
            </a:extLst>
          </p:cNvPr>
          <p:cNvSpPr/>
          <p:nvPr/>
        </p:nvSpPr>
        <p:spPr>
          <a:xfrm>
            <a:off x="1863127" y="360733"/>
            <a:ext cx="3955466" cy="646927"/>
          </a:xfrm>
          <a:prstGeom prst="roundRect">
            <a:avLst/>
          </a:prstGeom>
          <a:solidFill>
            <a:schemeClr val="accent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Paul the Apologist</a:t>
            </a:r>
          </a:p>
        </p:txBody>
      </p:sp>
      <p:sp>
        <p:nvSpPr>
          <p:cNvPr id="24" name="Rectangle: Rounded Corners 23">
            <a:extLst>
              <a:ext uri="{FF2B5EF4-FFF2-40B4-BE49-F238E27FC236}">
                <a16:creationId xmlns:a16="http://schemas.microsoft.com/office/drawing/2014/main" id="{5DB92CEC-81F1-4717-B534-D132F078BC3D}"/>
              </a:ext>
            </a:extLst>
          </p:cNvPr>
          <p:cNvSpPr/>
          <p:nvPr/>
        </p:nvSpPr>
        <p:spPr>
          <a:xfrm>
            <a:off x="1630911" y="5094453"/>
            <a:ext cx="4419896" cy="457200"/>
          </a:xfrm>
          <a:prstGeom prst="roundRect">
            <a:avLst/>
          </a:prstGeom>
          <a:solidFill>
            <a:schemeClr val="accent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algn="ctr"/>
            <a:r>
              <a:rPr lang="en-US" sz="2000" b="1"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Do you know anyone like them?</a:t>
            </a:r>
          </a:p>
        </p:txBody>
      </p:sp>
      <p:sp>
        <p:nvSpPr>
          <p:cNvPr id="27" name="Rectangle: Rounded Corners 26">
            <a:extLst>
              <a:ext uri="{FF2B5EF4-FFF2-40B4-BE49-F238E27FC236}">
                <a16:creationId xmlns:a16="http://schemas.microsoft.com/office/drawing/2014/main" id="{F76C4AAD-102C-48E3-929F-A2E625EC6061}"/>
              </a:ext>
            </a:extLst>
          </p:cNvPr>
          <p:cNvSpPr/>
          <p:nvPr/>
        </p:nvSpPr>
        <p:spPr>
          <a:xfrm>
            <a:off x="1166822" y="5823140"/>
            <a:ext cx="5348075" cy="457200"/>
          </a:xfrm>
          <a:prstGeom prst="roundRect">
            <a:avLst/>
          </a:prstGeom>
          <a:solidFill>
            <a:schemeClr val="accent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algn="ctr"/>
            <a:r>
              <a:rPr lang="en-US" sz="2000" b="1"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Have you experienced anything similar?</a:t>
            </a:r>
          </a:p>
        </p:txBody>
      </p:sp>
    </p:spTree>
    <p:extLst>
      <p:ext uri="{BB962C8B-B14F-4D97-AF65-F5344CB8AC3E}">
        <p14:creationId xmlns:p14="http://schemas.microsoft.com/office/powerpoint/2010/main" val="1788195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3557725F-5149-44D1-ACB7-626F0A6DFEE8}"/>
              </a:ext>
            </a:extLst>
          </p:cNvPr>
          <p:cNvSpPr/>
          <p:nvPr/>
        </p:nvSpPr>
        <p:spPr bwMode="auto">
          <a:xfrm>
            <a:off x="304800" y="294538"/>
            <a:ext cx="11658599" cy="1033669"/>
          </a:xfrm>
          <a:prstGeom prst="roundRect">
            <a:avLst/>
          </a:prstGeom>
          <a:scene3d>
            <a:camera prst="orthographicFront">
              <a:rot lat="0" lon="0" rev="0"/>
            </a:camera>
            <a:lightRig rig="soft" dir="t">
              <a:rot lat="0" lon="0" rev="0"/>
            </a:lightRig>
          </a:scene3d>
        </p:spPr>
        <p:txBody>
          <a:bodyPr vert="horz" lIns="91440" tIns="45720" rIns="91440" bIns="45720" numCol="1" rtlCol="0" anchor="ctr" anchorCtr="0" compatLnSpc="1">
            <a:prstTxWarp prst="textNoShape">
              <a:avLst/>
            </a:prstTxWarp>
            <a:normAutofit/>
          </a:bodyPr>
          <a:lstStyle/>
          <a:p>
            <a:pPr defTabSz="914400">
              <a:lnSpc>
                <a:spcPct val="90000"/>
              </a:lnSpc>
              <a:spcBef>
                <a:spcPct val="0"/>
              </a:spcBef>
              <a:spcAft>
                <a:spcPts val="600"/>
              </a:spcAft>
              <a:tabLst>
                <a:tab pos="11255375" algn="r"/>
              </a:tabLst>
            </a:pPr>
            <a:r>
              <a:rPr lang="en-US" sz="4800" b="1" cap="small" dirty="0">
                <a:solidFill>
                  <a:srgbClr val="FFFFFF"/>
                </a:solidFill>
                <a:effectLst>
                  <a:outerShdw blurRad="38100" dist="38100" dir="2700000" algn="tl">
                    <a:srgbClr val="000000">
                      <a:alpha val="43137"/>
                    </a:srgbClr>
                  </a:outerShdw>
                </a:effectLst>
                <a:latin typeface="Segoe UI" panose="020B0502040204020203" pitchFamily="34" charset="0"/>
                <a:ea typeface="+mj-ea"/>
                <a:cs typeface="Segoe UI" panose="020B0502040204020203" pitchFamily="34" charset="0"/>
              </a:rPr>
              <a:t>INpowered to Speak</a:t>
            </a:r>
            <a:r>
              <a:rPr lang="en-US" sz="4000" kern="1200" dirty="0">
                <a:solidFill>
                  <a:srgbClr val="FFFFFF"/>
                </a:solidFill>
                <a:effectLst>
                  <a:outerShdw blurRad="38100" dist="38100" dir="2700000" algn="tl">
                    <a:srgbClr val="000000">
                      <a:alpha val="43137"/>
                    </a:srgbClr>
                  </a:outerShdw>
                </a:effectLst>
                <a:latin typeface="+mj-lt"/>
                <a:ea typeface="+mj-ea"/>
                <a:cs typeface="+mj-cs"/>
              </a:rPr>
              <a:t>	</a:t>
            </a:r>
            <a:r>
              <a:rPr lang="en-US" sz="3200" kern="1200" dirty="0">
                <a:solidFill>
                  <a:srgbClr val="FFFFFF"/>
                </a:solidFill>
                <a:effectLst>
                  <a:outerShdw blurRad="38100" dist="38100" dir="2700000" algn="tl">
                    <a:srgbClr val="000000">
                      <a:alpha val="43137"/>
                    </a:srgbClr>
                  </a:outerShdw>
                </a:effectLst>
                <a:latin typeface="Segoe UI" panose="020B0502040204020203" pitchFamily="34" charset="0"/>
                <a:ea typeface="+mj-ea"/>
                <a:cs typeface="Segoe UI" panose="020B0502040204020203" pitchFamily="34" charset="0"/>
              </a:rPr>
              <a:t>Acts 17:22-34</a:t>
            </a:r>
          </a:p>
        </p:txBody>
      </p:sp>
      <p:sp>
        <p:nvSpPr>
          <p:cNvPr id="7" name="Content Placeholder 2">
            <a:extLst>
              <a:ext uri="{FF2B5EF4-FFF2-40B4-BE49-F238E27FC236}">
                <a16:creationId xmlns:a16="http://schemas.microsoft.com/office/drawing/2014/main" id="{171BDC59-AB62-4E3E-98ED-9552F438EE52}"/>
              </a:ext>
            </a:extLst>
          </p:cNvPr>
          <p:cNvSpPr txBox="1">
            <a:spLocks/>
          </p:cNvSpPr>
          <p:nvPr/>
        </p:nvSpPr>
        <p:spPr bwMode="auto">
          <a:xfrm>
            <a:off x="536430" y="1661802"/>
            <a:ext cx="11130751" cy="4734732"/>
          </a:xfrm>
          <a:prstGeom prst="rect">
            <a:avLst/>
          </a:prstGeom>
          <a:scene3d>
            <a:camera prst="orthographicFront">
              <a:rot lat="0" lon="0" rev="0"/>
            </a:camera>
            <a:lightRig rig="soft" dir="t">
              <a:rot lat="0" lon="0" rev="0"/>
            </a:lightRig>
          </a:scene3d>
        </p:spPr>
        <p:txBody>
          <a:bodyPr vert="horz" lIns="91440" tIns="45720" rIns="91440" bIns="45720" numCol="1" rtlCol="0" anchor="t" anchorCtr="0" compatLnSpc="1">
            <a:prstTxWarp prst="textNoShape">
              <a:avLst/>
            </a:prstTxWarp>
            <a:noAutofit/>
          </a:bodyPr>
          <a:lstStyle>
            <a:lvl1pPr indent="460375" algn="just" defTabSz="914400">
              <a:lnSpc>
                <a:spcPct val="125000"/>
              </a:lnSpc>
              <a:spcBef>
                <a:spcPts val="0"/>
              </a:spcBef>
              <a:buFont typeface="Arial" panose="020B0604020202020204" pitchFamily="34" charset="0"/>
              <a:buNone/>
              <a:defRPr spc="-25" baseline="30000">
                <a:effectLst/>
                <a:latin typeface="Segoe UI Semibold" panose="020B0702040204020203" pitchFamily="34" charset="0"/>
                <a:ea typeface="Times New Roman" panose="02020603050405020304" pitchFamily="18" charset="0"/>
                <a:cs typeface="Segoe UI Semibold" panose="020B0702040204020203" pitchFamily="34"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a:lnSpc>
                <a:spcPct val="150000"/>
              </a:lnSpc>
              <a:buClr>
                <a:srgbClr val="C00000"/>
              </a:buClr>
            </a:pPr>
            <a:r>
              <a:rPr lang="en-US" sz="2000" baseline="0" dirty="0"/>
              <a:t> </a:t>
            </a:r>
            <a:r>
              <a:rPr lang="en-US" sz="2000" dirty="0"/>
              <a:t>22</a:t>
            </a:r>
            <a:r>
              <a:rPr lang="en-US" sz="2000" u="sng" baseline="0" dirty="0"/>
              <a:t>Paul stood in the middle of the Areopagus and said</a:t>
            </a:r>
            <a:r>
              <a:rPr lang="en-US" sz="2000" baseline="0" dirty="0"/>
              <a:t>, “People of Athens! I see that you are extremely religious in every respect. </a:t>
            </a:r>
            <a:r>
              <a:rPr lang="en-US" sz="2000" dirty="0"/>
              <a:t>23</a:t>
            </a:r>
            <a:r>
              <a:rPr lang="en-US" sz="2000" baseline="0" dirty="0"/>
              <a:t>For as I was passing through and observing the objects of your worship, I even found an altar on which was inscribed, ‘To an Unknown God.’ Therefore, what you worship in ignorance, this I proclaim to you. </a:t>
            </a:r>
            <a:r>
              <a:rPr lang="en-US" sz="2000" dirty="0">
                <a:effectLst/>
              </a:rPr>
              <a:t>24</a:t>
            </a:r>
            <a:r>
              <a:rPr lang="en-US" sz="2000" baseline="0" dirty="0">
                <a:effectLst/>
              </a:rPr>
              <a:t>The </a:t>
            </a:r>
            <a:r>
              <a:rPr lang="en-US" sz="2000" baseline="0" dirty="0">
                <a:effectLst>
                  <a:glow rad="139700">
                    <a:schemeClr val="accent4">
                      <a:satMod val="175000"/>
                      <a:alpha val="40000"/>
                    </a:schemeClr>
                  </a:glow>
                </a:effectLst>
              </a:rPr>
              <a:t>God who made the world and everything in it</a:t>
            </a:r>
            <a:r>
              <a:rPr lang="en-US" sz="2000" baseline="0" dirty="0">
                <a:effectLst/>
              </a:rPr>
              <a:t>—he is Lord of heaven and earth—does not live in shrines made by hands. </a:t>
            </a:r>
            <a:r>
              <a:rPr lang="en-US" sz="2000" dirty="0">
                <a:effectLst/>
              </a:rPr>
              <a:t>25</a:t>
            </a:r>
            <a:r>
              <a:rPr lang="en-US" sz="2000" baseline="0" dirty="0">
                <a:effectLst/>
              </a:rPr>
              <a:t>Neither is he served by human hands, as though he needed anything, since </a:t>
            </a:r>
            <a:r>
              <a:rPr lang="en-US" sz="2000" baseline="0" dirty="0">
                <a:effectLst>
                  <a:glow rad="101600">
                    <a:schemeClr val="accent5">
                      <a:satMod val="175000"/>
                      <a:alpha val="40000"/>
                    </a:schemeClr>
                  </a:glow>
                </a:effectLst>
              </a:rPr>
              <a:t>he himself gives everyone life and breath and all things.</a:t>
            </a:r>
            <a:r>
              <a:rPr lang="en-US" sz="2000" baseline="0" dirty="0"/>
              <a:t> </a:t>
            </a:r>
            <a:r>
              <a:rPr lang="en-US" sz="2000" dirty="0"/>
              <a:t>26</a:t>
            </a:r>
            <a:r>
              <a:rPr lang="en-US" sz="2000" baseline="0" dirty="0"/>
              <a:t>From one man </a:t>
            </a:r>
            <a:r>
              <a:rPr lang="en-US" sz="2000" baseline="0" dirty="0">
                <a:effectLst>
                  <a:glow rad="139700">
                    <a:schemeClr val="accent6">
                      <a:satMod val="175000"/>
                      <a:alpha val="40000"/>
                    </a:schemeClr>
                  </a:glow>
                </a:effectLst>
              </a:rPr>
              <a:t>he has made every nationality to live over the whole earth and has determined their appointed times and the boundaries</a:t>
            </a:r>
            <a:r>
              <a:rPr lang="en-US" sz="2000" baseline="0" dirty="0"/>
              <a:t> of where they live. </a:t>
            </a:r>
            <a:r>
              <a:rPr lang="en-US" sz="2000" dirty="0"/>
              <a:t>27</a:t>
            </a:r>
            <a:r>
              <a:rPr lang="en-US" sz="2000" baseline="0" dirty="0"/>
              <a:t>He did this so that they might seek God, and perhaps they might reach out and find him, though he is not far from each one of us. </a:t>
            </a:r>
          </a:p>
        </p:txBody>
      </p:sp>
      <p:sp>
        <p:nvSpPr>
          <p:cNvPr id="6" name="Rectangle 4">
            <a:extLst>
              <a:ext uri="{FF2B5EF4-FFF2-40B4-BE49-F238E27FC236}">
                <a16:creationId xmlns:a16="http://schemas.microsoft.com/office/drawing/2014/main" id="{96D35C99-2711-43DD-BCB2-069CC0259745}"/>
              </a:ext>
            </a:extLst>
          </p:cNvPr>
          <p:cNvSpPr>
            <a:spLocks noGrp="1" noChangeArrowheads="1"/>
          </p:cNvSpPr>
          <p:nvPr>
            <p:ph type="dt" sz="half" idx="10"/>
          </p:nvPr>
        </p:nvSpPr>
        <p:spPr>
          <a:xfrm>
            <a:off x="0" y="6492875"/>
            <a:ext cx="2743200" cy="365125"/>
          </a:xfrm>
        </p:spPr>
        <p:txBody>
          <a:bodyPr vert="horz" lIns="91440" tIns="45720" rIns="91440" bIns="45720" rtlCol="0" anchor="ctr">
            <a:normAutofit/>
          </a:bodyPr>
          <a:lstStyle>
            <a:lvl1pPr>
              <a:defRPr sz="900" b="1">
                <a:solidFill>
                  <a:schemeClr val="bg1"/>
                </a:solidFill>
                <a:latin typeface="+mn-lt"/>
              </a:defRPr>
            </a:lvl1pPr>
          </a:lstStyle>
          <a:p>
            <a:pPr defTabSz="914400">
              <a:spcAft>
                <a:spcPts val="600"/>
              </a:spcAft>
              <a:defRPr/>
            </a:pPr>
            <a:r>
              <a:rPr lang="en-US" altLang="en-US" sz="800" dirty="0">
                <a:solidFill>
                  <a:schemeClr val="tx1"/>
                </a:solidFill>
                <a:latin typeface="Segoe UI" panose="020B0502040204020203" pitchFamily="34" charset="0"/>
                <a:cs typeface="Segoe UI" panose="020B0502040204020203" pitchFamily="34" charset="0"/>
              </a:rPr>
              <a:t>© Eric F. Glover 2021</a:t>
            </a:r>
            <a:endParaRPr lang="en-US" altLang="en-US" sz="800" b="1" dirty="0">
              <a:solidFill>
                <a:schemeClr val="tx1"/>
              </a:solidFill>
              <a:latin typeface="Segoe UI" panose="020B0502040204020203" pitchFamily="34" charset="0"/>
              <a:cs typeface="Segoe UI" panose="020B0502040204020203" pitchFamily="34" charset="0"/>
            </a:endParaRPr>
          </a:p>
        </p:txBody>
      </p:sp>
      <p:sp>
        <p:nvSpPr>
          <p:cNvPr id="8" name="Rectangle 6">
            <a:extLst>
              <a:ext uri="{FF2B5EF4-FFF2-40B4-BE49-F238E27FC236}">
                <a16:creationId xmlns:a16="http://schemas.microsoft.com/office/drawing/2014/main" id="{67F5462F-1EAF-481E-9E06-460CAB3C384C}"/>
              </a:ext>
            </a:extLst>
          </p:cNvPr>
          <p:cNvSpPr>
            <a:spLocks noGrp="1" noChangeArrowheads="1"/>
          </p:cNvSpPr>
          <p:nvPr>
            <p:ph type="sldNum" sz="quarter" idx="12"/>
          </p:nvPr>
        </p:nvSpPr>
        <p:spPr>
          <a:xfrm>
            <a:off x="11658600" y="6455431"/>
            <a:ext cx="445913" cy="365125"/>
          </a:xfrm>
        </p:spPr>
        <p:txBody>
          <a:bodyPr vert="horz" lIns="91440" tIns="45720" rIns="91440" bIns="45720" rtlCol="0" anchor="ctr">
            <a:normAutofit/>
          </a:bodyPr>
          <a:lstStyle>
            <a:lvl1pPr>
              <a:defRPr sz="1200" b="1">
                <a:solidFill>
                  <a:schemeClr val="bg1"/>
                </a:solidFill>
                <a:latin typeface="+mn-lt"/>
              </a:defRPr>
            </a:lvl1pPr>
          </a:lstStyle>
          <a:p>
            <a:pPr defTabSz="914400">
              <a:spcAft>
                <a:spcPts val="600"/>
              </a:spcAft>
              <a:defRPr/>
            </a:pPr>
            <a:fld id="{525D6D22-F3CC-406C-AB7C-C30BB762FCEA}" type="slidenum">
              <a:rPr lang="en-US" altLang="en-US" sz="1000">
                <a:solidFill>
                  <a:schemeClr val="tx1"/>
                </a:solidFill>
                <a:latin typeface="Segoe UI Semibold" panose="020B0702040204020203" pitchFamily="34" charset="0"/>
                <a:cs typeface="Segoe UI Semibold" panose="020B0702040204020203" pitchFamily="34" charset="0"/>
              </a:rPr>
              <a:pPr defTabSz="914400">
                <a:spcAft>
                  <a:spcPts val="600"/>
                </a:spcAft>
                <a:defRPr/>
              </a:pPr>
              <a:t>11</a:t>
            </a:fld>
            <a:endParaRPr lang="en-US" altLang="en-US" sz="1000"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7695506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3557725F-5149-44D1-ACB7-626F0A6DFEE8}"/>
              </a:ext>
            </a:extLst>
          </p:cNvPr>
          <p:cNvSpPr/>
          <p:nvPr/>
        </p:nvSpPr>
        <p:spPr bwMode="auto">
          <a:xfrm>
            <a:off x="304800" y="294538"/>
            <a:ext cx="11658599" cy="1033669"/>
          </a:xfrm>
          <a:prstGeom prst="roundRect">
            <a:avLst/>
          </a:prstGeom>
          <a:scene3d>
            <a:camera prst="orthographicFront">
              <a:rot lat="0" lon="0" rev="0"/>
            </a:camera>
            <a:lightRig rig="soft" dir="t">
              <a:rot lat="0" lon="0" rev="0"/>
            </a:lightRig>
          </a:scene3d>
        </p:spPr>
        <p:txBody>
          <a:bodyPr vert="horz" lIns="91440" tIns="45720" rIns="91440" bIns="45720" numCol="1" rtlCol="0" anchor="ctr" anchorCtr="0" compatLnSpc="1">
            <a:prstTxWarp prst="textNoShape">
              <a:avLst/>
            </a:prstTxWarp>
            <a:normAutofit/>
          </a:bodyPr>
          <a:lstStyle/>
          <a:p>
            <a:pPr defTabSz="914400">
              <a:lnSpc>
                <a:spcPct val="90000"/>
              </a:lnSpc>
              <a:spcBef>
                <a:spcPct val="0"/>
              </a:spcBef>
              <a:spcAft>
                <a:spcPts val="600"/>
              </a:spcAft>
              <a:tabLst>
                <a:tab pos="11255375" algn="r"/>
              </a:tabLst>
            </a:pPr>
            <a:r>
              <a:rPr lang="en-US" sz="4800" b="1" cap="small" dirty="0">
                <a:solidFill>
                  <a:srgbClr val="FFFFFF"/>
                </a:solidFill>
                <a:effectLst>
                  <a:outerShdw blurRad="38100" dist="38100" dir="2700000" algn="tl">
                    <a:srgbClr val="000000">
                      <a:alpha val="43137"/>
                    </a:srgbClr>
                  </a:outerShdw>
                </a:effectLst>
                <a:latin typeface="Segoe UI" panose="020B0502040204020203" pitchFamily="34" charset="0"/>
                <a:ea typeface="+mj-ea"/>
                <a:cs typeface="Segoe UI" panose="020B0502040204020203" pitchFamily="34" charset="0"/>
              </a:rPr>
              <a:t>INpowered to Speak</a:t>
            </a:r>
            <a:r>
              <a:rPr lang="en-US" sz="4000" kern="1200" dirty="0">
                <a:solidFill>
                  <a:srgbClr val="FFFFFF"/>
                </a:solidFill>
                <a:effectLst>
                  <a:outerShdw blurRad="38100" dist="38100" dir="2700000" algn="tl">
                    <a:srgbClr val="000000">
                      <a:alpha val="43137"/>
                    </a:srgbClr>
                  </a:outerShdw>
                </a:effectLst>
                <a:latin typeface="+mj-lt"/>
                <a:ea typeface="+mj-ea"/>
                <a:cs typeface="+mj-cs"/>
              </a:rPr>
              <a:t>	</a:t>
            </a:r>
            <a:r>
              <a:rPr lang="en-US" sz="3200" kern="1200" dirty="0">
                <a:solidFill>
                  <a:srgbClr val="FFFFFF"/>
                </a:solidFill>
                <a:effectLst>
                  <a:outerShdw blurRad="38100" dist="38100" dir="2700000" algn="tl">
                    <a:srgbClr val="000000">
                      <a:alpha val="43137"/>
                    </a:srgbClr>
                  </a:outerShdw>
                </a:effectLst>
                <a:latin typeface="Segoe UI" panose="020B0502040204020203" pitchFamily="34" charset="0"/>
                <a:ea typeface="+mj-ea"/>
                <a:cs typeface="Segoe UI" panose="020B0502040204020203" pitchFamily="34" charset="0"/>
              </a:rPr>
              <a:t>Acts 17:22-34</a:t>
            </a:r>
          </a:p>
        </p:txBody>
      </p:sp>
      <p:sp>
        <p:nvSpPr>
          <p:cNvPr id="7" name="Content Placeholder 2">
            <a:extLst>
              <a:ext uri="{FF2B5EF4-FFF2-40B4-BE49-F238E27FC236}">
                <a16:creationId xmlns:a16="http://schemas.microsoft.com/office/drawing/2014/main" id="{171BDC59-AB62-4E3E-98ED-9552F438EE52}"/>
              </a:ext>
            </a:extLst>
          </p:cNvPr>
          <p:cNvSpPr txBox="1">
            <a:spLocks/>
          </p:cNvSpPr>
          <p:nvPr/>
        </p:nvSpPr>
        <p:spPr bwMode="auto">
          <a:xfrm>
            <a:off x="536430" y="1661802"/>
            <a:ext cx="11130751" cy="4734732"/>
          </a:xfrm>
          <a:prstGeom prst="rect">
            <a:avLst/>
          </a:prstGeom>
          <a:scene3d>
            <a:camera prst="orthographicFront">
              <a:rot lat="0" lon="0" rev="0"/>
            </a:camera>
            <a:lightRig rig="soft" dir="t">
              <a:rot lat="0" lon="0" rev="0"/>
            </a:lightRig>
          </a:scene3d>
        </p:spPr>
        <p:txBody>
          <a:bodyPr vert="horz" lIns="91440" tIns="45720" rIns="91440" bIns="45720" numCol="1" rtlCol="0" anchor="t" anchorCtr="0" compatLnSpc="1">
            <a:prstTxWarp prst="textNoShape">
              <a:avLst/>
            </a:prstTxWarp>
            <a:noAutofit/>
          </a:bodyPr>
          <a:lstStyle>
            <a:lvl1pPr indent="460375" algn="just" defTabSz="914400">
              <a:lnSpc>
                <a:spcPct val="125000"/>
              </a:lnSpc>
              <a:spcBef>
                <a:spcPts val="0"/>
              </a:spcBef>
              <a:buFont typeface="Arial" panose="020B0604020202020204" pitchFamily="34" charset="0"/>
              <a:buNone/>
              <a:defRPr spc="-25" baseline="30000">
                <a:effectLst/>
                <a:latin typeface="Segoe UI Semibold" panose="020B0702040204020203" pitchFamily="34" charset="0"/>
                <a:ea typeface="Times New Roman" panose="02020603050405020304" pitchFamily="18" charset="0"/>
                <a:cs typeface="Segoe UI Semibold" panose="020B0702040204020203" pitchFamily="34"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indent="0">
              <a:lnSpc>
                <a:spcPct val="135000"/>
              </a:lnSpc>
              <a:buClr>
                <a:srgbClr val="C00000"/>
              </a:buClr>
            </a:pPr>
            <a:r>
              <a:rPr lang="en-US" sz="2000" dirty="0">
                <a:effectLst/>
              </a:rPr>
              <a:t>28</a:t>
            </a:r>
            <a:r>
              <a:rPr lang="en-US" sz="2000" baseline="0" dirty="0">
                <a:effectLst>
                  <a:glow rad="139700">
                    <a:schemeClr val="accent2">
                      <a:satMod val="175000"/>
                      <a:alpha val="40000"/>
                    </a:schemeClr>
                  </a:glow>
                </a:effectLst>
              </a:rPr>
              <a:t>For in him we live and move and have our being</a:t>
            </a:r>
            <a:r>
              <a:rPr lang="en-US" sz="2000" baseline="0" dirty="0"/>
              <a:t>, as even some of your own poets have said, ‘For we are also his offspring.’ </a:t>
            </a:r>
            <a:r>
              <a:rPr lang="en-US" sz="2000" dirty="0"/>
              <a:t>29</a:t>
            </a:r>
            <a:r>
              <a:rPr lang="en-US" sz="2000" baseline="0" dirty="0"/>
              <a:t>Since, then, </a:t>
            </a:r>
            <a:r>
              <a:rPr lang="en-US" sz="2000" baseline="0" dirty="0">
                <a:effectLst>
                  <a:glow rad="101600">
                    <a:schemeClr val="accent2">
                      <a:satMod val="175000"/>
                      <a:alpha val="40000"/>
                    </a:schemeClr>
                  </a:glow>
                </a:effectLst>
              </a:rPr>
              <a:t>we are God’s offspring</a:t>
            </a:r>
            <a:r>
              <a:rPr lang="en-US" sz="2000" baseline="0" dirty="0"/>
              <a:t>, we shouldn’t think that the divine nature is like gold or silver or stone, an image fashioned by human art and imagination. </a:t>
            </a:r>
          </a:p>
          <a:p>
            <a:pPr>
              <a:lnSpc>
                <a:spcPct val="135000"/>
              </a:lnSpc>
              <a:buClr>
                <a:srgbClr val="C00000"/>
              </a:buClr>
            </a:pPr>
            <a:r>
              <a:rPr lang="en-US" sz="2000" dirty="0"/>
              <a:t>30</a:t>
            </a:r>
            <a:r>
              <a:rPr lang="en-US" sz="2000" baseline="0" dirty="0"/>
              <a:t>“Therefore, having overlooked the times </a:t>
            </a:r>
            <a:r>
              <a:rPr lang="en-US" sz="2000" baseline="0" dirty="0">
                <a:effectLst/>
              </a:rPr>
              <a:t>of ignorance, </a:t>
            </a:r>
            <a:r>
              <a:rPr lang="en-US" sz="2000" baseline="0" dirty="0">
                <a:effectLst>
                  <a:glow rad="101600">
                    <a:srgbClr val="7030A0">
                      <a:alpha val="40000"/>
                    </a:srgbClr>
                  </a:glow>
                </a:effectLst>
              </a:rPr>
              <a:t>God now commands all people everywhere to repent, </a:t>
            </a:r>
            <a:r>
              <a:rPr lang="en-US" sz="2000" dirty="0">
                <a:effectLst>
                  <a:glow rad="101600">
                    <a:srgbClr val="7030A0">
                      <a:alpha val="40000"/>
                    </a:srgbClr>
                  </a:glow>
                </a:effectLst>
              </a:rPr>
              <a:t>31</a:t>
            </a:r>
            <a:r>
              <a:rPr lang="en-US" sz="2000" baseline="0" dirty="0">
                <a:effectLst>
                  <a:glow rad="101600">
                    <a:srgbClr val="7030A0">
                      <a:alpha val="40000"/>
                    </a:srgbClr>
                  </a:glow>
                </a:effectLst>
              </a:rPr>
              <a:t>because he has set a day when he is going to judge the world</a:t>
            </a:r>
            <a:r>
              <a:rPr lang="en-US" sz="2000" baseline="0" dirty="0">
                <a:effectLst/>
              </a:rPr>
              <a:t> in righteousness by the man he has appointed. He has provided proof of this to everyone by raising him from the dead.” </a:t>
            </a:r>
          </a:p>
          <a:p>
            <a:pPr>
              <a:lnSpc>
                <a:spcPct val="135000"/>
              </a:lnSpc>
              <a:buClr>
                <a:srgbClr val="C00000"/>
              </a:buClr>
            </a:pPr>
            <a:r>
              <a:rPr lang="en-US" sz="2000" dirty="0">
                <a:effectLst/>
              </a:rPr>
              <a:t>32</a:t>
            </a:r>
            <a:r>
              <a:rPr lang="en-US" sz="2000" baseline="0" dirty="0">
                <a:effectLst/>
              </a:rPr>
              <a:t>When they heard about the resurrection of t</a:t>
            </a:r>
            <a:r>
              <a:rPr lang="en-US" sz="2000" baseline="0" dirty="0"/>
              <a:t>he dead, some began to ridicule him, but others said, “We’d like to hear from you again about this.” </a:t>
            </a:r>
            <a:r>
              <a:rPr lang="en-US" sz="2000" dirty="0"/>
              <a:t>33</a:t>
            </a:r>
            <a:r>
              <a:rPr lang="en-US" sz="2000" baseline="0" dirty="0"/>
              <a:t>So Paul left their presence. </a:t>
            </a:r>
            <a:r>
              <a:rPr lang="en-US" sz="2000" dirty="0"/>
              <a:t>34</a:t>
            </a:r>
            <a:r>
              <a:rPr lang="en-US" sz="2000" baseline="0" dirty="0"/>
              <a:t>However, some people joined him and believed, including Dionysius the Areopagite, a woman named Damaris, and others with them. </a:t>
            </a:r>
          </a:p>
        </p:txBody>
      </p:sp>
      <p:sp>
        <p:nvSpPr>
          <p:cNvPr id="6" name="Rectangle 4">
            <a:extLst>
              <a:ext uri="{FF2B5EF4-FFF2-40B4-BE49-F238E27FC236}">
                <a16:creationId xmlns:a16="http://schemas.microsoft.com/office/drawing/2014/main" id="{96D35C99-2711-43DD-BCB2-069CC0259745}"/>
              </a:ext>
            </a:extLst>
          </p:cNvPr>
          <p:cNvSpPr>
            <a:spLocks noGrp="1" noChangeArrowheads="1"/>
          </p:cNvSpPr>
          <p:nvPr>
            <p:ph type="dt" sz="half" idx="10"/>
          </p:nvPr>
        </p:nvSpPr>
        <p:spPr>
          <a:xfrm>
            <a:off x="0" y="6492875"/>
            <a:ext cx="2743200" cy="365125"/>
          </a:xfrm>
        </p:spPr>
        <p:txBody>
          <a:bodyPr vert="horz" lIns="91440" tIns="45720" rIns="91440" bIns="45720" rtlCol="0" anchor="ctr">
            <a:normAutofit/>
          </a:bodyPr>
          <a:lstStyle>
            <a:lvl1pPr>
              <a:defRPr sz="900" b="1">
                <a:solidFill>
                  <a:schemeClr val="bg1"/>
                </a:solidFill>
                <a:latin typeface="+mn-lt"/>
              </a:defRPr>
            </a:lvl1pPr>
          </a:lstStyle>
          <a:p>
            <a:pPr defTabSz="914400">
              <a:spcAft>
                <a:spcPts val="600"/>
              </a:spcAft>
              <a:defRPr/>
            </a:pPr>
            <a:r>
              <a:rPr lang="en-US" altLang="en-US" sz="800" dirty="0">
                <a:solidFill>
                  <a:schemeClr val="tx1"/>
                </a:solidFill>
                <a:latin typeface="Segoe UI" panose="020B0502040204020203" pitchFamily="34" charset="0"/>
                <a:cs typeface="Segoe UI" panose="020B0502040204020203" pitchFamily="34" charset="0"/>
              </a:rPr>
              <a:t>© Eric F. Glover 2021</a:t>
            </a:r>
            <a:endParaRPr lang="en-US" altLang="en-US" sz="800" b="1" dirty="0">
              <a:solidFill>
                <a:schemeClr val="tx1"/>
              </a:solidFill>
              <a:latin typeface="Segoe UI" panose="020B0502040204020203" pitchFamily="34" charset="0"/>
              <a:cs typeface="Segoe UI" panose="020B0502040204020203" pitchFamily="34" charset="0"/>
            </a:endParaRPr>
          </a:p>
        </p:txBody>
      </p:sp>
      <p:sp>
        <p:nvSpPr>
          <p:cNvPr id="8" name="Rectangle 6">
            <a:extLst>
              <a:ext uri="{FF2B5EF4-FFF2-40B4-BE49-F238E27FC236}">
                <a16:creationId xmlns:a16="http://schemas.microsoft.com/office/drawing/2014/main" id="{67F5462F-1EAF-481E-9E06-460CAB3C384C}"/>
              </a:ext>
            </a:extLst>
          </p:cNvPr>
          <p:cNvSpPr>
            <a:spLocks noGrp="1" noChangeArrowheads="1"/>
          </p:cNvSpPr>
          <p:nvPr>
            <p:ph type="sldNum" sz="quarter" idx="12"/>
          </p:nvPr>
        </p:nvSpPr>
        <p:spPr>
          <a:xfrm>
            <a:off x="11658600" y="6455431"/>
            <a:ext cx="445913" cy="365125"/>
          </a:xfrm>
        </p:spPr>
        <p:txBody>
          <a:bodyPr vert="horz" lIns="91440" tIns="45720" rIns="91440" bIns="45720" rtlCol="0" anchor="ctr">
            <a:normAutofit/>
          </a:bodyPr>
          <a:lstStyle>
            <a:lvl1pPr>
              <a:defRPr sz="1200" b="1">
                <a:solidFill>
                  <a:schemeClr val="bg1"/>
                </a:solidFill>
                <a:latin typeface="+mn-lt"/>
              </a:defRPr>
            </a:lvl1pPr>
          </a:lstStyle>
          <a:p>
            <a:pPr defTabSz="914400">
              <a:spcAft>
                <a:spcPts val="600"/>
              </a:spcAft>
              <a:defRPr/>
            </a:pPr>
            <a:fld id="{525D6D22-F3CC-406C-AB7C-C30BB762FCEA}" type="slidenum">
              <a:rPr lang="en-US" altLang="en-US" sz="1000">
                <a:solidFill>
                  <a:schemeClr val="tx1"/>
                </a:solidFill>
                <a:latin typeface="Segoe UI Semibold" panose="020B0702040204020203" pitchFamily="34" charset="0"/>
                <a:cs typeface="Segoe UI Semibold" panose="020B0702040204020203" pitchFamily="34" charset="0"/>
              </a:rPr>
              <a:pPr defTabSz="914400">
                <a:spcAft>
                  <a:spcPts val="600"/>
                </a:spcAft>
                <a:defRPr/>
              </a:pPr>
              <a:t>12</a:t>
            </a:fld>
            <a:endParaRPr lang="en-US" altLang="en-US" sz="1000"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4662155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3">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0D5B596B-725A-4D4E-919B-0D56FA2E43E7}"/>
              </a:ext>
            </a:extLst>
          </p:cNvPr>
          <p:cNvSpPr/>
          <p:nvPr/>
        </p:nvSpPr>
        <p:spPr bwMode="auto">
          <a:xfrm>
            <a:off x="7320466" y="360216"/>
            <a:ext cx="4140014" cy="1330839"/>
          </a:xfrm>
          <a:prstGeom prst="roundRect">
            <a:avLst/>
          </a:prstGeom>
          <a:scene3d>
            <a:camera prst="orthographicFront"/>
            <a:lightRig rig="threePt" dir="t"/>
          </a:scene3d>
        </p:spPr>
        <p:txBody>
          <a:bodyPr vert="horz" lIns="91440" tIns="45720" rIns="91440" bIns="45720" numCol="1" rtlCol="0" anchor="ctr" anchorCtr="0" compatLnSpc="1">
            <a:prstTxWarp prst="textNoShape">
              <a:avLst/>
            </a:prstTxWarp>
            <a:normAutofit fontScale="70000" lnSpcReduction="20000"/>
          </a:bodyPr>
          <a:lstStyle/>
          <a:p>
            <a:pPr algn="ctr" defTabSz="914400">
              <a:lnSpc>
                <a:spcPct val="90000"/>
              </a:lnSpc>
              <a:spcBef>
                <a:spcPct val="0"/>
              </a:spcBef>
              <a:spcAft>
                <a:spcPts val="600"/>
              </a:spcAft>
            </a:pPr>
            <a:r>
              <a:rPr lang="en-US" sz="7200" b="1" cap="small" spc="500" dirty="0">
                <a:solidFill>
                  <a:srgbClr val="C00000"/>
                </a:solidFill>
                <a:effectLst>
                  <a:outerShdw blurRad="38100" dist="38100" dir="2700000" algn="tl">
                    <a:srgbClr val="000000">
                      <a:alpha val="43137"/>
                    </a:srgbClr>
                  </a:outerShdw>
                </a:effectLst>
                <a:latin typeface="Lucida Handwriting" panose="03010101010101010101" pitchFamily="66" charset="0"/>
              </a:rPr>
              <a:t>IN</a:t>
            </a:r>
            <a:r>
              <a:rPr lang="en-US" sz="8600" b="1" i="1" cap="small" spc="500" dirty="0">
                <a:effectLst>
                  <a:outerShdw blurRad="38100" dist="38100" dir="2700000" algn="tl">
                    <a:srgbClr val="000000">
                      <a:alpha val="43137"/>
                    </a:srgbClr>
                  </a:outerShdw>
                </a:effectLst>
              </a:rPr>
              <a:t>p</a:t>
            </a:r>
            <a:r>
              <a:rPr lang="en-US" sz="7200" b="1" i="1" cap="small" spc="500" dirty="0">
                <a:effectLst>
                  <a:outerShdw blurRad="38100" dist="38100" dir="2700000" algn="tl">
                    <a:srgbClr val="000000">
                      <a:alpha val="43137"/>
                    </a:srgbClr>
                  </a:outerShdw>
                </a:effectLst>
              </a:rPr>
              <a:t>owered </a:t>
            </a:r>
            <a:br>
              <a:rPr lang="en-US" sz="7200" b="1" i="1" cap="small" spc="500" dirty="0">
                <a:effectLst>
                  <a:outerShdw blurRad="38100" dist="38100" dir="2700000" algn="tl">
                    <a:srgbClr val="000000">
                      <a:alpha val="43137"/>
                    </a:srgbClr>
                  </a:outerShdw>
                </a:effectLst>
              </a:rPr>
            </a:br>
            <a:r>
              <a:rPr lang="en-US" sz="7200" b="1" i="1" cap="small" spc="500" dirty="0">
                <a:effectLst>
                  <a:outerShdw blurRad="38100" dist="38100" dir="2700000" algn="tl">
                    <a:srgbClr val="000000">
                      <a:alpha val="43137"/>
                    </a:srgbClr>
                  </a:outerShdw>
                </a:effectLst>
              </a:rPr>
              <a:t>to Speak</a:t>
            </a:r>
          </a:p>
        </p:txBody>
      </p:sp>
      <p:pic>
        <p:nvPicPr>
          <p:cNvPr id="4" name="Picture 3">
            <a:extLst>
              <a:ext uri="{FF2B5EF4-FFF2-40B4-BE49-F238E27FC236}">
                <a16:creationId xmlns:a16="http://schemas.microsoft.com/office/drawing/2014/main" id="{2284568E-BAF8-4B2D-A175-DA19ECEEDDEE}"/>
              </a:ext>
            </a:extLst>
          </p:cNvPr>
          <p:cNvPicPr>
            <a:picLocks noChangeAspect="1"/>
          </p:cNvPicPr>
          <p:nvPr/>
        </p:nvPicPr>
        <p:blipFill rotWithShape="1">
          <a:blip r:embed="rId3"/>
          <a:srcRect l="14772" r="7737" b="-1"/>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19" name="TextBox 18">
            <a:extLst>
              <a:ext uri="{FF2B5EF4-FFF2-40B4-BE49-F238E27FC236}">
                <a16:creationId xmlns:a16="http://schemas.microsoft.com/office/drawing/2014/main" id="{D1B283AC-E90F-414F-8433-AA0DB576DCC7}"/>
              </a:ext>
            </a:extLst>
          </p:cNvPr>
          <p:cNvSpPr txBox="1"/>
          <p:nvPr/>
        </p:nvSpPr>
        <p:spPr>
          <a:xfrm>
            <a:off x="6635293" y="1741383"/>
            <a:ext cx="5510357" cy="4850936"/>
          </a:xfrm>
          <a:prstGeom prst="rect">
            <a:avLst/>
          </a:prstGeom>
        </p:spPr>
        <p:txBody>
          <a:bodyPr vert="horz" lIns="91440" tIns="45720" rIns="91440" bIns="45720" rtlCol="0">
            <a:noAutofit/>
          </a:bodyPr>
          <a:lstStyle/>
          <a:p>
            <a:pPr marL="457200" indent="-225425" defTabSz="914400">
              <a:lnSpc>
                <a:spcPct val="90000"/>
              </a:lnSpc>
              <a:spcAft>
                <a:spcPts val="3000"/>
              </a:spcAft>
              <a:buClr>
                <a:srgbClr val="C00000"/>
              </a:buClr>
              <a:buSzPct val="125000"/>
              <a:buFont typeface="Wingdings" panose="05000000000000000000" pitchFamily="2" charset="2"/>
              <a:buChar char="§"/>
            </a:pPr>
            <a:r>
              <a:rPr lang="en-US" b="1" dirty="0">
                <a:latin typeface="Segoe UI Semibold" panose="020B0702040204020203" pitchFamily="34" charset="0"/>
                <a:cs typeface="Segoe UI Semibold" panose="020B0702040204020203" pitchFamily="34" charset="0"/>
              </a:rPr>
              <a:t>The Areopagus, once a powerful ruling body, acted more like guardians of the city’s religion, morals and education in Paul’s day.</a:t>
            </a:r>
          </a:p>
          <a:p>
            <a:pPr marL="457200" indent="-225425" defTabSz="914400">
              <a:lnSpc>
                <a:spcPct val="90000"/>
              </a:lnSpc>
              <a:spcAft>
                <a:spcPts val="1800"/>
              </a:spcAft>
              <a:buClr>
                <a:srgbClr val="C00000"/>
              </a:buClr>
              <a:buSzPct val="125000"/>
              <a:buFont typeface="Wingdings" panose="05000000000000000000" pitchFamily="2" charset="2"/>
              <a:buChar char="§"/>
            </a:pPr>
            <a:r>
              <a:rPr lang="en-US" b="1" dirty="0">
                <a:latin typeface="Segoe UI" panose="020B0502040204020203" pitchFamily="34" charset="0"/>
                <a:cs typeface="Segoe UI" panose="020B0502040204020203" pitchFamily="34" charset="0"/>
              </a:rPr>
              <a:t>Paul proclaimed </a:t>
            </a:r>
            <a:r>
              <a:rPr lang="en-US" sz="2000" b="1" dirty="0">
                <a:solidFill>
                  <a:srgbClr val="C00000"/>
                </a:solidFill>
                <a:latin typeface="Segoe UI" panose="020B0502040204020203" pitchFamily="34" charset="0"/>
                <a:cs typeface="Segoe UI" panose="020B0502040204020203" pitchFamily="34" charset="0"/>
              </a:rPr>
              <a:t>five spiritual truths</a:t>
            </a:r>
            <a:r>
              <a:rPr lang="en-US" b="1" dirty="0">
                <a:latin typeface="Segoe UI" panose="020B0502040204020203" pitchFamily="34" charset="0"/>
                <a:cs typeface="Segoe UI" panose="020B0502040204020203" pitchFamily="34" charset="0"/>
              </a:rPr>
              <a:t> </a:t>
            </a:r>
            <a:br>
              <a:rPr lang="en-US" b="1" dirty="0">
                <a:latin typeface="Segoe UI" panose="020B0502040204020203" pitchFamily="34" charset="0"/>
                <a:cs typeface="Segoe UI" panose="020B0502040204020203" pitchFamily="34" charset="0"/>
              </a:rPr>
            </a:br>
            <a:r>
              <a:rPr lang="en-US" b="1" dirty="0">
                <a:latin typeface="Segoe UI" panose="020B0502040204020203" pitchFamily="34" charset="0"/>
                <a:cs typeface="Segoe UI" panose="020B0502040204020203" pitchFamily="34" charset="0"/>
              </a:rPr>
              <a:t>to them about the one true, living God:</a:t>
            </a:r>
          </a:p>
          <a:p>
            <a:pPr marL="803275" lvl="1" indent="-342900" defTabSz="914400">
              <a:spcAft>
                <a:spcPts val="1200"/>
              </a:spcAft>
              <a:buClr>
                <a:srgbClr val="C00000"/>
              </a:buClr>
              <a:buFont typeface="+mj-lt"/>
              <a:buAutoNum type="arabicPeriod"/>
            </a:pPr>
            <a:r>
              <a:rPr lang="en-US" b="1" dirty="0">
                <a:latin typeface="Segoe UI" panose="020B0502040204020203" pitchFamily="34" charset="0"/>
                <a:cs typeface="Segoe UI" panose="020B0502040204020203" pitchFamily="34" charset="0"/>
              </a:rPr>
              <a:t>God is the </a:t>
            </a:r>
            <a:r>
              <a:rPr lang="en-US" b="1" dirty="0">
                <a:effectLst>
                  <a:glow rad="139700">
                    <a:schemeClr val="accent6">
                      <a:satMod val="175000"/>
                      <a:alpha val="40000"/>
                    </a:schemeClr>
                  </a:glow>
                </a:effectLst>
                <a:latin typeface="Segoe UI" panose="020B0502040204020203" pitchFamily="34" charset="0"/>
                <a:cs typeface="Segoe UI" panose="020B0502040204020203" pitchFamily="34" charset="0"/>
              </a:rPr>
              <a:t>creator</a:t>
            </a:r>
            <a:r>
              <a:rPr lang="en-US" b="1" dirty="0">
                <a:latin typeface="Segoe UI" panose="020B0502040204020203" pitchFamily="34" charset="0"/>
                <a:cs typeface="Segoe UI" panose="020B0502040204020203" pitchFamily="34" charset="0"/>
              </a:rPr>
              <a:t> of the universe</a:t>
            </a:r>
          </a:p>
          <a:p>
            <a:pPr marL="803275" lvl="1" indent="-342900" defTabSz="914400">
              <a:spcAft>
                <a:spcPts val="1200"/>
              </a:spcAft>
              <a:buClr>
                <a:srgbClr val="C00000"/>
              </a:buClr>
              <a:buFont typeface="+mj-lt"/>
              <a:buAutoNum type="arabicPeriod"/>
            </a:pPr>
            <a:r>
              <a:rPr lang="en-US" b="1" dirty="0">
                <a:latin typeface="Segoe UI" panose="020B0502040204020203" pitchFamily="34" charset="0"/>
                <a:cs typeface="Segoe UI" panose="020B0502040204020203" pitchFamily="34" charset="0"/>
              </a:rPr>
              <a:t>God is the </a:t>
            </a:r>
            <a:r>
              <a:rPr lang="en-US" b="1" dirty="0">
                <a:effectLst>
                  <a:glow rad="139700">
                    <a:schemeClr val="accent6">
                      <a:satMod val="175000"/>
                      <a:alpha val="40000"/>
                    </a:schemeClr>
                  </a:glow>
                </a:effectLst>
                <a:latin typeface="Segoe UI" panose="020B0502040204020203" pitchFamily="34" charset="0"/>
                <a:cs typeface="Segoe UI" panose="020B0502040204020203" pitchFamily="34" charset="0"/>
              </a:rPr>
              <a:t>sustainer</a:t>
            </a:r>
            <a:r>
              <a:rPr lang="en-US" b="1" dirty="0">
                <a:latin typeface="Segoe UI" panose="020B0502040204020203" pitchFamily="34" charset="0"/>
                <a:cs typeface="Segoe UI" panose="020B0502040204020203" pitchFamily="34" charset="0"/>
              </a:rPr>
              <a:t> of life</a:t>
            </a:r>
          </a:p>
          <a:p>
            <a:pPr marL="803275" lvl="1" indent="-342900" defTabSz="914400">
              <a:spcAft>
                <a:spcPts val="1200"/>
              </a:spcAft>
              <a:buClr>
                <a:srgbClr val="C00000"/>
              </a:buClr>
              <a:buFont typeface="+mj-lt"/>
              <a:buAutoNum type="arabicPeriod"/>
            </a:pPr>
            <a:r>
              <a:rPr lang="en-US" b="1" dirty="0">
                <a:latin typeface="Segoe UI" panose="020B0502040204020203" pitchFamily="34" charset="0"/>
                <a:cs typeface="Segoe UI" panose="020B0502040204020203" pitchFamily="34" charset="0"/>
              </a:rPr>
              <a:t>God is the </a:t>
            </a:r>
            <a:r>
              <a:rPr lang="en-US" b="1" dirty="0">
                <a:effectLst>
                  <a:glow rad="139700">
                    <a:schemeClr val="accent6">
                      <a:satMod val="175000"/>
                      <a:alpha val="40000"/>
                    </a:schemeClr>
                  </a:glow>
                </a:effectLst>
                <a:latin typeface="Segoe UI" panose="020B0502040204020203" pitchFamily="34" charset="0"/>
                <a:cs typeface="Segoe UI" panose="020B0502040204020203" pitchFamily="34" charset="0"/>
              </a:rPr>
              <a:t>ruler</a:t>
            </a:r>
            <a:r>
              <a:rPr lang="en-US" b="1" dirty="0">
                <a:latin typeface="Segoe UI" panose="020B0502040204020203" pitchFamily="34" charset="0"/>
                <a:cs typeface="Segoe UI" panose="020B0502040204020203" pitchFamily="34" charset="0"/>
              </a:rPr>
              <a:t> of all nations</a:t>
            </a:r>
          </a:p>
          <a:p>
            <a:pPr marL="803275" lvl="1" indent="-342900" defTabSz="914400">
              <a:spcAft>
                <a:spcPts val="1200"/>
              </a:spcAft>
              <a:buClr>
                <a:srgbClr val="C00000"/>
              </a:buClr>
              <a:buFont typeface="+mj-lt"/>
              <a:buAutoNum type="arabicPeriod"/>
            </a:pPr>
            <a:r>
              <a:rPr lang="en-US" b="1" dirty="0">
                <a:latin typeface="Segoe UI" panose="020B0502040204020203" pitchFamily="34" charset="0"/>
                <a:cs typeface="Segoe UI" panose="020B0502040204020203" pitchFamily="34" charset="0"/>
              </a:rPr>
              <a:t>God is the </a:t>
            </a:r>
            <a:r>
              <a:rPr lang="en-US" b="1" dirty="0">
                <a:effectLst>
                  <a:glow rad="139700">
                    <a:schemeClr val="accent6">
                      <a:satMod val="175000"/>
                      <a:alpha val="40000"/>
                    </a:schemeClr>
                  </a:glow>
                </a:effectLst>
                <a:latin typeface="Segoe UI" panose="020B0502040204020203" pitchFamily="34" charset="0"/>
                <a:cs typeface="Segoe UI" panose="020B0502040204020203" pitchFamily="34" charset="0"/>
              </a:rPr>
              <a:t>father</a:t>
            </a:r>
            <a:r>
              <a:rPr lang="en-US" b="1" dirty="0">
                <a:latin typeface="Segoe UI" panose="020B0502040204020203" pitchFamily="34" charset="0"/>
                <a:cs typeface="Segoe UI" panose="020B0502040204020203" pitchFamily="34" charset="0"/>
              </a:rPr>
              <a:t> of human beings</a:t>
            </a:r>
          </a:p>
          <a:p>
            <a:pPr marL="803275" lvl="1" indent="-342900" defTabSz="914400">
              <a:spcAft>
                <a:spcPts val="1200"/>
              </a:spcAft>
              <a:buClr>
                <a:srgbClr val="C00000"/>
              </a:buClr>
              <a:buFont typeface="+mj-lt"/>
              <a:buAutoNum type="arabicPeriod"/>
            </a:pPr>
            <a:r>
              <a:rPr lang="en-US" b="1" dirty="0">
                <a:latin typeface="Segoe UI" panose="020B0502040204020203" pitchFamily="34" charset="0"/>
                <a:cs typeface="Segoe UI" panose="020B0502040204020203" pitchFamily="34" charset="0"/>
              </a:rPr>
              <a:t>God is the </a:t>
            </a:r>
            <a:r>
              <a:rPr lang="en-US" b="1" dirty="0">
                <a:effectLst>
                  <a:glow rad="139700">
                    <a:schemeClr val="accent6">
                      <a:satMod val="175000"/>
                      <a:alpha val="40000"/>
                    </a:schemeClr>
                  </a:glow>
                </a:effectLst>
                <a:latin typeface="Segoe UI" panose="020B0502040204020203" pitchFamily="34" charset="0"/>
                <a:cs typeface="Segoe UI" panose="020B0502040204020203" pitchFamily="34" charset="0"/>
              </a:rPr>
              <a:t>judge</a:t>
            </a:r>
            <a:r>
              <a:rPr lang="en-US" b="1" dirty="0">
                <a:latin typeface="Segoe UI" panose="020B0502040204020203" pitchFamily="34" charset="0"/>
                <a:cs typeface="Segoe UI" panose="020B0502040204020203" pitchFamily="34" charset="0"/>
              </a:rPr>
              <a:t> of the world</a:t>
            </a:r>
          </a:p>
          <a:p>
            <a:pPr marL="460375" indent="-228600" defTabSz="914400">
              <a:lnSpc>
                <a:spcPct val="90000"/>
              </a:lnSpc>
              <a:spcAft>
                <a:spcPts val="1800"/>
              </a:spcAft>
              <a:buClr>
                <a:srgbClr val="C00000"/>
              </a:buClr>
              <a:buFont typeface="Arial" panose="020B0604020202020204" pitchFamily="34" charset="0"/>
              <a:buChar char="•"/>
            </a:pPr>
            <a:endParaRPr lang="en-US" b="1" dirty="0">
              <a:latin typeface="Segoe UI" panose="020B0502040204020203" pitchFamily="34" charset="0"/>
              <a:cs typeface="Segoe UI" panose="020B0502040204020203" pitchFamily="34" charset="0"/>
            </a:endParaRPr>
          </a:p>
        </p:txBody>
      </p:sp>
      <p:sp>
        <p:nvSpPr>
          <p:cNvPr id="13" name="Rectangle 4">
            <a:extLst>
              <a:ext uri="{FF2B5EF4-FFF2-40B4-BE49-F238E27FC236}">
                <a16:creationId xmlns:a16="http://schemas.microsoft.com/office/drawing/2014/main" id="{784710D2-F55C-4E86-B4CF-E065281ED335}"/>
              </a:ext>
            </a:extLst>
          </p:cNvPr>
          <p:cNvSpPr>
            <a:spLocks noGrp="1" noChangeArrowheads="1"/>
          </p:cNvSpPr>
          <p:nvPr>
            <p:ph type="dt" sz="half" idx="10"/>
          </p:nvPr>
        </p:nvSpPr>
        <p:spPr>
          <a:xfrm>
            <a:off x="70945" y="6419410"/>
            <a:ext cx="2743200" cy="365125"/>
          </a:xfrm>
        </p:spPr>
        <p:txBody>
          <a:bodyPr vert="horz" lIns="91440" tIns="45720" rIns="91440" bIns="45720" rtlCol="0" anchor="ctr">
            <a:normAutofit/>
          </a:bodyPr>
          <a:lstStyle>
            <a:lvl1pPr>
              <a:defRPr sz="900" b="1">
                <a:solidFill>
                  <a:schemeClr val="bg1"/>
                </a:solidFill>
                <a:latin typeface="+mn-lt"/>
              </a:defRPr>
            </a:lvl1pPr>
          </a:lstStyle>
          <a:p>
            <a:pPr defTabSz="914400">
              <a:spcAft>
                <a:spcPts val="600"/>
              </a:spcAft>
              <a:defRPr/>
            </a:pPr>
            <a:r>
              <a:rPr lang="en-US" altLang="en-US" sz="1000" dirty="0">
                <a:solidFill>
                  <a:srgbClr val="FFFFFF"/>
                </a:solidFill>
                <a:latin typeface="Calibri" panose="020F0502020204030204"/>
              </a:rPr>
              <a:t>© Eric F. Glover 2021</a:t>
            </a:r>
          </a:p>
        </p:txBody>
      </p:sp>
      <p:sp>
        <p:nvSpPr>
          <p:cNvPr id="7" name="Rectangle 6">
            <a:extLst>
              <a:ext uri="{FF2B5EF4-FFF2-40B4-BE49-F238E27FC236}">
                <a16:creationId xmlns:a16="http://schemas.microsoft.com/office/drawing/2014/main" id="{C26F0809-F6DC-41A6-BCD5-838DB7B69239}"/>
              </a:ext>
            </a:extLst>
          </p:cNvPr>
          <p:cNvSpPr>
            <a:spLocks noGrp="1" noChangeArrowheads="1"/>
          </p:cNvSpPr>
          <p:nvPr>
            <p:ph type="sldNum" sz="quarter" idx="12"/>
          </p:nvPr>
        </p:nvSpPr>
        <p:spPr>
          <a:xfrm>
            <a:off x="11711422" y="6467182"/>
            <a:ext cx="448535" cy="365125"/>
          </a:xfrm>
          <a:prstGeom prst="ellipse">
            <a:avLst/>
          </a:prstGeom>
        </p:spPr>
        <p:txBody>
          <a:bodyPr vert="horz" lIns="91440" tIns="45720" rIns="91440" bIns="45720" rtlCol="0" anchor="ctr">
            <a:normAutofit lnSpcReduction="10000"/>
          </a:bodyPr>
          <a:lstStyle>
            <a:lvl1pPr>
              <a:defRPr sz="1200" b="1">
                <a:solidFill>
                  <a:schemeClr val="bg1"/>
                </a:solidFill>
                <a:latin typeface="+mn-lt"/>
              </a:defRPr>
            </a:lvl1pPr>
          </a:lstStyle>
          <a:p>
            <a:pPr defTabSz="914400">
              <a:spcAft>
                <a:spcPts val="600"/>
              </a:spcAft>
              <a:defRPr/>
            </a:pPr>
            <a:fld id="{525D6D22-F3CC-406C-AB7C-C30BB762FCEA}" type="slidenum">
              <a:rPr lang="en-US" altLang="en-US" sz="1100" b="0">
                <a:solidFill>
                  <a:schemeClr val="tx1">
                    <a:lumMod val="50000"/>
                    <a:lumOff val="50000"/>
                  </a:schemeClr>
                </a:solidFill>
                <a:latin typeface="Segoe UI Semibold" panose="020B0702040204020203" pitchFamily="34" charset="0"/>
                <a:cs typeface="Segoe UI Semibold" panose="020B0702040204020203" pitchFamily="34" charset="0"/>
              </a:rPr>
              <a:pPr defTabSz="914400">
                <a:spcAft>
                  <a:spcPts val="600"/>
                </a:spcAft>
                <a:defRPr/>
              </a:pPr>
              <a:t>13</a:t>
            </a:fld>
            <a:endParaRPr lang="en-US" altLang="en-US" sz="1100" b="0" dirty="0">
              <a:solidFill>
                <a:schemeClr val="tx1">
                  <a:lumMod val="50000"/>
                  <a:lumOff val="50000"/>
                </a:schemeClr>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40079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E90CFC33-6A9F-45EE-9855-DE29E917CE59}"/>
              </a:ext>
            </a:extLst>
          </p:cNvPr>
          <p:cNvGrpSpPr/>
          <p:nvPr/>
        </p:nvGrpSpPr>
        <p:grpSpPr>
          <a:xfrm>
            <a:off x="8144057" y="0"/>
            <a:ext cx="4576628" cy="6858000"/>
            <a:chOff x="8144057" y="0"/>
            <a:chExt cx="4576628" cy="6858000"/>
          </a:xfrm>
        </p:grpSpPr>
        <p:sp>
          <p:nvSpPr>
            <p:cNvPr id="14" name="Rectangle 13">
              <a:extLst>
                <a:ext uri="{FF2B5EF4-FFF2-40B4-BE49-F238E27FC236}">
                  <a16:creationId xmlns:a16="http://schemas.microsoft.com/office/drawing/2014/main" id="{670EC806-A073-4064-AA2E-39B50E125821}"/>
                </a:ext>
              </a:extLst>
            </p:cNvPr>
            <p:cNvSpPr/>
            <p:nvPr/>
          </p:nvSpPr>
          <p:spPr>
            <a:xfrm>
              <a:off x="8144057" y="0"/>
              <a:ext cx="4037834" cy="6858000"/>
            </a:xfrm>
            <a:prstGeom prst="rect">
              <a:avLst/>
            </a:prstGeom>
            <a:gradFill flip="none" rotWithShape="1">
              <a:gsLst>
                <a:gs pos="8000">
                  <a:srgbClr val="000000"/>
                </a:gs>
                <a:gs pos="100000">
                  <a:schemeClr val="accent1">
                    <a:lumMod val="7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effectLst>
                  <a:outerShdw blurRad="38100" dist="38100" dir="2700000" algn="tl">
                    <a:srgbClr val="000000">
                      <a:alpha val="43137"/>
                    </a:srgbClr>
                  </a:outerShdw>
                </a:effectLst>
              </a:endParaRPr>
            </a:p>
          </p:txBody>
        </p:sp>
        <p:sp>
          <p:nvSpPr>
            <p:cNvPr id="15" name="Rectangle 14">
              <a:extLst>
                <a:ext uri="{FF2B5EF4-FFF2-40B4-BE49-F238E27FC236}">
                  <a16:creationId xmlns:a16="http://schemas.microsoft.com/office/drawing/2014/main" id="{C4115B42-2CDE-4870-A035-107AEF8DE0DF}"/>
                </a:ext>
              </a:extLst>
            </p:cNvPr>
            <p:cNvSpPr/>
            <p:nvPr/>
          </p:nvSpPr>
          <p:spPr>
            <a:xfrm>
              <a:off x="8150352" y="4352539"/>
              <a:ext cx="4041648" cy="2505456"/>
            </a:xfrm>
            <a:prstGeom prst="rect">
              <a:avLst/>
            </a:prstGeom>
            <a:gradFill flip="none" rotWithShape="1">
              <a:gsLst>
                <a:gs pos="2000">
                  <a:schemeClr val="accent1">
                    <a:alpha val="29000"/>
                  </a:schemeClr>
                </a:gs>
                <a:gs pos="100000">
                  <a:srgbClr val="000000">
                    <a:alpha val="3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effectLst>
                  <a:outerShdw blurRad="38100" dist="38100" dir="2700000" algn="tl">
                    <a:srgbClr val="000000">
                      <a:alpha val="43137"/>
                    </a:srgbClr>
                  </a:outerShdw>
                </a:effectLst>
              </a:endParaRPr>
            </a:p>
          </p:txBody>
        </p:sp>
        <p:sp>
          <p:nvSpPr>
            <p:cNvPr id="17" name="Oval 16">
              <a:extLst>
                <a:ext uri="{FF2B5EF4-FFF2-40B4-BE49-F238E27FC236}">
                  <a16:creationId xmlns:a16="http://schemas.microsoft.com/office/drawing/2014/main" id="{65F6619C-FAE6-48DC-80CA-6D44FDB04C12}"/>
                </a:ext>
              </a:extLst>
            </p:cNvPr>
            <p:cNvSpPr/>
            <p:nvPr/>
          </p:nvSpPr>
          <p:spPr>
            <a:xfrm rot="1066979">
              <a:off x="8788765" y="1190693"/>
              <a:ext cx="3931920" cy="3931920"/>
            </a:xfrm>
            <a:prstGeom prst="ellipse">
              <a:avLst/>
            </a:prstGeom>
            <a:gradFill>
              <a:gsLst>
                <a:gs pos="2000">
                  <a:schemeClr val="accent1">
                    <a:alpha val="29000"/>
                    <a:lumMod val="100000"/>
                  </a:schemeClr>
                </a:gs>
                <a:gs pos="100000">
                  <a:srgbClr val="000000">
                    <a:alpha val="30000"/>
                  </a:srgb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effectLst>
                  <a:outerShdw blurRad="38100" dist="38100" dir="2700000" algn="tl">
                    <a:srgbClr val="000000">
                      <a:alpha val="43137"/>
                    </a:srgbClr>
                  </a:outerShdw>
                </a:effectLst>
              </a:endParaRPr>
            </a:p>
          </p:txBody>
        </p:sp>
      </p:grpSp>
      <p:sp>
        <p:nvSpPr>
          <p:cNvPr id="6" name="Rectangle 4">
            <a:extLst>
              <a:ext uri="{FF2B5EF4-FFF2-40B4-BE49-F238E27FC236}">
                <a16:creationId xmlns:a16="http://schemas.microsoft.com/office/drawing/2014/main" id="{96D35C99-2711-43DD-BCB2-069CC0259745}"/>
              </a:ext>
            </a:extLst>
          </p:cNvPr>
          <p:cNvSpPr>
            <a:spLocks noGrp="1" noChangeArrowheads="1"/>
          </p:cNvSpPr>
          <p:nvPr>
            <p:ph type="dt" sz="half" idx="10"/>
          </p:nvPr>
        </p:nvSpPr>
        <p:spPr>
          <a:xfrm>
            <a:off x="838200" y="6356350"/>
            <a:ext cx="2049855" cy="365125"/>
          </a:xfrm>
        </p:spPr>
        <p:txBody>
          <a:bodyPr vert="horz" lIns="91440" tIns="45720" rIns="91440" bIns="45720" rtlCol="0" anchor="ctr">
            <a:normAutofit/>
          </a:bodyPr>
          <a:lstStyle>
            <a:lvl1pPr>
              <a:defRPr sz="900" b="1">
                <a:solidFill>
                  <a:schemeClr val="bg1"/>
                </a:solidFill>
                <a:latin typeface="+mn-lt"/>
              </a:defRPr>
            </a:lvl1pPr>
          </a:lstStyle>
          <a:p>
            <a:pPr defTabSz="914400">
              <a:spcAft>
                <a:spcPts val="600"/>
              </a:spcAft>
              <a:defRPr/>
            </a:pPr>
            <a:r>
              <a:rPr lang="en-US" altLang="en-US" sz="1200" b="0" dirty="0">
                <a:solidFill>
                  <a:srgbClr val="FFFFFF"/>
                </a:solidFill>
                <a:latin typeface="Calibri" panose="020F0502020204030204"/>
              </a:rPr>
              <a:t>© Eric F. Glover 2021</a:t>
            </a:r>
          </a:p>
        </p:txBody>
      </p:sp>
      <p:sp>
        <p:nvSpPr>
          <p:cNvPr id="11" name="Rectangle 4">
            <a:extLst>
              <a:ext uri="{FF2B5EF4-FFF2-40B4-BE49-F238E27FC236}">
                <a16:creationId xmlns:a16="http://schemas.microsoft.com/office/drawing/2014/main" id="{27A8950C-6A28-46DE-B208-C35887634C00}"/>
              </a:ext>
            </a:extLst>
          </p:cNvPr>
          <p:cNvSpPr txBox="1">
            <a:spLocks noChangeArrowheads="1"/>
          </p:cNvSpPr>
          <p:nvPr/>
        </p:nvSpPr>
        <p:spPr>
          <a:xfrm>
            <a:off x="76200" y="6553200"/>
            <a:ext cx="1431255" cy="258077"/>
          </a:xfrm>
          <a:prstGeom prst="rect">
            <a:avLst/>
          </a:prstGeom>
          <a:ln/>
        </p:spPr>
        <p:txBody>
          <a:bodyPr vert="horz" lIns="91440" tIns="45720" rIns="91440" bIns="45720" rtlCol="0" anchor="b"/>
          <a:lstStyle>
            <a:defPPr>
              <a:defRPr lang="en-US"/>
            </a:defPPr>
            <a:lvl1pPr marL="0" algn="l" defTabSz="457200" rtl="0" eaLnBrk="1" latinLnBrk="0" hangingPunct="1">
              <a:defRPr sz="9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dirty="0"/>
              <a:t>© Eric F. Glover 2021</a:t>
            </a:r>
          </a:p>
        </p:txBody>
      </p:sp>
      <p:sp>
        <p:nvSpPr>
          <p:cNvPr id="16" name="Rectangle 6">
            <a:extLst>
              <a:ext uri="{FF2B5EF4-FFF2-40B4-BE49-F238E27FC236}">
                <a16:creationId xmlns:a16="http://schemas.microsoft.com/office/drawing/2014/main" id="{F253D238-642E-4A08-B412-D7D8A9AEDBF8}"/>
              </a:ext>
            </a:extLst>
          </p:cNvPr>
          <p:cNvSpPr txBox="1">
            <a:spLocks noChangeArrowheads="1"/>
          </p:cNvSpPr>
          <p:nvPr/>
        </p:nvSpPr>
        <p:spPr>
          <a:xfrm>
            <a:off x="10977824" y="6482455"/>
            <a:ext cx="1186758" cy="36512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2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spcAft>
                <a:spcPts val="600"/>
              </a:spcAft>
              <a:defRPr/>
            </a:pPr>
            <a:fld id="{525D6D22-F3CC-406C-AB7C-C30BB762FCEA}" type="slidenum">
              <a:rPr lang="en-US" altLang="en-US" b="0" smtClean="0">
                <a:latin typeface="Calibri" panose="020F0502020204030204"/>
              </a:rPr>
              <a:pPr defTabSz="914400">
                <a:spcAft>
                  <a:spcPts val="600"/>
                </a:spcAft>
                <a:defRPr/>
              </a:pPr>
              <a:t>14</a:t>
            </a:fld>
            <a:endParaRPr lang="en-US" altLang="en-US" b="0" dirty="0">
              <a:latin typeface="Calibri" panose="020F0502020204030204"/>
            </a:endParaRPr>
          </a:p>
        </p:txBody>
      </p:sp>
      <p:sp>
        <p:nvSpPr>
          <p:cNvPr id="18" name="Rectangle 4">
            <a:extLst>
              <a:ext uri="{FF2B5EF4-FFF2-40B4-BE49-F238E27FC236}">
                <a16:creationId xmlns:a16="http://schemas.microsoft.com/office/drawing/2014/main" id="{A8322DE8-A563-489C-B952-82ACFBFF1066}"/>
              </a:ext>
            </a:extLst>
          </p:cNvPr>
          <p:cNvSpPr txBox="1">
            <a:spLocks noChangeArrowheads="1"/>
          </p:cNvSpPr>
          <p:nvPr/>
        </p:nvSpPr>
        <p:spPr>
          <a:xfrm>
            <a:off x="0" y="6492875"/>
            <a:ext cx="2743200" cy="365125"/>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9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spcAft>
                <a:spcPts val="600"/>
              </a:spcAft>
              <a:defRPr/>
            </a:pPr>
            <a:r>
              <a:rPr lang="en-US" altLang="en-US" sz="800" dirty="0">
                <a:solidFill>
                  <a:schemeClr val="tx1"/>
                </a:solidFill>
                <a:latin typeface="Segoe UI" panose="020B0502040204020203" pitchFamily="34" charset="0"/>
                <a:cs typeface="Segoe UI" panose="020B0502040204020203" pitchFamily="34" charset="0"/>
              </a:rPr>
              <a:t>© Eric F. Glover 2021</a:t>
            </a:r>
          </a:p>
        </p:txBody>
      </p:sp>
      <p:sp>
        <p:nvSpPr>
          <p:cNvPr id="25" name="TextBox 24">
            <a:extLst>
              <a:ext uri="{FF2B5EF4-FFF2-40B4-BE49-F238E27FC236}">
                <a16:creationId xmlns:a16="http://schemas.microsoft.com/office/drawing/2014/main" id="{742C1287-EB66-4469-B4F4-D3D24F18EF2B}"/>
              </a:ext>
            </a:extLst>
          </p:cNvPr>
          <p:cNvSpPr txBox="1"/>
          <p:nvPr/>
        </p:nvSpPr>
        <p:spPr>
          <a:xfrm>
            <a:off x="436253" y="1454437"/>
            <a:ext cx="7223382" cy="4963211"/>
          </a:xfrm>
          <a:prstGeom prst="rect">
            <a:avLst/>
          </a:prstGeom>
          <a:noFill/>
        </p:spPr>
        <p:txBody>
          <a:bodyPr wrap="square" rtlCol="0">
            <a:noAutofit/>
          </a:bodyPr>
          <a:lstStyle/>
          <a:p>
            <a:pPr marL="457200" indent="-457200">
              <a:spcAft>
                <a:spcPts val="2400"/>
              </a:spcAft>
              <a:buClr>
                <a:srgbClr val="C00000"/>
              </a:buClr>
              <a:buFont typeface="Wingdings" panose="05000000000000000000" pitchFamily="2" charset="2"/>
              <a:buChar char="Ø"/>
            </a:pPr>
            <a:r>
              <a:rPr lang="en-US" sz="2000" dirty="0">
                <a:latin typeface="Segoe UI Semibold" panose="020B0702040204020203" pitchFamily="34" charset="0"/>
                <a:cs typeface="Segoe UI Semibold" panose="020B0702040204020203" pitchFamily="34" charset="0"/>
              </a:rPr>
              <a:t>Paul tried to build bridges with the scholars, beginning where they were mentally and offering counterpoints to stimulate their thinking.</a:t>
            </a:r>
            <a:br>
              <a:rPr lang="en-US" sz="2000" dirty="0">
                <a:latin typeface="Segoe UI Semibold" panose="020B0702040204020203" pitchFamily="34" charset="0"/>
                <a:cs typeface="Segoe UI Semibold" panose="020B0702040204020203" pitchFamily="34" charset="0"/>
              </a:rPr>
            </a:br>
            <a:br>
              <a:rPr lang="en-US" sz="2000" dirty="0">
                <a:latin typeface="Segoe UI Semibold" panose="020B0702040204020203" pitchFamily="34" charset="0"/>
                <a:cs typeface="Segoe UI Semibold" panose="020B0702040204020203" pitchFamily="34" charset="0"/>
              </a:rPr>
            </a:br>
            <a:br>
              <a:rPr lang="en-US" sz="2000" dirty="0">
                <a:latin typeface="Segoe UI Semibold" panose="020B0702040204020203" pitchFamily="34" charset="0"/>
                <a:cs typeface="Segoe UI Semibold" panose="020B0702040204020203" pitchFamily="34" charset="0"/>
              </a:rPr>
            </a:br>
            <a:br>
              <a:rPr lang="en-US" sz="2000" dirty="0">
                <a:latin typeface="Segoe UI Semibold" panose="020B0702040204020203" pitchFamily="34" charset="0"/>
                <a:cs typeface="Segoe UI Semibold" panose="020B0702040204020203" pitchFamily="34" charset="0"/>
              </a:rPr>
            </a:br>
            <a:endParaRPr lang="en-US" sz="2000" dirty="0">
              <a:latin typeface="Segoe UI Semibold" panose="020B0702040204020203" pitchFamily="34" charset="0"/>
              <a:cs typeface="Segoe UI Semibold" panose="020B0702040204020203" pitchFamily="34" charset="0"/>
            </a:endParaRPr>
          </a:p>
          <a:p>
            <a:pPr marL="800100" lvl="1" indent="-342900">
              <a:spcAft>
                <a:spcPts val="1800"/>
              </a:spcAft>
              <a:buClr>
                <a:srgbClr val="C00000"/>
              </a:buClr>
              <a:buFont typeface="Wingdings" panose="05000000000000000000" pitchFamily="2" charset="2"/>
              <a:buChar char="v"/>
            </a:pPr>
            <a:r>
              <a:rPr lang="en-US" sz="2000" b="1" dirty="0">
                <a:solidFill>
                  <a:srgbClr val="C00000"/>
                </a:solidFill>
                <a:latin typeface="Segoe UI" panose="020B0502040204020203" pitchFamily="34" charset="0"/>
                <a:cs typeface="Segoe UI" panose="020B0502040204020203" pitchFamily="34" charset="0"/>
              </a:rPr>
              <a:t>He did not try to win the argument!</a:t>
            </a:r>
          </a:p>
          <a:p>
            <a:pPr marL="800100" lvl="1" indent="-342900">
              <a:spcAft>
                <a:spcPts val="1800"/>
              </a:spcAft>
              <a:buClr>
                <a:srgbClr val="C00000"/>
              </a:buClr>
              <a:buFont typeface="Wingdings" panose="05000000000000000000" pitchFamily="2" charset="2"/>
              <a:buChar char="v"/>
            </a:pPr>
            <a:r>
              <a:rPr lang="en-US" sz="2000" dirty="0">
                <a:latin typeface="Segoe UI" panose="020B0502040204020203" pitchFamily="34" charset="0"/>
                <a:cs typeface="Segoe UI" panose="020B0502040204020203" pitchFamily="34" charset="0"/>
              </a:rPr>
              <a:t>It was a spiritual exchange, not an intellectual debate.</a:t>
            </a:r>
          </a:p>
          <a:p>
            <a:pPr marL="800100" lvl="1" indent="-342900">
              <a:spcAft>
                <a:spcPts val="1800"/>
              </a:spcAft>
              <a:buClr>
                <a:srgbClr val="C00000"/>
              </a:buClr>
              <a:buFont typeface="Wingdings" panose="05000000000000000000" pitchFamily="2" charset="2"/>
              <a:buChar char="v"/>
            </a:pPr>
            <a:r>
              <a:rPr lang="en-US" sz="2000" dirty="0">
                <a:latin typeface="Segoe UI" panose="020B0502040204020203" pitchFamily="34" charset="0"/>
                <a:cs typeface="Segoe UI" panose="020B0502040204020203" pitchFamily="34" charset="0"/>
              </a:rPr>
              <a:t>Paul gave a powerful witness and then he left, leaving the results up to God.</a:t>
            </a:r>
          </a:p>
          <a:p>
            <a:pPr marL="1257300" lvl="2" indent="-342900">
              <a:spcAft>
                <a:spcPts val="1800"/>
              </a:spcAft>
              <a:buClr>
                <a:srgbClr val="C00000"/>
              </a:buClr>
              <a:buFont typeface="Wingdings" panose="05000000000000000000" pitchFamily="2" charset="2"/>
              <a:buChar char="ü"/>
            </a:pPr>
            <a:r>
              <a:rPr lang="en-US" sz="2000" dirty="0">
                <a:latin typeface="Segoe UI" panose="020B0502040204020203" pitchFamily="34" charset="0"/>
                <a:cs typeface="Segoe UI" panose="020B0502040204020203" pitchFamily="34" charset="0"/>
              </a:rPr>
              <a:t>Dionysius believed, as did a woman named Damaris and a number of others.</a:t>
            </a:r>
          </a:p>
        </p:txBody>
      </p:sp>
      <p:sp>
        <p:nvSpPr>
          <p:cNvPr id="26" name="Rectangle: Rounded Corners 25">
            <a:extLst>
              <a:ext uri="{FF2B5EF4-FFF2-40B4-BE49-F238E27FC236}">
                <a16:creationId xmlns:a16="http://schemas.microsoft.com/office/drawing/2014/main" id="{335FC761-B1CB-4083-BD23-FB0F90B9FFC2}"/>
              </a:ext>
            </a:extLst>
          </p:cNvPr>
          <p:cNvSpPr/>
          <p:nvPr/>
        </p:nvSpPr>
        <p:spPr bwMode="auto">
          <a:xfrm>
            <a:off x="8529014" y="747345"/>
            <a:ext cx="3267920" cy="1339703"/>
          </a:xfrm>
          <a:prstGeom prst="roundRect">
            <a:avLst/>
          </a:prstGeom>
          <a:solidFill>
            <a:schemeClr val="bg1"/>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91440" rIns="91440" bIns="0" numCol="1" rtlCol="0" anchor="ctr" anchorCtr="0" compatLnSpc="1">
            <a:prstTxWarp prst="textNoShape">
              <a:avLst/>
            </a:prstTxWarp>
          </a:bodyPr>
          <a:lstStyle/>
          <a:p>
            <a:pPr algn="ctr">
              <a:spcAft>
                <a:spcPts val="600"/>
              </a:spcAft>
            </a:pPr>
            <a:r>
              <a:rPr lang="en-US" sz="4000" b="1" dirty="0">
                <a:solidFill>
                  <a:srgbClr val="910101"/>
                </a:solidFill>
                <a:effectLst>
                  <a:outerShdw blurRad="38100" dist="38100" dir="2700000" algn="tl">
                    <a:srgbClr val="000000">
                      <a:alpha val="43137"/>
                    </a:srgbClr>
                  </a:outerShdw>
                </a:effectLst>
                <a:latin typeface="Papyrus" panose="03070502060502030205" pitchFamily="66" charset="0"/>
              </a:rPr>
              <a:t>Lessons </a:t>
            </a:r>
            <a:br>
              <a:rPr lang="en-US" sz="4000" b="1" dirty="0">
                <a:solidFill>
                  <a:srgbClr val="910101"/>
                </a:solidFill>
                <a:effectLst>
                  <a:outerShdw blurRad="38100" dist="38100" dir="2700000" algn="tl">
                    <a:srgbClr val="000000">
                      <a:alpha val="43137"/>
                    </a:srgbClr>
                  </a:outerShdw>
                </a:effectLst>
                <a:latin typeface="Papyrus" panose="03070502060502030205" pitchFamily="66" charset="0"/>
              </a:rPr>
            </a:br>
            <a:r>
              <a:rPr lang="en-US" sz="4000" b="1" dirty="0">
                <a:solidFill>
                  <a:srgbClr val="910101"/>
                </a:solidFill>
                <a:effectLst>
                  <a:outerShdw blurRad="38100" dist="38100" dir="2700000" algn="tl">
                    <a:srgbClr val="000000">
                      <a:alpha val="43137"/>
                    </a:srgbClr>
                  </a:outerShdw>
                </a:effectLst>
                <a:latin typeface="Papyrus" panose="03070502060502030205" pitchFamily="66" charset="0"/>
              </a:rPr>
              <a:t>from Paul</a:t>
            </a:r>
            <a:endParaRPr lang="en-US" sz="3200" b="1" i="1" dirty="0">
              <a:latin typeface="Papyrus" panose="03070502060502030205" pitchFamily="66" charset="0"/>
            </a:endParaRPr>
          </a:p>
        </p:txBody>
      </p:sp>
      <p:sp>
        <p:nvSpPr>
          <p:cNvPr id="19" name="Rectangle: Rounded Corners 18">
            <a:extLst>
              <a:ext uri="{FF2B5EF4-FFF2-40B4-BE49-F238E27FC236}">
                <a16:creationId xmlns:a16="http://schemas.microsoft.com/office/drawing/2014/main" id="{B7752470-F18E-4728-B947-C263C7DB7877}"/>
              </a:ext>
            </a:extLst>
          </p:cNvPr>
          <p:cNvSpPr/>
          <p:nvPr/>
        </p:nvSpPr>
        <p:spPr>
          <a:xfrm>
            <a:off x="1521307" y="520919"/>
            <a:ext cx="4851781" cy="667677"/>
          </a:xfrm>
          <a:prstGeom prst="roundRect">
            <a:avLst/>
          </a:prstGeom>
          <a:solidFill>
            <a:schemeClr val="accent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lnSpc>
                <a:spcPct val="90000"/>
              </a:lnSpc>
            </a:pPr>
            <a:r>
              <a:rPr lang="en-US" sz="3200" b="1" dirty="0">
                <a:latin typeface="Segoe UI" panose="020B0502040204020203" pitchFamily="34" charset="0"/>
                <a:cs typeface="Segoe UI" panose="020B0502040204020203" pitchFamily="34" charset="0"/>
              </a:rPr>
              <a:t>Devoted Discipleship</a:t>
            </a:r>
          </a:p>
        </p:txBody>
      </p:sp>
      <p:sp>
        <p:nvSpPr>
          <p:cNvPr id="21" name="Rectangle: Rounded Corners 20">
            <a:extLst>
              <a:ext uri="{FF2B5EF4-FFF2-40B4-BE49-F238E27FC236}">
                <a16:creationId xmlns:a16="http://schemas.microsoft.com/office/drawing/2014/main" id="{2A86C155-D5A4-40EA-95AC-3C9EB24A40D6}"/>
              </a:ext>
            </a:extLst>
          </p:cNvPr>
          <p:cNvSpPr/>
          <p:nvPr/>
        </p:nvSpPr>
        <p:spPr>
          <a:xfrm>
            <a:off x="1969464" y="2779595"/>
            <a:ext cx="3955466" cy="646927"/>
          </a:xfrm>
          <a:prstGeom prst="roundRect">
            <a:avLst/>
          </a:prstGeom>
          <a:solidFill>
            <a:schemeClr val="accent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What did Paul not do?</a:t>
            </a:r>
          </a:p>
        </p:txBody>
      </p:sp>
      <p:sp>
        <p:nvSpPr>
          <p:cNvPr id="22" name="TextBox 21">
            <a:extLst>
              <a:ext uri="{FF2B5EF4-FFF2-40B4-BE49-F238E27FC236}">
                <a16:creationId xmlns:a16="http://schemas.microsoft.com/office/drawing/2014/main" id="{EDC23F89-9D5F-45EB-A73C-34C7CC714C15}"/>
              </a:ext>
            </a:extLst>
          </p:cNvPr>
          <p:cNvSpPr txBox="1"/>
          <p:nvPr/>
        </p:nvSpPr>
        <p:spPr>
          <a:xfrm>
            <a:off x="8597249" y="2560268"/>
            <a:ext cx="3250574" cy="2776081"/>
          </a:xfrm>
          <a:prstGeom prst="rect">
            <a:avLst/>
          </a:prstGeom>
          <a:noFill/>
        </p:spPr>
        <p:txBody>
          <a:bodyPr wrap="square" rtlCol="0">
            <a:spAutoFit/>
          </a:bodyPr>
          <a:lstStyle/>
          <a:p>
            <a:pPr algn="ctr">
              <a:lnSpc>
                <a:spcPct val="150000"/>
              </a:lnSpc>
            </a:pPr>
            <a:r>
              <a:rPr lang="en-US" sz="2400" i="1" dirty="0">
                <a:solidFill>
                  <a:schemeClr val="bg1"/>
                </a:solidFill>
                <a:latin typeface="Segoe UI Semibold" panose="020B0702040204020203" pitchFamily="34" charset="0"/>
                <a:cs typeface="Segoe UI Semibold" panose="020B0702040204020203" pitchFamily="34" charset="0"/>
              </a:rPr>
              <a:t>“I planted, </a:t>
            </a:r>
            <a:br>
              <a:rPr lang="en-US" sz="2400" i="1" dirty="0">
                <a:solidFill>
                  <a:schemeClr val="bg1"/>
                </a:solidFill>
                <a:latin typeface="Segoe UI Semibold" panose="020B0702040204020203" pitchFamily="34" charset="0"/>
                <a:cs typeface="Segoe UI Semibold" panose="020B0702040204020203" pitchFamily="34" charset="0"/>
              </a:rPr>
            </a:br>
            <a:r>
              <a:rPr lang="en-US" sz="2400" i="1" dirty="0">
                <a:solidFill>
                  <a:schemeClr val="bg1"/>
                </a:solidFill>
                <a:latin typeface="Segoe UI Semibold" panose="020B0702040204020203" pitchFamily="34" charset="0"/>
                <a:cs typeface="Segoe UI Semibold" panose="020B0702040204020203" pitchFamily="34" charset="0"/>
              </a:rPr>
              <a:t>Apollos watered, </a:t>
            </a:r>
            <a:br>
              <a:rPr lang="en-US" sz="2400" i="1" dirty="0">
                <a:solidFill>
                  <a:schemeClr val="bg1"/>
                </a:solidFill>
                <a:latin typeface="Segoe UI Semibold" panose="020B0702040204020203" pitchFamily="34" charset="0"/>
                <a:cs typeface="Segoe UI Semibold" panose="020B0702040204020203" pitchFamily="34" charset="0"/>
              </a:rPr>
            </a:br>
            <a:r>
              <a:rPr lang="en-US" sz="2400" i="1" dirty="0">
                <a:solidFill>
                  <a:schemeClr val="bg1"/>
                </a:solidFill>
                <a:latin typeface="Segoe UI Semibold" panose="020B0702040204020203" pitchFamily="34" charset="0"/>
                <a:cs typeface="Segoe UI Semibold" panose="020B0702040204020203" pitchFamily="34" charset="0"/>
              </a:rPr>
              <a:t>but God gave the increase.”</a:t>
            </a:r>
          </a:p>
          <a:p>
            <a:pPr algn="ctr">
              <a:lnSpc>
                <a:spcPct val="200000"/>
              </a:lnSpc>
            </a:pPr>
            <a:r>
              <a:rPr lang="en-US" i="1" dirty="0">
                <a:solidFill>
                  <a:schemeClr val="bg1"/>
                </a:solidFill>
                <a:latin typeface="Segoe UI Semibold" panose="020B0702040204020203" pitchFamily="34" charset="0"/>
                <a:cs typeface="Segoe UI Semibold" panose="020B0702040204020203" pitchFamily="34" charset="0"/>
              </a:rPr>
              <a:t>1 Cor. 3:6</a:t>
            </a:r>
            <a:endParaRPr lang="en-US" sz="2000" i="1" dirty="0">
              <a:solidFill>
                <a:schemeClr val="bg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15153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4">
            <a:extLst>
              <a:ext uri="{FF2B5EF4-FFF2-40B4-BE49-F238E27FC236}">
                <a16:creationId xmlns:a16="http://schemas.microsoft.com/office/drawing/2014/main" id="{96D35C99-2711-43DD-BCB2-069CC0259745}"/>
              </a:ext>
            </a:extLst>
          </p:cNvPr>
          <p:cNvSpPr>
            <a:spLocks noGrp="1" noChangeArrowheads="1"/>
          </p:cNvSpPr>
          <p:nvPr>
            <p:ph type="dt" sz="half" idx="10"/>
          </p:nvPr>
        </p:nvSpPr>
        <p:spPr>
          <a:xfrm>
            <a:off x="0" y="6492875"/>
            <a:ext cx="2743200" cy="365125"/>
          </a:xfrm>
        </p:spPr>
        <p:txBody>
          <a:bodyPr vert="horz" lIns="91440" tIns="45720" rIns="91440" bIns="45720" rtlCol="0" anchor="ctr">
            <a:normAutofit/>
          </a:bodyPr>
          <a:lstStyle>
            <a:lvl1pPr>
              <a:defRPr sz="900" b="1">
                <a:solidFill>
                  <a:schemeClr val="bg1"/>
                </a:solidFill>
                <a:latin typeface="+mn-lt"/>
              </a:defRPr>
            </a:lvl1pPr>
          </a:lstStyle>
          <a:p>
            <a:pPr defTabSz="914400">
              <a:spcAft>
                <a:spcPts val="600"/>
              </a:spcAft>
              <a:defRPr/>
            </a:pPr>
            <a:r>
              <a:rPr lang="en-US" altLang="en-US" sz="800" dirty="0">
                <a:solidFill>
                  <a:schemeClr val="tx1"/>
                </a:solidFill>
                <a:latin typeface="Segoe UI" panose="020B0502040204020203" pitchFamily="34" charset="0"/>
                <a:cs typeface="Segoe UI" panose="020B0502040204020203" pitchFamily="34" charset="0"/>
              </a:rPr>
              <a:t>© Eric F. Glover 2021</a:t>
            </a:r>
            <a:endParaRPr lang="en-US" altLang="en-US" sz="800" b="1" dirty="0">
              <a:solidFill>
                <a:schemeClr val="tx1"/>
              </a:solidFill>
              <a:latin typeface="Segoe UI" panose="020B0502040204020203" pitchFamily="34" charset="0"/>
              <a:cs typeface="Segoe UI" panose="020B0502040204020203" pitchFamily="34" charset="0"/>
            </a:endParaRPr>
          </a:p>
        </p:txBody>
      </p:sp>
      <p:sp>
        <p:nvSpPr>
          <p:cNvPr id="8" name="Rectangle 6">
            <a:extLst>
              <a:ext uri="{FF2B5EF4-FFF2-40B4-BE49-F238E27FC236}">
                <a16:creationId xmlns:a16="http://schemas.microsoft.com/office/drawing/2014/main" id="{67F5462F-1EAF-481E-9E06-460CAB3C384C}"/>
              </a:ext>
            </a:extLst>
          </p:cNvPr>
          <p:cNvSpPr>
            <a:spLocks noGrp="1" noChangeArrowheads="1"/>
          </p:cNvSpPr>
          <p:nvPr>
            <p:ph type="sldNum" sz="quarter" idx="12"/>
          </p:nvPr>
        </p:nvSpPr>
        <p:spPr>
          <a:xfrm>
            <a:off x="11658600" y="6455431"/>
            <a:ext cx="445913" cy="365125"/>
          </a:xfrm>
        </p:spPr>
        <p:txBody>
          <a:bodyPr vert="horz" lIns="91440" tIns="45720" rIns="91440" bIns="45720" rtlCol="0" anchor="ctr">
            <a:normAutofit/>
          </a:bodyPr>
          <a:lstStyle>
            <a:lvl1pPr>
              <a:defRPr sz="1200" b="1">
                <a:solidFill>
                  <a:schemeClr val="bg1"/>
                </a:solidFill>
                <a:latin typeface="+mn-lt"/>
              </a:defRPr>
            </a:lvl1pPr>
          </a:lstStyle>
          <a:p>
            <a:pPr defTabSz="914400">
              <a:spcAft>
                <a:spcPts val="600"/>
              </a:spcAft>
              <a:defRPr/>
            </a:pPr>
            <a:fld id="{525D6D22-F3CC-406C-AB7C-C30BB762FCEA}" type="slidenum">
              <a:rPr lang="en-US" altLang="en-US" sz="1000">
                <a:solidFill>
                  <a:schemeClr val="tx1"/>
                </a:solidFill>
                <a:latin typeface="Segoe UI Semibold" panose="020B0702040204020203" pitchFamily="34" charset="0"/>
                <a:cs typeface="Segoe UI Semibold" panose="020B0702040204020203" pitchFamily="34" charset="0"/>
              </a:rPr>
              <a:pPr defTabSz="914400">
                <a:spcAft>
                  <a:spcPts val="600"/>
                </a:spcAft>
                <a:defRPr/>
              </a:pPr>
              <a:t>15</a:t>
            </a:fld>
            <a:endParaRPr lang="en-US" altLang="en-US" sz="1000" dirty="0">
              <a:solidFill>
                <a:schemeClr val="tx1"/>
              </a:solidFill>
              <a:latin typeface="Segoe UI Semibold" panose="020B0702040204020203" pitchFamily="34" charset="0"/>
              <a:cs typeface="Segoe UI Semibold" panose="020B0702040204020203" pitchFamily="34" charset="0"/>
            </a:endParaRPr>
          </a:p>
        </p:txBody>
      </p:sp>
      <p:sp>
        <p:nvSpPr>
          <p:cNvPr id="11" name="Rectangle: Rounded Corners 10">
            <a:extLst>
              <a:ext uri="{FF2B5EF4-FFF2-40B4-BE49-F238E27FC236}">
                <a16:creationId xmlns:a16="http://schemas.microsoft.com/office/drawing/2014/main" id="{14B90609-ACCD-4F56-AD2D-EBB61BF9D986}"/>
              </a:ext>
            </a:extLst>
          </p:cNvPr>
          <p:cNvSpPr/>
          <p:nvPr/>
        </p:nvSpPr>
        <p:spPr bwMode="auto">
          <a:xfrm>
            <a:off x="152400" y="261731"/>
            <a:ext cx="11658599" cy="1033669"/>
          </a:xfrm>
          <a:prstGeom prst="roundRect">
            <a:avLst/>
          </a:prstGeom>
          <a:scene3d>
            <a:camera prst="orthographicFront">
              <a:rot lat="0" lon="0" rev="0"/>
            </a:camera>
            <a:lightRig rig="soft" dir="t">
              <a:rot lat="0" lon="0" rev="0"/>
            </a:lightRig>
          </a:scene3d>
        </p:spPr>
        <p:txBody>
          <a:bodyPr vert="horz" lIns="91440" tIns="45720" rIns="91440" bIns="45720" numCol="1" rtlCol="0" anchor="ctr" anchorCtr="0" compatLnSpc="1">
            <a:prstTxWarp prst="textNoShape">
              <a:avLst/>
            </a:prstTxWarp>
            <a:noAutofit/>
          </a:bodyPr>
          <a:lstStyle/>
          <a:p>
            <a:pPr defTabSz="914400">
              <a:lnSpc>
                <a:spcPct val="110000"/>
              </a:lnSpc>
              <a:spcBef>
                <a:spcPct val="0"/>
              </a:spcBef>
              <a:spcAft>
                <a:spcPts val="600"/>
              </a:spcAft>
              <a:tabLst>
                <a:tab pos="11255375" algn="r"/>
              </a:tabLst>
            </a:pPr>
            <a:r>
              <a:rPr lang="en-US" sz="6600" b="1" dirty="0">
                <a:solidFill>
                  <a:schemeClr val="bg1"/>
                </a:solidFill>
                <a:effectLst>
                  <a:outerShdw blurRad="38100" dist="38100" dir="2700000" algn="tl">
                    <a:srgbClr val="000000">
                      <a:alpha val="43137"/>
                    </a:srgbClr>
                  </a:outerShdw>
                </a:effectLst>
                <a:latin typeface="Lucida Handwriting" panose="03010101010101010101" pitchFamily="66" charset="0"/>
              </a:rPr>
              <a:t>IN</a:t>
            </a:r>
            <a:r>
              <a:rPr lang="en-US" b="1" dirty="0">
                <a:solidFill>
                  <a:schemeClr val="bg1"/>
                </a:solidFill>
                <a:effectLst>
                  <a:outerShdw blurRad="38100" dist="38100" dir="2700000" algn="tl">
                    <a:srgbClr val="000000">
                      <a:alpha val="43137"/>
                    </a:srgbClr>
                  </a:outerShdw>
                </a:effectLst>
                <a:latin typeface="Lucida Handwriting" panose="03010101010101010101" pitchFamily="66" charset="0"/>
              </a:rPr>
              <a:t> </a:t>
            </a:r>
            <a:r>
              <a:rPr lang="en-US" sz="5400" b="1" i="1" cap="small" spc="500"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p</a:t>
            </a:r>
            <a:r>
              <a:rPr lang="en-US" sz="4000" b="1" i="1" cap="small" spc="500"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owered </a:t>
            </a:r>
            <a:r>
              <a:rPr lang="en-US" sz="5400" b="1" i="1" cap="small" spc="500"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D</a:t>
            </a:r>
            <a:r>
              <a:rPr lang="en-US" sz="4000" b="1" i="1" cap="small" spc="500"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iscipleship</a:t>
            </a:r>
            <a:endParaRPr lang="en-US" sz="3600" kern="1200" dirty="0">
              <a:solidFill>
                <a:schemeClr val="bg1"/>
              </a:solidFill>
              <a:latin typeface="Segoe UI" panose="020B0502040204020203" pitchFamily="34" charset="0"/>
              <a:ea typeface="+mj-ea"/>
              <a:cs typeface="Segoe UI" panose="020B0502040204020203" pitchFamily="34" charset="0"/>
            </a:endParaRPr>
          </a:p>
        </p:txBody>
      </p:sp>
      <p:sp>
        <p:nvSpPr>
          <p:cNvPr id="12" name="Rectangle: Rounded Corners 11">
            <a:extLst>
              <a:ext uri="{FF2B5EF4-FFF2-40B4-BE49-F238E27FC236}">
                <a16:creationId xmlns:a16="http://schemas.microsoft.com/office/drawing/2014/main" id="{BCA8F9F5-D419-4FFF-8FB9-1CA90D252278}"/>
              </a:ext>
            </a:extLst>
          </p:cNvPr>
          <p:cNvSpPr/>
          <p:nvPr/>
        </p:nvSpPr>
        <p:spPr bwMode="auto">
          <a:xfrm>
            <a:off x="114028" y="229937"/>
            <a:ext cx="11658599" cy="1033669"/>
          </a:xfrm>
          <a:prstGeom prst="roundRect">
            <a:avLst/>
          </a:prstGeom>
          <a:scene3d>
            <a:camera prst="orthographicFront">
              <a:rot lat="0" lon="0" rev="0"/>
            </a:camera>
            <a:lightRig rig="soft" dir="t">
              <a:rot lat="0" lon="0" rev="0"/>
            </a:lightRig>
          </a:scene3d>
        </p:spPr>
        <p:txBody>
          <a:bodyPr vert="horz" lIns="91440" tIns="45720" rIns="91440" bIns="45720" numCol="1" rtlCol="0" anchor="ctr" anchorCtr="0" compatLnSpc="1">
            <a:prstTxWarp prst="textNoShape">
              <a:avLst/>
            </a:prstTxWarp>
            <a:noAutofit/>
            <a:sp3d extrusionH="57150">
              <a:bevelT w="38100" h="38100"/>
            </a:sp3d>
          </a:bodyPr>
          <a:lstStyle/>
          <a:p>
            <a:pPr defTabSz="914400">
              <a:lnSpc>
                <a:spcPct val="110000"/>
              </a:lnSpc>
              <a:spcBef>
                <a:spcPct val="0"/>
              </a:spcBef>
              <a:spcAft>
                <a:spcPts val="600"/>
              </a:spcAft>
              <a:tabLst>
                <a:tab pos="11255375" algn="r"/>
              </a:tabLst>
            </a:pPr>
            <a:r>
              <a:rPr lang="en-US" sz="6600" b="1" dirty="0">
                <a:solidFill>
                  <a:schemeClr val="accent4"/>
                </a:solidFill>
                <a:effectLst>
                  <a:outerShdw blurRad="38100" dist="38100" dir="2700000" algn="tl">
                    <a:srgbClr val="000000">
                      <a:alpha val="43137"/>
                    </a:srgbClr>
                  </a:outerShdw>
                </a:effectLst>
                <a:latin typeface="Lucida Handwriting" panose="03010101010101010101" pitchFamily="66" charset="0"/>
              </a:rPr>
              <a:t>IN</a:t>
            </a:r>
            <a:endParaRPr lang="en-US" sz="3600" kern="1200" dirty="0">
              <a:solidFill>
                <a:schemeClr val="accent4"/>
              </a:solidFill>
              <a:latin typeface="Segoe UI" panose="020B0502040204020203" pitchFamily="34" charset="0"/>
              <a:ea typeface="+mj-ea"/>
              <a:cs typeface="Segoe UI" panose="020B0502040204020203" pitchFamily="34" charset="0"/>
            </a:endParaRPr>
          </a:p>
        </p:txBody>
      </p:sp>
      <p:sp>
        <p:nvSpPr>
          <p:cNvPr id="14" name="Content Placeholder 2">
            <a:extLst>
              <a:ext uri="{FF2B5EF4-FFF2-40B4-BE49-F238E27FC236}">
                <a16:creationId xmlns:a16="http://schemas.microsoft.com/office/drawing/2014/main" id="{5166CA25-37CE-4903-8109-B13359E9334E}"/>
              </a:ext>
            </a:extLst>
          </p:cNvPr>
          <p:cNvSpPr txBox="1">
            <a:spLocks/>
          </p:cNvSpPr>
          <p:nvPr/>
        </p:nvSpPr>
        <p:spPr bwMode="auto">
          <a:xfrm>
            <a:off x="678289" y="1803431"/>
            <a:ext cx="10836596" cy="3871039"/>
          </a:xfrm>
          <a:prstGeom prst="rect">
            <a:avLst/>
          </a:prstGeom>
          <a:scene3d>
            <a:camera prst="orthographicFront">
              <a:rot lat="0" lon="0" rev="0"/>
            </a:camera>
            <a:lightRig rig="soft" dir="t">
              <a:rot lat="0" lon="0" rev="0"/>
            </a:lightRig>
          </a:scene3d>
        </p:spPr>
        <p:txBody>
          <a:bodyPr vert="horz" lIns="91440" tIns="45720" rIns="91440" bIns="45720" numCol="1" rtlCol="0" anchor="t" anchorCtr="0" compatLnSpc="1">
            <a:prstTxWarp prst="textNoShape">
              <a:avLst/>
            </a:prstTxWarp>
            <a:noAutofit/>
          </a:bodyPr>
          <a:lstStyle>
            <a:lvl1pPr indent="460375" algn="just" defTabSz="914400">
              <a:lnSpc>
                <a:spcPct val="125000"/>
              </a:lnSpc>
              <a:spcBef>
                <a:spcPts val="0"/>
              </a:spcBef>
              <a:buFont typeface="Arial" panose="020B0604020202020204" pitchFamily="34" charset="0"/>
              <a:buNone/>
              <a:defRPr spc="-25" baseline="30000">
                <a:effectLst/>
                <a:latin typeface="Segoe UI Semibold" panose="020B0702040204020203" pitchFamily="34" charset="0"/>
                <a:ea typeface="Times New Roman" panose="02020603050405020304" pitchFamily="18" charset="0"/>
                <a:cs typeface="Segoe UI Semibold" panose="020B0702040204020203" pitchFamily="34"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1" indent="-685800">
              <a:lnSpc>
                <a:spcPct val="100000"/>
              </a:lnSpc>
              <a:spcBef>
                <a:spcPts val="0"/>
              </a:spcBef>
              <a:spcAft>
                <a:spcPts val="3000"/>
              </a:spcAft>
              <a:buClr>
                <a:srgbClr val="C00000"/>
              </a:buClr>
              <a:buSzPct val="125000"/>
              <a:buFont typeface="Wingdings" panose="05000000000000000000" pitchFamily="2" charset="2"/>
              <a:buChar char=""/>
            </a:pPr>
            <a:r>
              <a:rPr lang="en-US" sz="2000" b="1" dirty="0">
                <a:latin typeface="Segoe UI" panose="020B0502040204020203" pitchFamily="34" charset="0"/>
                <a:cs typeface="Segoe UI" panose="020B0502040204020203" pitchFamily="34" charset="0"/>
              </a:rPr>
              <a:t>Paul was devoted to God and the indwelling Holy Spirit enabled him to give a powerful defense for the hope that was within him.</a:t>
            </a:r>
          </a:p>
          <a:p>
            <a:pPr lvl="1" indent="-685800">
              <a:lnSpc>
                <a:spcPct val="100000"/>
              </a:lnSpc>
              <a:spcBef>
                <a:spcPts val="0"/>
              </a:spcBef>
              <a:spcAft>
                <a:spcPts val="3000"/>
              </a:spcAft>
              <a:buClr>
                <a:srgbClr val="C00000"/>
              </a:buClr>
              <a:buSzPct val="125000"/>
              <a:buFont typeface="Wingdings" panose="05000000000000000000" pitchFamily="2" charset="2"/>
              <a:buChar char=""/>
            </a:pPr>
            <a:r>
              <a:rPr lang="en-US" sz="2000" b="1" dirty="0">
                <a:latin typeface="Segoe UI" panose="020B0502040204020203" pitchFamily="34" charset="0"/>
                <a:cs typeface="Segoe UI" panose="020B0502040204020203" pitchFamily="34" charset="0"/>
              </a:rPr>
              <a:t>He was compelled to act and </a:t>
            </a:r>
            <a:r>
              <a:rPr lang="en-US" b="1" dirty="0">
                <a:solidFill>
                  <a:srgbClr val="C00000"/>
                </a:solidFill>
                <a:latin typeface="Lucida Handwriting" panose="03010101010101010101" pitchFamily="66" charset="0"/>
                <a:cs typeface="Segoe UI" panose="020B0502040204020203" pitchFamily="34" charset="0"/>
              </a:rPr>
              <a:t>IN</a:t>
            </a:r>
            <a:r>
              <a:rPr lang="en-US" sz="2000" b="1" dirty="0">
                <a:latin typeface="Segoe UI" panose="020B0502040204020203" pitchFamily="34" charset="0"/>
                <a:cs typeface="Segoe UI" panose="020B0502040204020203" pitchFamily="34" charset="0"/>
              </a:rPr>
              <a:t>powered to speak – he could not standby and watch men and women worship idols instead of God.</a:t>
            </a:r>
          </a:p>
          <a:p>
            <a:pPr lvl="1" indent="-685800">
              <a:lnSpc>
                <a:spcPct val="100000"/>
              </a:lnSpc>
              <a:spcBef>
                <a:spcPts val="0"/>
              </a:spcBef>
              <a:spcAft>
                <a:spcPts val="3000"/>
              </a:spcAft>
              <a:buClr>
                <a:srgbClr val="C00000"/>
              </a:buClr>
              <a:buSzPct val="125000"/>
              <a:buFont typeface="Wingdings" panose="05000000000000000000" pitchFamily="2" charset="2"/>
              <a:buChar char=""/>
            </a:pPr>
            <a:r>
              <a:rPr lang="en-US" sz="2000" b="1" dirty="0">
                <a:latin typeface="Segoe UI" panose="020B0502040204020203" pitchFamily="34" charset="0"/>
                <a:cs typeface="Segoe UI" panose="020B0502040204020203" pitchFamily="34" charset="0"/>
              </a:rPr>
              <a:t>Idol worship is not limited to primitive societies; there are many today who worship idols right in our neighborhoods, perhaps even in our families. </a:t>
            </a:r>
          </a:p>
          <a:p>
            <a:pPr lvl="1" indent="-685800">
              <a:lnSpc>
                <a:spcPct val="100000"/>
              </a:lnSpc>
              <a:spcBef>
                <a:spcPts val="0"/>
              </a:spcBef>
              <a:spcAft>
                <a:spcPts val="3000"/>
              </a:spcAft>
              <a:buClr>
                <a:srgbClr val="C00000"/>
              </a:buClr>
              <a:buSzPct val="125000"/>
              <a:buFont typeface="Wingdings" panose="05000000000000000000" pitchFamily="2" charset="2"/>
              <a:buChar char=""/>
            </a:pPr>
            <a:r>
              <a:rPr lang="en-US" sz="2000" b="1" dirty="0">
                <a:latin typeface="Segoe UI" panose="020B0502040204020203" pitchFamily="34" charset="0"/>
                <a:cs typeface="Segoe UI" panose="020B0502040204020203" pitchFamily="34" charset="0"/>
              </a:rPr>
              <a:t>Some, like the Stoics of old, worship the universe as their god. But an idol can </a:t>
            </a:r>
            <a:br>
              <a:rPr lang="en-US" sz="2000" b="1" dirty="0">
                <a:latin typeface="Segoe UI" panose="020B0502040204020203" pitchFamily="34" charset="0"/>
                <a:cs typeface="Segoe UI" panose="020B0502040204020203" pitchFamily="34" charset="0"/>
              </a:rPr>
            </a:br>
            <a:r>
              <a:rPr lang="en-US" sz="2000" b="1" dirty="0">
                <a:latin typeface="Segoe UI" panose="020B0502040204020203" pitchFamily="34" charset="0"/>
                <a:cs typeface="Segoe UI" panose="020B0502040204020203" pitchFamily="34" charset="0"/>
              </a:rPr>
              <a:t>be any person or thing that becomes an object of devotion, other than God.</a:t>
            </a:r>
          </a:p>
        </p:txBody>
      </p:sp>
      <p:sp>
        <p:nvSpPr>
          <p:cNvPr id="22" name="Rectangle: Rounded Corners 21">
            <a:extLst>
              <a:ext uri="{FF2B5EF4-FFF2-40B4-BE49-F238E27FC236}">
                <a16:creationId xmlns:a16="http://schemas.microsoft.com/office/drawing/2014/main" id="{7B0392C4-9A4B-4C78-93A5-62344215C912}"/>
              </a:ext>
            </a:extLst>
          </p:cNvPr>
          <p:cNvSpPr/>
          <p:nvPr/>
        </p:nvSpPr>
        <p:spPr>
          <a:xfrm>
            <a:off x="3144232" y="5821010"/>
            <a:ext cx="5917386" cy="523276"/>
          </a:xfrm>
          <a:prstGeom prst="roundRect">
            <a:avLst/>
          </a:prstGeom>
          <a:solidFill>
            <a:schemeClr val="accent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en-US" sz="2400" dirty="0">
                <a:latin typeface="Segoe UI Semibold" panose="020B0702040204020203" pitchFamily="34" charset="0"/>
                <a:cs typeface="Segoe UI Semibold" panose="020B0702040204020203" pitchFamily="34" charset="0"/>
              </a:rPr>
              <a:t>To whom or what are your devoted?</a:t>
            </a:r>
          </a:p>
        </p:txBody>
      </p:sp>
    </p:spTree>
    <p:extLst>
      <p:ext uri="{BB962C8B-B14F-4D97-AF65-F5344CB8AC3E}">
        <p14:creationId xmlns:p14="http://schemas.microsoft.com/office/powerpoint/2010/main" val="652786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accent1">
                <a:lumMod val="75000"/>
              </a:schemeClr>
            </a:gs>
            <a:gs pos="0">
              <a:schemeClr val="tx1"/>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C86A67E-440B-48F4-99DB-A7D68B8A1544}"/>
              </a:ext>
            </a:extLst>
          </p:cNvPr>
          <p:cNvSpPr txBox="1"/>
          <p:nvPr/>
        </p:nvSpPr>
        <p:spPr>
          <a:xfrm rot="21600000">
            <a:off x="234907" y="-633093"/>
            <a:ext cx="11734800" cy="3604833"/>
          </a:xfrm>
          <a:prstGeom prst="rect">
            <a:avLst/>
          </a:prstGeom>
          <a:noFill/>
        </p:spPr>
        <p:txBody>
          <a:bodyPr wrap="square" rtlCol="0">
            <a:spAutoFit/>
            <a:scene3d>
              <a:camera prst="orthographicFront"/>
              <a:lightRig rig="threePt" dir="t"/>
            </a:scene3d>
            <a:sp3d extrusionH="57150">
              <a:bevelT h="25400" prst="softRound"/>
            </a:sp3d>
          </a:bodyPr>
          <a:lstStyle/>
          <a:p>
            <a:pPr>
              <a:lnSpc>
                <a:spcPct val="150000"/>
              </a:lnSpc>
            </a:pPr>
            <a:r>
              <a:rPr lang="en-US" sz="16600" b="1" dirty="0">
                <a:solidFill>
                  <a:srgbClr val="910101"/>
                </a:solidFill>
                <a:effectLst>
                  <a:outerShdw blurRad="38100" dist="38100" dir="2700000" algn="tl">
                    <a:srgbClr val="000000">
                      <a:alpha val="43137"/>
                    </a:srgbClr>
                  </a:outerShdw>
                </a:effectLst>
                <a:latin typeface="Lucida Handwriting" panose="03010101010101010101" pitchFamily="66" charset="0"/>
              </a:rPr>
              <a:t>IN</a:t>
            </a:r>
            <a:r>
              <a:rPr lang="en-US" sz="8800" b="1" i="1" cap="small" spc="500" dirty="0">
                <a:solidFill>
                  <a:schemeClr val="bg1"/>
                </a:solidFill>
                <a:effectLst>
                  <a:outerShdw blurRad="38100" dist="38100" dir="2700000" algn="tl">
                    <a:srgbClr val="000000">
                      <a:alpha val="43137"/>
                    </a:srgbClr>
                  </a:outerShdw>
                </a:effectLst>
                <a:latin typeface="+mn-lt"/>
              </a:rPr>
              <a:t>p</a:t>
            </a:r>
            <a:r>
              <a:rPr lang="en-US" sz="7200" b="1" i="1" cap="small" spc="500" dirty="0">
                <a:solidFill>
                  <a:schemeClr val="bg1"/>
                </a:solidFill>
                <a:effectLst>
                  <a:outerShdw blurRad="38100" dist="38100" dir="2700000" algn="tl">
                    <a:srgbClr val="000000">
                      <a:alpha val="43137"/>
                    </a:srgbClr>
                  </a:outerShdw>
                </a:effectLst>
                <a:latin typeface="+mn-lt"/>
              </a:rPr>
              <a:t>owered Discipleship</a:t>
            </a:r>
            <a:endParaRPr lang="en-US" sz="9600" b="1" i="1" cap="small" spc="500" dirty="0">
              <a:solidFill>
                <a:schemeClr val="bg1"/>
              </a:solidFill>
              <a:effectLst>
                <a:outerShdw blurRad="38100" dist="38100" dir="2700000" algn="tl">
                  <a:srgbClr val="000000">
                    <a:alpha val="43137"/>
                  </a:srgbClr>
                </a:outerShdw>
              </a:effectLst>
              <a:latin typeface="+mn-lt"/>
            </a:endParaRPr>
          </a:p>
        </p:txBody>
      </p:sp>
      <p:sp>
        <p:nvSpPr>
          <p:cNvPr id="5" name="TextBox 4">
            <a:extLst>
              <a:ext uri="{FF2B5EF4-FFF2-40B4-BE49-F238E27FC236}">
                <a16:creationId xmlns:a16="http://schemas.microsoft.com/office/drawing/2014/main" id="{4DF6E862-2D08-4827-B115-A11A941EDEAA}"/>
              </a:ext>
            </a:extLst>
          </p:cNvPr>
          <p:cNvSpPr txBox="1"/>
          <p:nvPr/>
        </p:nvSpPr>
        <p:spPr>
          <a:xfrm rot="21600000">
            <a:off x="958543" y="2448579"/>
            <a:ext cx="10287000" cy="523220"/>
          </a:xfrm>
          <a:prstGeom prst="rect">
            <a:avLst/>
          </a:prstGeom>
          <a:noFill/>
        </p:spPr>
        <p:txBody>
          <a:bodyPr wrap="square" rtlCol="0">
            <a:spAutoFit/>
          </a:bodyPr>
          <a:lstStyle/>
          <a:p>
            <a:pPr algn="ctr"/>
            <a:r>
              <a:rPr lang="en-US" sz="2800" i="1" spc="300" dirty="0">
                <a:solidFill>
                  <a:schemeClr val="bg1"/>
                </a:solidFill>
                <a:latin typeface="Segoe Print" panose="02000600000000000000" pitchFamily="2" charset="0"/>
              </a:rPr>
              <a:t>An Inductive Study of the Book of Acts</a:t>
            </a:r>
          </a:p>
        </p:txBody>
      </p:sp>
      <p:sp>
        <p:nvSpPr>
          <p:cNvPr id="9" name="Rectangle 4">
            <a:extLst>
              <a:ext uri="{FF2B5EF4-FFF2-40B4-BE49-F238E27FC236}">
                <a16:creationId xmlns:a16="http://schemas.microsoft.com/office/drawing/2014/main" id="{3C75903D-B40E-4F24-AF60-74748895B139}"/>
              </a:ext>
            </a:extLst>
          </p:cNvPr>
          <p:cNvSpPr>
            <a:spLocks noGrp="1" noChangeArrowheads="1"/>
          </p:cNvSpPr>
          <p:nvPr>
            <p:ph type="dt" sz="half" idx="10"/>
          </p:nvPr>
        </p:nvSpPr>
        <p:spPr>
          <a:xfrm>
            <a:off x="76200" y="6553200"/>
            <a:ext cx="1431255" cy="258077"/>
          </a:xfrm>
          <a:ln/>
        </p:spPr>
        <p:txBody>
          <a:bodyPr anchor="b"/>
          <a:lstStyle>
            <a:lvl1pPr>
              <a:defRPr sz="900" b="1">
                <a:solidFill>
                  <a:schemeClr val="bg1"/>
                </a:solidFill>
                <a:latin typeface="+mn-lt"/>
              </a:defRPr>
            </a:lvl1pPr>
          </a:lstStyle>
          <a:p>
            <a:pPr>
              <a:defRPr/>
            </a:pPr>
            <a:r>
              <a:rPr lang="en-US" altLang="en-US" dirty="0"/>
              <a:t>© Eric F. Glover 2021</a:t>
            </a:r>
            <a:endParaRPr lang="en-US" altLang="en-US" b="1" dirty="0"/>
          </a:p>
        </p:txBody>
      </p:sp>
      <p:sp>
        <p:nvSpPr>
          <p:cNvPr id="2" name="TextBox 1">
            <a:extLst>
              <a:ext uri="{FF2B5EF4-FFF2-40B4-BE49-F238E27FC236}">
                <a16:creationId xmlns:a16="http://schemas.microsoft.com/office/drawing/2014/main" id="{14290237-B79B-4964-A589-B4AE42C51781}"/>
              </a:ext>
            </a:extLst>
          </p:cNvPr>
          <p:cNvSpPr txBox="1"/>
          <p:nvPr/>
        </p:nvSpPr>
        <p:spPr>
          <a:xfrm>
            <a:off x="5807597" y="5107616"/>
            <a:ext cx="5608414" cy="1323439"/>
          </a:xfrm>
          <a:prstGeom prst="rect">
            <a:avLst/>
          </a:prstGeom>
          <a:solidFill>
            <a:schemeClr val="bg1"/>
          </a:solidFill>
          <a:ln>
            <a:noFill/>
          </a:ln>
          <a:effectLst>
            <a:outerShdw blurRad="107950" dist="12700" dir="5400000" algn="ctr">
              <a:srgbClr val="000000"/>
            </a:outerShdw>
            <a:softEdge rad="3175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4400" b="1" dirty="0">
                <a:effectLst>
                  <a:outerShdw blurRad="38100" dist="38100" dir="2700000" algn="tl">
                    <a:srgbClr val="000000">
                      <a:alpha val="43137"/>
                    </a:srgbClr>
                  </a:outerShdw>
                </a:effectLst>
              </a:rPr>
              <a:t>Obedient </a:t>
            </a:r>
            <a:r>
              <a:rPr lang="en-US" sz="4400" b="1" dirty="0">
                <a:effectLst>
                  <a:outerShdw blurRad="38100" dist="38100" dir="2700000" algn="tl">
                    <a:srgbClr val="000000">
                      <a:alpha val="43137"/>
                    </a:srgbClr>
                  </a:outerShdw>
                </a:effectLst>
                <a:latin typeface="+mn-lt"/>
              </a:rPr>
              <a:t>Discipleship</a:t>
            </a:r>
            <a:br>
              <a:rPr lang="en-US" sz="4400" b="1" dirty="0">
                <a:effectLst>
                  <a:outerShdw blurRad="38100" dist="38100" dir="2700000" algn="tl">
                    <a:srgbClr val="000000">
                      <a:alpha val="43137"/>
                    </a:srgbClr>
                  </a:outerShdw>
                </a:effectLst>
                <a:latin typeface="+mn-lt"/>
              </a:rPr>
            </a:br>
            <a:r>
              <a:rPr lang="en-US" sz="3600" b="1" dirty="0">
                <a:solidFill>
                  <a:srgbClr val="C00000"/>
                </a:solidFill>
                <a:effectLst>
                  <a:outerShdw blurRad="38100" dist="38100" dir="2700000" algn="tl">
                    <a:srgbClr val="000000">
                      <a:alpha val="43137"/>
                    </a:srgbClr>
                  </a:outerShdw>
                </a:effectLst>
                <a:latin typeface="+mn-lt"/>
              </a:rPr>
              <a:t>Acts 18:1-28</a:t>
            </a:r>
          </a:p>
        </p:txBody>
      </p:sp>
      <p:pic>
        <p:nvPicPr>
          <p:cNvPr id="14" name="Picture 13">
            <a:extLst>
              <a:ext uri="{FF2B5EF4-FFF2-40B4-BE49-F238E27FC236}">
                <a16:creationId xmlns:a16="http://schemas.microsoft.com/office/drawing/2014/main" id="{8750B0F8-1512-49E1-B1CC-F5868A976EDA}"/>
              </a:ext>
            </a:extLst>
          </p:cNvPr>
          <p:cNvPicPr>
            <a:picLocks noChangeAspect="1"/>
          </p:cNvPicPr>
          <p:nvPr/>
        </p:nvPicPr>
        <p:blipFill>
          <a:blip r:embed="rId2"/>
          <a:stretch>
            <a:fillRect/>
          </a:stretch>
        </p:blipFill>
        <p:spPr>
          <a:xfrm>
            <a:off x="8616906" y="914400"/>
            <a:ext cx="533400" cy="869537"/>
          </a:xfrm>
          <a:prstGeom prst="rect">
            <a:avLst/>
          </a:prstGeom>
        </p:spPr>
      </p:pic>
    </p:spTree>
    <p:extLst>
      <p:ext uri="{BB962C8B-B14F-4D97-AF65-F5344CB8AC3E}">
        <p14:creationId xmlns:p14="http://schemas.microsoft.com/office/powerpoint/2010/main" val="34294958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66920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4" name="Rectangle 1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Rectangle 2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9DBE536B-5A45-4FA1-A213-D2EFD94C4F93}"/>
              </a:ext>
            </a:extLst>
          </p:cNvPr>
          <p:cNvSpPr txBox="1"/>
          <p:nvPr/>
        </p:nvSpPr>
        <p:spPr>
          <a:xfrm>
            <a:off x="4495800" y="702353"/>
            <a:ext cx="7241180" cy="5546047"/>
          </a:xfrm>
          <a:prstGeom prst="rect">
            <a:avLst/>
          </a:prstGeom>
        </p:spPr>
        <p:txBody>
          <a:bodyPr vert="horz" lIns="91440" tIns="0" rIns="91440" bIns="45720" rtlCol="0" anchor="ctr">
            <a:noAutofit/>
          </a:bodyPr>
          <a:lstStyle/>
          <a:p>
            <a:pPr defTabSz="914400">
              <a:lnSpc>
                <a:spcPct val="250000"/>
              </a:lnSpc>
              <a:spcAft>
                <a:spcPts val="600"/>
              </a:spcAft>
            </a:pPr>
            <a:r>
              <a:rPr lang="en-US" sz="2800" b="1" spc="-100" dirty="0">
                <a:effectLst>
                  <a:outerShdw blurRad="38100" dist="38100" dir="2700000" algn="tl">
                    <a:srgbClr val="000000">
                      <a:alpha val="43137"/>
                    </a:srgbClr>
                  </a:outerShdw>
                </a:effectLst>
                <a:latin typeface="Segoe Print" panose="02000600000000000000" pitchFamily="2" charset="0"/>
                <a:cs typeface="Segoe UI Semibold" panose="020B0702040204020203" pitchFamily="34" charset="0"/>
              </a:rPr>
              <a:t>“But you will receive</a:t>
            </a:r>
            <a:br>
              <a:rPr lang="en-US" sz="2800" b="1" spc="-100" dirty="0">
                <a:effectLst>
                  <a:outerShdw blurRad="38100" dist="38100" dir="2700000" algn="tl">
                    <a:srgbClr val="000000">
                      <a:alpha val="43137"/>
                    </a:srgbClr>
                  </a:outerShdw>
                </a:effectLst>
                <a:latin typeface="Segoe Print" panose="02000600000000000000" pitchFamily="2" charset="0"/>
                <a:cs typeface="Segoe UI Semibold" panose="020B0702040204020203" pitchFamily="34" charset="0"/>
              </a:rPr>
            </a:br>
            <a:r>
              <a:rPr lang="en-US" sz="2800" b="1" spc="-100" dirty="0">
                <a:effectLst>
                  <a:outerShdw blurRad="38100" dist="38100" dir="2700000" algn="tl">
                    <a:srgbClr val="000000">
                      <a:alpha val="43137"/>
                    </a:srgbClr>
                  </a:outerShdw>
                </a:effectLst>
                <a:latin typeface="Segoe Print" panose="02000600000000000000" pitchFamily="2" charset="0"/>
                <a:cs typeface="Segoe UI Semibold" panose="020B0702040204020203" pitchFamily="34" charset="0"/>
              </a:rPr>
              <a:t>when the Holy Spirit has come on you, and you will be My witnesses in Jerusalem, in all Judea and Samaria, </a:t>
            </a:r>
            <a:br>
              <a:rPr lang="en-US" sz="2800" b="1" spc="-100" dirty="0">
                <a:effectLst>
                  <a:outerShdw blurRad="38100" dist="38100" dir="2700000" algn="tl">
                    <a:srgbClr val="000000">
                      <a:alpha val="43137"/>
                    </a:srgbClr>
                  </a:outerShdw>
                </a:effectLst>
                <a:latin typeface="Segoe Print" panose="02000600000000000000" pitchFamily="2" charset="0"/>
                <a:cs typeface="Segoe UI Semibold" panose="020B0702040204020203" pitchFamily="34" charset="0"/>
              </a:rPr>
            </a:br>
            <a:r>
              <a:rPr lang="en-US" sz="2800" b="1" spc="-100" dirty="0">
                <a:effectLst>
                  <a:outerShdw blurRad="38100" dist="38100" dir="2700000" algn="tl">
                    <a:srgbClr val="000000">
                      <a:alpha val="43137"/>
                    </a:srgbClr>
                  </a:outerShdw>
                </a:effectLst>
                <a:latin typeface="Segoe Print" panose="02000600000000000000" pitchFamily="2" charset="0"/>
                <a:cs typeface="Segoe UI Semibold" panose="020B0702040204020203" pitchFamily="34" charset="0"/>
              </a:rPr>
              <a:t>and to the ends of the earth.”</a:t>
            </a:r>
          </a:p>
        </p:txBody>
      </p:sp>
      <p:sp>
        <p:nvSpPr>
          <p:cNvPr id="7" name="Rectangle 6">
            <a:extLst>
              <a:ext uri="{FF2B5EF4-FFF2-40B4-BE49-F238E27FC236}">
                <a16:creationId xmlns:a16="http://schemas.microsoft.com/office/drawing/2014/main" id="{C26F0809-F6DC-41A6-BCD5-838DB7B69239}"/>
              </a:ext>
            </a:extLst>
          </p:cNvPr>
          <p:cNvSpPr>
            <a:spLocks noGrp="1" noChangeArrowheads="1"/>
          </p:cNvSpPr>
          <p:nvPr>
            <p:ph type="sldNum" sz="quarter" idx="12"/>
          </p:nvPr>
        </p:nvSpPr>
        <p:spPr>
          <a:xfrm>
            <a:off x="11704320" y="6455664"/>
            <a:ext cx="448056" cy="365125"/>
          </a:xfrm>
        </p:spPr>
        <p:txBody>
          <a:bodyPr vert="horz" lIns="91440" tIns="45720" rIns="91440" bIns="45720" rtlCol="0" anchor="ctr">
            <a:normAutofit/>
          </a:bodyPr>
          <a:lstStyle>
            <a:lvl1pPr>
              <a:defRPr sz="1200" b="1">
                <a:solidFill>
                  <a:schemeClr val="bg1"/>
                </a:solidFill>
                <a:latin typeface="+mn-lt"/>
              </a:defRPr>
            </a:lvl1pPr>
          </a:lstStyle>
          <a:p>
            <a:pPr defTabSz="914400">
              <a:spcAft>
                <a:spcPts val="600"/>
              </a:spcAft>
              <a:defRPr/>
            </a:pPr>
            <a:fld id="{525D6D22-F3CC-406C-AB7C-C30BB762FCEA}" type="slidenum">
              <a:rPr lang="en-US" altLang="en-US" sz="1100">
                <a:solidFill>
                  <a:schemeClr val="tx1">
                    <a:lumMod val="50000"/>
                    <a:lumOff val="50000"/>
                  </a:schemeClr>
                </a:solidFill>
              </a:rPr>
              <a:pPr defTabSz="914400">
                <a:spcAft>
                  <a:spcPts val="600"/>
                </a:spcAft>
                <a:defRPr/>
              </a:pPr>
              <a:t>3</a:t>
            </a:fld>
            <a:endParaRPr lang="en-US" altLang="en-US" sz="1100" dirty="0">
              <a:solidFill>
                <a:schemeClr val="tx1">
                  <a:lumMod val="50000"/>
                  <a:lumOff val="50000"/>
                </a:schemeClr>
              </a:solidFill>
            </a:endParaRPr>
          </a:p>
        </p:txBody>
      </p:sp>
      <p:sp>
        <p:nvSpPr>
          <p:cNvPr id="6" name="Rectangle: Rounded Corners 5">
            <a:extLst>
              <a:ext uri="{FF2B5EF4-FFF2-40B4-BE49-F238E27FC236}">
                <a16:creationId xmlns:a16="http://schemas.microsoft.com/office/drawing/2014/main" id="{0D5B596B-725A-4D4E-919B-0D56FA2E43E7}"/>
              </a:ext>
            </a:extLst>
          </p:cNvPr>
          <p:cNvSpPr/>
          <p:nvPr/>
        </p:nvSpPr>
        <p:spPr bwMode="auto">
          <a:xfrm>
            <a:off x="571885" y="516153"/>
            <a:ext cx="2720607" cy="855447"/>
          </a:xfrm>
          <a:prstGeom prst="roundRect">
            <a:avLst/>
          </a:prstGeom>
          <a:solidFill>
            <a:schemeClr val="bg1"/>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91440" rIns="91440" bIns="0" numCol="1" rtlCol="0" anchor="ctr" anchorCtr="0" compatLnSpc="1">
            <a:prstTxWarp prst="textNoShape">
              <a:avLst/>
            </a:prstTxWarp>
          </a:bodyPr>
          <a:lstStyle/>
          <a:p>
            <a:pPr algn="ctr">
              <a:spcAft>
                <a:spcPts val="600"/>
              </a:spcAft>
            </a:pPr>
            <a:r>
              <a:rPr lang="en-US" sz="4800" b="1" dirty="0">
                <a:solidFill>
                  <a:srgbClr val="910101"/>
                </a:solidFill>
                <a:effectLst>
                  <a:outerShdw blurRad="38100" dist="38100" dir="2700000" algn="tl">
                    <a:srgbClr val="000000">
                      <a:alpha val="43137"/>
                    </a:srgbClr>
                  </a:outerShdw>
                </a:effectLst>
                <a:latin typeface="Papyrus" panose="03070502060502030205" pitchFamily="66" charset="0"/>
              </a:rPr>
              <a:t>Acts 1:8</a:t>
            </a:r>
            <a:endParaRPr lang="en-US" sz="4000" b="1" i="1" dirty="0">
              <a:latin typeface="Papyrus" panose="03070502060502030205" pitchFamily="66" charset="0"/>
            </a:endParaRPr>
          </a:p>
        </p:txBody>
      </p:sp>
      <p:sp>
        <p:nvSpPr>
          <p:cNvPr id="2" name="TextBox 1">
            <a:extLst>
              <a:ext uri="{FF2B5EF4-FFF2-40B4-BE49-F238E27FC236}">
                <a16:creationId xmlns:a16="http://schemas.microsoft.com/office/drawing/2014/main" id="{10987DA9-24EA-4650-99A2-F06BB3318B59}"/>
              </a:ext>
            </a:extLst>
          </p:cNvPr>
          <p:cNvSpPr txBox="1"/>
          <p:nvPr/>
        </p:nvSpPr>
        <p:spPr>
          <a:xfrm>
            <a:off x="8001000" y="886890"/>
            <a:ext cx="4267200" cy="1323439"/>
          </a:xfrm>
          <a:prstGeom prst="rect">
            <a:avLst/>
          </a:prstGeom>
          <a:noFill/>
        </p:spPr>
        <p:txBody>
          <a:bodyPr wrap="square" rtlCol="0">
            <a:spAutoFit/>
          </a:bodyPr>
          <a:lstStyle/>
          <a:p>
            <a:r>
              <a:rPr lang="en-US" sz="8000" b="1" spc="-100" dirty="0">
                <a:solidFill>
                  <a:srgbClr val="910101"/>
                </a:solidFill>
                <a:effectLst>
                  <a:outerShdw blurRad="38100" dist="38100" dir="2700000" algn="tl">
                    <a:srgbClr val="000000">
                      <a:alpha val="43137"/>
                    </a:srgbClr>
                  </a:outerShdw>
                </a:effectLst>
                <a:latin typeface="Rage Italic" panose="03070502040507070304" pitchFamily="66" charset="0"/>
                <a:cs typeface="Segoe UI Semibold" panose="020B0702040204020203" pitchFamily="34" charset="0"/>
              </a:rPr>
              <a:t>POWER</a:t>
            </a:r>
            <a:endParaRPr lang="en-US" sz="8000" dirty="0"/>
          </a:p>
        </p:txBody>
      </p:sp>
      <p:sp>
        <p:nvSpPr>
          <p:cNvPr id="13" name="Rectangle 4">
            <a:extLst>
              <a:ext uri="{FF2B5EF4-FFF2-40B4-BE49-F238E27FC236}">
                <a16:creationId xmlns:a16="http://schemas.microsoft.com/office/drawing/2014/main" id="{784710D2-F55C-4E86-B4CF-E065281ED335}"/>
              </a:ext>
            </a:extLst>
          </p:cNvPr>
          <p:cNvSpPr>
            <a:spLocks noGrp="1" noChangeArrowheads="1"/>
          </p:cNvSpPr>
          <p:nvPr>
            <p:ph type="dt" sz="half" idx="10"/>
          </p:nvPr>
        </p:nvSpPr>
        <p:spPr>
          <a:xfrm>
            <a:off x="76200" y="6553200"/>
            <a:ext cx="1431255" cy="258077"/>
          </a:xfrm>
          <a:ln/>
        </p:spPr>
        <p:txBody>
          <a:bodyPr anchor="b"/>
          <a:lstStyle>
            <a:lvl1pPr>
              <a:defRPr sz="900" b="1">
                <a:solidFill>
                  <a:schemeClr val="bg1"/>
                </a:solidFill>
                <a:latin typeface="+mn-lt"/>
              </a:defRPr>
            </a:lvl1pPr>
          </a:lstStyle>
          <a:p>
            <a:pPr>
              <a:defRPr/>
            </a:pPr>
            <a:r>
              <a:rPr lang="en-US" altLang="en-US" dirty="0"/>
              <a:t>© Eric F. Glover 2021</a:t>
            </a:r>
            <a:endParaRPr lang="en-US" altLang="en-US" b="1" dirty="0"/>
          </a:p>
        </p:txBody>
      </p:sp>
    </p:spTree>
    <p:extLst>
      <p:ext uri="{BB962C8B-B14F-4D97-AF65-F5344CB8AC3E}">
        <p14:creationId xmlns:p14="http://schemas.microsoft.com/office/powerpoint/2010/main" val="719571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5">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Rectangle: Rounded Corners 3">
            <a:extLst>
              <a:ext uri="{FF2B5EF4-FFF2-40B4-BE49-F238E27FC236}">
                <a16:creationId xmlns:a16="http://schemas.microsoft.com/office/drawing/2014/main" id="{3557725F-5149-44D1-ACB7-626F0A6DFEE8}"/>
              </a:ext>
            </a:extLst>
          </p:cNvPr>
          <p:cNvSpPr/>
          <p:nvPr/>
        </p:nvSpPr>
        <p:spPr bwMode="auto">
          <a:xfrm>
            <a:off x="263137" y="2604377"/>
            <a:ext cx="3473404" cy="3071906"/>
          </a:xfrm>
          <a:prstGeom prst="roundRect">
            <a:avLst/>
          </a:prstGeom>
          <a:scene3d>
            <a:camera prst="orthographicFront">
              <a:rot lat="0" lon="0" rev="0"/>
            </a:camera>
            <a:lightRig rig="soft" dir="t">
              <a:rot lat="0" lon="0" rev="0"/>
            </a:lightRig>
          </a:scene3d>
        </p:spPr>
        <p:txBody>
          <a:bodyPr vert="horz" lIns="91440" tIns="45720" rIns="91440" bIns="45720" numCol="1" rtlCol="0" anchor="t" anchorCtr="0" compatLnSpc="1">
            <a:prstTxWarp prst="textNoShape">
              <a:avLst/>
            </a:prstTxWarp>
            <a:noAutofit/>
          </a:bodyPr>
          <a:lstStyle/>
          <a:p>
            <a:pPr defTabSz="914400">
              <a:lnSpc>
                <a:spcPct val="90000"/>
              </a:lnSpc>
              <a:spcBef>
                <a:spcPct val="0"/>
              </a:spcBef>
              <a:spcAft>
                <a:spcPts val="600"/>
              </a:spcAft>
              <a:tabLst>
                <a:tab pos="11255375" algn="r"/>
              </a:tabLst>
            </a:pPr>
            <a:r>
              <a:rPr lang="en-US" sz="4000" b="1" kern="1200" cap="small" dirty="0">
                <a:solidFill>
                  <a:srgbClr val="FFFFFF"/>
                </a:solidFill>
                <a:effectLst>
                  <a:outerShdw blurRad="38100" dist="38100" dir="2700000" algn="tl">
                    <a:srgbClr val="000000">
                      <a:alpha val="43137"/>
                    </a:srgbClr>
                  </a:outerShdw>
                </a:effectLst>
                <a:latin typeface="Segoe UI" panose="020B0502040204020203" pitchFamily="34" charset="0"/>
                <a:ea typeface="+mj-ea"/>
                <a:cs typeface="Segoe UI" panose="020B0502040204020203" pitchFamily="34" charset="0"/>
              </a:rPr>
              <a:t>The 2</a:t>
            </a:r>
            <a:r>
              <a:rPr lang="en-US" sz="4000" b="1" kern="1200" cap="small" baseline="30000" dirty="0">
                <a:solidFill>
                  <a:srgbClr val="FFFFFF"/>
                </a:solidFill>
                <a:effectLst>
                  <a:outerShdw blurRad="38100" dist="38100" dir="2700000" algn="tl">
                    <a:srgbClr val="000000">
                      <a:alpha val="43137"/>
                    </a:srgbClr>
                  </a:outerShdw>
                </a:effectLst>
                <a:latin typeface="Segoe UI" panose="020B0502040204020203" pitchFamily="34" charset="0"/>
                <a:ea typeface="+mj-ea"/>
                <a:cs typeface="Segoe UI" panose="020B0502040204020203" pitchFamily="34" charset="0"/>
              </a:rPr>
              <a:t>nd</a:t>
            </a:r>
            <a:endParaRPr lang="en-US" sz="4000" b="1" kern="1200" cap="small" dirty="0">
              <a:solidFill>
                <a:srgbClr val="FFFFFF"/>
              </a:solidFill>
              <a:effectLst>
                <a:outerShdw blurRad="38100" dist="38100" dir="2700000" algn="tl">
                  <a:srgbClr val="000000">
                    <a:alpha val="43137"/>
                  </a:srgbClr>
                </a:outerShdw>
              </a:effectLst>
              <a:latin typeface="Segoe UI" panose="020B0502040204020203" pitchFamily="34" charset="0"/>
              <a:ea typeface="+mj-ea"/>
              <a:cs typeface="Segoe UI" panose="020B0502040204020203" pitchFamily="34" charset="0"/>
            </a:endParaRPr>
          </a:p>
          <a:p>
            <a:pPr defTabSz="914400">
              <a:lnSpc>
                <a:spcPct val="90000"/>
              </a:lnSpc>
              <a:spcBef>
                <a:spcPct val="0"/>
              </a:spcBef>
              <a:spcAft>
                <a:spcPts val="600"/>
              </a:spcAft>
              <a:tabLst>
                <a:tab pos="11255375" algn="r"/>
              </a:tabLst>
            </a:pPr>
            <a:r>
              <a:rPr lang="en-US" sz="4000" b="1" cap="small" dirty="0">
                <a:solidFill>
                  <a:srgbClr val="FFFFFF"/>
                </a:solidFill>
                <a:effectLst>
                  <a:outerShdw blurRad="38100" dist="38100" dir="2700000" algn="tl">
                    <a:srgbClr val="000000">
                      <a:alpha val="43137"/>
                    </a:srgbClr>
                  </a:outerShdw>
                </a:effectLst>
                <a:latin typeface="Segoe UI" panose="020B0502040204020203" pitchFamily="34" charset="0"/>
                <a:ea typeface="+mj-ea"/>
                <a:cs typeface="Segoe UI" panose="020B0502040204020203" pitchFamily="34" charset="0"/>
              </a:rPr>
              <a:t>Missionary</a:t>
            </a:r>
          </a:p>
          <a:p>
            <a:pPr defTabSz="914400">
              <a:lnSpc>
                <a:spcPct val="90000"/>
              </a:lnSpc>
              <a:spcBef>
                <a:spcPct val="0"/>
              </a:spcBef>
              <a:spcAft>
                <a:spcPts val="600"/>
              </a:spcAft>
              <a:tabLst>
                <a:tab pos="11255375" algn="r"/>
              </a:tabLst>
            </a:pPr>
            <a:r>
              <a:rPr lang="en-US" sz="4000" b="1" kern="1200" cap="small" dirty="0">
                <a:solidFill>
                  <a:srgbClr val="FFFFFF"/>
                </a:solidFill>
                <a:effectLst>
                  <a:outerShdw blurRad="38100" dist="38100" dir="2700000" algn="tl">
                    <a:srgbClr val="000000">
                      <a:alpha val="43137"/>
                    </a:srgbClr>
                  </a:outerShdw>
                </a:effectLst>
                <a:latin typeface="Segoe UI" panose="020B0502040204020203" pitchFamily="34" charset="0"/>
                <a:ea typeface="+mj-ea"/>
                <a:cs typeface="Segoe UI" panose="020B0502040204020203" pitchFamily="34" charset="0"/>
              </a:rPr>
              <a:t>Journey</a:t>
            </a:r>
          </a:p>
          <a:p>
            <a:pPr defTabSz="914400">
              <a:spcBef>
                <a:spcPct val="0"/>
              </a:spcBef>
              <a:spcAft>
                <a:spcPts val="600"/>
              </a:spcAft>
              <a:tabLst>
                <a:tab pos="11255375" algn="r"/>
              </a:tabLst>
            </a:pPr>
            <a:endParaRPr lang="en-US" b="1" kern="1200" cap="small" dirty="0">
              <a:solidFill>
                <a:srgbClr val="FFFFFF"/>
              </a:solidFill>
              <a:effectLst>
                <a:outerShdw blurRad="38100" dist="38100" dir="2700000" algn="tl">
                  <a:srgbClr val="000000">
                    <a:alpha val="43137"/>
                  </a:srgbClr>
                </a:outerShdw>
              </a:effectLst>
              <a:latin typeface="Segoe UI" panose="020B0502040204020203" pitchFamily="34" charset="0"/>
              <a:ea typeface="+mj-ea"/>
              <a:cs typeface="Segoe UI" panose="020B0502040204020203" pitchFamily="34" charset="0"/>
            </a:endParaRPr>
          </a:p>
          <a:p>
            <a:pPr defTabSz="914400">
              <a:spcBef>
                <a:spcPct val="0"/>
              </a:spcBef>
              <a:spcAft>
                <a:spcPts val="600"/>
              </a:spcAft>
              <a:tabLst>
                <a:tab pos="11255375" algn="r"/>
              </a:tabLst>
            </a:pPr>
            <a:r>
              <a:rPr lang="en-US" sz="2800" kern="1200" dirty="0">
                <a:solidFill>
                  <a:srgbClr val="FFFFFF"/>
                </a:solidFill>
                <a:effectLst>
                  <a:outerShdw blurRad="38100" dist="38100" dir="2700000" algn="tl">
                    <a:srgbClr val="000000">
                      <a:alpha val="43137"/>
                    </a:srgbClr>
                  </a:outerShdw>
                </a:effectLst>
                <a:latin typeface="Segoe UI" panose="020B0502040204020203" pitchFamily="34" charset="0"/>
                <a:ea typeface="+mj-ea"/>
                <a:cs typeface="Segoe UI" panose="020B0502040204020203" pitchFamily="34" charset="0"/>
              </a:rPr>
              <a:t>50-52 AD</a:t>
            </a:r>
          </a:p>
        </p:txBody>
      </p:sp>
      <p:sp>
        <p:nvSpPr>
          <p:cNvPr id="6" name="Rectangle 4">
            <a:extLst>
              <a:ext uri="{FF2B5EF4-FFF2-40B4-BE49-F238E27FC236}">
                <a16:creationId xmlns:a16="http://schemas.microsoft.com/office/drawing/2014/main" id="{96D35C99-2711-43DD-BCB2-069CC0259745}"/>
              </a:ext>
            </a:extLst>
          </p:cNvPr>
          <p:cNvSpPr>
            <a:spLocks noGrp="1" noChangeArrowheads="1"/>
          </p:cNvSpPr>
          <p:nvPr>
            <p:ph type="dt" sz="half" idx="10"/>
          </p:nvPr>
        </p:nvSpPr>
        <p:spPr>
          <a:xfrm>
            <a:off x="154647" y="6414915"/>
            <a:ext cx="2743200" cy="365125"/>
          </a:xfrm>
        </p:spPr>
        <p:txBody>
          <a:bodyPr vert="horz" lIns="91440" tIns="45720" rIns="91440" bIns="45720" rtlCol="0" anchor="ctr">
            <a:normAutofit/>
          </a:bodyPr>
          <a:lstStyle>
            <a:lvl1pPr>
              <a:defRPr sz="900" b="1">
                <a:solidFill>
                  <a:schemeClr val="bg1"/>
                </a:solidFill>
                <a:latin typeface="+mn-lt"/>
              </a:defRPr>
            </a:lvl1pPr>
          </a:lstStyle>
          <a:p>
            <a:pPr defTabSz="914400">
              <a:spcAft>
                <a:spcPts val="600"/>
              </a:spcAft>
              <a:defRPr/>
            </a:pPr>
            <a:r>
              <a:rPr lang="en-US" altLang="en-US" sz="1100" dirty="0"/>
              <a:t>© Eric F. Glover 2021</a:t>
            </a:r>
            <a:endParaRPr lang="en-US" altLang="en-US" sz="1100" b="1" dirty="0"/>
          </a:p>
        </p:txBody>
      </p:sp>
      <p:sp>
        <p:nvSpPr>
          <p:cNvPr id="8" name="Rectangle 6">
            <a:extLst>
              <a:ext uri="{FF2B5EF4-FFF2-40B4-BE49-F238E27FC236}">
                <a16:creationId xmlns:a16="http://schemas.microsoft.com/office/drawing/2014/main" id="{67F5462F-1EAF-481E-9E06-460CAB3C384C}"/>
              </a:ext>
            </a:extLst>
          </p:cNvPr>
          <p:cNvSpPr>
            <a:spLocks noGrp="1" noChangeArrowheads="1"/>
          </p:cNvSpPr>
          <p:nvPr>
            <p:ph type="sldNum" sz="quarter" idx="12"/>
          </p:nvPr>
        </p:nvSpPr>
        <p:spPr>
          <a:xfrm>
            <a:off x="11704319" y="6455664"/>
            <a:ext cx="448056" cy="365125"/>
          </a:xfrm>
        </p:spPr>
        <p:txBody>
          <a:bodyPr vert="horz" lIns="91440" tIns="45720" rIns="91440" bIns="45720" rtlCol="0" anchor="ctr">
            <a:normAutofit/>
          </a:bodyPr>
          <a:lstStyle>
            <a:lvl1pPr>
              <a:defRPr sz="1200" b="1">
                <a:solidFill>
                  <a:schemeClr val="bg1"/>
                </a:solidFill>
                <a:latin typeface="+mn-lt"/>
              </a:defRPr>
            </a:lvl1pPr>
          </a:lstStyle>
          <a:p>
            <a:pPr defTabSz="914400">
              <a:spcAft>
                <a:spcPts val="600"/>
              </a:spcAft>
              <a:defRPr/>
            </a:pPr>
            <a:fld id="{525D6D22-F3CC-406C-AB7C-C30BB762FCEA}" type="slidenum">
              <a:rPr lang="en-US" altLang="en-US" sz="1100">
                <a:solidFill>
                  <a:schemeClr val="tx1">
                    <a:lumMod val="50000"/>
                    <a:lumOff val="50000"/>
                  </a:schemeClr>
                </a:solidFill>
              </a:rPr>
              <a:pPr defTabSz="914400">
                <a:spcAft>
                  <a:spcPts val="600"/>
                </a:spcAft>
                <a:defRPr/>
              </a:pPr>
              <a:t>4</a:t>
            </a:fld>
            <a:endParaRPr lang="en-US" altLang="en-US" sz="1100" dirty="0">
              <a:solidFill>
                <a:schemeClr val="tx1">
                  <a:lumMod val="50000"/>
                  <a:lumOff val="50000"/>
                </a:schemeClr>
              </a:solidFill>
            </a:endParaRPr>
          </a:p>
        </p:txBody>
      </p:sp>
      <p:pic>
        <p:nvPicPr>
          <p:cNvPr id="7" name="Picture 6">
            <a:extLst>
              <a:ext uri="{FF2B5EF4-FFF2-40B4-BE49-F238E27FC236}">
                <a16:creationId xmlns:a16="http://schemas.microsoft.com/office/drawing/2014/main" id="{5BB6F2C3-1976-44EB-8B1A-0965CA07999E}"/>
              </a:ext>
            </a:extLst>
          </p:cNvPr>
          <p:cNvPicPr>
            <a:picLocks noChangeAspect="1"/>
          </p:cNvPicPr>
          <p:nvPr/>
        </p:nvPicPr>
        <p:blipFill rotWithShape="1">
          <a:blip r:embed="rId2"/>
          <a:srcRect l="7006" t="4384" r="13589" b="4579"/>
          <a:stretch/>
        </p:blipFill>
        <p:spPr>
          <a:xfrm>
            <a:off x="3508820" y="250500"/>
            <a:ext cx="4613243" cy="63687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TextBox 17">
            <a:extLst>
              <a:ext uri="{FF2B5EF4-FFF2-40B4-BE49-F238E27FC236}">
                <a16:creationId xmlns:a16="http://schemas.microsoft.com/office/drawing/2014/main" id="{D1138551-6A44-47A4-98BA-62E0623190BD}"/>
              </a:ext>
            </a:extLst>
          </p:cNvPr>
          <p:cNvSpPr txBox="1"/>
          <p:nvPr/>
        </p:nvSpPr>
        <p:spPr>
          <a:xfrm>
            <a:off x="8021689" y="1150528"/>
            <a:ext cx="3696090" cy="5170646"/>
          </a:xfrm>
          <a:prstGeom prst="rect">
            <a:avLst/>
          </a:prstGeom>
          <a:noFill/>
        </p:spPr>
        <p:txBody>
          <a:bodyPr wrap="square" rtlCol="0">
            <a:spAutoFit/>
          </a:bodyPr>
          <a:lstStyle/>
          <a:p>
            <a:pPr marL="685800" lvl="2" indent="-339725">
              <a:spcAft>
                <a:spcPts val="1800"/>
              </a:spcAft>
              <a:buClr>
                <a:schemeClr val="accent2">
                  <a:lumMod val="75000"/>
                </a:schemeClr>
              </a:buClr>
              <a:buFont typeface="Wingdings" panose="05000000000000000000" pitchFamily="2" charset="2"/>
              <a:buChar char="v"/>
            </a:pPr>
            <a:r>
              <a:rPr lang="en-US" b="1" dirty="0">
                <a:latin typeface="Segoe UI Semibold" panose="020B0702040204020203" pitchFamily="34" charset="0"/>
                <a:cs typeface="Segoe UI Semibold" panose="020B0702040204020203" pitchFamily="34" charset="0"/>
              </a:rPr>
              <a:t>Capital of Macedonia</a:t>
            </a:r>
          </a:p>
          <a:p>
            <a:pPr marL="685800" lvl="2" indent="-339725">
              <a:spcAft>
                <a:spcPts val="1800"/>
              </a:spcAft>
              <a:buClr>
                <a:schemeClr val="accent2">
                  <a:lumMod val="75000"/>
                </a:schemeClr>
              </a:buClr>
              <a:buFont typeface="Wingdings" panose="05000000000000000000" pitchFamily="2" charset="2"/>
              <a:buChar char="v"/>
            </a:pPr>
            <a:r>
              <a:rPr lang="en-US" b="1" dirty="0">
                <a:latin typeface="Segoe UI Semibold" panose="020B0702040204020203" pitchFamily="34" charset="0"/>
                <a:cs typeface="Segoe UI Semibold" panose="020B0702040204020203" pitchFamily="34" charset="0"/>
              </a:rPr>
              <a:t>Paul preached Jesus for three consecutive weeks </a:t>
            </a:r>
            <a:br>
              <a:rPr lang="en-US" b="1" dirty="0">
                <a:latin typeface="Segoe UI Semibold" panose="020B0702040204020203" pitchFamily="34" charset="0"/>
                <a:cs typeface="Segoe UI Semibold" panose="020B0702040204020203" pitchFamily="34" charset="0"/>
              </a:rPr>
            </a:br>
            <a:r>
              <a:rPr lang="en-US" b="1" dirty="0">
                <a:latin typeface="Segoe UI Semibold" panose="020B0702040204020203" pitchFamily="34" charset="0"/>
                <a:cs typeface="Segoe UI Semibold" panose="020B0702040204020203" pitchFamily="34" charset="0"/>
              </a:rPr>
              <a:t>in the synagogue.</a:t>
            </a:r>
          </a:p>
          <a:p>
            <a:pPr marL="685800" lvl="2" indent="-339725">
              <a:spcAft>
                <a:spcPts val="1800"/>
              </a:spcAft>
              <a:buClr>
                <a:schemeClr val="accent2">
                  <a:lumMod val="75000"/>
                </a:schemeClr>
              </a:buClr>
              <a:buFont typeface="Wingdings" panose="05000000000000000000" pitchFamily="2" charset="2"/>
              <a:buChar char="v"/>
            </a:pPr>
            <a:r>
              <a:rPr lang="en-US" b="1" dirty="0">
                <a:latin typeface="Segoe UI Semibold" panose="020B0702040204020203" pitchFamily="34" charset="0"/>
                <a:cs typeface="Segoe UI Semibold" panose="020B0702040204020203" pitchFamily="34" charset="0"/>
              </a:rPr>
              <a:t>Some Jews, many God-fearing Greeks, and a few prominent women believed.</a:t>
            </a:r>
          </a:p>
          <a:p>
            <a:pPr marL="685800" lvl="2" indent="-339725">
              <a:spcAft>
                <a:spcPts val="1800"/>
              </a:spcAft>
              <a:buClr>
                <a:schemeClr val="accent2">
                  <a:lumMod val="75000"/>
                </a:schemeClr>
              </a:buClr>
              <a:buFont typeface="Wingdings" panose="05000000000000000000" pitchFamily="2" charset="2"/>
              <a:buChar char="v"/>
            </a:pPr>
            <a:r>
              <a:rPr lang="en-US" b="1" dirty="0">
                <a:latin typeface="Segoe UI Semibold" panose="020B0702040204020203" pitchFamily="34" charset="0"/>
                <a:cs typeface="Segoe UI Semibold" panose="020B0702040204020203" pitchFamily="34" charset="0"/>
              </a:rPr>
              <a:t>A group of jealous Jews formed a mob, started </a:t>
            </a:r>
            <a:br>
              <a:rPr lang="en-US" b="1" dirty="0">
                <a:latin typeface="Segoe UI Semibold" panose="020B0702040204020203" pitchFamily="34" charset="0"/>
                <a:cs typeface="Segoe UI Semibold" panose="020B0702040204020203" pitchFamily="34" charset="0"/>
              </a:rPr>
            </a:br>
            <a:r>
              <a:rPr lang="en-US" b="1" dirty="0">
                <a:latin typeface="Segoe UI Semibold" panose="020B0702040204020203" pitchFamily="34" charset="0"/>
                <a:cs typeface="Segoe UI Semibold" panose="020B0702040204020203" pitchFamily="34" charset="0"/>
              </a:rPr>
              <a:t>a riot and accused Paul and Silas of treason.</a:t>
            </a:r>
          </a:p>
          <a:p>
            <a:pPr marL="685800" lvl="2" indent="-339725">
              <a:spcAft>
                <a:spcPts val="1800"/>
              </a:spcAft>
              <a:buClr>
                <a:schemeClr val="accent2">
                  <a:lumMod val="75000"/>
                </a:schemeClr>
              </a:buClr>
              <a:buFont typeface="Wingdings" panose="05000000000000000000" pitchFamily="2" charset="2"/>
              <a:buChar char="v"/>
            </a:pPr>
            <a:r>
              <a:rPr lang="en-US" b="1" dirty="0">
                <a:latin typeface="Segoe UI Semibold" panose="020B0702040204020203" pitchFamily="34" charset="0"/>
                <a:cs typeface="Segoe UI Semibold" panose="020B0702040204020203" pitchFamily="34" charset="0"/>
              </a:rPr>
              <a:t>The church sent Paul and Silas away by night to Berea for their safety.</a:t>
            </a:r>
          </a:p>
        </p:txBody>
      </p:sp>
      <p:sp>
        <p:nvSpPr>
          <p:cNvPr id="9" name="Oval 8">
            <a:extLst>
              <a:ext uri="{FF2B5EF4-FFF2-40B4-BE49-F238E27FC236}">
                <a16:creationId xmlns:a16="http://schemas.microsoft.com/office/drawing/2014/main" id="{53A43237-4097-4BFA-92AE-9F3EAEBBE99B}"/>
              </a:ext>
            </a:extLst>
          </p:cNvPr>
          <p:cNvSpPr/>
          <p:nvPr/>
        </p:nvSpPr>
        <p:spPr>
          <a:xfrm>
            <a:off x="4836353" y="1108365"/>
            <a:ext cx="1149927" cy="713509"/>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8AE10510-779F-4F57-9277-5705D2FB76C8}"/>
              </a:ext>
            </a:extLst>
          </p:cNvPr>
          <p:cNvSpPr/>
          <p:nvPr/>
        </p:nvSpPr>
        <p:spPr>
          <a:xfrm>
            <a:off x="8396712" y="469670"/>
            <a:ext cx="3046418" cy="531224"/>
          </a:xfrm>
          <a:prstGeom prst="roundRect">
            <a:avLst/>
          </a:prstGeom>
          <a:solidFill>
            <a:schemeClr val="accent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latin typeface="Segoe UI" panose="020B0502040204020203" pitchFamily="34" charset="0"/>
                <a:cs typeface="Segoe UI" panose="020B0502040204020203" pitchFamily="34" charset="0"/>
              </a:rPr>
              <a:t>Thessalonica</a:t>
            </a:r>
            <a:endParaRPr lang="en-US" sz="2800" dirty="0"/>
          </a:p>
        </p:txBody>
      </p:sp>
    </p:spTree>
    <p:extLst>
      <p:ext uri="{BB962C8B-B14F-4D97-AF65-F5344CB8AC3E}">
        <p14:creationId xmlns:p14="http://schemas.microsoft.com/office/powerpoint/2010/main" val="41319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5">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Rectangle: Rounded Corners 3">
            <a:extLst>
              <a:ext uri="{FF2B5EF4-FFF2-40B4-BE49-F238E27FC236}">
                <a16:creationId xmlns:a16="http://schemas.microsoft.com/office/drawing/2014/main" id="{3557725F-5149-44D1-ACB7-626F0A6DFEE8}"/>
              </a:ext>
            </a:extLst>
          </p:cNvPr>
          <p:cNvSpPr/>
          <p:nvPr/>
        </p:nvSpPr>
        <p:spPr bwMode="auto">
          <a:xfrm>
            <a:off x="263137" y="2604377"/>
            <a:ext cx="3473404" cy="3071906"/>
          </a:xfrm>
          <a:prstGeom prst="roundRect">
            <a:avLst/>
          </a:prstGeom>
          <a:scene3d>
            <a:camera prst="orthographicFront">
              <a:rot lat="0" lon="0" rev="0"/>
            </a:camera>
            <a:lightRig rig="soft" dir="t">
              <a:rot lat="0" lon="0" rev="0"/>
            </a:lightRig>
          </a:scene3d>
        </p:spPr>
        <p:txBody>
          <a:bodyPr vert="horz" lIns="91440" tIns="45720" rIns="91440" bIns="45720" numCol="1" rtlCol="0" anchor="t" anchorCtr="0" compatLnSpc="1">
            <a:prstTxWarp prst="textNoShape">
              <a:avLst/>
            </a:prstTxWarp>
            <a:noAutofit/>
          </a:bodyPr>
          <a:lstStyle/>
          <a:p>
            <a:pPr defTabSz="914400">
              <a:lnSpc>
                <a:spcPct val="90000"/>
              </a:lnSpc>
              <a:spcBef>
                <a:spcPct val="0"/>
              </a:spcBef>
              <a:spcAft>
                <a:spcPts val="600"/>
              </a:spcAft>
              <a:tabLst>
                <a:tab pos="11255375" algn="r"/>
              </a:tabLst>
            </a:pPr>
            <a:r>
              <a:rPr lang="en-US" sz="4000" b="1" kern="1200" cap="small" dirty="0">
                <a:solidFill>
                  <a:srgbClr val="FFFFFF"/>
                </a:solidFill>
                <a:effectLst>
                  <a:outerShdw blurRad="38100" dist="38100" dir="2700000" algn="tl">
                    <a:srgbClr val="000000">
                      <a:alpha val="43137"/>
                    </a:srgbClr>
                  </a:outerShdw>
                </a:effectLst>
                <a:latin typeface="Segoe UI" panose="020B0502040204020203" pitchFamily="34" charset="0"/>
                <a:ea typeface="+mj-ea"/>
                <a:cs typeface="Segoe UI" panose="020B0502040204020203" pitchFamily="34" charset="0"/>
              </a:rPr>
              <a:t>The 2</a:t>
            </a:r>
            <a:r>
              <a:rPr lang="en-US" sz="4000" b="1" kern="1200" cap="small" baseline="30000" dirty="0">
                <a:solidFill>
                  <a:srgbClr val="FFFFFF"/>
                </a:solidFill>
                <a:effectLst>
                  <a:outerShdw blurRad="38100" dist="38100" dir="2700000" algn="tl">
                    <a:srgbClr val="000000">
                      <a:alpha val="43137"/>
                    </a:srgbClr>
                  </a:outerShdw>
                </a:effectLst>
                <a:latin typeface="Segoe UI" panose="020B0502040204020203" pitchFamily="34" charset="0"/>
                <a:ea typeface="+mj-ea"/>
                <a:cs typeface="Segoe UI" panose="020B0502040204020203" pitchFamily="34" charset="0"/>
              </a:rPr>
              <a:t>nd</a:t>
            </a:r>
            <a:endParaRPr lang="en-US" sz="4000" b="1" kern="1200" cap="small" dirty="0">
              <a:solidFill>
                <a:srgbClr val="FFFFFF"/>
              </a:solidFill>
              <a:effectLst>
                <a:outerShdw blurRad="38100" dist="38100" dir="2700000" algn="tl">
                  <a:srgbClr val="000000">
                    <a:alpha val="43137"/>
                  </a:srgbClr>
                </a:outerShdw>
              </a:effectLst>
              <a:latin typeface="Segoe UI" panose="020B0502040204020203" pitchFamily="34" charset="0"/>
              <a:ea typeface="+mj-ea"/>
              <a:cs typeface="Segoe UI" panose="020B0502040204020203" pitchFamily="34" charset="0"/>
            </a:endParaRPr>
          </a:p>
          <a:p>
            <a:pPr defTabSz="914400">
              <a:lnSpc>
                <a:spcPct val="90000"/>
              </a:lnSpc>
              <a:spcBef>
                <a:spcPct val="0"/>
              </a:spcBef>
              <a:spcAft>
                <a:spcPts val="600"/>
              </a:spcAft>
              <a:tabLst>
                <a:tab pos="11255375" algn="r"/>
              </a:tabLst>
            </a:pPr>
            <a:r>
              <a:rPr lang="en-US" sz="4000" b="1" cap="small" dirty="0">
                <a:solidFill>
                  <a:srgbClr val="FFFFFF"/>
                </a:solidFill>
                <a:effectLst>
                  <a:outerShdw blurRad="38100" dist="38100" dir="2700000" algn="tl">
                    <a:srgbClr val="000000">
                      <a:alpha val="43137"/>
                    </a:srgbClr>
                  </a:outerShdw>
                </a:effectLst>
                <a:latin typeface="Segoe UI" panose="020B0502040204020203" pitchFamily="34" charset="0"/>
                <a:ea typeface="+mj-ea"/>
                <a:cs typeface="Segoe UI" panose="020B0502040204020203" pitchFamily="34" charset="0"/>
              </a:rPr>
              <a:t>Missionary</a:t>
            </a:r>
          </a:p>
          <a:p>
            <a:pPr defTabSz="914400">
              <a:lnSpc>
                <a:spcPct val="90000"/>
              </a:lnSpc>
              <a:spcBef>
                <a:spcPct val="0"/>
              </a:spcBef>
              <a:spcAft>
                <a:spcPts val="600"/>
              </a:spcAft>
              <a:tabLst>
                <a:tab pos="11255375" algn="r"/>
              </a:tabLst>
            </a:pPr>
            <a:r>
              <a:rPr lang="en-US" sz="4000" b="1" kern="1200" cap="small" dirty="0">
                <a:solidFill>
                  <a:srgbClr val="FFFFFF"/>
                </a:solidFill>
                <a:effectLst>
                  <a:outerShdw blurRad="38100" dist="38100" dir="2700000" algn="tl">
                    <a:srgbClr val="000000">
                      <a:alpha val="43137"/>
                    </a:srgbClr>
                  </a:outerShdw>
                </a:effectLst>
                <a:latin typeface="Segoe UI" panose="020B0502040204020203" pitchFamily="34" charset="0"/>
                <a:ea typeface="+mj-ea"/>
                <a:cs typeface="Segoe UI" panose="020B0502040204020203" pitchFamily="34" charset="0"/>
              </a:rPr>
              <a:t>Journey</a:t>
            </a:r>
          </a:p>
          <a:p>
            <a:pPr defTabSz="914400">
              <a:spcBef>
                <a:spcPct val="0"/>
              </a:spcBef>
              <a:spcAft>
                <a:spcPts val="600"/>
              </a:spcAft>
              <a:tabLst>
                <a:tab pos="11255375" algn="r"/>
              </a:tabLst>
            </a:pPr>
            <a:endParaRPr lang="en-US" b="1" kern="1200" cap="small" dirty="0">
              <a:solidFill>
                <a:srgbClr val="FFFFFF"/>
              </a:solidFill>
              <a:effectLst>
                <a:outerShdw blurRad="38100" dist="38100" dir="2700000" algn="tl">
                  <a:srgbClr val="000000">
                    <a:alpha val="43137"/>
                  </a:srgbClr>
                </a:outerShdw>
              </a:effectLst>
              <a:latin typeface="Segoe UI" panose="020B0502040204020203" pitchFamily="34" charset="0"/>
              <a:ea typeface="+mj-ea"/>
              <a:cs typeface="Segoe UI" panose="020B0502040204020203" pitchFamily="34" charset="0"/>
            </a:endParaRPr>
          </a:p>
          <a:p>
            <a:pPr defTabSz="914400">
              <a:spcBef>
                <a:spcPct val="0"/>
              </a:spcBef>
              <a:spcAft>
                <a:spcPts val="600"/>
              </a:spcAft>
              <a:tabLst>
                <a:tab pos="11255375" algn="r"/>
              </a:tabLst>
            </a:pPr>
            <a:r>
              <a:rPr lang="en-US" sz="2800" kern="1200" dirty="0">
                <a:solidFill>
                  <a:srgbClr val="FFFFFF"/>
                </a:solidFill>
                <a:effectLst>
                  <a:outerShdw blurRad="38100" dist="38100" dir="2700000" algn="tl">
                    <a:srgbClr val="000000">
                      <a:alpha val="43137"/>
                    </a:srgbClr>
                  </a:outerShdw>
                </a:effectLst>
                <a:latin typeface="Segoe UI" panose="020B0502040204020203" pitchFamily="34" charset="0"/>
                <a:ea typeface="+mj-ea"/>
                <a:cs typeface="Segoe UI" panose="020B0502040204020203" pitchFamily="34" charset="0"/>
              </a:rPr>
              <a:t>50-52 AD</a:t>
            </a:r>
          </a:p>
        </p:txBody>
      </p:sp>
      <p:sp>
        <p:nvSpPr>
          <p:cNvPr id="6" name="Rectangle 4">
            <a:extLst>
              <a:ext uri="{FF2B5EF4-FFF2-40B4-BE49-F238E27FC236}">
                <a16:creationId xmlns:a16="http://schemas.microsoft.com/office/drawing/2014/main" id="{96D35C99-2711-43DD-BCB2-069CC0259745}"/>
              </a:ext>
            </a:extLst>
          </p:cNvPr>
          <p:cNvSpPr>
            <a:spLocks noGrp="1" noChangeArrowheads="1"/>
          </p:cNvSpPr>
          <p:nvPr>
            <p:ph type="dt" sz="half" idx="10"/>
          </p:nvPr>
        </p:nvSpPr>
        <p:spPr>
          <a:xfrm>
            <a:off x="154647" y="6414915"/>
            <a:ext cx="2743200" cy="365125"/>
          </a:xfrm>
        </p:spPr>
        <p:txBody>
          <a:bodyPr vert="horz" lIns="91440" tIns="45720" rIns="91440" bIns="45720" rtlCol="0" anchor="ctr">
            <a:normAutofit/>
          </a:bodyPr>
          <a:lstStyle>
            <a:lvl1pPr>
              <a:defRPr sz="900" b="1">
                <a:solidFill>
                  <a:schemeClr val="bg1"/>
                </a:solidFill>
                <a:latin typeface="+mn-lt"/>
              </a:defRPr>
            </a:lvl1pPr>
          </a:lstStyle>
          <a:p>
            <a:pPr defTabSz="914400">
              <a:spcAft>
                <a:spcPts val="600"/>
              </a:spcAft>
              <a:defRPr/>
            </a:pPr>
            <a:r>
              <a:rPr lang="en-US" altLang="en-US" sz="1100" dirty="0"/>
              <a:t>© Eric F. Glover 2021</a:t>
            </a:r>
            <a:endParaRPr lang="en-US" altLang="en-US" sz="1100" b="1" dirty="0"/>
          </a:p>
        </p:txBody>
      </p:sp>
      <p:sp>
        <p:nvSpPr>
          <p:cNvPr id="8" name="Rectangle 6">
            <a:extLst>
              <a:ext uri="{FF2B5EF4-FFF2-40B4-BE49-F238E27FC236}">
                <a16:creationId xmlns:a16="http://schemas.microsoft.com/office/drawing/2014/main" id="{67F5462F-1EAF-481E-9E06-460CAB3C384C}"/>
              </a:ext>
            </a:extLst>
          </p:cNvPr>
          <p:cNvSpPr>
            <a:spLocks noGrp="1" noChangeArrowheads="1"/>
          </p:cNvSpPr>
          <p:nvPr>
            <p:ph type="sldNum" sz="quarter" idx="12"/>
          </p:nvPr>
        </p:nvSpPr>
        <p:spPr>
          <a:xfrm>
            <a:off x="11704319" y="6455664"/>
            <a:ext cx="448056" cy="365125"/>
          </a:xfrm>
        </p:spPr>
        <p:txBody>
          <a:bodyPr vert="horz" lIns="91440" tIns="45720" rIns="91440" bIns="45720" rtlCol="0" anchor="ctr">
            <a:normAutofit/>
          </a:bodyPr>
          <a:lstStyle>
            <a:lvl1pPr>
              <a:defRPr sz="1200" b="1">
                <a:solidFill>
                  <a:schemeClr val="bg1"/>
                </a:solidFill>
                <a:latin typeface="+mn-lt"/>
              </a:defRPr>
            </a:lvl1pPr>
          </a:lstStyle>
          <a:p>
            <a:pPr defTabSz="914400">
              <a:spcAft>
                <a:spcPts val="600"/>
              </a:spcAft>
              <a:defRPr/>
            </a:pPr>
            <a:fld id="{525D6D22-F3CC-406C-AB7C-C30BB762FCEA}" type="slidenum">
              <a:rPr lang="en-US" altLang="en-US" sz="1100">
                <a:solidFill>
                  <a:schemeClr val="tx1">
                    <a:lumMod val="50000"/>
                    <a:lumOff val="50000"/>
                  </a:schemeClr>
                </a:solidFill>
              </a:rPr>
              <a:pPr defTabSz="914400">
                <a:spcAft>
                  <a:spcPts val="600"/>
                </a:spcAft>
                <a:defRPr/>
              </a:pPr>
              <a:t>5</a:t>
            </a:fld>
            <a:endParaRPr lang="en-US" altLang="en-US" sz="1100" dirty="0">
              <a:solidFill>
                <a:schemeClr val="tx1">
                  <a:lumMod val="50000"/>
                  <a:lumOff val="50000"/>
                </a:schemeClr>
              </a:solidFill>
            </a:endParaRPr>
          </a:p>
        </p:txBody>
      </p:sp>
      <p:pic>
        <p:nvPicPr>
          <p:cNvPr id="7" name="Picture 6">
            <a:extLst>
              <a:ext uri="{FF2B5EF4-FFF2-40B4-BE49-F238E27FC236}">
                <a16:creationId xmlns:a16="http://schemas.microsoft.com/office/drawing/2014/main" id="{5BB6F2C3-1976-44EB-8B1A-0965CA07999E}"/>
              </a:ext>
            </a:extLst>
          </p:cNvPr>
          <p:cNvPicPr>
            <a:picLocks noChangeAspect="1"/>
          </p:cNvPicPr>
          <p:nvPr/>
        </p:nvPicPr>
        <p:blipFill rotWithShape="1">
          <a:blip r:embed="rId2"/>
          <a:srcRect l="7006" t="4384" r="13589" b="4579"/>
          <a:stretch/>
        </p:blipFill>
        <p:spPr>
          <a:xfrm>
            <a:off x="3508820" y="250500"/>
            <a:ext cx="4613243" cy="63687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TextBox 17">
            <a:extLst>
              <a:ext uri="{FF2B5EF4-FFF2-40B4-BE49-F238E27FC236}">
                <a16:creationId xmlns:a16="http://schemas.microsoft.com/office/drawing/2014/main" id="{D1138551-6A44-47A4-98BA-62E0623190BD}"/>
              </a:ext>
            </a:extLst>
          </p:cNvPr>
          <p:cNvSpPr txBox="1"/>
          <p:nvPr/>
        </p:nvSpPr>
        <p:spPr>
          <a:xfrm>
            <a:off x="8056196" y="1240975"/>
            <a:ext cx="3696090" cy="5401479"/>
          </a:xfrm>
          <a:prstGeom prst="rect">
            <a:avLst/>
          </a:prstGeom>
          <a:noFill/>
        </p:spPr>
        <p:txBody>
          <a:bodyPr wrap="square" rtlCol="0">
            <a:spAutoFit/>
          </a:bodyPr>
          <a:lstStyle/>
          <a:p>
            <a:pPr marL="685800" lvl="2" indent="-339725">
              <a:spcAft>
                <a:spcPts val="1800"/>
              </a:spcAft>
              <a:buClr>
                <a:schemeClr val="accent2">
                  <a:lumMod val="75000"/>
                </a:schemeClr>
              </a:buClr>
              <a:buFont typeface="Wingdings" panose="05000000000000000000" pitchFamily="2" charset="2"/>
              <a:buChar char="v"/>
            </a:pPr>
            <a:r>
              <a:rPr lang="en-US" b="1" dirty="0">
                <a:latin typeface="Segoe UI Semibold" panose="020B0702040204020203" pitchFamily="34" charset="0"/>
                <a:cs typeface="Segoe UI Semibold" panose="020B0702040204020203" pitchFamily="34" charset="0"/>
              </a:rPr>
              <a:t>Paul preached in the synagogue and the people received the Word eagerly.</a:t>
            </a:r>
          </a:p>
          <a:p>
            <a:pPr marL="685800" lvl="2" indent="-339725">
              <a:spcAft>
                <a:spcPts val="1800"/>
              </a:spcAft>
              <a:buClr>
                <a:schemeClr val="accent2">
                  <a:lumMod val="75000"/>
                </a:schemeClr>
              </a:buClr>
              <a:buFont typeface="Wingdings" panose="05000000000000000000" pitchFamily="2" charset="2"/>
              <a:buChar char="v"/>
            </a:pPr>
            <a:r>
              <a:rPr lang="en-US" b="1" dirty="0">
                <a:latin typeface="Segoe UI Semibold" panose="020B0702040204020203" pitchFamily="34" charset="0"/>
                <a:cs typeface="Segoe UI Semibold" panose="020B0702040204020203" pitchFamily="34" charset="0"/>
              </a:rPr>
              <a:t>Many Bereans believed, including many prominent Greek women and men.</a:t>
            </a:r>
          </a:p>
          <a:p>
            <a:pPr marL="685800" lvl="2" indent="-339725">
              <a:spcAft>
                <a:spcPts val="1800"/>
              </a:spcAft>
              <a:buClr>
                <a:schemeClr val="accent2">
                  <a:lumMod val="75000"/>
                </a:schemeClr>
              </a:buClr>
              <a:buFont typeface="Wingdings" panose="05000000000000000000" pitchFamily="2" charset="2"/>
              <a:buChar char="v"/>
            </a:pPr>
            <a:r>
              <a:rPr lang="en-US" b="1" dirty="0">
                <a:latin typeface="Segoe UI Semibold" panose="020B0702040204020203" pitchFamily="34" charset="0"/>
                <a:cs typeface="Segoe UI Semibold" panose="020B0702040204020203" pitchFamily="34" charset="0"/>
              </a:rPr>
              <a:t>Jews from Thessalonica came to agitate the crowd.</a:t>
            </a:r>
          </a:p>
          <a:p>
            <a:pPr marL="685800" lvl="2" indent="-339725">
              <a:spcAft>
                <a:spcPts val="1800"/>
              </a:spcAft>
              <a:buClr>
                <a:schemeClr val="accent2">
                  <a:lumMod val="75000"/>
                </a:schemeClr>
              </a:buClr>
              <a:buFont typeface="Wingdings" panose="05000000000000000000" pitchFamily="2" charset="2"/>
              <a:buChar char="v"/>
            </a:pPr>
            <a:r>
              <a:rPr lang="en-US" b="1" dirty="0">
                <a:latin typeface="Segoe UI Semibold" panose="020B0702040204020203" pitchFamily="34" charset="0"/>
                <a:cs typeface="Segoe UI Semibold" panose="020B0702040204020203" pitchFamily="34" charset="0"/>
              </a:rPr>
              <a:t>The church sent Paul away for safety, but Silas and Timothy stayed.</a:t>
            </a:r>
          </a:p>
          <a:p>
            <a:pPr marL="685800" lvl="2" indent="-339725">
              <a:spcAft>
                <a:spcPts val="1800"/>
              </a:spcAft>
              <a:buClr>
                <a:schemeClr val="accent2">
                  <a:lumMod val="75000"/>
                </a:schemeClr>
              </a:buClr>
              <a:buFont typeface="Wingdings" panose="05000000000000000000" pitchFamily="2" charset="2"/>
              <a:buChar char="v"/>
            </a:pPr>
            <a:r>
              <a:rPr lang="en-US" b="1" dirty="0">
                <a:latin typeface="Segoe UI Semibold" panose="020B0702040204020203" pitchFamily="34" charset="0"/>
                <a:cs typeface="Segoe UI Semibold" panose="020B0702040204020203" pitchFamily="34" charset="0"/>
              </a:rPr>
              <a:t>Paul went to Athens, where Silas and Timothy joined him.</a:t>
            </a:r>
          </a:p>
          <a:p>
            <a:pPr marL="685800" lvl="2" indent="-339725">
              <a:spcAft>
                <a:spcPts val="1800"/>
              </a:spcAft>
              <a:buClr>
                <a:schemeClr val="accent2">
                  <a:lumMod val="75000"/>
                </a:schemeClr>
              </a:buClr>
              <a:buFont typeface="Wingdings" panose="05000000000000000000" pitchFamily="2" charset="2"/>
              <a:buChar char="v"/>
            </a:pPr>
            <a:endParaRPr lang="en-US" b="1" dirty="0">
              <a:latin typeface="Segoe UI Semibold" panose="020B0702040204020203" pitchFamily="34" charset="0"/>
              <a:cs typeface="Segoe UI Semibold" panose="020B0702040204020203" pitchFamily="34" charset="0"/>
            </a:endParaRPr>
          </a:p>
        </p:txBody>
      </p:sp>
      <p:sp>
        <p:nvSpPr>
          <p:cNvPr id="9" name="Oval 8">
            <a:extLst>
              <a:ext uri="{FF2B5EF4-FFF2-40B4-BE49-F238E27FC236}">
                <a16:creationId xmlns:a16="http://schemas.microsoft.com/office/drawing/2014/main" id="{53A43237-4097-4BFA-92AE-9F3EAEBBE99B}"/>
              </a:ext>
            </a:extLst>
          </p:cNvPr>
          <p:cNvSpPr/>
          <p:nvPr/>
        </p:nvSpPr>
        <p:spPr>
          <a:xfrm>
            <a:off x="3686426" y="1260764"/>
            <a:ext cx="1149927" cy="713509"/>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8AE10510-779F-4F57-9277-5705D2FB76C8}"/>
              </a:ext>
            </a:extLst>
          </p:cNvPr>
          <p:cNvSpPr/>
          <p:nvPr/>
        </p:nvSpPr>
        <p:spPr>
          <a:xfrm>
            <a:off x="8455466" y="468918"/>
            <a:ext cx="3046419" cy="531224"/>
          </a:xfrm>
          <a:prstGeom prst="roundRect">
            <a:avLst/>
          </a:prstGeom>
          <a:solidFill>
            <a:schemeClr val="accent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latin typeface="Segoe UI" panose="020B0502040204020203" pitchFamily="34" charset="0"/>
                <a:cs typeface="Segoe UI" panose="020B0502040204020203" pitchFamily="34" charset="0"/>
              </a:rPr>
              <a:t>Berea</a:t>
            </a:r>
            <a:endParaRPr lang="en-US" sz="2800" dirty="0"/>
          </a:p>
        </p:txBody>
      </p:sp>
    </p:spTree>
    <p:extLst>
      <p:ext uri="{BB962C8B-B14F-4D97-AF65-F5344CB8AC3E}">
        <p14:creationId xmlns:p14="http://schemas.microsoft.com/office/powerpoint/2010/main" val="388769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4" name="Rectangle 1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Rectangle 2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C26F0809-F6DC-41A6-BCD5-838DB7B69239}"/>
              </a:ext>
            </a:extLst>
          </p:cNvPr>
          <p:cNvSpPr>
            <a:spLocks noGrp="1" noChangeArrowheads="1"/>
          </p:cNvSpPr>
          <p:nvPr>
            <p:ph type="sldNum" sz="quarter" idx="12"/>
          </p:nvPr>
        </p:nvSpPr>
        <p:spPr>
          <a:xfrm>
            <a:off x="11704320" y="6455664"/>
            <a:ext cx="448056" cy="365125"/>
          </a:xfrm>
        </p:spPr>
        <p:txBody>
          <a:bodyPr vert="horz" lIns="91440" tIns="45720" rIns="91440" bIns="45720" rtlCol="0" anchor="ctr">
            <a:normAutofit/>
          </a:bodyPr>
          <a:lstStyle>
            <a:lvl1pPr>
              <a:defRPr sz="1200" b="1">
                <a:solidFill>
                  <a:schemeClr val="bg1"/>
                </a:solidFill>
                <a:latin typeface="+mn-lt"/>
              </a:defRPr>
            </a:lvl1pPr>
          </a:lstStyle>
          <a:p>
            <a:pPr defTabSz="914400">
              <a:spcAft>
                <a:spcPts val="600"/>
              </a:spcAft>
              <a:defRPr/>
            </a:pPr>
            <a:fld id="{525D6D22-F3CC-406C-AB7C-C30BB762FCEA}" type="slidenum">
              <a:rPr lang="en-US" altLang="en-US" sz="1100" smtClean="0">
                <a:solidFill>
                  <a:schemeClr val="tx1">
                    <a:lumMod val="50000"/>
                    <a:lumOff val="50000"/>
                  </a:schemeClr>
                </a:solidFill>
              </a:rPr>
              <a:pPr defTabSz="914400">
                <a:spcAft>
                  <a:spcPts val="600"/>
                </a:spcAft>
                <a:defRPr/>
              </a:pPr>
              <a:t>6</a:t>
            </a:fld>
            <a:endParaRPr lang="en-US" altLang="en-US" sz="1100" dirty="0">
              <a:solidFill>
                <a:schemeClr val="tx1">
                  <a:lumMod val="50000"/>
                  <a:lumOff val="50000"/>
                </a:schemeClr>
              </a:solidFill>
            </a:endParaRPr>
          </a:p>
        </p:txBody>
      </p:sp>
      <p:sp>
        <p:nvSpPr>
          <p:cNvPr id="6" name="Rectangle: Rounded Corners 5">
            <a:extLst>
              <a:ext uri="{FF2B5EF4-FFF2-40B4-BE49-F238E27FC236}">
                <a16:creationId xmlns:a16="http://schemas.microsoft.com/office/drawing/2014/main" id="{0D5B596B-725A-4D4E-919B-0D56FA2E43E7}"/>
              </a:ext>
            </a:extLst>
          </p:cNvPr>
          <p:cNvSpPr/>
          <p:nvPr/>
        </p:nvSpPr>
        <p:spPr bwMode="auto">
          <a:xfrm>
            <a:off x="414541" y="516153"/>
            <a:ext cx="3035295" cy="855447"/>
          </a:xfrm>
          <a:prstGeom prst="roundRect">
            <a:avLst/>
          </a:prstGeom>
          <a:solidFill>
            <a:schemeClr val="bg1"/>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91440" rIns="91440" bIns="0" numCol="1" rtlCol="0" anchor="ctr" anchorCtr="0" compatLnSpc="1">
            <a:prstTxWarp prst="textNoShape">
              <a:avLst/>
            </a:prstTxWarp>
          </a:bodyPr>
          <a:lstStyle/>
          <a:p>
            <a:pPr algn="ctr">
              <a:spcAft>
                <a:spcPts val="600"/>
              </a:spcAft>
            </a:pPr>
            <a:r>
              <a:rPr lang="en-US" sz="4000" b="1" dirty="0">
                <a:solidFill>
                  <a:srgbClr val="910101"/>
                </a:solidFill>
                <a:effectLst>
                  <a:outerShdw blurRad="38100" dist="38100" dir="2700000" algn="tl">
                    <a:srgbClr val="000000">
                      <a:alpha val="43137"/>
                    </a:srgbClr>
                  </a:outerShdw>
                </a:effectLst>
                <a:latin typeface="Papyrus" panose="03070502060502030205" pitchFamily="66" charset="0"/>
              </a:rPr>
              <a:t>Acts 17:16</a:t>
            </a:r>
            <a:endParaRPr lang="en-US" sz="3200" b="1" i="1" dirty="0">
              <a:latin typeface="Papyrus" panose="03070502060502030205" pitchFamily="66" charset="0"/>
            </a:endParaRPr>
          </a:p>
        </p:txBody>
      </p:sp>
      <p:sp>
        <p:nvSpPr>
          <p:cNvPr id="13" name="Rectangle 4">
            <a:extLst>
              <a:ext uri="{FF2B5EF4-FFF2-40B4-BE49-F238E27FC236}">
                <a16:creationId xmlns:a16="http://schemas.microsoft.com/office/drawing/2014/main" id="{784710D2-F55C-4E86-B4CF-E065281ED335}"/>
              </a:ext>
            </a:extLst>
          </p:cNvPr>
          <p:cNvSpPr>
            <a:spLocks noGrp="1" noChangeArrowheads="1"/>
          </p:cNvSpPr>
          <p:nvPr>
            <p:ph type="dt" sz="half" idx="10"/>
          </p:nvPr>
        </p:nvSpPr>
        <p:spPr>
          <a:xfrm>
            <a:off x="76200" y="6553200"/>
            <a:ext cx="1431255" cy="258077"/>
          </a:xfrm>
          <a:ln/>
        </p:spPr>
        <p:txBody>
          <a:bodyPr anchor="b"/>
          <a:lstStyle>
            <a:lvl1pPr>
              <a:defRPr sz="900" b="1">
                <a:solidFill>
                  <a:schemeClr val="bg1"/>
                </a:solidFill>
                <a:latin typeface="+mn-lt"/>
              </a:defRPr>
            </a:lvl1pPr>
          </a:lstStyle>
          <a:p>
            <a:pPr>
              <a:defRPr/>
            </a:pPr>
            <a:r>
              <a:rPr lang="en-US" altLang="en-US"/>
              <a:t>© Eric F. Glover 2021</a:t>
            </a:r>
            <a:endParaRPr lang="en-US" altLang="en-US" b="1" dirty="0"/>
          </a:p>
        </p:txBody>
      </p:sp>
      <p:sp>
        <p:nvSpPr>
          <p:cNvPr id="23" name="TextBox 22">
            <a:extLst>
              <a:ext uri="{FF2B5EF4-FFF2-40B4-BE49-F238E27FC236}">
                <a16:creationId xmlns:a16="http://schemas.microsoft.com/office/drawing/2014/main" id="{B95DB565-3CBA-4D51-9EFB-50509CC3E9C6}"/>
              </a:ext>
            </a:extLst>
          </p:cNvPr>
          <p:cNvSpPr txBox="1"/>
          <p:nvPr/>
        </p:nvSpPr>
        <p:spPr>
          <a:xfrm>
            <a:off x="289455" y="1689260"/>
            <a:ext cx="3181548" cy="3901517"/>
          </a:xfrm>
          <a:prstGeom prst="rect">
            <a:avLst/>
          </a:prstGeom>
          <a:noFill/>
        </p:spPr>
        <p:txBody>
          <a:bodyPr wrap="square" rtlCol="0">
            <a:spAutoFit/>
          </a:bodyPr>
          <a:lstStyle/>
          <a:p>
            <a:pPr algn="ctr">
              <a:lnSpc>
                <a:spcPct val="150000"/>
              </a:lnSpc>
            </a:pPr>
            <a:r>
              <a:rPr lang="en-US" sz="2400" b="1" i="1" baseline="30000" dirty="0">
                <a:solidFill>
                  <a:schemeClr val="bg1"/>
                </a:solidFill>
                <a:latin typeface="Segoe UI Semibold" panose="020B0702040204020203" pitchFamily="34" charset="0"/>
                <a:cs typeface="Segoe UI Semibold" panose="020B0702040204020203" pitchFamily="34" charset="0"/>
              </a:rPr>
              <a:t>16</a:t>
            </a:r>
            <a:r>
              <a:rPr lang="en-US" sz="2400" b="1" i="1" dirty="0">
                <a:solidFill>
                  <a:schemeClr val="bg1"/>
                </a:solidFill>
                <a:latin typeface="Segoe UI Semibold" panose="020B0702040204020203" pitchFamily="34" charset="0"/>
                <a:cs typeface="Segoe UI Semibold" panose="020B0702040204020203" pitchFamily="34" charset="0"/>
              </a:rPr>
              <a:t>While Paul was waiting for them in Athens, he was deeply distressed when he saw that </a:t>
            </a:r>
            <a:br>
              <a:rPr lang="en-US" sz="2400" b="1" i="1" dirty="0">
                <a:solidFill>
                  <a:schemeClr val="bg1"/>
                </a:solidFill>
                <a:latin typeface="Segoe UI Semibold" panose="020B0702040204020203" pitchFamily="34" charset="0"/>
                <a:cs typeface="Segoe UI Semibold" panose="020B0702040204020203" pitchFamily="34" charset="0"/>
              </a:rPr>
            </a:br>
            <a:r>
              <a:rPr lang="en-US" sz="2400" b="1" i="1" dirty="0">
                <a:solidFill>
                  <a:schemeClr val="bg1"/>
                </a:solidFill>
                <a:latin typeface="Segoe UI Semibold" panose="020B0702040204020203" pitchFamily="34" charset="0"/>
                <a:cs typeface="Segoe UI Semibold" panose="020B0702040204020203" pitchFamily="34" charset="0"/>
              </a:rPr>
              <a:t>the city was full </a:t>
            </a:r>
            <a:br>
              <a:rPr lang="en-US" sz="2400" b="1" i="1" dirty="0">
                <a:solidFill>
                  <a:schemeClr val="bg1"/>
                </a:solidFill>
                <a:latin typeface="Segoe UI Semibold" panose="020B0702040204020203" pitchFamily="34" charset="0"/>
                <a:cs typeface="Segoe UI Semibold" panose="020B0702040204020203" pitchFamily="34" charset="0"/>
              </a:rPr>
            </a:br>
            <a:r>
              <a:rPr lang="en-US" sz="2400" b="1" i="1" dirty="0">
                <a:solidFill>
                  <a:schemeClr val="bg1"/>
                </a:solidFill>
                <a:latin typeface="Segoe UI Semibold" panose="020B0702040204020203" pitchFamily="34" charset="0"/>
                <a:cs typeface="Segoe UI Semibold" panose="020B0702040204020203" pitchFamily="34" charset="0"/>
              </a:rPr>
              <a:t>of idols.</a:t>
            </a:r>
          </a:p>
        </p:txBody>
      </p:sp>
      <p:sp>
        <p:nvSpPr>
          <p:cNvPr id="25" name="TextBox 24">
            <a:extLst>
              <a:ext uri="{FF2B5EF4-FFF2-40B4-BE49-F238E27FC236}">
                <a16:creationId xmlns:a16="http://schemas.microsoft.com/office/drawing/2014/main" id="{2A73DC11-6424-42F6-8521-3F6EAC78EBE4}"/>
              </a:ext>
            </a:extLst>
          </p:cNvPr>
          <p:cNvSpPr txBox="1"/>
          <p:nvPr/>
        </p:nvSpPr>
        <p:spPr>
          <a:xfrm>
            <a:off x="4365345" y="3740518"/>
            <a:ext cx="7563003" cy="1785104"/>
          </a:xfrm>
          <a:prstGeom prst="rect">
            <a:avLst/>
          </a:prstGeom>
          <a:noFill/>
        </p:spPr>
        <p:txBody>
          <a:bodyPr wrap="square" rtlCol="0">
            <a:spAutoFit/>
          </a:bodyPr>
          <a:lstStyle/>
          <a:p>
            <a:pPr marL="339725" lvl="2" indent="-339725">
              <a:spcAft>
                <a:spcPts val="2400"/>
              </a:spcAft>
              <a:buClr>
                <a:srgbClr val="C00000"/>
              </a:buClr>
              <a:buFont typeface="Wingdings" panose="05000000000000000000" pitchFamily="2" charset="2"/>
              <a:buChar char="Ø"/>
            </a:pPr>
            <a:r>
              <a:rPr lang="en-US" b="1" dirty="0">
                <a:latin typeface="Segoe UI Semibold" panose="020B0702040204020203" pitchFamily="34" charset="0"/>
                <a:cs typeface="Segoe UI Semibold" panose="020B0702040204020203" pitchFamily="34" charset="0"/>
              </a:rPr>
              <a:t>Athens reached its peak in the 5th Century BC during the days of Socrates (469-399), Plato (428-347) and Aristotle (384-322).</a:t>
            </a:r>
          </a:p>
          <a:p>
            <a:pPr marL="339725" lvl="2" indent="-339725">
              <a:spcAft>
                <a:spcPts val="2400"/>
              </a:spcAft>
              <a:buClr>
                <a:srgbClr val="C00000"/>
              </a:buClr>
              <a:buFont typeface="Wingdings" panose="05000000000000000000" pitchFamily="2" charset="2"/>
              <a:buChar char="Ø"/>
            </a:pPr>
            <a:r>
              <a:rPr lang="en-US" b="1" dirty="0">
                <a:latin typeface="Segoe UI Semibold" panose="020B0702040204020203" pitchFamily="34" charset="0"/>
                <a:cs typeface="Segoe UI Semibold" panose="020B0702040204020203" pitchFamily="34" charset="0"/>
              </a:rPr>
              <a:t>At the time of Paul’s visit (50-52 AD), Athens was well past </a:t>
            </a:r>
            <a:br>
              <a:rPr lang="en-US" b="1" dirty="0">
                <a:latin typeface="Segoe UI Semibold" panose="020B0702040204020203" pitchFamily="34" charset="0"/>
                <a:cs typeface="Segoe UI Semibold" panose="020B0702040204020203" pitchFamily="34" charset="0"/>
              </a:rPr>
            </a:br>
            <a:r>
              <a:rPr lang="en-US" b="1" dirty="0">
                <a:latin typeface="Segoe UI Semibold" panose="020B0702040204020203" pitchFamily="34" charset="0"/>
                <a:cs typeface="Segoe UI Semibold" panose="020B0702040204020203" pitchFamily="34" charset="0"/>
              </a:rPr>
              <a:t>its prime, living on bygone glories, rich in monuments, but </a:t>
            </a:r>
            <a:br>
              <a:rPr lang="en-US" b="1" dirty="0">
                <a:latin typeface="Segoe UI Semibold" panose="020B0702040204020203" pitchFamily="34" charset="0"/>
                <a:cs typeface="Segoe UI Semibold" panose="020B0702040204020203" pitchFamily="34" charset="0"/>
              </a:rPr>
            </a:br>
            <a:r>
              <a:rPr lang="en-US" b="1" dirty="0">
                <a:latin typeface="Segoe UI Semibold" panose="020B0702040204020203" pitchFamily="34" charset="0"/>
                <a:cs typeface="Segoe UI Semibold" panose="020B0702040204020203" pitchFamily="34" charset="0"/>
              </a:rPr>
              <a:t>a comparatively small town by modern criteria.</a:t>
            </a:r>
          </a:p>
        </p:txBody>
      </p:sp>
      <p:pic>
        <p:nvPicPr>
          <p:cNvPr id="15" name="Picture 14">
            <a:extLst>
              <a:ext uri="{FF2B5EF4-FFF2-40B4-BE49-F238E27FC236}">
                <a16:creationId xmlns:a16="http://schemas.microsoft.com/office/drawing/2014/main" id="{38ED7879-F6B0-4A1E-A5BE-EC6848E374B6}"/>
              </a:ext>
            </a:extLst>
          </p:cNvPr>
          <p:cNvPicPr>
            <a:picLocks noChangeAspect="1"/>
          </p:cNvPicPr>
          <p:nvPr/>
        </p:nvPicPr>
        <p:blipFill rotWithShape="1">
          <a:blip r:embed="rId2"/>
          <a:srcRect t="15194" b="19828"/>
          <a:stretch/>
        </p:blipFill>
        <p:spPr>
          <a:xfrm>
            <a:off x="3993823" y="-7430"/>
            <a:ext cx="8231658" cy="3539112"/>
          </a:xfrm>
          <a:prstGeom prst="rect">
            <a:avLst/>
          </a:prstGeom>
          <a:ln>
            <a:noFill/>
          </a:ln>
          <a:effectLst>
            <a:outerShdw blurRad="292100" dist="139700" dir="2700000" algn="tl" rotWithShape="0">
              <a:srgbClr val="333333">
                <a:alpha val="65000"/>
              </a:srgbClr>
            </a:outerShdw>
          </a:effectLst>
        </p:spPr>
      </p:pic>
      <p:sp>
        <p:nvSpPr>
          <p:cNvPr id="26" name="Rectangle: Rounded Corners 25">
            <a:extLst>
              <a:ext uri="{FF2B5EF4-FFF2-40B4-BE49-F238E27FC236}">
                <a16:creationId xmlns:a16="http://schemas.microsoft.com/office/drawing/2014/main" id="{AF370CAC-9389-44CE-A17C-A22E8B53171B}"/>
              </a:ext>
            </a:extLst>
          </p:cNvPr>
          <p:cNvSpPr/>
          <p:nvPr/>
        </p:nvSpPr>
        <p:spPr>
          <a:xfrm>
            <a:off x="4625364" y="5667487"/>
            <a:ext cx="6775667" cy="867253"/>
          </a:xfrm>
          <a:prstGeom prst="round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Segoe UI" panose="020B0502040204020203" pitchFamily="34" charset="0"/>
                <a:cs typeface="Segoe UI" panose="020B0502040204020203" pitchFamily="34" charset="0"/>
              </a:rPr>
              <a:t>Paul </a:t>
            </a:r>
            <a:r>
              <a:rPr lang="en-US" sz="2000" b="1" u="sng" dirty="0">
                <a:latin typeface="Segoe UI" panose="020B0502040204020203" pitchFamily="34" charset="0"/>
                <a:cs typeface="Segoe UI" panose="020B0502040204020203" pitchFamily="34" charset="0"/>
              </a:rPr>
              <a:t>saw</a:t>
            </a:r>
            <a:r>
              <a:rPr lang="en-US" sz="2000" b="1" dirty="0">
                <a:latin typeface="Segoe UI" panose="020B0502040204020203" pitchFamily="34" charset="0"/>
                <a:cs typeface="Segoe UI" panose="020B0502040204020203" pitchFamily="34" charset="0"/>
              </a:rPr>
              <a:t> neither the beauty of the setting nor the brilliance of the city, but its rampant idolatry.</a:t>
            </a:r>
            <a:endParaRPr lang="en-US" sz="2000" dirty="0">
              <a:ln>
                <a:solidFill>
                  <a:srgbClr val="C00000"/>
                </a:solidFill>
              </a:ln>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705456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B93F0CA2-F7DF-4A66-A69F-733C31E79318}"/>
              </a:ext>
            </a:extLst>
          </p:cNvPr>
          <p:cNvSpPr/>
          <p:nvPr/>
        </p:nvSpPr>
        <p:spPr>
          <a:xfrm>
            <a:off x="328180" y="5712908"/>
            <a:ext cx="7050788" cy="489541"/>
          </a:xfrm>
          <a:prstGeom prst="round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n>
                  <a:solidFill>
                    <a:srgbClr val="C00000"/>
                  </a:solidFill>
                </a:ln>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Semibold" panose="020B0702040204020203" pitchFamily="34" charset="0"/>
              </a:rPr>
              <a:t>Paul was greatly distressed by what he saw.</a:t>
            </a:r>
            <a:endParaRPr lang="en-US" sz="2400" dirty="0">
              <a:ln>
                <a:solidFill>
                  <a:srgbClr val="C00000"/>
                </a:solidFill>
              </a:ln>
              <a:solidFill>
                <a:schemeClr val="bg1"/>
              </a:solidFill>
              <a:effectLst>
                <a:outerShdw blurRad="38100" dist="38100" dir="2700000" algn="tl">
                  <a:srgbClr val="000000">
                    <a:alpha val="43137"/>
                  </a:srgbClr>
                </a:outerShdw>
              </a:effectLst>
            </a:endParaRPr>
          </a:p>
        </p:txBody>
      </p:sp>
      <p:pic>
        <p:nvPicPr>
          <p:cNvPr id="7" name="Picture 6">
            <a:extLst>
              <a:ext uri="{FF2B5EF4-FFF2-40B4-BE49-F238E27FC236}">
                <a16:creationId xmlns:a16="http://schemas.microsoft.com/office/drawing/2014/main" id="{8F7B7A0B-854F-4E12-9791-E09A9763FEEE}"/>
              </a:ext>
            </a:extLst>
          </p:cNvPr>
          <p:cNvPicPr>
            <a:picLocks noChangeAspect="1"/>
          </p:cNvPicPr>
          <p:nvPr/>
        </p:nvPicPr>
        <p:blipFill>
          <a:blip r:embed="rId2"/>
          <a:stretch>
            <a:fillRect/>
          </a:stretch>
        </p:blipFill>
        <p:spPr>
          <a:xfrm>
            <a:off x="-51320" y="-36279"/>
            <a:ext cx="8238918" cy="3789737"/>
          </a:xfrm>
          <a:prstGeom prst="rect">
            <a:avLst/>
          </a:prstGeom>
        </p:spPr>
      </p:pic>
      <p:grpSp>
        <p:nvGrpSpPr>
          <p:cNvPr id="20" name="Group 19">
            <a:extLst>
              <a:ext uri="{FF2B5EF4-FFF2-40B4-BE49-F238E27FC236}">
                <a16:creationId xmlns:a16="http://schemas.microsoft.com/office/drawing/2014/main" id="{E90CFC33-6A9F-45EE-9855-DE29E917CE59}"/>
              </a:ext>
            </a:extLst>
          </p:cNvPr>
          <p:cNvGrpSpPr/>
          <p:nvPr/>
        </p:nvGrpSpPr>
        <p:grpSpPr>
          <a:xfrm>
            <a:off x="8144057" y="0"/>
            <a:ext cx="4576628" cy="6858000"/>
            <a:chOff x="8144057" y="0"/>
            <a:chExt cx="4576628" cy="6858000"/>
          </a:xfrm>
        </p:grpSpPr>
        <p:sp>
          <p:nvSpPr>
            <p:cNvPr id="14" name="Rectangle 13">
              <a:extLst>
                <a:ext uri="{FF2B5EF4-FFF2-40B4-BE49-F238E27FC236}">
                  <a16:creationId xmlns:a16="http://schemas.microsoft.com/office/drawing/2014/main" id="{670EC806-A073-4064-AA2E-39B50E125821}"/>
                </a:ext>
              </a:extLst>
            </p:cNvPr>
            <p:cNvSpPr/>
            <p:nvPr/>
          </p:nvSpPr>
          <p:spPr>
            <a:xfrm>
              <a:off x="8144057" y="0"/>
              <a:ext cx="4037834" cy="6858000"/>
            </a:xfrm>
            <a:prstGeom prst="rect">
              <a:avLst/>
            </a:prstGeom>
            <a:gradFill flip="none" rotWithShape="1">
              <a:gsLst>
                <a:gs pos="8000">
                  <a:srgbClr val="000000"/>
                </a:gs>
                <a:gs pos="100000">
                  <a:schemeClr val="accent1">
                    <a:lumMod val="7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effectLst>
                  <a:outerShdw blurRad="38100" dist="38100" dir="2700000" algn="tl">
                    <a:srgbClr val="000000">
                      <a:alpha val="43137"/>
                    </a:srgbClr>
                  </a:outerShdw>
                </a:effectLst>
              </a:endParaRPr>
            </a:p>
          </p:txBody>
        </p:sp>
        <p:sp>
          <p:nvSpPr>
            <p:cNvPr id="15" name="Rectangle 14">
              <a:extLst>
                <a:ext uri="{FF2B5EF4-FFF2-40B4-BE49-F238E27FC236}">
                  <a16:creationId xmlns:a16="http://schemas.microsoft.com/office/drawing/2014/main" id="{C4115B42-2CDE-4870-A035-107AEF8DE0DF}"/>
                </a:ext>
              </a:extLst>
            </p:cNvPr>
            <p:cNvSpPr/>
            <p:nvPr/>
          </p:nvSpPr>
          <p:spPr>
            <a:xfrm>
              <a:off x="8150352" y="4352539"/>
              <a:ext cx="4041648" cy="2505456"/>
            </a:xfrm>
            <a:prstGeom prst="rect">
              <a:avLst/>
            </a:prstGeom>
            <a:gradFill flip="none" rotWithShape="1">
              <a:gsLst>
                <a:gs pos="2000">
                  <a:schemeClr val="accent1">
                    <a:alpha val="29000"/>
                  </a:schemeClr>
                </a:gs>
                <a:gs pos="100000">
                  <a:srgbClr val="000000">
                    <a:alpha val="3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effectLst>
                  <a:outerShdw blurRad="38100" dist="38100" dir="2700000" algn="tl">
                    <a:srgbClr val="000000">
                      <a:alpha val="43137"/>
                    </a:srgbClr>
                  </a:outerShdw>
                </a:effectLst>
              </a:endParaRPr>
            </a:p>
          </p:txBody>
        </p:sp>
        <p:sp>
          <p:nvSpPr>
            <p:cNvPr id="17" name="Oval 16">
              <a:extLst>
                <a:ext uri="{FF2B5EF4-FFF2-40B4-BE49-F238E27FC236}">
                  <a16:creationId xmlns:a16="http://schemas.microsoft.com/office/drawing/2014/main" id="{65F6619C-FAE6-48DC-80CA-6D44FDB04C12}"/>
                </a:ext>
              </a:extLst>
            </p:cNvPr>
            <p:cNvSpPr/>
            <p:nvPr/>
          </p:nvSpPr>
          <p:spPr>
            <a:xfrm rot="1066979">
              <a:off x="8788765" y="1190693"/>
              <a:ext cx="3931920" cy="3931920"/>
            </a:xfrm>
            <a:prstGeom prst="ellipse">
              <a:avLst/>
            </a:prstGeom>
            <a:gradFill>
              <a:gsLst>
                <a:gs pos="2000">
                  <a:schemeClr val="accent1">
                    <a:alpha val="29000"/>
                    <a:lumMod val="100000"/>
                  </a:schemeClr>
                </a:gs>
                <a:gs pos="100000">
                  <a:srgbClr val="000000">
                    <a:alpha val="30000"/>
                  </a:srgb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effectLst>
                  <a:outerShdw blurRad="38100" dist="38100" dir="2700000" algn="tl">
                    <a:srgbClr val="000000">
                      <a:alpha val="43137"/>
                    </a:srgbClr>
                  </a:outerShdw>
                </a:effectLst>
              </a:endParaRPr>
            </a:p>
          </p:txBody>
        </p:sp>
      </p:grpSp>
      <p:sp>
        <p:nvSpPr>
          <p:cNvPr id="6" name="Rectangle 4">
            <a:extLst>
              <a:ext uri="{FF2B5EF4-FFF2-40B4-BE49-F238E27FC236}">
                <a16:creationId xmlns:a16="http://schemas.microsoft.com/office/drawing/2014/main" id="{96D35C99-2711-43DD-BCB2-069CC0259745}"/>
              </a:ext>
            </a:extLst>
          </p:cNvPr>
          <p:cNvSpPr>
            <a:spLocks noGrp="1" noChangeArrowheads="1"/>
          </p:cNvSpPr>
          <p:nvPr>
            <p:ph type="dt" sz="half" idx="10"/>
          </p:nvPr>
        </p:nvSpPr>
        <p:spPr>
          <a:xfrm>
            <a:off x="838200" y="6356350"/>
            <a:ext cx="2049855" cy="365125"/>
          </a:xfrm>
        </p:spPr>
        <p:txBody>
          <a:bodyPr vert="horz" lIns="91440" tIns="45720" rIns="91440" bIns="45720" rtlCol="0" anchor="ctr">
            <a:normAutofit/>
          </a:bodyPr>
          <a:lstStyle>
            <a:lvl1pPr>
              <a:defRPr sz="900" b="1">
                <a:solidFill>
                  <a:schemeClr val="bg1"/>
                </a:solidFill>
                <a:latin typeface="+mn-lt"/>
              </a:defRPr>
            </a:lvl1pPr>
          </a:lstStyle>
          <a:p>
            <a:pPr defTabSz="914400">
              <a:spcAft>
                <a:spcPts val="600"/>
              </a:spcAft>
              <a:defRPr/>
            </a:pPr>
            <a:r>
              <a:rPr lang="en-US" altLang="en-US" sz="1200" b="0" dirty="0">
                <a:solidFill>
                  <a:srgbClr val="FFFFFF"/>
                </a:solidFill>
                <a:latin typeface="Calibri" panose="020F0502020204030204"/>
              </a:rPr>
              <a:t>© Eric F. Glover 2021</a:t>
            </a:r>
          </a:p>
        </p:txBody>
      </p:sp>
      <p:sp>
        <p:nvSpPr>
          <p:cNvPr id="11" name="Rectangle 4">
            <a:extLst>
              <a:ext uri="{FF2B5EF4-FFF2-40B4-BE49-F238E27FC236}">
                <a16:creationId xmlns:a16="http://schemas.microsoft.com/office/drawing/2014/main" id="{27A8950C-6A28-46DE-B208-C35887634C00}"/>
              </a:ext>
            </a:extLst>
          </p:cNvPr>
          <p:cNvSpPr txBox="1">
            <a:spLocks noChangeArrowheads="1"/>
          </p:cNvSpPr>
          <p:nvPr/>
        </p:nvSpPr>
        <p:spPr>
          <a:xfrm>
            <a:off x="76200" y="6553200"/>
            <a:ext cx="1431255" cy="258077"/>
          </a:xfrm>
          <a:prstGeom prst="rect">
            <a:avLst/>
          </a:prstGeom>
          <a:ln/>
        </p:spPr>
        <p:txBody>
          <a:bodyPr vert="horz" lIns="91440" tIns="45720" rIns="91440" bIns="45720" rtlCol="0" anchor="b"/>
          <a:lstStyle>
            <a:defPPr>
              <a:defRPr lang="en-US"/>
            </a:defPPr>
            <a:lvl1pPr marL="0" algn="l" defTabSz="457200" rtl="0" eaLnBrk="1" latinLnBrk="0" hangingPunct="1">
              <a:defRPr sz="9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dirty="0"/>
              <a:t>© Eric F. Glover 2021</a:t>
            </a:r>
          </a:p>
        </p:txBody>
      </p:sp>
      <p:sp>
        <p:nvSpPr>
          <p:cNvPr id="16" name="Rectangle 6">
            <a:extLst>
              <a:ext uri="{FF2B5EF4-FFF2-40B4-BE49-F238E27FC236}">
                <a16:creationId xmlns:a16="http://schemas.microsoft.com/office/drawing/2014/main" id="{F253D238-642E-4A08-B412-D7D8A9AEDBF8}"/>
              </a:ext>
            </a:extLst>
          </p:cNvPr>
          <p:cNvSpPr txBox="1">
            <a:spLocks noChangeArrowheads="1"/>
          </p:cNvSpPr>
          <p:nvPr/>
        </p:nvSpPr>
        <p:spPr>
          <a:xfrm>
            <a:off x="10977824" y="6482455"/>
            <a:ext cx="1186758" cy="36512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2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spcAft>
                <a:spcPts val="600"/>
              </a:spcAft>
              <a:defRPr/>
            </a:pPr>
            <a:fld id="{525D6D22-F3CC-406C-AB7C-C30BB762FCEA}" type="slidenum">
              <a:rPr lang="en-US" altLang="en-US" b="0" smtClean="0">
                <a:latin typeface="Calibri" panose="020F0502020204030204"/>
              </a:rPr>
              <a:pPr defTabSz="914400">
                <a:spcAft>
                  <a:spcPts val="600"/>
                </a:spcAft>
                <a:defRPr/>
              </a:pPr>
              <a:t>7</a:t>
            </a:fld>
            <a:endParaRPr lang="en-US" altLang="en-US" b="0" dirty="0">
              <a:latin typeface="Calibri" panose="020F0502020204030204"/>
            </a:endParaRPr>
          </a:p>
        </p:txBody>
      </p:sp>
      <p:sp>
        <p:nvSpPr>
          <p:cNvPr id="18" name="Rectangle 4">
            <a:extLst>
              <a:ext uri="{FF2B5EF4-FFF2-40B4-BE49-F238E27FC236}">
                <a16:creationId xmlns:a16="http://schemas.microsoft.com/office/drawing/2014/main" id="{A8322DE8-A563-489C-B952-82ACFBFF1066}"/>
              </a:ext>
            </a:extLst>
          </p:cNvPr>
          <p:cNvSpPr txBox="1">
            <a:spLocks noChangeArrowheads="1"/>
          </p:cNvSpPr>
          <p:nvPr/>
        </p:nvSpPr>
        <p:spPr>
          <a:xfrm>
            <a:off x="0" y="6492875"/>
            <a:ext cx="2743200" cy="365125"/>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9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spcAft>
                <a:spcPts val="600"/>
              </a:spcAft>
              <a:defRPr/>
            </a:pPr>
            <a:r>
              <a:rPr lang="en-US" altLang="en-US" sz="800" dirty="0">
                <a:solidFill>
                  <a:schemeClr val="tx1"/>
                </a:solidFill>
                <a:latin typeface="Segoe UI" panose="020B0502040204020203" pitchFamily="34" charset="0"/>
                <a:cs typeface="Segoe UI" panose="020B0502040204020203" pitchFamily="34" charset="0"/>
              </a:rPr>
              <a:t>© Eric F. Glover 2021</a:t>
            </a:r>
          </a:p>
        </p:txBody>
      </p:sp>
      <p:sp>
        <p:nvSpPr>
          <p:cNvPr id="26" name="Rectangle: Rounded Corners 25">
            <a:extLst>
              <a:ext uri="{FF2B5EF4-FFF2-40B4-BE49-F238E27FC236}">
                <a16:creationId xmlns:a16="http://schemas.microsoft.com/office/drawing/2014/main" id="{335FC761-B1CB-4083-BD23-FB0F90B9FFC2}"/>
              </a:ext>
            </a:extLst>
          </p:cNvPr>
          <p:cNvSpPr/>
          <p:nvPr/>
        </p:nvSpPr>
        <p:spPr bwMode="auto">
          <a:xfrm>
            <a:off x="8529014" y="808240"/>
            <a:ext cx="3267920" cy="1217912"/>
          </a:xfrm>
          <a:prstGeom prst="roundRect">
            <a:avLst/>
          </a:prstGeom>
          <a:solidFill>
            <a:schemeClr val="bg1"/>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182880" rIns="91440" bIns="0" numCol="1" rtlCol="0" anchor="ctr" anchorCtr="0" compatLnSpc="1">
            <a:prstTxWarp prst="textNoShape">
              <a:avLst/>
            </a:prstTxWarp>
          </a:bodyPr>
          <a:lstStyle/>
          <a:p>
            <a:pPr algn="ctr">
              <a:spcAft>
                <a:spcPts val="600"/>
              </a:spcAft>
            </a:pPr>
            <a:r>
              <a:rPr lang="en-US" sz="6600" b="1" dirty="0">
                <a:solidFill>
                  <a:srgbClr val="910101"/>
                </a:solidFill>
                <a:effectLst>
                  <a:outerShdw blurRad="38100" dist="38100" dir="2700000" algn="tl">
                    <a:srgbClr val="000000">
                      <a:alpha val="43137"/>
                    </a:srgbClr>
                  </a:outerShdw>
                </a:effectLst>
                <a:latin typeface="Papyrus" panose="03070502060502030205" pitchFamily="66" charset="0"/>
              </a:rPr>
              <a:t>Athens</a:t>
            </a:r>
            <a:endParaRPr lang="en-US" sz="5400" b="1" i="1" dirty="0">
              <a:latin typeface="Papyrus" panose="03070502060502030205" pitchFamily="66" charset="0"/>
            </a:endParaRPr>
          </a:p>
        </p:txBody>
      </p:sp>
      <p:sp>
        <p:nvSpPr>
          <p:cNvPr id="22" name="TextBox 21">
            <a:extLst>
              <a:ext uri="{FF2B5EF4-FFF2-40B4-BE49-F238E27FC236}">
                <a16:creationId xmlns:a16="http://schemas.microsoft.com/office/drawing/2014/main" id="{2052C1E8-32F9-45A0-96F6-908859272867}"/>
              </a:ext>
            </a:extLst>
          </p:cNvPr>
          <p:cNvSpPr txBox="1"/>
          <p:nvPr/>
        </p:nvSpPr>
        <p:spPr>
          <a:xfrm>
            <a:off x="296197" y="3870807"/>
            <a:ext cx="7563003" cy="1631216"/>
          </a:xfrm>
          <a:prstGeom prst="rect">
            <a:avLst/>
          </a:prstGeom>
          <a:noFill/>
        </p:spPr>
        <p:txBody>
          <a:bodyPr wrap="square" rtlCol="0">
            <a:spAutoFit/>
          </a:bodyPr>
          <a:lstStyle/>
          <a:p>
            <a:pPr marL="339725" lvl="2" indent="-339725">
              <a:spcAft>
                <a:spcPts val="1200"/>
              </a:spcAft>
              <a:buClr>
                <a:srgbClr val="C00000"/>
              </a:buClr>
              <a:buFont typeface="Wingdings" panose="05000000000000000000" pitchFamily="2" charset="2"/>
              <a:buChar char="Ø"/>
            </a:pPr>
            <a:r>
              <a:rPr lang="en-US" b="1" dirty="0">
                <a:latin typeface="Segoe UI Semibold" panose="020B0702040204020203" pitchFamily="34" charset="0"/>
                <a:cs typeface="Segoe UI Semibold" panose="020B0702040204020203" pitchFamily="34" charset="0"/>
              </a:rPr>
              <a:t>The statues were beautiful, they were made of stone, brass, gold, silver, ivory and marble and they were elegantly fashioned by the world’s greatest sculptors.</a:t>
            </a:r>
          </a:p>
          <a:p>
            <a:pPr marL="339725" lvl="2" indent="-339725">
              <a:spcAft>
                <a:spcPts val="1200"/>
              </a:spcAft>
              <a:buClr>
                <a:srgbClr val="C00000"/>
              </a:buClr>
              <a:buFont typeface="Wingdings" panose="05000000000000000000" pitchFamily="2" charset="2"/>
              <a:buChar char="Ø"/>
            </a:pPr>
            <a:r>
              <a:rPr lang="en-US" b="1" dirty="0">
                <a:latin typeface="Segoe UI Semibold" panose="020B0702040204020203" pitchFamily="34" charset="0"/>
                <a:cs typeface="Segoe UI Semibold" panose="020B0702040204020203" pitchFamily="34" charset="0"/>
              </a:rPr>
              <a:t>There were images of Apollo, Jupiter, Venus, Mercury, Neptune, and Diana – the whole Greek pantheon, all the gods of Olympus.  </a:t>
            </a:r>
            <a:endParaRPr lang="en-US" b="1" dirty="0">
              <a:solidFill>
                <a:srgbClr val="C00000"/>
              </a:solidFill>
              <a:latin typeface="Segoe UI Black" panose="020B0A02040204020203" pitchFamily="34" charset="0"/>
              <a:ea typeface="Segoe UI Black" panose="020B0A02040204020203" pitchFamily="34" charset="0"/>
              <a:cs typeface="Segoe UI Semibold" panose="020B0702040204020203" pitchFamily="34" charset="0"/>
            </a:endParaRPr>
          </a:p>
        </p:txBody>
      </p:sp>
      <p:sp>
        <p:nvSpPr>
          <p:cNvPr id="8" name="TextBox 7">
            <a:extLst>
              <a:ext uri="{FF2B5EF4-FFF2-40B4-BE49-F238E27FC236}">
                <a16:creationId xmlns:a16="http://schemas.microsoft.com/office/drawing/2014/main" id="{0995D7E1-D972-4844-9919-3DE5E33579FC}"/>
              </a:ext>
            </a:extLst>
          </p:cNvPr>
          <p:cNvSpPr txBox="1"/>
          <p:nvPr/>
        </p:nvSpPr>
        <p:spPr>
          <a:xfrm>
            <a:off x="8528017" y="2415404"/>
            <a:ext cx="3181548" cy="3274230"/>
          </a:xfrm>
          <a:prstGeom prst="rect">
            <a:avLst/>
          </a:prstGeom>
          <a:noFill/>
        </p:spPr>
        <p:txBody>
          <a:bodyPr wrap="square" rtlCol="0">
            <a:spAutoFit/>
          </a:bodyPr>
          <a:lstStyle/>
          <a:p>
            <a:pPr algn="ctr">
              <a:lnSpc>
                <a:spcPct val="150000"/>
              </a:lnSpc>
            </a:pPr>
            <a:r>
              <a:rPr lang="en-US" sz="2000" b="1" i="1" dirty="0">
                <a:solidFill>
                  <a:schemeClr val="bg1"/>
                </a:solidFill>
                <a:latin typeface="Segoe UI Semibold" panose="020B0702040204020203" pitchFamily="34" charset="0"/>
                <a:cs typeface="Segoe UI Semibold" panose="020B0702040204020203" pitchFamily="34" charset="0"/>
              </a:rPr>
              <a:t>Athens had innumerable temples, shrines, statues and altars including a huge gold and ivory statue of Athena that could be seen from forty miles away.</a:t>
            </a:r>
            <a:endParaRPr lang="en-US" sz="2000" i="1" dirty="0">
              <a:solidFill>
                <a:schemeClr val="bg1"/>
              </a:solidFill>
            </a:endParaRPr>
          </a:p>
        </p:txBody>
      </p:sp>
    </p:spTree>
    <p:extLst>
      <p:ext uri="{BB962C8B-B14F-4D97-AF65-F5344CB8AC3E}">
        <p14:creationId xmlns:p14="http://schemas.microsoft.com/office/powerpoint/2010/main" val="311334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3557725F-5149-44D1-ACB7-626F0A6DFEE8}"/>
              </a:ext>
            </a:extLst>
          </p:cNvPr>
          <p:cNvSpPr/>
          <p:nvPr/>
        </p:nvSpPr>
        <p:spPr bwMode="auto">
          <a:xfrm>
            <a:off x="304800" y="294538"/>
            <a:ext cx="11658599" cy="1033669"/>
          </a:xfrm>
          <a:prstGeom prst="roundRect">
            <a:avLst/>
          </a:prstGeom>
          <a:scene3d>
            <a:camera prst="orthographicFront">
              <a:rot lat="0" lon="0" rev="0"/>
            </a:camera>
            <a:lightRig rig="soft" dir="t">
              <a:rot lat="0" lon="0" rev="0"/>
            </a:lightRig>
          </a:scene3d>
        </p:spPr>
        <p:txBody>
          <a:bodyPr vert="horz" lIns="91440" tIns="45720" rIns="91440" bIns="45720" numCol="1" rtlCol="0" anchor="ctr" anchorCtr="0" compatLnSpc="1">
            <a:prstTxWarp prst="textNoShape">
              <a:avLst/>
            </a:prstTxWarp>
            <a:normAutofit/>
          </a:bodyPr>
          <a:lstStyle/>
          <a:p>
            <a:pPr defTabSz="914400">
              <a:lnSpc>
                <a:spcPct val="90000"/>
              </a:lnSpc>
              <a:spcBef>
                <a:spcPct val="0"/>
              </a:spcBef>
              <a:spcAft>
                <a:spcPts val="600"/>
              </a:spcAft>
              <a:tabLst>
                <a:tab pos="11255375" algn="r"/>
              </a:tabLst>
            </a:pPr>
            <a:r>
              <a:rPr lang="en-US" sz="4800" b="1" cap="small" dirty="0">
                <a:solidFill>
                  <a:srgbClr val="FFFFFF"/>
                </a:solidFill>
                <a:effectLst>
                  <a:outerShdw blurRad="38100" dist="38100" dir="2700000" algn="tl">
                    <a:srgbClr val="000000">
                      <a:alpha val="43137"/>
                    </a:srgbClr>
                  </a:outerShdw>
                </a:effectLst>
                <a:latin typeface="Segoe UI" panose="020B0502040204020203" pitchFamily="34" charset="0"/>
                <a:ea typeface="+mj-ea"/>
                <a:cs typeface="Segoe UI" panose="020B0502040204020203" pitchFamily="34" charset="0"/>
              </a:rPr>
              <a:t>Compelled to Act</a:t>
            </a:r>
            <a:r>
              <a:rPr lang="en-US" sz="4000" kern="1200" dirty="0">
                <a:solidFill>
                  <a:srgbClr val="FFFFFF"/>
                </a:solidFill>
                <a:effectLst>
                  <a:outerShdw blurRad="38100" dist="38100" dir="2700000" algn="tl">
                    <a:srgbClr val="000000">
                      <a:alpha val="43137"/>
                    </a:srgbClr>
                  </a:outerShdw>
                </a:effectLst>
                <a:latin typeface="+mj-lt"/>
                <a:ea typeface="+mj-ea"/>
                <a:cs typeface="+mj-cs"/>
              </a:rPr>
              <a:t>	</a:t>
            </a:r>
            <a:r>
              <a:rPr lang="en-US" sz="3200" kern="1200" dirty="0">
                <a:solidFill>
                  <a:srgbClr val="FFFFFF"/>
                </a:solidFill>
                <a:effectLst>
                  <a:outerShdw blurRad="38100" dist="38100" dir="2700000" algn="tl">
                    <a:srgbClr val="000000">
                      <a:alpha val="43137"/>
                    </a:srgbClr>
                  </a:outerShdw>
                </a:effectLst>
                <a:latin typeface="Segoe UI" panose="020B0502040204020203" pitchFamily="34" charset="0"/>
                <a:ea typeface="+mj-ea"/>
                <a:cs typeface="Segoe UI" panose="020B0502040204020203" pitchFamily="34" charset="0"/>
              </a:rPr>
              <a:t>Acts 17:17-21</a:t>
            </a:r>
          </a:p>
        </p:txBody>
      </p:sp>
      <p:sp>
        <p:nvSpPr>
          <p:cNvPr id="7" name="Content Placeholder 2">
            <a:extLst>
              <a:ext uri="{FF2B5EF4-FFF2-40B4-BE49-F238E27FC236}">
                <a16:creationId xmlns:a16="http://schemas.microsoft.com/office/drawing/2014/main" id="{171BDC59-AB62-4E3E-98ED-9552F438EE52}"/>
              </a:ext>
            </a:extLst>
          </p:cNvPr>
          <p:cNvSpPr txBox="1">
            <a:spLocks/>
          </p:cNvSpPr>
          <p:nvPr/>
        </p:nvSpPr>
        <p:spPr bwMode="auto">
          <a:xfrm>
            <a:off x="591532" y="1661802"/>
            <a:ext cx="11020546" cy="4734732"/>
          </a:xfrm>
          <a:prstGeom prst="rect">
            <a:avLst/>
          </a:prstGeom>
          <a:scene3d>
            <a:camera prst="orthographicFront">
              <a:rot lat="0" lon="0" rev="0"/>
            </a:camera>
            <a:lightRig rig="soft" dir="t">
              <a:rot lat="0" lon="0" rev="0"/>
            </a:lightRig>
          </a:scene3d>
        </p:spPr>
        <p:txBody>
          <a:bodyPr vert="horz" lIns="91440" tIns="45720" rIns="91440" bIns="45720" numCol="1" rtlCol="0" anchor="t" anchorCtr="0" compatLnSpc="1">
            <a:prstTxWarp prst="textNoShape">
              <a:avLst/>
            </a:prstTxWarp>
            <a:noAutofit/>
          </a:bodyPr>
          <a:lstStyle>
            <a:lvl1pPr indent="460375" algn="just" defTabSz="914400">
              <a:lnSpc>
                <a:spcPct val="125000"/>
              </a:lnSpc>
              <a:spcBef>
                <a:spcPts val="0"/>
              </a:spcBef>
              <a:buFont typeface="Arial" panose="020B0604020202020204" pitchFamily="34" charset="0"/>
              <a:buNone/>
              <a:defRPr spc="-25" baseline="30000">
                <a:effectLst/>
                <a:latin typeface="Segoe UI Semibold" panose="020B0702040204020203" pitchFamily="34" charset="0"/>
                <a:ea typeface="Times New Roman" panose="02020603050405020304" pitchFamily="18" charset="0"/>
                <a:cs typeface="Segoe UI Semibold" panose="020B0702040204020203" pitchFamily="34"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a:lnSpc>
                <a:spcPct val="150000"/>
              </a:lnSpc>
              <a:buClr>
                <a:srgbClr val="C00000"/>
              </a:buClr>
            </a:pPr>
            <a:r>
              <a:rPr lang="en-US" sz="2000" baseline="0" dirty="0"/>
              <a:t> </a:t>
            </a:r>
            <a:r>
              <a:rPr lang="en-US" sz="2000" dirty="0"/>
              <a:t>17</a:t>
            </a:r>
            <a:r>
              <a:rPr lang="en-US" sz="2000" baseline="0" dirty="0"/>
              <a:t>So he reasoned </a:t>
            </a:r>
            <a:r>
              <a:rPr lang="en-US" sz="2000" baseline="0" dirty="0">
                <a:effectLst>
                  <a:glow rad="190500">
                    <a:schemeClr val="accent4">
                      <a:alpha val="60000"/>
                    </a:schemeClr>
                  </a:glow>
                </a:effectLst>
              </a:rPr>
              <a:t>in the synagogue</a:t>
            </a:r>
            <a:r>
              <a:rPr lang="en-US" sz="2000" baseline="0" dirty="0"/>
              <a:t> with the Jews and with those who worshiped God, as well as </a:t>
            </a:r>
            <a:r>
              <a:rPr lang="en-US" sz="2000" baseline="0" dirty="0">
                <a:effectLst>
                  <a:glow rad="190500">
                    <a:schemeClr val="accent4">
                      <a:alpha val="60000"/>
                    </a:schemeClr>
                  </a:glow>
                </a:effectLst>
              </a:rPr>
              <a:t>in the marketplace</a:t>
            </a:r>
            <a:r>
              <a:rPr lang="en-US" sz="2000" baseline="0" dirty="0"/>
              <a:t> every day with those who happened to be there. </a:t>
            </a:r>
            <a:r>
              <a:rPr lang="en-US" sz="2000" dirty="0"/>
              <a:t>18</a:t>
            </a:r>
            <a:r>
              <a:rPr lang="en-US" sz="2000" baseline="0" dirty="0"/>
              <a:t>Some of the Epicurean and Stoic philosophers also debated with him. Some said, “What is this ignorant show-off trying to say?” </a:t>
            </a:r>
          </a:p>
          <a:p>
            <a:pPr>
              <a:lnSpc>
                <a:spcPct val="150000"/>
              </a:lnSpc>
              <a:buClr>
                <a:srgbClr val="C00000"/>
              </a:buClr>
            </a:pPr>
            <a:r>
              <a:rPr lang="en-US" sz="2000" baseline="0" dirty="0"/>
              <a:t>Others replied, “He seems to be a preacher of foreign deities”—because he was </a:t>
            </a:r>
            <a:r>
              <a:rPr lang="en-US" sz="2000" b="1" baseline="0" dirty="0">
                <a:effectLst>
                  <a:glow rad="228600">
                    <a:schemeClr val="accent6">
                      <a:satMod val="175000"/>
                      <a:alpha val="40000"/>
                    </a:schemeClr>
                  </a:glow>
                </a:effectLst>
                <a:latin typeface="Segoe UI" panose="020B0502040204020203" pitchFamily="34" charset="0"/>
                <a:cs typeface="Segoe UI" panose="020B0502040204020203" pitchFamily="34" charset="0"/>
              </a:rPr>
              <a:t>telling the good news about Jesus and the resurrection</a:t>
            </a:r>
            <a:r>
              <a:rPr lang="en-US" sz="2000" baseline="0" dirty="0">
                <a:effectLst>
                  <a:glow rad="228600">
                    <a:schemeClr val="accent6">
                      <a:satMod val="175000"/>
                      <a:alpha val="40000"/>
                    </a:schemeClr>
                  </a:glow>
                </a:effectLst>
              </a:rPr>
              <a:t>. </a:t>
            </a:r>
          </a:p>
          <a:p>
            <a:pPr>
              <a:lnSpc>
                <a:spcPct val="150000"/>
              </a:lnSpc>
              <a:buClr>
                <a:srgbClr val="C00000"/>
              </a:buClr>
            </a:pPr>
            <a:r>
              <a:rPr lang="en-US" sz="2000" dirty="0"/>
              <a:t>19</a:t>
            </a:r>
            <a:r>
              <a:rPr lang="en-US" sz="2000" baseline="0" dirty="0"/>
              <a:t>They took him and brought him </a:t>
            </a:r>
            <a:r>
              <a:rPr lang="en-US" sz="2000" baseline="0" dirty="0">
                <a:effectLst>
                  <a:glow rad="190500">
                    <a:schemeClr val="accent4">
                      <a:alpha val="60000"/>
                    </a:schemeClr>
                  </a:glow>
                </a:effectLst>
              </a:rPr>
              <a:t>to the Areopagus</a:t>
            </a:r>
            <a:r>
              <a:rPr lang="en-US" sz="2000" baseline="0" dirty="0"/>
              <a:t>, and said, “May we learn about this new teaching you are presenting? </a:t>
            </a:r>
            <a:r>
              <a:rPr lang="en-US" sz="2000" dirty="0"/>
              <a:t>20</a:t>
            </a:r>
            <a:r>
              <a:rPr lang="en-US" sz="2000" baseline="0" dirty="0"/>
              <a:t>Because what you say sounds strange to us, and we want to know what these things mean.” </a:t>
            </a:r>
            <a:r>
              <a:rPr lang="en-US" sz="2000" dirty="0"/>
              <a:t>21</a:t>
            </a:r>
            <a:r>
              <a:rPr lang="en-US" sz="2000" baseline="0" dirty="0"/>
              <a:t>Now all the Athenians and the foreigners residing there spent their time on nothing else but telling or hearing something new. </a:t>
            </a:r>
          </a:p>
        </p:txBody>
      </p:sp>
      <p:sp>
        <p:nvSpPr>
          <p:cNvPr id="6" name="Rectangle 4">
            <a:extLst>
              <a:ext uri="{FF2B5EF4-FFF2-40B4-BE49-F238E27FC236}">
                <a16:creationId xmlns:a16="http://schemas.microsoft.com/office/drawing/2014/main" id="{96D35C99-2711-43DD-BCB2-069CC0259745}"/>
              </a:ext>
            </a:extLst>
          </p:cNvPr>
          <p:cNvSpPr>
            <a:spLocks noGrp="1" noChangeArrowheads="1"/>
          </p:cNvSpPr>
          <p:nvPr>
            <p:ph type="dt" sz="half" idx="10"/>
          </p:nvPr>
        </p:nvSpPr>
        <p:spPr>
          <a:xfrm>
            <a:off x="0" y="6492875"/>
            <a:ext cx="2743200" cy="365125"/>
          </a:xfrm>
        </p:spPr>
        <p:txBody>
          <a:bodyPr vert="horz" lIns="91440" tIns="45720" rIns="91440" bIns="45720" rtlCol="0" anchor="ctr">
            <a:normAutofit/>
          </a:bodyPr>
          <a:lstStyle>
            <a:lvl1pPr>
              <a:defRPr sz="900" b="1">
                <a:solidFill>
                  <a:schemeClr val="bg1"/>
                </a:solidFill>
                <a:latin typeface="+mn-lt"/>
              </a:defRPr>
            </a:lvl1pPr>
          </a:lstStyle>
          <a:p>
            <a:pPr defTabSz="914400">
              <a:spcAft>
                <a:spcPts val="600"/>
              </a:spcAft>
              <a:defRPr/>
            </a:pPr>
            <a:r>
              <a:rPr lang="en-US" altLang="en-US" sz="800" dirty="0">
                <a:solidFill>
                  <a:schemeClr val="tx1"/>
                </a:solidFill>
                <a:latin typeface="Segoe UI" panose="020B0502040204020203" pitchFamily="34" charset="0"/>
                <a:cs typeface="Segoe UI" panose="020B0502040204020203" pitchFamily="34" charset="0"/>
              </a:rPr>
              <a:t>© Eric F. Glover 2021</a:t>
            </a:r>
            <a:endParaRPr lang="en-US" altLang="en-US" sz="800" b="1" dirty="0">
              <a:solidFill>
                <a:schemeClr val="tx1"/>
              </a:solidFill>
              <a:latin typeface="Segoe UI" panose="020B0502040204020203" pitchFamily="34" charset="0"/>
              <a:cs typeface="Segoe UI" panose="020B0502040204020203" pitchFamily="34" charset="0"/>
            </a:endParaRPr>
          </a:p>
        </p:txBody>
      </p:sp>
      <p:sp>
        <p:nvSpPr>
          <p:cNvPr id="8" name="Rectangle 6">
            <a:extLst>
              <a:ext uri="{FF2B5EF4-FFF2-40B4-BE49-F238E27FC236}">
                <a16:creationId xmlns:a16="http://schemas.microsoft.com/office/drawing/2014/main" id="{67F5462F-1EAF-481E-9E06-460CAB3C384C}"/>
              </a:ext>
            </a:extLst>
          </p:cNvPr>
          <p:cNvSpPr>
            <a:spLocks noGrp="1" noChangeArrowheads="1"/>
          </p:cNvSpPr>
          <p:nvPr>
            <p:ph type="sldNum" sz="quarter" idx="12"/>
          </p:nvPr>
        </p:nvSpPr>
        <p:spPr>
          <a:xfrm>
            <a:off x="11658600" y="6455431"/>
            <a:ext cx="445913" cy="365125"/>
          </a:xfrm>
        </p:spPr>
        <p:txBody>
          <a:bodyPr vert="horz" lIns="91440" tIns="45720" rIns="91440" bIns="45720" rtlCol="0" anchor="ctr">
            <a:normAutofit/>
          </a:bodyPr>
          <a:lstStyle>
            <a:lvl1pPr>
              <a:defRPr sz="1200" b="1">
                <a:solidFill>
                  <a:schemeClr val="bg1"/>
                </a:solidFill>
                <a:latin typeface="+mn-lt"/>
              </a:defRPr>
            </a:lvl1pPr>
          </a:lstStyle>
          <a:p>
            <a:pPr defTabSz="914400">
              <a:spcAft>
                <a:spcPts val="600"/>
              </a:spcAft>
              <a:defRPr/>
            </a:pPr>
            <a:fld id="{525D6D22-F3CC-406C-AB7C-C30BB762FCEA}" type="slidenum">
              <a:rPr lang="en-US" altLang="en-US" sz="1000">
                <a:solidFill>
                  <a:schemeClr val="tx1"/>
                </a:solidFill>
                <a:latin typeface="Segoe UI Semibold" panose="020B0702040204020203" pitchFamily="34" charset="0"/>
                <a:cs typeface="Segoe UI Semibold" panose="020B0702040204020203" pitchFamily="34" charset="0"/>
              </a:rPr>
              <a:pPr defTabSz="914400">
                <a:spcAft>
                  <a:spcPts val="600"/>
                </a:spcAft>
                <a:defRPr/>
              </a:pPr>
              <a:t>8</a:t>
            </a:fld>
            <a:endParaRPr lang="en-US" altLang="en-US" sz="1000"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8164721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4" name="Rectangle 1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Rectangle 2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C26F0809-F6DC-41A6-BCD5-838DB7B69239}"/>
              </a:ext>
            </a:extLst>
          </p:cNvPr>
          <p:cNvSpPr>
            <a:spLocks noGrp="1" noChangeArrowheads="1"/>
          </p:cNvSpPr>
          <p:nvPr>
            <p:ph type="sldNum" sz="quarter" idx="12"/>
          </p:nvPr>
        </p:nvSpPr>
        <p:spPr>
          <a:xfrm>
            <a:off x="11704320" y="6455664"/>
            <a:ext cx="448056" cy="365125"/>
          </a:xfrm>
        </p:spPr>
        <p:txBody>
          <a:bodyPr vert="horz" lIns="91440" tIns="45720" rIns="91440" bIns="45720" rtlCol="0" anchor="ctr">
            <a:normAutofit/>
          </a:bodyPr>
          <a:lstStyle>
            <a:lvl1pPr>
              <a:defRPr sz="1200" b="1">
                <a:solidFill>
                  <a:schemeClr val="bg1"/>
                </a:solidFill>
                <a:latin typeface="+mn-lt"/>
              </a:defRPr>
            </a:lvl1pPr>
          </a:lstStyle>
          <a:p>
            <a:pPr defTabSz="914400">
              <a:spcAft>
                <a:spcPts val="600"/>
              </a:spcAft>
              <a:defRPr/>
            </a:pPr>
            <a:fld id="{525D6D22-F3CC-406C-AB7C-C30BB762FCEA}" type="slidenum">
              <a:rPr lang="en-US" altLang="en-US" sz="1100">
                <a:solidFill>
                  <a:schemeClr val="tx1">
                    <a:lumMod val="50000"/>
                    <a:lumOff val="50000"/>
                  </a:schemeClr>
                </a:solidFill>
              </a:rPr>
              <a:pPr defTabSz="914400">
                <a:spcAft>
                  <a:spcPts val="600"/>
                </a:spcAft>
                <a:defRPr/>
              </a:pPr>
              <a:t>9</a:t>
            </a:fld>
            <a:endParaRPr lang="en-US" altLang="en-US" sz="1100" dirty="0">
              <a:solidFill>
                <a:schemeClr val="tx1">
                  <a:lumMod val="50000"/>
                  <a:lumOff val="50000"/>
                </a:schemeClr>
              </a:solidFill>
            </a:endParaRPr>
          </a:p>
        </p:txBody>
      </p:sp>
      <p:sp>
        <p:nvSpPr>
          <p:cNvPr id="6" name="Rectangle: Rounded Corners 5">
            <a:extLst>
              <a:ext uri="{FF2B5EF4-FFF2-40B4-BE49-F238E27FC236}">
                <a16:creationId xmlns:a16="http://schemas.microsoft.com/office/drawing/2014/main" id="{0D5B596B-725A-4D4E-919B-0D56FA2E43E7}"/>
              </a:ext>
            </a:extLst>
          </p:cNvPr>
          <p:cNvSpPr/>
          <p:nvPr/>
        </p:nvSpPr>
        <p:spPr bwMode="auto">
          <a:xfrm>
            <a:off x="499399" y="646633"/>
            <a:ext cx="2970836" cy="1515477"/>
          </a:xfrm>
          <a:prstGeom prst="roundRect">
            <a:avLst/>
          </a:prstGeom>
          <a:solidFill>
            <a:schemeClr val="bg1"/>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182880" rIns="91440" bIns="0" numCol="1" rtlCol="0" anchor="ctr" anchorCtr="0" compatLnSpc="1">
            <a:prstTxWarp prst="textNoShape">
              <a:avLst/>
            </a:prstTxWarp>
          </a:bodyPr>
          <a:lstStyle/>
          <a:p>
            <a:pPr algn="ctr">
              <a:spcAft>
                <a:spcPts val="600"/>
              </a:spcAft>
            </a:pPr>
            <a:r>
              <a:rPr lang="en-US" sz="4000" b="1" dirty="0">
                <a:solidFill>
                  <a:srgbClr val="910101"/>
                </a:solidFill>
                <a:effectLst>
                  <a:outerShdw blurRad="38100" dist="38100" dir="2700000" algn="tl">
                    <a:srgbClr val="000000">
                      <a:alpha val="43137"/>
                    </a:srgbClr>
                  </a:outerShdw>
                </a:effectLst>
                <a:latin typeface="Papyrus" panose="03070502060502030205" pitchFamily="66" charset="0"/>
              </a:rPr>
              <a:t>Compelled to Act</a:t>
            </a:r>
            <a:endParaRPr lang="en-US" sz="5400" b="1" i="1" dirty="0">
              <a:latin typeface="Papyrus" panose="03070502060502030205" pitchFamily="66" charset="0"/>
            </a:endParaRPr>
          </a:p>
        </p:txBody>
      </p:sp>
      <p:sp>
        <p:nvSpPr>
          <p:cNvPr id="13" name="Rectangle 4">
            <a:extLst>
              <a:ext uri="{FF2B5EF4-FFF2-40B4-BE49-F238E27FC236}">
                <a16:creationId xmlns:a16="http://schemas.microsoft.com/office/drawing/2014/main" id="{784710D2-F55C-4E86-B4CF-E065281ED335}"/>
              </a:ext>
            </a:extLst>
          </p:cNvPr>
          <p:cNvSpPr>
            <a:spLocks noGrp="1" noChangeArrowheads="1"/>
          </p:cNvSpPr>
          <p:nvPr>
            <p:ph type="dt" sz="half" idx="10"/>
          </p:nvPr>
        </p:nvSpPr>
        <p:spPr>
          <a:xfrm>
            <a:off x="76200" y="6553200"/>
            <a:ext cx="1431255" cy="258077"/>
          </a:xfrm>
          <a:ln/>
        </p:spPr>
        <p:txBody>
          <a:bodyPr anchor="b"/>
          <a:lstStyle>
            <a:lvl1pPr>
              <a:defRPr sz="900" b="1">
                <a:solidFill>
                  <a:schemeClr val="bg1"/>
                </a:solidFill>
                <a:latin typeface="+mn-lt"/>
              </a:defRPr>
            </a:lvl1pPr>
          </a:lstStyle>
          <a:p>
            <a:pPr>
              <a:defRPr/>
            </a:pPr>
            <a:r>
              <a:rPr lang="en-US" altLang="en-US" dirty="0"/>
              <a:t>© Eric F. Glover 2021</a:t>
            </a:r>
            <a:endParaRPr lang="en-US" altLang="en-US" b="1" dirty="0"/>
          </a:p>
        </p:txBody>
      </p:sp>
      <p:sp>
        <p:nvSpPr>
          <p:cNvPr id="19" name="TextBox 18">
            <a:extLst>
              <a:ext uri="{FF2B5EF4-FFF2-40B4-BE49-F238E27FC236}">
                <a16:creationId xmlns:a16="http://schemas.microsoft.com/office/drawing/2014/main" id="{D1B283AC-E90F-414F-8433-AA0DB576DCC7}"/>
              </a:ext>
            </a:extLst>
          </p:cNvPr>
          <p:cNvSpPr txBox="1"/>
          <p:nvPr/>
        </p:nvSpPr>
        <p:spPr>
          <a:xfrm>
            <a:off x="4348949" y="629683"/>
            <a:ext cx="7591848" cy="5447645"/>
          </a:xfrm>
          <a:prstGeom prst="rect">
            <a:avLst/>
          </a:prstGeom>
          <a:noFill/>
        </p:spPr>
        <p:txBody>
          <a:bodyPr wrap="square" rtlCol="0">
            <a:spAutoFit/>
          </a:bodyPr>
          <a:lstStyle/>
          <a:p>
            <a:pPr marL="460375" indent="-460375">
              <a:spcAft>
                <a:spcPts val="13200"/>
              </a:spcAft>
              <a:buClr>
                <a:srgbClr val="C00000"/>
              </a:buClr>
              <a:buFont typeface="Wingdings" panose="05000000000000000000" pitchFamily="2" charset="2"/>
              <a:buChar char="Ø"/>
            </a:pPr>
            <a:r>
              <a:rPr lang="en-US" sz="2400" b="1" dirty="0">
                <a:latin typeface="Segoe UI" panose="020B0502040204020203" pitchFamily="34" charset="0"/>
                <a:cs typeface="Segoe UI" panose="020B0502040204020203" pitchFamily="34" charset="0"/>
              </a:rPr>
              <a:t>Immediately, Paul began witnessing:</a:t>
            </a:r>
          </a:p>
          <a:p>
            <a:pPr marL="917575" lvl="1" indent="-460375">
              <a:spcAft>
                <a:spcPts val="4200"/>
              </a:spcAft>
              <a:buClr>
                <a:srgbClr val="C00000"/>
              </a:buClr>
              <a:buFont typeface="Wingdings" panose="05000000000000000000" pitchFamily="2" charset="2"/>
              <a:buChar char="v"/>
            </a:pPr>
            <a:r>
              <a:rPr lang="en-US" sz="2400" b="1" dirty="0">
                <a:latin typeface="Segoe UI Semibold" panose="020B0702040204020203" pitchFamily="34" charset="0"/>
                <a:cs typeface="Segoe UI Semibold" panose="020B0702040204020203" pitchFamily="34" charset="0"/>
              </a:rPr>
              <a:t>To </a:t>
            </a:r>
            <a:r>
              <a:rPr lang="en-US" sz="2400" b="1" dirty="0">
                <a:latin typeface="Segoe UI" panose="020B0502040204020203" pitchFamily="34" charset="0"/>
                <a:cs typeface="Segoe UI" panose="020B0502040204020203" pitchFamily="34" charset="0"/>
              </a:rPr>
              <a:t>Jews and God-fearing Greeks</a:t>
            </a:r>
            <a:r>
              <a:rPr lang="en-US" sz="2400" b="1" dirty="0">
                <a:latin typeface="Segoe UI Semibold" panose="020B0702040204020203" pitchFamily="34" charset="0"/>
                <a:cs typeface="Segoe UI Semibold" panose="020B0702040204020203" pitchFamily="34" charset="0"/>
              </a:rPr>
              <a:t> </a:t>
            </a:r>
            <a:br>
              <a:rPr lang="en-US" sz="2400" b="1" dirty="0">
                <a:latin typeface="Segoe UI Semibold" panose="020B0702040204020203" pitchFamily="34" charset="0"/>
                <a:cs typeface="Segoe UI Semibold" panose="020B0702040204020203" pitchFamily="34" charset="0"/>
              </a:rPr>
            </a:br>
            <a:r>
              <a:rPr lang="en-US" sz="2400" b="1" dirty="0">
                <a:latin typeface="Segoe UI Semibold" panose="020B0702040204020203" pitchFamily="34" charset="0"/>
                <a:cs typeface="Segoe UI Semibold" panose="020B0702040204020203" pitchFamily="34" charset="0"/>
              </a:rPr>
              <a:t>in the Synagogue.</a:t>
            </a:r>
          </a:p>
          <a:p>
            <a:pPr marL="917575" lvl="1" indent="-460375">
              <a:spcAft>
                <a:spcPts val="4200"/>
              </a:spcAft>
              <a:buClr>
                <a:srgbClr val="C00000"/>
              </a:buClr>
              <a:buFont typeface="Wingdings" panose="05000000000000000000" pitchFamily="2" charset="2"/>
              <a:buChar char="v"/>
            </a:pPr>
            <a:r>
              <a:rPr lang="en-US" sz="2400" b="1" dirty="0">
                <a:latin typeface="Segoe UI Semibold" panose="020B0702040204020203" pitchFamily="34" charset="0"/>
                <a:cs typeface="Segoe UI Semibold" panose="020B0702040204020203" pitchFamily="34" charset="0"/>
              </a:rPr>
              <a:t>To the </a:t>
            </a:r>
            <a:r>
              <a:rPr lang="en-US" sz="2400" b="1" dirty="0">
                <a:latin typeface="Segoe UI" panose="020B0502040204020203" pitchFamily="34" charset="0"/>
                <a:cs typeface="Segoe UI" panose="020B0502040204020203" pitchFamily="34" charset="0"/>
              </a:rPr>
              <a:t>General Public</a:t>
            </a:r>
            <a:r>
              <a:rPr lang="en-US" sz="2400" b="1" dirty="0">
                <a:latin typeface="Segoe UI Semibold" panose="020B0702040204020203" pitchFamily="34" charset="0"/>
                <a:cs typeface="Segoe UI Semibold" panose="020B0702040204020203" pitchFamily="34" charset="0"/>
              </a:rPr>
              <a:t> who happened to be </a:t>
            </a:r>
            <a:br>
              <a:rPr lang="en-US" sz="2400" b="1" dirty="0">
                <a:latin typeface="Segoe UI Semibold" panose="020B0702040204020203" pitchFamily="34" charset="0"/>
                <a:cs typeface="Segoe UI Semibold" panose="020B0702040204020203" pitchFamily="34" charset="0"/>
              </a:rPr>
            </a:br>
            <a:r>
              <a:rPr lang="en-US" sz="2400" b="1" dirty="0">
                <a:latin typeface="Segoe UI Semibold" panose="020B0702040204020203" pitchFamily="34" charset="0"/>
                <a:cs typeface="Segoe UI Semibold" panose="020B0702040204020203" pitchFamily="34" charset="0"/>
              </a:rPr>
              <a:t>in the marketplace (the Agora).</a:t>
            </a:r>
          </a:p>
          <a:p>
            <a:pPr marL="917575" lvl="1" indent="-460375">
              <a:spcAft>
                <a:spcPts val="4200"/>
              </a:spcAft>
              <a:buClr>
                <a:srgbClr val="C00000"/>
              </a:buClr>
              <a:buFont typeface="Wingdings" panose="05000000000000000000" pitchFamily="2" charset="2"/>
              <a:buChar char="v"/>
            </a:pPr>
            <a:r>
              <a:rPr lang="en-US" sz="2400" b="1" dirty="0">
                <a:latin typeface="Segoe UI Semibold" panose="020B0702040204020203" pitchFamily="34" charset="0"/>
                <a:cs typeface="Segoe UI Semibold" panose="020B0702040204020203" pitchFamily="34" charset="0"/>
              </a:rPr>
              <a:t>To </a:t>
            </a:r>
            <a:r>
              <a:rPr lang="en-US" sz="2400" b="1" dirty="0">
                <a:latin typeface="Segoe UI" panose="020B0502040204020203" pitchFamily="34" charset="0"/>
                <a:cs typeface="Segoe UI" panose="020B0502040204020203" pitchFamily="34" charset="0"/>
              </a:rPr>
              <a:t>Epicurean and Stoic philosophers</a:t>
            </a:r>
            <a:r>
              <a:rPr lang="en-US" sz="2400" b="1" dirty="0">
                <a:latin typeface="Segoe UI Semibold" panose="020B0702040204020203" pitchFamily="34" charset="0"/>
                <a:cs typeface="Segoe UI Semibold" panose="020B0702040204020203" pitchFamily="34" charset="0"/>
              </a:rPr>
              <a:t> </a:t>
            </a:r>
            <a:br>
              <a:rPr lang="en-US" sz="2400" b="1" dirty="0">
                <a:latin typeface="Segoe UI Semibold" panose="020B0702040204020203" pitchFamily="34" charset="0"/>
                <a:cs typeface="Segoe UI Semibold" panose="020B0702040204020203" pitchFamily="34" charset="0"/>
              </a:rPr>
            </a:br>
            <a:r>
              <a:rPr lang="en-US" sz="2400" b="1" dirty="0">
                <a:latin typeface="Segoe UI Semibold" panose="020B0702040204020203" pitchFamily="34" charset="0"/>
                <a:cs typeface="Segoe UI Semibold" panose="020B0702040204020203" pitchFamily="34" charset="0"/>
              </a:rPr>
              <a:t>in the Areopagus.</a:t>
            </a:r>
          </a:p>
        </p:txBody>
      </p:sp>
      <p:pic>
        <p:nvPicPr>
          <p:cNvPr id="2" name="Picture 1">
            <a:extLst>
              <a:ext uri="{FF2B5EF4-FFF2-40B4-BE49-F238E27FC236}">
                <a16:creationId xmlns:a16="http://schemas.microsoft.com/office/drawing/2014/main" id="{519B6640-AEFC-4EB2-BCAA-7DC3049FA265}"/>
              </a:ext>
            </a:extLst>
          </p:cNvPr>
          <p:cNvPicPr>
            <a:picLocks noChangeAspect="1"/>
          </p:cNvPicPr>
          <p:nvPr/>
        </p:nvPicPr>
        <p:blipFill rotWithShape="1">
          <a:blip r:embed="rId2"/>
          <a:srcRect l="8754" t="20690" r="17795" b="16753"/>
          <a:stretch/>
        </p:blipFill>
        <p:spPr>
          <a:xfrm>
            <a:off x="373692" y="2672279"/>
            <a:ext cx="3277884" cy="18620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Rounded Corners 2">
            <a:extLst>
              <a:ext uri="{FF2B5EF4-FFF2-40B4-BE49-F238E27FC236}">
                <a16:creationId xmlns:a16="http://schemas.microsoft.com/office/drawing/2014/main" id="{7F052D3F-38F9-4241-A623-C636446FA5BA}"/>
              </a:ext>
            </a:extLst>
          </p:cNvPr>
          <p:cNvSpPr/>
          <p:nvPr/>
        </p:nvSpPr>
        <p:spPr>
          <a:xfrm>
            <a:off x="5678104" y="1455116"/>
            <a:ext cx="3955466" cy="646927"/>
          </a:xfrm>
          <a:prstGeom prst="roundRect">
            <a:avLst/>
          </a:prstGeom>
          <a:solidFill>
            <a:schemeClr val="accent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To Whom &amp; Where?</a:t>
            </a:r>
          </a:p>
        </p:txBody>
      </p:sp>
    </p:spTree>
    <p:extLst>
      <p:ext uri="{BB962C8B-B14F-4D97-AF65-F5344CB8AC3E}">
        <p14:creationId xmlns:p14="http://schemas.microsoft.com/office/powerpoint/2010/main" val="3991741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Blank Presentatio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6557</TotalTime>
  <Words>1624</Words>
  <Application>Microsoft Office PowerPoint</Application>
  <PresentationFormat>Widescreen</PresentationFormat>
  <Paragraphs>125</Paragraphs>
  <Slides>16</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16</vt:i4>
      </vt:variant>
    </vt:vector>
  </HeadingPairs>
  <TitlesOfParts>
    <vt:vector size="28" baseType="lpstr">
      <vt:lpstr>Arial</vt:lpstr>
      <vt:lpstr>Calibri</vt:lpstr>
      <vt:lpstr>Calibri Light</vt:lpstr>
      <vt:lpstr>Lucida Handwriting</vt:lpstr>
      <vt:lpstr>Papyrus</vt:lpstr>
      <vt:lpstr>Rage Italic</vt:lpstr>
      <vt:lpstr>Segoe Print</vt:lpstr>
      <vt:lpstr>Segoe UI</vt:lpstr>
      <vt:lpstr>Segoe UI Black</vt:lpstr>
      <vt:lpstr>Segoe UI Semibold</vt:lpstr>
      <vt:lpstr>Wingdings</vt: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BeSharpCreative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Joshua Feit</dc:creator>
  <cp:lastModifiedBy>Eric Glover</cp:lastModifiedBy>
  <cp:revision>80</cp:revision>
  <cp:lastPrinted>2021-05-29T20:21:39Z</cp:lastPrinted>
  <dcterms:created xsi:type="dcterms:W3CDTF">2009-01-23T02:45:09Z</dcterms:created>
  <dcterms:modified xsi:type="dcterms:W3CDTF">2021-06-19T12:36:00Z</dcterms:modified>
</cp:coreProperties>
</file>