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sldIdLst>
    <p:sldId id="425" r:id="rId2"/>
    <p:sldId id="426" r:id="rId3"/>
    <p:sldId id="286" r:id="rId4"/>
    <p:sldId id="427" r:id="rId5"/>
    <p:sldId id="442" r:id="rId6"/>
    <p:sldId id="431" r:id="rId7"/>
    <p:sldId id="437" r:id="rId8"/>
    <p:sldId id="432" r:id="rId9"/>
    <p:sldId id="443" r:id="rId10"/>
    <p:sldId id="438" r:id="rId11"/>
    <p:sldId id="441" r:id="rId12"/>
    <p:sldId id="433" r:id="rId13"/>
    <p:sldId id="434" r:id="rId14"/>
    <p:sldId id="436" r:id="rId15"/>
    <p:sldId id="390" r:id="rId16"/>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CF34"/>
    <a:srgbClr val="CDE38E"/>
    <a:srgbClr val="CA7208"/>
    <a:srgbClr val="F9BC02"/>
    <a:srgbClr val="910101"/>
    <a:srgbClr val="F7B900"/>
    <a:srgbClr val="FFC000"/>
    <a:srgbClr val="8F0000"/>
    <a:srgbClr val="FFCC00"/>
    <a:srgbClr val="FBF2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AC8F56-C114-4785-8A22-05A1D4A8F884}" v="163" dt="2021-05-29T20:19:29.8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0" autoAdjust="0"/>
    <p:restoredTop sz="96564" autoAdjust="0"/>
  </p:normalViewPr>
  <p:slideViewPr>
    <p:cSldViewPr snapToGrid="0">
      <p:cViewPr varScale="1">
        <p:scale>
          <a:sx n="116" d="100"/>
          <a:sy n="116" d="100"/>
        </p:scale>
        <p:origin x="1579" y="8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357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4CAC8F56-C114-4785-8A22-05A1D4A8F884}"/>
    <pc:docChg chg="undo redo custSel addSld delSld modSld sldOrd">
      <pc:chgData name="Eric Glover" userId="47c2a8b81aae47a8" providerId="LiveId" clId="{4CAC8F56-C114-4785-8A22-05A1D4A8F884}" dt="2021-05-29T20:22:33.962" v="4567" actId="2711"/>
      <pc:docMkLst>
        <pc:docMk/>
      </pc:docMkLst>
      <pc:sldChg chg="addSp delSp modSp mod">
        <pc:chgData name="Eric Glover" userId="47c2a8b81aae47a8" providerId="LiveId" clId="{4CAC8F56-C114-4785-8A22-05A1D4A8F884}" dt="2021-05-29T18:41:50.963" v="969" actId="21"/>
        <pc:sldMkLst>
          <pc:docMk/>
          <pc:sldMk cId="719571206" sldId="286"/>
        </pc:sldMkLst>
        <pc:spChg chg="add del mod">
          <ac:chgData name="Eric Glover" userId="47c2a8b81aae47a8" providerId="LiveId" clId="{4CAC8F56-C114-4785-8A22-05A1D4A8F884}" dt="2021-05-29T18:41:50.963" v="969" actId="21"/>
          <ac:spMkLst>
            <pc:docMk/>
            <pc:sldMk cId="719571206" sldId="286"/>
            <ac:spMk id="3" creationId="{BDD91281-32EF-40C7-9E93-E56BC0D6A66C}"/>
          </ac:spMkLst>
        </pc:spChg>
        <pc:spChg chg="mod">
          <ac:chgData name="Eric Glover" userId="47c2a8b81aae47a8" providerId="LiveId" clId="{4CAC8F56-C114-4785-8A22-05A1D4A8F884}" dt="2021-05-29T18:41:45.593" v="968" actId="1038"/>
          <ac:spMkLst>
            <pc:docMk/>
            <pc:sldMk cId="719571206" sldId="286"/>
            <ac:spMk id="6" creationId="{0D5B596B-725A-4D4E-919B-0D56FA2E43E7}"/>
          </ac:spMkLst>
        </pc:spChg>
      </pc:sldChg>
      <pc:sldChg chg="del">
        <pc:chgData name="Eric Glover" userId="47c2a8b81aae47a8" providerId="LiveId" clId="{4CAC8F56-C114-4785-8A22-05A1D4A8F884}" dt="2021-05-27T15:27:39.048" v="133" actId="47"/>
        <pc:sldMkLst>
          <pc:docMk/>
          <pc:sldMk cId="582645504" sldId="377"/>
        </pc:sldMkLst>
      </pc:sldChg>
      <pc:sldChg chg="delSp add del setBg delDesignElem">
        <pc:chgData name="Eric Glover" userId="47c2a8b81aae47a8" providerId="LiveId" clId="{4CAC8F56-C114-4785-8A22-05A1D4A8F884}" dt="2021-05-27T16:02:01.863" v="677" actId="47"/>
        <pc:sldMkLst>
          <pc:docMk/>
          <pc:sldMk cId="135670416" sldId="383"/>
        </pc:sldMkLst>
        <pc:spChg chg="del">
          <ac:chgData name="Eric Glover" userId="47c2a8b81aae47a8" providerId="LiveId" clId="{4CAC8F56-C114-4785-8A22-05A1D4A8F884}" dt="2021-05-27T16:00:12.564" v="665"/>
          <ac:spMkLst>
            <pc:docMk/>
            <pc:sldMk cId="135670416" sldId="383"/>
            <ac:spMk id="13" creationId="{1B15ED52-F352-441B-82BF-E0EA34836D08}"/>
          </ac:spMkLst>
        </pc:spChg>
        <pc:spChg chg="del">
          <ac:chgData name="Eric Glover" userId="47c2a8b81aae47a8" providerId="LiveId" clId="{4CAC8F56-C114-4785-8A22-05A1D4A8F884}" dt="2021-05-27T16:00:12.564" v="665"/>
          <ac:spMkLst>
            <pc:docMk/>
            <pc:sldMk cId="135670416" sldId="383"/>
            <ac:spMk id="15" creationId="{3B2E3793-BFE6-45A2-9B7B-E18844431C99}"/>
          </ac:spMkLst>
        </pc:spChg>
        <pc:spChg chg="del">
          <ac:chgData name="Eric Glover" userId="47c2a8b81aae47a8" providerId="LiveId" clId="{4CAC8F56-C114-4785-8A22-05A1D4A8F884}" dt="2021-05-27T16:00:12.564" v="665"/>
          <ac:spMkLst>
            <pc:docMk/>
            <pc:sldMk cId="135670416" sldId="383"/>
            <ac:spMk id="17" creationId="{BC4C4868-CB8F-4AF9-9CDB-8108F2C19B67}"/>
          </ac:spMkLst>
        </pc:spChg>
        <pc:spChg chg="del">
          <ac:chgData name="Eric Glover" userId="47c2a8b81aae47a8" providerId="LiveId" clId="{4CAC8F56-C114-4785-8A22-05A1D4A8F884}" dt="2021-05-27T16:00:12.564" v="665"/>
          <ac:spMkLst>
            <pc:docMk/>
            <pc:sldMk cId="135670416" sldId="383"/>
            <ac:spMk id="19" creationId="{375E0459-6403-40CD-989D-56A4407CA12E}"/>
          </ac:spMkLst>
        </pc:spChg>
        <pc:spChg chg="del">
          <ac:chgData name="Eric Glover" userId="47c2a8b81aae47a8" providerId="LiveId" clId="{4CAC8F56-C114-4785-8A22-05A1D4A8F884}" dt="2021-05-27T16:00:12.564" v="665"/>
          <ac:spMkLst>
            <pc:docMk/>
            <pc:sldMk cId="135670416" sldId="383"/>
            <ac:spMk id="21" creationId="{53E5B1A8-3AC9-4BD1-9BBC-78CA94F2D1BA}"/>
          </ac:spMkLst>
        </pc:spChg>
      </pc:sldChg>
      <pc:sldChg chg="modSp mod">
        <pc:chgData name="Eric Glover" userId="47c2a8b81aae47a8" providerId="LiveId" clId="{4CAC8F56-C114-4785-8A22-05A1D4A8F884}" dt="2021-05-29T20:10:49.976" v="4289" actId="6549"/>
        <pc:sldMkLst>
          <pc:docMk/>
          <pc:sldMk cId="3429495880" sldId="390"/>
        </pc:sldMkLst>
        <pc:spChg chg="mod">
          <ac:chgData name="Eric Glover" userId="47c2a8b81aae47a8" providerId="LiveId" clId="{4CAC8F56-C114-4785-8A22-05A1D4A8F884}" dt="2021-05-29T20:10:49.976" v="4289" actId="6549"/>
          <ac:spMkLst>
            <pc:docMk/>
            <pc:sldMk cId="3429495880" sldId="390"/>
            <ac:spMk id="2" creationId="{14290237-B79B-4964-A589-B4AE42C51781}"/>
          </ac:spMkLst>
        </pc:spChg>
      </pc:sldChg>
      <pc:sldChg chg="addSp delSp modSp del mod ord delAnim">
        <pc:chgData name="Eric Glover" userId="47c2a8b81aae47a8" providerId="LiveId" clId="{4CAC8F56-C114-4785-8A22-05A1D4A8F884}" dt="2021-05-29T18:47:29.379" v="1272" actId="47"/>
        <pc:sldMkLst>
          <pc:docMk/>
          <pc:sldMk cId="3534697406" sldId="398"/>
        </pc:sldMkLst>
        <pc:spChg chg="del">
          <ac:chgData name="Eric Glover" userId="47c2a8b81aae47a8" providerId="LiveId" clId="{4CAC8F56-C114-4785-8A22-05A1D4A8F884}" dt="2021-05-27T15:29:25.173" v="153" actId="478"/>
          <ac:spMkLst>
            <pc:docMk/>
            <pc:sldMk cId="3534697406" sldId="398"/>
            <ac:spMk id="2" creationId="{9EF2F433-75E0-442C-B703-389DE561AFD3}"/>
          </ac:spMkLst>
        </pc:spChg>
        <pc:spChg chg="del mod">
          <ac:chgData name="Eric Glover" userId="47c2a8b81aae47a8" providerId="LiveId" clId="{4CAC8F56-C114-4785-8A22-05A1D4A8F884}" dt="2021-05-27T15:30:57.750" v="209" actId="478"/>
          <ac:spMkLst>
            <pc:docMk/>
            <pc:sldMk cId="3534697406" sldId="398"/>
            <ac:spMk id="3" creationId="{930830F8-9029-4B45-A638-0E29348F5AAB}"/>
          </ac:spMkLst>
        </pc:spChg>
        <pc:spChg chg="del mod">
          <ac:chgData name="Eric Glover" userId="47c2a8b81aae47a8" providerId="LiveId" clId="{4CAC8F56-C114-4785-8A22-05A1D4A8F884}" dt="2021-05-27T15:30:54.287" v="206" actId="478"/>
          <ac:spMkLst>
            <pc:docMk/>
            <pc:sldMk cId="3534697406" sldId="398"/>
            <ac:spMk id="4" creationId="{3557725F-5149-44D1-ACB7-626F0A6DFEE8}"/>
          </ac:spMkLst>
        </pc:spChg>
        <pc:spChg chg="del">
          <ac:chgData name="Eric Glover" userId="47c2a8b81aae47a8" providerId="LiveId" clId="{4CAC8F56-C114-4785-8A22-05A1D4A8F884}" dt="2021-05-27T15:22:35.611" v="6" actId="478"/>
          <ac:spMkLst>
            <pc:docMk/>
            <pc:sldMk cId="3534697406" sldId="398"/>
            <ac:spMk id="7" creationId="{C9B3C52F-B0FE-4235-B6FC-0E291E893FE2}"/>
          </ac:spMkLst>
        </pc:spChg>
        <pc:spChg chg="add del mod">
          <ac:chgData name="Eric Glover" userId="47c2a8b81aae47a8" providerId="LiveId" clId="{4CAC8F56-C114-4785-8A22-05A1D4A8F884}" dt="2021-05-27T15:31:00.441" v="210" actId="478"/>
          <ac:spMkLst>
            <pc:docMk/>
            <pc:sldMk cId="3534697406" sldId="398"/>
            <ac:spMk id="8" creationId="{E60EBE9E-A116-4F22-BF1B-EF6512D7A5EA}"/>
          </ac:spMkLst>
        </pc:spChg>
        <pc:spChg chg="mod">
          <ac:chgData name="Eric Glover" userId="47c2a8b81aae47a8" providerId="LiveId" clId="{4CAC8F56-C114-4785-8A22-05A1D4A8F884}" dt="2021-05-27T15:30:29.609" v="176" actId="404"/>
          <ac:spMkLst>
            <pc:docMk/>
            <pc:sldMk cId="3534697406" sldId="398"/>
            <ac:spMk id="14" creationId="{670EC806-A073-4064-AA2E-39B50E125821}"/>
          </ac:spMkLst>
        </pc:spChg>
        <pc:spChg chg="mod">
          <ac:chgData name="Eric Glover" userId="47c2a8b81aae47a8" providerId="LiveId" clId="{4CAC8F56-C114-4785-8A22-05A1D4A8F884}" dt="2021-05-27T15:30:29.609" v="176" actId="404"/>
          <ac:spMkLst>
            <pc:docMk/>
            <pc:sldMk cId="3534697406" sldId="398"/>
            <ac:spMk id="15" creationId="{C4115B42-2CDE-4870-A035-107AEF8DE0DF}"/>
          </ac:spMkLst>
        </pc:spChg>
        <pc:spChg chg="mod">
          <ac:chgData name="Eric Glover" userId="47c2a8b81aae47a8" providerId="LiveId" clId="{4CAC8F56-C114-4785-8A22-05A1D4A8F884}" dt="2021-05-27T15:30:29.609" v="176" actId="404"/>
          <ac:spMkLst>
            <pc:docMk/>
            <pc:sldMk cId="3534697406" sldId="398"/>
            <ac:spMk id="17" creationId="{65F6619C-FAE6-48DC-80CA-6D44FDB04C12}"/>
          </ac:spMkLst>
        </pc:spChg>
        <pc:spChg chg="del">
          <ac:chgData name="Eric Glover" userId="47c2a8b81aae47a8" providerId="LiveId" clId="{4CAC8F56-C114-4785-8A22-05A1D4A8F884}" dt="2021-05-27T15:29:23.987" v="152" actId="478"/>
          <ac:spMkLst>
            <pc:docMk/>
            <pc:sldMk cId="3534697406" sldId="398"/>
            <ac:spMk id="19" creationId="{D740137E-A0E6-4BEF-B08E-A5F733F507C4}"/>
          </ac:spMkLst>
        </pc:spChg>
        <pc:spChg chg="del">
          <ac:chgData name="Eric Glover" userId="47c2a8b81aae47a8" providerId="LiveId" clId="{4CAC8F56-C114-4785-8A22-05A1D4A8F884}" dt="2021-05-27T15:29:21.906" v="151" actId="478"/>
          <ac:spMkLst>
            <pc:docMk/>
            <pc:sldMk cId="3534697406" sldId="398"/>
            <ac:spMk id="21" creationId="{7EE453D3-D429-4334-981D-006DC3B05544}"/>
          </ac:spMkLst>
        </pc:spChg>
        <pc:spChg chg="del">
          <ac:chgData name="Eric Glover" userId="47c2a8b81aae47a8" providerId="LiveId" clId="{4CAC8F56-C114-4785-8A22-05A1D4A8F884}" dt="2021-05-27T15:22:35.611" v="6" actId="478"/>
          <ac:spMkLst>
            <pc:docMk/>
            <pc:sldMk cId="3534697406" sldId="398"/>
            <ac:spMk id="22" creationId="{D4C28218-F73B-407E-89CC-E1257CE3D6BB}"/>
          </ac:spMkLst>
        </pc:spChg>
        <pc:spChg chg="add del mod">
          <ac:chgData name="Eric Glover" userId="47c2a8b81aae47a8" providerId="LiveId" clId="{4CAC8F56-C114-4785-8A22-05A1D4A8F884}" dt="2021-05-27T16:06:37.425" v="710" actId="478"/>
          <ac:spMkLst>
            <pc:docMk/>
            <pc:sldMk cId="3534697406" sldId="398"/>
            <ac:spMk id="24" creationId="{61AD4F89-8CBF-44EA-BDB6-03B9EE311C01}"/>
          </ac:spMkLst>
        </pc:spChg>
        <pc:spChg chg="add mod">
          <ac:chgData name="Eric Glover" userId="47c2a8b81aae47a8" providerId="LiveId" clId="{4CAC8F56-C114-4785-8A22-05A1D4A8F884}" dt="2021-05-27T15:32:11.244" v="230" actId="948"/>
          <ac:spMkLst>
            <pc:docMk/>
            <pc:sldMk cId="3534697406" sldId="398"/>
            <ac:spMk id="25" creationId="{742C1287-EB66-4469-B4F4-D3D24F18EF2B}"/>
          </ac:spMkLst>
        </pc:spChg>
        <pc:spChg chg="add mod">
          <ac:chgData name="Eric Glover" userId="47c2a8b81aae47a8" providerId="LiveId" clId="{4CAC8F56-C114-4785-8A22-05A1D4A8F884}" dt="2021-05-27T16:06:56.247" v="723" actId="14100"/>
          <ac:spMkLst>
            <pc:docMk/>
            <pc:sldMk cId="3534697406" sldId="398"/>
            <ac:spMk id="26" creationId="{335FC761-B1CB-4083-BD23-FB0F90B9FFC2}"/>
          </ac:spMkLst>
        </pc:spChg>
        <pc:cxnChg chg="del">
          <ac:chgData name="Eric Glover" userId="47c2a8b81aae47a8" providerId="LiveId" clId="{4CAC8F56-C114-4785-8A22-05A1D4A8F884}" dt="2021-05-27T15:30:55.571" v="207" actId="478"/>
          <ac:cxnSpMkLst>
            <pc:docMk/>
            <pc:sldMk cId="3534697406" sldId="398"/>
            <ac:cxnSpMk id="23" creationId="{40E3854C-4454-4D05-8E68-2D76EC3ED4E8}"/>
          </ac:cxnSpMkLst>
        </pc:cxnChg>
      </pc:sldChg>
      <pc:sldChg chg="delSp add del setBg delDesignElem">
        <pc:chgData name="Eric Glover" userId="47c2a8b81aae47a8" providerId="LiveId" clId="{4CAC8F56-C114-4785-8A22-05A1D4A8F884}" dt="2021-05-27T16:02:08.082" v="678" actId="47"/>
        <pc:sldMkLst>
          <pc:docMk/>
          <pc:sldMk cId="4193119258" sldId="407"/>
        </pc:sldMkLst>
        <pc:spChg chg="del">
          <ac:chgData name="Eric Glover" userId="47c2a8b81aae47a8" providerId="LiveId" clId="{4CAC8F56-C114-4785-8A22-05A1D4A8F884}" dt="2021-05-27T16:00:12.564" v="665"/>
          <ac:spMkLst>
            <pc:docMk/>
            <pc:sldMk cId="4193119258" sldId="407"/>
            <ac:spMk id="13" creationId="{1B15ED52-F352-441B-82BF-E0EA34836D08}"/>
          </ac:spMkLst>
        </pc:spChg>
        <pc:spChg chg="del">
          <ac:chgData name="Eric Glover" userId="47c2a8b81aae47a8" providerId="LiveId" clId="{4CAC8F56-C114-4785-8A22-05A1D4A8F884}" dt="2021-05-27T16:00:12.564" v="665"/>
          <ac:spMkLst>
            <pc:docMk/>
            <pc:sldMk cId="4193119258" sldId="407"/>
            <ac:spMk id="15" creationId="{3B2E3793-BFE6-45A2-9B7B-E18844431C99}"/>
          </ac:spMkLst>
        </pc:spChg>
        <pc:spChg chg="del">
          <ac:chgData name="Eric Glover" userId="47c2a8b81aae47a8" providerId="LiveId" clId="{4CAC8F56-C114-4785-8A22-05A1D4A8F884}" dt="2021-05-27T16:00:12.564" v="665"/>
          <ac:spMkLst>
            <pc:docMk/>
            <pc:sldMk cId="4193119258" sldId="407"/>
            <ac:spMk id="17" creationId="{BC4C4868-CB8F-4AF9-9CDB-8108F2C19B67}"/>
          </ac:spMkLst>
        </pc:spChg>
        <pc:spChg chg="del">
          <ac:chgData name="Eric Glover" userId="47c2a8b81aae47a8" providerId="LiveId" clId="{4CAC8F56-C114-4785-8A22-05A1D4A8F884}" dt="2021-05-27T16:00:12.564" v="665"/>
          <ac:spMkLst>
            <pc:docMk/>
            <pc:sldMk cId="4193119258" sldId="407"/>
            <ac:spMk id="19" creationId="{375E0459-6403-40CD-989D-56A4407CA12E}"/>
          </ac:spMkLst>
        </pc:spChg>
        <pc:spChg chg="del">
          <ac:chgData name="Eric Glover" userId="47c2a8b81aae47a8" providerId="LiveId" clId="{4CAC8F56-C114-4785-8A22-05A1D4A8F884}" dt="2021-05-27T16:00:12.564" v="665"/>
          <ac:spMkLst>
            <pc:docMk/>
            <pc:sldMk cId="4193119258" sldId="407"/>
            <ac:spMk id="21" creationId="{53E5B1A8-3AC9-4BD1-9BBC-78CA94F2D1BA}"/>
          </ac:spMkLst>
        </pc:spChg>
      </pc:sldChg>
      <pc:sldChg chg="del">
        <pc:chgData name="Eric Glover" userId="47c2a8b81aae47a8" providerId="LiveId" clId="{4CAC8F56-C114-4785-8A22-05A1D4A8F884}" dt="2021-05-27T15:15:25.154" v="3" actId="47"/>
        <pc:sldMkLst>
          <pc:docMk/>
          <pc:sldMk cId="3837279192" sldId="409"/>
        </pc:sldMkLst>
      </pc:sldChg>
      <pc:sldChg chg="del">
        <pc:chgData name="Eric Glover" userId="47c2a8b81aae47a8" providerId="LiveId" clId="{4CAC8F56-C114-4785-8A22-05A1D4A8F884}" dt="2021-05-27T15:15:37.867" v="5" actId="47"/>
        <pc:sldMkLst>
          <pc:docMk/>
          <pc:sldMk cId="3117678643" sldId="410"/>
        </pc:sldMkLst>
      </pc:sldChg>
      <pc:sldChg chg="del">
        <pc:chgData name="Eric Glover" userId="47c2a8b81aae47a8" providerId="LiveId" clId="{4CAC8F56-C114-4785-8A22-05A1D4A8F884}" dt="2021-05-27T15:26:00.831" v="89" actId="47"/>
        <pc:sldMkLst>
          <pc:docMk/>
          <pc:sldMk cId="1240470487" sldId="412"/>
        </pc:sldMkLst>
      </pc:sldChg>
      <pc:sldChg chg="del">
        <pc:chgData name="Eric Glover" userId="47c2a8b81aae47a8" providerId="LiveId" clId="{4CAC8F56-C114-4785-8A22-05A1D4A8F884}" dt="2021-05-27T15:26:05.190" v="90" actId="47"/>
        <pc:sldMkLst>
          <pc:docMk/>
          <pc:sldMk cId="1207763847" sldId="413"/>
        </pc:sldMkLst>
      </pc:sldChg>
      <pc:sldChg chg="del">
        <pc:chgData name="Eric Glover" userId="47c2a8b81aae47a8" providerId="LiveId" clId="{4CAC8F56-C114-4785-8A22-05A1D4A8F884}" dt="2021-05-27T15:27:42.661" v="135" actId="47"/>
        <pc:sldMkLst>
          <pc:docMk/>
          <pc:sldMk cId="2428377513" sldId="415"/>
        </pc:sldMkLst>
      </pc:sldChg>
      <pc:sldChg chg="del">
        <pc:chgData name="Eric Glover" userId="47c2a8b81aae47a8" providerId="LiveId" clId="{4CAC8F56-C114-4785-8A22-05A1D4A8F884}" dt="2021-05-27T15:27:40.097" v="134" actId="47"/>
        <pc:sldMkLst>
          <pc:docMk/>
          <pc:sldMk cId="1495361309" sldId="416"/>
        </pc:sldMkLst>
      </pc:sldChg>
      <pc:sldChg chg="del">
        <pc:chgData name="Eric Glover" userId="47c2a8b81aae47a8" providerId="LiveId" clId="{4CAC8F56-C114-4785-8A22-05A1D4A8F884}" dt="2021-05-27T15:27:43.570" v="136" actId="47"/>
        <pc:sldMkLst>
          <pc:docMk/>
          <pc:sldMk cId="2332334446" sldId="417"/>
        </pc:sldMkLst>
      </pc:sldChg>
      <pc:sldChg chg="del">
        <pc:chgData name="Eric Glover" userId="47c2a8b81aae47a8" providerId="LiveId" clId="{4CAC8F56-C114-4785-8A22-05A1D4A8F884}" dt="2021-05-27T15:27:44.392" v="137" actId="47"/>
        <pc:sldMkLst>
          <pc:docMk/>
          <pc:sldMk cId="2091630721" sldId="418"/>
        </pc:sldMkLst>
      </pc:sldChg>
      <pc:sldChg chg="add del">
        <pc:chgData name="Eric Glover" userId="47c2a8b81aae47a8" providerId="LiveId" clId="{4CAC8F56-C114-4785-8A22-05A1D4A8F884}" dt="2021-05-27T15:28:22.306" v="146" actId="47"/>
        <pc:sldMkLst>
          <pc:docMk/>
          <pc:sldMk cId="3981337519" sldId="420"/>
        </pc:sldMkLst>
      </pc:sldChg>
      <pc:sldChg chg="add del">
        <pc:chgData name="Eric Glover" userId="47c2a8b81aae47a8" providerId="LiveId" clId="{4CAC8F56-C114-4785-8A22-05A1D4A8F884}" dt="2021-05-27T15:28:23.482" v="147" actId="47"/>
        <pc:sldMkLst>
          <pc:docMk/>
          <pc:sldMk cId="3209610395" sldId="421"/>
        </pc:sldMkLst>
      </pc:sldChg>
      <pc:sldChg chg="delSp modSp add del mod delAnim modAnim">
        <pc:chgData name="Eric Glover" userId="47c2a8b81aae47a8" providerId="LiveId" clId="{4CAC8F56-C114-4785-8A22-05A1D4A8F884}" dt="2021-05-27T16:01:43.701" v="674" actId="47"/>
        <pc:sldMkLst>
          <pc:docMk/>
          <pc:sldMk cId="770193158" sldId="422"/>
        </pc:sldMkLst>
        <pc:spChg chg="mod">
          <ac:chgData name="Eric Glover" userId="47c2a8b81aae47a8" providerId="LiveId" clId="{4CAC8F56-C114-4785-8A22-05A1D4A8F884}" dt="2021-05-27T15:59:22.044" v="644" actId="6549"/>
          <ac:spMkLst>
            <pc:docMk/>
            <pc:sldMk cId="770193158" sldId="422"/>
            <ac:spMk id="2" creationId="{ED8B4585-2733-4265-AF5D-681B062DF714}"/>
          </ac:spMkLst>
        </pc:spChg>
        <pc:spChg chg="mod">
          <ac:chgData name="Eric Glover" userId="47c2a8b81aae47a8" providerId="LiveId" clId="{4CAC8F56-C114-4785-8A22-05A1D4A8F884}" dt="2021-05-27T15:59:35.088" v="662" actId="20577"/>
          <ac:spMkLst>
            <pc:docMk/>
            <pc:sldMk cId="770193158" sldId="422"/>
            <ac:spMk id="4" creationId="{3557725F-5149-44D1-ACB7-626F0A6DFEE8}"/>
          </ac:spMkLst>
        </pc:spChg>
        <pc:spChg chg="del">
          <ac:chgData name="Eric Glover" userId="47c2a8b81aae47a8" providerId="LiveId" clId="{4CAC8F56-C114-4785-8A22-05A1D4A8F884}" dt="2021-05-27T15:28:37.642" v="149" actId="478"/>
          <ac:spMkLst>
            <pc:docMk/>
            <pc:sldMk cId="770193158" sldId="422"/>
            <ac:spMk id="9" creationId="{5ABD868B-4448-40C7-853E-AE685E00A5AD}"/>
          </ac:spMkLst>
        </pc:spChg>
        <pc:spChg chg="del">
          <ac:chgData name="Eric Glover" userId="47c2a8b81aae47a8" providerId="LiveId" clId="{4CAC8F56-C114-4785-8A22-05A1D4A8F884}" dt="2021-05-27T15:28:40.198" v="150" actId="478"/>
          <ac:spMkLst>
            <pc:docMk/>
            <pc:sldMk cId="770193158" sldId="422"/>
            <ac:spMk id="16" creationId="{9136AC6C-AF16-4B6F-9920-5BDA0F0F4B56}"/>
          </ac:spMkLst>
        </pc:spChg>
      </pc:sldChg>
      <pc:sldChg chg="del ord">
        <pc:chgData name="Eric Glover" userId="47c2a8b81aae47a8" providerId="LiveId" clId="{4CAC8F56-C114-4785-8A22-05A1D4A8F884}" dt="2021-05-27T16:10:06.715" v="787" actId="47"/>
        <pc:sldMkLst>
          <pc:docMk/>
          <pc:sldMk cId="3350733957" sldId="423"/>
        </pc:sldMkLst>
      </pc:sldChg>
      <pc:sldChg chg="add del">
        <pc:chgData name="Eric Glover" userId="47c2a8b81aae47a8" providerId="LiveId" clId="{4CAC8F56-C114-4785-8A22-05A1D4A8F884}" dt="2021-05-27T16:05:51.263" v="692" actId="47"/>
        <pc:sldMkLst>
          <pc:docMk/>
          <pc:sldMk cId="1832734768" sldId="424"/>
        </pc:sldMkLst>
      </pc:sldChg>
      <pc:sldChg chg="add ord">
        <pc:chgData name="Eric Glover" userId="47c2a8b81aae47a8" providerId="LiveId" clId="{4CAC8F56-C114-4785-8A22-05A1D4A8F884}" dt="2021-05-27T15:15:23.086" v="2"/>
        <pc:sldMkLst>
          <pc:docMk/>
          <pc:sldMk cId="423081909" sldId="425"/>
        </pc:sldMkLst>
      </pc:sldChg>
      <pc:sldChg chg="addSp modSp new mod setBg">
        <pc:chgData name="Eric Glover" userId="47c2a8b81aae47a8" providerId="LiveId" clId="{4CAC8F56-C114-4785-8A22-05A1D4A8F884}" dt="2021-05-29T20:22:33.962" v="4567" actId="2711"/>
        <pc:sldMkLst>
          <pc:docMk/>
          <pc:sldMk cId="3686995636" sldId="426"/>
        </pc:sldMkLst>
        <pc:spChg chg="add mod">
          <ac:chgData name="Eric Glover" userId="47c2a8b81aae47a8" providerId="LiveId" clId="{4CAC8F56-C114-4785-8A22-05A1D4A8F884}" dt="2021-05-29T20:22:33.962" v="4567" actId="2711"/>
          <ac:spMkLst>
            <pc:docMk/>
            <pc:sldMk cId="3686995636" sldId="426"/>
            <ac:spMk id="3" creationId="{1ED39BB3-530B-440C-97FF-265DBF203006}"/>
          </ac:spMkLst>
        </pc:spChg>
        <pc:picChg chg="add mod">
          <ac:chgData name="Eric Glover" userId="47c2a8b81aae47a8" providerId="LiveId" clId="{4CAC8F56-C114-4785-8A22-05A1D4A8F884}" dt="2021-05-29T20:11:57.830" v="4322" actId="1035"/>
          <ac:picMkLst>
            <pc:docMk/>
            <pc:sldMk cId="3686995636" sldId="426"/>
            <ac:picMk id="2" creationId="{24122BF5-BC5E-400E-ADD9-3B8243DBDDFF}"/>
          </ac:picMkLst>
        </pc:picChg>
      </pc:sldChg>
      <pc:sldChg chg="modSp add mod ord">
        <pc:chgData name="Eric Glover" userId="47c2a8b81aae47a8" providerId="LiveId" clId="{4CAC8F56-C114-4785-8A22-05A1D4A8F884}" dt="2021-05-29T18:39:18.918" v="846" actId="14838"/>
        <pc:sldMkLst>
          <pc:docMk/>
          <pc:sldMk cId="413196727" sldId="427"/>
        </pc:sldMkLst>
        <pc:spChg chg="mod">
          <ac:chgData name="Eric Glover" userId="47c2a8b81aae47a8" providerId="LiveId" clId="{4CAC8F56-C114-4785-8A22-05A1D4A8F884}" dt="2021-05-29T18:24:29.508" v="798" actId="20577"/>
          <ac:spMkLst>
            <pc:docMk/>
            <pc:sldMk cId="413196727" sldId="427"/>
            <ac:spMk id="4" creationId="{3557725F-5149-44D1-ACB7-626F0A6DFEE8}"/>
          </ac:spMkLst>
        </pc:spChg>
        <pc:spChg chg="mod">
          <ac:chgData name="Eric Glover" userId="47c2a8b81aae47a8" providerId="LiveId" clId="{4CAC8F56-C114-4785-8A22-05A1D4A8F884}" dt="2021-05-29T18:39:18.918" v="846" actId="14838"/>
          <ac:spMkLst>
            <pc:docMk/>
            <pc:sldMk cId="413196727" sldId="427"/>
            <ac:spMk id="7" creationId="{171BDC59-AB62-4E3E-98ED-9552F438EE52}"/>
          </ac:spMkLst>
        </pc:spChg>
      </pc:sldChg>
      <pc:sldChg chg="modSp add del mod">
        <pc:chgData name="Eric Glover" userId="47c2a8b81aae47a8" providerId="LiveId" clId="{4CAC8F56-C114-4785-8A22-05A1D4A8F884}" dt="2021-05-29T18:38:59.282" v="845" actId="47"/>
        <pc:sldMkLst>
          <pc:docMk/>
          <pc:sldMk cId="233681086" sldId="428"/>
        </pc:sldMkLst>
        <pc:spChg chg="mod">
          <ac:chgData name="Eric Glover" userId="47c2a8b81aae47a8" providerId="LiveId" clId="{4CAC8F56-C114-4785-8A22-05A1D4A8F884}" dt="2021-05-29T18:24:44.689" v="813" actId="20577"/>
          <ac:spMkLst>
            <pc:docMk/>
            <pc:sldMk cId="233681086" sldId="428"/>
            <ac:spMk id="4" creationId="{3557725F-5149-44D1-ACB7-626F0A6DFEE8}"/>
          </ac:spMkLst>
        </pc:spChg>
        <pc:spChg chg="mod">
          <ac:chgData name="Eric Glover" userId="47c2a8b81aae47a8" providerId="LiveId" clId="{4CAC8F56-C114-4785-8A22-05A1D4A8F884}" dt="2021-05-27T15:27:33.959" v="132" actId="6549"/>
          <ac:spMkLst>
            <pc:docMk/>
            <pc:sldMk cId="233681086" sldId="428"/>
            <ac:spMk id="7" creationId="{171BDC59-AB62-4E3E-98ED-9552F438EE52}"/>
          </ac:spMkLst>
        </pc:spChg>
      </pc:sldChg>
      <pc:sldChg chg="addSp delSp modSp add del mod">
        <pc:chgData name="Eric Glover" userId="47c2a8b81aae47a8" providerId="LiveId" clId="{4CAC8F56-C114-4785-8A22-05A1D4A8F884}" dt="2021-05-29T18:37:32.163" v="838" actId="47"/>
        <pc:sldMkLst>
          <pc:docMk/>
          <pc:sldMk cId="2250913472" sldId="429"/>
        </pc:sldMkLst>
        <pc:spChg chg="add mod">
          <ac:chgData name="Eric Glover" userId="47c2a8b81aae47a8" providerId="LiveId" clId="{4CAC8F56-C114-4785-8A22-05A1D4A8F884}" dt="2021-05-27T16:07:06.103" v="725"/>
          <ac:spMkLst>
            <pc:docMk/>
            <pc:sldMk cId="2250913472" sldId="429"/>
            <ac:spMk id="12" creationId="{99F77309-A0A1-42C2-B51A-AD04DCF2ABBF}"/>
          </ac:spMkLst>
        </pc:spChg>
        <pc:spChg chg="del">
          <ac:chgData name="Eric Glover" userId="47c2a8b81aae47a8" providerId="LiveId" clId="{4CAC8F56-C114-4785-8A22-05A1D4A8F884}" dt="2021-05-27T16:07:05.376" v="724" actId="478"/>
          <ac:spMkLst>
            <pc:docMk/>
            <pc:sldMk cId="2250913472" sldId="429"/>
            <ac:spMk id="24" creationId="{61AD4F89-8CBF-44EA-BDB6-03B9EE311C01}"/>
          </ac:spMkLst>
        </pc:spChg>
        <pc:spChg chg="mod">
          <ac:chgData name="Eric Glover" userId="47c2a8b81aae47a8" providerId="LiveId" clId="{4CAC8F56-C114-4785-8A22-05A1D4A8F884}" dt="2021-05-27T15:34:50.443" v="255" actId="6549"/>
          <ac:spMkLst>
            <pc:docMk/>
            <pc:sldMk cId="2250913472" sldId="429"/>
            <ac:spMk id="25" creationId="{742C1287-EB66-4469-B4F4-D3D24F18EF2B}"/>
          </ac:spMkLst>
        </pc:spChg>
      </pc:sldChg>
      <pc:sldChg chg="addSp delSp modSp add del mod">
        <pc:chgData name="Eric Glover" userId="47c2a8b81aae47a8" providerId="LiveId" clId="{4CAC8F56-C114-4785-8A22-05A1D4A8F884}" dt="2021-05-29T18:37:29.950" v="837" actId="47"/>
        <pc:sldMkLst>
          <pc:docMk/>
          <pc:sldMk cId="1832369568" sldId="430"/>
        </pc:sldMkLst>
        <pc:spChg chg="add mod">
          <ac:chgData name="Eric Glover" userId="47c2a8b81aae47a8" providerId="LiveId" clId="{4CAC8F56-C114-4785-8A22-05A1D4A8F884}" dt="2021-05-27T16:07:10.532" v="727"/>
          <ac:spMkLst>
            <pc:docMk/>
            <pc:sldMk cId="1832369568" sldId="430"/>
            <ac:spMk id="12" creationId="{EFA32289-03B2-4E29-A9FC-371AF5B1E613}"/>
          </ac:spMkLst>
        </pc:spChg>
        <pc:spChg chg="del">
          <ac:chgData name="Eric Glover" userId="47c2a8b81aae47a8" providerId="LiveId" clId="{4CAC8F56-C114-4785-8A22-05A1D4A8F884}" dt="2021-05-27T16:07:09.753" v="726" actId="478"/>
          <ac:spMkLst>
            <pc:docMk/>
            <pc:sldMk cId="1832369568" sldId="430"/>
            <ac:spMk id="24" creationId="{61AD4F89-8CBF-44EA-BDB6-03B9EE311C01}"/>
          </ac:spMkLst>
        </pc:spChg>
        <pc:spChg chg="mod">
          <ac:chgData name="Eric Glover" userId="47c2a8b81aae47a8" providerId="LiveId" clId="{4CAC8F56-C114-4785-8A22-05A1D4A8F884}" dt="2021-05-27T15:35:06.729" v="262" actId="6549"/>
          <ac:spMkLst>
            <pc:docMk/>
            <pc:sldMk cId="1832369568" sldId="430"/>
            <ac:spMk id="25" creationId="{742C1287-EB66-4469-B4F4-D3D24F18EF2B}"/>
          </ac:spMkLst>
        </pc:spChg>
      </pc:sldChg>
      <pc:sldChg chg="modSp add mod ord">
        <pc:chgData name="Eric Glover" userId="47c2a8b81aae47a8" providerId="LiveId" clId="{4CAC8F56-C114-4785-8A22-05A1D4A8F884}" dt="2021-05-29T18:49:46.917" v="1277" actId="14838"/>
        <pc:sldMkLst>
          <pc:docMk/>
          <pc:sldMk cId="2984480807" sldId="431"/>
        </pc:sldMkLst>
        <pc:spChg chg="mod">
          <ac:chgData name="Eric Glover" userId="47c2a8b81aae47a8" providerId="LiveId" clId="{4CAC8F56-C114-4785-8A22-05A1D4A8F884}" dt="2021-05-29T18:25:25.995" v="835" actId="20577"/>
          <ac:spMkLst>
            <pc:docMk/>
            <pc:sldMk cId="2984480807" sldId="431"/>
            <ac:spMk id="4" creationId="{3557725F-5149-44D1-ACB7-626F0A6DFEE8}"/>
          </ac:spMkLst>
        </pc:spChg>
        <pc:spChg chg="mod">
          <ac:chgData name="Eric Glover" userId="47c2a8b81aae47a8" providerId="LiveId" clId="{4CAC8F56-C114-4785-8A22-05A1D4A8F884}" dt="2021-05-29T18:49:46.917" v="1277" actId="14838"/>
          <ac:spMkLst>
            <pc:docMk/>
            <pc:sldMk cId="2984480807" sldId="431"/>
            <ac:spMk id="7" creationId="{171BDC59-AB62-4E3E-98ED-9552F438EE52}"/>
          </ac:spMkLst>
        </pc:spChg>
      </pc:sldChg>
      <pc:sldChg chg="addSp delSp modSp add mod delAnim modAnim">
        <pc:chgData name="Eric Glover" userId="47c2a8b81aae47a8" providerId="LiveId" clId="{4CAC8F56-C114-4785-8A22-05A1D4A8F884}" dt="2021-05-29T20:19:38.776" v="4566" actId="1036"/>
        <pc:sldMkLst>
          <pc:docMk/>
          <pc:sldMk cId="3789927247" sldId="432"/>
        </pc:sldMkLst>
        <pc:spChg chg="mod">
          <ac:chgData name="Eric Glover" userId="47c2a8b81aae47a8" providerId="LiveId" clId="{4CAC8F56-C114-4785-8A22-05A1D4A8F884}" dt="2021-05-29T19:20:04.099" v="3044" actId="6549"/>
          <ac:spMkLst>
            <pc:docMk/>
            <pc:sldMk cId="3789927247" sldId="432"/>
            <ac:spMk id="4" creationId="{3557725F-5149-44D1-ACB7-626F0A6DFEE8}"/>
          </ac:spMkLst>
        </pc:spChg>
        <pc:spChg chg="mod">
          <ac:chgData name="Eric Glover" userId="47c2a8b81aae47a8" providerId="LiveId" clId="{4CAC8F56-C114-4785-8A22-05A1D4A8F884}" dt="2021-05-29T20:19:29.898" v="4512" actId="403"/>
          <ac:spMkLst>
            <pc:docMk/>
            <pc:sldMk cId="3789927247" sldId="432"/>
            <ac:spMk id="7" creationId="{171BDC59-AB62-4E3E-98ED-9552F438EE52}"/>
          </ac:spMkLst>
        </pc:spChg>
        <pc:spChg chg="add del mod">
          <ac:chgData name="Eric Glover" userId="47c2a8b81aae47a8" providerId="LiveId" clId="{4CAC8F56-C114-4785-8A22-05A1D4A8F884}" dt="2021-05-29T20:19:26.053" v="4511" actId="478"/>
          <ac:spMkLst>
            <pc:docMk/>
            <pc:sldMk cId="3789927247" sldId="432"/>
            <ac:spMk id="11" creationId="{BB5BF1CE-1953-4216-82B4-F0E40997418F}"/>
          </ac:spMkLst>
        </pc:spChg>
        <pc:spChg chg="add mod">
          <ac:chgData name="Eric Glover" userId="47c2a8b81aae47a8" providerId="LiveId" clId="{4CAC8F56-C114-4785-8A22-05A1D4A8F884}" dt="2021-05-29T20:19:38.776" v="4566" actId="1036"/>
          <ac:spMkLst>
            <pc:docMk/>
            <pc:sldMk cId="3789927247" sldId="432"/>
            <ac:spMk id="12" creationId="{0561FF01-9F52-4A79-82EE-67A9FF4809E1}"/>
          </ac:spMkLst>
        </pc:spChg>
        <pc:spChg chg="add del">
          <ac:chgData name="Eric Glover" userId="47c2a8b81aae47a8" providerId="LiveId" clId="{4CAC8F56-C114-4785-8A22-05A1D4A8F884}" dt="2021-05-27T15:41:43.950" v="331" actId="22"/>
          <ac:spMkLst>
            <pc:docMk/>
            <pc:sldMk cId="3789927247" sldId="432"/>
            <ac:spMk id="12" creationId="{9224E8F9-0F58-4B1B-970C-4DE4C56A62B2}"/>
          </ac:spMkLst>
        </pc:spChg>
      </pc:sldChg>
      <pc:sldChg chg="modSp add mod ord">
        <pc:chgData name="Eric Glover" userId="47c2a8b81aae47a8" providerId="LiveId" clId="{4CAC8F56-C114-4785-8A22-05A1D4A8F884}" dt="2021-05-29T19:45:41.960" v="3740" actId="14838"/>
        <pc:sldMkLst>
          <pc:docMk/>
          <pc:sldMk cId="805264388" sldId="433"/>
        </pc:sldMkLst>
        <pc:spChg chg="mod">
          <ac:chgData name="Eric Glover" userId="47c2a8b81aae47a8" providerId="LiveId" clId="{4CAC8F56-C114-4785-8A22-05A1D4A8F884}" dt="2021-05-27T15:56:42.586" v="582" actId="20577"/>
          <ac:spMkLst>
            <pc:docMk/>
            <pc:sldMk cId="805264388" sldId="433"/>
            <ac:spMk id="4" creationId="{3557725F-5149-44D1-ACB7-626F0A6DFEE8}"/>
          </ac:spMkLst>
        </pc:spChg>
        <pc:spChg chg="mod">
          <ac:chgData name="Eric Glover" userId="47c2a8b81aae47a8" providerId="LiveId" clId="{4CAC8F56-C114-4785-8A22-05A1D4A8F884}" dt="2021-05-29T19:45:41.960" v="3740" actId="14838"/>
          <ac:spMkLst>
            <pc:docMk/>
            <pc:sldMk cId="805264388" sldId="433"/>
            <ac:spMk id="7" creationId="{171BDC59-AB62-4E3E-98ED-9552F438EE52}"/>
          </ac:spMkLst>
        </pc:spChg>
      </pc:sldChg>
      <pc:sldChg chg="addSp modSp add mod ord modAnim">
        <pc:chgData name="Eric Glover" userId="47c2a8b81aae47a8" providerId="LiveId" clId="{4CAC8F56-C114-4785-8A22-05A1D4A8F884}" dt="2021-05-29T20:15:46.501" v="4437"/>
        <pc:sldMkLst>
          <pc:docMk/>
          <pc:sldMk cId="1418967937" sldId="434"/>
        </pc:sldMkLst>
        <pc:spChg chg="mod">
          <ac:chgData name="Eric Glover" userId="47c2a8b81aae47a8" providerId="LiveId" clId="{4CAC8F56-C114-4785-8A22-05A1D4A8F884}" dt="2021-05-27T15:56:27.393" v="564" actId="20577"/>
          <ac:spMkLst>
            <pc:docMk/>
            <pc:sldMk cId="1418967937" sldId="434"/>
            <ac:spMk id="4" creationId="{3557725F-5149-44D1-ACB7-626F0A6DFEE8}"/>
          </ac:spMkLst>
        </pc:spChg>
        <pc:spChg chg="mod">
          <ac:chgData name="Eric Glover" userId="47c2a8b81aae47a8" providerId="LiveId" clId="{4CAC8F56-C114-4785-8A22-05A1D4A8F884}" dt="2021-05-29T19:51:05.646" v="3986" actId="14838"/>
          <ac:spMkLst>
            <pc:docMk/>
            <pc:sldMk cId="1418967937" sldId="434"/>
            <ac:spMk id="7" creationId="{171BDC59-AB62-4E3E-98ED-9552F438EE52}"/>
          </ac:spMkLst>
        </pc:spChg>
        <pc:spChg chg="add mod">
          <ac:chgData name="Eric Glover" userId="47c2a8b81aae47a8" providerId="LiveId" clId="{4CAC8F56-C114-4785-8A22-05A1D4A8F884}" dt="2021-05-29T19:50:09.236" v="3857" actId="1035"/>
          <ac:spMkLst>
            <pc:docMk/>
            <pc:sldMk cId="1418967937" sldId="434"/>
            <ac:spMk id="11" creationId="{7C524285-C247-4354-A4AF-1C66BE8B1A88}"/>
          </ac:spMkLst>
        </pc:spChg>
        <pc:spChg chg="add mod">
          <ac:chgData name="Eric Glover" userId="47c2a8b81aae47a8" providerId="LiveId" clId="{4CAC8F56-C114-4785-8A22-05A1D4A8F884}" dt="2021-05-29T19:50:52.687" v="3985" actId="14100"/>
          <ac:spMkLst>
            <pc:docMk/>
            <pc:sldMk cId="1418967937" sldId="434"/>
            <ac:spMk id="12" creationId="{5A60D4C1-A454-4A52-9970-80A2F41E9A4C}"/>
          </ac:spMkLst>
        </pc:spChg>
      </pc:sldChg>
      <pc:sldChg chg="addSp delSp modSp add del mod">
        <pc:chgData name="Eric Glover" userId="47c2a8b81aae47a8" providerId="LiveId" clId="{4CAC8F56-C114-4785-8A22-05A1D4A8F884}" dt="2021-05-27T16:05:44.009" v="691" actId="47"/>
        <pc:sldMkLst>
          <pc:docMk/>
          <pc:sldMk cId="2700163316" sldId="435"/>
        </pc:sldMkLst>
        <pc:spChg chg="del">
          <ac:chgData name="Eric Glover" userId="47c2a8b81aae47a8" providerId="LiveId" clId="{4CAC8F56-C114-4785-8A22-05A1D4A8F884}" dt="2021-05-27T16:00:37.842" v="667" actId="478"/>
          <ac:spMkLst>
            <pc:docMk/>
            <pc:sldMk cId="2700163316" sldId="435"/>
            <ac:spMk id="4" creationId="{3557725F-5149-44D1-ACB7-626F0A6DFEE8}"/>
          </ac:spMkLst>
        </pc:spChg>
        <pc:spChg chg="add mod">
          <ac:chgData name="Eric Glover" userId="47c2a8b81aae47a8" providerId="LiveId" clId="{4CAC8F56-C114-4785-8A22-05A1D4A8F884}" dt="2021-05-27T16:00:38.812" v="668"/>
          <ac:spMkLst>
            <pc:docMk/>
            <pc:sldMk cId="2700163316" sldId="435"/>
            <ac:spMk id="11" creationId="{14B90609-ACCD-4F56-AD2D-EBB61BF9D986}"/>
          </ac:spMkLst>
        </pc:spChg>
        <pc:spChg chg="add mod">
          <ac:chgData name="Eric Glover" userId="47c2a8b81aae47a8" providerId="LiveId" clId="{4CAC8F56-C114-4785-8A22-05A1D4A8F884}" dt="2021-05-27T16:00:38.812" v="668"/>
          <ac:spMkLst>
            <pc:docMk/>
            <pc:sldMk cId="2700163316" sldId="435"/>
            <ac:spMk id="12" creationId="{BCA8F9F5-D419-4FFF-8FB9-1CA90D252278}"/>
          </ac:spMkLst>
        </pc:spChg>
      </pc:sldChg>
      <pc:sldChg chg="addSp delSp modSp add mod delAnim modAnim">
        <pc:chgData name="Eric Glover" userId="47c2a8b81aae47a8" providerId="LiveId" clId="{4CAC8F56-C114-4785-8A22-05A1D4A8F884}" dt="2021-05-29T20:16:03.018" v="4440"/>
        <pc:sldMkLst>
          <pc:docMk/>
          <pc:sldMk cId="652786418" sldId="436"/>
        </pc:sldMkLst>
        <pc:spChg chg="del">
          <ac:chgData name="Eric Glover" userId="47c2a8b81aae47a8" providerId="LiveId" clId="{4CAC8F56-C114-4785-8A22-05A1D4A8F884}" dt="2021-05-27T16:01:06.225" v="670" actId="478"/>
          <ac:spMkLst>
            <pc:docMk/>
            <pc:sldMk cId="652786418" sldId="436"/>
            <ac:spMk id="2" creationId="{ED8B4585-2733-4265-AF5D-681B062DF714}"/>
          </ac:spMkLst>
        </pc:spChg>
        <pc:spChg chg="add mod">
          <ac:chgData name="Eric Glover" userId="47c2a8b81aae47a8" providerId="LiveId" clId="{4CAC8F56-C114-4785-8A22-05A1D4A8F884}" dt="2021-05-29T19:55:22.280" v="4260" actId="14100"/>
          <ac:spMkLst>
            <pc:docMk/>
            <pc:sldMk cId="652786418" sldId="436"/>
            <ac:spMk id="14" creationId="{5166CA25-37CE-4903-8109-B13359E9334E}"/>
          </ac:spMkLst>
        </pc:spChg>
        <pc:spChg chg="add mod">
          <ac:chgData name="Eric Glover" userId="47c2a8b81aae47a8" providerId="LiveId" clId="{4CAC8F56-C114-4785-8A22-05A1D4A8F884}" dt="2021-05-29T19:53:03.020" v="4217" actId="14100"/>
          <ac:spMkLst>
            <pc:docMk/>
            <pc:sldMk cId="652786418" sldId="436"/>
            <ac:spMk id="16" creationId="{C226D3B9-C074-4C56-A2CB-172D976708CA}"/>
          </ac:spMkLst>
        </pc:spChg>
        <pc:spChg chg="mod">
          <ac:chgData name="Eric Glover" userId="47c2a8b81aae47a8" providerId="LiveId" clId="{4CAC8F56-C114-4785-8A22-05A1D4A8F884}" dt="2021-05-27T16:01:07.069" v="671"/>
          <ac:spMkLst>
            <pc:docMk/>
            <pc:sldMk cId="652786418" sldId="436"/>
            <ac:spMk id="18" creationId="{65AFFA15-32DA-4391-B84C-D033EE3D744D}"/>
          </ac:spMkLst>
        </pc:spChg>
        <pc:spChg chg="mod">
          <ac:chgData name="Eric Glover" userId="47c2a8b81aae47a8" providerId="LiveId" clId="{4CAC8F56-C114-4785-8A22-05A1D4A8F884}" dt="2021-05-27T16:01:07.069" v="671"/>
          <ac:spMkLst>
            <pc:docMk/>
            <pc:sldMk cId="652786418" sldId="436"/>
            <ac:spMk id="23" creationId="{D6732E9D-FE04-4601-AC64-8F083418371E}"/>
          </ac:spMkLst>
        </pc:spChg>
        <pc:spChg chg="mod">
          <ac:chgData name="Eric Glover" userId="47c2a8b81aae47a8" providerId="LiveId" clId="{4CAC8F56-C114-4785-8A22-05A1D4A8F884}" dt="2021-05-27T16:01:07.069" v="671"/>
          <ac:spMkLst>
            <pc:docMk/>
            <pc:sldMk cId="652786418" sldId="436"/>
            <ac:spMk id="26" creationId="{E97B8FFF-9A59-498C-8131-18510125410F}"/>
          </ac:spMkLst>
        </pc:spChg>
        <pc:grpChg chg="add del mod">
          <ac:chgData name="Eric Glover" userId="47c2a8b81aae47a8" providerId="LiveId" clId="{4CAC8F56-C114-4785-8A22-05A1D4A8F884}" dt="2021-05-27T16:04:17.161" v="684" actId="478"/>
          <ac:grpSpMkLst>
            <pc:docMk/>
            <pc:sldMk cId="652786418" sldId="436"/>
            <ac:grpSpMk id="16" creationId="{4B2FEF5F-FB63-4768-A4EF-CE03A8E275E1}"/>
          </ac:grpSpMkLst>
        </pc:grpChg>
        <pc:grpChg chg="add del mod">
          <ac:chgData name="Eric Glover" userId="47c2a8b81aae47a8" providerId="LiveId" clId="{4CAC8F56-C114-4785-8A22-05A1D4A8F884}" dt="2021-05-27T16:04:17.161" v="684" actId="478"/>
          <ac:grpSpMkLst>
            <pc:docMk/>
            <pc:sldMk cId="652786418" sldId="436"/>
            <ac:grpSpMk id="22" creationId="{80573C87-A2F2-45A2-8D2D-E710AD7AA2C8}"/>
          </ac:grpSpMkLst>
        </pc:grpChg>
        <pc:grpChg chg="add del mod">
          <ac:chgData name="Eric Glover" userId="47c2a8b81aae47a8" providerId="LiveId" clId="{4CAC8F56-C114-4785-8A22-05A1D4A8F884}" dt="2021-05-27T16:04:17.161" v="684" actId="478"/>
          <ac:grpSpMkLst>
            <pc:docMk/>
            <pc:sldMk cId="652786418" sldId="436"/>
            <ac:grpSpMk id="25" creationId="{387D2644-13EE-4922-B282-AB378C725C46}"/>
          </ac:grpSpMkLst>
        </pc:grpChg>
        <pc:picChg chg="mod">
          <ac:chgData name="Eric Glover" userId="47c2a8b81aae47a8" providerId="LiveId" clId="{4CAC8F56-C114-4785-8A22-05A1D4A8F884}" dt="2021-05-27T16:01:07.069" v="671"/>
          <ac:picMkLst>
            <pc:docMk/>
            <pc:sldMk cId="652786418" sldId="436"/>
            <ac:picMk id="20" creationId="{077A586A-EBB8-4584-83B2-5451420848EC}"/>
          </ac:picMkLst>
        </pc:picChg>
        <pc:picChg chg="mod">
          <ac:chgData name="Eric Glover" userId="47c2a8b81aae47a8" providerId="LiveId" clId="{4CAC8F56-C114-4785-8A22-05A1D4A8F884}" dt="2021-05-27T16:01:07.069" v="671"/>
          <ac:picMkLst>
            <pc:docMk/>
            <pc:sldMk cId="652786418" sldId="436"/>
            <ac:picMk id="24" creationId="{551A3612-ABAB-43E9-8854-BF62C51099BB}"/>
          </ac:picMkLst>
        </pc:picChg>
        <pc:picChg chg="mod">
          <ac:chgData name="Eric Glover" userId="47c2a8b81aae47a8" providerId="LiveId" clId="{4CAC8F56-C114-4785-8A22-05A1D4A8F884}" dt="2021-05-27T16:01:07.069" v="671"/>
          <ac:picMkLst>
            <pc:docMk/>
            <pc:sldMk cId="652786418" sldId="436"/>
            <ac:picMk id="27" creationId="{0C339177-6DDA-43E8-AB4F-23AFE4226F4C}"/>
          </ac:picMkLst>
        </pc:picChg>
      </pc:sldChg>
      <pc:sldChg chg="addSp delSp modSp add mod ord modAnim">
        <pc:chgData name="Eric Glover" userId="47c2a8b81aae47a8" providerId="LiveId" clId="{4CAC8F56-C114-4785-8A22-05A1D4A8F884}" dt="2021-05-29T20:18:51.966" v="4510" actId="20577"/>
        <pc:sldMkLst>
          <pc:docMk/>
          <pc:sldMk cId="2222994505" sldId="437"/>
        </pc:sldMkLst>
        <pc:spChg chg="mod">
          <ac:chgData name="Eric Glover" userId="47c2a8b81aae47a8" providerId="LiveId" clId="{4CAC8F56-C114-4785-8A22-05A1D4A8F884}" dt="2021-05-27T16:06:24.455" v="707" actId="20577"/>
          <ac:spMkLst>
            <pc:docMk/>
            <pc:sldMk cId="2222994505" sldId="437"/>
            <ac:spMk id="6" creationId="{0D5B596B-725A-4D4E-919B-0D56FA2E43E7}"/>
          </ac:spMkLst>
        </pc:spChg>
        <pc:spChg chg="add mod">
          <ac:chgData name="Eric Glover" userId="47c2a8b81aae47a8" providerId="LiveId" clId="{4CAC8F56-C114-4785-8A22-05A1D4A8F884}" dt="2021-05-29T18:51:11.474" v="1367" actId="1038"/>
          <ac:spMkLst>
            <pc:docMk/>
            <pc:sldMk cId="2222994505" sldId="437"/>
            <ac:spMk id="15" creationId="{0EB01072-B34A-4D3D-9CEC-BC0A9F2E1CF2}"/>
          </ac:spMkLst>
        </pc:spChg>
        <pc:spChg chg="del">
          <ac:chgData name="Eric Glover" userId="47c2a8b81aae47a8" providerId="LiveId" clId="{4CAC8F56-C114-4785-8A22-05A1D4A8F884}" dt="2021-05-27T16:09:17.933" v="778" actId="478"/>
          <ac:spMkLst>
            <pc:docMk/>
            <pc:sldMk cId="2222994505" sldId="437"/>
            <ac:spMk id="15" creationId="{92E7E8EB-607F-4EA0-B9AD-152EFDCABB0E}"/>
          </ac:spMkLst>
        </pc:spChg>
        <pc:spChg chg="add mod">
          <ac:chgData name="Eric Glover" userId="47c2a8b81aae47a8" providerId="LiveId" clId="{4CAC8F56-C114-4785-8A22-05A1D4A8F884}" dt="2021-05-29T20:18:51.966" v="4510" actId="20577"/>
          <ac:spMkLst>
            <pc:docMk/>
            <pc:sldMk cId="2222994505" sldId="437"/>
            <ac:spMk id="17" creationId="{0FCC1696-849F-4132-88F8-F916C518DA13}"/>
          </ac:spMkLst>
        </pc:spChg>
        <pc:spChg chg="add mod">
          <ac:chgData name="Eric Glover" userId="47c2a8b81aae47a8" providerId="LiveId" clId="{4CAC8F56-C114-4785-8A22-05A1D4A8F884}" dt="2021-05-29T19:11:09.716" v="2628" actId="948"/>
          <ac:spMkLst>
            <pc:docMk/>
            <pc:sldMk cId="2222994505" sldId="437"/>
            <ac:spMk id="19" creationId="{1FC1A7CD-0EDE-46EC-94B3-7A6AFEE67ADD}"/>
          </ac:spMkLst>
        </pc:spChg>
      </pc:sldChg>
      <pc:sldChg chg="addSp modSp add mod ord setBg modAnim">
        <pc:chgData name="Eric Glover" userId="47c2a8b81aae47a8" providerId="LiveId" clId="{4CAC8F56-C114-4785-8A22-05A1D4A8F884}" dt="2021-05-29T20:15:32.101" v="4435"/>
        <pc:sldMkLst>
          <pc:docMk/>
          <pc:sldMk cId="553703382" sldId="438"/>
        </pc:sldMkLst>
        <pc:spChg chg="add mod">
          <ac:chgData name="Eric Glover" userId="47c2a8b81aae47a8" providerId="LiveId" clId="{4CAC8F56-C114-4785-8A22-05A1D4A8F884}" dt="2021-05-29T19:27:51.921" v="3293" actId="403"/>
          <ac:spMkLst>
            <pc:docMk/>
            <pc:sldMk cId="553703382" sldId="438"/>
            <ac:spMk id="12" creationId="{EFA04E40-B72F-46A6-AE46-4AE19421E65B}"/>
          </ac:spMkLst>
        </pc:spChg>
        <pc:spChg chg="mod">
          <ac:chgData name="Eric Glover" userId="47c2a8b81aae47a8" providerId="LiveId" clId="{4CAC8F56-C114-4785-8A22-05A1D4A8F884}" dt="2021-05-29T19:41:47.203" v="3724" actId="948"/>
          <ac:spMkLst>
            <pc:docMk/>
            <pc:sldMk cId="553703382" sldId="438"/>
            <ac:spMk id="25" creationId="{742C1287-EB66-4469-B4F4-D3D24F18EF2B}"/>
          </ac:spMkLst>
        </pc:spChg>
        <pc:spChg chg="mod">
          <ac:chgData name="Eric Glover" userId="47c2a8b81aae47a8" providerId="LiveId" clId="{4CAC8F56-C114-4785-8A22-05A1D4A8F884}" dt="2021-05-29T19:30:29.247" v="3427" actId="14100"/>
          <ac:spMkLst>
            <pc:docMk/>
            <pc:sldMk cId="553703382" sldId="438"/>
            <ac:spMk id="26" creationId="{335FC761-B1CB-4083-BD23-FB0F90B9FFC2}"/>
          </ac:spMkLst>
        </pc:spChg>
      </pc:sldChg>
      <pc:sldChg chg="delSp add del setBg delDesignElem">
        <pc:chgData name="Eric Glover" userId="47c2a8b81aae47a8" providerId="LiveId" clId="{4CAC8F56-C114-4785-8A22-05A1D4A8F884}" dt="2021-05-27T16:07:51.851" v="732" actId="47"/>
        <pc:sldMkLst>
          <pc:docMk/>
          <pc:sldMk cId="2338766873" sldId="439"/>
        </pc:sldMkLst>
        <pc:spChg chg="del">
          <ac:chgData name="Eric Glover" userId="47c2a8b81aae47a8" providerId="LiveId" clId="{4CAC8F56-C114-4785-8A22-05A1D4A8F884}" dt="2021-05-27T16:07:35.112" v="730"/>
          <ac:spMkLst>
            <pc:docMk/>
            <pc:sldMk cId="2338766873" sldId="439"/>
            <ac:spMk id="12" creationId="{09588DA8-065E-4F6F-8EFD-43104AB2E0CF}"/>
          </ac:spMkLst>
        </pc:spChg>
        <pc:spChg chg="del">
          <ac:chgData name="Eric Glover" userId="47c2a8b81aae47a8" providerId="LiveId" clId="{4CAC8F56-C114-4785-8A22-05A1D4A8F884}" dt="2021-05-27T16:07:35.112" v="730"/>
          <ac:spMkLst>
            <pc:docMk/>
            <pc:sldMk cId="2338766873" sldId="439"/>
            <ac:spMk id="14" creationId="{C4285719-470E-454C-AF62-8323075F1F5B}"/>
          </ac:spMkLst>
        </pc:spChg>
        <pc:spChg chg="del">
          <ac:chgData name="Eric Glover" userId="47c2a8b81aae47a8" providerId="LiveId" clId="{4CAC8F56-C114-4785-8A22-05A1D4A8F884}" dt="2021-05-27T16:07:35.112" v="730"/>
          <ac:spMkLst>
            <pc:docMk/>
            <pc:sldMk cId="2338766873" sldId="439"/>
            <ac:spMk id="16" creationId="{CD9FE4EF-C4D8-49A0-B2FF-81D8DB7D8A24}"/>
          </ac:spMkLst>
        </pc:spChg>
        <pc:spChg chg="del">
          <ac:chgData name="Eric Glover" userId="47c2a8b81aae47a8" providerId="LiveId" clId="{4CAC8F56-C114-4785-8A22-05A1D4A8F884}" dt="2021-05-27T16:07:35.112" v="730"/>
          <ac:spMkLst>
            <pc:docMk/>
            <pc:sldMk cId="2338766873" sldId="439"/>
            <ac:spMk id="18" creationId="{4300840D-0A0B-4512-BACA-B439D5B9C57C}"/>
          </ac:spMkLst>
        </pc:spChg>
        <pc:spChg chg="del">
          <ac:chgData name="Eric Glover" userId="47c2a8b81aae47a8" providerId="LiveId" clId="{4CAC8F56-C114-4785-8A22-05A1D4A8F884}" dt="2021-05-27T16:07:35.112" v="730"/>
          <ac:spMkLst>
            <pc:docMk/>
            <pc:sldMk cId="2338766873" sldId="439"/>
            <ac:spMk id="20" creationId="{D2B78728-A580-49A7-84F9-6EF6F583ADE0}"/>
          </ac:spMkLst>
        </pc:spChg>
        <pc:spChg chg="del">
          <ac:chgData name="Eric Glover" userId="47c2a8b81aae47a8" providerId="LiveId" clId="{4CAC8F56-C114-4785-8A22-05A1D4A8F884}" dt="2021-05-27T16:07:35.112" v="730"/>
          <ac:spMkLst>
            <pc:docMk/>
            <pc:sldMk cId="2338766873" sldId="439"/>
            <ac:spMk id="22" creationId="{38FAA1A1-D861-433F-88FA-1E9D6FD31D11}"/>
          </ac:spMkLst>
        </pc:spChg>
        <pc:spChg chg="del">
          <ac:chgData name="Eric Glover" userId="47c2a8b81aae47a8" providerId="LiveId" clId="{4CAC8F56-C114-4785-8A22-05A1D4A8F884}" dt="2021-05-27T16:07:35.112" v="730"/>
          <ac:spMkLst>
            <pc:docMk/>
            <pc:sldMk cId="2338766873" sldId="439"/>
            <ac:spMk id="24" creationId="{8D71EDA1-87BF-4D5D-AB79-F346FD19278A}"/>
          </ac:spMkLst>
        </pc:spChg>
      </pc:sldChg>
      <pc:sldChg chg="addSp delSp modSp add del mod ord">
        <pc:chgData name="Eric Glover" userId="47c2a8b81aae47a8" providerId="LiveId" clId="{4CAC8F56-C114-4785-8A22-05A1D4A8F884}" dt="2021-05-29T19:51:14.495" v="3987" actId="47"/>
        <pc:sldMkLst>
          <pc:docMk/>
          <pc:sldMk cId="2214257493" sldId="440"/>
        </pc:sldMkLst>
        <pc:spChg chg="add mod">
          <ac:chgData name="Eric Glover" userId="47c2a8b81aae47a8" providerId="LiveId" clId="{4CAC8F56-C114-4785-8A22-05A1D4A8F884}" dt="2021-05-27T16:09:57.369" v="786"/>
          <ac:spMkLst>
            <pc:docMk/>
            <pc:sldMk cId="2214257493" sldId="440"/>
            <ac:spMk id="12" creationId="{9318C7B4-682F-4D22-B3FB-56198EDBA9C0}"/>
          </ac:spMkLst>
        </pc:spChg>
        <pc:spChg chg="del">
          <ac:chgData name="Eric Glover" userId="47c2a8b81aae47a8" providerId="LiveId" clId="{4CAC8F56-C114-4785-8A22-05A1D4A8F884}" dt="2021-05-27T16:09:56.691" v="785" actId="478"/>
          <ac:spMkLst>
            <pc:docMk/>
            <pc:sldMk cId="2214257493" sldId="440"/>
            <ac:spMk id="25" creationId="{742C1287-EB66-4469-B4F4-D3D24F18EF2B}"/>
          </ac:spMkLst>
        </pc:spChg>
        <pc:spChg chg="mod">
          <ac:chgData name="Eric Glover" userId="47c2a8b81aae47a8" providerId="LiveId" clId="{4CAC8F56-C114-4785-8A22-05A1D4A8F884}" dt="2021-05-27T16:09:00.473" v="777" actId="20577"/>
          <ac:spMkLst>
            <pc:docMk/>
            <pc:sldMk cId="2214257493" sldId="440"/>
            <ac:spMk id="26" creationId="{335FC761-B1CB-4083-BD23-FB0F90B9FFC2}"/>
          </ac:spMkLst>
        </pc:spChg>
      </pc:sldChg>
      <pc:sldChg chg="addSp delSp modSp add mod ord">
        <pc:chgData name="Eric Glover" userId="47c2a8b81aae47a8" providerId="LiveId" clId="{4CAC8F56-C114-4785-8A22-05A1D4A8F884}" dt="2021-05-29T19:39:18.591" v="3606" actId="14838"/>
        <pc:sldMkLst>
          <pc:docMk/>
          <pc:sldMk cId="2859428558" sldId="441"/>
        </pc:sldMkLst>
        <pc:spChg chg="mod">
          <ac:chgData name="Eric Glover" userId="47c2a8b81aae47a8" providerId="LiveId" clId="{4CAC8F56-C114-4785-8A22-05A1D4A8F884}" dt="2021-05-29T19:36:20.016" v="3479" actId="1036"/>
          <ac:spMkLst>
            <pc:docMk/>
            <pc:sldMk cId="2859428558" sldId="441"/>
            <ac:spMk id="6" creationId="{0D5B596B-725A-4D4E-919B-0D56FA2E43E7}"/>
          </ac:spMkLst>
        </pc:spChg>
        <pc:spChg chg="del">
          <ac:chgData name="Eric Glover" userId="47c2a8b81aae47a8" providerId="LiveId" clId="{4CAC8F56-C114-4785-8A22-05A1D4A8F884}" dt="2021-05-27T16:09:34.641" v="782" actId="478"/>
          <ac:spMkLst>
            <pc:docMk/>
            <pc:sldMk cId="2859428558" sldId="441"/>
            <ac:spMk id="15" creationId="{92E7E8EB-607F-4EA0-B9AD-152EFDCABB0E}"/>
          </ac:spMkLst>
        </pc:spChg>
        <pc:spChg chg="add mod">
          <ac:chgData name="Eric Glover" userId="47c2a8b81aae47a8" providerId="LiveId" clId="{4CAC8F56-C114-4785-8A22-05A1D4A8F884}" dt="2021-05-29T19:37:31.494" v="3579" actId="3064"/>
          <ac:spMkLst>
            <pc:docMk/>
            <pc:sldMk cId="2859428558" sldId="441"/>
            <ac:spMk id="15" creationId="{D831D427-F170-46B4-A74F-CF7D19B7CAC8}"/>
          </ac:spMkLst>
        </pc:spChg>
        <pc:spChg chg="add mod">
          <ac:chgData name="Eric Glover" userId="47c2a8b81aae47a8" providerId="LiveId" clId="{4CAC8F56-C114-4785-8A22-05A1D4A8F884}" dt="2021-05-29T19:39:18.591" v="3606" actId="14838"/>
          <ac:spMkLst>
            <pc:docMk/>
            <pc:sldMk cId="2859428558" sldId="441"/>
            <ac:spMk id="17" creationId="{8C564AB5-6DDB-42B7-BBDC-21BB8E032705}"/>
          </ac:spMkLst>
        </pc:spChg>
      </pc:sldChg>
      <pc:sldChg chg="addSp delSp modSp add mod ord modAnim">
        <pc:chgData name="Eric Glover" userId="47c2a8b81aae47a8" providerId="LiveId" clId="{4CAC8F56-C114-4785-8A22-05A1D4A8F884}" dt="2021-05-29T20:14:07.671" v="4404"/>
        <pc:sldMkLst>
          <pc:docMk/>
          <pc:sldMk cId="3991741783" sldId="442"/>
        </pc:sldMkLst>
        <pc:spChg chg="add del mod">
          <ac:chgData name="Eric Glover" userId="47c2a8b81aae47a8" providerId="LiveId" clId="{4CAC8F56-C114-4785-8A22-05A1D4A8F884}" dt="2021-05-29T18:40:46.929" v="898" actId="478"/>
          <ac:spMkLst>
            <pc:docMk/>
            <pc:sldMk cId="3991741783" sldId="442"/>
            <ac:spMk id="2" creationId="{6BAC3262-4F79-4C43-A02D-97C3907AC26E}"/>
          </ac:spMkLst>
        </pc:spChg>
        <pc:spChg chg="mod">
          <ac:chgData name="Eric Glover" userId="47c2a8b81aae47a8" providerId="LiveId" clId="{4CAC8F56-C114-4785-8A22-05A1D4A8F884}" dt="2021-05-29T18:40:01.579" v="868" actId="6549"/>
          <ac:spMkLst>
            <pc:docMk/>
            <pc:sldMk cId="3991741783" sldId="442"/>
            <ac:spMk id="6" creationId="{0D5B596B-725A-4D4E-919B-0D56FA2E43E7}"/>
          </ac:spMkLst>
        </pc:spChg>
        <pc:spChg chg="add del mod">
          <ac:chgData name="Eric Glover" userId="47c2a8b81aae47a8" providerId="LiveId" clId="{4CAC8F56-C114-4785-8A22-05A1D4A8F884}" dt="2021-05-29T18:39:48.548" v="851"/>
          <ac:spMkLst>
            <pc:docMk/>
            <pc:sldMk cId="3991741783" sldId="442"/>
            <ac:spMk id="15" creationId="{5FE83F02-5059-4185-8B06-3BBAE01E4B53}"/>
          </ac:spMkLst>
        </pc:spChg>
        <pc:spChg chg="del">
          <ac:chgData name="Eric Glover" userId="47c2a8b81aae47a8" providerId="LiveId" clId="{4CAC8F56-C114-4785-8A22-05A1D4A8F884}" dt="2021-05-29T18:39:51.446" v="852" actId="478"/>
          <ac:spMkLst>
            <pc:docMk/>
            <pc:sldMk cId="3991741783" sldId="442"/>
            <ac:spMk id="17" creationId="{0FCC1696-849F-4132-88F8-F916C518DA13}"/>
          </ac:spMkLst>
        </pc:spChg>
        <pc:spChg chg="add mod">
          <ac:chgData name="Eric Glover" userId="47c2a8b81aae47a8" providerId="LiveId" clId="{4CAC8F56-C114-4785-8A22-05A1D4A8F884}" dt="2021-05-29T19:14:54.947" v="2845" actId="20577"/>
          <ac:spMkLst>
            <pc:docMk/>
            <pc:sldMk cId="3991741783" sldId="442"/>
            <ac:spMk id="19" creationId="{D1B283AC-E90F-414F-8433-AA0DB576DCC7}"/>
          </ac:spMkLst>
        </pc:spChg>
        <pc:spChg chg="add mod">
          <ac:chgData name="Eric Glover" userId="47c2a8b81aae47a8" providerId="LiveId" clId="{4CAC8F56-C114-4785-8A22-05A1D4A8F884}" dt="2021-05-29T18:50:36.130" v="1334" actId="1036"/>
          <ac:spMkLst>
            <pc:docMk/>
            <pc:sldMk cId="3991741783" sldId="442"/>
            <ac:spMk id="21" creationId="{A968239A-7E1A-459F-84E2-BFB6C06362B4}"/>
          </ac:spMkLst>
        </pc:spChg>
        <pc:spChg chg="add mod">
          <ac:chgData name="Eric Glover" userId="47c2a8b81aae47a8" providerId="LiveId" clId="{4CAC8F56-C114-4785-8A22-05A1D4A8F884}" dt="2021-05-29T18:54:32.385" v="1498" actId="1037"/>
          <ac:spMkLst>
            <pc:docMk/>
            <pc:sldMk cId="3991741783" sldId="442"/>
            <ac:spMk id="23" creationId="{FE1D835C-B36E-47C1-8C8C-EDE15B0A0025}"/>
          </ac:spMkLst>
        </pc:spChg>
      </pc:sldChg>
      <pc:sldChg chg="addSp modSp add mod modAnim">
        <pc:chgData name="Eric Glover" userId="47c2a8b81aae47a8" providerId="LiveId" clId="{4CAC8F56-C114-4785-8A22-05A1D4A8F884}" dt="2021-05-29T20:15:13.964" v="4433"/>
        <pc:sldMkLst>
          <pc:docMk/>
          <pc:sldMk cId="640495307" sldId="443"/>
        </pc:sldMkLst>
        <pc:spChg chg="mod">
          <ac:chgData name="Eric Glover" userId="47c2a8b81aae47a8" providerId="LiveId" clId="{4CAC8F56-C114-4785-8A22-05A1D4A8F884}" dt="2021-05-29T19:20:27.972" v="3049" actId="6549"/>
          <ac:spMkLst>
            <pc:docMk/>
            <pc:sldMk cId="640495307" sldId="443"/>
            <ac:spMk id="4" creationId="{3557725F-5149-44D1-ACB7-626F0A6DFEE8}"/>
          </ac:spMkLst>
        </pc:spChg>
        <pc:spChg chg="mod">
          <ac:chgData name="Eric Glover" userId="47c2a8b81aae47a8" providerId="LiveId" clId="{4CAC8F56-C114-4785-8A22-05A1D4A8F884}" dt="2021-05-29T19:21:58.804" v="3050" actId="14838"/>
          <ac:spMkLst>
            <pc:docMk/>
            <pc:sldMk cId="640495307" sldId="443"/>
            <ac:spMk id="7" creationId="{171BDC59-AB62-4E3E-98ED-9552F438EE52}"/>
          </ac:spMkLst>
        </pc:spChg>
        <pc:spChg chg="add mod">
          <ac:chgData name="Eric Glover" userId="47c2a8b81aae47a8" providerId="LiveId" clId="{4CAC8F56-C114-4785-8A22-05A1D4A8F884}" dt="2021-05-29T19:22:55.948" v="3187" actId="1036"/>
          <ac:spMkLst>
            <pc:docMk/>
            <pc:sldMk cId="640495307" sldId="443"/>
            <ac:spMk id="11" creationId="{49211A83-A23F-4666-838B-825821427E5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A149009D-4988-4CD0-A6FA-9025D112668F}" type="slidenum">
              <a:rPr lang="en-US" altLang="en-US" smtClean="0"/>
              <a:pPr>
                <a:defRPr/>
              </a:pPr>
              <a:t>‹#›</a:t>
            </a:fld>
            <a:endParaRPr lang="en-US" altLang="en-US" dirty="0"/>
          </a:p>
        </p:txBody>
      </p:sp>
    </p:spTree>
    <p:extLst>
      <p:ext uri="{BB962C8B-B14F-4D97-AF65-F5344CB8AC3E}">
        <p14:creationId xmlns:p14="http://schemas.microsoft.com/office/powerpoint/2010/main" val="217493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DC1D9C6-9896-4882-800E-CAE0673EAD5E}" type="slidenum">
              <a:rPr lang="en-US" altLang="en-US" smtClean="0"/>
              <a:pPr>
                <a:defRPr/>
              </a:pPr>
              <a:t>‹#›</a:t>
            </a:fld>
            <a:endParaRPr lang="en-US" altLang="en-US" dirty="0"/>
          </a:p>
        </p:txBody>
      </p:sp>
    </p:spTree>
    <p:extLst>
      <p:ext uri="{BB962C8B-B14F-4D97-AF65-F5344CB8AC3E}">
        <p14:creationId xmlns:p14="http://schemas.microsoft.com/office/powerpoint/2010/main" val="1101540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0DDD91A-B494-4041-9D33-BBB2988F4097}" type="slidenum">
              <a:rPr lang="en-US" altLang="en-US" smtClean="0"/>
              <a:pPr>
                <a:defRPr/>
              </a:pPr>
              <a:t>‹#›</a:t>
            </a:fld>
            <a:endParaRPr lang="en-US" altLang="en-US" dirty="0"/>
          </a:p>
        </p:txBody>
      </p:sp>
    </p:spTree>
    <p:extLst>
      <p:ext uri="{BB962C8B-B14F-4D97-AF65-F5344CB8AC3E}">
        <p14:creationId xmlns:p14="http://schemas.microsoft.com/office/powerpoint/2010/main" val="2709709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dirty="0"/>
              <a:t>© Eric F. Glover 2021</a:t>
            </a:r>
            <a:endParaRPr lang="en-US" altLang="en-US" b="1"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326906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1E3F80FB-928D-46A2-9F1C-831DF21D821C}" type="slidenum">
              <a:rPr lang="en-US" altLang="en-US" smtClean="0"/>
              <a:pPr>
                <a:defRPr/>
              </a:pPr>
              <a:t>‹#›</a:t>
            </a:fld>
            <a:endParaRPr lang="en-US" altLang="en-US" dirty="0"/>
          </a:p>
        </p:txBody>
      </p:sp>
    </p:spTree>
    <p:extLst>
      <p:ext uri="{BB962C8B-B14F-4D97-AF65-F5344CB8AC3E}">
        <p14:creationId xmlns:p14="http://schemas.microsoft.com/office/powerpoint/2010/main" val="3647581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ltLang="en-US" dirty="0"/>
              <a:t>© Eric F. Glover 2021</a:t>
            </a:r>
            <a:endParaRPr lang="en-US" altLang="en-US" b="1"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28884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D2F1F348-5451-4214-94CF-1C1301052634}" type="slidenum">
              <a:rPr lang="en-US" altLang="en-US" smtClean="0"/>
              <a:pPr>
                <a:defRPr/>
              </a:pPr>
              <a:t>‹#›</a:t>
            </a:fld>
            <a:endParaRPr lang="en-US" altLang="en-US" dirty="0"/>
          </a:p>
        </p:txBody>
      </p:sp>
    </p:spTree>
    <p:extLst>
      <p:ext uri="{BB962C8B-B14F-4D97-AF65-F5344CB8AC3E}">
        <p14:creationId xmlns:p14="http://schemas.microsoft.com/office/powerpoint/2010/main" val="269354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ltLang="en-US" dirty="0"/>
              <a:t>© Eric F. Glover 2021</a:t>
            </a:r>
            <a:endParaRPr lang="en-US" altLang="en-US" b="1"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664479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ltLang="en-US" dirty="0"/>
              <a:t>© Eric F. Glover 2021</a:t>
            </a:r>
            <a:endParaRPr lang="en-US" altLang="en-US" b="1"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106184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79A06372-A41A-46FD-BF61-E81E0D0856CC}" type="slidenum">
              <a:rPr lang="en-US" altLang="en-US" smtClean="0"/>
              <a:pPr>
                <a:defRPr/>
              </a:pPr>
              <a:t>‹#›</a:t>
            </a:fld>
            <a:endParaRPr lang="en-US" altLang="en-US" dirty="0"/>
          </a:p>
        </p:txBody>
      </p:sp>
    </p:spTree>
    <p:extLst>
      <p:ext uri="{BB962C8B-B14F-4D97-AF65-F5344CB8AC3E}">
        <p14:creationId xmlns:p14="http://schemas.microsoft.com/office/powerpoint/2010/main" val="407162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DA1A664-11AD-433E-AC06-B7A78DADE01D}" type="slidenum">
              <a:rPr lang="en-US" altLang="en-US" smtClean="0"/>
              <a:pPr>
                <a:defRPr/>
              </a:pPr>
              <a:t>‹#›</a:t>
            </a:fld>
            <a:endParaRPr lang="en-US" altLang="en-US" dirty="0"/>
          </a:p>
        </p:txBody>
      </p:sp>
    </p:spTree>
    <p:extLst>
      <p:ext uri="{BB962C8B-B14F-4D97-AF65-F5344CB8AC3E}">
        <p14:creationId xmlns:p14="http://schemas.microsoft.com/office/powerpoint/2010/main" val="167787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ltLang="en-US" dirty="0"/>
              <a:t>© Eric F. Glover 2021</a:t>
            </a:r>
            <a:endParaRPr lang="en-US" altLang="en-US" b="1"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ltLang="en-US" dirty="0"/>
              <a:t>Page | </a:t>
            </a:r>
            <a:fld id="{525D6D22-F3CC-406C-AB7C-C30BB762FCEA}" type="slidenum">
              <a:rPr lang="en-US" altLang="en-US" smtClean="0"/>
              <a:pPr>
                <a:defRPr/>
              </a:pPr>
              <a:t>‹#›</a:t>
            </a:fld>
            <a:endParaRPr lang="en-US" altLang="en-US" dirty="0"/>
          </a:p>
        </p:txBody>
      </p:sp>
    </p:spTree>
    <p:extLst>
      <p:ext uri="{BB962C8B-B14F-4D97-AF65-F5344CB8AC3E}">
        <p14:creationId xmlns:p14="http://schemas.microsoft.com/office/powerpoint/2010/main" val="625281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1">
                <a:lumMod val="75000"/>
              </a:schemeClr>
            </a:gs>
            <a:gs pos="0">
              <a:schemeClr val="tx1"/>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86A67E-440B-48F4-99DB-A7D68B8A1544}"/>
              </a:ext>
            </a:extLst>
          </p:cNvPr>
          <p:cNvSpPr txBox="1"/>
          <p:nvPr/>
        </p:nvSpPr>
        <p:spPr>
          <a:xfrm rot="21600000">
            <a:off x="234907" y="-633093"/>
            <a:ext cx="11734800" cy="3604833"/>
          </a:xfrm>
          <a:prstGeom prst="rect">
            <a:avLst/>
          </a:prstGeom>
          <a:noFill/>
        </p:spPr>
        <p:txBody>
          <a:bodyPr wrap="square" rtlCol="0">
            <a:spAutoFit/>
            <a:scene3d>
              <a:camera prst="orthographicFront"/>
              <a:lightRig rig="threePt" dir="t"/>
            </a:scene3d>
            <a:sp3d extrusionH="57150">
              <a:bevelT h="25400" prst="softRound"/>
            </a:sp3d>
          </a:bodyPr>
          <a:lstStyle/>
          <a:p>
            <a:pPr>
              <a:lnSpc>
                <a:spcPct val="150000"/>
              </a:lnSpc>
            </a:pPr>
            <a:r>
              <a:rPr lang="en-US" sz="16600" b="1" dirty="0">
                <a:solidFill>
                  <a:srgbClr val="910101"/>
                </a:solidFill>
                <a:effectLst>
                  <a:outerShdw blurRad="38100" dist="38100" dir="2700000" algn="tl">
                    <a:srgbClr val="000000">
                      <a:alpha val="43137"/>
                    </a:srgbClr>
                  </a:outerShdw>
                </a:effectLst>
                <a:latin typeface="Lucida Handwriting" panose="03010101010101010101" pitchFamily="66" charset="0"/>
              </a:rPr>
              <a:t>IN</a:t>
            </a:r>
            <a:r>
              <a:rPr lang="en-US" sz="8800" b="1" i="1" cap="small" spc="500" dirty="0">
                <a:solidFill>
                  <a:schemeClr val="bg1"/>
                </a:solidFill>
                <a:effectLst>
                  <a:outerShdw blurRad="38100" dist="38100" dir="2700000" algn="tl">
                    <a:srgbClr val="000000">
                      <a:alpha val="43137"/>
                    </a:srgbClr>
                  </a:outerShdw>
                </a:effectLst>
                <a:latin typeface="+mn-lt"/>
              </a:rPr>
              <a:t>p</a:t>
            </a:r>
            <a:r>
              <a:rPr lang="en-US" sz="7200" b="1" i="1" cap="small" spc="500" dirty="0">
                <a:solidFill>
                  <a:schemeClr val="bg1"/>
                </a:solidFill>
                <a:effectLst>
                  <a:outerShdw blurRad="38100" dist="38100" dir="2700000" algn="tl">
                    <a:srgbClr val="000000">
                      <a:alpha val="43137"/>
                    </a:srgbClr>
                  </a:outerShdw>
                </a:effectLst>
                <a:latin typeface="+mn-lt"/>
              </a:rPr>
              <a:t>owered Discipleship</a:t>
            </a:r>
            <a:endParaRPr lang="en-US" sz="9600" b="1" i="1" cap="small" spc="500" dirty="0">
              <a:solidFill>
                <a:schemeClr val="bg1"/>
              </a:solidFill>
              <a:effectLst>
                <a:outerShdw blurRad="38100" dist="38100" dir="2700000" algn="tl">
                  <a:srgbClr val="000000">
                    <a:alpha val="43137"/>
                  </a:srgbClr>
                </a:outerShdw>
              </a:effectLst>
              <a:latin typeface="+mn-lt"/>
            </a:endParaRPr>
          </a:p>
        </p:txBody>
      </p:sp>
      <p:sp>
        <p:nvSpPr>
          <p:cNvPr id="5" name="TextBox 4">
            <a:extLst>
              <a:ext uri="{FF2B5EF4-FFF2-40B4-BE49-F238E27FC236}">
                <a16:creationId xmlns:a16="http://schemas.microsoft.com/office/drawing/2014/main" id="{4DF6E862-2D08-4827-B115-A11A941EDEAA}"/>
              </a:ext>
            </a:extLst>
          </p:cNvPr>
          <p:cNvSpPr txBox="1"/>
          <p:nvPr/>
        </p:nvSpPr>
        <p:spPr>
          <a:xfrm rot="21600000">
            <a:off x="958543" y="2448579"/>
            <a:ext cx="10287000" cy="523220"/>
          </a:xfrm>
          <a:prstGeom prst="rect">
            <a:avLst/>
          </a:prstGeom>
          <a:noFill/>
        </p:spPr>
        <p:txBody>
          <a:bodyPr wrap="square" rtlCol="0">
            <a:spAutoFit/>
          </a:bodyPr>
          <a:lstStyle/>
          <a:p>
            <a:pPr algn="ctr"/>
            <a:r>
              <a:rPr lang="en-US" sz="2800" i="1" spc="300" dirty="0">
                <a:solidFill>
                  <a:schemeClr val="bg1"/>
                </a:solidFill>
                <a:latin typeface="Segoe Print" panose="02000600000000000000" pitchFamily="2" charset="0"/>
              </a:rPr>
              <a:t>An Inductive Study of the Book of Acts</a:t>
            </a:r>
          </a:p>
        </p:txBody>
      </p:sp>
      <p:sp>
        <p:nvSpPr>
          <p:cNvPr id="9" name="Rectangle 4">
            <a:extLst>
              <a:ext uri="{FF2B5EF4-FFF2-40B4-BE49-F238E27FC236}">
                <a16:creationId xmlns:a16="http://schemas.microsoft.com/office/drawing/2014/main" id="{3C75903D-B40E-4F24-AF60-74748895B139}"/>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2" name="TextBox 1">
            <a:extLst>
              <a:ext uri="{FF2B5EF4-FFF2-40B4-BE49-F238E27FC236}">
                <a16:creationId xmlns:a16="http://schemas.microsoft.com/office/drawing/2014/main" id="{14290237-B79B-4964-A589-B4AE42C51781}"/>
              </a:ext>
            </a:extLst>
          </p:cNvPr>
          <p:cNvSpPr txBox="1"/>
          <p:nvPr/>
        </p:nvSpPr>
        <p:spPr>
          <a:xfrm>
            <a:off x="5807597" y="5107616"/>
            <a:ext cx="5608414" cy="1323439"/>
          </a:xfrm>
          <a:prstGeom prst="rect">
            <a:avLst/>
          </a:prstGeom>
          <a:solidFill>
            <a:schemeClr val="bg1"/>
          </a:solidFill>
          <a:ln>
            <a:noFill/>
          </a:ln>
          <a:effectLst>
            <a:outerShdw blurRad="107950" dist="12700" dir="5400000" algn="ctr">
              <a:srgbClr val="000000"/>
            </a:outerShdw>
            <a:softEdge rad="3175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4400" b="1" dirty="0">
                <a:effectLst>
                  <a:outerShdw blurRad="38100" dist="38100" dir="2700000" algn="tl">
                    <a:srgbClr val="000000">
                      <a:alpha val="43137"/>
                    </a:srgbClr>
                  </a:outerShdw>
                </a:effectLst>
              </a:rPr>
              <a:t>Confident </a:t>
            </a:r>
            <a:r>
              <a:rPr lang="en-US" sz="4400" b="1" dirty="0">
                <a:effectLst>
                  <a:outerShdw blurRad="38100" dist="38100" dir="2700000" algn="tl">
                    <a:srgbClr val="000000">
                      <a:alpha val="43137"/>
                    </a:srgbClr>
                  </a:outerShdw>
                </a:effectLst>
                <a:latin typeface="+mn-lt"/>
              </a:rPr>
              <a:t>Discipleship</a:t>
            </a:r>
            <a:br>
              <a:rPr lang="en-US" sz="4400" b="1" dirty="0">
                <a:effectLst>
                  <a:outerShdw blurRad="38100" dist="38100" dir="2700000" algn="tl">
                    <a:srgbClr val="000000">
                      <a:alpha val="43137"/>
                    </a:srgbClr>
                  </a:outerShdw>
                </a:effectLst>
                <a:latin typeface="+mn-lt"/>
              </a:rPr>
            </a:br>
            <a:r>
              <a:rPr lang="en-US" sz="3600" b="1" dirty="0">
                <a:solidFill>
                  <a:srgbClr val="C00000"/>
                </a:solidFill>
                <a:effectLst>
                  <a:outerShdw blurRad="38100" dist="38100" dir="2700000" algn="tl">
                    <a:srgbClr val="000000">
                      <a:alpha val="43137"/>
                    </a:srgbClr>
                  </a:outerShdw>
                </a:effectLst>
                <a:latin typeface="+mn-lt"/>
              </a:rPr>
              <a:t>Acts 15:1-35</a:t>
            </a:r>
          </a:p>
        </p:txBody>
      </p:sp>
      <p:pic>
        <p:nvPicPr>
          <p:cNvPr id="14" name="Picture 13">
            <a:extLst>
              <a:ext uri="{FF2B5EF4-FFF2-40B4-BE49-F238E27FC236}">
                <a16:creationId xmlns:a16="http://schemas.microsoft.com/office/drawing/2014/main" id="{8750B0F8-1512-49E1-B1CC-F5868A976EDA}"/>
              </a:ext>
            </a:extLst>
          </p:cNvPr>
          <p:cNvPicPr>
            <a:picLocks noChangeAspect="1"/>
          </p:cNvPicPr>
          <p:nvPr/>
        </p:nvPicPr>
        <p:blipFill>
          <a:blip r:embed="rId2"/>
          <a:stretch>
            <a:fillRect/>
          </a:stretch>
        </p:blipFill>
        <p:spPr>
          <a:xfrm>
            <a:off x="8616906" y="914400"/>
            <a:ext cx="533400" cy="869537"/>
          </a:xfrm>
          <a:prstGeom prst="rect">
            <a:avLst/>
          </a:prstGeom>
        </p:spPr>
      </p:pic>
    </p:spTree>
    <p:extLst>
      <p:ext uri="{BB962C8B-B14F-4D97-AF65-F5344CB8AC3E}">
        <p14:creationId xmlns:p14="http://schemas.microsoft.com/office/powerpoint/2010/main" val="423081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E90CFC33-6A9F-45EE-9855-DE29E917CE59}"/>
              </a:ext>
            </a:extLst>
          </p:cNvPr>
          <p:cNvGrpSpPr/>
          <p:nvPr/>
        </p:nvGrpSpPr>
        <p:grpSpPr>
          <a:xfrm>
            <a:off x="8144057" y="0"/>
            <a:ext cx="4576628" cy="6858000"/>
            <a:chOff x="8144057" y="0"/>
            <a:chExt cx="4576628" cy="6858000"/>
          </a:xfrm>
        </p:grpSpPr>
        <p:sp>
          <p:nvSpPr>
            <p:cNvPr id="14" name="Rectangle 13">
              <a:extLst>
                <a:ext uri="{FF2B5EF4-FFF2-40B4-BE49-F238E27FC236}">
                  <a16:creationId xmlns:a16="http://schemas.microsoft.com/office/drawing/2014/main" id="{670EC806-A073-4064-AA2E-39B50E125821}"/>
                </a:ext>
              </a:extLst>
            </p:cNvPr>
            <p:cNvSpPr/>
            <p:nvPr/>
          </p:nvSpPr>
          <p:spPr>
            <a:xfrm>
              <a:off x="8144057" y="0"/>
              <a:ext cx="4037834" cy="6858000"/>
            </a:xfrm>
            <a:prstGeom prst="rect">
              <a:avLst/>
            </a:prstGeom>
            <a:gradFill flip="none" rotWithShape="1">
              <a:gsLst>
                <a:gs pos="8000">
                  <a:srgbClr val="000000"/>
                </a:gs>
                <a:gs pos="100000">
                  <a:schemeClr val="accent1">
                    <a:lumMod val="7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effectLst>
                  <a:outerShdw blurRad="38100" dist="38100" dir="2700000" algn="tl">
                    <a:srgbClr val="000000">
                      <a:alpha val="43137"/>
                    </a:srgbClr>
                  </a:outerShdw>
                </a:effectLst>
              </a:endParaRPr>
            </a:p>
          </p:txBody>
        </p:sp>
        <p:sp>
          <p:nvSpPr>
            <p:cNvPr id="15" name="Rectangle 14">
              <a:extLst>
                <a:ext uri="{FF2B5EF4-FFF2-40B4-BE49-F238E27FC236}">
                  <a16:creationId xmlns:a16="http://schemas.microsoft.com/office/drawing/2014/main" id="{C4115B42-2CDE-4870-A035-107AEF8DE0DF}"/>
                </a:ext>
              </a:extLst>
            </p:cNvPr>
            <p:cNvSpPr/>
            <p:nvPr/>
          </p:nvSpPr>
          <p:spPr>
            <a:xfrm>
              <a:off x="8150352" y="4352539"/>
              <a:ext cx="4041648" cy="2505456"/>
            </a:xfrm>
            <a:prstGeom prst="rect">
              <a:avLst/>
            </a:prstGeom>
            <a:gradFill flip="none" rotWithShape="1">
              <a:gsLst>
                <a:gs pos="2000">
                  <a:schemeClr val="accent1">
                    <a:alpha val="29000"/>
                  </a:schemeClr>
                </a:gs>
                <a:gs pos="100000">
                  <a:srgbClr val="000000">
                    <a:alpha val="3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effectLst>
                  <a:outerShdw blurRad="38100" dist="38100" dir="2700000" algn="tl">
                    <a:srgbClr val="000000">
                      <a:alpha val="43137"/>
                    </a:srgbClr>
                  </a:outerShdw>
                </a:effectLst>
              </a:endParaRPr>
            </a:p>
          </p:txBody>
        </p:sp>
        <p:sp>
          <p:nvSpPr>
            <p:cNvPr id="17" name="Oval 16">
              <a:extLst>
                <a:ext uri="{FF2B5EF4-FFF2-40B4-BE49-F238E27FC236}">
                  <a16:creationId xmlns:a16="http://schemas.microsoft.com/office/drawing/2014/main" id="{65F6619C-FAE6-48DC-80CA-6D44FDB04C12}"/>
                </a:ext>
              </a:extLst>
            </p:cNvPr>
            <p:cNvSpPr/>
            <p:nvPr/>
          </p:nvSpPr>
          <p:spPr>
            <a:xfrm rot="1066979">
              <a:off x="8788765" y="1190693"/>
              <a:ext cx="3931920" cy="3931920"/>
            </a:xfrm>
            <a:prstGeom prst="ellipse">
              <a:avLst/>
            </a:prstGeom>
            <a:gradFill>
              <a:gsLst>
                <a:gs pos="2000">
                  <a:schemeClr val="accent1">
                    <a:alpha val="29000"/>
                    <a:lumMod val="100000"/>
                  </a:schemeClr>
                </a:gs>
                <a:gs pos="100000">
                  <a:srgbClr val="000000">
                    <a:alpha val="30000"/>
                  </a:srgb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effectLst>
                  <a:outerShdw blurRad="38100" dist="38100" dir="2700000" algn="tl">
                    <a:srgbClr val="000000">
                      <a:alpha val="43137"/>
                    </a:srgbClr>
                  </a:outerShdw>
                </a:effectLst>
              </a:endParaRPr>
            </a:p>
          </p:txBody>
        </p:sp>
      </p:gr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838200" y="6356350"/>
            <a:ext cx="2049855"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1200" b="0" dirty="0">
                <a:solidFill>
                  <a:srgbClr val="FFFFFF"/>
                </a:solidFill>
                <a:latin typeface="Calibri" panose="020F0502020204030204"/>
              </a:rPr>
              <a:t>© Eric F. Glover 2021</a:t>
            </a:r>
          </a:p>
        </p:txBody>
      </p:sp>
      <p:sp>
        <p:nvSpPr>
          <p:cNvPr id="11" name="Rectangle 4">
            <a:extLst>
              <a:ext uri="{FF2B5EF4-FFF2-40B4-BE49-F238E27FC236}">
                <a16:creationId xmlns:a16="http://schemas.microsoft.com/office/drawing/2014/main" id="{27A8950C-6A28-46DE-B208-C35887634C00}"/>
              </a:ext>
            </a:extLst>
          </p:cNvPr>
          <p:cNvSpPr txBox="1">
            <a:spLocks noChangeArrowheads="1"/>
          </p:cNvSpPr>
          <p:nvPr/>
        </p:nvSpPr>
        <p:spPr>
          <a:xfrm>
            <a:off x="76200" y="6553200"/>
            <a:ext cx="1431255" cy="258077"/>
          </a:xfrm>
          <a:prstGeom prst="rect">
            <a:avLst/>
          </a:prstGeom>
          <a:ln/>
        </p:spPr>
        <p:txBody>
          <a:bodyPr vert="horz" lIns="91440" tIns="45720" rIns="91440" bIns="45720" rtlCol="0" anchor="b"/>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altLang="en-US" dirty="0"/>
              <a:t>© Eric F. Glover 2021</a:t>
            </a:r>
          </a:p>
        </p:txBody>
      </p:sp>
      <p:sp>
        <p:nvSpPr>
          <p:cNvPr id="16" name="Rectangle 6">
            <a:extLst>
              <a:ext uri="{FF2B5EF4-FFF2-40B4-BE49-F238E27FC236}">
                <a16:creationId xmlns:a16="http://schemas.microsoft.com/office/drawing/2014/main" id="{F253D238-642E-4A08-B412-D7D8A9AEDBF8}"/>
              </a:ext>
            </a:extLst>
          </p:cNvPr>
          <p:cNvSpPr txBox="1">
            <a:spLocks noChangeArrowheads="1"/>
          </p:cNvSpPr>
          <p:nvPr/>
        </p:nvSpPr>
        <p:spPr>
          <a:xfrm>
            <a:off x="10977824" y="6482455"/>
            <a:ext cx="1186758"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fld id="{525D6D22-F3CC-406C-AB7C-C30BB762FCEA}" type="slidenum">
              <a:rPr lang="en-US" altLang="en-US" b="0" smtClean="0">
                <a:latin typeface="Calibri" panose="020F0502020204030204"/>
              </a:rPr>
              <a:pPr defTabSz="914400">
                <a:spcAft>
                  <a:spcPts val="600"/>
                </a:spcAft>
                <a:defRPr/>
              </a:pPr>
              <a:t>10</a:t>
            </a:fld>
            <a:endParaRPr lang="en-US" altLang="en-US" b="0" dirty="0">
              <a:latin typeface="Calibri" panose="020F0502020204030204"/>
            </a:endParaRPr>
          </a:p>
        </p:txBody>
      </p:sp>
      <p:sp>
        <p:nvSpPr>
          <p:cNvPr id="18" name="Rectangle 4">
            <a:extLst>
              <a:ext uri="{FF2B5EF4-FFF2-40B4-BE49-F238E27FC236}">
                <a16:creationId xmlns:a16="http://schemas.microsoft.com/office/drawing/2014/main" id="{A8322DE8-A563-489C-B952-82ACFBFF1066}"/>
              </a:ext>
            </a:extLst>
          </p:cNvPr>
          <p:cNvSpPr txBox="1">
            <a:spLocks noChangeArrowheads="1"/>
          </p:cNvSpPr>
          <p:nvPr/>
        </p:nvSpPr>
        <p:spPr>
          <a:xfrm>
            <a:off x="0" y="6492875"/>
            <a:ext cx="2743200" cy="365125"/>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9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p>
        </p:txBody>
      </p:sp>
      <p:sp>
        <p:nvSpPr>
          <p:cNvPr id="25" name="TextBox 24">
            <a:extLst>
              <a:ext uri="{FF2B5EF4-FFF2-40B4-BE49-F238E27FC236}">
                <a16:creationId xmlns:a16="http://schemas.microsoft.com/office/drawing/2014/main" id="{742C1287-EB66-4469-B4F4-D3D24F18EF2B}"/>
              </a:ext>
            </a:extLst>
          </p:cNvPr>
          <p:cNvSpPr txBox="1"/>
          <p:nvPr/>
        </p:nvSpPr>
        <p:spPr>
          <a:xfrm>
            <a:off x="423334" y="1532803"/>
            <a:ext cx="7223382" cy="4313104"/>
          </a:xfrm>
          <a:prstGeom prst="rect">
            <a:avLst/>
          </a:prstGeom>
          <a:noFill/>
        </p:spPr>
        <p:txBody>
          <a:bodyPr wrap="square" rtlCol="0">
            <a:spAutoFit/>
          </a:bodyPr>
          <a:lstStyle/>
          <a:p>
            <a:pPr marL="460375" indent="-460375">
              <a:spcAft>
                <a:spcPts val="2400"/>
              </a:spcAft>
              <a:buClr>
                <a:srgbClr val="C00000"/>
              </a:buClr>
              <a:buFont typeface="Wingdings" panose="05000000000000000000" pitchFamily="2" charset="2"/>
              <a:buChar char="Ø"/>
            </a:pPr>
            <a:r>
              <a:rPr lang="en-US" sz="2000" b="1" baseline="0" dirty="0">
                <a:latin typeface="Segoe UI" panose="020B0502040204020203" pitchFamily="34" charset="0"/>
                <a:cs typeface="Segoe UI" panose="020B0502040204020203" pitchFamily="34" charset="0"/>
              </a:rPr>
              <a:t>James was concerned not only that Jews not trouble Gentiles, but also that Gentiles not trouble Jews. </a:t>
            </a:r>
          </a:p>
          <a:p>
            <a:pPr marL="460375" indent="-460375">
              <a:spcAft>
                <a:spcPts val="2400"/>
              </a:spcAft>
              <a:buClr>
                <a:srgbClr val="C00000"/>
              </a:buClr>
              <a:buFont typeface="Wingdings" panose="05000000000000000000" pitchFamily="2" charset="2"/>
              <a:buChar char="Ø"/>
            </a:pPr>
            <a:r>
              <a:rPr lang="en-US" sz="2000" b="1" baseline="0" dirty="0">
                <a:latin typeface="Segoe UI" panose="020B0502040204020203" pitchFamily="34" charset="0"/>
                <a:cs typeface="Segoe UI" panose="020B0502040204020203" pitchFamily="34" charset="0"/>
              </a:rPr>
              <a:t>The danger was that Gentiles, reveling in their freedom in Christ, would pressure Jewish believers to exercise the same liberty and violate their consciences.</a:t>
            </a:r>
          </a:p>
          <a:p>
            <a:pPr marL="460375" indent="-460375">
              <a:spcAft>
                <a:spcPts val="600"/>
              </a:spcAft>
              <a:buClr>
                <a:srgbClr val="C00000"/>
              </a:buClr>
              <a:buFont typeface="Wingdings" panose="05000000000000000000" pitchFamily="2" charset="2"/>
              <a:buChar char="Ø"/>
            </a:pPr>
            <a:r>
              <a:rPr lang="en-US" sz="2000" b="1" dirty="0">
                <a:latin typeface="Segoe UI" panose="020B0502040204020203" pitchFamily="34" charset="0"/>
                <a:cs typeface="Segoe UI" panose="020B0502040204020203" pitchFamily="34" charset="0"/>
              </a:rPr>
              <a:t>So, James and other leaders urged Gentiles to abstain from four things to promote fellowship:</a:t>
            </a:r>
            <a:endParaRPr lang="en-US" sz="2000" b="1" baseline="0" dirty="0">
              <a:latin typeface="Segoe UI" panose="020B0502040204020203" pitchFamily="34" charset="0"/>
              <a:cs typeface="Segoe UI" panose="020B0502040204020203" pitchFamily="34" charset="0"/>
            </a:endParaRPr>
          </a:p>
          <a:p>
            <a:pPr marL="917575" lvl="1" indent="-460375">
              <a:lnSpc>
                <a:spcPct val="114000"/>
              </a:lnSpc>
              <a:buClr>
                <a:srgbClr val="C00000"/>
              </a:buClr>
              <a:buFont typeface="+mj-lt"/>
              <a:buAutoNum type="arabicPeriod"/>
            </a:pPr>
            <a:r>
              <a:rPr lang="en-US" sz="2000" b="1" dirty="0">
                <a:latin typeface="Segoe UI Semibold" panose="020B0702040204020203" pitchFamily="34" charset="0"/>
                <a:cs typeface="Segoe UI Semibold" panose="020B0702040204020203" pitchFamily="34" charset="0"/>
              </a:rPr>
              <a:t>T</a:t>
            </a:r>
            <a:r>
              <a:rPr lang="en-US" sz="2000" b="1" baseline="0" dirty="0">
                <a:latin typeface="Segoe UI Semibold" panose="020B0702040204020203" pitchFamily="34" charset="0"/>
                <a:cs typeface="Segoe UI Semibold" panose="020B0702040204020203" pitchFamily="34" charset="0"/>
              </a:rPr>
              <a:t>hings polluted by idols, </a:t>
            </a:r>
          </a:p>
          <a:p>
            <a:pPr marL="917575" lvl="1" indent="-460375">
              <a:lnSpc>
                <a:spcPct val="114000"/>
              </a:lnSpc>
              <a:buClr>
                <a:srgbClr val="C00000"/>
              </a:buClr>
              <a:buFont typeface="+mj-lt"/>
              <a:buAutoNum type="arabicPeriod"/>
            </a:pPr>
            <a:r>
              <a:rPr lang="en-US" sz="2000" b="1" dirty="0">
                <a:latin typeface="Segoe UI Semibold" panose="020B0702040204020203" pitchFamily="34" charset="0"/>
                <a:cs typeface="Segoe UI Semibold" panose="020B0702040204020203" pitchFamily="34" charset="0"/>
              </a:rPr>
              <a:t>S</a:t>
            </a:r>
            <a:r>
              <a:rPr lang="en-US" sz="2000" b="1" baseline="0" dirty="0">
                <a:latin typeface="Segoe UI Semibold" panose="020B0702040204020203" pitchFamily="34" charset="0"/>
                <a:cs typeface="Segoe UI Semibold" panose="020B0702040204020203" pitchFamily="34" charset="0"/>
              </a:rPr>
              <a:t>exual immorality, </a:t>
            </a:r>
          </a:p>
          <a:p>
            <a:pPr marL="917575" lvl="1" indent="-460375">
              <a:lnSpc>
                <a:spcPct val="114000"/>
              </a:lnSpc>
              <a:buClr>
                <a:srgbClr val="C00000"/>
              </a:buClr>
              <a:buFont typeface="+mj-lt"/>
              <a:buAutoNum type="arabicPeriod"/>
            </a:pPr>
            <a:r>
              <a:rPr lang="en-US" sz="2000" b="1" dirty="0">
                <a:latin typeface="Segoe UI Semibold" panose="020B0702040204020203" pitchFamily="34" charset="0"/>
                <a:cs typeface="Segoe UI Semibold" panose="020B0702040204020203" pitchFamily="34" charset="0"/>
              </a:rPr>
              <a:t>E</a:t>
            </a:r>
            <a:r>
              <a:rPr lang="en-US" sz="2000" b="1" baseline="0" dirty="0">
                <a:latin typeface="Segoe UI Semibold" panose="020B0702040204020203" pitchFamily="34" charset="0"/>
                <a:cs typeface="Segoe UI Semibold" panose="020B0702040204020203" pitchFamily="34" charset="0"/>
              </a:rPr>
              <a:t>ating anything that has been strangled, and</a:t>
            </a:r>
          </a:p>
          <a:p>
            <a:pPr marL="917575" lvl="1" indent="-460375">
              <a:lnSpc>
                <a:spcPct val="114000"/>
              </a:lnSpc>
              <a:buClr>
                <a:srgbClr val="C00000"/>
              </a:buClr>
              <a:buFont typeface="+mj-lt"/>
              <a:buAutoNum type="arabicPeriod"/>
            </a:pPr>
            <a:r>
              <a:rPr lang="en-US" sz="2000" b="1" dirty="0">
                <a:latin typeface="Segoe UI Semibold" panose="020B0702040204020203" pitchFamily="34" charset="0"/>
                <a:cs typeface="Segoe UI Semibold" panose="020B0702040204020203" pitchFamily="34" charset="0"/>
              </a:rPr>
              <a:t>B</a:t>
            </a:r>
            <a:r>
              <a:rPr lang="en-US" sz="2000" b="1" baseline="0" dirty="0">
                <a:latin typeface="Segoe UI Semibold" panose="020B0702040204020203" pitchFamily="34" charset="0"/>
                <a:cs typeface="Segoe UI Semibold" panose="020B0702040204020203" pitchFamily="34" charset="0"/>
              </a:rPr>
              <a:t>lood.</a:t>
            </a:r>
            <a:endParaRPr lang="en-US" sz="2000" b="1" dirty="0">
              <a:latin typeface="Segoe UI Semibold" panose="020B0702040204020203" pitchFamily="34" charset="0"/>
              <a:cs typeface="Segoe UI Semibold" panose="020B0702040204020203" pitchFamily="34" charset="0"/>
            </a:endParaRPr>
          </a:p>
        </p:txBody>
      </p:sp>
      <p:sp>
        <p:nvSpPr>
          <p:cNvPr id="26" name="Rectangle: Rounded Corners 25">
            <a:extLst>
              <a:ext uri="{FF2B5EF4-FFF2-40B4-BE49-F238E27FC236}">
                <a16:creationId xmlns:a16="http://schemas.microsoft.com/office/drawing/2014/main" id="{335FC761-B1CB-4083-BD23-FB0F90B9FFC2}"/>
              </a:ext>
            </a:extLst>
          </p:cNvPr>
          <p:cNvSpPr/>
          <p:nvPr/>
        </p:nvSpPr>
        <p:spPr bwMode="auto">
          <a:xfrm>
            <a:off x="8365618" y="913927"/>
            <a:ext cx="3594712" cy="1006539"/>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t>The Decision</a:t>
            </a:r>
            <a:endParaRPr lang="en-US" sz="3200" b="1" i="1" dirty="0">
              <a:latin typeface="Papyrus" panose="03070502060502030205" pitchFamily="66" charset="0"/>
            </a:endParaRPr>
          </a:p>
        </p:txBody>
      </p:sp>
      <p:sp>
        <p:nvSpPr>
          <p:cNvPr id="12" name="Rectangle: Rounded Corners 11">
            <a:extLst>
              <a:ext uri="{FF2B5EF4-FFF2-40B4-BE49-F238E27FC236}">
                <a16:creationId xmlns:a16="http://schemas.microsoft.com/office/drawing/2014/main" id="{EFA04E40-B72F-46A6-AE46-4AE19421E65B}"/>
              </a:ext>
            </a:extLst>
          </p:cNvPr>
          <p:cNvSpPr/>
          <p:nvPr/>
        </p:nvSpPr>
        <p:spPr>
          <a:xfrm>
            <a:off x="1461409" y="478897"/>
            <a:ext cx="5617764" cy="813260"/>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cap="small" baseline="0" dirty="0"/>
              <a:t>Practical Matters </a:t>
            </a:r>
            <a:r>
              <a:rPr lang="en-US" sz="3200" b="1" cap="small" dirty="0"/>
              <a:t>of Fellowship</a:t>
            </a:r>
            <a:endParaRPr lang="en-US" sz="3200" cap="small"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55370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11</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213773" y="465528"/>
            <a:ext cx="3594712" cy="1377706"/>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t>The Law </a:t>
            </a:r>
            <a:b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br>
            <a: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t>of Love</a:t>
            </a:r>
            <a:endParaRPr lang="en-US" sz="3200" b="1" i="1" dirty="0">
              <a:latin typeface="Papyrus" panose="03070502060502030205" pitchFamily="66" charset="0"/>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17" name="TextBox 16">
            <a:extLst>
              <a:ext uri="{FF2B5EF4-FFF2-40B4-BE49-F238E27FC236}">
                <a16:creationId xmlns:a16="http://schemas.microsoft.com/office/drawing/2014/main" id="{8C564AB5-6DDB-42B7-BBDC-21BB8E032705}"/>
              </a:ext>
            </a:extLst>
          </p:cNvPr>
          <p:cNvSpPr txBox="1"/>
          <p:nvPr/>
        </p:nvSpPr>
        <p:spPr>
          <a:xfrm>
            <a:off x="4501694" y="524219"/>
            <a:ext cx="7223382" cy="5944256"/>
          </a:xfrm>
          <a:prstGeom prst="rect">
            <a:avLst/>
          </a:prstGeom>
          <a:noFill/>
        </p:spPr>
        <p:txBody>
          <a:bodyPr wrap="square" rtlCol="0">
            <a:spAutoFit/>
          </a:bodyPr>
          <a:lstStyle/>
          <a:p>
            <a:pPr indent="460375">
              <a:lnSpc>
                <a:spcPct val="125000"/>
              </a:lnSpc>
              <a:buClr>
                <a:srgbClr val="C00000"/>
              </a:buClr>
            </a:pPr>
            <a:r>
              <a:rPr lang="en-US" i="1" baseline="30000" dirty="0">
                <a:latin typeface="Segoe UI" panose="020B0502040204020203" pitchFamily="34" charset="0"/>
                <a:cs typeface="Segoe UI" panose="020B0502040204020203" pitchFamily="34" charset="0"/>
              </a:rPr>
              <a:t>13</a:t>
            </a:r>
            <a:r>
              <a:rPr lang="en-US" i="1" dirty="0">
                <a:latin typeface="Segoe UI" panose="020B0502040204020203" pitchFamily="34" charset="0"/>
                <a:cs typeface="Segoe UI" panose="020B0502040204020203" pitchFamily="34" charset="0"/>
              </a:rPr>
              <a:t>Therefore, let us no longer judge one another. Instead </a:t>
            </a:r>
            <a:r>
              <a:rPr lang="en-US" i="1" dirty="0">
                <a:effectLst>
                  <a:glow rad="139700">
                    <a:schemeClr val="accent2">
                      <a:satMod val="175000"/>
                      <a:alpha val="40000"/>
                    </a:schemeClr>
                  </a:glow>
                </a:effectLst>
                <a:latin typeface="Segoe UI" panose="020B0502040204020203" pitchFamily="34" charset="0"/>
                <a:cs typeface="Segoe UI" panose="020B0502040204020203" pitchFamily="34" charset="0"/>
              </a:rPr>
              <a:t>decide never to put a stumbling block or pitfall in the way of your brother or sister</a:t>
            </a:r>
            <a:r>
              <a:rPr lang="en-US" i="1" dirty="0">
                <a:latin typeface="Segoe UI" panose="020B0502040204020203" pitchFamily="34" charset="0"/>
                <a:cs typeface="Segoe UI" panose="020B0502040204020203" pitchFamily="34" charset="0"/>
              </a:rPr>
              <a:t>. </a:t>
            </a:r>
            <a:r>
              <a:rPr lang="en-US" i="1" baseline="30000" dirty="0">
                <a:latin typeface="Segoe UI" panose="020B0502040204020203" pitchFamily="34" charset="0"/>
                <a:cs typeface="Segoe UI" panose="020B0502040204020203" pitchFamily="34" charset="0"/>
              </a:rPr>
              <a:t>14</a:t>
            </a:r>
            <a:r>
              <a:rPr lang="en-US" i="1" dirty="0">
                <a:latin typeface="Segoe UI" panose="020B0502040204020203" pitchFamily="34" charset="0"/>
                <a:cs typeface="Segoe UI" panose="020B0502040204020203" pitchFamily="34" charset="0"/>
              </a:rPr>
              <a:t>I know and am persuaded in the Lord Jesus that nothing is unclean in itself. Still, to someone who considers a thing to be unclean, to that one it is unclean. </a:t>
            </a:r>
            <a:r>
              <a:rPr lang="en-US" i="1" baseline="30000" dirty="0">
                <a:latin typeface="Segoe UI" panose="020B0502040204020203" pitchFamily="34" charset="0"/>
                <a:cs typeface="Segoe UI" panose="020B0502040204020203" pitchFamily="34" charset="0"/>
              </a:rPr>
              <a:t>15</a:t>
            </a:r>
            <a:r>
              <a:rPr lang="en-US" i="1" dirty="0">
                <a:latin typeface="Segoe UI" panose="020B0502040204020203" pitchFamily="34" charset="0"/>
                <a:cs typeface="Segoe UI" panose="020B0502040204020203" pitchFamily="34" charset="0"/>
              </a:rPr>
              <a:t>For if your brother or sister is hurt by what you eat, you are no longer walking according to love. Do not destroy, by what you eat, someone for whom Christ died. </a:t>
            </a:r>
            <a:r>
              <a:rPr lang="en-US" i="1" baseline="30000" dirty="0">
                <a:latin typeface="Segoe UI" panose="020B0502040204020203" pitchFamily="34" charset="0"/>
                <a:cs typeface="Segoe UI" panose="020B0502040204020203" pitchFamily="34" charset="0"/>
              </a:rPr>
              <a:t>16</a:t>
            </a:r>
            <a:r>
              <a:rPr lang="en-US" i="1" dirty="0">
                <a:latin typeface="Segoe UI" panose="020B0502040204020203" pitchFamily="34" charset="0"/>
                <a:cs typeface="Segoe UI" panose="020B0502040204020203" pitchFamily="34" charset="0"/>
              </a:rPr>
              <a:t>Therefore, do not let your good be slandered, </a:t>
            </a:r>
            <a:r>
              <a:rPr lang="en-US" i="1" baseline="30000" dirty="0">
                <a:latin typeface="Segoe UI" panose="020B0502040204020203" pitchFamily="34" charset="0"/>
                <a:cs typeface="Segoe UI" panose="020B0502040204020203" pitchFamily="34" charset="0"/>
              </a:rPr>
              <a:t>17</a:t>
            </a:r>
            <a:r>
              <a:rPr lang="en-US" i="1" dirty="0">
                <a:latin typeface="Segoe UI" panose="020B0502040204020203" pitchFamily="34" charset="0"/>
                <a:cs typeface="Segoe UI" panose="020B0502040204020203" pitchFamily="34" charset="0"/>
              </a:rPr>
              <a:t>for the kingdom of God is not eating and drinking, but righteousness, peace, and joy in the Holy Spirit. </a:t>
            </a:r>
            <a:r>
              <a:rPr lang="en-US" i="1" baseline="30000" dirty="0">
                <a:latin typeface="Segoe UI" panose="020B0502040204020203" pitchFamily="34" charset="0"/>
                <a:cs typeface="Segoe UI" panose="020B0502040204020203" pitchFamily="34" charset="0"/>
              </a:rPr>
              <a:t>18</a:t>
            </a:r>
            <a:r>
              <a:rPr lang="en-US" i="1" dirty="0">
                <a:latin typeface="Segoe UI" panose="020B0502040204020203" pitchFamily="34" charset="0"/>
                <a:cs typeface="Segoe UI" panose="020B0502040204020203" pitchFamily="34" charset="0"/>
              </a:rPr>
              <a:t>Whoever serves Christ in this way is acceptable to God and receives human approval.</a:t>
            </a:r>
          </a:p>
          <a:p>
            <a:pPr indent="460375">
              <a:lnSpc>
                <a:spcPct val="125000"/>
              </a:lnSpc>
              <a:buClr>
                <a:srgbClr val="C00000"/>
              </a:buClr>
            </a:pPr>
            <a:r>
              <a:rPr lang="en-US" i="1" baseline="30000" dirty="0">
                <a:latin typeface="Segoe UI" panose="020B0502040204020203" pitchFamily="34" charset="0"/>
                <a:cs typeface="Segoe UI" panose="020B0502040204020203" pitchFamily="34" charset="0"/>
              </a:rPr>
              <a:t>19</a:t>
            </a:r>
            <a:r>
              <a:rPr lang="en-US" i="1" dirty="0">
                <a:latin typeface="Segoe UI" panose="020B0502040204020203" pitchFamily="34" charset="0"/>
                <a:cs typeface="Segoe UI" panose="020B0502040204020203" pitchFamily="34" charset="0"/>
              </a:rPr>
              <a:t>So then, </a:t>
            </a:r>
            <a:r>
              <a:rPr lang="en-US" i="1" dirty="0">
                <a:effectLst>
                  <a:glow rad="139700">
                    <a:schemeClr val="accent2">
                      <a:satMod val="175000"/>
                      <a:alpha val="40000"/>
                    </a:schemeClr>
                  </a:glow>
                </a:effectLst>
                <a:latin typeface="Segoe UI" panose="020B0502040204020203" pitchFamily="34" charset="0"/>
                <a:cs typeface="Segoe UI" panose="020B0502040204020203" pitchFamily="34" charset="0"/>
              </a:rPr>
              <a:t>let us pursue what promotes peace and what builds up one another</a:t>
            </a:r>
            <a:r>
              <a:rPr lang="en-US" i="1" dirty="0">
                <a:latin typeface="Segoe UI" panose="020B0502040204020203" pitchFamily="34" charset="0"/>
                <a:cs typeface="Segoe UI" panose="020B0502040204020203" pitchFamily="34" charset="0"/>
              </a:rPr>
              <a:t>. </a:t>
            </a:r>
            <a:r>
              <a:rPr lang="en-US" i="1" baseline="30000" dirty="0">
                <a:latin typeface="Segoe UI" panose="020B0502040204020203" pitchFamily="34" charset="0"/>
                <a:cs typeface="Segoe UI" panose="020B0502040204020203" pitchFamily="34" charset="0"/>
              </a:rPr>
              <a:t>20</a:t>
            </a:r>
            <a:r>
              <a:rPr lang="en-US" i="1" dirty="0">
                <a:latin typeface="Segoe UI" panose="020B0502040204020203" pitchFamily="34" charset="0"/>
                <a:cs typeface="Segoe UI" panose="020B0502040204020203" pitchFamily="34" charset="0"/>
              </a:rPr>
              <a:t>Do not tear down God’s work because of food. Everything is clean, but it is wrong to make someone fall by what he eats. </a:t>
            </a:r>
            <a:r>
              <a:rPr lang="en-US" i="1" baseline="30000" dirty="0">
                <a:latin typeface="Segoe UI" panose="020B0502040204020203" pitchFamily="34" charset="0"/>
                <a:cs typeface="Segoe UI" panose="020B0502040204020203" pitchFamily="34" charset="0"/>
              </a:rPr>
              <a:t>21</a:t>
            </a:r>
            <a:r>
              <a:rPr lang="en-US" i="1" dirty="0">
                <a:latin typeface="Segoe UI" panose="020B0502040204020203" pitchFamily="34" charset="0"/>
                <a:cs typeface="Segoe UI" panose="020B0502040204020203" pitchFamily="34" charset="0"/>
              </a:rPr>
              <a:t>It is a good thing not to eat meat, or drink wine, or do anything that makes your brother or sister stumble. </a:t>
            </a:r>
            <a:r>
              <a:rPr lang="en-US" i="1" baseline="30000" dirty="0">
                <a:latin typeface="Segoe UI" panose="020B0502040204020203" pitchFamily="34" charset="0"/>
                <a:cs typeface="Segoe UI" panose="020B0502040204020203" pitchFamily="34" charset="0"/>
              </a:rPr>
              <a:t>22</a:t>
            </a:r>
            <a:r>
              <a:rPr lang="en-US" i="1" dirty="0">
                <a:latin typeface="Segoe UI" panose="020B0502040204020203" pitchFamily="34" charset="0"/>
                <a:cs typeface="Segoe UI" panose="020B0502040204020203" pitchFamily="34" charset="0"/>
              </a:rPr>
              <a:t>Whatever you believe about these things, keep between yourself and God. </a:t>
            </a:r>
          </a:p>
        </p:txBody>
      </p:sp>
      <p:sp>
        <p:nvSpPr>
          <p:cNvPr id="15" name="Rectangle: Rounded Corners 14">
            <a:extLst>
              <a:ext uri="{FF2B5EF4-FFF2-40B4-BE49-F238E27FC236}">
                <a16:creationId xmlns:a16="http://schemas.microsoft.com/office/drawing/2014/main" id="{D831D427-F170-46B4-A74F-CF7D19B7CAC8}"/>
              </a:ext>
            </a:extLst>
          </p:cNvPr>
          <p:cNvSpPr/>
          <p:nvPr/>
        </p:nvSpPr>
        <p:spPr>
          <a:xfrm>
            <a:off x="674427" y="2049685"/>
            <a:ext cx="2673405" cy="497877"/>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pPr algn="ctr"/>
            <a:r>
              <a:rPr lang="en-US" sz="2400" b="1" cap="small" baseline="0" dirty="0"/>
              <a:t>Romans 14:13-22</a:t>
            </a:r>
            <a:endParaRPr lang="en-US" sz="2400" cap="small"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2859428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800" b="1" cap="small"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The Ruling</a:t>
            </a:r>
            <a:r>
              <a:rPr lang="en-US" sz="4000" kern="1200" dirty="0">
                <a:solidFill>
                  <a:srgbClr val="FFFFFF"/>
                </a:solidFill>
                <a:effectLst>
                  <a:outerShdw blurRad="38100" dist="38100" dir="2700000" algn="tl">
                    <a:srgbClr val="000000">
                      <a:alpha val="43137"/>
                    </a:srgbClr>
                  </a:outerShdw>
                </a:effectLst>
                <a:latin typeface="+mj-lt"/>
                <a:ea typeface="+mj-ea"/>
                <a:cs typeface="+mj-cs"/>
              </a:rPr>
              <a:t>	</a:t>
            </a:r>
            <a:r>
              <a:rPr lang="en-US" sz="3200" kern="1200"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Acts 15:23-29</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91532" y="1753715"/>
            <a:ext cx="11020546" cy="4701715"/>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indent="0" algn="l">
              <a:lnSpc>
                <a:spcPct val="100000"/>
              </a:lnSpc>
              <a:spcAft>
                <a:spcPts val="1200"/>
              </a:spcAft>
              <a:buClr>
                <a:srgbClr val="C00000"/>
              </a:buClr>
            </a:pPr>
            <a:r>
              <a:rPr lang="en-US" sz="2000" b="1" i="1" baseline="0" dirty="0">
                <a:latin typeface="Segoe UI" panose="020B0502040204020203" pitchFamily="34" charset="0"/>
                <a:cs typeface="Segoe UI" panose="020B0502040204020203" pitchFamily="34" charset="0"/>
              </a:rPr>
              <a:t>From</a:t>
            </a:r>
            <a:r>
              <a:rPr lang="en-US" sz="2000" i="1" baseline="0" dirty="0">
                <a:latin typeface="Segoe UI" panose="020B0502040204020203" pitchFamily="34" charset="0"/>
                <a:cs typeface="Segoe UI" panose="020B0502040204020203" pitchFamily="34" charset="0"/>
              </a:rPr>
              <a:t> the apostles and the elders, your brothers, </a:t>
            </a:r>
            <a:br>
              <a:rPr lang="en-US" sz="2000" i="1" baseline="0" dirty="0">
                <a:latin typeface="Segoe UI" panose="020B0502040204020203" pitchFamily="34" charset="0"/>
                <a:cs typeface="Segoe UI" panose="020B0502040204020203" pitchFamily="34" charset="0"/>
              </a:rPr>
            </a:br>
            <a:r>
              <a:rPr lang="en-US" sz="2000" b="1" i="1" baseline="0" dirty="0">
                <a:latin typeface="Segoe UI" panose="020B0502040204020203" pitchFamily="34" charset="0"/>
                <a:cs typeface="Segoe UI" panose="020B0502040204020203" pitchFamily="34" charset="0"/>
              </a:rPr>
              <a:t>To</a:t>
            </a:r>
            <a:r>
              <a:rPr lang="en-US" sz="2000" i="1" baseline="0" dirty="0">
                <a:latin typeface="Segoe UI" panose="020B0502040204020203" pitchFamily="34" charset="0"/>
                <a:cs typeface="Segoe UI" panose="020B0502040204020203" pitchFamily="34" charset="0"/>
              </a:rPr>
              <a:t> the brothers and sisters among the Gentiles in Antioch, Syria, and Cilicia: </a:t>
            </a:r>
          </a:p>
          <a:p>
            <a:pPr indent="0" algn="l">
              <a:lnSpc>
                <a:spcPct val="100000"/>
              </a:lnSpc>
              <a:spcAft>
                <a:spcPts val="1200"/>
              </a:spcAft>
              <a:buClr>
                <a:srgbClr val="C00000"/>
              </a:buClr>
            </a:pPr>
            <a:r>
              <a:rPr lang="en-US" sz="2000" i="1" baseline="0" dirty="0">
                <a:latin typeface="Segoe UI" panose="020B0502040204020203" pitchFamily="34" charset="0"/>
                <a:cs typeface="Segoe UI" panose="020B0502040204020203" pitchFamily="34" charset="0"/>
              </a:rPr>
              <a:t>Greetings.</a:t>
            </a:r>
          </a:p>
          <a:p>
            <a:pPr indent="0" algn="l">
              <a:lnSpc>
                <a:spcPct val="100000"/>
              </a:lnSpc>
              <a:spcAft>
                <a:spcPts val="1200"/>
              </a:spcAft>
              <a:buClr>
                <a:srgbClr val="C00000"/>
              </a:buClr>
            </a:pPr>
            <a:r>
              <a:rPr lang="en-US" sz="2000" i="1" baseline="0" dirty="0">
                <a:latin typeface="Segoe UI" panose="020B0502040204020203" pitchFamily="34" charset="0"/>
                <a:cs typeface="Segoe UI" panose="020B0502040204020203" pitchFamily="34" charset="0"/>
              </a:rPr>
              <a:t>Since we have heard that some without our authorization went out from us and troubled you with their words and unsettled your hearts, we have unanimously decided to select men and send them to you along with our dearly loved Barnabas and Paul, who have risked their lives for the name of our Lord Jesus Christ. Therefore we have sent Judas and Silas, who will personally report the same things by word of mouth. </a:t>
            </a:r>
            <a:r>
              <a:rPr lang="en-US" sz="2000" i="1" baseline="0" dirty="0">
                <a:effectLst>
                  <a:glow rad="228600">
                    <a:schemeClr val="accent2">
                      <a:satMod val="175000"/>
                      <a:alpha val="40000"/>
                    </a:schemeClr>
                  </a:glow>
                </a:effectLst>
                <a:latin typeface="Segoe UI" panose="020B0502040204020203" pitchFamily="34" charset="0"/>
                <a:cs typeface="Segoe UI" panose="020B0502040204020203" pitchFamily="34" charset="0"/>
              </a:rPr>
              <a:t>For it was the Holy Spirit’s decision—and ours—not to place further burdens on you </a:t>
            </a:r>
            <a:r>
              <a:rPr lang="en-US" sz="2000" i="1" baseline="0" dirty="0">
                <a:latin typeface="Segoe UI" panose="020B0502040204020203" pitchFamily="34" charset="0"/>
                <a:cs typeface="Segoe UI" panose="020B0502040204020203" pitchFamily="34" charset="0"/>
              </a:rPr>
              <a:t>beyond these requirements: that you abstain from food offered to idols, from blood, from eating anything that has been strangled, and from sexual immorality. </a:t>
            </a:r>
            <a:r>
              <a:rPr lang="en-US" sz="2000" i="1" baseline="0" dirty="0">
                <a:effectLst>
                  <a:glow rad="139700">
                    <a:schemeClr val="accent6">
                      <a:satMod val="175000"/>
                      <a:alpha val="40000"/>
                    </a:schemeClr>
                  </a:glow>
                </a:effectLst>
                <a:latin typeface="Segoe UI" panose="020B0502040204020203" pitchFamily="34" charset="0"/>
                <a:cs typeface="Segoe UI" panose="020B0502040204020203" pitchFamily="34" charset="0"/>
              </a:rPr>
              <a:t>You will do well if you keep yourselves from these things</a:t>
            </a:r>
            <a:r>
              <a:rPr lang="en-US" sz="2000" i="1" baseline="0" dirty="0">
                <a:latin typeface="Segoe UI" panose="020B0502040204020203" pitchFamily="34" charset="0"/>
                <a:cs typeface="Segoe UI" panose="020B0502040204020203" pitchFamily="34" charset="0"/>
              </a:rPr>
              <a:t>.</a:t>
            </a:r>
          </a:p>
          <a:p>
            <a:pPr indent="0" algn="l">
              <a:lnSpc>
                <a:spcPct val="100000"/>
              </a:lnSpc>
              <a:spcAft>
                <a:spcPts val="1200"/>
              </a:spcAft>
              <a:buClr>
                <a:srgbClr val="C00000"/>
              </a:buClr>
            </a:pPr>
            <a:r>
              <a:rPr lang="en-US" sz="2000" i="1" baseline="0" dirty="0">
                <a:latin typeface="Segoe UI" panose="020B0502040204020203" pitchFamily="34" charset="0"/>
                <a:cs typeface="Segoe UI" panose="020B0502040204020203" pitchFamily="34" charset="0"/>
              </a:rPr>
              <a:t>Farewell.</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12</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805264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800" b="1" cap="small"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The Impact</a:t>
            </a:r>
            <a:r>
              <a:rPr lang="en-US" sz="4000" kern="1200" dirty="0">
                <a:solidFill>
                  <a:srgbClr val="FFFFFF"/>
                </a:solidFill>
                <a:effectLst>
                  <a:outerShdw blurRad="38100" dist="38100" dir="2700000" algn="tl">
                    <a:srgbClr val="000000">
                      <a:alpha val="43137"/>
                    </a:srgbClr>
                  </a:outerShdw>
                </a:effectLst>
                <a:latin typeface="+mj-lt"/>
                <a:ea typeface="+mj-ea"/>
                <a:cs typeface="+mj-cs"/>
              </a:rPr>
              <a:t>	</a:t>
            </a:r>
            <a:r>
              <a:rPr lang="en-US" sz="3200" kern="1200"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Acts 15:6-10</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21712" y="1753715"/>
            <a:ext cx="7086975" cy="4701715"/>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lgn="l">
              <a:lnSpc>
                <a:spcPct val="150000"/>
              </a:lnSpc>
              <a:buClr>
                <a:srgbClr val="C00000"/>
              </a:buClr>
            </a:pPr>
            <a:r>
              <a:rPr lang="en-US" sz="2000" dirty="0"/>
              <a:t>30</a:t>
            </a:r>
            <a:r>
              <a:rPr lang="en-US" sz="2000" baseline="0" dirty="0"/>
              <a:t>So they were sent off and went down to Antioch, and after gathering the assembly, they delivered the letter. </a:t>
            </a:r>
            <a:r>
              <a:rPr lang="en-US" sz="2000" dirty="0"/>
              <a:t>31</a:t>
            </a:r>
            <a:r>
              <a:rPr lang="en-US" sz="2000" baseline="0" dirty="0">
                <a:effectLst>
                  <a:glow rad="139700">
                    <a:schemeClr val="accent2">
                      <a:satMod val="175000"/>
                      <a:alpha val="40000"/>
                    </a:schemeClr>
                  </a:glow>
                </a:effectLst>
              </a:rPr>
              <a:t>When they read it, they rejoiced because of its encouragement</a:t>
            </a:r>
            <a:r>
              <a:rPr lang="en-US" sz="2000" baseline="0" dirty="0"/>
              <a:t>. </a:t>
            </a:r>
            <a:r>
              <a:rPr lang="en-US" sz="2000" dirty="0"/>
              <a:t>32</a:t>
            </a:r>
            <a:r>
              <a:rPr lang="en-US" sz="2000" baseline="0" dirty="0"/>
              <a:t>Both Judas and Silas, who were also prophets themselves, encouraged the brothers and sisters and strengthened them with a long message. </a:t>
            </a:r>
            <a:r>
              <a:rPr lang="en-US" sz="2000" dirty="0"/>
              <a:t>33</a:t>
            </a:r>
            <a:r>
              <a:rPr lang="en-US" sz="2000" baseline="0" dirty="0"/>
              <a:t>After spending some time there, they were sent back in peace by the brothers and sisters to those who had sent them. </a:t>
            </a:r>
            <a:r>
              <a:rPr lang="en-US" sz="2000" dirty="0"/>
              <a:t>35</a:t>
            </a:r>
            <a:r>
              <a:rPr lang="en-US" sz="2000" baseline="0" dirty="0"/>
              <a:t>But Paul and Barnabas, along with many others, remained in Antioch, </a:t>
            </a:r>
            <a:r>
              <a:rPr lang="en-US" sz="2000" baseline="0" dirty="0">
                <a:effectLst>
                  <a:glow rad="139700">
                    <a:schemeClr val="accent2">
                      <a:satMod val="175000"/>
                      <a:alpha val="40000"/>
                    </a:schemeClr>
                  </a:glow>
                </a:effectLst>
              </a:rPr>
              <a:t>teaching and proclaiming the word of the Lord</a:t>
            </a:r>
            <a:r>
              <a:rPr lang="en-US" sz="2000" baseline="0" dirty="0"/>
              <a:t>.</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13</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1" name="Rectangle: Rounded Corners 10">
            <a:extLst>
              <a:ext uri="{FF2B5EF4-FFF2-40B4-BE49-F238E27FC236}">
                <a16:creationId xmlns:a16="http://schemas.microsoft.com/office/drawing/2014/main" id="{7C524285-C247-4354-A4AF-1C66BE8B1A88}"/>
              </a:ext>
            </a:extLst>
          </p:cNvPr>
          <p:cNvSpPr/>
          <p:nvPr/>
        </p:nvSpPr>
        <p:spPr>
          <a:xfrm>
            <a:off x="8024348" y="1826189"/>
            <a:ext cx="3710233" cy="1259092"/>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Segoe UI Semibold" panose="020B0702040204020203" pitchFamily="34" charset="0"/>
                <a:cs typeface="Segoe UI Semibold" panose="020B0702040204020203" pitchFamily="34" charset="0"/>
              </a:rPr>
              <a:t>The letter was well received and encouraged all the believers in Antioch.</a:t>
            </a:r>
          </a:p>
        </p:txBody>
      </p:sp>
      <p:sp>
        <p:nvSpPr>
          <p:cNvPr id="12" name="Rectangle: Rounded Corners 11">
            <a:extLst>
              <a:ext uri="{FF2B5EF4-FFF2-40B4-BE49-F238E27FC236}">
                <a16:creationId xmlns:a16="http://schemas.microsoft.com/office/drawing/2014/main" id="{5A60D4C1-A454-4A52-9970-80A2F41E9A4C}"/>
              </a:ext>
            </a:extLst>
          </p:cNvPr>
          <p:cNvSpPr/>
          <p:nvPr/>
        </p:nvSpPr>
        <p:spPr>
          <a:xfrm>
            <a:off x="8024347" y="3632049"/>
            <a:ext cx="3710233" cy="1768832"/>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Segoe UI Semibold" panose="020B0702040204020203" pitchFamily="34" charset="0"/>
                <a:cs typeface="Segoe UI Semibold" panose="020B0702040204020203" pitchFamily="34" charset="0"/>
              </a:rPr>
              <a:t>The first major crisis in the church was averted and the Gospel message continued to be preached in Antioch and beyond.</a:t>
            </a:r>
          </a:p>
        </p:txBody>
      </p:sp>
    </p:spTree>
    <p:extLst>
      <p:ext uri="{BB962C8B-B14F-4D97-AF65-F5344CB8AC3E}">
        <p14:creationId xmlns:p14="http://schemas.microsoft.com/office/powerpoint/2010/main" val="141896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14</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1" name="Rectangle: Rounded Corners 10">
            <a:extLst>
              <a:ext uri="{FF2B5EF4-FFF2-40B4-BE49-F238E27FC236}">
                <a16:creationId xmlns:a16="http://schemas.microsoft.com/office/drawing/2014/main" id="{14B90609-ACCD-4F56-AD2D-EBB61BF9D986}"/>
              </a:ext>
            </a:extLst>
          </p:cNvPr>
          <p:cNvSpPr/>
          <p:nvPr/>
        </p:nvSpPr>
        <p:spPr bwMode="auto">
          <a:xfrm>
            <a:off x="152400" y="261731"/>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bodyPr>
          <a:lstStyle/>
          <a:p>
            <a:pPr defTabSz="914400">
              <a:lnSpc>
                <a:spcPct val="110000"/>
              </a:lnSpc>
              <a:spcBef>
                <a:spcPct val="0"/>
              </a:spcBef>
              <a:spcAft>
                <a:spcPts val="600"/>
              </a:spcAft>
              <a:tabLst>
                <a:tab pos="11255375" algn="r"/>
              </a:tabLst>
            </a:pPr>
            <a:r>
              <a:rPr lang="en-US" sz="6600" b="1" dirty="0">
                <a:solidFill>
                  <a:schemeClr val="bg1"/>
                </a:solidFill>
                <a:effectLst>
                  <a:outerShdw blurRad="38100" dist="38100" dir="2700000" algn="tl">
                    <a:srgbClr val="000000">
                      <a:alpha val="43137"/>
                    </a:srgbClr>
                  </a:outerShdw>
                </a:effectLst>
                <a:latin typeface="Lucida Handwriting" panose="03010101010101010101" pitchFamily="66" charset="0"/>
              </a:rPr>
              <a:t>IN</a:t>
            </a:r>
            <a:r>
              <a:rPr lang="en-US" b="1" dirty="0">
                <a:solidFill>
                  <a:schemeClr val="bg1"/>
                </a:solidFill>
                <a:effectLst>
                  <a:outerShdw blurRad="38100" dist="38100" dir="2700000" algn="tl">
                    <a:srgbClr val="000000">
                      <a:alpha val="43137"/>
                    </a:srgbClr>
                  </a:outerShdw>
                </a:effectLst>
                <a:latin typeface="Lucida Handwriting" panose="03010101010101010101" pitchFamily="66" charset="0"/>
              </a:rPr>
              <a:t>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owered </a:t>
            </a:r>
            <a:r>
              <a:rPr lang="en-US" sz="54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D</a:t>
            </a:r>
            <a:r>
              <a:rPr lang="en-US" sz="4000" b="1" i="1" cap="small" spc="5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iscipleship</a:t>
            </a:r>
            <a:endParaRPr lang="en-US" sz="3600" kern="1200" dirty="0">
              <a:solidFill>
                <a:schemeClr val="bg1"/>
              </a:solidFill>
              <a:latin typeface="Segoe UI" panose="020B0502040204020203" pitchFamily="34" charset="0"/>
              <a:ea typeface="+mj-ea"/>
              <a:cs typeface="Segoe UI" panose="020B0502040204020203" pitchFamily="34" charset="0"/>
            </a:endParaRPr>
          </a:p>
        </p:txBody>
      </p:sp>
      <p:sp>
        <p:nvSpPr>
          <p:cNvPr id="12" name="Rectangle: Rounded Corners 11">
            <a:extLst>
              <a:ext uri="{FF2B5EF4-FFF2-40B4-BE49-F238E27FC236}">
                <a16:creationId xmlns:a16="http://schemas.microsoft.com/office/drawing/2014/main" id="{BCA8F9F5-D419-4FFF-8FB9-1CA90D252278}"/>
              </a:ext>
            </a:extLst>
          </p:cNvPr>
          <p:cNvSpPr/>
          <p:nvPr/>
        </p:nvSpPr>
        <p:spPr bwMode="auto">
          <a:xfrm>
            <a:off x="114028" y="229937"/>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Autofit/>
            <a:sp3d extrusionH="57150">
              <a:bevelT w="38100" h="38100"/>
            </a:sp3d>
          </a:bodyPr>
          <a:lstStyle/>
          <a:p>
            <a:pPr defTabSz="914400">
              <a:lnSpc>
                <a:spcPct val="110000"/>
              </a:lnSpc>
              <a:spcBef>
                <a:spcPct val="0"/>
              </a:spcBef>
              <a:spcAft>
                <a:spcPts val="600"/>
              </a:spcAft>
              <a:tabLst>
                <a:tab pos="11255375" algn="r"/>
              </a:tabLst>
            </a:pPr>
            <a:r>
              <a:rPr lang="en-US" sz="6600" b="1" dirty="0">
                <a:solidFill>
                  <a:schemeClr val="accent4"/>
                </a:solidFill>
                <a:effectLst>
                  <a:outerShdw blurRad="38100" dist="38100" dir="2700000" algn="tl">
                    <a:srgbClr val="000000">
                      <a:alpha val="43137"/>
                    </a:srgbClr>
                  </a:outerShdw>
                </a:effectLst>
                <a:latin typeface="Lucida Handwriting" panose="03010101010101010101" pitchFamily="66" charset="0"/>
              </a:rPr>
              <a:t>IN</a:t>
            </a:r>
            <a:endParaRPr lang="en-US" sz="3600" kern="1200" dirty="0">
              <a:solidFill>
                <a:schemeClr val="accent4"/>
              </a:solidFill>
              <a:latin typeface="Segoe UI" panose="020B0502040204020203" pitchFamily="34" charset="0"/>
              <a:ea typeface="+mj-ea"/>
              <a:cs typeface="Segoe UI" panose="020B0502040204020203" pitchFamily="34" charset="0"/>
            </a:endParaRPr>
          </a:p>
        </p:txBody>
      </p:sp>
      <p:sp>
        <p:nvSpPr>
          <p:cNvPr id="14" name="Content Placeholder 2">
            <a:extLst>
              <a:ext uri="{FF2B5EF4-FFF2-40B4-BE49-F238E27FC236}">
                <a16:creationId xmlns:a16="http://schemas.microsoft.com/office/drawing/2014/main" id="{5166CA25-37CE-4903-8109-B13359E9334E}"/>
              </a:ext>
            </a:extLst>
          </p:cNvPr>
          <p:cNvSpPr txBox="1">
            <a:spLocks/>
          </p:cNvSpPr>
          <p:nvPr/>
        </p:nvSpPr>
        <p:spPr bwMode="auto">
          <a:xfrm>
            <a:off x="1144044" y="2953709"/>
            <a:ext cx="10049465" cy="3635961"/>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lvl="1" indent="-685800">
              <a:lnSpc>
                <a:spcPct val="100000"/>
              </a:lnSpc>
              <a:spcBef>
                <a:spcPts val="0"/>
              </a:spcBef>
              <a:spcAft>
                <a:spcPts val="3000"/>
              </a:spcAft>
              <a:buClr>
                <a:srgbClr val="C00000"/>
              </a:buClr>
              <a:buSzPct val="125000"/>
              <a:buFont typeface="Wingdings" panose="05000000000000000000" pitchFamily="2" charset="2"/>
              <a:buChar char=""/>
            </a:pPr>
            <a:r>
              <a:rPr lang="en-US" b="1" dirty="0">
                <a:latin typeface="Segoe UI Semibold" panose="020B0702040204020203" pitchFamily="34" charset="0"/>
                <a:cs typeface="Segoe UI Semibold" panose="020B0702040204020203" pitchFamily="34" charset="0"/>
              </a:rPr>
              <a:t>Salvation is by Faith alone and not by Faith + anything.</a:t>
            </a:r>
          </a:p>
          <a:p>
            <a:pPr lvl="1" indent="-685800">
              <a:lnSpc>
                <a:spcPct val="100000"/>
              </a:lnSpc>
              <a:spcBef>
                <a:spcPts val="0"/>
              </a:spcBef>
              <a:spcAft>
                <a:spcPts val="3000"/>
              </a:spcAft>
              <a:buClr>
                <a:srgbClr val="C00000"/>
              </a:buClr>
              <a:buSzPct val="125000"/>
              <a:buFont typeface="Wingdings" panose="05000000000000000000" pitchFamily="2" charset="2"/>
              <a:buChar char=""/>
            </a:pPr>
            <a:r>
              <a:rPr lang="en-US" b="1" dirty="0">
                <a:latin typeface="Segoe UI Semibold" panose="020B0702040204020203" pitchFamily="34" charset="0"/>
                <a:cs typeface="Segoe UI Semibold" panose="020B0702040204020203" pitchFamily="34" charset="0"/>
              </a:rPr>
              <a:t>Self-restraint is often required in order to preserve fellowship </a:t>
            </a:r>
            <a:br>
              <a:rPr lang="en-US" b="1" dirty="0">
                <a:latin typeface="Segoe UI Semibold" panose="020B0702040204020203" pitchFamily="34" charset="0"/>
                <a:cs typeface="Segoe UI Semibold" panose="020B0702040204020203" pitchFamily="34" charset="0"/>
              </a:rPr>
            </a:br>
            <a:r>
              <a:rPr lang="en-US" b="1" dirty="0">
                <a:latin typeface="Segoe UI Semibold" panose="020B0702040204020203" pitchFamily="34" charset="0"/>
                <a:cs typeface="Segoe UI Semibold" panose="020B0702040204020203" pitchFamily="34" charset="0"/>
              </a:rPr>
              <a:t>and/or advance the gospel</a:t>
            </a:r>
          </a:p>
          <a:p>
            <a:pPr lvl="2" indent="-458788">
              <a:lnSpc>
                <a:spcPct val="100000"/>
              </a:lnSpc>
              <a:spcBef>
                <a:spcPts val="0"/>
              </a:spcBef>
              <a:spcAft>
                <a:spcPts val="3000"/>
              </a:spcAft>
              <a:buClr>
                <a:srgbClr val="C00000"/>
              </a:buClr>
              <a:buSzPct val="125000"/>
              <a:buFont typeface="Wingdings" panose="05000000000000000000" pitchFamily="2" charset="2"/>
              <a:buChar char="v"/>
            </a:pPr>
            <a:r>
              <a:rPr lang="en-US" i="1" dirty="0">
                <a:latin typeface="Segoe UI" panose="020B0502040204020203" pitchFamily="34" charset="0"/>
                <a:cs typeface="Segoe UI" panose="020B0502040204020203" pitchFamily="34" charset="0"/>
              </a:rPr>
              <a:t>Though I am free and belong to no man, I make myself a slave to everyone, to win as many as possible.  To the Jews I became like a Jew, to win the Jews. To those under the law I became like one under the law (though I myself am not under the law), so as to win those under the law.  (1 Cor 9:19-20)</a:t>
            </a:r>
          </a:p>
        </p:txBody>
      </p:sp>
      <p:sp>
        <p:nvSpPr>
          <p:cNvPr id="16" name="Rectangle: Rounded Corners 15">
            <a:extLst>
              <a:ext uri="{FF2B5EF4-FFF2-40B4-BE49-F238E27FC236}">
                <a16:creationId xmlns:a16="http://schemas.microsoft.com/office/drawing/2014/main" id="{C226D3B9-C074-4C56-A2CB-172D976708CA}"/>
              </a:ext>
            </a:extLst>
          </p:cNvPr>
          <p:cNvSpPr/>
          <p:nvPr/>
        </p:nvSpPr>
        <p:spPr>
          <a:xfrm>
            <a:off x="3096945" y="1795797"/>
            <a:ext cx="6007747" cy="875040"/>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Segoe UI Semibold" panose="020B0702040204020203" pitchFamily="34" charset="0"/>
                <a:cs typeface="Segoe UI Semibold" panose="020B0702040204020203" pitchFamily="34" charset="0"/>
              </a:rPr>
              <a:t>Confident Discipleship</a:t>
            </a:r>
          </a:p>
          <a:p>
            <a:pPr algn="ctr"/>
            <a:r>
              <a:rPr lang="en-US" sz="1600" i="1" dirty="0">
                <a:latin typeface="Segoe UI Semibold" panose="020B0702040204020203" pitchFamily="34" charset="0"/>
                <a:cs typeface="Segoe UI Semibold" panose="020B0702040204020203" pitchFamily="34" charset="0"/>
              </a:rPr>
              <a:t>The Early Church Taught us Two Permanent Lessons</a:t>
            </a:r>
          </a:p>
        </p:txBody>
      </p:sp>
    </p:spTree>
    <p:extLst>
      <p:ext uri="{BB962C8B-B14F-4D97-AF65-F5344CB8AC3E}">
        <p14:creationId xmlns:p14="http://schemas.microsoft.com/office/powerpoint/2010/main" val="65278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1">
                <a:lumMod val="75000"/>
              </a:schemeClr>
            </a:gs>
            <a:gs pos="0">
              <a:schemeClr val="tx1"/>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86A67E-440B-48F4-99DB-A7D68B8A1544}"/>
              </a:ext>
            </a:extLst>
          </p:cNvPr>
          <p:cNvSpPr txBox="1"/>
          <p:nvPr/>
        </p:nvSpPr>
        <p:spPr>
          <a:xfrm rot="21600000">
            <a:off x="234907" y="-633093"/>
            <a:ext cx="11734800" cy="3604833"/>
          </a:xfrm>
          <a:prstGeom prst="rect">
            <a:avLst/>
          </a:prstGeom>
          <a:noFill/>
        </p:spPr>
        <p:txBody>
          <a:bodyPr wrap="square" rtlCol="0">
            <a:spAutoFit/>
            <a:scene3d>
              <a:camera prst="orthographicFront"/>
              <a:lightRig rig="threePt" dir="t"/>
            </a:scene3d>
            <a:sp3d extrusionH="57150">
              <a:bevelT h="25400" prst="softRound"/>
            </a:sp3d>
          </a:bodyPr>
          <a:lstStyle/>
          <a:p>
            <a:pPr>
              <a:lnSpc>
                <a:spcPct val="150000"/>
              </a:lnSpc>
            </a:pPr>
            <a:r>
              <a:rPr lang="en-US" sz="16600" b="1" dirty="0">
                <a:solidFill>
                  <a:srgbClr val="910101"/>
                </a:solidFill>
                <a:effectLst>
                  <a:outerShdw blurRad="38100" dist="38100" dir="2700000" algn="tl">
                    <a:srgbClr val="000000">
                      <a:alpha val="43137"/>
                    </a:srgbClr>
                  </a:outerShdw>
                </a:effectLst>
                <a:latin typeface="Lucida Handwriting" panose="03010101010101010101" pitchFamily="66" charset="0"/>
              </a:rPr>
              <a:t>IN</a:t>
            </a:r>
            <a:r>
              <a:rPr lang="en-US" sz="8800" b="1" i="1" cap="small" spc="500" dirty="0">
                <a:solidFill>
                  <a:schemeClr val="bg1"/>
                </a:solidFill>
                <a:effectLst>
                  <a:outerShdw blurRad="38100" dist="38100" dir="2700000" algn="tl">
                    <a:srgbClr val="000000">
                      <a:alpha val="43137"/>
                    </a:srgbClr>
                  </a:outerShdw>
                </a:effectLst>
                <a:latin typeface="+mn-lt"/>
              </a:rPr>
              <a:t>p</a:t>
            </a:r>
            <a:r>
              <a:rPr lang="en-US" sz="7200" b="1" i="1" cap="small" spc="500" dirty="0">
                <a:solidFill>
                  <a:schemeClr val="bg1"/>
                </a:solidFill>
                <a:effectLst>
                  <a:outerShdw blurRad="38100" dist="38100" dir="2700000" algn="tl">
                    <a:srgbClr val="000000">
                      <a:alpha val="43137"/>
                    </a:srgbClr>
                  </a:outerShdw>
                </a:effectLst>
                <a:latin typeface="+mn-lt"/>
              </a:rPr>
              <a:t>owered Discipleship</a:t>
            </a:r>
            <a:endParaRPr lang="en-US" sz="9600" b="1" i="1" cap="small" spc="500" dirty="0">
              <a:solidFill>
                <a:schemeClr val="bg1"/>
              </a:solidFill>
              <a:effectLst>
                <a:outerShdw blurRad="38100" dist="38100" dir="2700000" algn="tl">
                  <a:srgbClr val="000000">
                    <a:alpha val="43137"/>
                  </a:srgbClr>
                </a:outerShdw>
              </a:effectLst>
              <a:latin typeface="+mn-lt"/>
            </a:endParaRPr>
          </a:p>
        </p:txBody>
      </p:sp>
      <p:sp>
        <p:nvSpPr>
          <p:cNvPr id="5" name="TextBox 4">
            <a:extLst>
              <a:ext uri="{FF2B5EF4-FFF2-40B4-BE49-F238E27FC236}">
                <a16:creationId xmlns:a16="http://schemas.microsoft.com/office/drawing/2014/main" id="{4DF6E862-2D08-4827-B115-A11A941EDEAA}"/>
              </a:ext>
            </a:extLst>
          </p:cNvPr>
          <p:cNvSpPr txBox="1"/>
          <p:nvPr/>
        </p:nvSpPr>
        <p:spPr>
          <a:xfrm rot="21600000">
            <a:off x="958543" y="2448579"/>
            <a:ext cx="10287000" cy="523220"/>
          </a:xfrm>
          <a:prstGeom prst="rect">
            <a:avLst/>
          </a:prstGeom>
          <a:noFill/>
        </p:spPr>
        <p:txBody>
          <a:bodyPr wrap="square" rtlCol="0">
            <a:spAutoFit/>
          </a:bodyPr>
          <a:lstStyle/>
          <a:p>
            <a:pPr algn="ctr"/>
            <a:r>
              <a:rPr lang="en-US" sz="2800" i="1" spc="300" dirty="0">
                <a:solidFill>
                  <a:schemeClr val="bg1"/>
                </a:solidFill>
                <a:latin typeface="Segoe Print" panose="02000600000000000000" pitchFamily="2" charset="0"/>
              </a:rPr>
              <a:t>An Inductive Study of the Book of Acts</a:t>
            </a:r>
          </a:p>
        </p:txBody>
      </p:sp>
      <p:sp>
        <p:nvSpPr>
          <p:cNvPr id="9" name="Rectangle 4">
            <a:extLst>
              <a:ext uri="{FF2B5EF4-FFF2-40B4-BE49-F238E27FC236}">
                <a16:creationId xmlns:a16="http://schemas.microsoft.com/office/drawing/2014/main" id="{3C75903D-B40E-4F24-AF60-74748895B139}"/>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2" name="TextBox 1">
            <a:extLst>
              <a:ext uri="{FF2B5EF4-FFF2-40B4-BE49-F238E27FC236}">
                <a16:creationId xmlns:a16="http://schemas.microsoft.com/office/drawing/2014/main" id="{14290237-B79B-4964-A589-B4AE42C51781}"/>
              </a:ext>
            </a:extLst>
          </p:cNvPr>
          <p:cNvSpPr txBox="1"/>
          <p:nvPr/>
        </p:nvSpPr>
        <p:spPr>
          <a:xfrm>
            <a:off x="5807597" y="5107616"/>
            <a:ext cx="5608414" cy="1323439"/>
          </a:xfrm>
          <a:prstGeom prst="rect">
            <a:avLst/>
          </a:prstGeom>
          <a:solidFill>
            <a:schemeClr val="bg1"/>
          </a:solidFill>
          <a:ln>
            <a:noFill/>
          </a:ln>
          <a:effectLst>
            <a:outerShdw blurRad="107950" dist="12700" dir="5400000" algn="ctr">
              <a:srgbClr val="000000"/>
            </a:outerShdw>
            <a:softEdge rad="3175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4400" b="1" dirty="0">
                <a:effectLst>
                  <a:outerShdw blurRad="38100" dist="38100" dir="2700000" algn="tl">
                    <a:srgbClr val="000000">
                      <a:alpha val="43137"/>
                    </a:srgbClr>
                  </a:outerShdw>
                </a:effectLst>
              </a:rPr>
              <a:t>Liberated </a:t>
            </a:r>
            <a:r>
              <a:rPr lang="en-US" sz="4400" b="1" dirty="0">
                <a:effectLst>
                  <a:outerShdw blurRad="38100" dist="38100" dir="2700000" algn="tl">
                    <a:srgbClr val="000000">
                      <a:alpha val="43137"/>
                    </a:srgbClr>
                  </a:outerShdw>
                </a:effectLst>
                <a:latin typeface="+mn-lt"/>
              </a:rPr>
              <a:t>Disciples</a:t>
            </a:r>
            <a:br>
              <a:rPr lang="en-US" sz="4400" b="1" dirty="0">
                <a:effectLst>
                  <a:outerShdw blurRad="38100" dist="38100" dir="2700000" algn="tl">
                    <a:srgbClr val="000000">
                      <a:alpha val="43137"/>
                    </a:srgbClr>
                  </a:outerShdw>
                </a:effectLst>
                <a:latin typeface="+mn-lt"/>
              </a:rPr>
            </a:br>
            <a:r>
              <a:rPr lang="en-US" sz="3600" b="1" dirty="0">
                <a:solidFill>
                  <a:srgbClr val="C00000"/>
                </a:solidFill>
                <a:effectLst>
                  <a:outerShdw blurRad="38100" dist="38100" dir="2700000" algn="tl">
                    <a:srgbClr val="000000">
                      <a:alpha val="43137"/>
                    </a:srgbClr>
                  </a:outerShdw>
                </a:effectLst>
                <a:latin typeface="+mn-lt"/>
              </a:rPr>
              <a:t>Acts 16:1-40</a:t>
            </a:r>
          </a:p>
        </p:txBody>
      </p:sp>
      <p:pic>
        <p:nvPicPr>
          <p:cNvPr id="14" name="Picture 13">
            <a:extLst>
              <a:ext uri="{FF2B5EF4-FFF2-40B4-BE49-F238E27FC236}">
                <a16:creationId xmlns:a16="http://schemas.microsoft.com/office/drawing/2014/main" id="{8750B0F8-1512-49E1-B1CC-F5868A976EDA}"/>
              </a:ext>
            </a:extLst>
          </p:cNvPr>
          <p:cNvPicPr>
            <a:picLocks noChangeAspect="1"/>
          </p:cNvPicPr>
          <p:nvPr/>
        </p:nvPicPr>
        <p:blipFill>
          <a:blip r:embed="rId2"/>
          <a:stretch>
            <a:fillRect/>
          </a:stretch>
        </p:blipFill>
        <p:spPr>
          <a:xfrm>
            <a:off x="8616906" y="914400"/>
            <a:ext cx="533400" cy="869537"/>
          </a:xfrm>
          <a:prstGeom prst="rect">
            <a:avLst/>
          </a:prstGeom>
        </p:spPr>
      </p:pic>
    </p:spTree>
    <p:extLst>
      <p:ext uri="{BB962C8B-B14F-4D97-AF65-F5344CB8AC3E}">
        <p14:creationId xmlns:p14="http://schemas.microsoft.com/office/powerpoint/2010/main" val="342949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4122BF5-BC5E-400E-ADD9-3B8243DBDDFF}"/>
              </a:ext>
            </a:extLst>
          </p:cNvPr>
          <p:cNvPicPr>
            <a:picLocks noChangeAspect="1"/>
          </p:cNvPicPr>
          <p:nvPr/>
        </p:nvPicPr>
        <p:blipFill>
          <a:blip r:embed="rId2"/>
          <a:stretch>
            <a:fillRect/>
          </a:stretch>
        </p:blipFill>
        <p:spPr>
          <a:xfrm>
            <a:off x="2903411" y="367174"/>
            <a:ext cx="6385177" cy="5571067"/>
          </a:xfrm>
          <a:prstGeom prst="rect">
            <a:avLst/>
          </a:prstGeom>
        </p:spPr>
      </p:pic>
      <p:sp>
        <p:nvSpPr>
          <p:cNvPr id="3" name="TextBox 2">
            <a:extLst>
              <a:ext uri="{FF2B5EF4-FFF2-40B4-BE49-F238E27FC236}">
                <a16:creationId xmlns:a16="http://schemas.microsoft.com/office/drawing/2014/main" id="{1ED39BB3-530B-440C-97FF-265DBF203006}"/>
              </a:ext>
            </a:extLst>
          </p:cNvPr>
          <p:cNvSpPr txBox="1"/>
          <p:nvPr/>
        </p:nvSpPr>
        <p:spPr>
          <a:xfrm>
            <a:off x="9771498" y="5178629"/>
            <a:ext cx="1696297" cy="1200329"/>
          </a:xfrm>
          <a:prstGeom prst="rect">
            <a:avLst/>
          </a:prstGeom>
          <a:noFill/>
        </p:spPr>
        <p:txBody>
          <a:bodyPr wrap="none" rtlCol="0">
            <a:spAutoFit/>
          </a:bodyPr>
          <a:lstStyle/>
          <a:p>
            <a:pPr algn="ctr"/>
            <a:r>
              <a:rPr lang="en-US" sz="3600" b="1" dirty="0">
                <a:solidFill>
                  <a:srgbClr val="C00000"/>
                </a:solidFill>
                <a:latin typeface="Segoe UI Black" panose="020B0A02040204020203" pitchFamily="34" charset="0"/>
                <a:ea typeface="Segoe UI Black" panose="020B0A02040204020203" pitchFamily="34" charset="0"/>
                <a:cs typeface="Cavolini" panose="020B0502040204020203" pitchFamily="66" charset="0"/>
              </a:rPr>
              <a:t>Bait &amp; </a:t>
            </a:r>
            <a:br>
              <a:rPr lang="en-US" sz="3600" b="1" dirty="0">
                <a:solidFill>
                  <a:srgbClr val="C00000"/>
                </a:solidFill>
                <a:latin typeface="Segoe UI Black" panose="020B0A02040204020203" pitchFamily="34" charset="0"/>
                <a:ea typeface="Segoe UI Black" panose="020B0A02040204020203" pitchFamily="34" charset="0"/>
                <a:cs typeface="Cavolini" panose="020B0502040204020203" pitchFamily="66" charset="0"/>
              </a:rPr>
            </a:br>
            <a:r>
              <a:rPr lang="en-US" sz="3600" b="1" dirty="0">
                <a:solidFill>
                  <a:srgbClr val="C00000"/>
                </a:solidFill>
                <a:latin typeface="Segoe UI Black" panose="020B0A02040204020203" pitchFamily="34" charset="0"/>
                <a:ea typeface="Segoe UI Black" panose="020B0A02040204020203" pitchFamily="34" charset="0"/>
                <a:cs typeface="Cavolini" panose="020B0502040204020203" pitchFamily="66" charset="0"/>
              </a:rPr>
              <a:t>Switch</a:t>
            </a:r>
          </a:p>
        </p:txBody>
      </p:sp>
    </p:spTree>
    <p:extLst>
      <p:ext uri="{BB962C8B-B14F-4D97-AF65-F5344CB8AC3E}">
        <p14:creationId xmlns:p14="http://schemas.microsoft.com/office/powerpoint/2010/main" val="3686995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9DBE536B-5A45-4FA1-A213-D2EFD94C4F93}"/>
              </a:ext>
            </a:extLst>
          </p:cNvPr>
          <p:cNvSpPr txBox="1"/>
          <p:nvPr/>
        </p:nvSpPr>
        <p:spPr>
          <a:xfrm>
            <a:off x="4495800" y="702353"/>
            <a:ext cx="7241180" cy="5546047"/>
          </a:xfrm>
          <a:prstGeom prst="rect">
            <a:avLst/>
          </a:prstGeom>
        </p:spPr>
        <p:txBody>
          <a:bodyPr vert="horz" lIns="91440" tIns="0" rIns="91440" bIns="45720" rtlCol="0" anchor="ctr">
            <a:noAutofit/>
          </a:bodyPr>
          <a:lstStyle/>
          <a:p>
            <a:pPr defTabSz="914400">
              <a:lnSpc>
                <a:spcPct val="250000"/>
              </a:lnSpc>
              <a:spcAft>
                <a:spcPts val="600"/>
              </a:spcAft>
            </a:pP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“But you will receive</a:t>
            </a:r>
            <a:b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b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when the Holy Spirit has come on you, and you will be My witnesses in Jerusalem, in all Judea and Samaria, </a:t>
            </a:r>
            <a:b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br>
            <a:r>
              <a:rPr lang="en-US" sz="2800" b="1" spc="-100" dirty="0">
                <a:effectLst>
                  <a:outerShdw blurRad="38100" dist="38100" dir="2700000" algn="tl">
                    <a:srgbClr val="000000">
                      <a:alpha val="43137"/>
                    </a:srgbClr>
                  </a:outerShdw>
                </a:effectLst>
                <a:latin typeface="Segoe Print" panose="02000600000000000000" pitchFamily="2" charset="0"/>
                <a:cs typeface="Segoe UI Semibold" panose="020B0702040204020203" pitchFamily="34" charset="0"/>
              </a:rPr>
              <a:t>and to the ends of the earth.”</a:t>
            </a:r>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3</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571885" y="516153"/>
            <a:ext cx="2720607" cy="855447"/>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800" b="1" dirty="0">
                <a:solidFill>
                  <a:srgbClr val="910101"/>
                </a:solidFill>
                <a:effectLst>
                  <a:outerShdw blurRad="38100" dist="38100" dir="2700000" algn="tl">
                    <a:srgbClr val="000000">
                      <a:alpha val="43137"/>
                    </a:srgbClr>
                  </a:outerShdw>
                </a:effectLst>
                <a:latin typeface="Papyrus" panose="03070502060502030205" pitchFamily="66" charset="0"/>
              </a:rPr>
              <a:t>Acts 1:8</a:t>
            </a:r>
            <a:endParaRPr lang="en-US" sz="4000" b="1" i="1" dirty="0">
              <a:latin typeface="Papyrus" panose="03070502060502030205" pitchFamily="66" charset="0"/>
            </a:endParaRPr>
          </a:p>
        </p:txBody>
      </p:sp>
      <p:sp>
        <p:nvSpPr>
          <p:cNvPr id="2" name="TextBox 1">
            <a:extLst>
              <a:ext uri="{FF2B5EF4-FFF2-40B4-BE49-F238E27FC236}">
                <a16:creationId xmlns:a16="http://schemas.microsoft.com/office/drawing/2014/main" id="{10987DA9-24EA-4650-99A2-F06BB3318B59}"/>
              </a:ext>
            </a:extLst>
          </p:cNvPr>
          <p:cNvSpPr txBox="1"/>
          <p:nvPr/>
        </p:nvSpPr>
        <p:spPr>
          <a:xfrm>
            <a:off x="8001000" y="886890"/>
            <a:ext cx="4267200" cy="1323439"/>
          </a:xfrm>
          <a:prstGeom prst="rect">
            <a:avLst/>
          </a:prstGeom>
          <a:noFill/>
        </p:spPr>
        <p:txBody>
          <a:bodyPr wrap="square" rtlCol="0">
            <a:spAutoFit/>
          </a:bodyPr>
          <a:lstStyle/>
          <a:p>
            <a:r>
              <a:rPr lang="en-US" sz="8000" b="1" spc="-100" dirty="0">
                <a:solidFill>
                  <a:srgbClr val="910101"/>
                </a:solidFill>
                <a:effectLst>
                  <a:outerShdw blurRad="38100" dist="38100" dir="2700000" algn="tl">
                    <a:srgbClr val="000000">
                      <a:alpha val="43137"/>
                    </a:srgbClr>
                  </a:outerShdw>
                </a:effectLst>
                <a:latin typeface="Rage Italic" panose="03070502040507070304" pitchFamily="66" charset="0"/>
                <a:cs typeface="Segoe UI Semibold" panose="020B0702040204020203" pitchFamily="34" charset="0"/>
              </a:rPr>
              <a:t>POWER</a:t>
            </a:r>
            <a:endParaRPr lang="en-US" sz="8000" dirty="0"/>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Tree>
    <p:extLst>
      <p:ext uri="{BB962C8B-B14F-4D97-AF65-F5344CB8AC3E}">
        <p14:creationId xmlns:p14="http://schemas.microsoft.com/office/powerpoint/2010/main" val="719571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800" b="1" cap="small"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The Problem</a:t>
            </a:r>
            <a:r>
              <a:rPr lang="en-US" sz="4000" kern="1200" dirty="0">
                <a:solidFill>
                  <a:srgbClr val="FFFFFF"/>
                </a:solidFill>
                <a:effectLst>
                  <a:outerShdw blurRad="38100" dist="38100" dir="2700000" algn="tl">
                    <a:srgbClr val="000000">
                      <a:alpha val="43137"/>
                    </a:srgbClr>
                  </a:outerShdw>
                </a:effectLst>
                <a:latin typeface="+mj-lt"/>
                <a:ea typeface="+mj-ea"/>
                <a:cs typeface="+mj-cs"/>
              </a:rPr>
              <a:t>	</a:t>
            </a:r>
            <a:r>
              <a:rPr lang="en-US" sz="3200" kern="1200"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Acts 15:1-5</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91532" y="1753715"/>
            <a:ext cx="11020546" cy="4701715"/>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lnSpc>
                <a:spcPct val="135000"/>
              </a:lnSpc>
              <a:buClr>
                <a:srgbClr val="C00000"/>
              </a:buClr>
            </a:pPr>
            <a:r>
              <a:rPr lang="en-US" sz="2000" dirty="0"/>
              <a:t>1</a:t>
            </a:r>
            <a:r>
              <a:rPr lang="en-US" sz="2000" baseline="0" dirty="0"/>
              <a:t>Some men came down from Judea and began to teach the brothers, “</a:t>
            </a:r>
            <a:r>
              <a:rPr lang="en-US" sz="2000" baseline="0" dirty="0">
                <a:effectLst>
                  <a:glow rad="228600">
                    <a:schemeClr val="accent2">
                      <a:satMod val="175000"/>
                      <a:alpha val="40000"/>
                    </a:schemeClr>
                  </a:glow>
                </a:effectLst>
              </a:rPr>
              <a:t>Unless you are circumcised according to the custom prescribed by Moses, you cannot be saved</a:t>
            </a:r>
            <a:r>
              <a:rPr lang="en-US" sz="2000" baseline="0" dirty="0"/>
              <a:t>.” </a:t>
            </a:r>
            <a:r>
              <a:rPr lang="en-US" sz="2000" dirty="0"/>
              <a:t>2</a:t>
            </a:r>
            <a:r>
              <a:rPr lang="en-US" sz="2000" baseline="0" dirty="0"/>
              <a:t>After Paul and Barnabas had engaged them in serious argument and debate, Paul and Barnabas and some others were appointed to go up to the apostles and elders in Jerusalem about this issue. </a:t>
            </a:r>
            <a:r>
              <a:rPr lang="en-US" sz="2000" dirty="0"/>
              <a:t>3</a:t>
            </a:r>
            <a:r>
              <a:rPr lang="en-US" sz="2000" baseline="0" dirty="0"/>
              <a:t>When they had been sent on their way by the church, they passed through both Phoenicia and Samaria, describing in detail the conversion of the Gentiles, and they brought great joy to all the brothers and sisters. </a:t>
            </a:r>
          </a:p>
          <a:p>
            <a:pPr>
              <a:lnSpc>
                <a:spcPct val="135000"/>
              </a:lnSpc>
              <a:buClr>
                <a:srgbClr val="C00000"/>
              </a:buClr>
            </a:pPr>
            <a:r>
              <a:rPr lang="en-US" sz="2000" dirty="0"/>
              <a:t>4</a:t>
            </a:r>
            <a:r>
              <a:rPr lang="en-US" sz="2000" baseline="0" dirty="0"/>
              <a:t>When they arrived at Jerusalem, they were welcomed by the church, the apostles, and the elders, and they reported all that God had done with them. </a:t>
            </a:r>
            <a:r>
              <a:rPr lang="en-US" sz="2000" dirty="0"/>
              <a:t>5</a:t>
            </a:r>
            <a:r>
              <a:rPr lang="en-US" sz="2000" baseline="0" dirty="0"/>
              <a:t>But some of the believers who belonged to the party of the Pharisees stood up and said, “</a:t>
            </a:r>
            <a:r>
              <a:rPr lang="en-US" sz="2000" baseline="0" dirty="0">
                <a:effectLst>
                  <a:glow rad="228600">
                    <a:schemeClr val="accent2">
                      <a:satMod val="175000"/>
                      <a:alpha val="40000"/>
                    </a:schemeClr>
                  </a:glow>
                </a:effectLst>
              </a:rPr>
              <a:t>It is necessary to circumcise them and to command them to keep the law of Moses</a:t>
            </a:r>
            <a:r>
              <a:rPr lang="en-US" sz="2000" baseline="0" dirty="0"/>
              <a:t>.”</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4</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41319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5</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213773" y="516153"/>
            <a:ext cx="3594712" cy="855447"/>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t>The Problem</a:t>
            </a:r>
            <a:endParaRPr lang="en-US" sz="3200" b="1" i="1" dirty="0">
              <a:latin typeface="Papyrus" panose="03070502060502030205" pitchFamily="66" charset="0"/>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19" name="TextBox 18">
            <a:extLst>
              <a:ext uri="{FF2B5EF4-FFF2-40B4-BE49-F238E27FC236}">
                <a16:creationId xmlns:a16="http://schemas.microsoft.com/office/drawing/2014/main" id="{D1B283AC-E90F-414F-8433-AA0DB576DCC7}"/>
              </a:ext>
            </a:extLst>
          </p:cNvPr>
          <p:cNvSpPr txBox="1"/>
          <p:nvPr/>
        </p:nvSpPr>
        <p:spPr>
          <a:xfrm>
            <a:off x="4600628" y="1741472"/>
            <a:ext cx="7223382" cy="4062651"/>
          </a:xfrm>
          <a:prstGeom prst="rect">
            <a:avLst/>
          </a:prstGeom>
          <a:noFill/>
        </p:spPr>
        <p:txBody>
          <a:bodyPr wrap="square" rtlCol="0">
            <a:spAutoFit/>
          </a:bodyPr>
          <a:lstStyle/>
          <a:p>
            <a:pPr marL="460375" indent="-460375">
              <a:spcAft>
                <a:spcPts val="36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Gentiles were accepting Christ and becoming members of the church without circumcision.</a:t>
            </a:r>
          </a:p>
          <a:p>
            <a:pPr marL="460375" indent="-460375">
              <a:spcAft>
                <a:spcPts val="36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A few Jewish men insisted that circumcision was necessary for salvation.</a:t>
            </a:r>
          </a:p>
          <a:p>
            <a:pPr marL="460375" indent="-460375">
              <a:spcAft>
                <a:spcPts val="36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They argued that faith alone was insufficient for salvation.</a:t>
            </a:r>
          </a:p>
          <a:p>
            <a:pPr marL="460375" indent="-460375">
              <a:spcAft>
                <a:spcPts val="36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To them: Faith + Works = Salvation</a:t>
            </a:r>
          </a:p>
        </p:txBody>
      </p:sp>
      <p:sp>
        <p:nvSpPr>
          <p:cNvPr id="21" name="Rectangle: Rounded Corners 20">
            <a:extLst>
              <a:ext uri="{FF2B5EF4-FFF2-40B4-BE49-F238E27FC236}">
                <a16:creationId xmlns:a16="http://schemas.microsoft.com/office/drawing/2014/main" id="{A968239A-7E1A-459F-84E2-BFB6C06362B4}"/>
              </a:ext>
            </a:extLst>
          </p:cNvPr>
          <p:cNvSpPr/>
          <p:nvPr/>
        </p:nvSpPr>
        <p:spPr>
          <a:xfrm>
            <a:off x="4716174" y="566884"/>
            <a:ext cx="4642780" cy="739327"/>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Segoe UI Semibold" panose="020B0702040204020203" pitchFamily="34" charset="0"/>
                <a:cs typeface="Segoe UI Semibold" panose="020B0702040204020203" pitchFamily="34" charset="0"/>
              </a:rPr>
              <a:t>What was the problem?</a:t>
            </a:r>
          </a:p>
        </p:txBody>
      </p:sp>
      <p:sp>
        <p:nvSpPr>
          <p:cNvPr id="23" name="Rectangle: Rounded Corners 22">
            <a:extLst>
              <a:ext uri="{FF2B5EF4-FFF2-40B4-BE49-F238E27FC236}">
                <a16:creationId xmlns:a16="http://schemas.microsoft.com/office/drawing/2014/main" id="{FE1D835C-B36E-47C1-8C8C-EDE15B0A0025}"/>
              </a:ext>
            </a:extLst>
          </p:cNvPr>
          <p:cNvSpPr/>
          <p:nvPr/>
        </p:nvSpPr>
        <p:spPr>
          <a:xfrm>
            <a:off x="543056" y="3712463"/>
            <a:ext cx="2723316" cy="2005015"/>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Segoe UI Semibold" panose="020B0702040204020203" pitchFamily="34" charset="0"/>
                <a:cs typeface="Segoe UI Semibold" panose="020B0702040204020203" pitchFamily="34" charset="0"/>
              </a:rPr>
              <a:t>What did the church do to resolve the conflict?</a:t>
            </a:r>
          </a:p>
        </p:txBody>
      </p:sp>
    </p:spTree>
    <p:extLst>
      <p:ext uri="{BB962C8B-B14F-4D97-AF65-F5344CB8AC3E}">
        <p14:creationId xmlns:p14="http://schemas.microsoft.com/office/powerpoint/2010/main" val="3991741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800" b="1" cap="small"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The Defense</a:t>
            </a:r>
            <a:r>
              <a:rPr lang="en-US" sz="4000" kern="1200" dirty="0">
                <a:solidFill>
                  <a:srgbClr val="FFFFFF"/>
                </a:solidFill>
                <a:effectLst>
                  <a:outerShdw blurRad="38100" dist="38100" dir="2700000" algn="tl">
                    <a:srgbClr val="000000">
                      <a:alpha val="43137"/>
                    </a:srgbClr>
                  </a:outerShdw>
                </a:effectLst>
                <a:latin typeface="+mj-lt"/>
                <a:ea typeface="+mj-ea"/>
                <a:cs typeface="+mj-cs"/>
              </a:rPr>
              <a:t>	</a:t>
            </a:r>
            <a:r>
              <a:rPr lang="en-US" sz="3200" kern="1200"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Acts 15:6-10</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91532" y="1753716"/>
            <a:ext cx="11020546" cy="4449738"/>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lnSpc>
                <a:spcPct val="175000"/>
              </a:lnSpc>
              <a:buClr>
                <a:srgbClr val="C00000"/>
              </a:buClr>
            </a:pPr>
            <a:r>
              <a:rPr lang="en-US" sz="2000" dirty="0"/>
              <a:t>6</a:t>
            </a:r>
            <a:r>
              <a:rPr lang="en-US" sz="2000" baseline="0" dirty="0"/>
              <a:t>The apostles and the elders gathered to consider this matter. </a:t>
            </a:r>
            <a:r>
              <a:rPr lang="en-US" sz="2000" dirty="0"/>
              <a:t>7</a:t>
            </a:r>
            <a:r>
              <a:rPr lang="en-US" sz="2000" baseline="0" dirty="0"/>
              <a:t>After there had been much debate, Peter stood up and said to them, “Brothers, you are aware that in the early days God made a choice among you, that by my mouth the Gentiles would hear the gospel message and believe. </a:t>
            </a:r>
            <a:r>
              <a:rPr lang="en-US" sz="2000" dirty="0"/>
              <a:t>8</a:t>
            </a:r>
            <a:r>
              <a:rPr lang="en-US" sz="2000" baseline="0" dirty="0"/>
              <a:t>And </a:t>
            </a:r>
            <a:r>
              <a:rPr lang="en-US" sz="2000" baseline="0" dirty="0">
                <a:effectLst>
                  <a:glow rad="228600">
                    <a:schemeClr val="accent2">
                      <a:satMod val="175000"/>
                      <a:alpha val="40000"/>
                    </a:schemeClr>
                  </a:glow>
                </a:effectLst>
              </a:rPr>
              <a:t>God, who knows the heart, bore witness to them by giving them the Holy Spirit</a:t>
            </a:r>
            <a:r>
              <a:rPr lang="en-US" sz="2000" baseline="0" dirty="0"/>
              <a:t>, just as he also did to us. </a:t>
            </a:r>
            <a:r>
              <a:rPr lang="en-US" sz="2000" dirty="0"/>
              <a:t>9</a:t>
            </a:r>
            <a:r>
              <a:rPr lang="en-US" sz="2000" baseline="0" dirty="0"/>
              <a:t>He made no distinction between us and them, cleansing their hearts by faith. </a:t>
            </a:r>
            <a:r>
              <a:rPr lang="en-US" sz="2000" dirty="0"/>
              <a:t>10</a:t>
            </a:r>
            <a:r>
              <a:rPr lang="en-US" sz="2000" baseline="0" dirty="0"/>
              <a:t>Now then, </a:t>
            </a:r>
            <a:r>
              <a:rPr lang="en-US" sz="2000" baseline="0" dirty="0">
                <a:effectLst>
                  <a:glow rad="228600">
                    <a:schemeClr val="accent6">
                      <a:satMod val="175000"/>
                      <a:alpha val="40000"/>
                    </a:schemeClr>
                  </a:glow>
                </a:effectLst>
              </a:rPr>
              <a:t>why are you testing God</a:t>
            </a:r>
            <a:r>
              <a:rPr lang="en-US" sz="2000" baseline="0" dirty="0"/>
              <a:t> by putting a yoke on the disciples’ necks that neither our ancestors nor we have been able to bear? </a:t>
            </a:r>
            <a:r>
              <a:rPr lang="en-US" sz="2000" dirty="0"/>
              <a:t>11</a:t>
            </a:r>
            <a:r>
              <a:rPr lang="en-US" sz="2000" baseline="0" dirty="0"/>
              <a:t>On the contrary, </a:t>
            </a:r>
            <a:r>
              <a:rPr lang="en-US" sz="2000" baseline="0" dirty="0">
                <a:effectLst>
                  <a:glow rad="228600">
                    <a:schemeClr val="accent4">
                      <a:satMod val="175000"/>
                      <a:alpha val="40000"/>
                    </a:schemeClr>
                  </a:glow>
                </a:effectLst>
              </a:rPr>
              <a:t>we believe that we are saved through the grace of the Lord Jesus in the same way they are</a:t>
            </a:r>
            <a:r>
              <a:rPr lang="en-US" sz="2000" baseline="0" dirty="0"/>
              <a:t>.”</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6</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2984480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26F0809-F6DC-41A6-BCD5-838DB7B69239}"/>
              </a:ext>
            </a:extLst>
          </p:cNvPr>
          <p:cNvSpPr>
            <a:spLocks noGrp="1" noChangeArrowheads="1"/>
          </p:cNvSpPr>
          <p:nvPr>
            <p:ph type="sldNum" sz="quarter" idx="12"/>
          </p:nvPr>
        </p:nvSpPr>
        <p:spPr>
          <a:xfrm>
            <a:off x="11704320" y="6455664"/>
            <a:ext cx="448056"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100">
                <a:solidFill>
                  <a:schemeClr val="tx1">
                    <a:lumMod val="50000"/>
                    <a:lumOff val="50000"/>
                  </a:schemeClr>
                </a:solidFill>
              </a:rPr>
              <a:pPr defTabSz="914400">
                <a:spcAft>
                  <a:spcPts val="600"/>
                </a:spcAft>
                <a:defRPr/>
              </a:pPr>
              <a:t>7</a:t>
            </a:fld>
            <a:endParaRPr lang="en-US" altLang="en-US" sz="1100" dirty="0">
              <a:solidFill>
                <a:schemeClr val="tx1">
                  <a:lumMod val="50000"/>
                  <a:lumOff val="50000"/>
                </a:schemeClr>
              </a:solidFill>
            </a:endParaRPr>
          </a:p>
        </p:txBody>
      </p:sp>
      <p:sp>
        <p:nvSpPr>
          <p:cNvPr id="6" name="Rectangle: Rounded Corners 5">
            <a:extLst>
              <a:ext uri="{FF2B5EF4-FFF2-40B4-BE49-F238E27FC236}">
                <a16:creationId xmlns:a16="http://schemas.microsoft.com/office/drawing/2014/main" id="{0D5B596B-725A-4D4E-919B-0D56FA2E43E7}"/>
              </a:ext>
            </a:extLst>
          </p:cNvPr>
          <p:cNvSpPr/>
          <p:nvPr/>
        </p:nvSpPr>
        <p:spPr bwMode="auto">
          <a:xfrm>
            <a:off x="213773" y="516153"/>
            <a:ext cx="3594712" cy="855447"/>
          </a:xfrm>
          <a:prstGeom prst="roundRect">
            <a:avLst/>
          </a:prstGeom>
          <a:solidFill>
            <a:schemeClr val="bg1"/>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91440" rIns="91440" bIns="0" numCol="1" rtlCol="0" anchor="ctr" anchorCtr="0" compatLnSpc="1">
            <a:prstTxWarp prst="textNoShape">
              <a:avLst/>
            </a:prstTxWarp>
          </a:bodyPr>
          <a:lstStyle/>
          <a:p>
            <a:pPr algn="ctr">
              <a:spcAft>
                <a:spcPts val="600"/>
              </a:spcAft>
            </a:pPr>
            <a:r>
              <a:rPr lang="en-US" sz="4000" b="1" dirty="0">
                <a:solidFill>
                  <a:srgbClr val="910101"/>
                </a:solidFill>
                <a:effectLst>
                  <a:outerShdw blurRad="38100" dist="38100" dir="2700000" algn="tl">
                    <a:srgbClr val="000000">
                      <a:alpha val="43137"/>
                    </a:srgbClr>
                  </a:outerShdw>
                </a:effectLst>
                <a:latin typeface="Papyrus" panose="03070502060502030205" pitchFamily="66" charset="0"/>
              </a:rPr>
              <a:t>The Defense</a:t>
            </a:r>
            <a:endParaRPr lang="en-US" sz="3200" b="1" i="1" dirty="0">
              <a:latin typeface="Papyrus" panose="03070502060502030205" pitchFamily="66" charset="0"/>
            </a:endParaRPr>
          </a:p>
        </p:txBody>
      </p:sp>
      <p:sp>
        <p:nvSpPr>
          <p:cNvPr id="13" name="Rectangle 4">
            <a:extLst>
              <a:ext uri="{FF2B5EF4-FFF2-40B4-BE49-F238E27FC236}">
                <a16:creationId xmlns:a16="http://schemas.microsoft.com/office/drawing/2014/main" id="{784710D2-F55C-4E86-B4CF-E065281ED335}"/>
              </a:ext>
            </a:extLst>
          </p:cNvPr>
          <p:cNvSpPr>
            <a:spLocks noGrp="1" noChangeArrowheads="1"/>
          </p:cNvSpPr>
          <p:nvPr>
            <p:ph type="dt" sz="half" idx="10"/>
          </p:nvPr>
        </p:nvSpPr>
        <p:spPr>
          <a:xfrm>
            <a:off x="76200" y="6553200"/>
            <a:ext cx="1431255" cy="258077"/>
          </a:xfrm>
          <a:ln/>
        </p:spPr>
        <p:txBody>
          <a:bodyPr anchor="b"/>
          <a:lstStyle>
            <a:lvl1pPr>
              <a:defRPr sz="900" b="1">
                <a:solidFill>
                  <a:schemeClr val="bg1"/>
                </a:solidFill>
                <a:latin typeface="+mn-lt"/>
              </a:defRPr>
            </a:lvl1pPr>
          </a:lstStyle>
          <a:p>
            <a:pPr>
              <a:defRPr/>
            </a:pPr>
            <a:r>
              <a:rPr lang="en-US" altLang="en-US" dirty="0"/>
              <a:t>© Eric F. Glover 2021</a:t>
            </a:r>
            <a:endParaRPr lang="en-US" altLang="en-US" b="1" dirty="0"/>
          </a:p>
        </p:txBody>
      </p:sp>
      <p:sp>
        <p:nvSpPr>
          <p:cNvPr id="17" name="TextBox 16">
            <a:extLst>
              <a:ext uri="{FF2B5EF4-FFF2-40B4-BE49-F238E27FC236}">
                <a16:creationId xmlns:a16="http://schemas.microsoft.com/office/drawing/2014/main" id="{0FCC1696-849F-4132-88F8-F916C518DA13}"/>
              </a:ext>
            </a:extLst>
          </p:cNvPr>
          <p:cNvSpPr txBox="1"/>
          <p:nvPr/>
        </p:nvSpPr>
        <p:spPr>
          <a:xfrm>
            <a:off x="4450071" y="1734946"/>
            <a:ext cx="7337740" cy="4955203"/>
          </a:xfrm>
          <a:prstGeom prst="rect">
            <a:avLst/>
          </a:prstGeom>
          <a:noFill/>
        </p:spPr>
        <p:txBody>
          <a:bodyPr wrap="square" rtlCol="0">
            <a:spAutoFit/>
          </a:bodyPr>
          <a:lstStyle/>
          <a:p>
            <a:pPr marL="460375" indent="-460375">
              <a:spcAft>
                <a:spcPts val="30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God knows their hearts and He gave them </a:t>
            </a:r>
            <a:br>
              <a:rPr lang="en-US" sz="2400" b="1" dirty="0">
                <a:latin typeface="Segoe UI Semibold" panose="020B0702040204020203" pitchFamily="34" charset="0"/>
                <a:cs typeface="Segoe UI Semibold" panose="020B0702040204020203" pitchFamily="34" charset="0"/>
              </a:rPr>
            </a:br>
            <a:r>
              <a:rPr lang="en-US" sz="2400" b="1" dirty="0">
                <a:latin typeface="Segoe UI Semibold" panose="020B0702040204020203" pitchFamily="34" charset="0"/>
                <a:cs typeface="Segoe UI Semibold" panose="020B0702040204020203" pitchFamily="34" charset="0"/>
              </a:rPr>
              <a:t>the Holy Spirit.  </a:t>
            </a:r>
          </a:p>
          <a:p>
            <a:pPr marL="460375" indent="-460375">
              <a:spcAft>
                <a:spcPts val="30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God makes no distinction between Jewish believers and Gentile believers. </a:t>
            </a:r>
          </a:p>
          <a:p>
            <a:pPr marL="460375" indent="-460375">
              <a:spcAft>
                <a:spcPts val="30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Demanding circumcision for Gentiles would be akin to testing God.</a:t>
            </a:r>
          </a:p>
          <a:p>
            <a:pPr marL="460375" indent="-460375">
              <a:spcAft>
                <a:spcPts val="3000"/>
              </a:spcAft>
              <a:buClr>
                <a:srgbClr val="C00000"/>
              </a:buClr>
              <a:buFont typeface="Wingdings" panose="05000000000000000000" pitchFamily="2" charset="2"/>
              <a:buChar char="Ø"/>
            </a:pPr>
            <a:r>
              <a:rPr lang="en-US" sz="2400" b="1" dirty="0">
                <a:latin typeface="Segoe UI Semibold" panose="020B0702040204020203" pitchFamily="34" charset="0"/>
                <a:cs typeface="Segoe UI Semibold" panose="020B0702040204020203" pitchFamily="34" charset="0"/>
              </a:rPr>
              <a:t>Gentiles are saved the same way as Jews, by grace through faith.</a:t>
            </a:r>
          </a:p>
          <a:p>
            <a:pPr marL="460375" indent="-460375">
              <a:spcAft>
                <a:spcPts val="3000"/>
              </a:spcAft>
              <a:buClr>
                <a:srgbClr val="C00000"/>
              </a:buClr>
              <a:buFont typeface="Wingdings" panose="05000000000000000000" pitchFamily="2" charset="2"/>
              <a:buChar char="Ø"/>
            </a:pPr>
            <a:endParaRPr lang="en-US" sz="2400" b="1" i="1" dirty="0">
              <a:latin typeface="Segoe UI Semibold" panose="020B0702040204020203" pitchFamily="34" charset="0"/>
              <a:cs typeface="Segoe UI Semibold" panose="020B0702040204020203" pitchFamily="34" charset="0"/>
            </a:endParaRPr>
          </a:p>
        </p:txBody>
      </p:sp>
      <p:sp>
        <p:nvSpPr>
          <p:cNvPr id="15" name="Rectangle: Rounded Corners 14">
            <a:extLst>
              <a:ext uri="{FF2B5EF4-FFF2-40B4-BE49-F238E27FC236}">
                <a16:creationId xmlns:a16="http://schemas.microsoft.com/office/drawing/2014/main" id="{0EB01072-B34A-4D3D-9CEC-BC0A9F2E1CF2}"/>
              </a:ext>
            </a:extLst>
          </p:cNvPr>
          <p:cNvSpPr/>
          <p:nvPr/>
        </p:nvSpPr>
        <p:spPr>
          <a:xfrm>
            <a:off x="4497189" y="577147"/>
            <a:ext cx="5107058" cy="739327"/>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Segoe UI Semibold" panose="020B0702040204020203" pitchFamily="34" charset="0"/>
                <a:cs typeface="Segoe UI Semibold" panose="020B0702040204020203" pitchFamily="34" charset="0"/>
              </a:rPr>
              <a:t>What was Peter’s defense?</a:t>
            </a:r>
          </a:p>
        </p:txBody>
      </p:sp>
      <p:sp>
        <p:nvSpPr>
          <p:cNvPr id="19" name="Rectangle: Rounded Corners 18">
            <a:extLst>
              <a:ext uri="{FF2B5EF4-FFF2-40B4-BE49-F238E27FC236}">
                <a16:creationId xmlns:a16="http://schemas.microsoft.com/office/drawing/2014/main" id="{1FC1A7CD-0EDE-46EC-94B3-7A6AFEE67ADD}"/>
              </a:ext>
            </a:extLst>
          </p:cNvPr>
          <p:cNvSpPr/>
          <p:nvPr/>
        </p:nvSpPr>
        <p:spPr>
          <a:xfrm>
            <a:off x="329466" y="3612212"/>
            <a:ext cx="3295213" cy="2205517"/>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sz="1800" dirty="0">
                <a:latin typeface="Segoe UI Semibold" panose="020B0702040204020203" pitchFamily="34" charset="0"/>
                <a:cs typeface="Segoe UI Semibold" panose="020B0702040204020203" pitchFamily="34" charset="0"/>
              </a:rPr>
              <a:t>Ephesians 2:8-9</a:t>
            </a:r>
            <a:endParaRPr lang="en-US" i="1" dirty="0">
              <a:latin typeface="Segoe UI" panose="020B0502040204020203" pitchFamily="34" charset="0"/>
              <a:cs typeface="Segoe UI" panose="020B0502040204020203" pitchFamily="34" charset="0"/>
            </a:endParaRPr>
          </a:p>
          <a:p>
            <a:pPr algn="ctr"/>
            <a:r>
              <a:rPr lang="en-US" i="1" dirty="0">
                <a:latin typeface="Segoe UI" panose="020B0502040204020203" pitchFamily="34" charset="0"/>
                <a:cs typeface="Segoe UI" panose="020B0502040204020203" pitchFamily="34" charset="0"/>
              </a:rPr>
              <a:t>“For you are saved by grace through faith, and this is not from yourselves; it is God’s gift – not from works, so that no one can boast.”</a:t>
            </a:r>
            <a:endParaRPr lang="en-US" sz="2000"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2222994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800" b="1" cap="small"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The Defense</a:t>
            </a:r>
            <a:r>
              <a:rPr lang="en-US" sz="4000" kern="1200" dirty="0">
                <a:solidFill>
                  <a:srgbClr val="FFFFFF"/>
                </a:solidFill>
                <a:effectLst>
                  <a:outerShdw blurRad="38100" dist="38100" dir="2700000" algn="tl">
                    <a:srgbClr val="000000">
                      <a:alpha val="43137"/>
                    </a:srgbClr>
                  </a:outerShdw>
                </a:effectLst>
                <a:latin typeface="+mj-lt"/>
                <a:ea typeface="+mj-ea"/>
                <a:cs typeface="+mj-cs"/>
              </a:rPr>
              <a:t>	</a:t>
            </a:r>
            <a:r>
              <a:rPr lang="en-US" sz="3200" kern="1200"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Acts 15:12</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91532" y="1753716"/>
            <a:ext cx="11020546" cy="4449738"/>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lnSpc>
                <a:spcPct val="175000"/>
              </a:lnSpc>
              <a:buClr>
                <a:srgbClr val="C00000"/>
              </a:buClr>
            </a:pPr>
            <a:r>
              <a:rPr lang="en-US" sz="2400" dirty="0"/>
              <a:t>12</a:t>
            </a:r>
            <a:r>
              <a:rPr lang="en-US" sz="2400" baseline="0" dirty="0"/>
              <a:t>The whole assembly became silent and listened to Barnabas and Paul describe all the signs and wonders God had done through them among the Gentiles. </a:t>
            </a:r>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8</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2" name="Rectangle: Rounded Corners 11">
            <a:extLst>
              <a:ext uri="{FF2B5EF4-FFF2-40B4-BE49-F238E27FC236}">
                <a16:creationId xmlns:a16="http://schemas.microsoft.com/office/drawing/2014/main" id="{0561FF01-9F52-4A79-82EE-67A9FF4809E1}"/>
              </a:ext>
            </a:extLst>
          </p:cNvPr>
          <p:cNvSpPr/>
          <p:nvPr/>
        </p:nvSpPr>
        <p:spPr>
          <a:xfrm>
            <a:off x="2704677" y="4318258"/>
            <a:ext cx="6797494" cy="1082450"/>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Segoe UI Semibold" panose="020B0702040204020203" pitchFamily="34" charset="0"/>
                <a:cs typeface="Segoe UI Semibold" panose="020B0702040204020203" pitchFamily="34" charset="0"/>
              </a:rPr>
              <a:t>Who else gave testimony on behalf of </a:t>
            </a:r>
            <a:br>
              <a:rPr lang="en-US" sz="2400" dirty="0">
                <a:latin typeface="Segoe UI Semibold" panose="020B0702040204020203" pitchFamily="34" charset="0"/>
                <a:cs typeface="Segoe UI Semibold" panose="020B0702040204020203" pitchFamily="34" charset="0"/>
              </a:rPr>
            </a:br>
            <a:r>
              <a:rPr lang="en-US" sz="2400" dirty="0">
                <a:latin typeface="Segoe UI Semibold" panose="020B0702040204020203" pitchFamily="34" charset="0"/>
                <a:cs typeface="Segoe UI Semibold" panose="020B0702040204020203" pitchFamily="34" charset="0"/>
              </a:rPr>
              <a:t>Gentile believers?</a:t>
            </a:r>
          </a:p>
        </p:txBody>
      </p:sp>
    </p:spTree>
    <p:extLst>
      <p:ext uri="{BB962C8B-B14F-4D97-AF65-F5344CB8AC3E}">
        <p14:creationId xmlns:p14="http://schemas.microsoft.com/office/powerpoint/2010/main" val="3789927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3557725F-5149-44D1-ACB7-626F0A6DFEE8}"/>
              </a:ext>
            </a:extLst>
          </p:cNvPr>
          <p:cNvSpPr/>
          <p:nvPr/>
        </p:nvSpPr>
        <p:spPr bwMode="auto">
          <a:xfrm>
            <a:off x="304800" y="294538"/>
            <a:ext cx="11658599" cy="1033669"/>
          </a:xfrm>
          <a:prstGeom prst="roundRect">
            <a:avLst/>
          </a:prstGeom>
          <a:scene3d>
            <a:camera prst="orthographicFront">
              <a:rot lat="0" lon="0" rev="0"/>
            </a:camera>
            <a:lightRig rig="soft" dir="t">
              <a:rot lat="0" lon="0" rev="0"/>
            </a:lightRig>
          </a:scene3d>
        </p:spPr>
        <p:txBody>
          <a:bodyPr vert="horz" lIns="91440" tIns="45720" rIns="91440" bIns="45720" numCol="1" rtlCol="0" anchor="ctr" anchorCtr="0" compatLnSpc="1">
            <a:prstTxWarp prst="textNoShape">
              <a:avLst/>
            </a:prstTxWarp>
            <a:normAutofit/>
          </a:bodyPr>
          <a:lstStyle/>
          <a:p>
            <a:pPr defTabSz="914400">
              <a:lnSpc>
                <a:spcPct val="90000"/>
              </a:lnSpc>
              <a:spcBef>
                <a:spcPct val="0"/>
              </a:spcBef>
              <a:spcAft>
                <a:spcPts val="600"/>
              </a:spcAft>
              <a:tabLst>
                <a:tab pos="11255375" algn="r"/>
              </a:tabLst>
            </a:pPr>
            <a:r>
              <a:rPr lang="en-US" sz="4800" b="1" cap="small"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The Deliberation</a:t>
            </a:r>
            <a:r>
              <a:rPr lang="en-US" sz="4000" kern="1200" dirty="0">
                <a:solidFill>
                  <a:srgbClr val="FFFFFF"/>
                </a:solidFill>
                <a:effectLst>
                  <a:outerShdw blurRad="38100" dist="38100" dir="2700000" algn="tl">
                    <a:srgbClr val="000000">
                      <a:alpha val="43137"/>
                    </a:srgbClr>
                  </a:outerShdw>
                </a:effectLst>
                <a:latin typeface="+mj-lt"/>
                <a:ea typeface="+mj-ea"/>
                <a:cs typeface="+mj-cs"/>
              </a:rPr>
              <a:t>	</a:t>
            </a:r>
            <a:r>
              <a:rPr lang="en-US" sz="3200" kern="1200" dirty="0">
                <a:solidFill>
                  <a:srgbClr val="FFFFFF"/>
                </a:solidFill>
                <a:effectLst>
                  <a:outerShdw blurRad="38100" dist="38100" dir="2700000" algn="tl">
                    <a:srgbClr val="000000">
                      <a:alpha val="43137"/>
                    </a:srgbClr>
                  </a:outerShdw>
                </a:effectLst>
                <a:latin typeface="Segoe UI" panose="020B0502040204020203" pitchFamily="34" charset="0"/>
                <a:ea typeface="+mj-ea"/>
                <a:cs typeface="Segoe UI" panose="020B0502040204020203" pitchFamily="34" charset="0"/>
              </a:rPr>
              <a:t>Acts 15:13-14, 19-20</a:t>
            </a:r>
          </a:p>
        </p:txBody>
      </p:sp>
      <p:sp>
        <p:nvSpPr>
          <p:cNvPr id="7" name="Content Placeholder 2">
            <a:extLst>
              <a:ext uri="{FF2B5EF4-FFF2-40B4-BE49-F238E27FC236}">
                <a16:creationId xmlns:a16="http://schemas.microsoft.com/office/drawing/2014/main" id="{171BDC59-AB62-4E3E-98ED-9552F438EE52}"/>
              </a:ext>
            </a:extLst>
          </p:cNvPr>
          <p:cNvSpPr txBox="1">
            <a:spLocks/>
          </p:cNvSpPr>
          <p:nvPr/>
        </p:nvSpPr>
        <p:spPr bwMode="auto">
          <a:xfrm>
            <a:off x="591532" y="1753716"/>
            <a:ext cx="11020546" cy="4449738"/>
          </a:xfrm>
          <a:prstGeom prst="rect">
            <a:avLst/>
          </a:prstGeom>
          <a:scene3d>
            <a:camera prst="orthographicFront">
              <a:rot lat="0" lon="0" rev="0"/>
            </a:camera>
            <a:lightRig rig="soft" dir="t">
              <a:rot lat="0" lon="0" rev="0"/>
            </a:lightRig>
          </a:scene3d>
        </p:spPr>
        <p:txBody>
          <a:bodyPr vert="horz" lIns="91440" tIns="45720" rIns="91440" bIns="45720" numCol="1" rtlCol="0" anchor="t" anchorCtr="0" compatLnSpc="1">
            <a:prstTxWarp prst="textNoShape">
              <a:avLst/>
            </a:prstTxWarp>
            <a:noAutofit/>
          </a:bodyPr>
          <a:lstStyle>
            <a:lvl1pPr indent="460375" algn="just" defTabSz="914400">
              <a:lnSpc>
                <a:spcPct val="125000"/>
              </a:lnSpc>
              <a:spcBef>
                <a:spcPts val="0"/>
              </a:spcBef>
              <a:buFont typeface="Arial" panose="020B0604020202020204" pitchFamily="34" charset="0"/>
              <a:buNone/>
              <a:defRPr spc="-25" baseline="30000">
                <a:effectLst/>
                <a:latin typeface="Segoe UI Semibold" panose="020B0702040204020203" pitchFamily="34" charset="0"/>
                <a:ea typeface="Times New Roman" panose="02020603050405020304" pitchFamily="18" charset="0"/>
                <a:cs typeface="Segoe UI Semibold" panose="020B0702040204020203" pitchFamily="34" charset="0"/>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lvl4pPr>
            <a:lvl5pPr marL="2057400" indent="-228600" defTabSz="914400">
              <a:lnSpc>
                <a:spcPct val="90000"/>
              </a:lnSpc>
              <a:spcBef>
                <a:spcPts val="500"/>
              </a:spcBef>
              <a:buFont typeface="Arial" panose="020B0604020202020204" pitchFamily="34" charset="0"/>
              <a:buChar char="•"/>
            </a:lvl5pPr>
            <a:lvl6pPr marL="2514600" indent="-228600" defTabSz="914400">
              <a:lnSpc>
                <a:spcPct val="90000"/>
              </a:lnSpc>
              <a:spcBef>
                <a:spcPts val="500"/>
              </a:spcBef>
              <a:buFont typeface="Arial" panose="020B0604020202020204" pitchFamily="34" charset="0"/>
              <a:buChar char="•"/>
            </a:lvl6pPr>
            <a:lvl7pPr marL="2971800" indent="-228600" defTabSz="914400">
              <a:lnSpc>
                <a:spcPct val="90000"/>
              </a:lnSpc>
              <a:spcBef>
                <a:spcPts val="500"/>
              </a:spcBef>
              <a:buFont typeface="Arial" panose="020B0604020202020204" pitchFamily="34" charset="0"/>
              <a:buChar char="•"/>
            </a:lvl7pPr>
            <a:lvl8pPr marL="3429000" indent="-228600" defTabSz="914400">
              <a:lnSpc>
                <a:spcPct val="90000"/>
              </a:lnSpc>
              <a:spcBef>
                <a:spcPts val="500"/>
              </a:spcBef>
              <a:buFont typeface="Arial" panose="020B0604020202020204" pitchFamily="34" charset="0"/>
              <a:buChar char="•"/>
            </a:lvl8pPr>
            <a:lvl9pPr marL="3886200" indent="-228600" defTabSz="914400">
              <a:lnSpc>
                <a:spcPct val="90000"/>
              </a:lnSpc>
              <a:spcBef>
                <a:spcPts val="500"/>
              </a:spcBef>
              <a:buFont typeface="Arial" panose="020B0604020202020204" pitchFamily="34" charset="0"/>
              <a:buChar char="•"/>
            </a:lvl9pPr>
          </a:lstStyle>
          <a:p>
            <a:pPr>
              <a:lnSpc>
                <a:spcPct val="175000"/>
              </a:lnSpc>
              <a:buClr>
                <a:srgbClr val="C00000"/>
              </a:buClr>
            </a:pPr>
            <a:r>
              <a:rPr lang="en-US" sz="2000" dirty="0"/>
              <a:t>13</a:t>
            </a:r>
            <a:r>
              <a:rPr lang="en-US" sz="2000" baseline="0" dirty="0"/>
              <a:t>After they stopped speaking, </a:t>
            </a:r>
            <a:r>
              <a:rPr lang="en-US" sz="2000" baseline="0" dirty="0">
                <a:effectLst>
                  <a:glow rad="228600">
                    <a:schemeClr val="accent2">
                      <a:satMod val="175000"/>
                      <a:alpha val="40000"/>
                    </a:schemeClr>
                  </a:glow>
                </a:effectLst>
              </a:rPr>
              <a:t>James responded</a:t>
            </a:r>
            <a:r>
              <a:rPr lang="en-US" sz="2000" baseline="0" dirty="0"/>
              <a:t>, “Brothers, listen to me. </a:t>
            </a:r>
            <a:r>
              <a:rPr lang="en-US" sz="2000" dirty="0"/>
              <a:t>14</a:t>
            </a:r>
            <a:r>
              <a:rPr lang="en-US" sz="2000" baseline="0" dirty="0"/>
              <a:t>Simeon has reported how God first intervened to take from the Gentiles a people for his name.</a:t>
            </a:r>
          </a:p>
          <a:p>
            <a:pPr indent="0" algn="ctr">
              <a:lnSpc>
                <a:spcPct val="175000"/>
              </a:lnSpc>
              <a:buClr>
                <a:srgbClr val="C00000"/>
              </a:buClr>
            </a:pPr>
            <a:r>
              <a:rPr lang="en-US" sz="2000" baseline="0" dirty="0"/>
              <a:t>*     *     *     *     *</a:t>
            </a:r>
          </a:p>
          <a:p>
            <a:pPr>
              <a:lnSpc>
                <a:spcPct val="175000"/>
              </a:lnSpc>
            </a:pPr>
            <a:r>
              <a:rPr lang="en-US" sz="2000" b="1" dirty="0"/>
              <a:t>19</a:t>
            </a:r>
            <a:r>
              <a:rPr lang="en-US" sz="2000" b="1" baseline="0" dirty="0"/>
              <a:t>Therefore, in my judgment, we should not cause difficulties for those among the Gentiles who turn to God, </a:t>
            </a:r>
            <a:r>
              <a:rPr lang="en-US" sz="2000" b="1" dirty="0"/>
              <a:t>20</a:t>
            </a:r>
            <a:r>
              <a:rPr lang="en-US" sz="2000" b="1" baseline="0" dirty="0"/>
              <a:t>but instead we should write to them to abstain from things polluted by idols, from sexual immorality, from eating anything that has been strangled, and from blood.</a:t>
            </a:r>
            <a:endParaRPr lang="en-US" sz="2000" baseline="0" dirty="0"/>
          </a:p>
        </p:txBody>
      </p:sp>
      <p:sp>
        <p:nvSpPr>
          <p:cNvPr id="6" name="Rectangle 4">
            <a:extLst>
              <a:ext uri="{FF2B5EF4-FFF2-40B4-BE49-F238E27FC236}">
                <a16:creationId xmlns:a16="http://schemas.microsoft.com/office/drawing/2014/main" id="{96D35C99-2711-43DD-BCB2-069CC0259745}"/>
              </a:ext>
            </a:extLst>
          </p:cNvPr>
          <p:cNvSpPr>
            <a:spLocks noGrp="1" noChangeArrowheads="1"/>
          </p:cNvSpPr>
          <p:nvPr>
            <p:ph type="dt" sz="half" idx="10"/>
          </p:nvPr>
        </p:nvSpPr>
        <p:spPr>
          <a:xfrm>
            <a:off x="0" y="6492875"/>
            <a:ext cx="2743200" cy="365125"/>
          </a:xfrm>
        </p:spPr>
        <p:txBody>
          <a:bodyPr vert="horz" lIns="91440" tIns="45720" rIns="91440" bIns="45720" rtlCol="0" anchor="ctr">
            <a:normAutofit/>
          </a:bodyPr>
          <a:lstStyle>
            <a:lvl1pPr>
              <a:defRPr sz="900" b="1">
                <a:solidFill>
                  <a:schemeClr val="bg1"/>
                </a:solidFill>
                <a:latin typeface="+mn-lt"/>
              </a:defRPr>
            </a:lvl1pPr>
          </a:lstStyle>
          <a:p>
            <a:pPr defTabSz="914400">
              <a:spcAft>
                <a:spcPts val="600"/>
              </a:spcAft>
              <a:defRPr/>
            </a:pPr>
            <a:r>
              <a:rPr lang="en-US" altLang="en-US" sz="800" dirty="0">
                <a:solidFill>
                  <a:schemeClr val="tx1"/>
                </a:solidFill>
                <a:latin typeface="Segoe UI" panose="020B0502040204020203" pitchFamily="34" charset="0"/>
                <a:cs typeface="Segoe UI" panose="020B0502040204020203" pitchFamily="34" charset="0"/>
              </a:rPr>
              <a:t>© Eric F. Glover 2021</a:t>
            </a:r>
            <a:endParaRPr lang="en-US" altLang="en-US" sz="800" b="1" dirty="0">
              <a:solidFill>
                <a:schemeClr val="tx1"/>
              </a:solidFill>
              <a:latin typeface="Segoe UI" panose="020B0502040204020203" pitchFamily="34" charset="0"/>
              <a:cs typeface="Segoe UI" panose="020B0502040204020203" pitchFamily="34" charset="0"/>
            </a:endParaRPr>
          </a:p>
        </p:txBody>
      </p:sp>
      <p:sp>
        <p:nvSpPr>
          <p:cNvPr id="8" name="Rectangle 6">
            <a:extLst>
              <a:ext uri="{FF2B5EF4-FFF2-40B4-BE49-F238E27FC236}">
                <a16:creationId xmlns:a16="http://schemas.microsoft.com/office/drawing/2014/main" id="{67F5462F-1EAF-481E-9E06-460CAB3C384C}"/>
              </a:ext>
            </a:extLst>
          </p:cNvPr>
          <p:cNvSpPr>
            <a:spLocks noGrp="1" noChangeArrowheads="1"/>
          </p:cNvSpPr>
          <p:nvPr>
            <p:ph type="sldNum" sz="quarter" idx="12"/>
          </p:nvPr>
        </p:nvSpPr>
        <p:spPr>
          <a:xfrm>
            <a:off x="11658600" y="6455431"/>
            <a:ext cx="445913" cy="365125"/>
          </a:xfrm>
        </p:spPr>
        <p:txBody>
          <a:bodyPr vert="horz" lIns="91440" tIns="45720" rIns="91440" bIns="45720" rtlCol="0" anchor="ctr">
            <a:normAutofit/>
          </a:bodyPr>
          <a:lstStyle>
            <a:lvl1pPr>
              <a:defRPr sz="1200" b="1">
                <a:solidFill>
                  <a:schemeClr val="bg1"/>
                </a:solidFill>
                <a:latin typeface="+mn-lt"/>
              </a:defRPr>
            </a:lvl1pPr>
          </a:lstStyle>
          <a:p>
            <a:pPr defTabSz="914400">
              <a:spcAft>
                <a:spcPts val="600"/>
              </a:spcAft>
              <a:defRPr/>
            </a:pPr>
            <a:fld id="{525D6D22-F3CC-406C-AB7C-C30BB762FCEA}" type="slidenum">
              <a:rPr lang="en-US" altLang="en-US" sz="1000">
                <a:solidFill>
                  <a:schemeClr val="tx1"/>
                </a:solidFill>
                <a:latin typeface="Segoe UI Semibold" panose="020B0702040204020203" pitchFamily="34" charset="0"/>
                <a:cs typeface="Segoe UI Semibold" panose="020B0702040204020203" pitchFamily="34" charset="0"/>
              </a:rPr>
              <a:pPr defTabSz="914400">
                <a:spcAft>
                  <a:spcPts val="600"/>
                </a:spcAft>
                <a:defRPr/>
              </a:pPr>
              <a:t>9</a:t>
            </a:fld>
            <a:endParaRPr lang="en-US" altLang="en-US" sz="1000" dirty="0">
              <a:solidFill>
                <a:schemeClr val="tx1"/>
              </a:solidFill>
              <a:latin typeface="Segoe UI Semibold" panose="020B0702040204020203" pitchFamily="34" charset="0"/>
              <a:cs typeface="Segoe UI Semibold" panose="020B0702040204020203" pitchFamily="34" charset="0"/>
            </a:endParaRPr>
          </a:p>
        </p:txBody>
      </p:sp>
      <p:sp>
        <p:nvSpPr>
          <p:cNvPr id="11" name="Rectangle: Rounded Corners 10">
            <a:extLst>
              <a:ext uri="{FF2B5EF4-FFF2-40B4-BE49-F238E27FC236}">
                <a16:creationId xmlns:a16="http://schemas.microsoft.com/office/drawing/2014/main" id="{49211A83-A23F-4666-838B-825821427E56}"/>
              </a:ext>
            </a:extLst>
          </p:cNvPr>
          <p:cNvSpPr/>
          <p:nvPr/>
        </p:nvSpPr>
        <p:spPr>
          <a:xfrm>
            <a:off x="3293694" y="5379816"/>
            <a:ext cx="5617764" cy="813260"/>
          </a:xfrm>
          <a:prstGeom prst="roundRect">
            <a:avLst/>
          </a:prstGeom>
          <a:solidFill>
            <a:srgbClr val="F9BC0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Segoe UI Semibold" panose="020B0702040204020203" pitchFamily="34" charset="0"/>
                <a:cs typeface="Segoe UI Semibold" panose="020B0702040204020203" pitchFamily="34" charset="0"/>
              </a:rPr>
              <a:t>James, the half-brother of Jesus, was the leader of the church in Jerusalem.</a:t>
            </a:r>
          </a:p>
        </p:txBody>
      </p:sp>
    </p:spTree>
    <p:extLst>
      <p:ext uri="{BB962C8B-B14F-4D97-AF65-F5344CB8AC3E}">
        <p14:creationId xmlns:p14="http://schemas.microsoft.com/office/powerpoint/2010/main" val="64049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Blank Presentatio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5670</TotalTime>
  <Words>1587</Words>
  <Application>Microsoft Office PowerPoint</Application>
  <PresentationFormat>Widescreen</PresentationFormat>
  <Paragraphs>95</Paragraphs>
  <Slides>15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15</vt:i4>
      </vt:variant>
    </vt:vector>
  </HeadingPairs>
  <TitlesOfParts>
    <vt:vector size="27" baseType="lpstr">
      <vt:lpstr>Arial</vt:lpstr>
      <vt:lpstr>Calibri</vt:lpstr>
      <vt:lpstr>Calibri Light</vt:lpstr>
      <vt:lpstr>Lucida Handwriting</vt:lpstr>
      <vt:lpstr>Papyrus</vt:lpstr>
      <vt:lpstr>Rage Italic</vt:lpstr>
      <vt:lpstr>Segoe Print</vt:lpstr>
      <vt:lpstr>Segoe UI</vt:lpstr>
      <vt:lpstr>Segoe UI Black</vt:lpstr>
      <vt:lpstr>Segoe UI Semibold</vt:lpstr>
      <vt:lpstr>Wingdings</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BeSharpCreative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Feit</dc:creator>
  <cp:lastModifiedBy>Eric Glover</cp:lastModifiedBy>
  <cp:revision>77</cp:revision>
  <cp:lastPrinted>2021-05-29T20:21:39Z</cp:lastPrinted>
  <dcterms:created xsi:type="dcterms:W3CDTF">2009-01-23T02:45:09Z</dcterms:created>
  <dcterms:modified xsi:type="dcterms:W3CDTF">2021-05-29T20:22:37Z</dcterms:modified>
</cp:coreProperties>
</file>