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sldIdLst>
    <p:sldId id="409" r:id="rId2"/>
    <p:sldId id="410" r:id="rId3"/>
    <p:sldId id="286" r:id="rId4"/>
    <p:sldId id="398" r:id="rId5"/>
    <p:sldId id="413" r:id="rId6"/>
    <p:sldId id="412" r:id="rId7"/>
    <p:sldId id="377" r:id="rId8"/>
    <p:sldId id="416" r:id="rId9"/>
    <p:sldId id="415" r:id="rId10"/>
    <p:sldId id="417" r:id="rId11"/>
    <p:sldId id="418" r:id="rId12"/>
    <p:sldId id="420" r:id="rId13"/>
    <p:sldId id="421" r:id="rId14"/>
    <p:sldId id="423" r:id="rId15"/>
    <p:sldId id="422" r:id="rId16"/>
    <p:sldId id="424" r:id="rId17"/>
    <p:sldId id="390" r:id="rId18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0101"/>
    <a:srgbClr val="F9BC02"/>
    <a:srgbClr val="F7B900"/>
    <a:srgbClr val="FFC000"/>
    <a:srgbClr val="8F0000"/>
    <a:srgbClr val="FFCC00"/>
    <a:srgbClr val="FBF2D5"/>
    <a:srgbClr val="F2D799"/>
    <a:srgbClr val="813002"/>
    <a:srgbClr val="C47A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C629F1-61EB-4A97-BAF9-AA273B84BD03}" v="1482" dt="2021-05-23T02:03:22.7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40" autoAdjust="0"/>
    <p:restoredTop sz="96564" autoAdjust="0"/>
  </p:normalViewPr>
  <p:slideViewPr>
    <p:cSldViewPr snapToGrid="0">
      <p:cViewPr varScale="1">
        <p:scale>
          <a:sx n="116" d="100"/>
          <a:sy n="116" d="100"/>
        </p:scale>
        <p:origin x="1579" y="8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0" d="100"/>
        <a:sy n="140" d="100"/>
      </p:scale>
      <p:origin x="0" y="-357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ic Glover" userId="47c2a8b81aae47a8" providerId="LiveId" clId="{43C629F1-61EB-4A97-BAF9-AA273B84BD03}"/>
    <pc:docChg chg="undo custSel addSld delSld modSld sldOrd">
      <pc:chgData name="Eric Glover" userId="47c2a8b81aae47a8" providerId="LiveId" clId="{43C629F1-61EB-4A97-BAF9-AA273B84BD03}" dt="2021-05-23T02:03:22.779" v="6804"/>
      <pc:docMkLst>
        <pc:docMk/>
      </pc:docMkLst>
      <pc:sldChg chg="del">
        <pc:chgData name="Eric Glover" userId="47c2a8b81aae47a8" providerId="LiveId" clId="{43C629F1-61EB-4A97-BAF9-AA273B84BD03}" dt="2021-05-22T12:10:22.759" v="9" actId="47"/>
        <pc:sldMkLst>
          <pc:docMk/>
          <pc:sldMk cId="2440525023" sldId="367"/>
        </pc:sldMkLst>
      </pc:sldChg>
      <pc:sldChg chg="modSp mod ord">
        <pc:chgData name="Eric Glover" userId="47c2a8b81aae47a8" providerId="LiveId" clId="{43C629F1-61EB-4A97-BAF9-AA273B84BD03}" dt="2021-05-22T15:08:14.279" v="3519"/>
        <pc:sldMkLst>
          <pc:docMk/>
          <pc:sldMk cId="582645504" sldId="377"/>
        </pc:sldMkLst>
        <pc:spChg chg="mod">
          <ac:chgData name="Eric Glover" userId="47c2a8b81aae47a8" providerId="LiveId" clId="{43C629F1-61EB-4A97-BAF9-AA273B84BD03}" dt="2021-05-22T15:08:14.279" v="3519"/>
          <ac:spMkLst>
            <pc:docMk/>
            <pc:sldMk cId="582645504" sldId="377"/>
            <ac:spMk id="4" creationId="{3557725F-5149-44D1-ACB7-626F0A6DFEE8}"/>
          </ac:spMkLst>
        </pc:spChg>
        <pc:spChg chg="mod">
          <ac:chgData name="Eric Glover" userId="47c2a8b81aae47a8" providerId="LiveId" clId="{43C629F1-61EB-4A97-BAF9-AA273B84BD03}" dt="2021-05-22T14:06:22.276" v="2030" actId="14838"/>
          <ac:spMkLst>
            <pc:docMk/>
            <pc:sldMk cId="582645504" sldId="377"/>
            <ac:spMk id="7" creationId="{171BDC59-AB62-4E3E-98ED-9552F438EE52}"/>
          </ac:spMkLst>
        </pc:spChg>
      </pc:sldChg>
      <pc:sldChg chg="addSp delSp modSp del mod delAnim">
        <pc:chgData name="Eric Glover" userId="47c2a8b81aae47a8" providerId="LiveId" clId="{43C629F1-61EB-4A97-BAF9-AA273B84BD03}" dt="2021-05-22T16:20:39.315" v="6359" actId="47"/>
        <pc:sldMkLst>
          <pc:docMk/>
          <pc:sldMk cId="135670416" sldId="383"/>
        </pc:sldMkLst>
        <pc:spChg chg="add del mod">
          <ac:chgData name="Eric Glover" userId="47c2a8b81aae47a8" providerId="LiveId" clId="{43C629F1-61EB-4A97-BAF9-AA273B84BD03}" dt="2021-05-22T16:07:00.657" v="5586" actId="255"/>
          <ac:spMkLst>
            <pc:docMk/>
            <pc:sldMk cId="135670416" sldId="383"/>
            <ac:spMk id="2" creationId="{BD0F977C-A767-4EF9-B4FF-A398783AD9E1}"/>
          </ac:spMkLst>
        </pc:spChg>
        <pc:spChg chg="del mod">
          <ac:chgData name="Eric Glover" userId="47c2a8b81aae47a8" providerId="LiveId" clId="{43C629F1-61EB-4A97-BAF9-AA273B84BD03}" dt="2021-05-22T16:06:16.313" v="5559" actId="478"/>
          <ac:spMkLst>
            <pc:docMk/>
            <pc:sldMk cId="135670416" sldId="383"/>
            <ac:spMk id="7" creationId="{171BDC59-AB62-4E3E-98ED-9552F438EE52}"/>
          </ac:spMkLst>
        </pc:spChg>
        <pc:grpChg chg="del">
          <ac:chgData name="Eric Glover" userId="47c2a8b81aae47a8" providerId="LiveId" clId="{43C629F1-61EB-4A97-BAF9-AA273B84BD03}" dt="2021-05-22T16:06:26.542" v="5564" actId="478"/>
          <ac:grpSpMkLst>
            <pc:docMk/>
            <pc:sldMk cId="135670416" sldId="383"/>
            <ac:grpSpMk id="22" creationId="{F85CA30C-D091-461B-98CC-E3B3D509CB73}"/>
          </ac:grpSpMkLst>
        </pc:grpChg>
        <pc:grpChg chg="del">
          <ac:chgData name="Eric Glover" userId="47c2a8b81aae47a8" providerId="LiveId" clId="{43C629F1-61EB-4A97-BAF9-AA273B84BD03}" dt="2021-05-22T16:06:25.362" v="5563" actId="478"/>
          <ac:grpSpMkLst>
            <pc:docMk/>
            <pc:sldMk cId="135670416" sldId="383"/>
            <ac:grpSpMk id="25" creationId="{8F1999BE-8B44-4A76-8437-305E25899994}"/>
          </ac:grpSpMkLst>
        </pc:grpChg>
        <pc:grpChg chg="del mod">
          <ac:chgData name="Eric Glover" userId="47c2a8b81aae47a8" providerId="LiveId" clId="{43C629F1-61EB-4A97-BAF9-AA273B84BD03}" dt="2021-05-22T16:06:24.125" v="5562" actId="478"/>
          <ac:grpSpMkLst>
            <pc:docMk/>
            <pc:sldMk cId="135670416" sldId="383"/>
            <ac:grpSpMk id="28" creationId="{89150821-2D35-4A09-8310-78CE6C582089}"/>
          </ac:grpSpMkLst>
        </pc:grpChg>
      </pc:sldChg>
      <pc:sldChg chg="modSp mod">
        <pc:chgData name="Eric Glover" userId="47c2a8b81aae47a8" providerId="LiveId" clId="{43C629F1-61EB-4A97-BAF9-AA273B84BD03}" dt="2021-05-22T16:50:14.358" v="6801" actId="14100"/>
        <pc:sldMkLst>
          <pc:docMk/>
          <pc:sldMk cId="3429495880" sldId="390"/>
        </pc:sldMkLst>
        <pc:spChg chg="mod">
          <ac:chgData name="Eric Glover" userId="47c2a8b81aae47a8" providerId="LiveId" clId="{43C629F1-61EB-4A97-BAF9-AA273B84BD03}" dt="2021-05-22T16:50:14.358" v="6801" actId="14100"/>
          <ac:spMkLst>
            <pc:docMk/>
            <pc:sldMk cId="3429495880" sldId="390"/>
            <ac:spMk id="2" creationId="{14290237-B79B-4964-A589-B4AE42C51781}"/>
          </ac:spMkLst>
        </pc:spChg>
      </pc:sldChg>
      <pc:sldChg chg="del">
        <pc:chgData name="Eric Glover" userId="47c2a8b81aae47a8" providerId="LiveId" clId="{43C629F1-61EB-4A97-BAF9-AA273B84BD03}" dt="2021-05-22T12:09:45.228" v="5" actId="47"/>
        <pc:sldMkLst>
          <pc:docMk/>
          <pc:sldMk cId="2228478073" sldId="391"/>
        </pc:sldMkLst>
      </pc:sldChg>
      <pc:sldChg chg="del">
        <pc:chgData name="Eric Glover" userId="47c2a8b81aae47a8" providerId="LiveId" clId="{43C629F1-61EB-4A97-BAF9-AA273B84BD03}" dt="2021-05-22T12:09:50.219" v="7" actId="47"/>
        <pc:sldMkLst>
          <pc:docMk/>
          <pc:sldMk cId="3213722804" sldId="392"/>
        </pc:sldMkLst>
      </pc:sldChg>
      <pc:sldChg chg="del">
        <pc:chgData name="Eric Glover" userId="47c2a8b81aae47a8" providerId="LiveId" clId="{43C629F1-61EB-4A97-BAF9-AA273B84BD03}" dt="2021-05-22T12:09:58.594" v="8" actId="47"/>
        <pc:sldMkLst>
          <pc:docMk/>
          <pc:sldMk cId="2036059847" sldId="394"/>
        </pc:sldMkLst>
      </pc:sldChg>
      <pc:sldChg chg="del">
        <pc:chgData name="Eric Glover" userId="47c2a8b81aae47a8" providerId="LiveId" clId="{43C629F1-61EB-4A97-BAF9-AA273B84BD03}" dt="2021-05-22T12:10:34.510" v="11" actId="47"/>
        <pc:sldMkLst>
          <pc:docMk/>
          <pc:sldMk cId="153810978" sldId="396"/>
        </pc:sldMkLst>
      </pc:sldChg>
      <pc:sldChg chg="del">
        <pc:chgData name="Eric Glover" userId="47c2a8b81aae47a8" providerId="LiveId" clId="{43C629F1-61EB-4A97-BAF9-AA273B84BD03}" dt="2021-05-22T12:10:35.700" v="12" actId="47"/>
        <pc:sldMkLst>
          <pc:docMk/>
          <pc:sldMk cId="3532631973" sldId="397"/>
        </pc:sldMkLst>
      </pc:sldChg>
      <pc:sldChg chg="addSp delSp modSp mod modAnim">
        <pc:chgData name="Eric Glover" userId="47c2a8b81aae47a8" providerId="LiveId" clId="{43C629F1-61EB-4A97-BAF9-AA273B84BD03}" dt="2021-05-22T14:12:12.129" v="2150" actId="20577"/>
        <pc:sldMkLst>
          <pc:docMk/>
          <pc:sldMk cId="3534697406" sldId="398"/>
        </pc:sldMkLst>
        <pc:spChg chg="mod">
          <ac:chgData name="Eric Glover" userId="47c2a8b81aae47a8" providerId="LiveId" clId="{43C629F1-61EB-4A97-BAF9-AA273B84BD03}" dt="2021-05-22T14:12:12.129" v="2150" actId="20577"/>
          <ac:spMkLst>
            <pc:docMk/>
            <pc:sldMk cId="3534697406" sldId="398"/>
            <ac:spMk id="2" creationId="{9EF2F433-75E0-442C-B703-389DE561AFD3}"/>
          </ac:spMkLst>
        </pc:spChg>
        <pc:spChg chg="mod">
          <ac:chgData name="Eric Glover" userId="47c2a8b81aae47a8" providerId="LiveId" clId="{43C629F1-61EB-4A97-BAF9-AA273B84BD03}" dt="2021-05-22T13:11:34.622" v="472" actId="14838"/>
          <ac:spMkLst>
            <pc:docMk/>
            <pc:sldMk cId="3534697406" sldId="398"/>
            <ac:spMk id="3" creationId="{930830F8-9029-4B45-A638-0E29348F5AAB}"/>
          </ac:spMkLst>
        </pc:spChg>
        <pc:spChg chg="mod">
          <ac:chgData name="Eric Glover" userId="47c2a8b81aae47a8" providerId="LiveId" clId="{43C629F1-61EB-4A97-BAF9-AA273B84BD03}" dt="2021-05-22T13:31:52.479" v="1337" actId="403"/>
          <ac:spMkLst>
            <pc:docMk/>
            <pc:sldMk cId="3534697406" sldId="398"/>
            <ac:spMk id="4" creationId="{3557725F-5149-44D1-ACB7-626F0A6DFEE8}"/>
          </ac:spMkLst>
        </pc:spChg>
        <pc:spChg chg="add mod ord">
          <ac:chgData name="Eric Glover" userId="47c2a8b81aae47a8" providerId="LiveId" clId="{43C629F1-61EB-4A97-BAF9-AA273B84BD03}" dt="2021-05-22T13:31:32.298" v="1336" actId="339"/>
          <ac:spMkLst>
            <pc:docMk/>
            <pc:sldMk cId="3534697406" sldId="398"/>
            <ac:spMk id="7" creationId="{C9B3C52F-B0FE-4235-B6FC-0E291E893FE2}"/>
          </ac:spMkLst>
        </pc:spChg>
        <pc:spChg chg="add mod">
          <ac:chgData name="Eric Glover" userId="47c2a8b81aae47a8" providerId="LiveId" clId="{43C629F1-61EB-4A97-BAF9-AA273B84BD03}" dt="2021-05-22T14:11:52.158" v="2148" actId="108"/>
          <ac:spMkLst>
            <pc:docMk/>
            <pc:sldMk cId="3534697406" sldId="398"/>
            <ac:spMk id="19" creationId="{D740137E-A0E6-4BEF-B08E-A5F733F507C4}"/>
          </ac:spMkLst>
        </pc:spChg>
        <pc:spChg chg="add mod">
          <ac:chgData name="Eric Glover" userId="47c2a8b81aae47a8" providerId="LiveId" clId="{43C629F1-61EB-4A97-BAF9-AA273B84BD03}" dt="2021-05-22T14:11:55.180" v="2149" actId="108"/>
          <ac:spMkLst>
            <pc:docMk/>
            <pc:sldMk cId="3534697406" sldId="398"/>
            <ac:spMk id="21" creationId="{7EE453D3-D429-4334-981D-006DC3B05544}"/>
          </ac:spMkLst>
        </pc:spChg>
        <pc:spChg chg="add mod">
          <ac:chgData name="Eric Glover" userId="47c2a8b81aae47a8" providerId="LiveId" clId="{43C629F1-61EB-4A97-BAF9-AA273B84BD03}" dt="2021-05-22T13:27:42.031" v="1297" actId="207"/>
          <ac:spMkLst>
            <pc:docMk/>
            <pc:sldMk cId="3534697406" sldId="398"/>
            <ac:spMk id="22" creationId="{D4C28218-F73B-407E-89CC-E1257CE3D6BB}"/>
          </ac:spMkLst>
        </pc:spChg>
        <pc:spChg chg="del">
          <ac:chgData name="Eric Glover" userId="47c2a8b81aae47a8" providerId="LiveId" clId="{43C629F1-61EB-4A97-BAF9-AA273B84BD03}" dt="2021-05-22T12:10:27.273" v="10" actId="478"/>
          <ac:spMkLst>
            <pc:docMk/>
            <pc:sldMk cId="3534697406" sldId="398"/>
            <ac:spMk id="30" creationId="{F45ABCE8-AFE1-48E2-B3F6-D49CC4753A1F}"/>
          </ac:spMkLst>
        </pc:spChg>
        <pc:grpChg chg="mod">
          <ac:chgData name="Eric Glover" userId="47c2a8b81aae47a8" providerId="LiveId" clId="{43C629F1-61EB-4A97-BAF9-AA273B84BD03}" dt="2021-05-22T13:28:17.002" v="1329" actId="1076"/>
          <ac:grpSpMkLst>
            <pc:docMk/>
            <pc:sldMk cId="3534697406" sldId="398"/>
            <ac:grpSpMk id="20" creationId="{E90CFC33-6A9F-45EE-9855-DE29E917CE59}"/>
          </ac:grpSpMkLst>
        </pc:grpChg>
        <pc:cxnChg chg="mod">
          <ac:chgData name="Eric Glover" userId="47c2a8b81aae47a8" providerId="LiveId" clId="{43C629F1-61EB-4A97-BAF9-AA273B84BD03}" dt="2021-05-22T13:06:33.198" v="183" actId="1036"/>
          <ac:cxnSpMkLst>
            <pc:docMk/>
            <pc:sldMk cId="3534697406" sldId="398"/>
            <ac:cxnSpMk id="23" creationId="{40E3854C-4454-4D05-8E68-2D76EC3ED4E8}"/>
          </ac:cxnSpMkLst>
        </pc:cxnChg>
      </pc:sldChg>
      <pc:sldChg chg="del">
        <pc:chgData name="Eric Glover" userId="47c2a8b81aae47a8" providerId="LiveId" clId="{43C629F1-61EB-4A97-BAF9-AA273B84BD03}" dt="2021-05-22T12:10:37.325" v="13" actId="47"/>
        <pc:sldMkLst>
          <pc:docMk/>
          <pc:sldMk cId="4045016861" sldId="399"/>
        </pc:sldMkLst>
      </pc:sldChg>
      <pc:sldChg chg="del">
        <pc:chgData name="Eric Glover" userId="47c2a8b81aae47a8" providerId="LiveId" clId="{43C629F1-61EB-4A97-BAF9-AA273B84BD03}" dt="2021-05-22T12:10:48.634" v="15" actId="47"/>
        <pc:sldMkLst>
          <pc:docMk/>
          <pc:sldMk cId="962166736" sldId="400"/>
        </pc:sldMkLst>
      </pc:sldChg>
      <pc:sldChg chg="del">
        <pc:chgData name="Eric Glover" userId="47c2a8b81aae47a8" providerId="LiveId" clId="{43C629F1-61EB-4A97-BAF9-AA273B84BD03}" dt="2021-05-22T12:10:44.836" v="14" actId="47"/>
        <pc:sldMkLst>
          <pc:docMk/>
          <pc:sldMk cId="3036052177" sldId="401"/>
        </pc:sldMkLst>
      </pc:sldChg>
      <pc:sldChg chg="del">
        <pc:chgData name="Eric Glover" userId="47c2a8b81aae47a8" providerId="LiveId" clId="{43C629F1-61EB-4A97-BAF9-AA273B84BD03}" dt="2021-05-22T12:10:53.441" v="16" actId="47"/>
        <pc:sldMkLst>
          <pc:docMk/>
          <pc:sldMk cId="2956893334" sldId="403"/>
        </pc:sldMkLst>
      </pc:sldChg>
      <pc:sldChg chg="modSp del mod ord modAnim">
        <pc:chgData name="Eric Glover" userId="47c2a8b81aae47a8" providerId="LiveId" clId="{43C629F1-61EB-4A97-BAF9-AA273B84BD03}" dt="2021-05-22T15:24:43.096" v="3690" actId="47"/>
        <pc:sldMkLst>
          <pc:docMk/>
          <pc:sldMk cId="1746112390" sldId="405"/>
        </pc:sldMkLst>
        <pc:spChg chg="mod">
          <ac:chgData name="Eric Glover" userId="47c2a8b81aae47a8" providerId="LiveId" clId="{43C629F1-61EB-4A97-BAF9-AA273B84BD03}" dt="2021-05-22T15:15:46.723" v="3689" actId="113"/>
          <ac:spMkLst>
            <pc:docMk/>
            <pc:sldMk cId="1746112390" sldId="405"/>
            <ac:spMk id="3" creationId="{6441103B-AE47-4B3D-BCCB-007F796B37E7}"/>
          </ac:spMkLst>
        </pc:spChg>
        <pc:spChg chg="mod">
          <ac:chgData name="Eric Glover" userId="47c2a8b81aae47a8" providerId="LiveId" clId="{43C629F1-61EB-4A97-BAF9-AA273B84BD03}" dt="2021-05-22T15:07:50.702" v="3515" actId="1076"/>
          <ac:spMkLst>
            <pc:docMk/>
            <pc:sldMk cId="1746112390" sldId="405"/>
            <ac:spMk id="12" creationId="{A087B4E1-480F-4CC5-85E4-147730C2378D}"/>
          </ac:spMkLst>
        </pc:spChg>
        <pc:spChg chg="mod">
          <ac:chgData name="Eric Glover" userId="47c2a8b81aae47a8" providerId="LiveId" clId="{43C629F1-61EB-4A97-BAF9-AA273B84BD03}" dt="2021-05-22T15:07:56.619" v="3517"/>
          <ac:spMkLst>
            <pc:docMk/>
            <pc:sldMk cId="1746112390" sldId="405"/>
            <ac:spMk id="16" creationId="{02D9A00D-07E4-4D9F-B81F-975867F4CE32}"/>
          </ac:spMkLst>
        </pc:spChg>
      </pc:sldChg>
      <pc:sldChg chg="del">
        <pc:chgData name="Eric Glover" userId="47c2a8b81aae47a8" providerId="LiveId" clId="{43C629F1-61EB-4A97-BAF9-AA273B84BD03}" dt="2021-05-22T12:10:56.352" v="17" actId="47"/>
        <pc:sldMkLst>
          <pc:docMk/>
          <pc:sldMk cId="3478080485" sldId="406"/>
        </pc:sldMkLst>
      </pc:sldChg>
      <pc:sldChg chg="del">
        <pc:chgData name="Eric Glover" userId="47c2a8b81aae47a8" providerId="LiveId" clId="{43C629F1-61EB-4A97-BAF9-AA273B84BD03}" dt="2021-05-22T16:20:06.189" v="6358" actId="47"/>
        <pc:sldMkLst>
          <pc:docMk/>
          <pc:sldMk cId="4193119258" sldId="407"/>
        </pc:sldMkLst>
      </pc:sldChg>
      <pc:sldChg chg="del">
        <pc:chgData name="Eric Glover" userId="47c2a8b81aae47a8" providerId="LiveId" clId="{43C629F1-61EB-4A97-BAF9-AA273B84BD03}" dt="2021-05-22T12:11:02.134" v="18" actId="47"/>
        <pc:sldMkLst>
          <pc:docMk/>
          <pc:sldMk cId="2859189363" sldId="408"/>
        </pc:sldMkLst>
      </pc:sldChg>
      <pc:sldChg chg="add del setBg">
        <pc:chgData name="Eric Glover" userId="47c2a8b81aae47a8" providerId="LiveId" clId="{43C629F1-61EB-4A97-BAF9-AA273B84BD03}" dt="2021-05-22T12:09:33.198" v="1"/>
        <pc:sldMkLst>
          <pc:docMk/>
          <pc:sldMk cId="2969831251" sldId="409"/>
        </pc:sldMkLst>
      </pc:sldChg>
      <pc:sldChg chg="modSp add mod ord">
        <pc:chgData name="Eric Glover" userId="47c2a8b81aae47a8" providerId="LiveId" clId="{43C629F1-61EB-4A97-BAF9-AA273B84BD03}" dt="2021-05-22T16:31:18.499" v="6582" actId="6549"/>
        <pc:sldMkLst>
          <pc:docMk/>
          <pc:sldMk cId="3837279192" sldId="409"/>
        </pc:sldMkLst>
        <pc:spChg chg="mod">
          <ac:chgData name="Eric Glover" userId="47c2a8b81aae47a8" providerId="LiveId" clId="{43C629F1-61EB-4A97-BAF9-AA273B84BD03}" dt="2021-05-22T16:31:18.499" v="6582" actId="6549"/>
          <ac:spMkLst>
            <pc:docMk/>
            <pc:sldMk cId="3837279192" sldId="409"/>
            <ac:spMk id="2" creationId="{14290237-B79B-4964-A589-B4AE42C51781}"/>
          </ac:spMkLst>
        </pc:spChg>
      </pc:sldChg>
      <pc:sldChg chg="addSp delSp modSp new mod setBg">
        <pc:chgData name="Eric Glover" userId="47c2a8b81aae47a8" providerId="LiveId" clId="{43C629F1-61EB-4A97-BAF9-AA273B84BD03}" dt="2021-05-22T16:31:11.198" v="6580"/>
        <pc:sldMkLst>
          <pc:docMk/>
          <pc:sldMk cId="3117678643" sldId="410"/>
        </pc:sldMkLst>
        <pc:spChg chg="add del">
          <ac:chgData name="Eric Glover" userId="47c2a8b81aae47a8" providerId="LiveId" clId="{43C629F1-61EB-4A97-BAF9-AA273B84BD03}" dt="2021-05-22T16:29:25.804" v="6568" actId="26606"/>
          <ac:spMkLst>
            <pc:docMk/>
            <pc:sldMk cId="3117678643" sldId="410"/>
            <ac:spMk id="9" creationId="{42A4FC2C-047E-45A5-965D-8E1E3BF09BC6}"/>
          </ac:spMkLst>
        </pc:spChg>
        <pc:spChg chg="add del">
          <ac:chgData name="Eric Glover" userId="47c2a8b81aae47a8" providerId="LiveId" clId="{43C629F1-61EB-4A97-BAF9-AA273B84BD03}" dt="2021-05-22T16:29:27.628" v="6570" actId="26606"/>
          <ac:spMkLst>
            <pc:docMk/>
            <pc:sldMk cId="3117678643" sldId="410"/>
            <ac:spMk id="11" creationId="{B670DBD5-770C-4383-9F54-5B86E86BD5BB}"/>
          </ac:spMkLst>
        </pc:spChg>
        <pc:spChg chg="add del">
          <ac:chgData name="Eric Glover" userId="47c2a8b81aae47a8" providerId="LiveId" clId="{43C629F1-61EB-4A97-BAF9-AA273B84BD03}" dt="2021-05-22T16:29:56.650" v="6574" actId="26606"/>
          <ac:spMkLst>
            <pc:docMk/>
            <pc:sldMk cId="3117678643" sldId="410"/>
            <ac:spMk id="13" creationId="{A2509F26-B5DC-4BA7-B476-4CB044237A2E}"/>
          </ac:spMkLst>
        </pc:spChg>
        <pc:spChg chg="add del">
          <ac:chgData name="Eric Glover" userId="47c2a8b81aae47a8" providerId="LiveId" clId="{43C629F1-61EB-4A97-BAF9-AA273B84BD03}" dt="2021-05-22T16:29:56.650" v="6574" actId="26606"/>
          <ac:spMkLst>
            <pc:docMk/>
            <pc:sldMk cId="3117678643" sldId="410"/>
            <ac:spMk id="14" creationId="{DB103EB1-B135-4526-B883-33228FC27FF1}"/>
          </ac:spMkLst>
        </pc:spChg>
        <pc:spChg chg="add del">
          <ac:chgData name="Eric Glover" userId="47c2a8b81aae47a8" providerId="LiveId" clId="{43C629F1-61EB-4A97-BAF9-AA273B84BD03}" dt="2021-05-22T16:29:56.647" v="6573" actId="26606"/>
          <ac:spMkLst>
            <pc:docMk/>
            <pc:sldMk cId="3117678643" sldId="410"/>
            <ac:spMk id="19" creationId="{B94BF6D8-BAB7-4EB4-9B19-BB8B2F0F700E}"/>
          </ac:spMkLst>
        </pc:spChg>
        <pc:spChg chg="add del">
          <ac:chgData name="Eric Glover" userId="47c2a8b81aae47a8" providerId="LiveId" clId="{43C629F1-61EB-4A97-BAF9-AA273B84BD03}" dt="2021-05-22T16:29:56.647" v="6573" actId="26606"/>
          <ac:spMkLst>
            <pc:docMk/>
            <pc:sldMk cId="3117678643" sldId="410"/>
            <ac:spMk id="21" creationId="{B233FAAD-5E0A-4FBB-9800-1DAEE5039AF6}"/>
          </ac:spMkLst>
        </pc:spChg>
        <pc:spChg chg="add del">
          <ac:chgData name="Eric Glover" userId="47c2a8b81aae47a8" providerId="LiveId" clId="{43C629F1-61EB-4A97-BAF9-AA273B84BD03}" dt="2021-05-22T16:29:56.647" v="6573" actId="26606"/>
          <ac:spMkLst>
            <pc:docMk/>
            <pc:sldMk cId="3117678643" sldId="410"/>
            <ac:spMk id="23" creationId="{8276E914-D126-4153-AEBF-1B9B6361C2B7}"/>
          </ac:spMkLst>
        </pc:spChg>
        <pc:spChg chg="add del">
          <ac:chgData name="Eric Glover" userId="47c2a8b81aae47a8" providerId="LiveId" clId="{43C629F1-61EB-4A97-BAF9-AA273B84BD03}" dt="2021-05-22T16:31:08.152" v="6578" actId="26606"/>
          <ac:spMkLst>
            <pc:docMk/>
            <pc:sldMk cId="3117678643" sldId="410"/>
            <ac:spMk id="25" creationId="{A2509F26-B5DC-4BA7-B476-4CB044237A2E}"/>
          </ac:spMkLst>
        </pc:spChg>
        <pc:spChg chg="add del">
          <ac:chgData name="Eric Glover" userId="47c2a8b81aae47a8" providerId="LiveId" clId="{43C629F1-61EB-4A97-BAF9-AA273B84BD03}" dt="2021-05-22T16:31:08.152" v="6578" actId="26606"/>
          <ac:spMkLst>
            <pc:docMk/>
            <pc:sldMk cId="3117678643" sldId="410"/>
            <ac:spMk id="26" creationId="{DB103EB1-B135-4526-B883-33228FC27FF1}"/>
          </ac:spMkLst>
        </pc:spChg>
        <pc:spChg chg="add del">
          <ac:chgData name="Eric Glover" userId="47c2a8b81aae47a8" providerId="LiveId" clId="{43C629F1-61EB-4A97-BAF9-AA273B84BD03}" dt="2021-05-22T16:31:08.152" v="6578" actId="26606"/>
          <ac:spMkLst>
            <pc:docMk/>
            <pc:sldMk cId="3117678643" sldId="410"/>
            <ac:spMk id="71" creationId="{A2509F26-B5DC-4BA7-B476-4CB044237A2E}"/>
          </ac:spMkLst>
        </pc:spChg>
        <pc:spChg chg="add del">
          <ac:chgData name="Eric Glover" userId="47c2a8b81aae47a8" providerId="LiveId" clId="{43C629F1-61EB-4A97-BAF9-AA273B84BD03}" dt="2021-05-22T16:31:08.152" v="6578" actId="26606"/>
          <ac:spMkLst>
            <pc:docMk/>
            <pc:sldMk cId="3117678643" sldId="410"/>
            <ac:spMk id="73" creationId="{DB103EB1-B135-4526-B883-33228FC27FF1}"/>
          </ac:spMkLst>
        </pc:spChg>
        <pc:picChg chg="add del">
          <ac:chgData name="Eric Glover" userId="47c2a8b81aae47a8" providerId="LiveId" clId="{43C629F1-61EB-4A97-BAF9-AA273B84BD03}" dt="2021-05-22T12:47:17.625" v="24" actId="22"/>
          <ac:picMkLst>
            <pc:docMk/>
            <pc:sldMk cId="3117678643" sldId="410"/>
            <ac:picMk id="3" creationId="{FF4F78CC-E1F6-4509-BA42-5FC2747BAE60}"/>
          </ac:picMkLst>
        </pc:picChg>
        <pc:picChg chg="add del mod">
          <ac:chgData name="Eric Glover" userId="47c2a8b81aae47a8" providerId="LiveId" clId="{43C629F1-61EB-4A97-BAF9-AA273B84BD03}" dt="2021-05-22T16:31:09.067" v="6579" actId="478"/>
          <ac:picMkLst>
            <pc:docMk/>
            <pc:sldMk cId="3117678643" sldId="410"/>
            <ac:picMk id="4" creationId="{03F47D7F-FC7F-40E5-893A-5C6020103E5B}"/>
          </ac:picMkLst>
        </pc:picChg>
        <pc:picChg chg="add del mod">
          <ac:chgData name="Eric Glover" userId="47c2a8b81aae47a8" providerId="LiveId" clId="{43C629F1-61EB-4A97-BAF9-AA273B84BD03}" dt="2021-05-22T16:31:11.198" v="6580"/>
          <ac:picMkLst>
            <pc:docMk/>
            <pc:sldMk cId="3117678643" sldId="410"/>
            <ac:picMk id="1026" creationId="{143A3BAD-3C79-4DE7-B7F4-D56866205823}"/>
          </ac:picMkLst>
        </pc:picChg>
      </pc:sldChg>
      <pc:sldChg chg="addSp modSp add del mod ord">
        <pc:chgData name="Eric Glover" userId="47c2a8b81aae47a8" providerId="LiveId" clId="{43C629F1-61EB-4A97-BAF9-AA273B84BD03}" dt="2021-05-22T12:58:28.186" v="43" actId="47"/>
        <pc:sldMkLst>
          <pc:docMk/>
          <pc:sldMk cId="1965640324" sldId="411"/>
        </pc:sldMkLst>
        <pc:picChg chg="add mod">
          <ac:chgData name="Eric Glover" userId="47c2a8b81aae47a8" providerId="LiveId" clId="{43C629F1-61EB-4A97-BAF9-AA273B84BD03}" dt="2021-05-22T12:48:06.746" v="29"/>
          <ac:picMkLst>
            <pc:docMk/>
            <pc:sldMk cId="1965640324" sldId="411"/>
            <ac:picMk id="2" creationId="{F4B1D1B3-3813-4A3F-B174-6C5164F3E8B0}"/>
          </ac:picMkLst>
        </pc:picChg>
      </pc:sldChg>
      <pc:sldChg chg="addSp modSp add mod ord">
        <pc:chgData name="Eric Glover" userId="47c2a8b81aae47a8" providerId="LiveId" clId="{43C629F1-61EB-4A97-BAF9-AA273B84BD03}" dt="2021-05-22T15:02:03.554" v="3368"/>
        <pc:sldMkLst>
          <pc:docMk/>
          <pc:sldMk cId="1240470487" sldId="412"/>
        </pc:sldMkLst>
        <pc:spChg chg="add mod">
          <ac:chgData name="Eric Glover" userId="47c2a8b81aae47a8" providerId="LiveId" clId="{43C629F1-61EB-4A97-BAF9-AA273B84BD03}" dt="2021-05-22T14:14:11.350" v="2177" actId="1038"/>
          <ac:spMkLst>
            <pc:docMk/>
            <pc:sldMk cId="1240470487" sldId="412"/>
            <ac:spMk id="3" creationId="{AF5B27F1-6818-46D1-8A07-095A58372413}"/>
          </ac:spMkLst>
        </pc:spChg>
        <pc:picChg chg="add mod">
          <ac:chgData name="Eric Glover" userId="47c2a8b81aae47a8" providerId="LiveId" clId="{43C629F1-61EB-4A97-BAF9-AA273B84BD03}" dt="2021-05-22T12:57:08.446" v="38"/>
          <ac:picMkLst>
            <pc:docMk/>
            <pc:sldMk cId="1240470487" sldId="412"/>
            <ac:picMk id="2" creationId="{04B52FE6-61FA-4F4C-A7AA-318E1D1D6AF0}"/>
          </ac:picMkLst>
        </pc:picChg>
      </pc:sldChg>
      <pc:sldChg chg="delSp modSp add mod ord delAnim modAnim">
        <pc:chgData name="Eric Glover" userId="47c2a8b81aae47a8" providerId="LiveId" clId="{43C629F1-61EB-4A97-BAF9-AA273B84BD03}" dt="2021-05-22T16:36:32.698" v="6596"/>
        <pc:sldMkLst>
          <pc:docMk/>
          <pc:sldMk cId="1207763847" sldId="413"/>
        </pc:sldMkLst>
        <pc:spChg chg="del">
          <ac:chgData name="Eric Glover" userId="47c2a8b81aae47a8" providerId="LiveId" clId="{43C629F1-61EB-4A97-BAF9-AA273B84BD03}" dt="2021-05-22T13:15:01.766" v="516" actId="478"/>
          <ac:spMkLst>
            <pc:docMk/>
            <pc:sldMk cId="1207763847" sldId="413"/>
            <ac:spMk id="3" creationId="{6441103B-AE47-4B3D-BCCB-007F796B37E7}"/>
          </ac:spMkLst>
        </pc:spChg>
        <pc:spChg chg="mod">
          <ac:chgData name="Eric Glover" userId="47c2a8b81aae47a8" providerId="LiveId" clId="{43C629F1-61EB-4A97-BAF9-AA273B84BD03}" dt="2021-05-22T13:17:33.363" v="729" actId="1036"/>
          <ac:spMkLst>
            <pc:docMk/>
            <pc:sldMk cId="1207763847" sldId="413"/>
            <ac:spMk id="12" creationId="{A087B4E1-480F-4CC5-85E4-147730C2378D}"/>
          </ac:spMkLst>
        </pc:spChg>
        <pc:spChg chg="mod">
          <ac:chgData name="Eric Glover" userId="47c2a8b81aae47a8" providerId="LiveId" clId="{43C629F1-61EB-4A97-BAF9-AA273B84BD03}" dt="2021-05-22T15:08:06.448" v="3518"/>
          <ac:spMkLst>
            <pc:docMk/>
            <pc:sldMk cId="1207763847" sldId="413"/>
            <ac:spMk id="16" creationId="{02D9A00D-07E4-4D9F-B81F-975867F4CE32}"/>
          </ac:spMkLst>
        </pc:spChg>
      </pc:sldChg>
      <pc:sldChg chg="add del ord">
        <pc:chgData name="Eric Glover" userId="47c2a8b81aae47a8" providerId="LiveId" clId="{43C629F1-61EB-4A97-BAF9-AA273B84BD03}" dt="2021-05-22T13:35:08.907" v="1413" actId="47"/>
        <pc:sldMkLst>
          <pc:docMk/>
          <pc:sldMk cId="406202319" sldId="414"/>
        </pc:sldMkLst>
      </pc:sldChg>
      <pc:sldChg chg="new del">
        <pc:chgData name="Eric Glover" userId="47c2a8b81aae47a8" providerId="LiveId" clId="{43C629F1-61EB-4A97-BAF9-AA273B84BD03}" dt="2021-05-22T13:34:44.772" v="1406" actId="47"/>
        <pc:sldMkLst>
          <pc:docMk/>
          <pc:sldMk cId="921545976" sldId="414"/>
        </pc:sldMkLst>
      </pc:sldChg>
      <pc:sldChg chg="addSp delSp modSp add mod ord modAnim">
        <pc:chgData name="Eric Glover" userId="47c2a8b81aae47a8" providerId="LiveId" clId="{43C629F1-61EB-4A97-BAF9-AA273B84BD03}" dt="2021-05-22T16:36:57.280" v="6597"/>
        <pc:sldMkLst>
          <pc:docMk/>
          <pc:sldMk cId="2428377513" sldId="415"/>
        </pc:sldMkLst>
        <pc:spChg chg="del mod">
          <ac:chgData name="Eric Glover" userId="47c2a8b81aae47a8" providerId="LiveId" clId="{43C629F1-61EB-4A97-BAF9-AA273B84BD03}" dt="2021-05-22T14:28:25.664" v="2541" actId="478"/>
          <ac:spMkLst>
            <pc:docMk/>
            <pc:sldMk cId="2428377513" sldId="415"/>
            <ac:spMk id="4" creationId="{3557725F-5149-44D1-ACB7-626F0A6DFEE8}"/>
          </ac:spMkLst>
        </pc:spChg>
        <pc:spChg chg="del">
          <ac:chgData name="Eric Glover" userId="47c2a8b81aae47a8" providerId="LiveId" clId="{43C629F1-61EB-4A97-BAF9-AA273B84BD03}" dt="2021-05-22T13:35:54.092" v="1454" actId="478"/>
          <ac:spMkLst>
            <pc:docMk/>
            <pc:sldMk cId="2428377513" sldId="415"/>
            <ac:spMk id="7" creationId="{171BDC59-AB62-4E3E-98ED-9552F438EE52}"/>
          </ac:spMkLst>
        </pc:spChg>
        <pc:spChg chg="add mod">
          <ac:chgData name="Eric Glover" userId="47c2a8b81aae47a8" providerId="LiveId" clId="{43C629F1-61EB-4A97-BAF9-AA273B84BD03}" dt="2021-05-22T14:21:27.982" v="2281" actId="1036"/>
          <ac:spMkLst>
            <pc:docMk/>
            <pc:sldMk cId="2428377513" sldId="415"/>
            <ac:spMk id="10" creationId="{C9CFB5E9-187A-4EED-BD2D-E5C14323335B}"/>
          </ac:spMkLst>
        </pc:spChg>
        <pc:spChg chg="add del mod">
          <ac:chgData name="Eric Glover" userId="47c2a8b81aae47a8" providerId="LiveId" clId="{43C629F1-61EB-4A97-BAF9-AA273B84BD03}" dt="2021-05-22T14:10:35.185" v="2116" actId="478"/>
          <ac:spMkLst>
            <pc:docMk/>
            <pc:sldMk cId="2428377513" sldId="415"/>
            <ac:spMk id="11" creationId="{52D2531F-BB52-49FC-85F0-FD1AA4A08615}"/>
          </ac:spMkLst>
        </pc:spChg>
        <pc:spChg chg="add mod">
          <ac:chgData name="Eric Glover" userId="47c2a8b81aae47a8" providerId="LiveId" clId="{43C629F1-61EB-4A97-BAF9-AA273B84BD03}" dt="2021-05-22T14:25:04.989" v="2355" actId="14100"/>
          <ac:spMkLst>
            <pc:docMk/>
            <pc:sldMk cId="2428377513" sldId="415"/>
            <ac:spMk id="16" creationId="{C9045ABD-7441-4589-8D43-9D8C879D9411}"/>
          </ac:spMkLst>
        </pc:spChg>
        <pc:spChg chg="add mod">
          <ac:chgData name="Eric Glover" userId="47c2a8b81aae47a8" providerId="LiveId" clId="{43C629F1-61EB-4A97-BAF9-AA273B84BD03}" dt="2021-05-22T15:08:28.013" v="3521"/>
          <ac:spMkLst>
            <pc:docMk/>
            <pc:sldMk cId="2428377513" sldId="415"/>
            <ac:spMk id="18" creationId="{E56DF461-03E6-48F3-883C-4B1709CC4A2D}"/>
          </ac:spMkLst>
        </pc:spChg>
        <pc:graphicFrameChg chg="add del mod modGraphic">
          <ac:chgData name="Eric Glover" userId="47c2a8b81aae47a8" providerId="LiveId" clId="{43C629F1-61EB-4A97-BAF9-AA273B84BD03}" dt="2021-05-22T13:40:40.435" v="1517" actId="478"/>
          <ac:graphicFrameMkLst>
            <pc:docMk/>
            <pc:sldMk cId="2428377513" sldId="415"/>
            <ac:graphicFrameMk id="2" creationId="{7B50ED6B-0A64-4DD9-83F4-73E890BA7332}"/>
          </ac:graphicFrameMkLst>
        </pc:graphicFrameChg>
        <pc:picChg chg="mod modCrop">
          <ac:chgData name="Eric Glover" userId="47c2a8b81aae47a8" providerId="LiveId" clId="{43C629F1-61EB-4A97-BAF9-AA273B84BD03}" dt="2021-05-22T14:10:53.895" v="2133" actId="1036"/>
          <ac:picMkLst>
            <pc:docMk/>
            <pc:sldMk cId="2428377513" sldId="415"/>
            <ac:picMk id="3" creationId="{588EAA9F-D722-4437-906D-1E721086D003}"/>
          </ac:picMkLst>
        </pc:picChg>
        <pc:picChg chg="add del mod">
          <ac:chgData name="Eric Glover" userId="47c2a8b81aae47a8" providerId="LiveId" clId="{43C629F1-61EB-4A97-BAF9-AA273B84BD03}" dt="2021-05-22T13:47:17.727" v="1588" actId="478"/>
          <ac:picMkLst>
            <pc:docMk/>
            <pc:sldMk cId="2428377513" sldId="415"/>
            <ac:picMk id="9" creationId="{DAC9B858-9081-49B3-8F60-027C78B0A5DA}"/>
          </ac:picMkLst>
        </pc:picChg>
      </pc:sldChg>
      <pc:sldChg chg="addSp delSp modSp add mod">
        <pc:chgData name="Eric Glover" userId="47c2a8b81aae47a8" providerId="LiveId" clId="{43C629F1-61EB-4A97-BAF9-AA273B84BD03}" dt="2021-05-22T15:08:20.977" v="3520"/>
        <pc:sldMkLst>
          <pc:docMk/>
          <pc:sldMk cId="1495361309" sldId="416"/>
        </pc:sldMkLst>
        <pc:spChg chg="del">
          <ac:chgData name="Eric Glover" userId="47c2a8b81aae47a8" providerId="LiveId" clId="{43C629F1-61EB-4A97-BAF9-AA273B84BD03}" dt="2021-05-22T14:28:19.359" v="2539" actId="478"/>
          <ac:spMkLst>
            <pc:docMk/>
            <pc:sldMk cId="1495361309" sldId="416"/>
            <ac:spMk id="4" creationId="{3557725F-5149-44D1-ACB7-626F0A6DFEE8}"/>
          </ac:spMkLst>
        </pc:spChg>
        <pc:spChg chg="mod">
          <ac:chgData name="Eric Glover" userId="47c2a8b81aae47a8" providerId="LiveId" clId="{43C629F1-61EB-4A97-BAF9-AA273B84BD03}" dt="2021-05-22T14:09:06.970" v="2045" actId="14838"/>
          <ac:spMkLst>
            <pc:docMk/>
            <pc:sldMk cId="1495361309" sldId="416"/>
            <ac:spMk id="7" creationId="{171BDC59-AB62-4E3E-98ED-9552F438EE52}"/>
          </ac:spMkLst>
        </pc:spChg>
        <pc:spChg chg="add mod">
          <ac:chgData name="Eric Glover" userId="47c2a8b81aae47a8" providerId="LiveId" clId="{43C629F1-61EB-4A97-BAF9-AA273B84BD03}" dt="2021-05-22T15:08:20.977" v="3520"/>
          <ac:spMkLst>
            <pc:docMk/>
            <pc:sldMk cId="1495361309" sldId="416"/>
            <ac:spMk id="11" creationId="{8604E9FC-B8F0-4B96-9D2E-A375D816DE2B}"/>
          </ac:spMkLst>
        </pc:spChg>
      </pc:sldChg>
      <pc:sldChg chg="addSp modSp add del mod">
        <pc:chgData name="Eric Glover" userId="47c2a8b81aae47a8" providerId="LiveId" clId="{43C629F1-61EB-4A97-BAF9-AA273B84BD03}" dt="2021-05-22T13:44:14.194" v="1529" actId="47"/>
        <pc:sldMkLst>
          <pc:docMk/>
          <pc:sldMk cId="2386180974" sldId="416"/>
        </pc:sldMkLst>
        <pc:picChg chg="add mod">
          <ac:chgData name="Eric Glover" userId="47c2a8b81aae47a8" providerId="LiveId" clId="{43C629F1-61EB-4A97-BAF9-AA273B84BD03}" dt="2021-05-22T13:44:08.743" v="1528"/>
          <ac:picMkLst>
            <pc:docMk/>
            <pc:sldMk cId="2386180974" sldId="416"/>
            <ac:picMk id="2" creationId="{6632F1DD-DAE6-4ECF-8CCF-0A63D51C1998}"/>
          </ac:picMkLst>
        </pc:picChg>
      </pc:sldChg>
      <pc:sldChg chg="addSp modSp add del mod">
        <pc:chgData name="Eric Glover" userId="47c2a8b81aae47a8" providerId="LiveId" clId="{43C629F1-61EB-4A97-BAF9-AA273B84BD03}" dt="2021-05-22T13:43:00.290" v="1523" actId="47"/>
        <pc:sldMkLst>
          <pc:docMk/>
          <pc:sldMk cId="2691405596" sldId="416"/>
        </pc:sldMkLst>
        <pc:picChg chg="add mod">
          <ac:chgData name="Eric Glover" userId="47c2a8b81aae47a8" providerId="LiveId" clId="{43C629F1-61EB-4A97-BAF9-AA273B84BD03}" dt="2021-05-22T13:42:30.614" v="1522"/>
          <ac:picMkLst>
            <pc:docMk/>
            <pc:sldMk cId="2691405596" sldId="416"/>
            <ac:picMk id="2" creationId="{4C402246-6B66-4FE1-AF85-7BA6B4C20C95}"/>
          </ac:picMkLst>
        </pc:picChg>
      </pc:sldChg>
      <pc:sldChg chg="addSp delSp modSp add del mod ord modAnim">
        <pc:chgData name="Eric Glover" userId="47c2a8b81aae47a8" providerId="LiveId" clId="{43C629F1-61EB-4A97-BAF9-AA273B84BD03}" dt="2021-05-22T16:38:16.612" v="6602" actId="47"/>
        <pc:sldMkLst>
          <pc:docMk/>
          <pc:sldMk cId="2332334446" sldId="417"/>
        </pc:sldMkLst>
        <pc:spChg chg="del mod">
          <ac:chgData name="Eric Glover" userId="47c2a8b81aae47a8" providerId="LiveId" clId="{43C629F1-61EB-4A97-BAF9-AA273B84BD03}" dt="2021-05-22T14:28:43.280" v="2545" actId="478"/>
          <ac:spMkLst>
            <pc:docMk/>
            <pc:sldMk cId="2332334446" sldId="417"/>
            <ac:spMk id="4" creationId="{3557725F-5149-44D1-ACB7-626F0A6DFEE8}"/>
          </ac:spMkLst>
        </pc:spChg>
        <pc:spChg chg="mod">
          <ac:chgData name="Eric Glover" userId="47c2a8b81aae47a8" providerId="LiveId" clId="{43C629F1-61EB-4A97-BAF9-AA273B84BD03}" dt="2021-05-22T15:14:55.090" v="3687" actId="1076"/>
          <ac:spMkLst>
            <pc:docMk/>
            <pc:sldMk cId="2332334446" sldId="417"/>
            <ac:spMk id="10" creationId="{C9CFB5E9-187A-4EED-BD2D-E5C14323335B}"/>
          </ac:spMkLst>
        </pc:spChg>
        <pc:spChg chg="mod">
          <ac:chgData name="Eric Glover" userId="47c2a8b81aae47a8" providerId="LiveId" clId="{43C629F1-61EB-4A97-BAF9-AA273B84BD03}" dt="2021-05-22T14:37:52.969" v="2833" actId="20577"/>
          <ac:spMkLst>
            <pc:docMk/>
            <pc:sldMk cId="2332334446" sldId="417"/>
            <ac:spMk id="16" creationId="{C9045ABD-7441-4589-8D43-9D8C879D9411}"/>
          </ac:spMkLst>
        </pc:spChg>
        <pc:spChg chg="add del mod">
          <ac:chgData name="Eric Glover" userId="47c2a8b81aae47a8" providerId="LiveId" clId="{43C629F1-61EB-4A97-BAF9-AA273B84BD03}" dt="2021-05-22T14:28:41.270" v="2544"/>
          <ac:spMkLst>
            <pc:docMk/>
            <pc:sldMk cId="2332334446" sldId="417"/>
            <ac:spMk id="18" creationId="{330E4FC9-EC1F-4595-B3B4-CA7E0E0C59F7}"/>
          </ac:spMkLst>
        </pc:spChg>
        <pc:spChg chg="add mod">
          <ac:chgData name="Eric Glover" userId="47c2a8b81aae47a8" providerId="LiveId" clId="{43C629F1-61EB-4A97-BAF9-AA273B84BD03}" dt="2021-05-22T15:08:33.383" v="3522"/>
          <ac:spMkLst>
            <pc:docMk/>
            <pc:sldMk cId="2332334446" sldId="417"/>
            <ac:spMk id="20" creationId="{6114D255-30AF-4BA3-B870-99C05E171684}"/>
          </ac:spMkLst>
        </pc:spChg>
        <pc:picChg chg="del">
          <ac:chgData name="Eric Glover" userId="47c2a8b81aae47a8" providerId="LiveId" clId="{43C629F1-61EB-4A97-BAF9-AA273B84BD03}" dt="2021-05-22T14:15:57.410" v="2181" actId="478"/>
          <ac:picMkLst>
            <pc:docMk/>
            <pc:sldMk cId="2332334446" sldId="417"/>
            <ac:picMk id="3" creationId="{588EAA9F-D722-4437-906D-1E721086D003}"/>
          </ac:picMkLst>
        </pc:picChg>
        <pc:picChg chg="add mod">
          <ac:chgData name="Eric Glover" userId="47c2a8b81aae47a8" providerId="LiveId" clId="{43C629F1-61EB-4A97-BAF9-AA273B84BD03}" dt="2021-05-22T14:17:04.210" v="2231" actId="1035"/>
          <ac:picMkLst>
            <pc:docMk/>
            <pc:sldMk cId="2332334446" sldId="417"/>
            <ac:picMk id="14" creationId="{53C9D173-BEF2-402D-B8BF-DD8F95520A32}"/>
          </ac:picMkLst>
        </pc:picChg>
      </pc:sldChg>
      <pc:sldChg chg="add del ord">
        <pc:chgData name="Eric Glover" userId="47c2a8b81aae47a8" providerId="LiveId" clId="{43C629F1-61EB-4A97-BAF9-AA273B84BD03}" dt="2021-05-22T14:29:22.873" v="2554" actId="47"/>
        <pc:sldMkLst>
          <pc:docMk/>
          <pc:sldMk cId="44034023" sldId="418"/>
        </pc:sldMkLst>
      </pc:sldChg>
      <pc:sldChg chg="modSp add del mod modAnim">
        <pc:chgData name="Eric Glover" userId="47c2a8b81aae47a8" providerId="LiveId" clId="{43C629F1-61EB-4A97-BAF9-AA273B84BD03}" dt="2021-05-22T16:38:30.634" v="6603"/>
        <pc:sldMkLst>
          <pc:docMk/>
          <pc:sldMk cId="2091630721" sldId="418"/>
        </pc:sldMkLst>
        <pc:spChg chg="mod">
          <ac:chgData name="Eric Glover" userId="47c2a8b81aae47a8" providerId="LiveId" clId="{43C629F1-61EB-4A97-BAF9-AA273B84BD03}" dt="2021-05-22T14:37:06.437" v="2790" actId="6549"/>
          <ac:spMkLst>
            <pc:docMk/>
            <pc:sldMk cId="2091630721" sldId="418"/>
            <ac:spMk id="10" creationId="{C9CFB5E9-187A-4EED-BD2D-E5C14323335B}"/>
          </ac:spMkLst>
        </pc:spChg>
        <pc:spChg chg="mod">
          <ac:chgData name="Eric Glover" userId="47c2a8b81aae47a8" providerId="LiveId" clId="{43C629F1-61EB-4A97-BAF9-AA273B84BD03}" dt="2021-05-22T14:37:32.939" v="2809" actId="6549"/>
          <ac:spMkLst>
            <pc:docMk/>
            <pc:sldMk cId="2091630721" sldId="418"/>
            <ac:spMk id="16" creationId="{C9045ABD-7441-4589-8D43-9D8C879D9411}"/>
          </ac:spMkLst>
        </pc:spChg>
        <pc:spChg chg="mod">
          <ac:chgData name="Eric Glover" userId="47c2a8b81aae47a8" providerId="LiveId" clId="{43C629F1-61EB-4A97-BAF9-AA273B84BD03}" dt="2021-05-22T15:08:40.904" v="3523"/>
          <ac:spMkLst>
            <pc:docMk/>
            <pc:sldMk cId="2091630721" sldId="418"/>
            <ac:spMk id="20" creationId="{6114D255-30AF-4BA3-B870-99C05E171684}"/>
          </ac:spMkLst>
        </pc:spChg>
      </pc:sldChg>
      <pc:sldChg chg="addSp modSp add del mod">
        <pc:chgData name="Eric Glover" userId="47c2a8b81aae47a8" providerId="LiveId" clId="{43C629F1-61EB-4A97-BAF9-AA273B84BD03}" dt="2021-05-22T14:40:40.406" v="2853" actId="47"/>
        <pc:sldMkLst>
          <pc:docMk/>
          <pc:sldMk cId="3728427489" sldId="419"/>
        </pc:sldMkLst>
        <pc:picChg chg="add mod">
          <ac:chgData name="Eric Glover" userId="47c2a8b81aae47a8" providerId="LiveId" clId="{43C629F1-61EB-4A97-BAF9-AA273B84BD03}" dt="2021-05-22T14:39:06.665" v="2838"/>
          <ac:picMkLst>
            <pc:docMk/>
            <pc:sldMk cId="3728427489" sldId="419"/>
            <ac:picMk id="2" creationId="{9F540B6F-3E4D-4E4A-BEBD-746178972E3C}"/>
          </ac:picMkLst>
        </pc:picChg>
      </pc:sldChg>
      <pc:sldChg chg="addSp delSp modSp add mod modAnim">
        <pc:chgData name="Eric Glover" userId="47c2a8b81aae47a8" providerId="LiveId" clId="{43C629F1-61EB-4A97-BAF9-AA273B84BD03}" dt="2021-05-22T16:38:35.793" v="6604"/>
        <pc:sldMkLst>
          <pc:docMk/>
          <pc:sldMk cId="3981337519" sldId="420"/>
        </pc:sldMkLst>
        <pc:spChg chg="mod">
          <ac:chgData name="Eric Glover" userId="47c2a8b81aae47a8" providerId="LiveId" clId="{43C629F1-61EB-4A97-BAF9-AA273B84BD03}" dt="2021-05-22T14:54:39.107" v="3361" actId="20577"/>
          <ac:spMkLst>
            <pc:docMk/>
            <pc:sldMk cId="3981337519" sldId="420"/>
            <ac:spMk id="10" creationId="{C9CFB5E9-187A-4EED-BD2D-E5C14323335B}"/>
          </ac:spMkLst>
        </pc:spChg>
        <pc:spChg chg="mod">
          <ac:chgData name="Eric Glover" userId="47c2a8b81aae47a8" providerId="LiveId" clId="{43C629F1-61EB-4A97-BAF9-AA273B84BD03}" dt="2021-05-22T14:42:18.789" v="2955" actId="20577"/>
          <ac:spMkLst>
            <pc:docMk/>
            <pc:sldMk cId="3981337519" sldId="420"/>
            <ac:spMk id="16" creationId="{C9045ABD-7441-4589-8D43-9D8C879D9411}"/>
          </ac:spMkLst>
        </pc:spChg>
        <pc:spChg chg="mod">
          <ac:chgData name="Eric Glover" userId="47c2a8b81aae47a8" providerId="LiveId" clId="{43C629F1-61EB-4A97-BAF9-AA273B84BD03}" dt="2021-05-22T15:08:45.719" v="3524"/>
          <ac:spMkLst>
            <pc:docMk/>
            <pc:sldMk cId="3981337519" sldId="420"/>
            <ac:spMk id="20" creationId="{6114D255-30AF-4BA3-B870-99C05E171684}"/>
          </ac:spMkLst>
        </pc:spChg>
        <pc:picChg chg="add del mod">
          <ac:chgData name="Eric Glover" userId="47c2a8b81aae47a8" providerId="LiveId" clId="{43C629F1-61EB-4A97-BAF9-AA273B84BD03}" dt="2021-05-22T14:40:02.493" v="2851" actId="478"/>
          <ac:picMkLst>
            <pc:docMk/>
            <pc:sldMk cId="3981337519" sldId="420"/>
            <ac:picMk id="2" creationId="{DA5514FC-C910-4F14-8D9E-39342C8EE17B}"/>
          </ac:picMkLst>
        </pc:picChg>
        <pc:picChg chg="add del mod">
          <ac:chgData name="Eric Glover" userId="47c2a8b81aae47a8" providerId="LiveId" clId="{43C629F1-61EB-4A97-BAF9-AA273B84BD03}" dt="2021-05-22T14:40:43.404" v="2854" actId="478"/>
          <ac:picMkLst>
            <pc:docMk/>
            <pc:sldMk cId="3981337519" sldId="420"/>
            <ac:picMk id="3" creationId="{857E1E59-FCBF-4507-8A4D-3123300B8FD9}"/>
          </ac:picMkLst>
        </pc:picChg>
        <pc:picChg chg="del">
          <ac:chgData name="Eric Glover" userId="47c2a8b81aae47a8" providerId="LiveId" clId="{43C629F1-61EB-4A97-BAF9-AA273B84BD03}" dt="2021-05-22T14:39:34.747" v="2840" actId="478"/>
          <ac:picMkLst>
            <pc:docMk/>
            <pc:sldMk cId="3981337519" sldId="420"/>
            <ac:picMk id="14" creationId="{53C9D173-BEF2-402D-B8BF-DD8F95520A32}"/>
          </ac:picMkLst>
        </pc:picChg>
        <pc:picChg chg="add mod">
          <ac:chgData name="Eric Glover" userId="47c2a8b81aae47a8" providerId="LiveId" clId="{43C629F1-61EB-4A97-BAF9-AA273B84BD03}" dt="2021-05-22T14:41:22.355" v="2933" actId="1035"/>
          <ac:picMkLst>
            <pc:docMk/>
            <pc:sldMk cId="3981337519" sldId="420"/>
            <ac:picMk id="18" creationId="{78669695-7247-4C11-BEBC-215AEE1D81B4}"/>
          </ac:picMkLst>
        </pc:picChg>
      </pc:sldChg>
      <pc:sldChg chg="addSp modSp add mod ord modAnim">
        <pc:chgData name="Eric Glover" userId="47c2a8b81aae47a8" providerId="LiveId" clId="{43C629F1-61EB-4A97-BAF9-AA273B84BD03}" dt="2021-05-22T16:35:01.926" v="6595"/>
        <pc:sldMkLst>
          <pc:docMk/>
          <pc:sldMk cId="3209610395" sldId="421"/>
        </pc:sldMkLst>
        <pc:spChg chg="add mod">
          <ac:chgData name="Eric Glover" userId="47c2a8b81aae47a8" providerId="LiveId" clId="{43C629F1-61EB-4A97-BAF9-AA273B84BD03}" dt="2021-05-22T15:38:11.497" v="4117" actId="14100"/>
          <ac:spMkLst>
            <pc:docMk/>
            <pc:sldMk cId="3209610395" sldId="421"/>
            <ac:spMk id="2" creationId="{F3A07E09-0199-4C3D-8121-9213976B2EC2}"/>
          </ac:spMkLst>
        </pc:spChg>
        <pc:spChg chg="mod">
          <ac:chgData name="Eric Glover" userId="47c2a8b81aae47a8" providerId="LiveId" clId="{43C629F1-61EB-4A97-BAF9-AA273B84BD03}" dt="2021-05-22T15:40:37.133" v="4158" actId="6549"/>
          <ac:spMkLst>
            <pc:docMk/>
            <pc:sldMk cId="3209610395" sldId="421"/>
            <ac:spMk id="4" creationId="{3557725F-5149-44D1-ACB7-626F0A6DFEE8}"/>
          </ac:spMkLst>
        </pc:spChg>
        <pc:spChg chg="mod">
          <ac:chgData name="Eric Glover" userId="47c2a8b81aae47a8" providerId="LiveId" clId="{43C629F1-61EB-4A97-BAF9-AA273B84BD03}" dt="2021-05-22T15:39:45.190" v="4145" actId="14838"/>
          <ac:spMkLst>
            <pc:docMk/>
            <pc:sldMk cId="3209610395" sldId="421"/>
            <ac:spMk id="7" creationId="{171BDC59-AB62-4E3E-98ED-9552F438EE52}"/>
          </ac:spMkLst>
        </pc:spChg>
      </pc:sldChg>
      <pc:sldChg chg="addSp delSp modSp add mod modAnim">
        <pc:chgData name="Eric Glover" userId="47c2a8b81aae47a8" providerId="LiveId" clId="{43C629F1-61EB-4A97-BAF9-AA273B84BD03}" dt="2021-05-23T02:02:48.953" v="6803"/>
        <pc:sldMkLst>
          <pc:docMk/>
          <pc:sldMk cId="770193158" sldId="422"/>
        </pc:sldMkLst>
        <pc:spChg chg="add mod">
          <ac:chgData name="Eric Glover" userId="47c2a8b81aae47a8" providerId="LiveId" clId="{43C629F1-61EB-4A97-BAF9-AA273B84BD03}" dt="2021-05-22T16:42:52.495" v="6741"/>
          <ac:spMkLst>
            <pc:docMk/>
            <pc:sldMk cId="770193158" sldId="422"/>
            <ac:spMk id="2" creationId="{ED8B4585-2733-4265-AF5D-681B062DF714}"/>
          </ac:spMkLst>
        </pc:spChg>
        <pc:spChg chg="add del mod">
          <ac:chgData name="Eric Glover" userId="47c2a8b81aae47a8" providerId="LiveId" clId="{43C629F1-61EB-4A97-BAF9-AA273B84BD03}" dt="2021-05-22T15:53:07.013" v="4989"/>
          <ac:spMkLst>
            <pc:docMk/>
            <pc:sldMk cId="770193158" sldId="422"/>
            <ac:spMk id="3" creationId="{1D98C317-4ED4-41BC-A24F-E87B5D137D20}"/>
          </ac:spMkLst>
        </pc:spChg>
        <pc:spChg chg="mod">
          <ac:chgData name="Eric Glover" userId="47c2a8b81aae47a8" providerId="LiveId" clId="{43C629F1-61EB-4A97-BAF9-AA273B84BD03}" dt="2021-05-22T15:44:10.070" v="4290" actId="6549"/>
          <ac:spMkLst>
            <pc:docMk/>
            <pc:sldMk cId="770193158" sldId="422"/>
            <ac:spMk id="4" creationId="{3557725F-5149-44D1-ACB7-626F0A6DFEE8}"/>
          </ac:spMkLst>
        </pc:spChg>
        <pc:spChg chg="add del mod">
          <ac:chgData name="Eric Glover" userId="47c2a8b81aae47a8" providerId="LiveId" clId="{43C629F1-61EB-4A97-BAF9-AA273B84BD03}" dt="2021-05-22T15:53:11.784" v="4990" actId="478"/>
          <ac:spMkLst>
            <pc:docMk/>
            <pc:sldMk cId="770193158" sldId="422"/>
            <ac:spMk id="5" creationId="{0EEF573D-3BCD-45B5-B501-21B3130A7EF9}"/>
          </ac:spMkLst>
        </pc:spChg>
        <pc:spChg chg="del mod">
          <ac:chgData name="Eric Glover" userId="47c2a8b81aae47a8" providerId="LiveId" clId="{43C629F1-61EB-4A97-BAF9-AA273B84BD03}" dt="2021-05-22T15:41:24.271" v="4164" actId="21"/>
          <ac:spMkLst>
            <pc:docMk/>
            <pc:sldMk cId="770193158" sldId="422"/>
            <ac:spMk id="7" creationId="{171BDC59-AB62-4E3E-98ED-9552F438EE52}"/>
          </ac:spMkLst>
        </pc:spChg>
        <pc:spChg chg="add mod">
          <ac:chgData name="Eric Glover" userId="47c2a8b81aae47a8" providerId="LiveId" clId="{43C629F1-61EB-4A97-BAF9-AA273B84BD03}" dt="2021-05-22T15:58:13.997" v="5253" actId="1035"/>
          <ac:spMkLst>
            <pc:docMk/>
            <pc:sldMk cId="770193158" sldId="422"/>
            <ac:spMk id="9" creationId="{5ABD868B-4448-40C7-853E-AE685E00A5AD}"/>
          </ac:spMkLst>
        </pc:spChg>
        <pc:spChg chg="add mod">
          <ac:chgData name="Eric Glover" userId="47c2a8b81aae47a8" providerId="LiveId" clId="{43C629F1-61EB-4A97-BAF9-AA273B84BD03}" dt="2021-05-22T15:58:05.383" v="5236" actId="1037"/>
          <ac:spMkLst>
            <pc:docMk/>
            <pc:sldMk cId="770193158" sldId="422"/>
            <ac:spMk id="16" creationId="{9136AC6C-AF16-4B6F-9920-5BDA0F0F4B56}"/>
          </ac:spMkLst>
        </pc:spChg>
      </pc:sldChg>
      <pc:sldChg chg="addSp delSp modSp add mod ord">
        <pc:chgData name="Eric Glover" userId="47c2a8b81aae47a8" providerId="LiveId" clId="{43C629F1-61EB-4A97-BAF9-AA273B84BD03}" dt="2021-05-22T15:43:37.309" v="4242" actId="1038"/>
        <pc:sldMkLst>
          <pc:docMk/>
          <pc:sldMk cId="3350733957" sldId="423"/>
        </pc:sldMkLst>
        <pc:spChg chg="del">
          <ac:chgData name="Eric Glover" userId="47c2a8b81aae47a8" providerId="LiveId" clId="{43C629F1-61EB-4A97-BAF9-AA273B84BD03}" dt="2021-05-22T15:41:18.274" v="4163" actId="478"/>
          <ac:spMkLst>
            <pc:docMk/>
            <pc:sldMk cId="3350733957" sldId="423"/>
            <ac:spMk id="2" creationId="{10987DA9-24EA-4650-99A2-F06BB3318B59}"/>
          </ac:spMkLst>
        </pc:spChg>
        <pc:spChg chg="del">
          <ac:chgData name="Eric Glover" userId="47c2a8b81aae47a8" providerId="LiveId" clId="{43C629F1-61EB-4A97-BAF9-AA273B84BD03}" dt="2021-05-22T15:41:14.506" v="4162" actId="478"/>
          <ac:spMkLst>
            <pc:docMk/>
            <pc:sldMk cId="3350733957" sldId="423"/>
            <ac:spMk id="4" creationId="{9DBE536B-5A45-4FA1-A213-D2EFD94C4F93}"/>
          </ac:spMkLst>
        </pc:spChg>
        <pc:spChg chg="mod">
          <ac:chgData name="Eric Glover" userId="47c2a8b81aae47a8" providerId="LiveId" clId="{43C629F1-61EB-4A97-BAF9-AA273B84BD03}" dt="2021-05-22T15:43:37.309" v="4242" actId="1038"/>
          <ac:spMkLst>
            <pc:docMk/>
            <pc:sldMk cId="3350733957" sldId="423"/>
            <ac:spMk id="6" creationId="{0D5B596B-725A-4D4E-919B-0D56FA2E43E7}"/>
          </ac:spMkLst>
        </pc:spChg>
        <pc:spChg chg="add mod">
          <ac:chgData name="Eric Glover" userId="47c2a8b81aae47a8" providerId="LiveId" clId="{43C629F1-61EB-4A97-BAF9-AA273B84BD03}" dt="2021-05-22T15:42:51.495" v="4176" actId="14838"/>
          <ac:spMkLst>
            <pc:docMk/>
            <pc:sldMk cId="3350733957" sldId="423"/>
            <ac:spMk id="15" creationId="{92E7E8EB-607F-4EA0-B9AD-152EFDCABB0E}"/>
          </ac:spMkLst>
        </pc:spChg>
      </pc:sldChg>
      <pc:sldChg chg="addSp modSp add mod ord modAnim">
        <pc:chgData name="Eric Glover" userId="47c2a8b81aae47a8" providerId="LiveId" clId="{43C629F1-61EB-4A97-BAF9-AA273B84BD03}" dt="2021-05-23T02:03:22.779" v="6804"/>
        <pc:sldMkLst>
          <pc:docMk/>
          <pc:sldMk cId="1832734768" sldId="424"/>
        </pc:sldMkLst>
        <pc:spChg chg="add mod">
          <ac:chgData name="Eric Glover" userId="47c2a8b81aae47a8" providerId="LiveId" clId="{43C629F1-61EB-4A97-BAF9-AA273B84BD03}" dt="2021-05-22T16:44:24.718" v="6770" actId="14100"/>
          <ac:spMkLst>
            <pc:docMk/>
            <pc:sldMk cId="1832734768" sldId="424"/>
            <ac:spMk id="15" creationId="{F0884995-0561-40F5-93F6-ACB5A28E1B39}"/>
          </ac:spMkLst>
        </pc:spChg>
      </pc:sldChg>
      <pc:sldChg chg="addSp delSp modSp add del mod delAnim modAnim">
        <pc:chgData name="Eric Glover" userId="47c2a8b81aae47a8" providerId="LiveId" clId="{43C629F1-61EB-4A97-BAF9-AA273B84BD03}" dt="2021-05-22T16:20:45.236" v="6360" actId="47"/>
        <pc:sldMkLst>
          <pc:docMk/>
          <pc:sldMk cId="3928281531" sldId="425"/>
        </pc:sldMkLst>
        <pc:spChg chg="mod">
          <ac:chgData name="Eric Glover" userId="47c2a8b81aae47a8" providerId="LiveId" clId="{43C629F1-61EB-4A97-BAF9-AA273B84BD03}" dt="2021-05-22T16:10:48.583" v="5829" actId="1038"/>
          <ac:spMkLst>
            <pc:docMk/>
            <pc:sldMk cId="3928281531" sldId="425"/>
            <ac:spMk id="2" creationId="{BD0F977C-A767-4EF9-B4FF-A398783AD9E1}"/>
          </ac:spMkLst>
        </pc:spChg>
        <pc:spChg chg="mod">
          <ac:chgData name="Eric Glover" userId="47c2a8b81aae47a8" providerId="LiveId" clId="{43C629F1-61EB-4A97-BAF9-AA273B84BD03}" dt="2021-05-22T16:17:34.335" v="6257" actId="1038"/>
          <ac:spMkLst>
            <pc:docMk/>
            <pc:sldMk cId="3928281531" sldId="425"/>
            <ac:spMk id="7" creationId="{171BDC59-AB62-4E3E-98ED-9552F438EE52}"/>
          </ac:spMkLst>
        </pc:spChg>
        <pc:spChg chg="add mod">
          <ac:chgData name="Eric Glover" userId="47c2a8b81aae47a8" providerId="LiveId" clId="{43C629F1-61EB-4A97-BAF9-AA273B84BD03}" dt="2021-05-22T16:18:44.946" v="6322" actId="20577"/>
          <ac:spMkLst>
            <pc:docMk/>
            <pc:sldMk cId="3928281531" sldId="425"/>
            <ac:spMk id="24" creationId="{A35772B9-D3DA-4C19-9601-DB41B5327519}"/>
          </ac:spMkLst>
        </pc:spChg>
        <pc:grpChg chg="del">
          <ac:chgData name="Eric Glover" userId="47c2a8b81aae47a8" providerId="LiveId" clId="{43C629F1-61EB-4A97-BAF9-AA273B84BD03}" dt="2021-05-22T16:08:15.190" v="5659" actId="478"/>
          <ac:grpSpMkLst>
            <pc:docMk/>
            <pc:sldMk cId="3928281531" sldId="425"/>
            <ac:grpSpMk id="22" creationId="{F85CA30C-D091-461B-98CC-E3B3D509CB73}"/>
          </ac:grpSpMkLst>
        </pc:grpChg>
        <pc:grpChg chg="del">
          <ac:chgData name="Eric Glover" userId="47c2a8b81aae47a8" providerId="LiveId" clId="{43C629F1-61EB-4A97-BAF9-AA273B84BD03}" dt="2021-05-22T16:08:14.290" v="5658" actId="478"/>
          <ac:grpSpMkLst>
            <pc:docMk/>
            <pc:sldMk cId="3928281531" sldId="425"/>
            <ac:grpSpMk id="25" creationId="{8F1999BE-8B44-4A76-8437-305E25899994}"/>
          </ac:grpSpMkLst>
        </pc:grpChg>
        <pc:grpChg chg="del">
          <ac:chgData name="Eric Glover" userId="47c2a8b81aae47a8" providerId="LiveId" clId="{43C629F1-61EB-4A97-BAF9-AA273B84BD03}" dt="2021-05-22T16:08:13.028" v="5657" actId="478"/>
          <ac:grpSpMkLst>
            <pc:docMk/>
            <pc:sldMk cId="3928281531" sldId="425"/>
            <ac:grpSpMk id="28" creationId="{89150821-2D35-4A09-8310-78CE6C582089}"/>
          </ac:grpSpMkLst>
        </pc:gr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49009D-4988-4CD0-A6FA-9025D112668F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74930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C1D9C6-9896-4882-800E-CAE0673EAD5E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01540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DDD91A-B494-4041-9D33-BBB2988F4097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09709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© Eric F. Glover 2021</a:t>
            </a:r>
            <a:endParaRPr lang="en-US" altLang="en-US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Page | </a:t>
            </a:r>
            <a:fld id="{525D6D22-F3CC-406C-AB7C-C30BB762FCEA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69062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3F80FB-928D-46A2-9F1C-831DF21D821C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47581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© Eric F. Glover 2021</a:t>
            </a:r>
            <a:endParaRPr lang="en-US" altLang="en-US" b="1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Page | </a:t>
            </a:r>
            <a:fld id="{525D6D22-F3CC-406C-AB7C-C30BB762FCEA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88840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F1F348-5451-4214-94CF-1C1301052634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9354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© Eric F. Glover 2021</a:t>
            </a:r>
            <a:endParaRPr lang="en-US" alt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Page | </a:t>
            </a:r>
            <a:fld id="{525D6D22-F3CC-406C-AB7C-C30BB762FCEA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64479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© Eric F. Glover 2021</a:t>
            </a:r>
            <a:endParaRPr lang="en-US" alt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Page | </a:t>
            </a:r>
            <a:fld id="{525D6D22-F3CC-406C-AB7C-C30BB762FCEA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61845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A06372-A41A-46FD-BF61-E81E0D0856CC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71626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A1A664-11AD-433E-AC06-B7A78DADE01D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7787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altLang="en-US" dirty="0"/>
              <a:t>© Eric F. Glover 2021</a:t>
            </a:r>
            <a:endParaRPr lang="en-US" altLang="en-US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altLang="en-US" dirty="0"/>
              <a:t>Page | </a:t>
            </a:r>
            <a:fld id="{525D6D22-F3CC-406C-AB7C-C30BB762FCEA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25281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accent1">
                <a:lumMod val="75000"/>
              </a:schemeClr>
            </a:gs>
            <a:gs pos="0">
              <a:schemeClr val="tx1"/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C86A67E-440B-48F4-99DB-A7D68B8A1544}"/>
              </a:ext>
            </a:extLst>
          </p:cNvPr>
          <p:cNvSpPr txBox="1"/>
          <p:nvPr/>
        </p:nvSpPr>
        <p:spPr>
          <a:xfrm rot="21600000">
            <a:off x="234907" y="-633093"/>
            <a:ext cx="11734800" cy="360483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>
              <a:lnSpc>
                <a:spcPct val="150000"/>
              </a:lnSpc>
            </a:pPr>
            <a:r>
              <a:rPr lang="en-US" sz="16600" b="1" dirty="0">
                <a:solidFill>
                  <a:srgbClr val="9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 panose="03010101010101010101" pitchFamily="66" charset="0"/>
              </a:rPr>
              <a:t>IN</a:t>
            </a:r>
            <a:r>
              <a:rPr lang="en-US" sz="8800" b="1" i="1" cap="small" spc="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</a:t>
            </a:r>
            <a:r>
              <a:rPr lang="en-US" sz="7200" b="1" i="1" cap="small" spc="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owered Discipleship</a:t>
            </a:r>
            <a:endParaRPr lang="en-US" sz="9600" b="1" i="1" cap="small" spc="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F6E862-2D08-4827-B115-A11A941EDEAA}"/>
              </a:ext>
            </a:extLst>
          </p:cNvPr>
          <p:cNvSpPr txBox="1"/>
          <p:nvPr/>
        </p:nvSpPr>
        <p:spPr>
          <a:xfrm rot="21600000">
            <a:off x="958543" y="2448579"/>
            <a:ext cx="1028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spc="300" dirty="0">
                <a:solidFill>
                  <a:schemeClr val="bg1"/>
                </a:solidFill>
                <a:latin typeface="Segoe Print" panose="02000600000000000000" pitchFamily="2" charset="0"/>
              </a:rPr>
              <a:t>An Inductive Study of the Book of Acts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3C75903D-B40E-4F24-AF60-74748895B1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76200" y="6553200"/>
            <a:ext cx="1431255" cy="258077"/>
          </a:xfrm>
          <a:ln/>
        </p:spPr>
        <p:txBody>
          <a:bodyPr anchor="b"/>
          <a:lstStyle>
            <a:lvl1pPr>
              <a:defRPr sz="9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altLang="en-US" dirty="0"/>
              <a:t>© Eric F. Glover 2021</a:t>
            </a:r>
            <a:endParaRPr lang="en-US" altLang="en-US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290237-B79B-4964-A589-B4AE42C51781}"/>
              </a:ext>
            </a:extLst>
          </p:cNvPr>
          <p:cNvSpPr txBox="1"/>
          <p:nvPr/>
        </p:nvSpPr>
        <p:spPr>
          <a:xfrm>
            <a:off x="5527177" y="5107616"/>
            <a:ext cx="6169255" cy="132343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  <a:softEdge rad="3175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Purposeful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Discipleship</a:t>
            </a:r>
            <a:b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Acts 13:1 - 14:28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750B0F8-1512-49E1-B1CC-F5868A976E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6906" y="914400"/>
            <a:ext cx="533400" cy="869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279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96D35C99-2711-43DD-BCB2-069CC02597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0" y="6492875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sz="900" b="1">
                <a:solidFill>
                  <a:schemeClr val="bg1"/>
                </a:solidFill>
                <a:latin typeface="+mn-lt"/>
              </a:defRPr>
            </a:lvl1pPr>
          </a:lstStyle>
          <a:p>
            <a:pPr defTabSz="914400">
              <a:spcAft>
                <a:spcPts val="600"/>
              </a:spcAft>
              <a:defRPr/>
            </a:pPr>
            <a:r>
              <a:rPr lang="en-US" altLang="en-US" sz="8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© Eric F. Glover 2021</a:t>
            </a:r>
            <a:endParaRPr lang="en-US" altLang="en-US" sz="800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67F5462F-1EAF-481E-9E06-460CAB3C38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658600" y="6455431"/>
            <a:ext cx="445913" cy="3651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pPr defTabSz="914400">
              <a:spcAft>
                <a:spcPts val="600"/>
              </a:spcAft>
              <a:defRPr/>
            </a:pPr>
            <a:fld id="{525D6D22-F3CC-406C-AB7C-C30BB762FCEA}" type="slidenum">
              <a:rPr lang="en-US" altLang="en-US" sz="100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pPr defTabSz="914400">
                <a:spcAft>
                  <a:spcPts val="600"/>
                </a:spcAft>
                <a:defRPr/>
              </a:pPr>
              <a:t>10</a:t>
            </a:fld>
            <a:endParaRPr lang="en-US" altLang="en-US" sz="1000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CFB5E9-187A-4EED-BD2D-E5C14323335B}"/>
              </a:ext>
            </a:extLst>
          </p:cNvPr>
          <p:cNvSpPr txBox="1"/>
          <p:nvPr/>
        </p:nvSpPr>
        <p:spPr>
          <a:xfrm>
            <a:off x="6834094" y="2115781"/>
            <a:ext cx="475357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2763" marR="0" lvl="1" indent="-512763">
              <a:spcBef>
                <a:spcPts val="0"/>
              </a:spcBef>
              <a:spcAft>
                <a:spcPts val="2400"/>
              </a:spcAft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en-US" sz="1800" spc="-25" dirty="0">
                <a:effectLst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John Mark left Paul &amp; Barnabas at Perga and returned to Jerusalem (13:13)</a:t>
            </a:r>
            <a:r>
              <a:rPr lang="en-US" spc="-25" dirty="0"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.</a:t>
            </a:r>
            <a:endParaRPr lang="en-US" sz="1800" spc="-25" dirty="0">
              <a:effectLst/>
              <a:latin typeface="Segoe UI Semibold" panose="020B0702040204020203" pitchFamily="34" charset="0"/>
              <a:ea typeface="Times New Roman" panose="02020603050405020304" pitchFamily="18" charset="0"/>
              <a:cs typeface="Segoe UI Semibold" panose="020B0702040204020203" pitchFamily="34" charset="0"/>
            </a:endParaRPr>
          </a:p>
          <a:p>
            <a:pPr marL="512763" marR="0" lvl="1" indent="-512763">
              <a:spcBef>
                <a:spcPts val="0"/>
              </a:spcBef>
              <a:spcAft>
                <a:spcPts val="2400"/>
              </a:spcAft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en-US" sz="1800" spc="-25" dirty="0">
                <a:effectLst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Paul preached the gospel boldly to Jews and Gentiles worshipping in the synagogue.</a:t>
            </a:r>
          </a:p>
          <a:p>
            <a:pPr marL="512763" marR="0" lvl="1" indent="-512763">
              <a:spcBef>
                <a:spcPts val="0"/>
              </a:spcBef>
              <a:spcAft>
                <a:spcPts val="2400"/>
              </a:spcAft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en-US" sz="1800" spc="-25" dirty="0">
                <a:effectLst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The reaction was mixed, some of the Gentiles believed but the Jews rejected their message and stirred up persecution against them.</a:t>
            </a:r>
          </a:p>
          <a:p>
            <a:pPr marL="512763" marR="0" lvl="1" indent="-512763">
              <a:spcBef>
                <a:spcPts val="0"/>
              </a:spcBef>
              <a:spcAft>
                <a:spcPts val="2400"/>
              </a:spcAft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en-US" sz="1800" spc="-25" dirty="0">
                <a:effectLst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They left town and shook dust from their feet (not responsible for their rejection).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9045ABD-7441-4589-8D43-9D8C879D9411}"/>
              </a:ext>
            </a:extLst>
          </p:cNvPr>
          <p:cNvSpPr/>
          <p:nvPr/>
        </p:nvSpPr>
        <p:spPr>
          <a:xfrm>
            <a:off x="960088" y="2023362"/>
            <a:ext cx="4768935" cy="541041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>
              <a:tabLst>
                <a:tab pos="5545138" algn="r"/>
              </a:tabLst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Ministry to Pisidian Antioch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3C9D173-BEF2-402D-B8BF-DD8F95520A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087" y="2841794"/>
            <a:ext cx="5698674" cy="32432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6114D255-30AF-4BA3-B870-99C05E171684}"/>
              </a:ext>
            </a:extLst>
          </p:cNvPr>
          <p:cNvSpPr/>
          <p:nvPr/>
        </p:nvSpPr>
        <p:spPr bwMode="auto">
          <a:xfrm>
            <a:off x="304800" y="294538"/>
            <a:ext cx="11658599" cy="1033669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tabLst>
                <a:tab pos="11255375" algn="r"/>
              </a:tabLst>
            </a:pPr>
            <a:r>
              <a:rPr lang="en-US" sz="4000" b="1" cap="small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1st Missionary Journey</a:t>
            </a:r>
            <a:r>
              <a:rPr lang="en-US" sz="4000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	</a:t>
            </a:r>
            <a:r>
              <a:rPr lang="en-US" sz="3200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Acts 13:13-52</a:t>
            </a:r>
          </a:p>
        </p:txBody>
      </p:sp>
    </p:spTree>
    <p:extLst>
      <p:ext uri="{BB962C8B-B14F-4D97-AF65-F5344CB8AC3E}">
        <p14:creationId xmlns:p14="http://schemas.microsoft.com/office/powerpoint/2010/main" val="2332334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96D35C99-2711-43DD-BCB2-069CC02597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0" y="6492875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sz="900" b="1">
                <a:solidFill>
                  <a:schemeClr val="bg1"/>
                </a:solidFill>
                <a:latin typeface="+mn-lt"/>
              </a:defRPr>
            </a:lvl1pPr>
          </a:lstStyle>
          <a:p>
            <a:pPr defTabSz="914400">
              <a:spcAft>
                <a:spcPts val="600"/>
              </a:spcAft>
              <a:defRPr/>
            </a:pPr>
            <a:r>
              <a:rPr lang="en-US" altLang="en-US" sz="8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© Eric F. Glover 2021</a:t>
            </a:r>
            <a:endParaRPr lang="en-US" altLang="en-US" sz="800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67F5462F-1EAF-481E-9E06-460CAB3C38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658600" y="6455431"/>
            <a:ext cx="445913" cy="3651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pPr defTabSz="914400">
              <a:spcAft>
                <a:spcPts val="600"/>
              </a:spcAft>
              <a:defRPr/>
            </a:pPr>
            <a:fld id="{525D6D22-F3CC-406C-AB7C-C30BB762FCEA}" type="slidenum">
              <a:rPr lang="en-US" altLang="en-US" sz="100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pPr defTabSz="914400">
                <a:spcAft>
                  <a:spcPts val="600"/>
                </a:spcAft>
                <a:defRPr/>
              </a:pPr>
              <a:t>11</a:t>
            </a:fld>
            <a:endParaRPr lang="en-US" altLang="en-US" sz="1000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CFB5E9-187A-4EED-BD2D-E5C14323335B}"/>
              </a:ext>
            </a:extLst>
          </p:cNvPr>
          <p:cNvSpPr txBox="1"/>
          <p:nvPr/>
        </p:nvSpPr>
        <p:spPr>
          <a:xfrm>
            <a:off x="6907341" y="2026147"/>
            <a:ext cx="4753572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2763" marR="0" lvl="1" indent="-512763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en-US" sz="1800" spc="-25" dirty="0">
                <a:effectLst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Paul and Barnabas stayed a long time in Iconium and spoke boldly in the Jewish synagogues.</a:t>
            </a:r>
          </a:p>
          <a:p>
            <a:pPr marL="512763" marR="0" lvl="1" indent="-512763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en-US" sz="1800" spc="-25" dirty="0">
                <a:effectLst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Great numbers of Jews and Gentiles believed but some of the Jews stirred up trouble.</a:t>
            </a:r>
          </a:p>
          <a:p>
            <a:pPr marL="512763" marR="0" lvl="1" indent="-512763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en-US" sz="1800" spc="-25" dirty="0">
                <a:effectLst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The people of the city were divided, some sided with the Jews others with the missionaries.</a:t>
            </a:r>
          </a:p>
          <a:p>
            <a:pPr marL="512763" marR="0" lvl="1" indent="-512763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en-US" sz="1800" spc="-25" dirty="0">
                <a:effectLst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The Jews became jealous and plotted to stone Paul and Barnabas, so they fled the city to Lystra and Derbe.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9045ABD-7441-4589-8D43-9D8C879D9411}"/>
              </a:ext>
            </a:extLst>
          </p:cNvPr>
          <p:cNvSpPr/>
          <p:nvPr/>
        </p:nvSpPr>
        <p:spPr>
          <a:xfrm>
            <a:off x="960088" y="2023362"/>
            <a:ext cx="4768935" cy="541041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>
              <a:tabLst>
                <a:tab pos="5545138" algn="r"/>
              </a:tabLst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Ministry to Iconium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3C9D173-BEF2-402D-B8BF-DD8F95520A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087" y="2841794"/>
            <a:ext cx="5698674" cy="32432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6114D255-30AF-4BA3-B870-99C05E171684}"/>
              </a:ext>
            </a:extLst>
          </p:cNvPr>
          <p:cNvSpPr/>
          <p:nvPr/>
        </p:nvSpPr>
        <p:spPr bwMode="auto">
          <a:xfrm>
            <a:off x="304800" y="294538"/>
            <a:ext cx="11658599" cy="1033669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tabLst>
                <a:tab pos="11255375" algn="r"/>
              </a:tabLst>
            </a:pPr>
            <a:r>
              <a:rPr lang="en-US" sz="4000" b="1" cap="small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1st Missionary Journey</a:t>
            </a:r>
            <a:r>
              <a:rPr lang="en-US" sz="4000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	</a:t>
            </a:r>
            <a:r>
              <a:rPr lang="en-US" sz="3200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Acts 14:1-7</a:t>
            </a:r>
          </a:p>
        </p:txBody>
      </p:sp>
    </p:spTree>
    <p:extLst>
      <p:ext uri="{BB962C8B-B14F-4D97-AF65-F5344CB8AC3E}">
        <p14:creationId xmlns:p14="http://schemas.microsoft.com/office/powerpoint/2010/main" val="2091630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96D35C99-2711-43DD-BCB2-069CC02597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0" y="6492875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sz="900" b="1">
                <a:solidFill>
                  <a:schemeClr val="bg1"/>
                </a:solidFill>
                <a:latin typeface="+mn-lt"/>
              </a:defRPr>
            </a:lvl1pPr>
          </a:lstStyle>
          <a:p>
            <a:pPr defTabSz="914400">
              <a:spcAft>
                <a:spcPts val="600"/>
              </a:spcAft>
              <a:defRPr/>
            </a:pPr>
            <a:r>
              <a:rPr lang="en-US" altLang="en-US" sz="8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© Eric F. Glover 2021</a:t>
            </a:r>
            <a:endParaRPr lang="en-US" altLang="en-US" sz="800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67F5462F-1EAF-481E-9E06-460CAB3C38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658600" y="6455431"/>
            <a:ext cx="445913" cy="3651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pPr defTabSz="914400">
              <a:spcAft>
                <a:spcPts val="600"/>
              </a:spcAft>
              <a:defRPr/>
            </a:pPr>
            <a:fld id="{525D6D22-F3CC-406C-AB7C-C30BB762FCEA}" type="slidenum">
              <a:rPr lang="en-US" altLang="en-US" sz="100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pPr defTabSz="914400">
                <a:spcAft>
                  <a:spcPts val="600"/>
                </a:spcAft>
                <a:defRPr/>
              </a:pPr>
              <a:t>12</a:t>
            </a:fld>
            <a:endParaRPr lang="en-US" altLang="en-US" sz="1000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CFB5E9-187A-4EED-BD2D-E5C14323335B}"/>
              </a:ext>
            </a:extLst>
          </p:cNvPr>
          <p:cNvSpPr txBox="1"/>
          <p:nvPr/>
        </p:nvSpPr>
        <p:spPr>
          <a:xfrm>
            <a:off x="6907341" y="2072193"/>
            <a:ext cx="4753572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2763" marR="0" lvl="1" indent="-512763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en-US" sz="1800" spc="-25" dirty="0">
                <a:effectLst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Paul healed a crippled man in Lystra and the citizens started to worship them as gods – </a:t>
            </a:r>
            <a:r>
              <a:rPr lang="en-US" spc="-25" dirty="0"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Barnabas, they called Zeus, and Paul, Hermes.</a:t>
            </a:r>
          </a:p>
          <a:p>
            <a:pPr marL="512763" marR="0" lvl="1" indent="-512763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en-US" sz="1800" spc="-25" dirty="0">
                <a:effectLst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Paul &amp; Barnabas tore their robes, rejected the praise and </a:t>
            </a:r>
            <a:r>
              <a:rPr lang="en-US" spc="-25" dirty="0"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worship and preached the Gospel to </a:t>
            </a:r>
            <a:r>
              <a:rPr lang="en-US" sz="1800" spc="-25" dirty="0">
                <a:effectLst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them. </a:t>
            </a:r>
          </a:p>
          <a:p>
            <a:pPr marL="512763" marR="0" lvl="1" indent="-512763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en-US" sz="1800" spc="-25" dirty="0">
                <a:effectLst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Jews came from Antioch and Iconium and stirred up the crowd and Paul was stoned and left for dead (14:19-20).</a:t>
            </a:r>
          </a:p>
          <a:p>
            <a:pPr marL="512763" marR="0" lvl="1" indent="-512763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en-US" sz="1800" spc="-25" dirty="0">
                <a:effectLst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The next day they moved on to Derbe, preaching the Gospel and making many disciples before returning to Antioch.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9045ABD-7441-4589-8D43-9D8C879D9411}"/>
              </a:ext>
            </a:extLst>
          </p:cNvPr>
          <p:cNvSpPr/>
          <p:nvPr/>
        </p:nvSpPr>
        <p:spPr>
          <a:xfrm>
            <a:off x="960088" y="2023362"/>
            <a:ext cx="4768935" cy="541041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>
              <a:tabLst>
                <a:tab pos="5545138" algn="r"/>
              </a:tabLst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Ministry to Lystra &amp; Derbe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6114D255-30AF-4BA3-B870-99C05E171684}"/>
              </a:ext>
            </a:extLst>
          </p:cNvPr>
          <p:cNvSpPr/>
          <p:nvPr/>
        </p:nvSpPr>
        <p:spPr bwMode="auto">
          <a:xfrm>
            <a:off x="304800" y="294538"/>
            <a:ext cx="11658599" cy="1033669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tabLst>
                <a:tab pos="11255375" algn="r"/>
              </a:tabLst>
            </a:pPr>
            <a:r>
              <a:rPr lang="en-US" sz="4000" b="1" cap="small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1st Missionary Journey</a:t>
            </a:r>
            <a:r>
              <a:rPr lang="en-US" sz="4000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	</a:t>
            </a:r>
            <a:r>
              <a:rPr lang="en-US" sz="3200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Acts 14:8-28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8669695-7247-4C11-BEBC-215AEE1D81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915" y="2907842"/>
            <a:ext cx="5669280" cy="31889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81337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557725F-5149-44D1-ACB7-626F0A6DFEE8}"/>
              </a:ext>
            </a:extLst>
          </p:cNvPr>
          <p:cNvSpPr/>
          <p:nvPr/>
        </p:nvSpPr>
        <p:spPr bwMode="auto">
          <a:xfrm>
            <a:off x="304800" y="294538"/>
            <a:ext cx="11658599" cy="1033669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tabLst>
                <a:tab pos="11255375" algn="r"/>
              </a:tabLst>
            </a:pPr>
            <a:r>
              <a:rPr lang="en-US" sz="4000" b="1" cap="small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1st Missionary Journey</a:t>
            </a:r>
            <a:r>
              <a:rPr lang="en-US" sz="4000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	</a:t>
            </a:r>
            <a:r>
              <a:rPr lang="en-US" sz="3200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Acts 14:21-23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71BDC59-AB62-4E3E-98ED-9552F438EE52}"/>
              </a:ext>
            </a:extLst>
          </p:cNvPr>
          <p:cNvSpPr txBox="1">
            <a:spLocks/>
          </p:cNvSpPr>
          <p:nvPr/>
        </p:nvSpPr>
        <p:spPr bwMode="auto">
          <a:xfrm>
            <a:off x="394383" y="1985258"/>
            <a:ext cx="6446964" cy="4276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182880" tIns="45720" rIns="182880" bIns="45720" numCol="1" rtlCol="0" anchor="t" anchorCtr="0" compatLnSpc="1">
            <a:prstTxWarp prst="textNoShape">
              <a:avLst/>
            </a:prstTxWarp>
            <a:noAutofit/>
          </a:bodyPr>
          <a:lstStyle>
            <a:lvl1pPr indent="460375" algn="just" defTabSz="91440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pc="-25" baseline="30000">
                <a:effectLst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defRPr>
            </a:lvl1pPr>
            <a:lvl2pPr marL="685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l">
              <a:lnSpc>
                <a:spcPct val="150000"/>
              </a:lnSpc>
              <a:buClr>
                <a:srgbClr val="C00000"/>
              </a:buClr>
            </a:pPr>
            <a:r>
              <a:rPr lang="en-US" sz="2000" dirty="0"/>
              <a:t>21</a:t>
            </a:r>
            <a:r>
              <a:rPr lang="en-US" sz="2000" baseline="0" dirty="0"/>
              <a:t>After they had preached the gospel in that town and </a:t>
            </a:r>
            <a:r>
              <a:rPr lang="en-US" sz="2000" baseline="0" dirty="0">
                <a:effectLst/>
              </a:rPr>
              <a:t>made many disciples, they returned to Lystra, to </a:t>
            </a:r>
            <a:r>
              <a:rPr lang="en-US" sz="2000" baseline="0" dirty="0"/>
              <a:t>Iconium, and to Antioch, </a:t>
            </a:r>
            <a:r>
              <a:rPr lang="en-US" sz="2000" dirty="0"/>
              <a:t>22</a:t>
            </a:r>
            <a:r>
              <a:rPr lang="en-US" sz="2000" baseline="0" dirty="0">
                <a:effectLst>
                  <a:glow rad="152400">
                    <a:srgbClr val="F7B900">
                      <a:alpha val="85000"/>
                    </a:srgbClr>
                  </a:glow>
                </a:effectLst>
              </a:rPr>
              <a:t>strengthening the disciples</a:t>
            </a:r>
            <a:r>
              <a:rPr lang="en-US" sz="2000" baseline="0" dirty="0">
                <a:effectLst>
                  <a:glow rad="228600">
                    <a:srgbClr val="F7B900"/>
                  </a:glow>
                </a:effectLst>
              </a:rPr>
              <a:t> </a:t>
            </a:r>
            <a:r>
              <a:rPr lang="en-US" sz="2000" baseline="0" dirty="0"/>
              <a:t>by encouraging them to continue in the faith and by telling them, “It is necessary to go through many hardships to enter the kingdom of God.” </a:t>
            </a:r>
            <a:r>
              <a:rPr lang="en-US" sz="2000" dirty="0"/>
              <a:t>23</a:t>
            </a:r>
            <a:r>
              <a:rPr lang="en-US" sz="2000" baseline="0" dirty="0"/>
              <a:t>When they had appointed elders for them in every church and prayed with fasting, they committed them to the Lord in whom they had believed.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96D35C99-2711-43DD-BCB2-069CC02597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0" y="6492875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sz="900" b="1">
                <a:solidFill>
                  <a:schemeClr val="bg1"/>
                </a:solidFill>
                <a:latin typeface="+mn-lt"/>
              </a:defRPr>
            </a:lvl1pPr>
          </a:lstStyle>
          <a:p>
            <a:pPr defTabSz="914400">
              <a:spcAft>
                <a:spcPts val="600"/>
              </a:spcAft>
              <a:defRPr/>
            </a:pPr>
            <a:r>
              <a:rPr lang="en-US" altLang="en-US" sz="8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© Eric F. Glover 2021</a:t>
            </a:r>
            <a:endParaRPr lang="en-US" altLang="en-US" sz="800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67F5462F-1EAF-481E-9E06-460CAB3C38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658600" y="6455431"/>
            <a:ext cx="445913" cy="3651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pPr defTabSz="914400">
              <a:spcAft>
                <a:spcPts val="600"/>
              </a:spcAft>
              <a:defRPr/>
            </a:pPr>
            <a:fld id="{525D6D22-F3CC-406C-AB7C-C30BB762FCEA}" type="slidenum">
              <a:rPr lang="en-US" altLang="en-US" sz="100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pPr defTabSz="914400">
                <a:spcAft>
                  <a:spcPts val="600"/>
                </a:spcAft>
                <a:defRPr/>
              </a:pPr>
              <a:t>13</a:t>
            </a:fld>
            <a:endParaRPr lang="en-US" altLang="en-US" sz="1000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3A07E09-0199-4C3D-8121-9213976B2EC2}"/>
              </a:ext>
            </a:extLst>
          </p:cNvPr>
          <p:cNvSpPr txBox="1"/>
          <p:nvPr/>
        </p:nvSpPr>
        <p:spPr>
          <a:xfrm>
            <a:off x="7519197" y="1975019"/>
            <a:ext cx="3948315" cy="3004843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bIns="91440" rtlCol="0" anchor="t"/>
          <a:lstStyle>
            <a:defPPr>
              <a:defRPr lang="en-US"/>
            </a:defPPr>
            <a:lvl1pPr algn="ctr">
              <a:tabLst>
                <a:tab pos="5545138" algn="r"/>
              </a:tabLst>
              <a:defRPr sz="2400" b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2800" dirty="0"/>
              <a:t>Strengthening </a:t>
            </a:r>
            <a:br>
              <a:rPr lang="en-US" sz="2800" dirty="0"/>
            </a:br>
            <a:r>
              <a:rPr lang="en-US" sz="2800" dirty="0"/>
              <a:t>the Disciples:</a:t>
            </a:r>
          </a:p>
          <a:p>
            <a:endParaRPr lang="en-US" dirty="0"/>
          </a:p>
          <a:p>
            <a:pPr marL="684213" indent="-457200" algn="l">
              <a:spcAft>
                <a:spcPts val="1200"/>
              </a:spcAft>
              <a:buFont typeface="+mj-lt"/>
              <a:buAutoNum type="arabicPeriod"/>
            </a:pPr>
            <a:r>
              <a:rPr lang="en-US" b="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Encouraging them</a:t>
            </a:r>
          </a:p>
          <a:p>
            <a:pPr marL="684213" indent="-457200" algn="l">
              <a:spcAft>
                <a:spcPts val="1200"/>
              </a:spcAft>
              <a:buFont typeface="+mj-lt"/>
              <a:buAutoNum type="arabicPeriod"/>
            </a:pPr>
            <a:r>
              <a:rPr lang="en-US" b="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Preparing them</a:t>
            </a:r>
          </a:p>
          <a:p>
            <a:pPr marL="684213" indent="-457200" algn="l">
              <a:spcAft>
                <a:spcPts val="1200"/>
              </a:spcAft>
              <a:buFont typeface="+mj-lt"/>
              <a:buAutoNum type="arabicPeriod"/>
            </a:pPr>
            <a:r>
              <a:rPr lang="en-US" b="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Providing for them</a:t>
            </a:r>
          </a:p>
        </p:txBody>
      </p:sp>
    </p:spTree>
    <p:extLst>
      <p:ext uri="{BB962C8B-B14F-4D97-AF65-F5344CB8AC3E}">
        <p14:creationId xmlns:p14="http://schemas.microsoft.com/office/powerpoint/2010/main" val="3209610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6F0809-F6DC-41A6-BCD5-838DB7B692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pPr defTabSz="914400">
              <a:spcAft>
                <a:spcPts val="600"/>
              </a:spcAft>
              <a:defRPr/>
            </a:pPr>
            <a:fld id="{525D6D22-F3CC-406C-AB7C-C30BB762FCEA}" type="slidenum">
              <a:rPr lang="en-US" alt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 defTabSz="914400">
                <a:spcAft>
                  <a:spcPts val="600"/>
                </a:spcAft>
                <a:defRPr/>
              </a:pPr>
              <a:t>14</a:t>
            </a:fld>
            <a:endParaRPr lang="en-US" alt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D5B596B-725A-4D4E-919B-0D56FA2E43E7}"/>
              </a:ext>
            </a:extLst>
          </p:cNvPr>
          <p:cNvSpPr/>
          <p:nvPr/>
        </p:nvSpPr>
        <p:spPr bwMode="auto">
          <a:xfrm>
            <a:off x="213773" y="516153"/>
            <a:ext cx="3594712" cy="855447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91440" rIns="91440" bIns="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600"/>
              </a:spcAft>
            </a:pPr>
            <a:r>
              <a:rPr lang="en-US" sz="4000" b="1" dirty="0">
                <a:solidFill>
                  <a:srgbClr val="9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Acts 14:24-28</a:t>
            </a:r>
            <a:endParaRPr lang="en-US" sz="3200" b="1" i="1" dirty="0">
              <a:latin typeface="Papyrus" panose="03070502060502030205" pitchFamily="66" charset="0"/>
            </a:endParaRPr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784710D2-F55C-4E86-B4CF-E065281ED3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76200" y="6553200"/>
            <a:ext cx="1431255" cy="258077"/>
          </a:xfrm>
          <a:ln/>
        </p:spPr>
        <p:txBody>
          <a:bodyPr anchor="b"/>
          <a:lstStyle>
            <a:lvl1pPr>
              <a:defRPr sz="9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altLang="en-US" dirty="0"/>
              <a:t>© Eric F. Glover 2021</a:t>
            </a:r>
            <a:endParaRPr lang="en-US" altLang="en-US" b="1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92E7E8EB-607F-4EA0-B9AD-152EFDCABB0E}"/>
              </a:ext>
            </a:extLst>
          </p:cNvPr>
          <p:cNvSpPr txBox="1">
            <a:spLocks/>
          </p:cNvSpPr>
          <p:nvPr/>
        </p:nvSpPr>
        <p:spPr bwMode="auto">
          <a:xfrm>
            <a:off x="4473324" y="624950"/>
            <a:ext cx="7138754" cy="5578504"/>
          </a:xfrm>
          <a:prstGeom prst="rect">
            <a:avLst/>
          </a:prstGeo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spPr>
        <p:txBody>
          <a:bodyPr vert="horz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indent="460375" algn="just" defTabSz="91440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pc="-25" baseline="30000">
                <a:effectLst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defRPr>
            </a:lvl1pPr>
            <a:lvl2pPr marL="685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>
              <a:lnSpc>
                <a:spcPct val="200000"/>
              </a:lnSpc>
              <a:buClr>
                <a:srgbClr val="C00000"/>
              </a:buClr>
            </a:pPr>
            <a:r>
              <a:rPr lang="en-US" sz="2000" dirty="0"/>
              <a:t>24</a:t>
            </a:r>
            <a:r>
              <a:rPr lang="en-US" sz="2000" baseline="0" dirty="0"/>
              <a:t>They passed through Pisidia and came to Pamphylia. </a:t>
            </a:r>
            <a:r>
              <a:rPr lang="en-US" sz="2000" dirty="0"/>
              <a:t>25</a:t>
            </a:r>
            <a:r>
              <a:rPr lang="en-US" sz="2000" baseline="0" dirty="0"/>
              <a:t>After they had spoken the word in Perga, they went down to Attalia. </a:t>
            </a:r>
            <a:r>
              <a:rPr lang="en-US" sz="2000" dirty="0"/>
              <a:t>26</a:t>
            </a:r>
            <a:r>
              <a:rPr lang="en-US" sz="2000" baseline="0" dirty="0"/>
              <a:t>From there they sailed back to Antioch where they had been commended to the grace of God for the work they had now completed. </a:t>
            </a:r>
            <a:r>
              <a:rPr lang="en-US" sz="2000" dirty="0"/>
              <a:t>27</a:t>
            </a:r>
            <a:r>
              <a:rPr lang="en-US" sz="2000" baseline="0" dirty="0"/>
              <a:t>After they arrived and gathered the church together, they reported everything God had done with them and that </a:t>
            </a:r>
            <a:r>
              <a:rPr lang="en-US" sz="2000" baseline="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he had opened the door of faith to the Gentiles</a:t>
            </a:r>
            <a:r>
              <a:rPr lang="en-US" sz="2000" baseline="0" dirty="0"/>
              <a:t>. </a:t>
            </a:r>
            <a:r>
              <a:rPr lang="en-US" sz="2000" dirty="0"/>
              <a:t>28</a:t>
            </a:r>
            <a:r>
              <a:rPr lang="en-US" sz="2000" baseline="0" dirty="0"/>
              <a:t>And they spent a considerable time with the disciples.</a:t>
            </a:r>
          </a:p>
        </p:txBody>
      </p:sp>
    </p:spTree>
    <p:extLst>
      <p:ext uri="{BB962C8B-B14F-4D97-AF65-F5344CB8AC3E}">
        <p14:creationId xmlns:p14="http://schemas.microsoft.com/office/powerpoint/2010/main" val="33507339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557725F-5149-44D1-ACB7-626F0A6DFEE8}"/>
              </a:ext>
            </a:extLst>
          </p:cNvPr>
          <p:cNvSpPr/>
          <p:nvPr/>
        </p:nvSpPr>
        <p:spPr bwMode="auto">
          <a:xfrm>
            <a:off x="304800" y="294538"/>
            <a:ext cx="11658599" cy="1033669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tabLst>
                <a:tab pos="11255375" algn="r"/>
              </a:tabLst>
            </a:pPr>
            <a:r>
              <a:rPr lang="en-US" sz="4000" b="1" cap="small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Paul’s Missionary Strategy</a:t>
            </a:r>
            <a:endParaRPr lang="en-US" sz="3200" kern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+mj-ea"/>
              <a:cs typeface="Segoe UI" panose="020B0502040204020203" pitchFamily="34" charset="0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96D35C99-2711-43DD-BCB2-069CC02597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0" y="6492875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sz="900" b="1">
                <a:solidFill>
                  <a:schemeClr val="bg1"/>
                </a:solidFill>
                <a:latin typeface="+mn-lt"/>
              </a:defRPr>
            </a:lvl1pPr>
          </a:lstStyle>
          <a:p>
            <a:pPr defTabSz="914400">
              <a:spcAft>
                <a:spcPts val="600"/>
              </a:spcAft>
              <a:defRPr/>
            </a:pPr>
            <a:r>
              <a:rPr lang="en-US" altLang="en-US" sz="8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© Eric F. Glover 2021</a:t>
            </a:r>
            <a:endParaRPr lang="en-US" altLang="en-US" sz="800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67F5462F-1EAF-481E-9E06-460CAB3C38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658600" y="6455431"/>
            <a:ext cx="445913" cy="3651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pPr defTabSz="914400">
              <a:spcAft>
                <a:spcPts val="600"/>
              </a:spcAft>
              <a:defRPr/>
            </a:pPr>
            <a:fld id="{525D6D22-F3CC-406C-AB7C-C30BB762FCEA}" type="slidenum">
              <a:rPr lang="en-US" altLang="en-US" sz="100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pPr defTabSz="914400">
                <a:spcAft>
                  <a:spcPts val="600"/>
                </a:spcAft>
                <a:defRPr/>
              </a:pPr>
              <a:t>15</a:t>
            </a:fld>
            <a:endParaRPr lang="en-US" altLang="en-US" sz="1000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8B4585-2733-4265-AF5D-681B062DF714}"/>
              </a:ext>
            </a:extLst>
          </p:cNvPr>
          <p:cNvSpPr txBox="1"/>
          <p:nvPr/>
        </p:nvSpPr>
        <p:spPr>
          <a:xfrm>
            <a:off x="929025" y="1999838"/>
            <a:ext cx="9502882" cy="3639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0375" indent="-460375"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When Paul left the infant churches in Cyprus and Asia Minor and returned to Antioch, they didn’t have:</a:t>
            </a:r>
          </a:p>
          <a:p>
            <a:pPr marL="800100" lvl="1" indent="-342900">
              <a:lnSpc>
                <a:spcPct val="125000"/>
              </a:lnSpc>
              <a:buFont typeface="+mj-lt"/>
              <a:buAutoNum type="arabicPeriod"/>
            </a:pPr>
            <a:r>
              <a:rPr lang="en-US" sz="2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Apostles</a:t>
            </a:r>
          </a:p>
          <a:p>
            <a:pPr marL="800100" lvl="1" indent="-342900">
              <a:lnSpc>
                <a:spcPct val="125000"/>
              </a:lnSpc>
              <a:buFont typeface="+mj-lt"/>
              <a:buAutoNum type="arabicPeriod"/>
            </a:pPr>
            <a:r>
              <a:rPr lang="en-US" sz="2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Pastors or trained clergy</a:t>
            </a:r>
          </a:p>
          <a:p>
            <a:pPr marL="800100" lvl="1" indent="-342900">
              <a:lnSpc>
                <a:spcPct val="125000"/>
              </a:lnSpc>
              <a:buFont typeface="+mj-lt"/>
              <a:buAutoNum type="arabicPeriod"/>
            </a:pPr>
            <a:r>
              <a:rPr lang="en-US" sz="2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Professional missionaries</a:t>
            </a:r>
          </a:p>
          <a:p>
            <a:pPr marL="800100" lvl="1" indent="-342900">
              <a:lnSpc>
                <a:spcPct val="125000"/>
              </a:lnSpc>
              <a:buFont typeface="+mj-lt"/>
              <a:buAutoNum type="arabicPeriod"/>
            </a:pPr>
            <a:r>
              <a:rPr lang="en-US" sz="2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Missionary boards or agencies</a:t>
            </a:r>
          </a:p>
          <a:p>
            <a:pPr marL="800100" lvl="1" indent="-342900">
              <a:lnSpc>
                <a:spcPct val="125000"/>
              </a:lnSpc>
              <a:buFont typeface="+mj-lt"/>
              <a:buAutoNum type="arabicPeriod"/>
            </a:pPr>
            <a:r>
              <a:rPr lang="en-US" sz="2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Seminaries or Bible colleges</a:t>
            </a:r>
          </a:p>
          <a:p>
            <a:pPr marL="800100" lvl="1" indent="-342900">
              <a:lnSpc>
                <a:spcPct val="125000"/>
              </a:lnSpc>
              <a:buFont typeface="+mj-lt"/>
              <a:buAutoNum type="arabicPeriod"/>
            </a:pPr>
            <a:r>
              <a:rPr lang="en-US" sz="2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Denominations or associations</a:t>
            </a:r>
          </a:p>
          <a:p>
            <a:pPr marL="800100" lvl="1" indent="-342900">
              <a:lnSpc>
                <a:spcPct val="125000"/>
              </a:lnSpc>
              <a:buFont typeface="+mj-lt"/>
              <a:buAutoNum type="arabicPeriod"/>
            </a:pPr>
            <a:r>
              <a:rPr lang="en-US" sz="2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New Testament Scriptures</a:t>
            </a:r>
            <a:endParaRPr lang="en-US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ABD868B-4448-40C7-853E-AE685E00A5AD}"/>
              </a:ext>
            </a:extLst>
          </p:cNvPr>
          <p:cNvSpPr/>
          <p:nvPr/>
        </p:nvSpPr>
        <p:spPr>
          <a:xfrm>
            <a:off x="6888420" y="3152712"/>
            <a:ext cx="3098435" cy="1894584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What did they have?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136AC6C-AF16-4B6F-9920-5BDA0F0F4B56}"/>
              </a:ext>
            </a:extLst>
          </p:cNvPr>
          <p:cNvSpPr txBox="1"/>
          <p:nvPr/>
        </p:nvSpPr>
        <p:spPr>
          <a:xfrm rot="20534636">
            <a:off x="7118583" y="4482924"/>
            <a:ext cx="426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spc="-100" dirty="0">
                <a:solidFill>
                  <a:srgbClr val="9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ge Italic" panose="03070502040507070304" pitchFamily="66" charset="0"/>
                <a:cs typeface="Segoe UI Semibold" panose="020B0702040204020203" pitchFamily="34" charset="0"/>
              </a:rPr>
              <a:t>POWER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770193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BE536B-5A45-4FA1-A213-D2EFD94C4F93}"/>
              </a:ext>
            </a:extLst>
          </p:cNvPr>
          <p:cNvSpPr txBox="1"/>
          <p:nvPr/>
        </p:nvSpPr>
        <p:spPr>
          <a:xfrm>
            <a:off x="4495800" y="702353"/>
            <a:ext cx="7241180" cy="5546047"/>
          </a:xfrm>
          <a:prstGeom prst="rect">
            <a:avLst/>
          </a:prstGeom>
        </p:spPr>
        <p:txBody>
          <a:bodyPr vert="horz" lIns="91440" tIns="0" rIns="91440" bIns="45720" rtlCol="0" anchor="ctr">
            <a:noAutofit/>
          </a:bodyPr>
          <a:lstStyle/>
          <a:p>
            <a:pPr defTabSz="914400">
              <a:lnSpc>
                <a:spcPct val="250000"/>
              </a:lnSpc>
              <a:spcAft>
                <a:spcPts val="600"/>
              </a:spcAft>
            </a:pPr>
            <a:r>
              <a:rPr lang="en-US" sz="2800" b="1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Segoe UI Semibold" panose="020B0702040204020203" pitchFamily="34" charset="0"/>
              </a:rPr>
              <a:t>“But you will receive</a:t>
            </a:r>
            <a:br>
              <a:rPr lang="en-US" sz="2800" b="1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Segoe UI Semibold" panose="020B0702040204020203" pitchFamily="34" charset="0"/>
              </a:rPr>
            </a:br>
            <a:r>
              <a:rPr lang="en-US" sz="2800" b="1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Segoe UI Semibold" panose="020B0702040204020203" pitchFamily="34" charset="0"/>
              </a:rPr>
              <a:t>when the Holy Spirit has come on you, and you will be My witnesses in Jerusalem, in all Judea and Samaria, </a:t>
            </a:r>
            <a:br>
              <a:rPr lang="en-US" sz="2800" b="1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Segoe UI Semibold" panose="020B0702040204020203" pitchFamily="34" charset="0"/>
              </a:rPr>
            </a:br>
            <a:r>
              <a:rPr lang="en-US" sz="2800" b="1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Segoe UI Semibold" panose="020B0702040204020203" pitchFamily="34" charset="0"/>
              </a:rPr>
              <a:t>and to the ends of the earth.”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6F0809-F6DC-41A6-BCD5-838DB7B692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pPr defTabSz="914400">
              <a:spcAft>
                <a:spcPts val="600"/>
              </a:spcAft>
              <a:defRPr/>
            </a:pPr>
            <a:fld id="{525D6D22-F3CC-406C-AB7C-C30BB762FCEA}" type="slidenum">
              <a:rPr lang="en-US" alt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 defTabSz="914400">
                <a:spcAft>
                  <a:spcPts val="600"/>
                </a:spcAft>
                <a:defRPr/>
              </a:pPr>
              <a:t>16</a:t>
            </a:fld>
            <a:endParaRPr lang="en-US" alt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D5B596B-725A-4D4E-919B-0D56FA2E43E7}"/>
              </a:ext>
            </a:extLst>
          </p:cNvPr>
          <p:cNvSpPr/>
          <p:nvPr/>
        </p:nvSpPr>
        <p:spPr bwMode="auto">
          <a:xfrm>
            <a:off x="479793" y="516153"/>
            <a:ext cx="2720607" cy="855447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91440" rIns="91440" bIns="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600"/>
              </a:spcAft>
            </a:pPr>
            <a:r>
              <a:rPr lang="en-US" sz="4800" b="1" dirty="0">
                <a:solidFill>
                  <a:srgbClr val="9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Acts 1:8</a:t>
            </a:r>
            <a:endParaRPr lang="en-US" sz="4000" b="1" i="1" dirty="0">
              <a:latin typeface="Papyrus" panose="03070502060502030205" pitchFamily="66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987DA9-24EA-4650-99A2-F06BB3318B59}"/>
              </a:ext>
            </a:extLst>
          </p:cNvPr>
          <p:cNvSpPr txBox="1"/>
          <p:nvPr/>
        </p:nvSpPr>
        <p:spPr>
          <a:xfrm>
            <a:off x="8001000" y="886890"/>
            <a:ext cx="426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spc="-100" dirty="0">
                <a:solidFill>
                  <a:srgbClr val="9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ge Italic" panose="03070502040507070304" pitchFamily="66" charset="0"/>
                <a:cs typeface="Segoe UI Semibold" panose="020B0702040204020203" pitchFamily="34" charset="0"/>
              </a:rPr>
              <a:t>POWER</a:t>
            </a:r>
            <a:endParaRPr lang="en-US" sz="8000" dirty="0"/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784710D2-F55C-4E86-B4CF-E065281ED3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76200" y="6553200"/>
            <a:ext cx="1431255" cy="258077"/>
          </a:xfrm>
          <a:ln/>
        </p:spPr>
        <p:txBody>
          <a:bodyPr anchor="b"/>
          <a:lstStyle>
            <a:lvl1pPr>
              <a:defRPr sz="9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altLang="en-US" dirty="0"/>
              <a:t>© Eric F. Glover 2021</a:t>
            </a:r>
            <a:endParaRPr lang="en-US" altLang="en-US" b="1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F0884995-0561-40F5-93F6-ACB5A28E1B39}"/>
              </a:ext>
            </a:extLst>
          </p:cNvPr>
          <p:cNvSpPr/>
          <p:nvPr/>
        </p:nvSpPr>
        <p:spPr>
          <a:xfrm>
            <a:off x="430838" y="3841797"/>
            <a:ext cx="3094790" cy="177409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91440" rtlCol="0" anchor="ctr"/>
          <a:lstStyle/>
          <a:p>
            <a:pPr algn="ctr"/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What do you have?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7347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accent1">
                <a:lumMod val="75000"/>
              </a:schemeClr>
            </a:gs>
            <a:gs pos="0">
              <a:schemeClr val="tx1"/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C86A67E-440B-48F4-99DB-A7D68B8A1544}"/>
              </a:ext>
            </a:extLst>
          </p:cNvPr>
          <p:cNvSpPr txBox="1"/>
          <p:nvPr/>
        </p:nvSpPr>
        <p:spPr>
          <a:xfrm rot="21600000">
            <a:off x="234907" y="-633093"/>
            <a:ext cx="11734800" cy="360483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>
              <a:lnSpc>
                <a:spcPct val="150000"/>
              </a:lnSpc>
            </a:pPr>
            <a:r>
              <a:rPr lang="en-US" sz="16600" b="1" dirty="0">
                <a:solidFill>
                  <a:srgbClr val="9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 panose="03010101010101010101" pitchFamily="66" charset="0"/>
              </a:rPr>
              <a:t>IN</a:t>
            </a:r>
            <a:r>
              <a:rPr lang="en-US" sz="8800" b="1" i="1" cap="small" spc="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</a:t>
            </a:r>
            <a:r>
              <a:rPr lang="en-US" sz="7200" b="1" i="1" cap="small" spc="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owered Discipleship</a:t>
            </a:r>
            <a:endParaRPr lang="en-US" sz="9600" b="1" i="1" cap="small" spc="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F6E862-2D08-4827-B115-A11A941EDEAA}"/>
              </a:ext>
            </a:extLst>
          </p:cNvPr>
          <p:cNvSpPr txBox="1"/>
          <p:nvPr/>
        </p:nvSpPr>
        <p:spPr>
          <a:xfrm rot="21600000">
            <a:off x="958543" y="2448579"/>
            <a:ext cx="1028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spc="300" dirty="0">
                <a:solidFill>
                  <a:schemeClr val="bg1"/>
                </a:solidFill>
                <a:latin typeface="Segoe Print" panose="02000600000000000000" pitchFamily="2" charset="0"/>
              </a:rPr>
              <a:t>An Inductive Study of the Book of Acts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3C75903D-B40E-4F24-AF60-74748895B1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76200" y="6553200"/>
            <a:ext cx="1431255" cy="258077"/>
          </a:xfrm>
          <a:ln/>
        </p:spPr>
        <p:txBody>
          <a:bodyPr anchor="b"/>
          <a:lstStyle>
            <a:lvl1pPr>
              <a:defRPr sz="9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altLang="en-US" dirty="0"/>
              <a:t>© Eric F. Glover 2021</a:t>
            </a:r>
            <a:endParaRPr lang="en-US" altLang="en-US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290237-B79B-4964-A589-B4AE42C51781}"/>
              </a:ext>
            </a:extLst>
          </p:cNvPr>
          <p:cNvSpPr txBox="1"/>
          <p:nvPr/>
        </p:nvSpPr>
        <p:spPr>
          <a:xfrm>
            <a:off x="5807597" y="5107616"/>
            <a:ext cx="5608414" cy="132343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  <a:softEdge rad="3175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Confident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Discipleship</a:t>
            </a:r>
            <a:b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Acts 15:1-35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750B0F8-1512-49E1-B1CC-F5868A976E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6906" y="914400"/>
            <a:ext cx="533400" cy="869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495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18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26" name="Rectangle 20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F47D7F-FC7F-40E5-893A-5C6020103E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495" r="1" b="21016"/>
          <a:stretch/>
        </p:blipFill>
        <p:spPr>
          <a:xfrm rot="43080000">
            <a:off x="1137837" y="1003258"/>
            <a:ext cx="9916327" cy="476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678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BE536B-5A45-4FA1-A213-D2EFD94C4F93}"/>
              </a:ext>
            </a:extLst>
          </p:cNvPr>
          <p:cNvSpPr txBox="1"/>
          <p:nvPr/>
        </p:nvSpPr>
        <p:spPr>
          <a:xfrm>
            <a:off x="4495800" y="702353"/>
            <a:ext cx="7241180" cy="5546047"/>
          </a:xfrm>
          <a:prstGeom prst="rect">
            <a:avLst/>
          </a:prstGeom>
        </p:spPr>
        <p:txBody>
          <a:bodyPr vert="horz" lIns="91440" tIns="0" rIns="91440" bIns="45720" rtlCol="0" anchor="ctr">
            <a:noAutofit/>
          </a:bodyPr>
          <a:lstStyle/>
          <a:p>
            <a:pPr defTabSz="914400">
              <a:lnSpc>
                <a:spcPct val="250000"/>
              </a:lnSpc>
              <a:spcAft>
                <a:spcPts val="600"/>
              </a:spcAft>
            </a:pPr>
            <a:r>
              <a:rPr lang="en-US" sz="2800" b="1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Segoe UI Semibold" panose="020B0702040204020203" pitchFamily="34" charset="0"/>
              </a:rPr>
              <a:t>“But you will receive</a:t>
            </a:r>
            <a:br>
              <a:rPr lang="en-US" sz="2800" b="1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Segoe UI Semibold" panose="020B0702040204020203" pitchFamily="34" charset="0"/>
              </a:rPr>
            </a:br>
            <a:r>
              <a:rPr lang="en-US" sz="2800" b="1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Segoe UI Semibold" panose="020B0702040204020203" pitchFamily="34" charset="0"/>
              </a:rPr>
              <a:t>when the Holy Spirit has come on you, and you will be My witnesses in Jerusalem, in all Judea and Samaria, </a:t>
            </a:r>
            <a:br>
              <a:rPr lang="en-US" sz="2800" b="1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Segoe UI Semibold" panose="020B0702040204020203" pitchFamily="34" charset="0"/>
              </a:rPr>
            </a:br>
            <a:r>
              <a:rPr lang="en-US" sz="2800" b="1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Segoe UI Semibold" panose="020B0702040204020203" pitchFamily="34" charset="0"/>
              </a:rPr>
              <a:t>and to the ends of the earth.”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6F0809-F6DC-41A6-BCD5-838DB7B692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pPr defTabSz="914400">
              <a:spcAft>
                <a:spcPts val="600"/>
              </a:spcAft>
              <a:defRPr/>
            </a:pPr>
            <a:fld id="{525D6D22-F3CC-406C-AB7C-C30BB762FCEA}" type="slidenum">
              <a:rPr lang="en-US" alt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 defTabSz="914400">
                <a:spcAft>
                  <a:spcPts val="600"/>
                </a:spcAft>
                <a:defRPr/>
              </a:pPr>
              <a:t>3</a:t>
            </a:fld>
            <a:endParaRPr lang="en-US" alt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D5B596B-725A-4D4E-919B-0D56FA2E43E7}"/>
              </a:ext>
            </a:extLst>
          </p:cNvPr>
          <p:cNvSpPr/>
          <p:nvPr/>
        </p:nvSpPr>
        <p:spPr bwMode="auto">
          <a:xfrm>
            <a:off x="479793" y="516153"/>
            <a:ext cx="2720607" cy="855447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91440" rIns="91440" bIns="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600"/>
              </a:spcAft>
            </a:pPr>
            <a:r>
              <a:rPr lang="en-US" sz="4800" b="1" dirty="0">
                <a:solidFill>
                  <a:srgbClr val="9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Acts 1:8</a:t>
            </a:r>
            <a:endParaRPr lang="en-US" sz="4000" b="1" i="1" dirty="0">
              <a:latin typeface="Papyrus" panose="03070502060502030205" pitchFamily="66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987DA9-24EA-4650-99A2-F06BB3318B59}"/>
              </a:ext>
            </a:extLst>
          </p:cNvPr>
          <p:cNvSpPr txBox="1"/>
          <p:nvPr/>
        </p:nvSpPr>
        <p:spPr>
          <a:xfrm>
            <a:off x="8001000" y="886890"/>
            <a:ext cx="426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spc="-100" dirty="0">
                <a:solidFill>
                  <a:srgbClr val="9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ge Italic" panose="03070502040507070304" pitchFamily="66" charset="0"/>
                <a:cs typeface="Segoe UI Semibold" panose="020B0702040204020203" pitchFamily="34" charset="0"/>
              </a:rPr>
              <a:t>POWER</a:t>
            </a:r>
            <a:endParaRPr lang="en-US" sz="8000" dirty="0"/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784710D2-F55C-4E86-B4CF-E065281ED3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76200" y="6553200"/>
            <a:ext cx="1431255" cy="258077"/>
          </a:xfrm>
          <a:ln/>
        </p:spPr>
        <p:txBody>
          <a:bodyPr anchor="b"/>
          <a:lstStyle>
            <a:lvl1pPr>
              <a:defRPr sz="9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altLang="en-US" dirty="0"/>
              <a:t>© Eric F. Glover 2021</a:t>
            </a:r>
            <a:endParaRPr lang="en-US" altLang="en-US" b="1" dirty="0"/>
          </a:p>
        </p:txBody>
      </p:sp>
    </p:spTree>
    <p:extLst>
      <p:ext uri="{BB962C8B-B14F-4D97-AF65-F5344CB8AC3E}">
        <p14:creationId xmlns:p14="http://schemas.microsoft.com/office/powerpoint/2010/main" val="719571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ow: Left 6">
            <a:extLst>
              <a:ext uri="{FF2B5EF4-FFF2-40B4-BE49-F238E27FC236}">
                <a16:creationId xmlns:a16="http://schemas.microsoft.com/office/drawing/2014/main" id="{C9B3C52F-B0FE-4235-B6FC-0E291E893FE2}"/>
              </a:ext>
            </a:extLst>
          </p:cNvPr>
          <p:cNvSpPr/>
          <p:nvPr/>
        </p:nvSpPr>
        <p:spPr>
          <a:xfrm>
            <a:off x="7135192" y="5403368"/>
            <a:ext cx="824695" cy="540448"/>
          </a:xfrm>
          <a:prstGeom prst="lef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90CFC33-6A9F-45EE-9855-DE29E917CE59}"/>
              </a:ext>
            </a:extLst>
          </p:cNvPr>
          <p:cNvGrpSpPr/>
          <p:nvPr/>
        </p:nvGrpSpPr>
        <p:grpSpPr>
          <a:xfrm>
            <a:off x="8144057" y="0"/>
            <a:ext cx="4576628" cy="6858000"/>
            <a:chOff x="8144057" y="0"/>
            <a:chExt cx="4576628" cy="68580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70EC806-A073-4064-AA2E-39B50E125821}"/>
                </a:ext>
              </a:extLst>
            </p:cNvPr>
            <p:cNvSpPr/>
            <p:nvPr/>
          </p:nvSpPr>
          <p:spPr>
            <a:xfrm>
              <a:off x="8144057" y="0"/>
              <a:ext cx="4037834" cy="6858000"/>
            </a:xfrm>
            <a:prstGeom prst="rect">
              <a:avLst/>
            </a:prstGeom>
            <a:gradFill flip="none" rotWithShape="1">
              <a:gsLst>
                <a:gs pos="8000">
                  <a:srgbClr val="000000"/>
                </a:gs>
                <a:gs pos="100000">
                  <a:schemeClr val="accent1">
                    <a:lumMod val="75000"/>
                  </a:scheme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4115B42-2CDE-4870-A035-107AEF8DE0DF}"/>
                </a:ext>
              </a:extLst>
            </p:cNvPr>
            <p:cNvSpPr/>
            <p:nvPr/>
          </p:nvSpPr>
          <p:spPr>
            <a:xfrm>
              <a:off x="8150352" y="4352539"/>
              <a:ext cx="4041648" cy="2505456"/>
            </a:xfrm>
            <a:prstGeom prst="rect">
              <a:avLst/>
            </a:prstGeom>
            <a:gradFill flip="none" rotWithShape="1">
              <a:gsLst>
                <a:gs pos="2000">
                  <a:schemeClr val="accent1">
                    <a:alpha val="29000"/>
                  </a:schemeClr>
                </a:gs>
                <a:gs pos="100000">
                  <a:srgbClr val="000000">
                    <a:alpha val="30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65F6619C-FAE6-48DC-80CA-6D44FDB04C12}"/>
                </a:ext>
              </a:extLst>
            </p:cNvPr>
            <p:cNvSpPr/>
            <p:nvPr/>
          </p:nvSpPr>
          <p:spPr>
            <a:xfrm rot="1066979">
              <a:off x="8788765" y="1190693"/>
              <a:ext cx="3931920" cy="3931920"/>
            </a:xfrm>
            <a:prstGeom prst="ellipse">
              <a:avLst/>
            </a:prstGeom>
            <a:gradFill>
              <a:gsLst>
                <a:gs pos="2000">
                  <a:schemeClr val="accent1">
                    <a:alpha val="29000"/>
                    <a:lumMod val="100000"/>
                  </a:schemeClr>
                </a:gs>
                <a:gs pos="100000">
                  <a:srgbClr val="000000">
                    <a:alpha val="30000"/>
                  </a:srgbClr>
                </a:gs>
                <a:gs pos="100000">
                  <a:schemeClr val="tx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557725F-5149-44D1-ACB7-626F0A6DFEE8}"/>
              </a:ext>
            </a:extLst>
          </p:cNvPr>
          <p:cNvSpPr/>
          <p:nvPr/>
        </p:nvSpPr>
        <p:spPr bwMode="auto">
          <a:xfrm>
            <a:off x="413179" y="532842"/>
            <a:ext cx="6586491" cy="1696378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spPr>
        <p:txBody>
          <a:bodyPr vert="horz" lIns="91440" tIns="45720" rIns="91440" bIns="45720" numCol="1" rtlCol="0" anchor="b" anchorCtr="0" compatLnSpc="1">
            <a:prstTxWarp prst="textNoShape">
              <a:avLst/>
            </a:prstTxWarp>
            <a:noAutofit/>
            <a:sp3d extrusionH="57150">
              <a:bevelT w="38100" h="38100"/>
            </a:sp3d>
          </a:bodyPr>
          <a:lstStyle/>
          <a:p>
            <a:pPr defTabSz="914400">
              <a:spcBef>
                <a:spcPts val="600"/>
              </a:spcBef>
              <a:spcAft>
                <a:spcPts val="600"/>
              </a:spcAft>
              <a:tabLst>
                <a:tab pos="10801350" algn="r"/>
              </a:tabLst>
            </a:pPr>
            <a:r>
              <a:rPr lang="en-US" sz="4400" b="1" cap="small" dirty="0">
                <a:solidFill>
                  <a:srgbClr val="91010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+mj-cs"/>
              </a:rPr>
              <a:t>Saul &amp; Barnabas Commissioned</a:t>
            </a:r>
            <a:br>
              <a:rPr lang="en-US" sz="4000" b="1" cap="small" dirty="0">
                <a:solidFill>
                  <a:srgbClr val="91010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+mj-cs"/>
              </a:rPr>
            </a:br>
            <a:r>
              <a:rPr lang="en-US" sz="2400" dirty="0"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Acts 13:1-3</a:t>
            </a:r>
            <a:endParaRPr lang="en-US" sz="3000" dirty="0">
              <a:latin typeface="Segoe UI Semibold" panose="020B0702040204020203" pitchFamily="34" charset="0"/>
              <a:ea typeface="+mj-ea"/>
              <a:cs typeface="Segoe UI Semibold" panose="020B07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0830F8-9029-4B45-A638-0E29348F5A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538" y="2315091"/>
            <a:ext cx="6493131" cy="4181178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spPr>
        <p:txBody>
          <a:bodyPr vert="horz" lIns="91440" tIns="45720" rIns="91440" bIns="45720" numCol="1" rtlCol="0" anchorCtr="0" compatLnSpc="1">
            <a:prstTxWarp prst="textNoShape">
              <a:avLst/>
            </a:prstTxWarp>
            <a:normAutofit lnSpcReduction="10000"/>
          </a:bodyPr>
          <a:lstStyle/>
          <a:p>
            <a:pPr marL="0" indent="460375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spc="-25" baseline="30000" dirty="0">
                <a:effectLst/>
                <a:latin typeface="Segoe UI Semibold" panose="020B0702040204020203" pitchFamily="34" charset="0"/>
                <a:cs typeface="Segoe UI Semibold" panose="020B0702040204020203" pitchFamily="34" charset="0"/>
              </a:rPr>
              <a:t>1</a:t>
            </a:r>
            <a:r>
              <a:rPr lang="en-US" sz="2000" spc="-25" dirty="0">
                <a:effectLst/>
                <a:latin typeface="Segoe UI Semibold" panose="020B0702040204020203" pitchFamily="34" charset="0"/>
                <a:cs typeface="Segoe UI Semibold" panose="020B0702040204020203" pitchFamily="34" charset="0"/>
              </a:rPr>
              <a:t>Now in the church at Antioch there were prophets and teachers: Barnabas, Simeon who was called Niger, Lucius of Cyrene, Manaen, a close friend of Herod the tetrarch, and Saul. </a:t>
            </a:r>
          </a:p>
          <a:p>
            <a:pPr marL="0" indent="460375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spc="-25" baseline="30000" dirty="0">
                <a:effectLst/>
                <a:latin typeface="Segoe UI Semibold" panose="020B0702040204020203" pitchFamily="34" charset="0"/>
                <a:cs typeface="Segoe UI Semibold" panose="020B0702040204020203" pitchFamily="34" charset="0"/>
              </a:rPr>
              <a:t>2</a:t>
            </a:r>
            <a:r>
              <a:rPr lang="en-US" sz="2000" spc="-25" dirty="0">
                <a:effectLst/>
                <a:latin typeface="Segoe UI Semibold" panose="020B0702040204020203" pitchFamily="34" charset="0"/>
                <a:cs typeface="Segoe UI Semibold" panose="020B0702040204020203" pitchFamily="34" charset="0"/>
              </a:rPr>
              <a:t>As they were worshiping the Lord and fasting, the Holy Spirit said, “</a:t>
            </a:r>
            <a:r>
              <a:rPr lang="en-US" sz="2000" spc="-25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Set apart for me Barnabas and Saul for the work to which I have called them.</a:t>
            </a:r>
            <a:r>
              <a:rPr lang="en-US" sz="2000" spc="-25" dirty="0">
                <a:effectLst/>
                <a:latin typeface="Segoe UI Semibold" panose="020B0702040204020203" pitchFamily="34" charset="0"/>
                <a:cs typeface="Segoe UI Semibold" panose="020B0702040204020203" pitchFamily="34" charset="0"/>
              </a:rPr>
              <a:t>” </a:t>
            </a:r>
            <a:r>
              <a:rPr lang="en-US" sz="2000" spc="-25" baseline="30000" dirty="0">
                <a:effectLst/>
                <a:latin typeface="Segoe UI Semibold" panose="020B0702040204020203" pitchFamily="34" charset="0"/>
                <a:cs typeface="Segoe UI Semibold" panose="020B0702040204020203" pitchFamily="34" charset="0"/>
              </a:rPr>
              <a:t>3</a:t>
            </a:r>
            <a:r>
              <a:rPr lang="en-US" sz="2000" spc="-25" dirty="0">
                <a:effectLst/>
                <a:latin typeface="Segoe UI Semibold" panose="020B0702040204020203" pitchFamily="34" charset="0"/>
                <a:cs typeface="Segoe UI Semibold" panose="020B0702040204020203" pitchFamily="34" charset="0"/>
              </a:rPr>
              <a:t>Then after they had fasted, prayed, and laid hands on them, they sent them off.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96D35C99-2711-43DD-BCB2-069CC02597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838200" y="6356350"/>
            <a:ext cx="2049855" cy="3651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sz="900" b="1">
                <a:solidFill>
                  <a:schemeClr val="bg1"/>
                </a:solidFill>
                <a:latin typeface="+mn-lt"/>
              </a:defRPr>
            </a:lvl1pPr>
          </a:lstStyle>
          <a:p>
            <a:pPr defTabSz="914400">
              <a:spcAft>
                <a:spcPts val="600"/>
              </a:spcAft>
              <a:defRPr/>
            </a:pPr>
            <a:r>
              <a:rPr lang="en-US" altLang="en-US" sz="1200" b="0" dirty="0">
                <a:solidFill>
                  <a:srgbClr val="FFFFFF"/>
                </a:solidFill>
                <a:latin typeface="Calibri" panose="020F0502020204030204"/>
              </a:rPr>
              <a:t>© Eric F. Glover 2021</a:t>
            </a: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27A8950C-6A28-46DE-B208-C35887634C00}"/>
              </a:ext>
            </a:extLst>
          </p:cNvPr>
          <p:cNvSpPr txBox="1">
            <a:spLocks noChangeArrowheads="1"/>
          </p:cNvSpPr>
          <p:nvPr/>
        </p:nvSpPr>
        <p:spPr>
          <a:xfrm>
            <a:off x="76200" y="6553200"/>
            <a:ext cx="1431255" cy="258077"/>
          </a:xfrm>
          <a:prstGeom prst="rect">
            <a:avLst/>
          </a:prstGeom>
          <a:ln/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l" defTabSz="457200" rtl="0" eaLnBrk="1" latinLnBrk="0" hangingPunct="1">
              <a:defRPr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dirty="0"/>
              <a:t>© Eric F. Glover 2021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0E3854C-4454-4D05-8E68-2D76EC3ED4E8}"/>
              </a:ext>
            </a:extLst>
          </p:cNvPr>
          <p:cNvCxnSpPr>
            <a:cxnSpLocks/>
          </p:cNvCxnSpPr>
          <p:nvPr/>
        </p:nvCxnSpPr>
        <p:spPr>
          <a:xfrm>
            <a:off x="605216" y="2289273"/>
            <a:ext cx="6374719" cy="0"/>
          </a:xfrm>
          <a:prstGeom prst="line">
            <a:avLst/>
          </a:prstGeom>
          <a:ln w="28575">
            <a:solidFill>
              <a:srgbClr val="9101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6">
            <a:extLst>
              <a:ext uri="{FF2B5EF4-FFF2-40B4-BE49-F238E27FC236}">
                <a16:creationId xmlns:a16="http://schemas.microsoft.com/office/drawing/2014/main" id="{F253D238-642E-4A08-B412-D7D8A9AEDBF8}"/>
              </a:ext>
            </a:extLst>
          </p:cNvPr>
          <p:cNvSpPr txBox="1">
            <a:spLocks noChangeArrowheads="1"/>
          </p:cNvSpPr>
          <p:nvPr/>
        </p:nvSpPr>
        <p:spPr>
          <a:xfrm>
            <a:off x="10977824" y="6482455"/>
            <a:ext cx="118675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spcAft>
                <a:spcPts val="600"/>
              </a:spcAft>
              <a:defRPr/>
            </a:pPr>
            <a:fld id="{525D6D22-F3CC-406C-AB7C-C30BB762FCEA}" type="slidenum">
              <a:rPr lang="en-US" altLang="en-US" b="0" smtClean="0">
                <a:latin typeface="Calibri" panose="020F0502020204030204"/>
              </a:rPr>
              <a:pPr defTabSz="914400">
                <a:spcAft>
                  <a:spcPts val="600"/>
                </a:spcAft>
                <a:defRPr/>
              </a:pPr>
              <a:t>4</a:t>
            </a:fld>
            <a:endParaRPr lang="en-US" altLang="en-US" b="0" dirty="0">
              <a:latin typeface="Calibri" panose="020F0502020204030204"/>
            </a:endParaRPr>
          </a:p>
        </p:txBody>
      </p:sp>
      <p:sp>
        <p:nvSpPr>
          <p:cNvPr id="18" name="Rectangle 4">
            <a:extLst>
              <a:ext uri="{FF2B5EF4-FFF2-40B4-BE49-F238E27FC236}">
                <a16:creationId xmlns:a16="http://schemas.microsoft.com/office/drawing/2014/main" id="{A8322DE8-A563-489C-B952-82ACFBFF1066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spcAft>
                <a:spcPts val="600"/>
              </a:spcAft>
              <a:defRPr/>
            </a:pPr>
            <a:r>
              <a:rPr lang="en-US" altLang="en-US" sz="8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© Eric F. Glover 2021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EF2F433-75E0-442C-B703-389DE561AFD3}"/>
              </a:ext>
            </a:extLst>
          </p:cNvPr>
          <p:cNvSpPr/>
          <p:nvPr/>
        </p:nvSpPr>
        <p:spPr>
          <a:xfrm>
            <a:off x="8965376" y="717372"/>
            <a:ext cx="2813445" cy="1219138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en-US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God had already called Saul and Barnabas before He made it known </a:t>
            </a:r>
            <a:br>
              <a:rPr lang="en-US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to the church.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D740137E-A0E6-4BEF-B08E-A5F733F507C4}"/>
              </a:ext>
            </a:extLst>
          </p:cNvPr>
          <p:cNvSpPr/>
          <p:nvPr/>
        </p:nvSpPr>
        <p:spPr>
          <a:xfrm>
            <a:off x="8965376" y="2305955"/>
            <a:ext cx="2813445" cy="1007552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en-US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Like God’s call to Abram, the specifics were vague, but the call was clear.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7EE453D3-D429-4334-981D-006DC3B05544}"/>
              </a:ext>
            </a:extLst>
          </p:cNvPr>
          <p:cNvSpPr/>
          <p:nvPr/>
        </p:nvSpPr>
        <p:spPr>
          <a:xfrm>
            <a:off x="8965376" y="3682953"/>
            <a:ext cx="2813445" cy="1007552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en-US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In both cases, the response to God’s call required an adventurous step of faith.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D4C28218-F73B-407E-89CC-E1257CE3D6BB}"/>
              </a:ext>
            </a:extLst>
          </p:cNvPr>
          <p:cNvSpPr/>
          <p:nvPr/>
        </p:nvSpPr>
        <p:spPr>
          <a:xfrm>
            <a:off x="7701438" y="5117178"/>
            <a:ext cx="3744696" cy="1108307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en-US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The church embraced God’s call on Paul and Barnabas and laid hands on them to commission them into missionary service.</a:t>
            </a:r>
          </a:p>
        </p:txBody>
      </p:sp>
    </p:spTree>
    <p:extLst>
      <p:ext uri="{BB962C8B-B14F-4D97-AF65-F5344CB8AC3E}">
        <p14:creationId xmlns:p14="http://schemas.microsoft.com/office/powerpoint/2010/main" val="3534697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19" grpId="0" animBg="1"/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96D35C99-2711-43DD-BCB2-069CC02597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0" y="6492875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sz="900" b="1">
                <a:solidFill>
                  <a:schemeClr val="bg1"/>
                </a:solidFill>
                <a:latin typeface="+mn-lt"/>
              </a:defRPr>
            </a:lvl1pPr>
          </a:lstStyle>
          <a:p>
            <a:pPr defTabSz="914400">
              <a:spcAft>
                <a:spcPts val="600"/>
              </a:spcAft>
              <a:defRPr/>
            </a:pPr>
            <a:r>
              <a:rPr lang="en-US" altLang="en-US" sz="8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© Eric F. Glover 2021</a:t>
            </a:r>
            <a:endParaRPr lang="en-US" altLang="en-US" sz="800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67F5462F-1EAF-481E-9E06-460CAB3C38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658600" y="6455431"/>
            <a:ext cx="445913" cy="3651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pPr defTabSz="914400">
              <a:spcAft>
                <a:spcPts val="600"/>
              </a:spcAft>
              <a:defRPr/>
            </a:pPr>
            <a:fld id="{525D6D22-F3CC-406C-AB7C-C30BB762FCEA}" type="slidenum">
              <a:rPr lang="en-US" altLang="en-US" sz="100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pPr defTabSz="914400">
                <a:spcAft>
                  <a:spcPts val="600"/>
                </a:spcAft>
                <a:defRPr/>
              </a:pPr>
              <a:t>5</a:t>
            </a:fld>
            <a:endParaRPr lang="en-US" altLang="en-US" sz="1000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2D9A00D-07E4-4D9F-B81F-975867F4CE32}"/>
              </a:ext>
            </a:extLst>
          </p:cNvPr>
          <p:cNvSpPr/>
          <p:nvPr/>
        </p:nvSpPr>
        <p:spPr bwMode="auto">
          <a:xfrm>
            <a:off x="304800" y="294538"/>
            <a:ext cx="11658599" cy="1033669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tabLst>
                <a:tab pos="11255375" algn="r"/>
              </a:tabLst>
            </a:pPr>
            <a:r>
              <a:rPr lang="en-US" sz="4000" b="1" kern="1200" cap="small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Missionary Commissioning</a:t>
            </a:r>
            <a:endParaRPr lang="en-US" sz="3200" kern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+mj-ea"/>
              <a:cs typeface="Segoe UI" panose="020B0502040204020203" pitchFamily="34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087B4E1-480F-4CC5-85E4-147730C2378D}"/>
              </a:ext>
            </a:extLst>
          </p:cNvPr>
          <p:cNvSpPr txBox="1">
            <a:spLocks/>
          </p:cNvSpPr>
          <p:nvPr/>
        </p:nvSpPr>
        <p:spPr bwMode="auto">
          <a:xfrm>
            <a:off x="991778" y="2219117"/>
            <a:ext cx="10220054" cy="3962400"/>
          </a:xfrm>
          <a:prstGeom prst="rect">
            <a:avLst/>
          </a:prstGeo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spPr>
        <p:txBody>
          <a:bodyPr vert="horz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indent="460375" algn="just" defTabSz="91440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pc="-25" baseline="30000">
                <a:effectLst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defRPr>
            </a:lvl1pPr>
            <a:lvl2pPr marL="685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460375" indent="-460375" algn="l">
              <a:lnSpc>
                <a:spcPct val="100000"/>
              </a:lnSpc>
              <a:spcAft>
                <a:spcPts val="36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3200" i="1" baseline="0" dirty="0"/>
              <a:t>How many of you have attended a missionary commissioning service like this in the past?</a:t>
            </a:r>
          </a:p>
          <a:p>
            <a:pPr marL="460375" indent="-460375" algn="l">
              <a:lnSpc>
                <a:spcPct val="100000"/>
              </a:lnSpc>
              <a:spcAft>
                <a:spcPts val="36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3200" i="1" baseline="0" dirty="0"/>
              <a:t>Do we have anyone with us today, in person or online, who has been commissioned for missionary service?</a:t>
            </a:r>
          </a:p>
        </p:txBody>
      </p:sp>
    </p:spTree>
    <p:extLst>
      <p:ext uri="{BB962C8B-B14F-4D97-AF65-F5344CB8AC3E}">
        <p14:creationId xmlns:p14="http://schemas.microsoft.com/office/powerpoint/2010/main" val="1207763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4B52FE6-61FA-4F4C-A7AA-318E1D1D6A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F5B27F1-6818-46D1-8A07-095A58372413}"/>
              </a:ext>
            </a:extLst>
          </p:cNvPr>
          <p:cNvSpPr txBox="1"/>
          <p:nvPr/>
        </p:nvSpPr>
        <p:spPr>
          <a:xfrm>
            <a:off x="10171281" y="269718"/>
            <a:ext cx="1701690" cy="387191"/>
          </a:xfrm>
          <a:prstGeom prst="round2Same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46-48 AD</a:t>
            </a:r>
          </a:p>
        </p:txBody>
      </p:sp>
    </p:spTree>
    <p:extLst>
      <p:ext uri="{BB962C8B-B14F-4D97-AF65-F5344CB8AC3E}">
        <p14:creationId xmlns:p14="http://schemas.microsoft.com/office/powerpoint/2010/main" val="1240470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557725F-5149-44D1-ACB7-626F0A6DFEE8}"/>
              </a:ext>
            </a:extLst>
          </p:cNvPr>
          <p:cNvSpPr/>
          <p:nvPr/>
        </p:nvSpPr>
        <p:spPr bwMode="auto">
          <a:xfrm>
            <a:off x="304800" y="294538"/>
            <a:ext cx="11658599" cy="1033669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tabLst>
                <a:tab pos="11255375" algn="r"/>
              </a:tabLst>
            </a:pPr>
            <a:r>
              <a:rPr lang="en-US" sz="4000" b="1" cap="small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1st Missionary Journey</a:t>
            </a:r>
            <a:r>
              <a:rPr lang="en-US" sz="4000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	</a:t>
            </a:r>
            <a:r>
              <a:rPr lang="en-US" sz="3200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Acts 13:4-12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71BDC59-AB62-4E3E-98ED-9552F438EE52}"/>
              </a:ext>
            </a:extLst>
          </p:cNvPr>
          <p:cNvSpPr txBox="1">
            <a:spLocks/>
          </p:cNvSpPr>
          <p:nvPr/>
        </p:nvSpPr>
        <p:spPr bwMode="auto">
          <a:xfrm>
            <a:off x="591532" y="1753716"/>
            <a:ext cx="11020546" cy="4449738"/>
          </a:xfrm>
          <a:prstGeom prst="rect">
            <a:avLst/>
          </a:prstGeo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spPr>
        <p:txBody>
          <a:bodyPr vert="horz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indent="460375" algn="just" defTabSz="91440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pc="-25" baseline="30000">
                <a:effectLst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defRPr>
            </a:lvl1pPr>
            <a:lvl2pPr marL="685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>
              <a:lnSpc>
                <a:spcPct val="200000"/>
              </a:lnSpc>
              <a:buClr>
                <a:srgbClr val="C00000"/>
              </a:buClr>
            </a:pPr>
            <a:r>
              <a:rPr lang="en-US" sz="2000" dirty="0"/>
              <a:t>4</a:t>
            </a:r>
            <a:r>
              <a:rPr lang="en-US" sz="2000" baseline="0" dirty="0"/>
              <a:t>So being sent out by the Holy Spirit, they went down to Seleucia, and from there </a:t>
            </a:r>
            <a:r>
              <a:rPr lang="en-US" sz="2000" baseline="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they sailed to Cyprus</a:t>
            </a:r>
            <a:r>
              <a:rPr lang="en-US" sz="2000" baseline="0" dirty="0"/>
              <a:t>. </a:t>
            </a:r>
            <a:r>
              <a:rPr lang="en-US" sz="2000" dirty="0"/>
              <a:t>5</a:t>
            </a:r>
            <a:r>
              <a:rPr lang="en-US" sz="2000" baseline="0" dirty="0"/>
              <a:t>Arriving in Salamis, they proclaimed the word of God in the Jewish synagogues. They also had John as their assistant. </a:t>
            </a:r>
            <a:r>
              <a:rPr lang="en-US" sz="2000" dirty="0"/>
              <a:t>6</a:t>
            </a:r>
            <a:r>
              <a:rPr lang="en-US" sz="2000" baseline="0" dirty="0"/>
              <a:t>When they had traveled the whole island as far as Paphos, they came across a sorcerer, a Jewish false prophet named Bar-Jesus. </a:t>
            </a:r>
            <a:r>
              <a:rPr lang="en-US" sz="2000" dirty="0"/>
              <a:t>7</a:t>
            </a:r>
            <a:r>
              <a:rPr lang="en-US" sz="2000" baseline="0" dirty="0"/>
              <a:t>He was with the proconsul, Sergius Paulus, an intelligent man. This man summoned Barnabas and Saul and wanted to hear the word of God. </a:t>
            </a:r>
            <a:r>
              <a:rPr lang="en-US" sz="2000" dirty="0"/>
              <a:t>8</a:t>
            </a:r>
            <a:r>
              <a:rPr lang="en-US" sz="2000" baseline="0" dirty="0"/>
              <a:t>But Elymas the sorcerer (that is the meaning of his name) opposed them and tried to turn the proconsul away from the faith. 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96D35C99-2711-43DD-BCB2-069CC02597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0" y="6492875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sz="900" b="1">
                <a:solidFill>
                  <a:schemeClr val="bg1"/>
                </a:solidFill>
                <a:latin typeface="+mn-lt"/>
              </a:defRPr>
            </a:lvl1pPr>
          </a:lstStyle>
          <a:p>
            <a:pPr defTabSz="914400">
              <a:spcAft>
                <a:spcPts val="600"/>
              </a:spcAft>
              <a:defRPr/>
            </a:pPr>
            <a:r>
              <a:rPr lang="en-US" altLang="en-US" sz="8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© Eric F. Glover 2021</a:t>
            </a:r>
            <a:endParaRPr lang="en-US" altLang="en-US" sz="800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67F5462F-1EAF-481E-9E06-460CAB3C38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658600" y="6455431"/>
            <a:ext cx="445913" cy="3651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pPr defTabSz="914400">
              <a:spcAft>
                <a:spcPts val="600"/>
              </a:spcAft>
              <a:defRPr/>
            </a:pPr>
            <a:fld id="{525D6D22-F3CC-406C-AB7C-C30BB762FCEA}" type="slidenum">
              <a:rPr lang="en-US" altLang="en-US" sz="100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pPr defTabSz="914400">
                <a:spcAft>
                  <a:spcPts val="600"/>
                </a:spcAft>
                <a:defRPr/>
              </a:pPr>
              <a:t>7</a:t>
            </a:fld>
            <a:endParaRPr lang="en-US" altLang="en-US" sz="1000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6455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71BDC59-AB62-4E3E-98ED-9552F438EE52}"/>
              </a:ext>
            </a:extLst>
          </p:cNvPr>
          <p:cNvSpPr txBox="1">
            <a:spLocks/>
          </p:cNvSpPr>
          <p:nvPr/>
        </p:nvSpPr>
        <p:spPr bwMode="auto">
          <a:xfrm>
            <a:off x="585727" y="1727403"/>
            <a:ext cx="11020546" cy="4449738"/>
          </a:xfrm>
          <a:prstGeom prst="rect">
            <a:avLst/>
          </a:prstGeo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spPr>
        <p:txBody>
          <a:bodyPr vert="horz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indent="460375" algn="just" defTabSz="91440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pc="-25" baseline="30000">
                <a:effectLst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defRPr>
            </a:lvl1pPr>
            <a:lvl2pPr marL="685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>
              <a:lnSpc>
                <a:spcPct val="200000"/>
              </a:lnSpc>
              <a:buClr>
                <a:srgbClr val="C00000"/>
              </a:buClr>
            </a:pPr>
            <a:r>
              <a:rPr lang="en-US" sz="2000" dirty="0"/>
              <a:t>9</a:t>
            </a:r>
            <a:r>
              <a:rPr lang="en-US" sz="2000" baseline="0" dirty="0"/>
              <a:t>But </a:t>
            </a:r>
            <a:r>
              <a:rPr lang="en-US" sz="2000" baseline="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Saul—also called Paul</a:t>
            </a:r>
            <a:r>
              <a:rPr lang="en-US" sz="2000" baseline="0" dirty="0"/>
              <a:t>—filled with the Holy Spirit, stared straight at Elymas </a:t>
            </a:r>
            <a:r>
              <a:rPr lang="en-US" sz="2000" dirty="0"/>
              <a:t>10</a:t>
            </a:r>
            <a:r>
              <a:rPr lang="en-US" sz="2000" baseline="0" dirty="0"/>
              <a:t>and said, “You are full of all kinds of deceit and trickery, you son of the devil and enemy of all that is right. </a:t>
            </a:r>
          </a:p>
          <a:p>
            <a:pPr indent="0">
              <a:lnSpc>
                <a:spcPct val="200000"/>
              </a:lnSpc>
              <a:buClr>
                <a:srgbClr val="C00000"/>
              </a:buClr>
            </a:pPr>
            <a:r>
              <a:rPr lang="en-US" sz="2000" baseline="0" dirty="0"/>
              <a:t>Won’t you ever stop perverting the straight paths of the Lord? </a:t>
            </a:r>
            <a:r>
              <a:rPr lang="en-US" sz="2000" dirty="0"/>
              <a:t>11</a:t>
            </a:r>
            <a:r>
              <a:rPr lang="en-US" sz="2000" baseline="0" dirty="0"/>
              <a:t>Now, look, the Lord’s hand is against you. You are going to be blind, and will not see the sun for a time.” Immediately a mist and darkness fell on him, and he went around seeking someone to lead him by the hand. </a:t>
            </a:r>
          </a:p>
          <a:p>
            <a:pPr>
              <a:lnSpc>
                <a:spcPct val="200000"/>
              </a:lnSpc>
              <a:buClr>
                <a:srgbClr val="C00000"/>
              </a:buClr>
            </a:pPr>
            <a:r>
              <a:rPr lang="en-US" sz="2000" dirty="0"/>
              <a:t>12</a:t>
            </a:r>
            <a:r>
              <a:rPr lang="en-US" sz="2000" baseline="0" dirty="0"/>
              <a:t>Then, when he saw what happened, </a:t>
            </a:r>
            <a:r>
              <a:rPr lang="en-US" sz="2000" baseline="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the proconsul believed, because he was astonished at the teaching of the Lord.</a:t>
            </a:r>
            <a:endParaRPr lang="en-US" baseline="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96D35C99-2711-43DD-BCB2-069CC02597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0" y="6492875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sz="900" b="1">
                <a:solidFill>
                  <a:schemeClr val="bg1"/>
                </a:solidFill>
                <a:latin typeface="+mn-lt"/>
              </a:defRPr>
            </a:lvl1pPr>
          </a:lstStyle>
          <a:p>
            <a:pPr defTabSz="914400">
              <a:spcAft>
                <a:spcPts val="600"/>
              </a:spcAft>
              <a:defRPr/>
            </a:pPr>
            <a:r>
              <a:rPr lang="en-US" altLang="en-US" sz="8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© Eric F. Glover 2021</a:t>
            </a:r>
            <a:endParaRPr lang="en-US" altLang="en-US" sz="800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67F5462F-1EAF-481E-9E06-460CAB3C38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658600" y="6455431"/>
            <a:ext cx="445913" cy="3651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pPr defTabSz="914400">
              <a:spcAft>
                <a:spcPts val="600"/>
              </a:spcAft>
              <a:defRPr/>
            </a:pPr>
            <a:fld id="{525D6D22-F3CC-406C-AB7C-C30BB762FCEA}" type="slidenum">
              <a:rPr lang="en-US" altLang="en-US" sz="100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pPr defTabSz="914400">
                <a:spcAft>
                  <a:spcPts val="600"/>
                </a:spcAft>
                <a:defRPr/>
              </a:pPr>
              <a:t>8</a:t>
            </a:fld>
            <a:endParaRPr lang="en-US" altLang="en-US" sz="1000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604E9FC-B8F0-4B96-9D2E-A375D816DE2B}"/>
              </a:ext>
            </a:extLst>
          </p:cNvPr>
          <p:cNvSpPr/>
          <p:nvPr/>
        </p:nvSpPr>
        <p:spPr bwMode="auto">
          <a:xfrm>
            <a:off x="304800" y="294538"/>
            <a:ext cx="11658599" cy="1033669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tabLst>
                <a:tab pos="11255375" algn="r"/>
              </a:tabLst>
            </a:pPr>
            <a:r>
              <a:rPr lang="en-US" sz="4000" b="1" cap="small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1st Missionary Journey</a:t>
            </a:r>
            <a:r>
              <a:rPr lang="en-US" sz="4000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	</a:t>
            </a:r>
            <a:r>
              <a:rPr lang="en-US" sz="3200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Acts 13:4-12</a:t>
            </a:r>
          </a:p>
        </p:txBody>
      </p:sp>
    </p:spTree>
    <p:extLst>
      <p:ext uri="{BB962C8B-B14F-4D97-AF65-F5344CB8AC3E}">
        <p14:creationId xmlns:p14="http://schemas.microsoft.com/office/powerpoint/2010/main" val="14953613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96D35C99-2711-43DD-BCB2-069CC02597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0" y="6492875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sz="900" b="1">
                <a:solidFill>
                  <a:schemeClr val="bg1"/>
                </a:solidFill>
                <a:latin typeface="+mn-lt"/>
              </a:defRPr>
            </a:lvl1pPr>
          </a:lstStyle>
          <a:p>
            <a:pPr defTabSz="914400">
              <a:spcAft>
                <a:spcPts val="600"/>
              </a:spcAft>
              <a:defRPr/>
            </a:pPr>
            <a:r>
              <a:rPr lang="en-US" altLang="en-US" sz="8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© Eric F. Glover 2021</a:t>
            </a:r>
            <a:endParaRPr lang="en-US" altLang="en-US" sz="800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67F5462F-1EAF-481E-9E06-460CAB3C38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658600" y="6455431"/>
            <a:ext cx="445913" cy="3651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pPr defTabSz="914400">
              <a:spcAft>
                <a:spcPts val="600"/>
              </a:spcAft>
              <a:defRPr/>
            </a:pPr>
            <a:fld id="{525D6D22-F3CC-406C-AB7C-C30BB762FCEA}" type="slidenum">
              <a:rPr lang="en-US" altLang="en-US" sz="100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pPr defTabSz="914400">
                <a:spcAft>
                  <a:spcPts val="600"/>
                </a:spcAft>
                <a:defRPr/>
              </a:pPr>
              <a:t>9</a:t>
            </a:fld>
            <a:endParaRPr lang="en-US" altLang="en-US" sz="1000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8EAA9F-D722-4437-906D-1E721086D0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2406" b="20121"/>
          <a:stretch/>
        </p:blipFill>
        <p:spPr>
          <a:xfrm>
            <a:off x="459350" y="2851767"/>
            <a:ext cx="5903468" cy="30281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9CFB5E9-187A-4EED-BD2D-E5C14323335B}"/>
              </a:ext>
            </a:extLst>
          </p:cNvPr>
          <p:cNvSpPr txBox="1"/>
          <p:nvPr/>
        </p:nvSpPr>
        <p:spPr>
          <a:xfrm>
            <a:off x="6907341" y="2177449"/>
            <a:ext cx="4753572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2763" marR="0" lvl="1" indent="-512763">
              <a:spcBef>
                <a:spcPts val="0"/>
              </a:spcBef>
              <a:spcAft>
                <a:spcPts val="3000"/>
              </a:spcAft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en-US" sz="1800" spc="-25" dirty="0">
                <a:effectLst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Homeland of Barnabas, the capital city was Paphos.</a:t>
            </a:r>
          </a:p>
          <a:p>
            <a:pPr marL="512763" marR="0" lvl="1" indent="-512763">
              <a:spcBef>
                <a:spcPts val="0"/>
              </a:spcBef>
              <a:spcAft>
                <a:spcPts val="3000"/>
              </a:spcAft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en-US" sz="1800" spc="-25" dirty="0">
                <a:effectLst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They were opposed in Paphos by Bar-Jesus (aka Elymas the sorcerer)</a:t>
            </a:r>
          </a:p>
          <a:p>
            <a:pPr marL="512763" marR="0" lvl="1" indent="-512763">
              <a:spcBef>
                <a:spcPts val="0"/>
              </a:spcBef>
              <a:spcAft>
                <a:spcPts val="3000"/>
              </a:spcAft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en-US" sz="1800" spc="-25" dirty="0">
                <a:effectLst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Sergius Paulus was Paul’s first recorded individual conversion and the first totally Gentile convert with no religious background in Judaism.</a:t>
            </a:r>
          </a:p>
          <a:p>
            <a:pPr marL="512763" marR="0" lvl="1" indent="-512763">
              <a:spcBef>
                <a:spcPts val="0"/>
              </a:spcBef>
              <a:spcAft>
                <a:spcPts val="3000"/>
              </a:spcAft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en-US" sz="1800" spc="-25" dirty="0">
                <a:effectLst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Luke switched from Saul to Paul (13:9) signaling the move into Gentile territory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9045ABD-7441-4589-8D43-9D8C879D9411}"/>
              </a:ext>
            </a:extLst>
          </p:cNvPr>
          <p:cNvSpPr/>
          <p:nvPr/>
        </p:nvSpPr>
        <p:spPr>
          <a:xfrm>
            <a:off x="1193403" y="2023362"/>
            <a:ext cx="4435363" cy="541041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>
              <a:tabLst>
                <a:tab pos="5545138" algn="r"/>
              </a:tabLst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Ministry to Cyprus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56DF461-03E6-48F3-883C-4B1709CC4A2D}"/>
              </a:ext>
            </a:extLst>
          </p:cNvPr>
          <p:cNvSpPr/>
          <p:nvPr/>
        </p:nvSpPr>
        <p:spPr bwMode="auto">
          <a:xfrm>
            <a:off x="304800" y="294538"/>
            <a:ext cx="11658599" cy="1033669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tabLst>
                <a:tab pos="11255375" algn="r"/>
              </a:tabLst>
            </a:pPr>
            <a:r>
              <a:rPr lang="en-US" sz="4000" b="1" cap="small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1st Missionary Journey</a:t>
            </a:r>
            <a:r>
              <a:rPr lang="en-US" sz="4000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	</a:t>
            </a:r>
            <a:r>
              <a:rPr lang="en-US" sz="3200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Acts 13:4-12</a:t>
            </a:r>
          </a:p>
        </p:txBody>
      </p:sp>
    </p:spTree>
    <p:extLst>
      <p:ext uri="{BB962C8B-B14F-4D97-AF65-F5344CB8AC3E}">
        <p14:creationId xmlns:p14="http://schemas.microsoft.com/office/powerpoint/2010/main" val="2428377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 Presentatio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5465</TotalTime>
  <Words>1283</Words>
  <Application>Microsoft Office PowerPoint</Application>
  <PresentationFormat>Widescreen</PresentationFormat>
  <Paragraphs>104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0" baseType="lpstr">
      <vt:lpstr>Arial</vt:lpstr>
      <vt:lpstr>Calibri</vt:lpstr>
      <vt:lpstr>Calibri Light</vt:lpstr>
      <vt:lpstr>Impact</vt:lpstr>
      <vt:lpstr>Lucida Handwriting</vt:lpstr>
      <vt:lpstr>Papyrus</vt:lpstr>
      <vt:lpstr>Rage Italic</vt:lpstr>
      <vt:lpstr>Segoe Print</vt:lpstr>
      <vt:lpstr>Segoe UI</vt:lpstr>
      <vt:lpstr>Segoe UI Black</vt:lpstr>
      <vt:lpstr>Segoe UI Semibold</vt:lpstr>
      <vt:lpstr>Wingdings</vt:lpstr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BeSharpCreative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Feit</dc:creator>
  <cp:lastModifiedBy>Eric Glover</cp:lastModifiedBy>
  <cp:revision>76</cp:revision>
  <cp:lastPrinted>2021-05-22T16:51:17Z</cp:lastPrinted>
  <dcterms:created xsi:type="dcterms:W3CDTF">2009-01-23T02:45:09Z</dcterms:created>
  <dcterms:modified xsi:type="dcterms:W3CDTF">2021-05-23T02:03:27Z</dcterms:modified>
</cp:coreProperties>
</file>