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60" r:id="rId1"/>
  </p:sldMasterIdLst>
  <p:sldIdLst>
    <p:sldId id="391" r:id="rId2"/>
    <p:sldId id="392" r:id="rId3"/>
    <p:sldId id="394" r:id="rId4"/>
    <p:sldId id="286" r:id="rId5"/>
    <p:sldId id="367" r:id="rId6"/>
    <p:sldId id="398" r:id="rId7"/>
    <p:sldId id="396" r:id="rId8"/>
    <p:sldId id="397" r:id="rId9"/>
    <p:sldId id="399" r:id="rId10"/>
    <p:sldId id="377" r:id="rId11"/>
    <p:sldId id="401" r:id="rId12"/>
    <p:sldId id="400" r:id="rId13"/>
    <p:sldId id="405" r:id="rId14"/>
    <p:sldId id="403" r:id="rId15"/>
    <p:sldId id="406" r:id="rId16"/>
    <p:sldId id="383" r:id="rId17"/>
    <p:sldId id="407" r:id="rId18"/>
    <p:sldId id="408" r:id="rId19"/>
    <p:sldId id="390" r:id="rId20"/>
  </p:sldIdLst>
  <p:sldSz cx="12192000" cy="6858000"/>
  <p:notesSz cx="7315200" cy="96012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C000"/>
    <a:srgbClr val="8F0000"/>
    <a:srgbClr val="FFCC00"/>
    <a:srgbClr val="910101"/>
    <a:srgbClr val="FBF2D5"/>
    <a:srgbClr val="F2D799"/>
    <a:srgbClr val="813002"/>
    <a:srgbClr val="C47A1B"/>
    <a:srgbClr val="AF0002"/>
    <a:srgbClr val="5EADD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2DC1B20-653F-4C84-A2F8-101B3A05B5CE}" v="783" dt="2021-05-15T17:28:03.226"/>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3040" autoAdjust="0"/>
    <p:restoredTop sz="96564" autoAdjust="0"/>
  </p:normalViewPr>
  <p:slideViewPr>
    <p:cSldViewPr snapToGrid="0">
      <p:cViewPr varScale="1">
        <p:scale>
          <a:sx n="116" d="100"/>
          <a:sy n="116" d="100"/>
        </p:scale>
        <p:origin x="1579" y="101"/>
      </p:cViewPr>
      <p:guideLst>
        <p:guide orient="horz" pos="2160"/>
        <p:guide pos="384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40" d="100"/>
        <a:sy n="140" d="100"/>
      </p:scale>
      <p:origin x="0" y="-2074"/>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microsoft.com/office/2015/10/relationships/revisionInfo" Target="revisionInfo.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microsoft.com/office/2016/11/relationships/changesInfo" Target="changesInfos/changesInfo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Eric Glover" userId="47c2a8b81aae47a8" providerId="LiveId" clId="{02DC1B20-653F-4C84-A2F8-101B3A05B5CE}"/>
    <pc:docChg chg="undo redo custSel addSld delSld modSld sldOrd">
      <pc:chgData name="Eric Glover" userId="47c2a8b81aae47a8" providerId="LiveId" clId="{02DC1B20-653F-4C84-A2F8-101B3A05B5CE}" dt="2021-05-15T17:28:49.315" v="6485" actId="1037"/>
      <pc:docMkLst>
        <pc:docMk/>
      </pc:docMkLst>
      <pc:sldChg chg="addSp delSp modSp mod modAnim">
        <pc:chgData name="Eric Glover" userId="47c2a8b81aae47a8" providerId="LiveId" clId="{02DC1B20-653F-4C84-A2F8-101B3A05B5CE}" dt="2021-05-15T17:08:03.442" v="6178" actId="14838"/>
        <pc:sldMkLst>
          <pc:docMk/>
          <pc:sldMk cId="2440525023" sldId="367"/>
        </pc:sldMkLst>
        <pc:spChg chg="mod">
          <ac:chgData name="Eric Glover" userId="47c2a8b81aae47a8" providerId="LiveId" clId="{02DC1B20-653F-4C84-A2F8-101B3A05B5CE}" dt="2021-05-15T17:08:03.442" v="6178" actId="14838"/>
          <ac:spMkLst>
            <pc:docMk/>
            <pc:sldMk cId="2440525023" sldId="367"/>
            <ac:spMk id="3" creationId="{930830F8-9029-4B45-A638-0E29348F5AAB}"/>
          </ac:spMkLst>
        </pc:spChg>
        <pc:spChg chg="mod">
          <ac:chgData name="Eric Glover" userId="47c2a8b81aae47a8" providerId="LiveId" clId="{02DC1B20-653F-4C84-A2F8-101B3A05B5CE}" dt="2021-05-15T14:51:47.852" v="2359" actId="14100"/>
          <ac:spMkLst>
            <pc:docMk/>
            <pc:sldMk cId="2440525023" sldId="367"/>
            <ac:spMk id="4" creationId="{3557725F-5149-44D1-ACB7-626F0A6DFEE8}"/>
          </ac:spMkLst>
        </pc:spChg>
        <pc:spChg chg="mod">
          <ac:chgData name="Eric Glover" userId="47c2a8b81aae47a8" providerId="LiveId" clId="{02DC1B20-653F-4C84-A2F8-101B3A05B5CE}" dt="2021-05-15T15:28:15.058" v="3613" actId="1037"/>
          <ac:spMkLst>
            <pc:docMk/>
            <pc:sldMk cId="2440525023" sldId="367"/>
            <ac:spMk id="8" creationId="{67F5462F-1EAF-481E-9E06-460CAB3C384C}"/>
          </ac:spMkLst>
        </pc:spChg>
        <pc:spChg chg="add mod">
          <ac:chgData name="Eric Glover" userId="47c2a8b81aae47a8" providerId="LiveId" clId="{02DC1B20-653F-4C84-A2F8-101B3A05B5CE}" dt="2021-05-15T17:07:32.917" v="6175" actId="20577"/>
          <ac:spMkLst>
            <pc:docMk/>
            <pc:sldMk cId="2440525023" sldId="367"/>
            <ac:spMk id="9" creationId="{6491AC4E-590A-4BFC-B11E-8AADF93F7437}"/>
          </ac:spMkLst>
        </pc:spChg>
        <pc:spChg chg="del">
          <ac:chgData name="Eric Glover" userId="47c2a8b81aae47a8" providerId="LiveId" clId="{02DC1B20-653F-4C84-A2F8-101B3A05B5CE}" dt="2021-05-15T13:33:03.349" v="30" actId="478"/>
          <ac:spMkLst>
            <pc:docMk/>
            <pc:sldMk cId="2440525023" sldId="367"/>
            <ac:spMk id="10" creationId="{78DA685F-E35C-4250-8157-53064BE74FC1}"/>
          </ac:spMkLst>
        </pc:spChg>
        <pc:spChg chg="add mod">
          <ac:chgData name="Eric Glover" userId="47c2a8b81aae47a8" providerId="LiveId" clId="{02DC1B20-653F-4C84-A2F8-101B3A05B5CE}" dt="2021-05-15T14:51:07.439" v="2241" actId="164"/>
          <ac:spMkLst>
            <pc:docMk/>
            <pc:sldMk cId="2440525023" sldId="367"/>
            <ac:spMk id="14" creationId="{670EC806-A073-4064-AA2E-39B50E125821}"/>
          </ac:spMkLst>
        </pc:spChg>
        <pc:spChg chg="add mod">
          <ac:chgData name="Eric Glover" userId="47c2a8b81aae47a8" providerId="LiveId" clId="{02DC1B20-653F-4C84-A2F8-101B3A05B5CE}" dt="2021-05-15T14:51:07.439" v="2241" actId="164"/>
          <ac:spMkLst>
            <pc:docMk/>
            <pc:sldMk cId="2440525023" sldId="367"/>
            <ac:spMk id="15" creationId="{C4115B42-2CDE-4870-A035-107AEF8DE0DF}"/>
          </ac:spMkLst>
        </pc:spChg>
        <pc:spChg chg="add del">
          <ac:chgData name="Eric Glover" userId="47c2a8b81aae47a8" providerId="LiveId" clId="{02DC1B20-653F-4C84-A2F8-101B3A05B5CE}" dt="2021-05-15T14:47:02.751" v="2171" actId="11529"/>
          <ac:spMkLst>
            <pc:docMk/>
            <pc:sldMk cId="2440525023" sldId="367"/>
            <ac:spMk id="16" creationId="{50018F99-E6AE-4366-9285-0E0F4CB58C02}"/>
          </ac:spMkLst>
        </pc:spChg>
        <pc:spChg chg="add mod">
          <ac:chgData name="Eric Glover" userId="47c2a8b81aae47a8" providerId="LiveId" clId="{02DC1B20-653F-4C84-A2F8-101B3A05B5CE}" dt="2021-05-15T14:51:07.439" v="2241" actId="164"/>
          <ac:spMkLst>
            <pc:docMk/>
            <pc:sldMk cId="2440525023" sldId="367"/>
            <ac:spMk id="17" creationId="{65F6619C-FAE6-48DC-80CA-6D44FDB04C12}"/>
          </ac:spMkLst>
        </pc:spChg>
        <pc:spChg chg="add del mod">
          <ac:chgData name="Eric Glover" userId="47c2a8b81aae47a8" providerId="LiveId" clId="{02DC1B20-653F-4C84-A2F8-101B3A05B5CE}" dt="2021-05-15T14:45:07.758" v="2154" actId="478"/>
          <ac:spMkLst>
            <pc:docMk/>
            <pc:sldMk cId="2440525023" sldId="367"/>
            <ac:spMk id="18" creationId="{B116F0BF-A9F8-47CC-BA46-5D1267A228BF}"/>
          </ac:spMkLst>
        </pc:spChg>
        <pc:spChg chg="add del mod">
          <ac:chgData name="Eric Glover" userId="47c2a8b81aae47a8" providerId="LiveId" clId="{02DC1B20-653F-4C84-A2F8-101B3A05B5CE}" dt="2021-05-15T14:46:20.782" v="2165" actId="478"/>
          <ac:spMkLst>
            <pc:docMk/>
            <pc:sldMk cId="2440525023" sldId="367"/>
            <ac:spMk id="19" creationId="{AA0E123D-6775-42D1-B4CB-392DD1E00673}"/>
          </ac:spMkLst>
        </pc:spChg>
        <pc:spChg chg="add del mod">
          <ac:chgData name="Eric Glover" userId="47c2a8b81aae47a8" providerId="LiveId" clId="{02DC1B20-653F-4C84-A2F8-101B3A05B5CE}" dt="2021-05-15T14:43:49.443" v="2153"/>
          <ac:spMkLst>
            <pc:docMk/>
            <pc:sldMk cId="2440525023" sldId="367"/>
            <ac:spMk id="21" creationId="{C067EBFE-6D14-4EF2-A118-54A53DBECA13}"/>
          </ac:spMkLst>
        </pc:spChg>
        <pc:spChg chg="add mod">
          <ac:chgData name="Eric Glover" userId="47c2a8b81aae47a8" providerId="LiveId" clId="{02DC1B20-653F-4C84-A2F8-101B3A05B5CE}" dt="2021-05-15T17:07:04.031" v="6174" actId="1035"/>
          <ac:spMkLst>
            <pc:docMk/>
            <pc:sldMk cId="2440525023" sldId="367"/>
            <ac:spMk id="24" creationId="{E463B301-DEA6-40C5-AE3E-923C2B063994}"/>
          </ac:spMkLst>
        </pc:spChg>
        <pc:spChg chg="add del mod">
          <ac:chgData name="Eric Glover" userId="47c2a8b81aae47a8" providerId="LiveId" clId="{02DC1B20-653F-4C84-A2F8-101B3A05B5CE}" dt="2021-05-15T15:00:18.777" v="2648" actId="478"/>
          <ac:spMkLst>
            <pc:docMk/>
            <pc:sldMk cId="2440525023" sldId="367"/>
            <ac:spMk id="25" creationId="{8D1E5D65-2DAA-46A9-88E8-7D85AEF73E9F}"/>
          </ac:spMkLst>
        </pc:spChg>
        <pc:spChg chg="add del mod">
          <ac:chgData name="Eric Glover" userId="47c2a8b81aae47a8" providerId="LiveId" clId="{02DC1B20-653F-4C84-A2F8-101B3A05B5CE}" dt="2021-05-15T15:02:21.161" v="2796" actId="478"/>
          <ac:spMkLst>
            <pc:docMk/>
            <pc:sldMk cId="2440525023" sldId="367"/>
            <ac:spMk id="26" creationId="{E16FA978-C090-4BDB-84CB-80EE0355AB7F}"/>
          </ac:spMkLst>
        </pc:spChg>
        <pc:spChg chg="add del mod">
          <ac:chgData name="Eric Glover" userId="47c2a8b81aae47a8" providerId="LiveId" clId="{02DC1B20-653F-4C84-A2F8-101B3A05B5CE}" dt="2021-05-15T15:10:58.926" v="3136" actId="478"/>
          <ac:spMkLst>
            <pc:docMk/>
            <pc:sldMk cId="2440525023" sldId="367"/>
            <ac:spMk id="30" creationId="{F45ABCE8-AFE1-48E2-B3F6-D49CC4753A1F}"/>
          </ac:spMkLst>
        </pc:spChg>
        <pc:spChg chg="add mod">
          <ac:chgData name="Eric Glover" userId="47c2a8b81aae47a8" providerId="LiveId" clId="{02DC1B20-653F-4C84-A2F8-101B3A05B5CE}" dt="2021-05-15T15:27:51.561" v="3578"/>
          <ac:spMkLst>
            <pc:docMk/>
            <pc:sldMk cId="2440525023" sldId="367"/>
            <ac:spMk id="31" creationId="{31D51988-52B1-414B-91F7-FD735F52267A}"/>
          </ac:spMkLst>
        </pc:spChg>
        <pc:spChg chg="add del mod">
          <ac:chgData name="Eric Glover" userId="47c2a8b81aae47a8" providerId="LiveId" clId="{02DC1B20-653F-4C84-A2F8-101B3A05B5CE}" dt="2021-05-15T15:28:00.128" v="3579" actId="478"/>
          <ac:spMkLst>
            <pc:docMk/>
            <pc:sldMk cId="2440525023" sldId="367"/>
            <ac:spMk id="32" creationId="{AE7194E8-91DB-48A7-9724-AE7B290F8337}"/>
          </ac:spMkLst>
        </pc:spChg>
        <pc:spChg chg="del mod">
          <ac:chgData name="Eric Glover" userId="47c2a8b81aae47a8" providerId="LiveId" clId="{02DC1B20-653F-4C84-A2F8-101B3A05B5CE}" dt="2021-05-15T13:33:04.327" v="32" actId="478"/>
          <ac:spMkLst>
            <pc:docMk/>
            <pc:sldMk cId="2440525023" sldId="367"/>
            <ac:spMk id="33" creationId="{1EF38012-A0F9-4DCB-8B57-7EA8F5438E69}"/>
          </ac:spMkLst>
        </pc:spChg>
        <pc:spChg chg="del">
          <ac:chgData name="Eric Glover" userId="47c2a8b81aae47a8" providerId="LiveId" clId="{02DC1B20-653F-4C84-A2F8-101B3A05B5CE}" dt="2021-05-15T13:33:05.267" v="33" actId="478"/>
          <ac:spMkLst>
            <pc:docMk/>
            <pc:sldMk cId="2440525023" sldId="367"/>
            <ac:spMk id="35" creationId="{F22D978A-64DB-4DD3-A077-A95D25C2CE63}"/>
          </ac:spMkLst>
        </pc:spChg>
        <pc:grpChg chg="add mod ord">
          <ac:chgData name="Eric Glover" userId="47c2a8b81aae47a8" providerId="LiveId" clId="{02DC1B20-653F-4C84-A2F8-101B3A05B5CE}" dt="2021-05-15T15:10:35.778" v="3133" actId="1076"/>
          <ac:grpSpMkLst>
            <pc:docMk/>
            <pc:sldMk cId="2440525023" sldId="367"/>
            <ac:grpSpMk id="20" creationId="{E90CFC33-6A9F-45EE-9855-DE29E917CE59}"/>
          </ac:grpSpMkLst>
        </pc:grpChg>
        <pc:picChg chg="del">
          <ac:chgData name="Eric Glover" userId="47c2a8b81aae47a8" providerId="LiveId" clId="{02DC1B20-653F-4C84-A2F8-101B3A05B5CE}" dt="2021-05-15T13:32:55.200" v="27" actId="478"/>
          <ac:picMkLst>
            <pc:docMk/>
            <pc:sldMk cId="2440525023" sldId="367"/>
            <ac:picMk id="5" creationId="{1D99929C-0C70-42D3-806C-506D8D1E575B}"/>
          </ac:picMkLst>
        </pc:picChg>
        <pc:picChg chg="add del mod">
          <ac:chgData name="Eric Glover" userId="47c2a8b81aae47a8" providerId="LiveId" clId="{02DC1B20-653F-4C84-A2F8-101B3A05B5CE}" dt="2021-05-15T14:53:49.728" v="2485" actId="478"/>
          <ac:picMkLst>
            <pc:docMk/>
            <pc:sldMk cId="2440525023" sldId="367"/>
            <ac:picMk id="7" creationId="{E5489065-E599-4F67-A524-65E23BDEAD90}"/>
          </ac:picMkLst>
        </pc:picChg>
        <pc:cxnChg chg="add del mod">
          <ac:chgData name="Eric Glover" userId="47c2a8b81aae47a8" providerId="LiveId" clId="{02DC1B20-653F-4C84-A2F8-101B3A05B5CE}" dt="2021-05-15T14:51:21.199" v="2244" actId="478"/>
          <ac:cxnSpMkLst>
            <pc:docMk/>
            <pc:sldMk cId="2440525023" sldId="367"/>
            <ac:cxnSpMk id="13" creationId="{BE06A07B-6EBA-4CF0-A23B-FAE46F035FE7}"/>
          </ac:cxnSpMkLst>
        </pc:cxnChg>
        <pc:cxnChg chg="add mod">
          <ac:chgData name="Eric Glover" userId="47c2a8b81aae47a8" providerId="LiveId" clId="{02DC1B20-653F-4C84-A2F8-101B3A05B5CE}" dt="2021-05-15T14:52:29.052" v="2389" actId="1036"/>
          <ac:cxnSpMkLst>
            <pc:docMk/>
            <pc:sldMk cId="2440525023" sldId="367"/>
            <ac:cxnSpMk id="23" creationId="{40E3854C-4454-4D05-8E68-2D76EC3ED4E8}"/>
          </ac:cxnSpMkLst>
        </pc:cxnChg>
        <pc:cxnChg chg="del">
          <ac:chgData name="Eric Glover" userId="47c2a8b81aae47a8" providerId="LiveId" clId="{02DC1B20-653F-4C84-A2F8-101B3A05B5CE}" dt="2021-05-15T14:51:58.311" v="2360" actId="478"/>
          <ac:cxnSpMkLst>
            <pc:docMk/>
            <pc:sldMk cId="2440525023" sldId="367"/>
            <ac:cxnSpMk id="42" creationId="{A7F400EE-A8A5-48AF-B4D6-291B52C6F0B0}"/>
          </ac:cxnSpMkLst>
        </pc:cxnChg>
      </pc:sldChg>
      <pc:sldChg chg="del">
        <pc:chgData name="Eric Glover" userId="47c2a8b81aae47a8" providerId="LiveId" clId="{02DC1B20-653F-4C84-A2F8-101B3A05B5CE}" dt="2021-05-15T13:19:20.467" v="23" actId="47"/>
        <pc:sldMkLst>
          <pc:docMk/>
          <pc:sldMk cId="2889568146" sldId="375"/>
        </pc:sldMkLst>
      </pc:sldChg>
      <pc:sldChg chg="del">
        <pc:chgData name="Eric Glover" userId="47c2a8b81aae47a8" providerId="LiveId" clId="{02DC1B20-653F-4C84-A2F8-101B3A05B5CE}" dt="2021-05-15T13:20:09.810" v="25" actId="47"/>
        <pc:sldMkLst>
          <pc:docMk/>
          <pc:sldMk cId="327244652" sldId="376"/>
        </pc:sldMkLst>
      </pc:sldChg>
      <pc:sldChg chg="modSp mod modAnim">
        <pc:chgData name="Eric Glover" userId="47c2a8b81aae47a8" providerId="LiveId" clId="{02DC1B20-653F-4C84-A2F8-101B3A05B5CE}" dt="2021-05-15T17:15:51.306" v="6375"/>
        <pc:sldMkLst>
          <pc:docMk/>
          <pc:sldMk cId="582645504" sldId="377"/>
        </pc:sldMkLst>
        <pc:spChg chg="mod">
          <ac:chgData name="Eric Glover" userId="47c2a8b81aae47a8" providerId="LiveId" clId="{02DC1B20-653F-4C84-A2F8-101B3A05B5CE}" dt="2021-05-15T15:52:45.912" v="4115" actId="339"/>
          <ac:spMkLst>
            <pc:docMk/>
            <pc:sldMk cId="582645504" sldId="377"/>
            <ac:spMk id="4" creationId="{3557725F-5149-44D1-ACB7-626F0A6DFEE8}"/>
          </ac:spMkLst>
        </pc:spChg>
        <pc:spChg chg="mod">
          <ac:chgData name="Eric Glover" userId="47c2a8b81aae47a8" providerId="LiveId" clId="{02DC1B20-653F-4C84-A2F8-101B3A05B5CE}" dt="2021-05-15T13:56:35.724" v="673" actId="207"/>
          <ac:spMkLst>
            <pc:docMk/>
            <pc:sldMk cId="582645504" sldId="377"/>
            <ac:spMk id="6" creationId="{96D35C99-2711-43DD-BCB2-069CC0259745}"/>
          </ac:spMkLst>
        </pc:spChg>
        <pc:spChg chg="mod">
          <ac:chgData name="Eric Glover" userId="47c2a8b81aae47a8" providerId="LiveId" clId="{02DC1B20-653F-4C84-A2F8-101B3A05B5CE}" dt="2021-05-15T17:15:47.568" v="6374"/>
          <ac:spMkLst>
            <pc:docMk/>
            <pc:sldMk cId="582645504" sldId="377"/>
            <ac:spMk id="7" creationId="{171BDC59-AB62-4E3E-98ED-9552F438EE52}"/>
          </ac:spMkLst>
        </pc:spChg>
        <pc:spChg chg="mod">
          <ac:chgData name="Eric Glover" userId="47c2a8b81aae47a8" providerId="LiveId" clId="{02DC1B20-653F-4C84-A2F8-101B3A05B5CE}" dt="2021-05-15T13:56:35.724" v="673" actId="207"/>
          <ac:spMkLst>
            <pc:docMk/>
            <pc:sldMk cId="582645504" sldId="377"/>
            <ac:spMk id="8" creationId="{67F5462F-1EAF-481E-9E06-460CAB3C384C}"/>
          </ac:spMkLst>
        </pc:spChg>
      </pc:sldChg>
      <pc:sldChg chg="del">
        <pc:chgData name="Eric Glover" userId="47c2a8b81aae47a8" providerId="LiveId" clId="{02DC1B20-653F-4C84-A2F8-101B3A05B5CE}" dt="2021-05-15T13:20:23.772" v="26" actId="47"/>
        <pc:sldMkLst>
          <pc:docMk/>
          <pc:sldMk cId="733034759" sldId="378"/>
        </pc:sldMkLst>
      </pc:sldChg>
      <pc:sldChg chg="del">
        <pc:chgData name="Eric Glover" userId="47c2a8b81aae47a8" providerId="LiveId" clId="{02DC1B20-653F-4C84-A2F8-101B3A05B5CE}" dt="2021-05-15T16:22:07.958" v="4844" actId="47"/>
        <pc:sldMkLst>
          <pc:docMk/>
          <pc:sldMk cId="758686246" sldId="379"/>
        </pc:sldMkLst>
      </pc:sldChg>
      <pc:sldChg chg="del">
        <pc:chgData name="Eric Glover" userId="47c2a8b81aae47a8" providerId="LiveId" clId="{02DC1B20-653F-4C84-A2F8-101B3A05B5CE}" dt="2021-05-15T15:12:15.317" v="3144" actId="47"/>
        <pc:sldMkLst>
          <pc:docMk/>
          <pc:sldMk cId="220387775" sldId="380"/>
        </pc:sldMkLst>
      </pc:sldChg>
      <pc:sldChg chg="del">
        <pc:chgData name="Eric Glover" userId="47c2a8b81aae47a8" providerId="LiveId" clId="{02DC1B20-653F-4C84-A2F8-101B3A05B5CE}" dt="2021-05-15T15:12:15.317" v="3144" actId="47"/>
        <pc:sldMkLst>
          <pc:docMk/>
          <pc:sldMk cId="2617131880" sldId="381"/>
        </pc:sldMkLst>
      </pc:sldChg>
      <pc:sldChg chg="del">
        <pc:chgData name="Eric Glover" userId="47c2a8b81aae47a8" providerId="LiveId" clId="{02DC1B20-653F-4C84-A2F8-101B3A05B5CE}" dt="2021-05-15T15:12:15.317" v="3144" actId="47"/>
        <pc:sldMkLst>
          <pc:docMk/>
          <pc:sldMk cId="665853944" sldId="382"/>
        </pc:sldMkLst>
      </pc:sldChg>
      <pc:sldChg chg="addSp delSp modSp mod delAnim modAnim">
        <pc:chgData name="Eric Glover" userId="47c2a8b81aae47a8" providerId="LiveId" clId="{02DC1B20-653F-4C84-A2F8-101B3A05B5CE}" dt="2021-05-15T17:28:03.226" v="6472" actId="20577"/>
        <pc:sldMkLst>
          <pc:docMk/>
          <pc:sldMk cId="135670416" sldId="383"/>
        </pc:sldMkLst>
        <pc:spChg chg="mod">
          <ac:chgData name="Eric Glover" userId="47c2a8b81aae47a8" providerId="LiveId" clId="{02DC1B20-653F-4C84-A2F8-101B3A05B5CE}" dt="2021-05-15T16:22:49.729" v="4850" actId="20578"/>
          <ac:spMkLst>
            <pc:docMk/>
            <pc:sldMk cId="135670416" sldId="383"/>
            <ac:spMk id="4" creationId="{3557725F-5149-44D1-ACB7-626F0A6DFEE8}"/>
          </ac:spMkLst>
        </pc:spChg>
        <pc:spChg chg="mod">
          <ac:chgData name="Eric Glover" userId="47c2a8b81aae47a8" providerId="LiveId" clId="{02DC1B20-653F-4C84-A2F8-101B3A05B5CE}" dt="2021-05-15T17:28:03.226" v="6472" actId="20577"/>
          <ac:spMkLst>
            <pc:docMk/>
            <pc:sldMk cId="135670416" sldId="383"/>
            <ac:spMk id="7" creationId="{171BDC59-AB62-4E3E-98ED-9552F438EE52}"/>
          </ac:spMkLst>
        </pc:spChg>
        <pc:spChg chg="add mod">
          <ac:chgData name="Eric Glover" userId="47c2a8b81aae47a8" providerId="LiveId" clId="{02DC1B20-653F-4C84-A2F8-101B3A05B5CE}" dt="2021-05-15T16:31:20.214" v="5222"/>
          <ac:spMkLst>
            <pc:docMk/>
            <pc:sldMk cId="135670416" sldId="383"/>
            <ac:spMk id="20" creationId="{E03887FE-C834-462E-8DBD-0088E88D66EA}"/>
          </ac:spMkLst>
        </pc:spChg>
        <pc:spChg chg="mod">
          <ac:chgData name="Eric Glover" userId="47c2a8b81aae47a8" providerId="LiveId" clId="{02DC1B20-653F-4C84-A2F8-101B3A05B5CE}" dt="2021-05-15T16:33:26.514" v="5278"/>
          <ac:spMkLst>
            <pc:docMk/>
            <pc:sldMk cId="135670416" sldId="383"/>
            <ac:spMk id="23" creationId="{5C61227E-8E3E-4B2D-8F7B-D83D808A53F6}"/>
          </ac:spMkLst>
        </pc:spChg>
        <pc:grpChg chg="del">
          <ac:chgData name="Eric Glover" userId="47c2a8b81aae47a8" providerId="LiveId" clId="{02DC1B20-653F-4C84-A2F8-101B3A05B5CE}" dt="2021-05-15T16:33:14.711" v="5272" actId="478"/>
          <ac:grpSpMkLst>
            <pc:docMk/>
            <pc:sldMk cId="135670416" sldId="383"/>
            <ac:grpSpMk id="2" creationId="{80F2023C-EE71-4A12-93F1-46A8800E557D}"/>
          </ac:grpSpMkLst>
        </pc:grpChg>
        <pc:grpChg chg="add mod">
          <ac:chgData name="Eric Glover" userId="47c2a8b81aae47a8" providerId="LiveId" clId="{02DC1B20-653F-4C84-A2F8-101B3A05B5CE}" dt="2021-05-15T16:49:58.605" v="5931" actId="1036"/>
          <ac:grpSpMkLst>
            <pc:docMk/>
            <pc:sldMk cId="135670416" sldId="383"/>
            <ac:grpSpMk id="22" creationId="{F85CA30C-D091-461B-98CC-E3B3D509CB73}"/>
          </ac:grpSpMkLst>
        </pc:grpChg>
        <pc:grpChg chg="mod">
          <ac:chgData name="Eric Glover" userId="47c2a8b81aae47a8" providerId="LiveId" clId="{02DC1B20-653F-4C84-A2F8-101B3A05B5CE}" dt="2021-05-15T16:49:58.605" v="5931" actId="1036"/>
          <ac:grpSpMkLst>
            <pc:docMk/>
            <pc:sldMk cId="135670416" sldId="383"/>
            <ac:grpSpMk id="25" creationId="{8F1999BE-8B44-4A76-8437-305E25899994}"/>
          </ac:grpSpMkLst>
        </pc:grpChg>
        <pc:grpChg chg="mod">
          <ac:chgData name="Eric Glover" userId="47c2a8b81aae47a8" providerId="LiveId" clId="{02DC1B20-653F-4C84-A2F8-101B3A05B5CE}" dt="2021-05-15T16:49:58.605" v="5931" actId="1036"/>
          <ac:grpSpMkLst>
            <pc:docMk/>
            <pc:sldMk cId="135670416" sldId="383"/>
            <ac:grpSpMk id="28" creationId="{89150821-2D35-4A09-8310-78CE6C582089}"/>
          </ac:grpSpMkLst>
        </pc:grpChg>
        <pc:picChg chg="mod">
          <ac:chgData name="Eric Glover" userId="47c2a8b81aae47a8" providerId="LiveId" clId="{02DC1B20-653F-4C84-A2F8-101B3A05B5CE}" dt="2021-05-15T16:33:26.514" v="5278"/>
          <ac:picMkLst>
            <pc:docMk/>
            <pc:sldMk cId="135670416" sldId="383"/>
            <ac:picMk id="32" creationId="{BEEEB787-BB39-4D91-856C-AEC5B7DF939A}"/>
          </ac:picMkLst>
        </pc:picChg>
      </pc:sldChg>
      <pc:sldChg chg="del">
        <pc:chgData name="Eric Glover" userId="47c2a8b81aae47a8" providerId="LiveId" clId="{02DC1B20-653F-4C84-A2F8-101B3A05B5CE}" dt="2021-05-15T15:12:07.312" v="3143" actId="47"/>
        <pc:sldMkLst>
          <pc:docMk/>
          <pc:sldMk cId="860005756" sldId="384"/>
        </pc:sldMkLst>
      </pc:sldChg>
      <pc:sldChg chg="del">
        <pc:chgData name="Eric Glover" userId="47c2a8b81aae47a8" providerId="LiveId" clId="{02DC1B20-653F-4C84-A2F8-101B3A05B5CE}" dt="2021-05-15T15:12:15.317" v="3144" actId="47"/>
        <pc:sldMkLst>
          <pc:docMk/>
          <pc:sldMk cId="3824755028" sldId="385"/>
        </pc:sldMkLst>
      </pc:sldChg>
      <pc:sldChg chg="del">
        <pc:chgData name="Eric Glover" userId="47c2a8b81aae47a8" providerId="LiveId" clId="{02DC1B20-653F-4C84-A2F8-101B3A05B5CE}" dt="2021-05-15T15:12:15.317" v="3144" actId="47"/>
        <pc:sldMkLst>
          <pc:docMk/>
          <pc:sldMk cId="3049134124" sldId="386"/>
        </pc:sldMkLst>
      </pc:sldChg>
      <pc:sldChg chg="del">
        <pc:chgData name="Eric Glover" userId="47c2a8b81aae47a8" providerId="LiveId" clId="{02DC1B20-653F-4C84-A2F8-101B3A05B5CE}" dt="2021-05-15T15:12:15.317" v="3144" actId="47"/>
        <pc:sldMkLst>
          <pc:docMk/>
          <pc:sldMk cId="1195908170" sldId="387"/>
        </pc:sldMkLst>
      </pc:sldChg>
      <pc:sldChg chg="del">
        <pc:chgData name="Eric Glover" userId="47c2a8b81aae47a8" providerId="LiveId" clId="{02DC1B20-653F-4C84-A2F8-101B3A05B5CE}" dt="2021-05-15T15:12:15.317" v="3144" actId="47"/>
        <pc:sldMkLst>
          <pc:docMk/>
          <pc:sldMk cId="1200081026" sldId="388"/>
        </pc:sldMkLst>
      </pc:sldChg>
      <pc:sldChg chg="modSp mod">
        <pc:chgData name="Eric Glover" userId="47c2a8b81aae47a8" providerId="LiveId" clId="{02DC1B20-653F-4C84-A2F8-101B3A05B5CE}" dt="2021-05-15T17:00:18.052" v="6143" actId="20577"/>
        <pc:sldMkLst>
          <pc:docMk/>
          <pc:sldMk cId="3429495880" sldId="390"/>
        </pc:sldMkLst>
        <pc:spChg chg="mod">
          <ac:chgData name="Eric Glover" userId="47c2a8b81aae47a8" providerId="LiveId" clId="{02DC1B20-653F-4C84-A2F8-101B3A05B5CE}" dt="2021-05-15T17:00:18.052" v="6143" actId="20577"/>
          <ac:spMkLst>
            <pc:docMk/>
            <pc:sldMk cId="3429495880" sldId="390"/>
            <ac:spMk id="2" creationId="{14290237-B79B-4964-A589-B4AE42C51781}"/>
          </ac:spMkLst>
        </pc:spChg>
      </pc:sldChg>
      <pc:sldChg chg="add del setBg">
        <pc:chgData name="Eric Glover" userId="47c2a8b81aae47a8" providerId="LiveId" clId="{02DC1B20-653F-4C84-A2F8-101B3A05B5CE}" dt="2021-05-15T13:19:08.539" v="19" actId="47"/>
        <pc:sldMkLst>
          <pc:docMk/>
          <pc:sldMk cId="296523291" sldId="391"/>
        </pc:sldMkLst>
      </pc:sldChg>
      <pc:sldChg chg="modSp add mod ord">
        <pc:chgData name="Eric Glover" userId="47c2a8b81aae47a8" providerId="LiveId" clId="{02DC1B20-653F-4C84-A2F8-101B3A05B5CE}" dt="2021-05-15T16:55:02.285" v="6027" actId="6549"/>
        <pc:sldMkLst>
          <pc:docMk/>
          <pc:sldMk cId="2228478073" sldId="391"/>
        </pc:sldMkLst>
        <pc:spChg chg="mod">
          <ac:chgData name="Eric Glover" userId="47c2a8b81aae47a8" providerId="LiveId" clId="{02DC1B20-653F-4C84-A2F8-101B3A05B5CE}" dt="2021-05-15T16:55:02.285" v="6027" actId="6549"/>
          <ac:spMkLst>
            <pc:docMk/>
            <pc:sldMk cId="2228478073" sldId="391"/>
            <ac:spMk id="2" creationId="{14290237-B79B-4964-A589-B4AE42C51781}"/>
          </ac:spMkLst>
        </pc:spChg>
      </pc:sldChg>
      <pc:sldChg chg="addSp delSp modSp new mod setBg">
        <pc:chgData name="Eric Glover" userId="47c2a8b81aae47a8" providerId="LiveId" clId="{02DC1B20-653F-4C84-A2F8-101B3A05B5CE}" dt="2021-05-15T17:02:18.804" v="6150" actId="207"/>
        <pc:sldMkLst>
          <pc:docMk/>
          <pc:sldMk cId="3213722804" sldId="392"/>
        </pc:sldMkLst>
        <pc:spChg chg="add mod ord">
          <ac:chgData name="Eric Glover" userId="47c2a8b81aae47a8" providerId="LiveId" clId="{02DC1B20-653F-4C84-A2F8-101B3A05B5CE}" dt="2021-05-15T17:02:18.804" v="6150" actId="207"/>
          <ac:spMkLst>
            <pc:docMk/>
            <pc:sldMk cId="3213722804" sldId="392"/>
            <ac:spMk id="3" creationId="{573E6D40-E144-41C4-A651-AE8002E660C7}"/>
          </ac:spMkLst>
        </pc:spChg>
        <pc:spChg chg="add mod">
          <ac:chgData name="Eric Glover" userId="47c2a8b81aae47a8" providerId="LiveId" clId="{02DC1B20-653F-4C84-A2F8-101B3A05B5CE}" dt="2021-05-15T13:56:50.875" v="675" actId="207"/>
          <ac:spMkLst>
            <pc:docMk/>
            <pc:sldMk cId="3213722804" sldId="392"/>
            <ac:spMk id="7" creationId="{D109113C-F6EC-4892-877A-31F4C9C9818C}"/>
          </ac:spMkLst>
        </pc:spChg>
        <pc:spChg chg="add del">
          <ac:chgData name="Eric Glover" userId="47c2a8b81aae47a8" providerId="LiveId" clId="{02DC1B20-653F-4C84-A2F8-101B3A05B5CE}" dt="2021-05-15T13:55:26.506" v="619" actId="26606"/>
          <ac:spMkLst>
            <pc:docMk/>
            <pc:sldMk cId="3213722804" sldId="392"/>
            <ac:spMk id="8" creationId="{C232B152-3720-4D3B-97ED-45CE5483F16F}"/>
          </ac:spMkLst>
        </pc:spChg>
        <pc:spChg chg="add mod">
          <ac:chgData name="Eric Glover" userId="47c2a8b81aae47a8" providerId="LiveId" clId="{02DC1B20-653F-4C84-A2F8-101B3A05B5CE}" dt="2021-05-15T13:56:50.875" v="675" actId="207"/>
          <ac:spMkLst>
            <pc:docMk/>
            <pc:sldMk cId="3213722804" sldId="392"/>
            <ac:spMk id="9" creationId="{4B24C51B-3592-44C2-A1C2-6E3D93725487}"/>
          </ac:spMkLst>
        </pc:spChg>
        <pc:spChg chg="add del">
          <ac:chgData name="Eric Glover" userId="47c2a8b81aae47a8" providerId="LiveId" clId="{02DC1B20-653F-4C84-A2F8-101B3A05B5CE}" dt="2021-05-15T13:55:26.506" v="619" actId="26606"/>
          <ac:spMkLst>
            <pc:docMk/>
            <pc:sldMk cId="3213722804" sldId="392"/>
            <ac:spMk id="10" creationId="{11BAB570-FF10-4E96-8A3F-FA9804702B89}"/>
          </ac:spMkLst>
        </pc:spChg>
        <pc:spChg chg="add del">
          <ac:chgData name="Eric Glover" userId="47c2a8b81aae47a8" providerId="LiveId" clId="{02DC1B20-653F-4C84-A2F8-101B3A05B5CE}" dt="2021-05-15T13:55:26.506" v="619" actId="26606"/>
          <ac:spMkLst>
            <pc:docMk/>
            <pc:sldMk cId="3213722804" sldId="392"/>
            <ac:spMk id="12" creationId="{4B9FAFB2-BEB5-4848-8018-BCAD99E2E1AA}"/>
          </ac:spMkLst>
        </pc:spChg>
        <pc:picChg chg="add del mod ord modCrop">
          <ac:chgData name="Eric Glover" userId="47c2a8b81aae47a8" providerId="LiveId" clId="{02DC1B20-653F-4C84-A2F8-101B3A05B5CE}" dt="2021-05-15T17:01:29.259" v="6144" actId="478"/>
          <ac:picMkLst>
            <pc:docMk/>
            <pc:sldMk cId="3213722804" sldId="392"/>
            <ac:picMk id="2" creationId="{2D89CD6C-9CDF-49BE-9814-221D53EF9ED9}"/>
          </ac:picMkLst>
        </pc:picChg>
        <pc:picChg chg="add mod">
          <ac:chgData name="Eric Glover" userId="47c2a8b81aae47a8" providerId="LiveId" clId="{02DC1B20-653F-4C84-A2F8-101B3A05B5CE}" dt="2021-05-15T17:02:06.751" v="6148" actId="167"/>
          <ac:picMkLst>
            <pc:docMk/>
            <pc:sldMk cId="3213722804" sldId="392"/>
            <ac:picMk id="1026" creationId="{4C53FF9E-1688-4391-B1D4-AC86A03E703A}"/>
          </ac:picMkLst>
        </pc:picChg>
      </pc:sldChg>
      <pc:sldChg chg="addSp delSp modSp new del mod">
        <pc:chgData name="Eric Glover" userId="47c2a8b81aae47a8" providerId="LiveId" clId="{02DC1B20-653F-4C84-A2F8-101B3A05B5CE}" dt="2021-05-15T13:54:01.642" v="594" actId="47"/>
        <pc:sldMkLst>
          <pc:docMk/>
          <pc:sldMk cId="739866504" sldId="393"/>
        </pc:sldMkLst>
        <pc:spChg chg="del mod topLvl">
          <ac:chgData name="Eric Glover" userId="47c2a8b81aae47a8" providerId="LiveId" clId="{02DC1B20-653F-4C84-A2F8-101B3A05B5CE}" dt="2021-05-15T13:53:57.106" v="592" actId="21"/>
          <ac:spMkLst>
            <pc:docMk/>
            <pc:sldMk cId="739866504" sldId="393"/>
            <ac:spMk id="6" creationId="{9D4F1470-48FF-4FEC-8662-067DF25A64A6}"/>
          </ac:spMkLst>
        </pc:spChg>
        <pc:spChg chg="del mod topLvl">
          <ac:chgData name="Eric Glover" userId="47c2a8b81aae47a8" providerId="LiveId" clId="{02DC1B20-653F-4C84-A2F8-101B3A05B5CE}" dt="2021-05-15T13:53:57.106" v="592" actId="21"/>
          <ac:spMkLst>
            <pc:docMk/>
            <pc:sldMk cId="739866504" sldId="393"/>
            <ac:spMk id="7" creationId="{5E19D77F-601C-4709-A8C0-B59E33FB01C0}"/>
          </ac:spMkLst>
        </pc:spChg>
        <pc:spChg chg="add mod">
          <ac:chgData name="Eric Glover" userId="47c2a8b81aae47a8" providerId="LiveId" clId="{02DC1B20-653F-4C84-A2F8-101B3A05B5CE}" dt="2021-05-15T13:47:56.624" v="528" actId="1037"/>
          <ac:spMkLst>
            <pc:docMk/>
            <pc:sldMk cId="739866504" sldId="393"/>
            <ac:spMk id="8" creationId="{C49E1409-0107-4E31-A459-62E471F95443}"/>
          </ac:spMkLst>
        </pc:spChg>
        <pc:spChg chg="add del mod">
          <ac:chgData name="Eric Glover" userId="47c2a8b81aae47a8" providerId="LiveId" clId="{02DC1B20-653F-4C84-A2F8-101B3A05B5CE}" dt="2021-05-15T13:53:32.908" v="574" actId="478"/>
          <ac:spMkLst>
            <pc:docMk/>
            <pc:sldMk cId="739866504" sldId="393"/>
            <ac:spMk id="9" creationId="{0B226D94-40E8-4D99-B6AE-554F0439DF43}"/>
          </ac:spMkLst>
        </pc:spChg>
        <pc:grpChg chg="del mod">
          <ac:chgData name="Eric Glover" userId="47c2a8b81aae47a8" providerId="LiveId" clId="{02DC1B20-653F-4C84-A2F8-101B3A05B5CE}" dt="2021-05-15T13:44:43.684" v="301" actId="165"/>
          <ac:grpSpMkLst>
            <pc:docMk/>
            <pc:sldMk cId="739866504" sldId="393"/>
            <ac:grpSpMk id="5" creationId="{C03AEF11-F397-4F02-9C89-E5CD1FCBC8C1}"/>
          </ac:grpSpMkLst>
        </pc:grpChg>
        <pc:graphicFrameChg chg="add del mod modGraphic">
          <ac:chgData name="Eric Glover" userId="47c2a8b81aae47a8" providerId="LiveId" clId="{02DC1B20-653F-4C84-A2F8-101B3A05B5CE}" dt="2021-05-15T13:44:38.258" v="300" actId="18245"/>
          <ac:graphicFrameMkLst>
            <pc:docMk/>
            <pc:sldMk cId="739866504" sldId="393"/>
            <ac:graphicFrameMk id="2" creationId="{16147654-F243-4E97-828E-9A7384FCE21B}"/>
          </ac:graphicFrameMkLst>
        </pc:graphicFrameChg>
        <pc:graphicFrameChg chg="add del mod">
          <ac:chgData name="Eric Glover" userId="47c2a8b81aae47a8" providerId="LiveId" clId="{02DC1B20-653F-4C84-A2F8-101B3A05B5CE}" dt="2021-05-15T13:43:51.963" v="243" actId="478"/>
          <ac:graphicFrameMkLst>
            <pc:docMk/>
            <pc:sldMk cId="739866504" sldId="393"/>
            <ac:graphicFrameMk id="3" creationId="{1BEC98D0-705B-42C2-A97F-64BE4519B626}"/>
          </ac:graphicFrameMkLst>
        </pc:graphicFrameChg>
        <pc:graphicFrameChg chg="add del mod">
          <ac:chgData name="Eric Glover" userId="47c2a8b81aae47a8" providerId="LiveId" clId="{02DC1B20-653F-4C84-A2F8-101B3A05B5CE}" dt="2021-05-15T13:43:53.721" v="244" actId="478"/>
          <ac:graphicFrameMkLst>
            <pc:docMk/>
            <pc:sldMk cId="739866504" sldId="393"/>
            <ac:graphicFrameMk id="4" creationId="{AAC8A505-B718-4B54-AF55-385A64F44979}"/>
          </ac:graphicFrameMkLst>
        </pc:graphicFrameChg>
      </pc:sldChg>
      <pc:sldChg chg="addSp delSp modSp add mod ord delAnim modAnim">
        <pc:chgData name="Eric Glover" userId="47c2a8b81aae47a8" providerId="LiveId" clId="{02DC1B20-653F-4C84-A2F8-101B3A05B5CE}" dt="2021-05-15T17:05:15.601" v="6152"/>
        <pc:sldMkLst>
          <pc:docMk/>
          <pc:sldMk cId="2036059847" sldId="394"/>
        </pc:sldMkLst>
        <pc:spChg chg="add mod">
          <ac:chgData name="Eric Glover" userId="47c2a8b81aae47a8" providerId="LiveId" clId="{02DC1B20-653F-4C84-A2F8-101B3A05B5CE}" dt="2021-05-15T14:01:43.963" v="1031" actId="208"/>
          <ac:spMkLst>
            <pc:docMk/>
            <pc:sldMk cId="2036059847" sldId="394"/>
            <ac:spMk id="2" creationId="{F0541BF4-D024-4926-8711-5366F6CF9A46}"/>
          </ac:spMkLst>
        </pc:spChg>
        <pc:spChg chg="mod">
          <ac:chgData name="Eric Glover" userId="47c2a8b81aae47a8" providerId="LiveId" clId="{02DC1B20-653F-4C84-A2F8-101B3A05B5CE}" dt="2021-05-15T13:53:46.328" v="590" actId="6549"/>
          <ac:spMkLst>
            <pc:docMk/>
            <pc:sldMk cId="2036059847" sldId="394"/>
            <ac:spMk id="4" creationId="{3557725F-5149-44D1-ACB7-626F0A6DFEE8}"/>
          </ac:spMkLst>
        </pc:spChg>
        <pc:spChg chg="del">
          <ac:chgData name="Eric Glover" userId="47c2a8b81aae47a8" providerId="LiveId" clId="{02DC1B20-653F-4C84-A2F8-101B3A05B5CE}" dt="2021-05-15T13:53:51.578" v="591" actId="478"/>
          <ac:spMkLst>
            <pc:docMk/>
            <pc:sldMk cId="2036059847" sldId="394"/>
            <ac:spMk id="7" creationId="{171BDC59-AB62-4E3E-98ED-9552F438EE52}"/>
          </ac:spMkLst>
        </pc:spChg>
        <pc:spChg chg="add mod">
          <ac:chgData name="Eric Glover" userId="47c2a8b81aae47a8" providerId="LiveId" clId="{02DC1B20-653F-4C84-A2F8-101B3A05B5CE}" dt="2021-05-15T14:11:23.044" v="1052" actId="20577"/>
          <ac:spMkLst>
            <pc:docMk/>
            <pc:sldMk cId="2036059847" sldId="394"/>
            <ac:spMk id="11" creationId="{6AC5D271-1E95-4935-8F40-213594BE87A7}"/>
          </ac:spMkLst>
        </pc:spChg>
        <pc:spChg chg="add mod">
          <ac:chgData name="Eric Glover" userId="47c2a8b81aae47a8" providerId="LiveId" clId="{02DC1B20-653F-4C84-A2F8-101B3A05B5CE}" dt="2021-05-15T14:10:42.775" v="1047" actId="339"/>
          <ac:spMkLst>
            <pc:docMk/>
            <pc:sldMk cId="2036059847" sldId="394"/>
            <ac:spMk id="12" creationId="{4FC05048-112B-485D-A95F-0EF4035306B6}"/>
          </ac:spMkLst>
        </pc:spChg>
        <pc:spChg chg="add mod">
          <ac:chgData name="Eric Glover" userId="47c2a8b81aae47a8" providerId="LiveId" clId="{02DC1B20-653F-4C84-A2F8-101B3A05B5CE}" dt="2021-05-15T14:02:02.511" v="1034"/>
          <ac:spMkLst>
            <pc:docMk/>
            <pc:sldMk cId="2036059847" sldId="394"/>
            <ac:spMk id="14" creationId="{85961C89-6ABE-4715-BBB1-00BD0EDA3D0F}"/>
          </ac:spMkLst>
        </pc:spChg>
        <pc:cxnChg chg="add mod">
          <ac:chgData name="Eric Glover" userId="47c2a8b81aae47a8" providerId="LiveId" clId="{02DC1B20-653F-4C84-A2F8-101B3A05B5CE}" dt="2021-05-15T14:06:19.849" v="1045" actId="208"/>
          <ac:cxnSpMkLst>
            <pc:docMk/>
            <pc:sldMk cId="2036059847" sldId="394"/>
            <ac:cxnSpMk id="5" creationId="{914D0A20-B068-4CD4-812F-D410F67D7D01}"/>
          </ac:cxnSpMkLst>
        </pc:cxnChg>
        <pc:cxnChg chg="add del mod">
          <ac:chgData name="Eric Glover" userId="47c2a8b81aae47a8" providerId="LiveId" clId="{02DC1B20-653F-4C84-A2F8-101B3A05B5CE}" dt="2021-05-15T14:05:17.278" v="1044" actId="478"/>
          <ac:cxnSpMkLst>
            <pc:docMk/>
            <pc:sldMk cId="2036059847" sldId="394"/>
            <ac:cxnSpMk id="10" creationId="{D336F7D5-5837-42C5-BDCC-3D575DA01338}"/>
          </ac:cxnSpMkLst>
        </pc:cxnChg>
      </pc:sldChg>
      <pc:sldChg chg="addSp modSp add del mod">
        <pc:chgData name="Eric Glover" userId="47c2a8b81aae47a8" providerId="LiveId" clId="{02DC1B20-653F-4C84-A2F8-101B3A05B5CE}" dt="2021-05-15T14:29:37.030" v="1932" actId="47"/>
        <pc:sldMkLst>
          <pc:docMk/>
          <pc:sldMk cId="1050770387" sldId="395"/>
        </pc:sldMkLst>
        <pc:spChg chg="add mod">
          <ac:chgData name="Eric Glover" userId="47c2a8b81aae47a8" providerId="LiveId" clId="{02DC1B20-653F-4C84-A2F8-101B3A05B5CE}" dt="2021-05-15T14:29:12.234" v="1931" actId="1076"/>
          <ac:spMkLst>
            <pc:docMk/>
            <pc:sldMk cId="1050770387" sldId="395"/>
            <ac:spMk id="15" creationId="{4013589F-C466-426A-A7DF-793826EBEB3C}"/>
          </ac:spMkLst>
        </pc:spChg>
      </pc:sldChg>
      <pc:sldChg chg="add del">
        <pc:chgData name="Eric Glover" userId="47c2a8b81aae47a8" providerId="LiveId" clId="{02DC1B20-653F-4C84-A2F8-101B3A05B5CE}" dt="2021-05-15T15:31:28.975" v="3766" actId="47"/>
        <pc:sldMkLst>
          <pc:docMk/>
          <pc:sldMk cId="3476494222" sldId="395"/>
        </pc:sldMkLst>
      </pc:sldChg>
      <pc:sldChg chg="addSp delSp modSp add mod">
        <pc:chgData name="Eric Glover" userId="47c2a8b81aae47a8" providerId="LiveId" clId="{02DC1B20-653F-4C84-A2F8-101B3A05B5CE}" dt="2021-05-15T17:11:14.063" v="6324" actId="14100"/>
        <pc:sldMkLst>
          <pc:docMk/>
          <pc:sldMk cId="153810978" sldId="396"/>
        </pc:sldMkLst>
        <pc:spChg chg="add mod">
          <ac:chgData name="Eric Glover" userId="47c2a8b81aae47a8" providerId="LiveId" clId="{02DC1B20-653F-4C84-A2F8-101B3A05B5CE}" dt="2021-05-15T17:11:14.063" v="6324" actId="14100"/>
          <ac:spMkLst>
            <pc:docMk/>
            <pc:sldMk cId="153810978" sldId="396"/>
            <ac:spMk id="2" creationId="{3C07A659-27FE-429B-834F-5745A6C73903}"/>
          </ac:spMkLst>
        </pc:spChg>
        <pc:spChg chg="mod">
          <ac:chgData name="Eric Glover" userId="47c2a8b81aae47a8" providerId="LiveId" clId="{02DC1B20-653F-4C84-A2F8-101B3A05B5CE}" dt="2021-05-15T15:05:41.231" v="2829" actId="2711"/>
          <ac:spMkLst>
            <pc:docMk/>
            <pc:sldMk cId="153810978" sldId="396"/>
            <ac:spMk id="3" creationId="{930830F8-9029-4B45-A638-0E29348F5AAB}"/>
          </ac:spMkLst>
        </pc:spChg>
        <pc:spChg chg="del">
          <ac:chgData name="Eric Glover" userId="47c2a8b81aae47a8" providerId="LiveId" clId="{02DC1B20-653F-4C84-A2F8-101B3A05B5CE}" dt="2021-05-15T15:28:50.660" v="3620" actId="478"/>
          <ac:spMkLst>
            <pc:docMk/>
            <pc:sldMk cId="153810978" sldId="396"/>
            <ac:spMk id="8" creationId="{67F5462F-1EAF-481E-9E06-460CAB3C384C}"/>
          </ac:spMkLst>
        </pc:spChg>
        <pc:spChg chg="del">
          <ac:chgData name="Eric Glover" userId="47c2a8b81aae47a8" providerId="LiveId" clId="{02DC1B20-653F-4C84-A2F8-101B3A05B5CE}" dt="2021-05-15T15:13:20.860" v="3148" actId="478"/>
          <ac:spMkLst>
            <pc:docMk/>
            <pc:sldMk cId="153810978" sldId="396"/>
            <ac:spMk id="9" creationId="{6491AC4E-590A-4BFC-B11E-8AADF93F7437}"/>
          </ac:spMkLst>
        </pc:spChg>
        <pc:spChg chg="add mod">
          <ac:chgData name="Eric Glover" userId="47c2a8b81aae47a8" providerId="LiveId" clId="{02DC1B20-653F-4C84-A2F8-101B3A05B5CE}" dt="2021-05-15T15:28:23.272" v="3615"/>
          <ac:spMkLst>
            <pc:docMk/>
            <pc:sldMk cId="153810978" sldId="396"/>
            <ac:spMk id="16" creationId="{053D97E0-863A-402E-93B1-ACAFB17AF0E3}"/>
          </ac:spMkLst>
        </pc:spChg>
        <pc:spChg chg="add mod">
          <ac:chgData name="Eric Glover" userId="47c2a8b81aae47a8" providerId="LiveId" clId="{02DC1B20-653F-4C84-A2F8-101B3A05B5CE}" dt="2021-05-15T15:28:23.272" v="3615"/>
          <ac:spMkLst>
            <pc:docMk/>
            <pc:sldMk cId="153810978" sldId="396"/>
            <ac:spMk id="18" creationId="{4254F9C0-3153-4E96-9475-7A24D6C63BF1}"/>
          </ac:spMkLst>
        </pc:spChg>
        <pc:spChg chg="del">
          <ac:chgData name="Eric Glover" userId="47c2a8b81aae47a8" providerId="LiveId" clId="{02DC1B20-653F-4C84-A2F8-101B3A05B5CE}" dt="2021-05-15T15:13:18.024" v="3147" actId="478"/>
          <ac:spMkLst>
            <pc:docMk/>
            <pc:sldMk cId="153810978" sldId="396"/>
            <ac:spMk id="24" creationId="{E463B301-DEA6-40C5-AE3E-923C2B063994}"/>
          </ac:spMkLst>
        </pc:spChg>
        <pc:spChg chg="del mod">
          <ac:chgData name="Eric Glover" userId="47c2a8b81aae47a8" providerId="LiveId" clId="{02DC1B20-653F-4C84-A2F8-101B3A05B5CE}" dt="2021-05-15T15:04:19.043" v="2812" actId="478"/>
          <ac:spMkLst>
            <pc:docMk/>
            <pc:sldMk cId="153810978" sldId="396"/>
            <ac:spMk id="26" creationId="{E16FA978-C090-4BDB-84CB-80EE0355AB7F}"/>
          </ac:spMkLst>
        </pc:spChg>
      </pc:sldChg>
      <pc:sldChg chg="addSp delSp modSp add mod modAnim">
        <pc:chgData name="Eric Glover" userId="47c2a8b81aae47a8" providerId="LiveId" clId="{02DC1B20-653F-4C84-A2F8-101B3A05B5CE}" dt="2021-05-15T17:13:04.936" v="6344"/>
        <pc:sldMkLst>
          <pc:docMk/>
          <pc:sldMk cId="3532631973" sldId="397"/>
        </pc:sldMkLst>
        <pc:spChg chg="add del mod">
          <ac:chgData name="Eric Glover" userId="47c2a8b81aae47a8" providerId="LiveId" clId="{02DC1B20-653F-4C84-A2F8-101B3A05B5CE}" dt="2021-05-15T15:09:20.241" v="3012" actId="478"/>
          <ac:spMkLst>
            <pc:docMk/>
            <pc:sldMk cId="3532631973" sldId="397"/>
            <ac:spMk id="2" creationId="{3C07A659-27FE-429B-834F-5745A6C73903}"/>
          </ac:spMkLst>
        </pc:spChg>
        <pc:spChg chg="mod">
          <ac:chgData name="Eric Glover" userId="47c2a8b81aae47a8" providerId="LiveId" clId="{02DC1B20-653F-4C84-A2F8-101B3A05B5CE}" dt="2021-05-15T15:07:42.381" v="2849" actId="2711"/>
          <ac:spMkLst>
            <pc:docMk/>
            <pc:sldMk cId="3532631973" sldId="397"/>
            <ac:spMk id="3" creationId="{930830F8-9029-4B45-A638-0E29348F5AAB}"/>
          </ac:spMkLst>
        </pc:spChg>
        <pc:spChg chg="add mod">
          <ac:chgData name="Eric Glover" userId="47c2a8b81aae47a8" providerId="LiveId" clId="{02DC1B20-653F-4C84-A2F8-101B3A05B5CE}" dt="2021-05-15T17:12:27.977" v="6338" actId="6549"/>
          <ac:spMkLst>
            <pc:docMk/>
            <pc:sldMk cId="3532631973" sldId="397"/>
            <ac:spMk id="5" creationId="{095F8BB6-9094-4A6D-AA06-E72A4CFC6452}"/>
          </ac:spMkLst>
        </pc:spChg>
        <pc:spChg chg="del">
          <ac:chgData name="Eric Glover" userId="47c2a8b81aae47a8" providerId="LiveId" clId="{02DC1B20-653F-4C84-A2F8-101B3A05B5CE}" dt="2021-05-15T15:28:54.998" v="3621" actId="478"/>
          <ac:spMkLst>
            <pc:docMk/>
            <pc:sldMk cId="3532631973" sldId="397"/>
            <ac:spMk id="8" creationId="{67F5462F-1EAF-481E-9E06-460CAB3C384C}"/>
          </ac:spMkLst>
        </pc:spChg>
        <pc:spChg chg="del">
          <ac:chgData name="Eric Glover" userId="47c2a8b81aae47a8" providerId="LiveId" clId="{02DC1B20-653F-4C84-A2F8-101B3A05B5CE}" dt="2021-05-15T15:14:24.524" v="3186" actId="478"/>
          <ac:spMkLst>
            <pc:docMk/>
            <pc:sldMk cId="3532631973" sldId="397"/>
            <ac:spMk id="9" creationId="{6491AC4E-590A-4BFC-B11E-8AADF93F7437}"/>
          </ac:spMkLst>
        </pc:spChg>
        <pc:spChg chg="add mod">
          <ac:chgData name="Eric Glover" userId="47c2a8b81aae47a8" providerId="LiveId" clId="{02DC1B20-653F-4C84-A2F8-101B3A05B5CE}" dt="2021-05-15T17:13:04.936" v="6344"/>
          <ac:spMkLst>
            <pc:docMk/>
            <pc:sldMk cId="3532631973" sldId="397"/>
            <ac:spMk id="16" creationId="{8D89F1FD-A550-4B10-BDA8-04D0CBD6D5D8}"/>
          </ac:spMkLst>
        </pc:spChg>
        <pc:spChg chg="add mod">
          <ac:chgData name="Eric Glover" userId="47c2a8b81aae47a8" providerId="LiveId" clId="{02DC1B20-653F-4C84-A2F8-101B3A05B5CE}" dt="2021-05-15T15:28:25.230" v="3616"/>
          <ac:spMkLst>
            <pc:docMk/>
            <pc:sldMk cId="3532631973" sldId="397"/>
            <ac:spMk id="18" creationId="{14E95B11-D1FA-4E6B-A920-9CA12339231E}"/>
          </ac:spMkLst>
        </pc:spChg>
        <pc:spChg chg="add mod">
          <ac:chgData name="Eric Glover" userId="47c2a8b81aae47a8" providerId="LiveId" clId="{02DC1B20-653F-4C84-A2F8-101B3A05B5CE}" dt="2021-05-15T15:28:25.230" v="3616"/>
          <ac:spMkLst>
            <pc:docMk/>
            <pc:sldMk cId="3532631973" sldId="397"/>
            <ac:spMk id="19" creationId="{597BCDE2-06E8-4DC8-9172-276AADF4C3DD}"/>
          </ac:spMkLst>
        </pc:spChg>
        <pc:spChg chg="del">
          <ac:chgData name="Eric Glover" userId="47c2a8b81aae47a8" providerId="LiveId" clId="{02DC1B20-653F-4C84-A2F8-101B3A05B5CE}" dt="2021-05-15T15:14:26.999" v="3187" actId="478"/>
          <ac:spMkLst>
            <pc:docMk/>
            <pc:sldMk cId="3532631973" sldId="397"/>
            <ac:spMk id="24" creationId="{E463B301-DEA6-40C5-AE3E-923C2B063994}"/>
          </ac:spMkLst>
        </pc:spChg>
        <pc:grpChg chg="mod">
          <ac:chgData name="Eric Glover" userId="47c2a8b81aae47a8" providerId="LiveId" clId="{02DC1B20-653F-4C84-A2F8-101B3A05B5CE}" dt="2021-05-15T15:17:31.966" v="3242" actId="1076"/>
          <ac:grpSpMkLst>
            <pc:docMk/>
            <pc:sldMk cId="3532631973" sldId="397"/>
            <ac:grpSpMk id="20" creationId="{E90CFC33-6A9F-45EE-9855-DE29E917CE59}"/>
          </ac:grpSpMkLst>
        </pc:grpChg>
      </pc:sldChg>
      <pc:sldChg chg="addSp delSp modSp add mod">
        <pc:chgData name="Eric Glover" userId="47c2a8b81aae47a8" providerId="LiveId" clId="{02DC1B20-653F-4C84-A2F8-101B3A05B5CE}" dt="2021-05-15T17:10:12.972" v="6317" actId="114"/>
        <pc:sldMkLst>
          <pc:docMk/>
          <pc:sldMk cId="3534697406" sldId="398"/>
        </pc:sldMkLst>
        <pc:spChg chg="add mod">
          <ac:chgData name="Eric Glover" userId="47c2a8b81aae47a8" providerId="LiveId" clId="{02DC1B20-653F-4C84-A2F8-101B3A05B5CE}" dt="2021-05-15T17:10:12.972" v="6317" actId="114"/>
          <ac:spMkLst>
            <pc:docMk/>
            <pc:sldMk cId="3534697406" sldId="398"/>
            <ac:spMk id="2" creationId="{9EF2F433-75E0-442C-B703-389DE561AFD3}"/>
          </ac:spMkLst>
        </pc:spChg>
        <pc:spChg chg="del mod">
          <ac:chgData name="Eric Glover" userId="47c2a8b81aae47a8" providerId="LiveId" clId="{02DC1B20-653F-4C84-A2F8-101B3A05B5CE}" dt="2021-05-15T15:28:45.848" v="3619" actId="478"/>
          <ac:spMkLst>
            <pc:docMk/>
            <pc:sldMk cId="3534697406" sldId="398"/>
            <ac:spMk id="8" creationId="{67F5462F-1EAF-481E-9E06-460CAB3C384C}"/>
          </ac:spMkLst>
        </pc:spChg>
        <pc:spChg chg="del mod">
          <ac:chgData name="Eric Glover" userId="47c2a8b81aae47a8" providerId="LiveId" clId="{02DC1B20-653F-4C84-A2F8-101B3A05B5CE}" dt="2021-05-15T15:11:12.838" v="3141" actId="478"/>
          <ac:spMkLst>
            <pc:docMk/>
            <pc:sldMk cId="3534697406" sldId="398"/>
            <ac:spMk id="9" creationId="{6491AC4E-590A-4BFC-B11E-8AADF93F7437}"/>
          </ac:spMkLst>
        </pc:spChg>
        <pc:spChg chg="add mod">
          <ac:chgData name="Eric Glover" userId="47c2a8b81aae47a8" providerId="LiveId" clId="{02DC1B20-653F-4C84-A2F8-101B3A05B5CE}" dt="2021-05-15T15:28:20.389" v="3614"/>
          <ac:spMkLst>
            <pc:docMk/>
            <pc:sldMk cId="3534697406" sldId="398"/>
            <ac:spMk id="16" creationId="{F253D238-642E-4A08-B412-D7D8A9AEDBF8}"/>
          </ac:spMkLst>
        </pc:spChg>
        <pc:spChg chg="add mod">
          <ac:chgData name="Eric Glover" userId="47c2a8b81aae47a8" providerId="LiveId" clId="{02DC1B20-653F-4C84-A2F8-101B3A05B5CE}" dt="2021-05-15T15:28:20.389" v="3614"/>
          <ac:spMkLst>
            <pc:docMk/>
            <pc:sldMk cId="3534697406" sldId="398"/>
            <ac:spMk id="18" creationId="{A8322DE8-A563-489C-B952-82ACFBFF1066}"/>
          </ac:spMkLst>
        </pc:spChg>
        <pc:spChg chg="del">
          <ac:chgData name="Eric Glover" userId="47c2a8b81aae47a8" providerId="LiveId" clId="{02DC1B20-653F-4C84-A2F8-101B3A05B5CE}" dt="2021-05-15T15:11:04.936" v="3137" actId="478"/>
          <ac:spMkLst>
            <pc:docMk/>
            <pc:sldMk cId="3534697406" sldId="398"/>
            <ac:spMk id="24" creationId="{E463B301-DEA6-40C5-AE3E-923C2B063994}"/>
          </ac:spMkLst>
        </pc:spChg>
        <pc:spChg chg="mod">
          <ac:chgData name="Eric Glover" userId="47c2a8b81aae47a8" providerId="LiveId" clId="{02DC1B20-653F-4C84-A2F8-101B3A05B5CE}" dt="2021-05-15T15:11:22.076" v="3142" actId="1076"/>
          <ac:spMkLst>
            <pc:docMk/>
            <pc:sldMk cId="3534697406" sldId="398"/>
            <ac:spMk id="30" creationId="{F45ABCE8-AFE1-48E2-B3F6-D49CC4753A1F}"/>
          </ac:spMkLst>
        </pc:spChg>
        <pc:grpChg chg="add del">
          <ac:chgData name="Eric Glover" userId="47c2a8b81aae47a8" providerId="LiveId" clId="{02DC1B20-653F-4C84-A2F8-101B3A05B5CE}" dt="2021-05-15T15:11:08.429" v="3139" actId="478"/>
          <ac:grpSpMkLst>
            <pc:docMk/>
            <pc:sldMk cId="3534697406" sldId="398"/>
            <ac:grpSpMk id="20" creationId="{E90CFC33-6A9F-45EE-9855-DE29E917CE59}"/>
          </ac:grpSpMkLst>
        </pc:grpChg>
      </pc:sldChg>
      <pc:sldChg chg="add del">
        <pc:chgData name="Eric Glover" userId="47c2a8b81aae47a8" providerId="LiveId" clId="{02DC1B20-653F-4C84-A2F8-101B3A05B5CE}" dt="2021-05-15T15:13:11.609" v="3146" actId="47"/>
        <pc:sldMkLst>
          <pc:docMk/>
          <pc:sldMk cId="3692283627" sldId="399"/>
        </pc:sldMkLst>
      </pc:sldChg>
      <pc:sldChg chg="addSp delSp modSp add mod modAnim">
        <pc:chgData name="Eric Glover" userId="47c2a8b81aae47a8" providerId="LiveId" clId="{02DC1B20-653F-4C84-A2F8-101B3A05B5CE}" dt="2021-05-15T17:13:35.724" v="6346"/>
        <pc:sldMkLst>
          <pc:docMk/>
          <pc:sldMk cId="4045016861" sldId="399"/>
        </pc:sldMkLst>
        <pc:spChg chg="add mod ord">
          <ac:chgData name="Eric Glover" userId="47c2a8b81aae47a8" providerId="LiveId" clId="{02DC1B20-653F-4C84-A2F8-101B3A05B5CE}" dt="2021-05-15T15:26:04.021" v="3566" actId="14861"/>
          <ac:spMkLst>
            <pc:docMk/>
            <pc:sldMk cId="4045016861" sldId="399"/>
            <ac:spMk id="2" creationId="{877DD7B0-4F92-48F5-95D4-32896FF31807}"/>
          </ac:spMkLst>
        </pc:spChg>
        <pc:spChg chg="mod">
          <ac:chgData name="Eric Glover" userId="47c2a8b81aae47a8" providerId="LiveId" clId="{02DC1B20-653F-4C84-A2F8-101B3A05B5CE}" dt="2021-05-15T15:15:18.205" v="3195" actId="207"/>
          <ac:spMkLst>
            <pc:docMk/>
            <pc:sldMk cId="4045016861" sldId="399"/>
            <ac:spMk id="3" creationId="{930830F8-9029-4B45-A638-0E29348F5AAB}"/>
          </ac:spMkLst>
        </pc:spChg>
        <pc:spChg chg="del">
          <ac:chgData name="Eric Glover" userId="47c2a8b81aae47a8" providerId="LiveId" clId="{02DC1B20-653F-4C84-A2F8-101B3A05B5CE}" dt="2021-05-15T15:14:47.981" v="3189" actId="478"/>
          <ac:spMkLst>
            <pc:docMk/>
            <pc:sldMk cId="4045016861" sldId="399"/>
            <ac:spMk id="5" creationId="{095F8BB6-9094-4A6D-AA06-E72A4CFC6452}"/>
          </ac:spMkLst>
        </pc:spChg>
        <pc:spChg chg="add mod">
          <ac:chgData name="Eric Glover" userId="47c2a8b81aae47a8" providerId="LiveId" clId="{02DC1B20-653F-4C84-A2F8-101B3A05B5CE}" dt="2021-05-15T15:24:38.450" v="3519" actId="688"/>
          <ac:spMkLst>
            <pc:docMk/>
            <pc:sldMk cId="4045016861" sldId="399"/>
            <ac:spMk id="7" creationId="{4C3F812F-D6FD-429D-8597-92885CFAB068}"/>
          </ac:spMkLst>
        </pc:spChg>
        <pc:spChg chg="del">
          <ac:chgData name="Eric Glover" userId="47c2a8b81aae47a8" providerId="LiveId" clId="{02DC1B20-653F-4C84-A2F8-101B3A05B5CE}" dt="2021-05-15T15:28:59.787" v="3622" actId="478"/>
          <ac:spMkLst>
            <pc:docMk/>
            <pc:sldMk cId="4045016861" sldId="399"/>
            <ac:spMk id="8" creationId="{67F5462F-1EAF-481E-9E06-460CAB3C384C}"/>
          </ac:spMkLst>
        </pc:spChg>
        <pc:spChg chg="add mod">
          <ac:chgData name="Eric Glover" userId="47c2a8b81aae47a8" providerId="LiveId" clId="{02DC1B20-653F-4C84-A2F8-101B3A05B5CE}" dt="2021-05-15T15:31:10.419" v="3765" actId="1038"/>
          <ac:spMkLst>
            <pc:docMk/>
            <pc:sldMk cId="4045016861" sldId="399"/>
            <ac:spMk id="9" creationId="{59CBE075-A275-42B1-9D84-D685D0370AA0}"/>
          </ac:spMkLst>
        </pc:spChg>
        <pc:spChg chg="add mod ord">
          <ac:chgData name="Eric Glover" userId="47c2a8b81aae47a8" providerId="LiveId" clId="{02DC1B20-653F-4C84-A2F8-101B3A05B5CE}" dt="2021-05-15T15:31:10.419" v="3765" actId="1038"/>
          <ac:spMkLst>
            <pc:docMk/>
            <pc:sldMk cId="4045016861" sldId="399"/>
            <ac:spMk id="16" creationId="{ACE0374F-5D97-42F7-80A5-9177CAEC5468}"/>
          </ac:spMkLst>
        </pc:spChg>
        <pc:spChg chg="add mod">
          <ac:chgData name="Eric Glover" userId="47c2a8b81aae47a8" providerId="LiveId" clId="{02DC1B20-653F-4C84-A2F8-101B3A05B5CE}" dt="2021-05-15T15:28:27.467" v="3617"/>
          <ac:spMkLst>
            <pc:docMk/>
            <pc:sldMk cId="4045016861" sldId="399"/>
            <ac:spMk id="18" creationId="{13150C33-7A71-4D07-862C-EA4B7536F260}"/>
          </ac:spMkLst>
        </pc:spChg>
        <pc:spChg chg="add mod">
          <ac:chgData name="Eric Glover" userId="47c2a8b81aae47a8" providerId="LiveId" clId="{02DC1B20-653F-4C84-A2F8-101B3A05B5CE}" dt="2021-05-15T15:28:27.467" v="3617"/>
          <ac:spMkLst>
            <pc:docMk/>
            <pc:sldMk cId="4045016861" sldId="399"/>
            <ac:spMk id="19" creationId="{59E15DCD-2F55-4B8B-B1D9-896BC7770656}"/>
          </ac:spMkLst>
        </pc:spChg>
        <pc:grpChg chg="mod">
          <ac:chgData name="Eric Glover" userId="47c2a8b81aae47a8" providerId="LiveId" clId="{02DC1B20-653F-4C84-A2F8-101B3A05B5CE}" dt="2021-05-15T15:30:54.506" v="3708" actId="1076"/>
          <ac:grpSpMkLst>
            <pc:docMk/>
            <pc:sldMk cId="4045016861" sldId="399"/>
            <ac:grpSpMk id="20" creationId="{E90CFC33-6A9F-45EE-9855-DE29E917CE59}"/>
          </ac:grpSpMkLst>
        </pc:grpChg>
      </pc:sldChg>
      <pc:sldChg chg="addSp delSp modSp add mod ord addAnim delAnim modAnim">
        <pc:chgData name="Eric Glover" userId="47c2a8b81aae47a8" providerId="LiveId" clId="{02DC1B20-653F-4C84-A2F8-101B3A05B5CE}" dt="2021-05-15T17:19:43.996" v="6389" actId="120"/>
        <pc:sldMkLst>
          <pc:docMk/>
          <pc:sldMk cId="962166736" sldId="400"/>
        </pc:sldMkLst>
        <pc:spChg chg="del">
          <ac:chgData name="Eric Glover" userId="47c2a8b81aae47a8" providerId="LiveId" clId="{02DC1B20-653F-4C84-A2F8-101B3A05B5CE}" dt="2021-05-15T15:49:13.826" v="4099" actId="478"/>
          <ac:spMkLst>
            <pc:docMk/>
            <pc:sldMk cId="962166736" sldId="400"/>
            <ac:spMk id="4" creationId="{3557725F-5149-44D1-ACB7-626F0A6DFEE8}"/>
          </ac:spMkLst>
        </pc:spChg>
        <pc:spChg chg="mod">
          <ac:chgData name="Eric Glover" userId="47c2a8b81aae47a8" providerId="LiveId" clId="{02DC1B20-653F-4C84-A2F8-101B3A05B5CE}" dt="2021-05-15T17:19:43.996" v="6389" actId="120"/>
          <ac:spMkLst>
            <pc:docMk/>
            <pc:sldMk cId="962166736" sldId="400"/>
            <ac:spMk id="7" creationId="{171BDC59-AB62-4E3E-98ED-9552F438EE52}"/>
          </ac:spMkLst>
        </pc:spChg>
        <pc:spChg chg="add del">
          <ac:chgData name="Eric Glover" userId="47c2a8b81aae47a8" providerId="LiveId" clId="{02DC1B20-653F-4C84-A2F8-101B3A05B5CE}" dt="2021-05-15T15:48:33.707" v="4093" actId="22"/>
          <ac:spMkLst>
            <pc:docMk/>
            <pc:sldMk cId="962166736" sldId="400"/>
            <ac:spMk id="14" creationId="{5E1C5B6D-B94E-437C-9C4E-A938937842C8}"/>
          </ac:spMkLst>
        </pc:spChg>
        <pc:spChg chg="add mod">
          <ac:chgData name="Eric Glover" userId="47c2a8b81aae47a8" providerId="LiveId" clId="{02DC1B20-653F-4C84-A2F8-101B3A05B5CE}" dt="2021-05-15T15:52:26.617" v="4114" actId="339"/>
          <ac:spMkLst>
            <pc:docMk/>
            <pc:sldMk cId="962166736" sldId="400"/>
            <ac:spMk id="16" creationId="{02D9A00D-07E4-4D9F-B81F-975867F4CE32}"/>
          </ac:spMkLst>
        </pc:spChg>
        <pc:graphicFrameChg chg="add mod modGraphic">
          <ac:chgData name="Eric Glover" userId="47c2a8b81aae47a8" providerId="LiveId" clId="{02DC1B20-653F-4C84-A2F8-101B3A05B5CE}" dt="2021-05-15T15:51:58.334" v="4113" actId="207"/>
          <ac:graphicFrameMkLst>
            <pc:docMk/>
            <pc:sldMk cId="962166736" sldId="400"/>
            <ac:graphicFrameMk id="2" creationId="{2582A43F-4301-4F35-A4B9-0395476C2B75}"/>
          </ac:graphicFrameMkLst>
        </pc:graphicFrameChg>
      </pc:sldChg>
      <pc:sldChg chg="addSp delSp modSp add mod">
        <pc:chgData name="Eric Glover" userId="47c2a8b81aae47a8" providerId="LiveId" clId="{02DC1B20-653F-4C84-A2F8-101B3A05B5CE}" dt="2021-05-15T17:15:21.374" v="6373" actId="948"/>
        <pc:sldMkLst>
          <pc:docMk/>
          <pc:sldMk cId="3036052177" sldId="401"/>
        </pc:sldMkLst>
        <pc:spChg chg="del">
          <ac:chgData name="Eric Glover" userId="47c2a8b81aae47a8" providerId="LiveId" clId="{02DC1B20-653F-4C84-A2F8-101B3A05B5CE}" dt="2021-05-15T15:37:31.264" v="3875" actId="478"/>
          <ac:spMkLst>
            <pc:docMk/>
            <pc:sldMk cId="3036052177" sldId="401"/>
            <ac:spMk id="4" creationId="{3557725F-5149-44D1-ACB7-626F0A6DFEE8}"/>
          </ac:spMkLst>
        </pc:spChg>
        <pc:spChg chg="mod">
          <ac:chgData name="Eric Glover" userId="47c2a8b81aae47a8" providerId="LiveId" clId="{02DC1B20-653F-4C84-A2F8-101B3A05B5CE}" dt="2021-05-15T17:15:21.374" v="6373" actId="948"/>
          <ac:spMkLst>
            <pc:docMk/>
            <pc:sldMk cId="3036052177" sldId="401"/>
            <ac:spMk id="7" creationId="{171BDC59-AB62-4E3E-98ED-9552F438EE52}"/>
          </ac:spMkLst>
        </pc:spChg>
        <pc:spChg chg="add mod">
          <ac:chgData name="Eric Glover" userId="47c2a8b81aae47a8" providerId="LiveId" clId="{02DC1B20-653F-4C84-A2F8-101B3A05B5CE}" dt="2021-05-15T15:37:31.603" v="3876"/>
          <ac:spMkLst>
            <pc:docMk/>
            <pc:sldMk cId="3036052177" sldId="401"/>
            <ac:spMk id="11" creationId="{8BA33382-947C-4195-A513-714D1999FFAA}"/>
          </ac:spMkLst>
        </pc:spChg>
      </pc:sldChg>
      <pc:sldChg chg="addSp delSp modSp add del mod ord modAnim">
        <pc:chgData name="Eric Glover" userId="47c2a8b81aae47a8" providerId="LiveId" clId="{02DC1B20-653F-4C84-A2F8-101B3A05B5CE}" dt="2021-05-15T16:01:15.003" v="4311" actId="47"/>
        <pc:sldMkLst>
          <pc:docMk/>
          <pc:sldMk cId="879118742" sldId="402"/>
        </pc:sldMkLst>
        <pc:spChg chg="del">
          <ac:chgData name="Eric Glover" userId="47c2a8b81aae47a8" providerId="LiveId" clId="{02DC1B20-653F-4C84-A2F8-101B3A05B5CE}" dt="2021-05-15T15:57:57.822" v="4212" actId="478"/>
          <ac:spMkLst>
            <pc:docMk/>
            <pc:sldMk cId="879118742" sldId="402"/>
            <ac:spMk id="2" creationId="{10987DA9-24EA-4650-99A2-F06BB3318B59}"/>
          </ac:spMkLst>
        </pc:spChg>
        <pc:spChg chg="del">
          <ac:chgData name="Eric Glover" userId="47c2a8b81aae47a8" providerId="LiveId" clId="{02DC1B20-653F-4C84-A2F8-101B3A05B5CE}" dt="2021-05-15T15:57:53.898" v="4210" actId="478"/>
          <ac:spMkLst>
            <pc:docMk/>
            <pc:sldMk cId="879118742" sldId="402"/>
            <ac:spMk id="4" creationId="{9DBE536B-5A45-4FA1-A213-D2EFD94C4F93}"/>
          </ac:spMkLst>
        </pc:spChg>
        <pc:spChg chg="add mod">
          <ac:chgData name="Eric Glover" userId="47c2a8b81aae47a8" providerId="LiveId" clId="{02DC1B20-653F-4C84-A2F8-101B3A05B5CE}" dt="2021-05-15T15:59:04.930" v="4224" actId="339"/>
          <ac:spMkLst>
            <pc:docMk/>
            <pc:sldMk cId="879118742" sldId="402"/>
            <ac:spMk id="15" creationId="{681C8EEC-C8B3-421C-9D36-AFA40E9CC274}"/>
          </ac:spMkLst>
        </pc:spChg>
        <pc:spChg chg="add mod">
          <ac:chgData name="Eric Glover" userId="47c2a8b81aae47a8" providerId="LiveId" clId="{02DC1B20-653F-4C84-A2F8-101B3A05B5CE}" dt="2021-05-15T16:01:03.828" v="4309" actId="21"/>
          <ac:spMkLst>
            <pc:docMk/>
            <pc:sldMk cId="879118742" sldId="402"/>
            <ac:spMk id="17" creationId="{C57509D6-0188-4945-A686-01574691C969}"/>
          </ac:spMkLst>
        </pc:spChg>
      </pc:sldChg>
      <pc:sldChg chg="addSp modSp add mod ord modAnim">
        <pc:chgData name="Eric Glover" userId="47c2a8b81aae47a8" providerId="LiveId" clId="{02DC1B20-653F-4C84-A2F8-101B3A05B5CE}" dt="2021-05-15T17:25:49.770" v="6451" actId="14100"/>
        <pc:sldMkLst>
          <pc:docMk/>
          <pc:sldMk cId="2956893334" sldId="403"/>
        </pc:sldMkLst>
        <pc:spChg chg="add mod">
          <ac:chgData name="Eric Glover" userId="47c2a8b81aae47a8" providerId="LiveId" clId="{02DC1B20-653F-4C84-A2F8-101B3A05B5CE}" dt="2021-05-15T16:17:26.472" v="4768" actId="1035"/>
          <ac:spMkLst>
            <pc:docMk/>
            <pc:sldMk cId="2956893334" sldId="403"/>
            <ac:spMk id="2" creationId="{DD491DDD-0B13-42F8-97E4-C14B325258EA}"/>
          </ac:spMkLst>
        </pc:spChg>
        <pc:spChg chg="mod">
          <ac:chgData name="Eric Glover" userId="47c2a8b81aae47a8" providerId="LiveId" clId="{02DC1B20-653F-4C84-A2F8-101B3A05B5CE}" dt="2021-05-15T16:17:51.687" v="4769" actId="14838"/>
          <ac:spMkLst>
            <pc:docMk/>
            <pc:sldMk cId="2956893334" sldId="403"/>
            <ac:spMk id="3" creationId="{930830F8-9029-4B45-A638-0E29348F5AAB}"/>
          </ac:spMkLst>
        </pc:spChg>
        <pc:spChg chg="mod">
          <ac:chgData name="Eric Glover" userId="47c2a8b81aae47a8" providerId="LiveId" clId="{02DC1B20-653F-4C84-A2F8-101B3A05B5CE}" dt="2021-05-15T16:06:51.048" v="4432" actId="6549"/>
          <ac:spMkLst>
            <pc:docMk/>
            <pc:sldMk cId="2956893334" sldId="403"/>
            <ac:spMk id="4" creationId="{3557725F-5149-44D1-ACB7-626F0A6DFEE8}"/>
          </ac:spMkLst>
        </pc:spChg>
        <pc:spChg chg="mod">
          <ac:chgData name="Eric Glover" userId="47c2a8b81aae47a8" providerId="LiveId" clId="{02DC1B20-653F-4C84-A2F8-101B3A05B5CE}" dt="2021-05-15T17:25:49.770" v="6451" actId="14100"/>
          <ac:spMkLst>
            <pc:docMk/>
            <pc:sldMk cId="2956893334" sldId="403"/>
            <ac:spMk id="9" creationId="{6491AC4E-590A-4BFC-B11E-8AADF93F7437}"/>
          </ac:spMkLst>
        </pc:spChg>
        <pc:spChg chg="mod">
          <ac:chgData name="Eric Glover" userId="47c2a8b81aae47a8" providerId="LiveId" clId="{02DC1B20-653F-4C84-A2F8-101B3A05B5CE}" dt="2021-05-15T16:21:22.452" v="4841" actId="3064"/>
          <ac:spMkLst>
            <pc:docMk/>
            <pc:sldMk cId="2956893334" sldId="403"/>
            <ac:spMk id="24" creationId="{E463B301-DEA6-40C5-AE3E-923C2B063994}"/>
          </ac:spMkLst>
        </pc:spChg>
        <pc:cxnChg chg="mod">
          <ac:chgData name="Eric Glover" userId="47c2a8b81aae47a8" providerId="LiveId" clId="{02DC1B20-653F-4C84-A2F8-101B3A05B5CE}" dt="2021-05-15T16:06:41.019" v="4417" actId="14100"/>
          <ac:cxnSpMkLst>
            <pc:docMk/>
            <pc:sldMk cId="2956893334" sldId="403"/>
            <ac:cxnSpMk id="23" creationId="{40E3854C-4454-4D05-8E68-2D76EC3ED4E8}"/>
          </ac:cxnSpMkLst>
        </pc:cxnChg>
      </pc:sldChg>
      <pc:sldChg chg="delSp add del mod setBg delAnim delDesignElem">
        <pc:chgData name="Eric Glover" userId="47c2a8b81aae47a8" providerId="LiveId" clId="{02DC1B20-653F-4C84-A2F8-101B3A05B5CE}" dt="2021-05-15T16:00:55.148" v="4308" actId="47"/>
        <pc:sldMkLst>
          <pc:docMk/>
          <pc:sldMk cId="1246899232" sldId="404"/>
        </pc:sldMkLst>
        <pc:spChg chg="del">
          <ac:chgData name="Eric Glover" userId="47c2a8b81aae47a8" providerId="LiveId" clId="{02DC1B20-653F-4C84-A2F8-101B3A05B5CE}" dt="2021-05-15T16:00:51.316" v="4306" actId="21"/>
          <ac:spMkLst>
            <pc:docMk/>
            <pc:sldMk cId="1246899232" sldId="404"/>
            <ac:spMk id="7" creationId="{171BDC59-AB62-4E3E-98ED-9552F438EE52}"/>
          </ac:spMkLst>
        </pc:spChg>
        <pc:spChg chg="del">
          <ac:chgData name="Eric Glover" userId="47c2a8b81aae47a8" providerId="LiveId" clId="{02DC1B20-653F-4C84-A2F8-101B3A05B5CE}" dt="2021-05-15T16:00:28.469" v="4301"/>
          <ac:spMkLst>
            <pc:docMk/>
            <pc:sldMk cId="1246899232" sldId="404"/>
            <ac:spMk id="13" creationId="{1B15ED52-F352-441B-82BF-E0EA34836D08}"/>
          </ac:spMkLst>
        </pc:spChg>
        <pc:spChg chg="del">
          <ac:chgData name="Eric Glover" userId="47c2a8b81aae47a8" providerId="LiveId" clId="{02DC1B20-653F-4C84-A2F8-101B3A05B5CE}" dt="2021-05-15T16:00:28.469" v="4301"/>
          <ac:spMkLst>
            <pc:docMk/>
            <pc:sldMk cId="1246899232" sldId="404"/>
            <ac:spMk id="15" creationId="{3B2E3793-BFE6-45A2-9B7B-E18844431C99}"/>
          </ac:spMkLst>
        </pc:spChg>
        <pc:spChg chg="del">
          <ac:chgData name="Eric Glover" userId="47c2a8b81aae47a8" providerId="LiveId" clId="{02DC1B20-653F-4C84-A2F8-101B3A05B5CE}" dt="2021-05-15T16:00:28.469" v="4301"/>
          <ac:spMkLst>
            <pc:docMk/>
            <pc:sldMk cId="1246899232" sldId="404"/>
            <ac:spMk id="17" creationId="{BC4C4868-CB8F-4AF9-9CDB-8108F2C19B67}"/>
          </ac:spMkLst>
        </pc:spChg>
        <pc:spChg chg="del">
          <ac:chgData name="Eric Glover" userId="47c2a8b81aae47a8" providerId="LiveId" clId="{02DC1B20-653F-4C84-A2F8-101B3A05B5CE}" dt="2021-05-15T16:00:28.469" v="4301"/>
          <ac:spMkLst>
            <pc:docMk/>
            <pc:sldMk cId="1246899232" sldId="404"/>
            <ac:spMk id="19" creationId="{375E0459-6403-40CD-989D-56A4407CA12E}"/>
          </ac:spMkLst>
        </pc:spChg>
        <pc:spChg chg="del">
          <ac:chgData name="Eric Glover" userId="47c2a8b81aae47a8" providerId="LiveId" clId="{02DC1B20-653F-4C84-A2F8-101B3A05B5CE}" dt="2021-05-15T16:00:28.469" v="4301"/>
          <ac:spMkLst>
            <pc:docMk/>
            <pc:sldMk cId="1246899232" sldId="404"/>
            <ac:spMk id="21" creationId="{53E5B1A8-3AC9-4BD1-9BBC-78CA94F2D1BA}"/>
          </ac:spMkLst>
        </pc:spChg>
      </pc:sldChg>
      <pc:sldChg chg="addSp delSp modSp add mod delAnim modAnim">
        <pc:chgData name="Eric Glover" userId="47c2a8b81aae47a8" providerId="LiveId" clId="{02DC1B20-653F-4C84-A2F8-101B3A05B5CE}" dt="2021-05-15T17:20:21.897" v="6394"/>
        <pc:sldMkLst>
          <pc:docMk/>
          <pc:sldMk cId="1746112390" sldId="405"/>
        </pc:sldMkLst>
        <pc:spChg chg="add mod">
          <ac:chgData name="Eric Glover" userId="47c2a8b81aae47a8" providerId="LiveId" clId="{02DC1B20-653F-4C84-A2F8-101B3A05B5CE}" dt="2021-05-15T16:04:07.985" v="4361" actId="339"/>
          <ac:spMkLst>
            <pc:docMk/>
            <pc:sldMk cId="1746112390" sldId="405"/>
            <ac:spMk id="3" creationId="{6441103B-AE47-4B3D-BCCB-007F796B37E7}"/>
          </ac:spMkLst>
        </pc:spChg>
        <pc:spChg chg="del mod">
          <ac:chgData name="Eric Glover" userId="47c2a8b81aae47a8" providerId="LiveId" clId="{02DC1B20-653F-4C84-A2F8-101B3A05B5CE}" dt="2021-05-15T16:00:44.324" v="4304" actId="478"/>
          <ac:spMkLst>
            <pc:docMk/>
            <pc:sldMk cId="1746112390" sldId="405"/>
            <ac:spMk id="7" creationId="{171BDC59-AB62-4E3E-98ED-9552F438EE52}"/>
          </ac:spMkLst>
        </pc:spChg>
        <pc:spChg chg="add mod">
          <ac:chgData name="Eric Glover" userId="47c2a8b81aae47a8" providerId="LiveId" clId="{02DC1B20-653F-4C84-A2F8-101B3A05B5CE}" dt="2021-05-15T16:03:53.140" v="4360" actId="1035"/>
          <ac:spMkLst>
            <pc:docMk/>
            <pc:sldMk cId="1746112390" sldId="405"/>
            <ac:spMk id="12" creationId="{A087B4E1-480F-4CC5-85E4-147730C2378D}"/>
          </ac:spMkLst>
        </pc:spChg>
        <pc:graphicFrameChg chg="del">
          <ac:chgData name="Eric Glover" userId="47c2a8b81aae47a8" providerId="LiveId" clId="{02DC1B20-653F-4C84-A2F8-101B3A05B5CE}" dt="2021-05-15T16:00:45.225" v="4305" actId="478"/>
          <ac:graphicFrameMkLst>
            <pc:docMk/>
            <pc:sldMk cId="1746112390" sldId="405"/>
            <ac:graphicFrameMk id="2" creationId="{2582A43F-4301-4F35-A4B9-0395476C2B75}"/>
          </ac:graphicFrameMkLst>
        </pc:graphicFrameChg>
      </pc:sldChg>
      <pc:sldChg chg="addSp delSp modSp add mod ord modAnim">
        <pc:chgData name="Eric Glover" userId="47c2a8b81aae47a8" providerId="LiveId" clId="{02DC1B20-653F-4C84-A2F8-101B3A05B5CE}" dt="2021-05-15T17:26:12.469" v="6453"/>
        <pc:sldMkLst>
          <pc:docMk/>
          <pc:sldMk cId="3478080485" sldId="406"/>
        </pc:sldMkLst>
        <pc:spChg chg="add mod">
          <ac:chgData name="Eric Glover" userId="47c2a8b81aae47a8" providerId="LiveId" clId="{02DC1B20-653F-4C84-A2F8-101B3A05B5CE}" dt="2021-05-15T16:29:01.248" v="5152" actId="20577"/>
          <ac:spMkLst>
            <pc:docMk/>
            <pc:sldMk cId="3478080485" sldId="406"/>
            <ac:spMk id="2" creationId="{A088AB65-E7B1-4931-ADD4-05480152B6E5}"/>
          </ac:spMkLst>
        </pc:spChg>
        <pc:spChg chg="del">
          <ac:chgData name="Eric Glover" userId="47c2a8b81aae47a8" providerId="LiveId" clId="{02DC1B20-653F-4C84-A2F8-101B3A05B5CE}" dt="2021-05-15T16:24:55.636" v="4947" actId="478"/>
          <ac:spMkLst>
            <pc:docMk/>
            <pc:sldMk cId="3478080485" sldId="406"/>
            <ac:spMk id="3" creationId="{6441103B-AE47-4B3D-BCCB-007F796B37E7}"/>
          </ac:spMkLst>
        </pc:spChg>
        <pc:spChg chg="mod">
          <ac:chgData name="Eric Glover" userId="47c2a8b81aae47a8" providerId="LiveId" clId="{02DC1B20-653F-4C84-A2F8-101B3A05B5CE}" dt="2021-05-15T16:27:50.702" v="5057" actId="14100"/>
          <ac:spMkLst>
            <pc:docMk/>
            <pc:sldMk cId="3478080485" sldId="406"/>
            <ac:spMk id="12" creationId="{A087B4E1-480F-4CC5-85E4-147730C2378D}"/>
          </ac:spMkLst>
        </pc:spChg>
        <pc:spChg chg="mod">
          <ac:chgData name="Eric Glover" userId="47c2a8b81aae47a8" providerId="LiveId" clId="{02DC1B20-653F-4C84-A2F8-101B3A05B5CE}" dt="2021-05-15T16:29:14.091" v="5168" actId="6549"/>
          <ac:spMkLst>
            <pc:docMk/>
            <pc:sldMk cId="3478080485" sldId="406"/>
            <ac:spMk id="16" creationId="{02D9A00D-07E4-4D9F-B81F-975867F4CE32}"/>
          </ac:spMkLst>
        </pc:spChg>
      </pc:sldChg>
      <pc:sldChg chg="addSp delSp modSp add mod delAnim modAnim">
        <pc:chgData name="Eric Glover" userId="47c2a8b81aae47a8" providerId="LiveId" clId="{02DC1B20-653F-4C84-A2F8-101B3A05B5CE}" dt="2021-05-15T17:27:10.978" v="6465"/>
        <pc:sldMkLst>
          <pc:docMk/>
          <pc:sldMk cId="4193119258" sldId="407"/>
        </pc:sldMkLst>
        <pc:spChg chg="del mod">
          <ac:chgData name="Eric Glover" userId="47c2a8b81aae47a8" providerId="LiveId" clId="{02DC1B20-653F-4C84-A2F8-101B3A05B5CE}" dt="2021-05-15T16:38:24.455" v="5605" actId="478"/>
          <ac:spMkLst>
            <pc:docMk/>
            <pc:sldMk cId="4193119258" sldId="407"/>
            <ac:spMk id="3" creationId="{F783A469-710E-496B-98D7-DA86AE554B3F}"/>
          </ac:spMkLst>
        </pc:spChg>
        <pc:spChg chg="add del mod">
          <ac:chgData name="Eric Glover" userId="47c2a8b81aae47a8" providerId="LiveId" clId="{02DC1B20-653F-4C84-A2F8-101B3A05B5CE}" dt="2021-05-15T16:40:15.028" v="5651" actId="478"/>
          <ac:spMkLst>
            <pc:docMk/>
            <pc:sldMk cId="4193119258" sldId="407"/>
            <ac:spMk id="5" creationId="{BD6692A3-C001-4C1B-BE0B-FB01F7BEE1BC}"/>
          </ac:spMkLst>
        </pc:spChg>
        <pc:spChg chg="mod">
          <ac:chgData name="Eric Glover" userId="47c2a8b81aae47a8" providerId="LiveId" clId="{02DC1B20-653F-4C84-A2F8-101B3A05B5CE}" dt="2021-05-15T16:49:08.844" v="5828" actId="14838"/>
          <ac:spMkLst>
            <pc:docMk/>
            <pc:sldMk cId="4193119258" sldId="407"/>
            <ac:spMk id="7" creationId="{171BDC59-AB62-4E3E-98ED-9552F438EE52}"/>
          </ac:spMkLst>
        </pc:spChg>
        <pc:spChg chg="del topLvl">
          <ac:chgData name="Eric Glover" userId="47c2a8b81aae47a8" providerId="LiveId" clId="{02DC1B20-653F-4C84-A2F8-101B3A05B5CE}" dt="2021-05-15T16:46:50.481" v="5764" actId="478"/>
          <ac:spMkLst>
            <pc:docMk/>
            <pc:sldMk cId="4193119258" sldId="407"/>
            <ac:spMk id="29" creationId="{8E7AE4D8-00A4-4F13-95A8-4B7B5255E783}"/>
          </ac:spMkLst>
        </pc:spChg>
        <pc:spChg chg="del mod topLvl">
          <ac:chgData name="Eric Glover" userId="47c2a8b81aae47a8" providerId="LiveId" clId="{02DC1B20-653F-4C84-A2F8-101B3A05B5CE}" dt="2021-05-15T16:40:15.028" v="5651" actId="478"/>
          <ac:spMkLst>
            <pc:docMk/>
            <pc:sldMk cId="4193119258" sldId="407"/>
            <ac:spMk id="31" creationId="{203C966C-5A4C-456A-81E5-629B498985B5}"/>
          </ac:spMkLst>
        </pc:spChg>
        <pc:grpChg chg="del mod">
          <ac:chgData name="Eric Glover" userId="47c2a8b81aae47a8" providerId="LiveId" clId="{02DC1B20-653F-4C84-A2F8-101B3A05B5CE}" dt="2021-05-15T16:37:43.789" v="5595" actId="165"/>
          <ac:grpSpMkLst>
            <pc:docMk/>
            <pc:sldMk cId="4193119258" sldId="407"/>
            <ac:grpSpMk id="2" creationId="{80F2023C-EE71-4A12-93F1-46A8800E557D}"/>
          </ac:grpSpMkLst>
        </pc:grpChg>
        <pc:grpChg chg="del">
          <ac:chgData name="Eric Glover" userId="47c2a8b81aae47a8" providerId="LiveId" clId="{02DC1B20-653F-4C84-A2F8-101B3A05B5CE}" dt="2021-05-15T16:41:13.992" v="5663" actId="478"/>
          <ac:grpSpMkLst>
            <pc:docMk/>
            <pc:sldMk cId="4193119258" sldId="407"/>
            <ac:grpSpMk id="25" creationId="{8F1999BE-8B44-4A76-8437-305E25899994}"/>
          </ac:grpSpMkLst>
        </pc:grpChg>
        <pc:grpChg chg="del">
          <ac:chgData name="Eric Glover" userId="47c2a8b81aae47a8" providerId="LiveId" clId="{02DC1B20-653F-4C84-A2F8-101B3A05B5CE}" dt="2021-05-15T16:46:28.800" v="5763" actId="478"/>
          <ac:grpSpMkLst>
            <pc:docMk/>
            <pc:sldMk cId="4193119258" sldId="407"/>
            <ac:grpSpMk id="28" creationId="{89150821-2D35-4A09-8310-78CE6C582089}"/>
          </ac:grpSpMkLst>
        </pc:grpChg>
        <pc:picChg chg="add mod">
          <ac:chgData name="Eric Glover" userId="47c2a8b81aae47a8" providerId="LiveId" clId="{02DC1B20-653F-4C84-A2F8-101B3A05B5CE}" dt="2021-05-15T16:47:35.233" v="5819" actId="1037"/>
          <ac:picMkLst>
            <pc:docMk/>
            <pc:sldMk cId="4193119258" sldId="407"/>
            <ac:picMk id="10" creationId="{A99DA280-B08F-486C-9D09-517D7EBA0617}"/>
          </ac:picMkLst>
        </pc:picChg>
        <pc:picChg chg="del mod topLvl">
          <ac:chgData name="Eric Glover" userId="47c2a8b81aae47a8" providerId="LiveId" clId="{02DC1B20-653F-4C84-A2F8-101B3A05B5CE}" dt="2021-05-15T16:37:57.056" v="5596" actId="27803"/>
          <ac:picMkLst>
            <pc:docMk/>
            <pc:sldMk cId="4193119258" sldId="407"/>
            <ac:picMk id="24" creationId="{F783A469-710E-496B-98D7-DA86AE554B3F}"/>
          </ac:picMkLst>
        </pc:picChg>
        <pc:picChg chg="del topLvl">
          <ac:chgData name="Eric Glover" userId="47c2a8b81aae47a8" providerId="LiveId" clId="{02DC1B20-653F-4C84-A2F8-101B3A05B5CE}" dt="2021-05-15T16:46:28.800" v="5763" actId="478"/>
          <ac:picMkLst>
            <pc:docMk/>
            <pc:sldMk cId="4193119258" sldId="407"/>
            <ac:picMk id="30" creationId="{BEA30749-274A-4984-A141-E06C79978C5C}"/>
          </ac:picMkLst>
        </pc:picChg>
      </pc:sldChg>
      <pc:sldChg chg="addSp delSp modSp add mod delAnim modAnim">
        <pc:chgData name="Eric Glover" userId="47c2a8b81aae47a8" providerId="LiveId" clId="{02DC1B20-653F-4C84-A2F8-101B3A05B5CE}" dt="2021-05-15T17:28:49.315" v="6485" actId="1037"/>
        <pc:sldMkLst>
          <pc:docMk/>
          <pc:sldMk cId="2859189363" sldId="408"/>
        </pc:sldMkLst>
        <pc:spChg chg="add mod">
          <ac:chgData name="Eric Glover" userId="47c2a8b81aae47a8" providerId="LiveId" clId="{02DC1B20-653F-4C84-A2F8-101B3A05B5CE}" dt="2021-05-15T17:28:49.315" v="6485" actId="1037"/>
          <ac:spMkLst>
            <pc:docMk/>
            <pc:sldMk cId="2859189363" sldId="408"/>
            <ac:spMk id="3" creationId="{9FD0586A-9A3A-4FD0-AB04-653BA927D441}"/>
          </ac:spMkLst>
        </pc:spChg>
        <pc:spChg chg="mod topLvl">
          <ac:chgData name="Eric Glover" userId="47c2a8b81aae47a8" providerId="LiveId" clId="{02DC1B20-653F-4C84-A2F8-101B3A05B5CE}" dt="2021-05-15T16:55:47.713" v="6070" actId="1035"/>
          <ac:spMkLst>
            <pc:docMk/>
            <pc:sldMk cId="2859189363" sldId="408"/>
            <ac:spMk id="5" creationId="{BD6692A3-C001-4C1B-BE0B-FB01F7BEE1BC}"/>
          </ac:spMkLst>
        </pc:spChg>
        <pc:spChg chg="mod">
          <ac:chgData name="Eric Glover" userId="47c2a8b81aae47a8" providerId="LiveId" clId="{02DC1B20-653F-4C84-A2F8-101B3A05B5CE}" dt="2021-05-15T16:44:14.897" v="5696" actId="6549"/>
          <ac:spMkLst>
            <pc:docMk/>
            <pc:sldMk cId="2859189363" sldId="408"/>
            <ac:spMk id="7" creationId="{171BDC59-AB62-4E3E-98ED-9552F438EE52}"/>
          </ac:spMkLst>
        </pc:spChg>
        <pc:spChg chg="mod topLvl">
          <ac:chgData name="Eric Glover" userId="47c2a8b81aae47a8" providerId="LiveId" clId="{02DC1B20-653F-4C84-A2F8-101B3A05B5CE}" dt="2021-05-15T16:55:37.655" v="6061" actId="1037"/>
          <ac:spMkLst>
            <pc:docMk/>
            <pc:sldMk cId="2859189363" sldId="408"/>
            <ac:spMk id="31" creationId="{203C966C-5A4C-456A-81E5-629B498985B5}"/>
          </ac:spMkLst>
        </pc:spChg>
        <pc:grpChg chg="add del mod">
          <ac:chgData name="Eric Glover" userId="47c2a8b81aae47a8" providerId="LiveId" clId="{02DC1B20-653F-4C84-A2F8-101B3A05B5CE}" dt="2021-05-15T16:52:48.422" v="5956" actId="165"/>
          <ac:grpSpMkLst>
            <pc:docMk/>
            <pc:sldMk cId="2859189363" sldId="408"/>
            <ac:grpSpMk id="2" creationId="{D8418313-6DAB-43B0-99A2-70DEEFFBCD2D}"/>
          </ac:grpSpMkLst>
        </pc:grpChg>
        <pc:grpChg chg="del">
          <ac:chgData name="Eric Glover" userId="47c2a8b81aae47a8" providerId="LiveId" clId="{02DC1B20-653F-4C84-A2F8-101B3A05B5CE}" dt="2021-05-15T16:44:25.365" v="5697" actId="478"/>
          <ac:grpSpMkLst>
            <pc:docMk/>
            <pc:sldMk cId="2859189363" sldId="408"/>
            <ac:grpSpMk id="25" creationId="{8F1999BE-8B44-4A76-8437-305E25899994}"/>
          </ac:grpSpMkLst>
        </pc:grpChg>
        <pc:grpChg chg="del">
          <ac:chgData name="Eric Glover" userId="47c2a8b81aae47a8" providerId="LiveId" clId="{02DC1B20-653F-4C84-A2F8-101B3A05B5CE}" dt="2021-05-15T16:49:21.320" v="5829" actId="478"/>
          <ac:grpSpMkLst>
            <pc:docMk/>
            <pc:sldMk cId="2859189363" sldId="408"/>
            <ac:grpSpMk id="28" creationId="{89150821-2D35-4A09-8310-78CE6C582089}"/>
          </ac:grpSpMkLst>
        </pc:grpChg>
      </pc:sldChg>
    </pc:docChg>
  </pc:docChgLst>
</pc:chgInfo>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DDEE7CE-B987-48C4-84AB-237FD74B26D4}" type="doc">
      <dgm:prSet loTypeId="urn:microsoft.com/office/officeart/2005/8/layout/arrow3" loCatId="relationship" qsTypeId="urn:microsoft.com/office/officeart/2005/8/quickstyle/simple1" qsCatId="simple" csTypeId="urn:microsoft.com/office/officeart/2005/8/colors/accent1_2" csCatId="accent1" phldr="1"/>
      <dgm:spPr/>
      <dgm:t>
        <a:bodyPr/>
        <a:lstStyle/>
        <a:p>
          <a:endParaRPr lang="en-US"/>
        </a:p>
      </dgm:t>
    </dgm:pt>
    <dgm:pt modelId="{AC5AEB37-2086-442E-8A60-280155E9CE50}">
      <dgm:prSet phldrT="[Text]" custT="1"/>
      <dgm:spPr>
        <a:noFill/>
        <a:ln>
          <a:noFill/>
        </a:ln>
        <a:effectLst/>
      </dgm:spPr>
      <dgm:t>
        <a:bodyPr spcFirstLastPara="0" vert="horz" wrap="square" lIns="234696" tIns="234696" rIns="234696" bIns="234696" numCol="1" spcCol="1270" anchor="ctr" anchorCtr="0">
          <a:scene3d>
            <a:camera prst="orthographicFront"/>
            <a:lightRig rig="threePt" dir="t"/>
          </a:scene3d>
          <a:sp3d extrusionH="57150">
            <a:bevelT w="38100" h="38100"/>
          </a:sp3d>
        </a:bodyPr>
        <a:lstStyle/>
        <a:p>
          <a:r>
            <a:rPr lang="en-US" sz="3300" b="1" kern="1200" dirty="0">
              <a:solidFill>
                <a:srgbClr val="8F0000"/>
              </a:solidFill>
              <a:effectLst>
                <a:outerShdw blurRad="38100" dist="38100" dir="2700000" algn="tl">
                  <a:srgbClr val="000000">
                    <a:alpha val="43137"/>
                  </a:srgbClr>
                </a:outerShdw>
                <a:reflection blurRad="6350" stA="55000" endA="300" endPos="45500" dir="5400000" sy="-100000" algn="bl" rotWithShape="0"/>
              </a:effectLst>
              <a:latin typeface="Segoe UI" panose="020B0502040204020203" pitchFamily="34" charset="0"/>
              <a:ea typeface="+mn-ea"/>
              <a:cs typeface="Segoe UI" panose="020B0502040204020203" pitchFamily="34" charset="0"/>
            </a:rPr>
            <a:t>Herod</a:t>
          </a:r>
        </a:p>
      </dgm:t>
    </dgm:pt>
    <dgm:pt modelId="{CBB56C13-C424-4550-A901-A6F71FE331AC}" type="parTrans" cxnId="{000556D8-75AA-4B9E-B833-65C7552D70AD}">
      <dgm:prSet/>
      <dgm:spPr/>
      <dgm:t>
        <a:bodyPr/>
        <a:lstStyle/>
        <a:p>
          <a:endParaRPr lang="en-US"/>
        </a:p>
      </dgm:t>
    </dgm:pt>
    <dgm:pt modelId="{6A82442F-B433-42E6-A36B-43FB5A3B2DA0}" type="sibTrans" cxnId="{000556D8-75AA-4B9E-B833-65C7552D70AD}">
      <dgm:prSet/>
      <dgm:spPr/>
      <dgm:t>
        <a:bodyPr/>
        <a:lstStyle/>
        <a:p>
          <a:endParaRPr lang="en-US"/>
        </a:p>
      </dgm:t>
    </dgm:pt>
    <dgm:pt modelId="{E82F4F1C-B643-457C-9D77-1CF928D1F4BC}">
      <dgm:prSet phldrT="[Text]"/>
      <dgm:spPr/>
      <dgm:t>
        <a:bodyPr>
          <a:scene3d>
            <a:camera prst="orthographicFront"/>
            <a:lightRig rig="threePt" dir="t"/>
          </a:scene3d>
          <a:sp3d extrusionH="57150">
            <a:bevelT w="38100" h="38100"/>
          </a:sp3d>
        </a:bodyPr>
        <a:lstStyle/>
        <a:p>
          <a:r>
            <a:rPr lang="en-US" b="1" dirty="0">
              <a:solidFill>
                <a:schemeClr val="accent6">
                  <a:lumMod val="75000"/>
                </a:schemeClr>
              </a:solidFill>
              <a:effectLst>
                <a:outerShdw blurRad="38100" dist="38100" dir="2700000" algn="tl">
                  <a:srgbClr val="000000">
                    <a:alpha val="43137"/>
                  </a:srgbClr>
                </a:outerShdw>
                <a:reflection blurRad="6350" stA="55000" endA="300" endPos="45500" dir="5400000" sy="-100000" algn="bl" rotWithShape="0"/>
              </a:effectLst>
              <a:latin typeface="Segoe UI" panose="020B0502040204020203" pitchFamily="34" charset="0"/>
              <a:cs typeface="Segoe UI" panose="020B0502040204020203" pitchFamily="34" charset="0"/>
            </a:rPr>
            <a:t>Church</a:t>
          </a:r>
        </a:p>
      </dgm:t>
    </dgm:pt>
    <dgm:pt modelId="{14EA2D4E-7625-4B18-8CBB-E8141A0E32C0}" type="parTrans" cxnId="{A0A79F0A-6FCD-4258-9815-B855FE229997}">
      <dgm:prSet/>
      <dgm:spPr/>
      <dgm:t>
        <a:bodyPr/>
        <a:lstStyle/>
        <a:p>
          <a:endParaRPr lang="en-US"/>
        </a:p>
      </dgm:t>
    </dgm:pt>
    <dgm:pt modelId="{0DF0B722-77A1-484F-AC3A-A8C5C1423544}" type="sibTrans" cxnId="{A0A79F0A-6FCD-4258-9815-B855FE229997}">
      <dgm:prSet/>
      <dgm:spPr/>
      <dgm:t>
        <a:bodyPr/>
        <a:lstStyle/>
        <a:p>
          <a:endParaRPr lang="en-US"/>
        </a:p>
      </dgm:t>
    </dgm:pt>
    <dgm:pt modelId="{66CD1E07-AD67-49F4-9D64-21C2E1584C46}" type="pres">
      <dgm:prSet presAssocID="{4DDEE7CE-B987-48C4-84AB-237FD74B26D4}" presName="compositeShape" presStyleCnt="0">
        <dgm:presLayoutVars>
          <dgm:chMax val="2"/>
          <dgm:dir/>
          <dgm:resizeHandles val="exact"/>
        </dgm:presLayoutVars>
      </dgm:prSet>
      <dgm:spPr/>
    </dgm:pt>
    <dgm:pt modelId="{3341C824-EFE2-43AE-B349-C488694E9070}" type="pres">
      <dgm:prSet presAssocID="{4DDEE7CE-B987-48C4-84AB-237FD74B26D4}" presName="divider" presStyleLbl="fgShp" presStyleIdx="0" presStyleCnt="1"/>
      <dgm:spPr>
        <a:solidFill>
          <a:schemeClr val="bg1">
            <a:lumMod val="5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dgm:spPr>
    </dgm:pt>
    <dgm:pt modelId="{CB4C3D2F-6BE0-4974-A8EB-ED8B5129240C}" type="pres">
      <dgm:prSet presAssocID="{AC5AEB37-2086-442E-8A60-280155E9CE50}" presName="downArrow" presStyleLbl="node1" presStyleIdx="0" presStyleCnt="2">
        <dgm: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dgm:style>
      </dgm:prSet>
      <dgm:spPr>
        <a:xfrm>
          <a:off x="697136" y="157915"/>
          <a:ext cx="1742841" cy="1263324"/>
        </a:xfrm>
        <a:prstGeom prst="downArrow">
          <a:avLst/>
        </a:prstGeom>
        <a:solidFill>
          <a:srgbClr val="910101"/>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dgm:spPr>
    </dgm:pt>
    <dgm:pt modelId="{45EC1061-EA4F-4CA1-A568-FE31B0EC4ABB}" type="pres">
      <dgm:prSet presAssocID="{AC5AEB37-2086-442E-8A60-280155E9CE50}" presName="downArrowText" presStyleLbl="revTx" presStyleIdx="0" presStyleCnt="2">
        <dgm:presLayoutVars>
          <dgm:bulletEnabled val="1"/>
        </dgm:presLayoutVars>
      </dgm:prSet>
      <dgm:spPr>
        <a:xfrm>
          <a:off x="3079020" y="0"/>
          <a:ext cx="1859031" cy="1326490"/>
        </a:xfrm>
        <a:prstGeom prst="rect">
          <a:avLst/>
        </a:prstGeom>
      </dgm:spPr>
    </dgm:pt>
    <dgm:pt modelId="{CFE2540C-8A6E-4623-8B66-429D5821853A}" type="pres">
      <dgm:prSet presAssocID="{E82F4F1C-B643-457C-9D77-1CF928D1F4BC}" presName="upArrow" presStyleLbl="node1" presStyleIdx="1" presStyleCnt="2">
        <dgm: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dgm:style>
      </dgm:prSet>
      <dgm:spPr>
        <a:xfrm>
          <a:off x="3369494" y="1737070"/>
          <a:ext cx="1742841" cy="1263324"/>
        </a:xfrm>
        <a:prstGeom prst="upArrow">
          <a:avLst/>
        </a:prstGeom>
        <a:solidFill>
          <a:schemeClr val="accent6">
            <a:lumMod val="75000"/>
          </a:schemeClr>
        </a:solidFill>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dgm:spPr>
    </dgm:pt>
    <dgm:pt modelId="{94B3D712-0685-4EC2-8328-CD3FADC6C251}" type="pres">
      <dgm:prSet presAssocID="{E82F4F1C-B643-457C-9D77-1CF928D1F4BC}" presName="upArrowText" presStyleLbl="revTx" presStyleIdx="1" presStyleCnt="2">
        <dgm:presLayoutVars>
          <dgm:bulletEnabled val="1"/>
        </dgm:presLayoutVars>
      </dgm:prSet>
      <dgm:spPr/>
    </dgm:pt>
  </dgm:ptLst>
  <dgm:cxnLst>
    <dgm:cxn modelId="{A0A79F0A-6FCD-4258-9815-B855FE229997}" srcId="{4DDEE7CE-B987-48C4-84AB-237FD74B26D4}" destId="{E82F4F1C-B643-457C-9D77-1CF928D1F4BC}" srcOrd="1" destOrd="0" parTransId="{14EA2D4E-7625-4B18-8CBB-E8141A0E32C0}" sibTransId="{0DF0B722-77A1-484F-AC3A-A8C5C1423544}"/>
    <dgm:cxn modelId="{F7727B3F-3F47-4E35-859C-31FF1DC4F3FB}" type="presOf" srcId="{E82F4F1C-B643-457C-9D77-1CF928D1F4BC}" destId="{94B3D712-0685-4EC2-8328-CD3FADC6C251}" srcOrd="0" destOrd="0" presId="urn:microsoft.com/office/officeart/2005/8/layout/arrow3"/>
    <dgm:cxn modelId="{E638A2A2-59CE-44B3-85ED-AD460CE0508F}" type="presOf" srcId="{AC5AEB37-2086-442E-8A60-280155E9CE50}" destId="{45EC1061-EA4F-4CA1-A568-FE31B0EC4ABB}" srcOrd="0" destOrd="0" presId="urn:microsoft.com/office/officeart/2005/8/layout/arrow3"/>
    <dgm:cxn modelId="{000556D8-75AA-4B9E-B833-65C7552D70AD}" srcId="{4DDEE7CE-B987-48C4-84AB-237FD74B26D4}" destId="{AC5AEB37-2086-442E-8A60-280155E9CE50}" srcOrd="0" destOrd="0" parTransId="{CBB56C13-C424-4550-A901-A6F71FE331AC}" sibTransId="{6A82442F-B433-42E6-A36B-43FB5A3B2DA0}"/>
    <dgm:cxn modelId="{CD020BDD-22F3-46AB-BAC3-60E7C6F3CFDF}" type="presOf" srcId="{4DDEE7CE-B987-48C4-84AB-237FD74B26D4}" destId="{66CD1E07-AD67-49F4-9D64-21C2E1584C46}" srcOrd="0" destOrd="0" presId="urn:microsoft.com/office/officeart/2005/8/layout/arrow3"/>
    <dgm:cxn modelId="{E4333832-9676-4C90-BFD6-2F18CBC41649}" type="presParOf" srcId="{66CD1E07-AD67-49F4-9D64-21C2E1584C46}" destId="{3341C824-EFE2-43AE-B349-C488694E9070}" srcOrd="0" destOrd="0" presId="urn:microsoft.com/office/officeart/2005/8/layout/arrow3"/>
    <dgm:cxn modelId="{7A10B587-FDAA-464A-AAF7-78F97581C04B}" type="presParOf" srcId="{66CD1E07-AD67-49F4-9D64-21C2E1584C46}" destId="{CB4C3D2F-6BE0-4974-A8EB-ED8B5129240C}" srcOrd="1" destOrd="0" presId="urn:microsoft.com/office/officeart/2005/8/layout/arrow3"/>
    <dgm:cxn modelId="{E5180774-07EE-4421-8E02-E3EAA0226CDB}" type="presParOf" srcId="{66CD1E07-AD67-49F4-9D64-21C2E1584C46}" destId="{45EC1061-EA4F-4CA1-A568-FE31B0EC4ABB}" srcOrd="2" destOrd="0" presId="urn:microsoft.com/office/officeart/2005/8/layout/arrow3"/>
    <dgm:cxn modelId="{73A2159C-48BB-4EF9-BB97-BE03C0BF7565}" type="presParOf" srcId="{66CD1E07-AD67-49F4-9D64-21C2E1584C46}" destId="{CFE2540C-8A6E-4623-8B66-429D5821853A}" srcOrd="3" destOrd="0" presId="urn:microsoft.com/office/officeart/2005/8/layout/arrow3"/>
    <dgm:cxn modelId="{E4906645-0DE7-4D32-ACA3-922A1928A2EC}" type="presParOf" srcId="{66CD1E07-AD67-49F4-9D64-21C2E1584C46}" destId="{94B3D712-0685-4EC2-8328-CD3FADC6C251}" srcOrd="4" destOrd="0" presId="urn:microsoft.com/office/officeart/2005/8/layout/arrow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341C824-EFE2-43AE-B349-C488694E9070}">
      <dsp:nvSpPr>
        <dsp:cNvPr id="0" name=""/>
        <dsp:cNvSpPr/>
      </dsp:nvSpPr>
      <dsp:spPr>
        <a:xfrm rot="21300000">
          <a:off x="17827" y="1248560"/>
          <a:ext cx="5773817" cy="661189"/>
        </a:xfrm>
        <a:prstGeom prst="mathMinus">
          <a:avLst/>
        </a:prstGeom>
        <a:solidFill>
          <a:schemeClr val="bg1">
            <a:lumMod val="50000"/>
          </a:schemeClr>
        </a:solidFill>
        <a:ln w="12700" cap="flat" cmpd="sng" algn="ctr">
          <a:noFill/>
          <a:prstDash val="solid"/>
          <a:miter lim="800000"/>
        </a:ln>
        <a:effectLst>
          <a:outerShdw blurRad="107950" dist="12700" dir="5400000" algn="ctr" rotWithShape="0">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dsp:spPr>
      <dsp:style>
        <a:lnRef idx="2">
          <a:scrgbClr r="0" g="0" b="0"/>
        </a:lnRef>
        <a:fillRef idx="1">
          <a:scrgbClr r="0" g="0" b="0"/>
        </a:fillRef>
        <a:effectRef idx="0">
          <a:scrgbClr r="0" g="0" b="0"/>
        </a:effectRef>
        <a:fontRef idx="minor"/>
      </dsp:style>
    </dsp:sp>
    <dsp:sp modelId="{CB4C3D2F-6BE0-4974-A8EB-ED8B5129240C}">
      <dsp:nvSpPr>
        <dsp:cNvPr id="0" name=""/>
        <dsp:cNvSpPr/>
      </dsp:nvSpPr>
      <dsp:spPr>
        <a:xfrm>
          <a:off x="697136" y="157915"/>
          <a:ext cx="1742841" cy="1263324"/>
        </a:xfrm>
        <a:prstGeom prst="downArrow">
          <a:avLst/>
        </a:prstGeom>
        <a:solidFill>
          <a:srgbClr val="910101"/>
        </a:solidFill>
        <a:ln w="12700" cap="flat" cmpd="sng" algn="ctr">
          <a:noFill/>
          <a:prstDash val="solid"/>
          <a:miter lim="800000"/>
        </a:ln>
        <a:effectLst>
          <a:outerShdw blurRad="190500" dist="228600" dir="2700000" algn="ctr" rotWithShape="0">
            <a:srgbClr val="000000">
              <a:alpha val="30000"/>
            </a:srgbClr>
          </a:outerShdw>
        </a:effectLst>
        <a:scene3d>
          <a:camera prst="orthographicFront">
            <a:rot lat="0" lon="0" rev="0"/>
          </a:camera>
          <a:lightRig rig="glow" dir="t">
            <a:rot lat="0" lon="0" rev="4800000"/>
          </a:lightRig>
        </a:scene3d>
        <a:sp3d prstMaterial="matte">
          <a:bevelT w="127000" h="63500"/>
        </a:sp3d>
      </dsp:spPr>
      <ds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dsp:style>
    </dsp:sp>
    <dsp:sp modelId="{45EC1061-EA4F-4CA1-A568-FE31B0EC4ABB}">
      <dsp:nvSpPr>
        <dsp:cNvPr id="0" name=""/>
        <dsp:cNvSpPr/>
      </dsp:nvSpPr>
      <dsp:spPr>
        <a:xfrm>
          <a:off x="3079020" y="0"/>
          <a:ext cx="1859031" cy="132649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34696" tIns="234696" rIns="234696" bIns="234696" numCol="1" spcCol="1270" anchor="ctr" anchorCtr="0">
          <a:noAutofit/>
          <a:scene3d>
            <a:camera prst="orthographicFront"/>
            <a:lightRig rig="threePt" dir="t"/>
          </a:scene3d>
          <a:sp3d extrusionH="57150">
            <a:bevelT w="38100" h="38100"/>
          </a:sp3d>
        </a:bodyPr>
        <a:lstStyle/>
        <a:p>
          <a:pPr marL="0" lvl="0" indent="0" algn="ctr" defTabSz="1466850">
            <a:lnSpc>
              <a:spcPct val="90000"/>
            </a:lnSpc>
            <a:spcBef>
              <a:spcPct val="0"/>
            </a:spcBef>
            <a:spcAft>
              <a:spcPct val="35000"/>
            </a:spcAft>
            <a:buNone/>
          </a:pPr>
          <a:r>
            <a:rPr lang="en-US" sz="3300" b="1" kern="1200" dirty="0">
              <a:solidFill>
                <a:srgbClr val="8F0000"/>
              </a:solidFill>
              <a:effectLst>
                <a:outerShdw blurRad="38100" dist="38100" dir="2700000" algn="tl">
                  <a:srgbClr val="000000">
                    <a:alpha val="43137"/>
                  </a:srgbClr>
                </a:outerShdw>
                <a:reflection blurRad="6350" stA="55000" endA="300" endPos="45500" dir="5400000" sy="-100000" algn="bl" rotWithShape="0"/>
              </a:effectLst>
              <a:latin typeface="Segoe UI" panose="020B0502040204020203" pitchFamily="34" charset="0"/>
              <a:ea typeface="+mn-ea"/>
              <a:cs typeface="Segoe UI" panose="020B0502040204020203" pitchFamily="34" charset="0"/>
            </a:rPr>
            <a:t>Herod</a:t>
          </a:r>
        </a:p>
      </dsp:txBody>
      <dsp:txXfrm>
        <a:off x="3079020" y="0"/>
        <a:ext cx="1859031" cy="1326490"/>
      </dsp:txXfrm>
    </dsp:sp>
    <dsp:sp modelId="{CFE2540C-8A6E-4623-8B66-429D5821853A}">
      <dsp:nvSpPr>
        <dsp:cNvPr id="0" name=""/>
        <dsp:cNvSpPr/>
      </dsp:nvSpPr>
      <dsp:spPr>
        <a:xfrm>
          <a:off x="3369494" y="1737070"/>
          <a:ext cx="1742841" cy="1263324"/>
        </a:xfrm>
        <a:prstGeom prst="upArrow">
          <a:avLst/>
        </a:prstGeom>
        <a:solidFill>
          <a:schemeClr val="accent6">
            <a:lumMod val="75000"/>
          </a:schemeClr>
        </a:solidFill>
        <a:ln w="12700" cap="flat" cmpd="sng" algn="ctr">
          <a:noFill/>
          <a:prstDash val="solid"/>
          <a:miter lim="800000"/>
        </a:ln>
        <a:effectLst>
          <a:outerShdw blurRad="149987" dist="250190" dir="8460000" algn="ctr" rotWithShape="0">
            <a:srgbClr val="000000">
              <a:alpha val="28000"/>
            </a:srgbClr>
          </a:outerShdw>
        </a:effectLst>
        <a:scene3d>
          <a:camera prst="orthographicFront">
            <a:rot lat="0" lon="0" rev="0"/>
          </a:camera>
          <a:lightRig rig="contrasting" dir="t">
            <a:rot lat="0" lon="0" rev="1500000"/>
          </a:lightRig>
        </a:scene3d>
        <a:sp3d prstMaterial="metal">
          <a:bevelT w="88900" h="88900"/>
        </a:sp3d>
      </dsp:spPr>
      <ds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dsp:style>
    </dsp:sp>
    <dsp:sp modelId="{94B3D712-0685-4EC2-8328-CD3FADC6C251}">
      <dsp:nvSpPr>
        <dsp:cNvPr id="0" name=""/>
        <dsp:cNvSpPr/>
      </dsp:nvSpPr>
      <dsp:spPr>
        <a:xfrm>
          <a:off x="871420" y="1831819"/>
          <a:ext cx="1859031" cy="132649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34696" tIns="234696" rIns="234696" bIns="234696" numCol="1" spcCol="1270" anchor="ctr" anchorCtr="0">
          <a:noAutofit/>
          <a:scene3d>
            <a:camera prst="orthographicFront"/>
            <a:lightRig rig="threePt" dir="t"/>
          </a:scene3d>
          <a:sp3d extrusionH="57150">
            <a:bevelT w="38100" h="38100"/>
          </a:sp3d>
        </a:bodyPr>
        <a:lstStyle/>
        <a:p>
          <a:pPr marL="0" lvl="0" indent="0" algn="ctr" defTabSz="1466850">
            <a:lnSpc>
              <a:spcPct val="90000"/>
            </a:lnSpc>
            <a:spcBef>
              <a:spcPct val="0"/>
            </a:spcBef>
            <a:spcAft>
              <a:spcPct val="35000"/>
            </a:spcAft>
            <a:buNone/>
          </a:pPr>
          <a:r>
            <a:rPr lang="en-US" sz="3300" b="1" kern="1200" dirty="0">
              <a:solidFill>
                <a:schemeClr val="accent6">
                  <a:lumMod val="75000"/>
                </a:schemeClr>
              </a:solidFill>
              <a:effectLst>
                <a:outerShdw blurRad="38100" dist="38100" dir="2700000" algn="tl">
                  <a:srgbClr val="000000">
                    <a:alpha val="43137"/>
                  </a:srgbClr>
                </a:outerShdw>
                <a:reflection blurRad="6350" stA="55000" endA="300" endPos="45500" dir="5400000" sy="-100000" algn="bl" rotWithShape="0"/>
              </a:effectLst>
              <a:latin typeface="Segoe UI" panose="020B0502040204020203" pitchFamily="34" charset="0"/>
              <a:cs typeface="Segoe UI" panose="020B0502040204020203" pitchFamily="34" charset="0"/>
            </a:rPr>
            <a:t>Church</a:t>
          </a:r>
        </a:p>
      </dsp:txBody>
      <dsp:txXfrm>
        <a:off x="871420" y="1831819"/>
        <a:ext cx="1859031" cy="1326490"/>
      </dsp:txXfrm>
    </dsp:sp>
  </dsp:spTree>
</dsp:drawing>
</file>

<file path=ppt/diagrams/layout1.xml><?xml version="1.0" encoding="utf-8"?>
<dgm:layoutDef xmlns:dgm="http://schemas.openxmlformats.org/drawingml/2006/diagram" xmlns:a="http://schemas.openxmlformats.org/drawingml/2006/main" uniqueId="urn:microsoft.com/office/officeart/2005/8/layout/arrow3">
  <dgm:title val=""/>
  <dgm:desc val=""/>
  <dgm:catLst>
    <dgm:cat type="relationship" pri="5000"/>
  </dgm:catLst>
  <dgm:sampData>
    <dgm:dataModel>
      <dgm:ptLst>
        <dgm:pt modelId="0" type="doc"/>
        <dgm:pt modelId="1">
          <dgm:prSet phldr="1"/>
        </dgm:pt>
        <dgm:pt modelId="2">
          <dgm:prSet phldr="1"/>
        </dgm:pt>
      </dgm:ptLst>
      <dgm:cxnLst>
        <dgm:cxn modelId="4" srcId="0" destId="1" srcOrd="0" destOrd="0"/>
        <dgm:cxn modelId="5" srcId="0" destId="2" srcOrd="1"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Lst>
      <dgm:cxnLst>
        <dgm:cxn modelId="3" srcId="0" destId="1" srcOrd="0" destOrd="0"/>
        <dgm:cxn modelId="4" srcId="0" destId="2" srcOrd="1" destOrd="0"/>
      </dgm:cxnLst>
      <dgm:bg/>
      <dgm:whole/>
    </dgm:dataModel>
  </dgm:clrData>
  <dgm:layoutNode name="compositeShape">
    <dgm:varLst>
      <dgm:chMax val="2"/>
      <dgm:dir/>
      <dgm:resizeHandles val="exact"/>
    </dgm:varLst>
    <dgm:alg type="composite">
      <dgm:param type="horzAlign" val="none"/>
      <dgm:param type="vertAlign" val="none"/>
    </dgm:alg>
    <dgm:shape xmlns:r="http://schemas.openxmlformats.org/officeDocument/2006/relationships" r:blip="">
      <dgm:adjLst/>
    </dgm:shape>
    <dgm:presOf/>
    <dgm:choose name="Name0">
      <dgm:if name="Name1" func="var" arg="dir" op="equ" val="norm">
        <dgm:choose name="Name2">
          <dgm:if name="Name3" axis="ch" ptType="node" func="cnt" op="gte" val="2">
            <dgm:constrLst>
              <dgm:constr type="w" for="ch" forName="divider" refType="w"/>
              <dgm:constr type="h" for="ch" forName="divider" refType="w" fact="0.2"/>
              <dgm:constr type="h" for="ch" forName="divider" refType="h" op="gte" fact="0.2"/>
              <dgm:constr type="h" for="ch" forName="divider" refType="h" op="lte" fact="0.4"/>
              <dgm:constr type="ctrX" for="ch" forName="divider" refType="w" fact="0.5"/>
              <dgm:constr type="ctrY" for="ch" forName="divider" refType="h" fact="0.5"/>
              <dgm:constr type="w" for="ch" forName="downArrow" refType="w" fact="0.3"/>
              <dgm:constr type="h" for="ch" forName="downArrow" refType="h" fact="0.4"/>
              <dgm:constr type="l" for="ch" forName="downArrow" refType="w" fact="0.1"/>
              <dgm:constr type="t" for="ch" forName="downArrow" refType="h" fact="0.05"/>
              <dgm:constr type="lOff" for="ch" forName="downArrow" refType="w" fact="0.02"/>
              <dgm:constr type="w" for="ch" forName="downArrowText" refType="w" fact="0.32"/>
              <dgm:constr type="h" for="ch" forName="downArrowText" refType="h" fact="0.42"/>
              <dgm:constr type="t" for="ch" forName="downArrowText"/>
              <dgm:constr type="r" for="ch" forName="downArrowText" refType="w" fact="0.85"/>
              <dgm:constr type="w" for="ch" forName="upArrow" refType="w" fact="0.3"/>
              <dgm:constr type="h" for="ch" forName="upArrow" refType="h" fact="0.4"/>
              <dgm:constr type="b" for="ch" forName="upArrow" refType="h" fact="0.95"/>
              <dgm:constr type="r" for="ch" forName="upArrow" refType="w" fact="0.9"/>
              <dgm:constr type="rOff" for="ch" forName="upArrow" refType="w" fact="-0.02"/>
              <dgm:constr type="w" for="ch" forName="upArrowText" refType="w" fact="0.32"/>
              <dgm:constr type="h" for="ch" forName="upArrowText" refType="h" fact="0.42"/>
              <dgm:constr type="b" for="ch" forName="upArrowText" refType="h"/>
              <dgm:constr type="l" for="ch" forName="upArrowText" refType="w" fact="0.15"/>
              <dgm:constr type="primFontSz" for="ch" ptType="node" op="equ" val="65"/>
            </dgm:constrLst>
          </dgm:if>
          <dgm:else name="Name4">
            <dgm:constrLst>
              <dgm:constr type="w" for="ch" forName="downArrow" refType="w" fact="0.4"/>
              <dgm:constr type="h" for="ch" forName="downArrow" refType="h" fact="0.8"/>
              <dgm:constr type="l" for="ch" forName="downArrow" refType="w" fact="0.02"/>
              <dgm:constr type="t" for="ch" forName="downArrow" refType="h" fact="0.05"/>
              <dgm:constr type="lOff" for="ch" forName="downArrow" refType="w" fact="0.02"/>
              <dgm:constr type="w" for="ch" forName="downArrowText" refType="w" fact="0.5"/>
              <dgm:constr type="h" for="ch" forName="downArrowText" refType="h"/>
              <dgm:constr type="t" for="ch" forName="downArrowText"/>
              <dgm:constr type="r" for="ch" forName="downArrowText" refType="w"/>
              <dgm:constr type="primFontSz" for="ch" ptType="node" op="equ" val="65"/>
            </dgm:constrLst>
          </dgm:else>
        </dgm:choose>
      </dgm:if>
      <dgm:else name="Name5">
        <dgm:choose name="Name6">
          <dgm:if name="Name7" axis="ch" ptType="node" func="cnt" op="gte" val="2">
            <dgm:constrLst>
              <dgm:constr type="w" for="ch" forName="divider" refType="w"/>
              <dgm:constr type="h" for="ch" forName="divider" refType="w" fact="0.2"/>
              <dgm:constr type="h" for="ch" forName="divider" refType="h" op="gte" fact="0.2"/>
              <dgm:constr type="h" for="ch" forName="divider" refType="h" op="lte" fact="0.4"/>
              <dgm:constr type="ctrX" for="ch" forName="divider" refType="w" fact="0.5"/>
              <dgm:constr type="ctrY" for="ch" forName="divider" refType="h" fact="0.5"/>
              <dgm:constr type="w" for="ch" forName="downArrow" refType="w" fact="0.3"/>
              <dgm:constr type="h" for="ch" forName="downArrow" refType="h" fact="0.4"/>
              <dgm:constr type="r" for="ch" forName="downArrow" refType="w" fact="0.9"/>
              <dgm:constr type="t" for="ch" forName="downArrow" refType="h" fact="0.05"/>
              <dgm:constr type="rOff" for="ch" forName="downArrow" refType="w" fact="-0.02"/>
              <dgm:constr type="w" for="ch" forName="downArrowText" refType="w" fact="0.32"/>
              <dgm:constr type="h" for="ch" forName="downArrowText" refType="h" fact="0.42"/>
              <dgm:constr type="t" for="ch" forName="downArrowText"/>
              <dgm:constr type="l" for="ch" forName="downArrowText" refType="w" fact="0.15"/>
              <dgm:constr type="w" for="ch" forName="upArrow" refType="w" fact="0.3"/>
              <dgm:constr type="h" for="ch" forName="upArrow" refType="h" fact="0.4"/>
              <dgm:constr type="b" for="ch" forName="upArrow" refType="h" fact="0.95"/>
              <dgm:constr type="l" for="ch" forName="upArrow" refType="w" fact="0.1"/>
              <dgm:constr type="lOff" for="ch" forName="upArrow" refType="w" fact="0.02"/>
              <dgm:constr type="w" for="ch" forName="upArrowText" refType="w" fact="0.32"/>
              <dgm:constr type="h" for="ch" forName="upArrowText" refType="h" fact="0.42"/>
              <dgm:constr type="b" for="ch" forName="upArrowText" refType="h"/>
              <dgm:constr type="r" for="ch" forName="upArrowText" refType="w" fact="0.85"/>
              <dgm:constr type="primFontSz" for="ch" ptType="node" op="equ" val="65"/>
            </dgm:constrLst>
          </dgm:if>
          <dgm:else name="Name8">
            <dgm:constrLst>
              <dgm:constr type="w" for="ch" forName="downArrow" refType="w" fact="0.4"/>
              <dgm:constr type="h" for="ch" forName="downArrow" refType="h" fact="0.8"/>
              <dgm:constr type="r" for="ch" forName="downArrow" refType="w" fact="0.98"/>
              <dgm:constr type="t" for="ch" forName="downArrow" refType="h" fact="0.05"/>
              <dgm:constr type="rOff" for="ch" forName="downArrow" refType="w" fact="-0.02"/>
              <dgm:constr type="w" for="ch" forName="downArrowText" refType="w" fact="0.5"/>
              <dgm:constr type="h" for="ch" forName="downArrowText" refType="h"/>
              <dgm:constr type="t" for="ch" forName="downArrowText"/>
              <dgm:constr type="l" for="ch" forName="downArrowText"/>
              <dgm:constr type="primFontSz" for="ch" ptType="node" op="equ" val="65"/>
            </dgm:constrLst>
          </dgm:else>
        </dgm:choose>
      </dgm:else>
    </dgm:choose>
    <dgm:ruleLst/>
    <dgm:choose name="Name9">
      <dgm:if name="Name10" axis="ch" ptType="node" func="cnt" op="gte" val="2">
        <dgm:layoutNode name="divider" styleLbl="fgShp">
          <dgm:alg type="sp"/>
          <dgm:choose name="Name11">
            <dgm:if name="Name12" func="var" arg="dir" op="equ" val="norm">
              <dgm:shape xmlns:r="http://schemas.openxmlformats.org/officeDocument/2006/relationships" rot="-5" type="mathMinus" r:blip="">
                <dgm:adjLst/>
              </dgm:shape>
            </dgm:if>
            <dgm:else name="Name13">
              <dgm:shape xmlns:r="http://schemas.openxmlformats.org/officeDocument/2006/relationships" rot="5" type="mathMinus" r:blip="">
                <dgm:adjLst/>
              </dgm:shape>
            </dgm:else>
          </dgm:choose>
          <dgm:presOf/>
          <dgm:constrLst/>
          <dgm:ruleLst/>
        </dgm:layoutNode>
      </dgm:if>
      <dgm:else name="Name14"/>
    </dgm:choose>
    <dgm:forEach name="Name15" axis="ch" ptType="node" cnt="1">
      <dgm:layoutNode name="downArrow" styleLbl="node1">
        <dgm:alg type="sp"/>
        <dgm:shape xmlns:r="http://schemas.openxmlformats.org/officeDocument/2006/relationships" type="downArrow" r:blip="">
          <dgm:adjLst/>
        </dgm:shape>
        <dgm:presOf/>
        <dgm:constrLst/>
        <dgm:ruleLst/>
      </dgm:layoutNode>
      <dgm:layoutNode name="downArrowText" styleLbl="revTx">
        <dgm:varLst>
          <dgm:bulletEnabled val="1"/>
        </dgm:varLst>
        <dgm:alg type="tx">
          <dgm:param type="txAnchorVertCh" val="mid"/>
        </dgm:alg>
        <dgm:shape xmlns:r="http://schemas.openxmlformats.org/officeDocument/2006/relationships" type="rect" r:blip="">
          <dgm:adjLst/>
        </dgm:shape>
        <dgm:presOf axis="desOrSelf" ptType="node"/>
        <dgm:constrLst/>
        <dgm:ruleLst>
          <dgm:rule type="primFontSz" val="5" fact="NaN" max="NaN"/>
        </dgm:ruleLst>
      </dgm:layoutNode>
    </dgm:forEach>
    <dgm:forEach name="Name16" axis="ch" ptType="node" st="2" cnt="1">
      <dgm:layoutNode name="upArrow" styleLbl="node1">
        <dgm:alg type="sp"/>
        <dgm:shape xmlns:r="http://schemas.openxmlformats.org/officeDocument/2006/relationships" type="upArrow" r:blip="">
          <dgm:adjLst/>
        </dgm:shape>
        <dgm:presOf/>
        <dgm:constrLst/>
        <dgm:ruleLst/>
      </dgm:layoutNode>
      <dgm:layoutNode name="upArrowText" styleLbl="revTx">
        <dgm:varLst>
          <dgm:bulletEnabled val="1"/>
        </dgm:varLst>
        <dgm:alg type="tx">
          <dgm:param type="txAnchorVertCh" val="mid"/>
        </dgm:alg>
        <dgm:shape xmlns:r="http://schemas.openxmlformats.org/officeDocument/2006/relationships" type="rect" r:blip="">
          <dgm:adjLst/>
        </dgm:shape>
        <dgm:presOf axis="desOrSelf" ptType="node"/>
        <dgm:constrLst/>
        <dgm:ruleLst>
          <dgm:rule type="primFontSz" val="5" fact="NaN" max="NaN"/>
        </dgm:ruleLst>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pPr>
              <a:defRPr/>
            </a:pPr>
            <a:endParaRPr lang="en-US" altLang="en-US" dirty="0"/>
          </a:p>
        </p:txBody>
      </p:sp>
      <p:sp>
        <p:nvSpPr>
          <p:cNvPr id="5" name="Footer Placeholder 4"/>
          <p:cNvSpPr>
            <a:spLocks noGrp="1"/>
          </p:cNvSpPr>
          <p:nvPr>
            <p:ph type="ftr" sz="quarter" idx="11"/>
          </p:nvPr>
        </p:nvSpPr>
        <p:spPr/>
        <p:txBody>
          <a:bodyPr/>
          <a:lstStyle/>
          <a:p>
            <a:pPr>
              <a:defRPr/>
            </a:pPr>
            <a:endParaRPr lang="en-US" altLang="en-US" dirty="0"/>
          </a:p>
        </p:txBody>
      </p:sp>
      <p:sp>
        <p:nvSpPr>
          <p:cNvPr id="6" name="Slide Number Placeholder 5"/>
          <p:cNvSpPr>
            <a:spLocks noGrp="1"/>
          </p:cNvSpPr>
          <p:nvPr>
            <p:ph type="sldNum" sz="quarter" idx="12"/>
          </p:nvPr>
        </p:nvSpPr>
        <p:spPr/>
        <p:txBody>
          <a:bodyPr/>
          <a:lstStyle/>
          <a:p>
            <a:pPr>
              <a:defRPr/>
            </a:pPr>
            <a:fld id="{A149009D-4988-4CD0-A6FA-9025D112668F}" type="slidenum">
              <a:rPr lang="en-US" altLang="en-US" smtClean="0"/>
              <a:pPr>
                <a:defRPr/>
              </a:pPr>
              <a:t>‹#›</a:t>
            </a:fld>
            <a:endParaRPr lang="en-US" altLang="en-US" dirty="0"/>
          </a:p>
        </p:txBody>
      </p:sp>
    </p:spTree>
    <p:extLst>
      <p:ext uri="{BB962C8B-B14F-4D97-AF65-F5344CB8AC3E}">
        <p14:creationId xmlns:p14="http://schemas.microsoft.com/office/powerpoint/2010/main" val="217493075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endParaRPr lang="en-US" altLang="en-US" dirty="0"/>
          </a:p>
        </p:txBody>
      </p:sp>
      <p:sp>
        <p:nvSpPr>
          <p:cNvPr id="5" name="Footer Placeholder 4"/>
          <p:cNvSpPr>
            <a:spLocks noGrp="1"/>
          </p:cNvSpPr>
          <p:nvPr>
            <p:ph type="ftr" sz="quarter" idx="11"/>
          </p:nvPr>
        </p:nvSpPr>
        <p:spPr/>
        <p:txBody>
          <a:bodyPr/>
          <a:lstStyle/>
          <a:p>
            <a:pPr>
              <a:defRPr/>
            </a:pPr>
            <a:endParaRPr lang="en-US" altLang="en-US" dirty="0"/>
          </a:p>
        </p:txBody>
      </p:sp>
      <p:sp>
        <p:nvSpPr>
          <p:cNvPr id="6" name="Slide Number Placeholder 5"/>
          <p:cNvSpPr>
            <a:spLocks noGrp="1"/>
          </p:cNvSpPr>
          <p:nvPr>
            <p:ph type="sldNum" sz="quarter" idx="12"/>
          </p:nvPr>
        </p:nvSpPr>
        <p:spPr/>
        <p:txBody>
          <a:bodyPr/>
          <a:lstStyle/>
          <a:p>
            <a:pPr>
              <a:defRPr/>
            </a:pPr>
            <a:fld id="{0DC1D9C6-9896-4882-800E-CAE0673EAD5E}" type="slidenum">
              <a:rPr lang="en-US" altLang="en-US" smtClean="0"/>
              <a:pPr>
                <a:defRPr/>
              </a:pPr>
              <a:t>‹#›</a:t>
            </a:fld>
            <a:endParaRPr lang="en-US" altLang="en-US" dirty="0"/>
          </a:p>
        </p:txBody>
      </p:sp>
    </p:spTree>
    <p:extLst>
      <p:ext uri="{BB962C8B-B14F-4D97-AF65-F5344CB8AC3E}">
        <p14:creationId xmlns:p14="http://schemas.microsoft.com/office/powerpoint/2010/main" val="110154055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endParaRPr lang="en-US" altLang="en-US" dirty="0"/>
          </a:p>
        </p:txBody>
      </p:sp>
      <p:sp>
        <p:nvSpPr>
          <p:cNvPr id="5" name="Footer Placeholder 4"/>
          <p:cNvSpPr>
            <a:spLocks noGrp="1"/>
          </p:cNvSpPr>
          <p:nvPr>
            <p:ph type="ftr" sz="quarter" idx="11"/>
          </p:nvPr>
        </p:nvSpPr>
        <p:spPr/>
        <p:txBody>
          <a:bodyPr/>
          <a:lstStyle/>
          <a:p>
            <a:pPr>
              <a:defRPr/>
            </a:pPr>
            <a:endParaRPr lang="en-US" altLang="en-US" dirty="0"/>
          </a:p>
        </p:txBody>
      </p:sp>
      <p:sp>
        <p:nvSpPr>
          <p:cNvPr id="6" name="Slide Number Placeholder 5"/>
          <p:cNvSpPr>
            <a:spLocks noGrp="1"/>
          </p:cNvSpPr>
          <p:nvPr>
            <p:ph type="sldNum" sz="quarter" idx="12"/>
          </p:nvPr>
        </p:nvSpPr>
        <p:spPr/>
        <p:txBody>
          <a:bodyPr/>
          <a:lstStyle/>
          <a:p>
            <a:pPr>
              <a:defRPr/>
            </a:pPr>
            <a:fld id="{20DDD91A-B494-4041-9D33-BBB2988F4097}" type="slidenum">
              <a:rPr lang="en-US" altLang="en-US" smtClean="0"/>
              <a:pPr>
                <a:defRPr/>
              </a:pPr>
              <a:t>‹#›</a:t>
            </a:fld>
            <a:endParaRPr lang="en-US" altLang="en-US" dirty="0"/>
          </a:p>
        </p:txBody>
      </p:sp>
    </p:spTree>
    <p:extLst>
      <p:ext uri="{BB962C8B-B14F-4D97-AF65-F5344CB8AC3E}">
        <p14:creationId xmlns:p14="http://schemas.microsoft.com/office/powerpoint/2010/main" val="27097094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r>
              <a:rPr lang="en-US" altLang="en-US" dirty="0"/>
              <a:t>© Eric F. Glover 2021</a:t>
            </a:r>
            <a:endParaRPr lang="en-US" altLang="en-US" b="1" dirty="0"/>
          </a:p>
        </p:txBody>
      </p:sp>
      <p:sp>
        <p:nvSpPr>
          <p:cNvPr id="5" name="Footer Placeholder 4"/>
          <p:cNvSpPr>
            <a:spLocks noGrp="1"/>
          </p:cNvSpPr>
          <p:nvPr>
            <p:ph type="ftr" sz="quarter" idx="11"/>
          </p:nvPr>
        </p:nvSpPr>
        <p:spPr/>
        <p:txBody>
          <a:bodyPr/>
          <a:lstStyle/>
          <a:p>
            <a:pPr>
              <a:defRPr/>
            </a:pPr>
            <a:endParaRPr lang="en-US" altLang="en-US" dirty="0"/>
          </a:p>
        </p:txBody>
      </p:sp>
      <p:sp>
        <p:nvSpPr>
          <p:cNvPr id="6" name="Slide Number Placeholder 5"/>
          <p:cNvSpPr>
            <a:spLocks noGrp="1"/>
          </p:cNvSpPr>
          <p:nvPr>
            <p:ph type="sldNum" sz="quarter" idx="12"/>
          </p:nvPr>
        </p:nvSpPr>
        <p:spPr/>
        <p:txBody>
          <a:bodyPr/>
          <a:lstStyle/>
          <a:p>
            <a:pPr>
              <a:defRPr/>
            </a:pPr>
            <a:r>
              <a:rPr lang="en-US" altLang="en-US" dirty="0"/>
              <a:t>Page | </a:t>
            </a:r>
            <a:fld id="{525D6D22-F3CC-406C-AB7C-C30BB762FCEA}" type="slidenum">
              <a:rPr lang="en-US" altLang="en-US" smtClean="0"/>
              <a:pPr>
                <a:defRPr/>
              </a:pPr>
              <a:t>‹#›</a:t>
            </a:fld>
            <a:endParaRPr lang="en-US" altLang="en-US" dirty="0"/>
          </a:p>
        </p:txBody>
      </p:sp>
    </p:spTree>
    <p:extLst>
      <p:ext uri="{BB962C8B-B14F-4D97-AF65-F5344CB8AC3E}">
        <p14:creationId xmlns:p14="http://schemas.microsoft.com/office/powerpoint/2010/main" val="326906220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pPr>
              <a:defRPr/>
            </a:pPr>
            <a:endParaRPr lang="en-US" altLang="en-US" dirty="0"/>
          </a:p>
        </p:txBody>
      </p:sp>
      <p:sp>
        <p:nvSpPr>
          <p:cNvPr id="5" name="Footer Placeholder 4"/>
          <p:cNvSpPr>
            <a:spLocks noGrp="1"/>
          </p:cNvSpPr>
          <p:nvPr>
            <p:ph type="ftr" sz="quarter" idx="11"/>
          </p:nvPr>
        </p:nvSpPr>
        <p:spPr/>
        <p:txBody>
          <a:bodyPr/>
          <a:lstStyle/>
          <a:p>
            <a:pPr>
              <a:defRPr/>
            </a:pPr>
            <a:endParaRPr lang="en-US" altLang="en-US" dirty="0"/>
          </a:p>
        </p:txBody>
      </p:sp>
      <p:sp>
        <p:nvSpPr>
          <p:cNvPr id="6" name="Slide Number Placeholder 5"/>
          <p:cNvSpPr>
            <a:spLocks noGrp="1"/>
          </p:cNvSpPr>
          <p:nvPr>
            <p:ph type="sldNum" sz="quarter" idx="12"/>
          </p:nvPr>
        </p:nvSpPr>
        <p:spPr/>
        <p:txBody>
          <a:bodyPr/>
          <a:lstStyle/>
          <a:p>
            <a:pPr>
              <a:defRPr/>
            </a:pPr>
            <a:fld id="{1E3F80FB-928D-46A2-9F1C-831DF21D821C}" type="slidenum">
              <a:rPr lang="en-US" altLang="en-US" smtClean="0"/>
              <a:pPr>
                <a:defRPr/>
              </a:pPr>
              <a:t>‹#›</a:t>
            </a:fld>
            <a:endParaRPr lang="en-US" altLang="en-US" dirty="0"/>
          </a:p>
        </p:txBody>
      </p:sp>
    </p:spTree>
    <p:extLst>
      <p:ext uri="{BB962C8B-B14F-4D97-AF65-F5344CB8AC3E}">
        <p14:creationId xmlns:p14="http://schemas.microsoft.com/office/powerpoint/2010/main" val="36475810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pPr>
              <a:defRPr/>
            </a:pPr>
            <a:r>
              <a:rPr lang="en-US" altLang="en-US" dirty="0"/>
              <a:t>© Eric F. Glover 2021</a:t>
            </a:r>
            <a:endParaRPr lang="en-US" altLang="en-US" b="1" dirty="0"/>
          </a:p>
        </p:txBody>
      </p:sp>
      <p:sp>
        <p:nvSpPr>
          <p:cNvPr id="6" name="Footer Placeholder 5"/>
          <p:cNvSpPr>
            <a:spLocks noGrp="1"/>
          </p:cNvSpPr>
          <p:nvPr>
            <p:ph type="ftr" sz="quarter" idx="11"/>
          </p:nvPr>
        </p:nvSpPr>
        <p:spPr/>
        <p:txBody>
          <a:bodyPr/>
          <a:lstStyle/>
          <a:p>
            <a:pPr>
              <a:defRPr/>
            </a:pPr>
            <a:endParaRPr lang="en-US" altLang="en-US" dirty="0"/>
          </a:p>
        </p:txBody>
      </p:sp>
      <p:sp>
        <p:nvSpPr>
          <p:cNvPr id="7" name="Slide Number Placeholder 6"/>
          <p:cNvSpPr>
            <a:spLocks noGrp="1"/>
          </p:cNvSpPr>
          <p:nvPr>
            <p:ph type="sldNum" sz="quarter" idx="12"/>
          </p:nvPr>
        </p:nvSpPr>
        <p:spPr/>
        <p:txBody>
          <a:bodyPr/>
          <a:lstStyle/>
          <a:p>
            <a:pPr>
              <a:defRPr/>
            </a:pPr>
            <a:r>
              <a:rPr lang="en-US" altLang="en-US" dirty="0"/>
              <a:t>Page | </a:t>
            </a:r>
            <a:fld id="{525D6D22-F3CC-406C-AB7C-C30BB762FCEA}" type="slidenum">
              <a:rPr lang="en-US" altLang="en-US" smtClean="0"/>
              <a:pPr>
                <a:defRPr/>
              </a:pPr>
              <a:t>‹#›</a:t>
            </a:fld>
            <a:endParaRPr lang="en-US" altLang="en-US" dirty="0"/>
          </a:p>
        </p:txBody>
      </p:sp>
    </p:spTree>
    <p:extLst>
      <p:ext uri="{BB962C8B-B14F-4D97-AF65-F5344CB8AC3E}">
        <p14:creationId xmlns:p14="http://schemas.microsoft.com/office/powerpoint/2010/main" val="12888409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pPr>
              <a:defRPr/>
            </a:pPr>
            <a:endParaRPr lang="en-US" altLang="en-US" dirty="0"/>
          </a:p>
        </p:txBody>
      </p:sp>
      <p:sp>
        <p:nvSpPr>
          <p:cNvPr id="8" name="Footer Placeholder 7"/>
          <p:cNvSpPr>
            <a:spLocks noGrp="1"/>
          </p:cNvSpPr>
          <p:nvPr>
            <p:ph type="ftr" sz="quarter" idx="11"/>
          </p:nvPr>
        </p:nvSpPr>
        <p:spPr/>
        <p:txBody>
          <a:bodyPr/>
          <a:lstStyle/>
          <a:p>
            <a:pPr>
              <a:defRPr/>
            </a:pPr>
            <a:endParaRPr lang="en-US" altLang="en-US" dirty="0"/>
          </a:p>
        </p:txBody>
      </p:sp>
      <p:sp>
        <p:nvSpPr>
          <p:cNvPr id="9" name="Slide Number Placeholder 8"/>
          <p:cNvSpPr>
            <a:spLocks noGrp="1"/>
          </p:cNvSpPr>
          <p:nvPr>
            <p:ph type="sldNum" sz="quarter" idx="12"/>
          </p:nvPr>
        </p:nvSpPr>
        <p:spPr/>
        <p:txBody>
          <a:bodyPr/>
          <a:lstStyle/>
          <a:p>
            <a:pPr>
              <a:defRPr/>
            </a:pPr>
            <a:fld id="{D2F1F348-5451-4214-94CF-1C1301052634}" type="slidenum">
              <a:rPr lang="en-US" altLang="en-US" smtClean="0"/>
              <a:pPr>
                <a:defRPr/>
              </a:pPr>
              <a:t>‹#›</a:t>
            </a:fld>
            <a:endParaRPr lang="en-US" altLang="en-US" dirty="0"/>
          </a:p>
        </p:txBody>
      </p:sp>
    </p:spTree>
    <p:extLst>
      <p:ext uri="{BB962C8B-B14F-4D97-AF65-F5344CB8AC3E}">
        <p14:creationId xmlns:p14="http://schemas.microsoft.com/office/powerpoint/2010/main" val="26935451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pPr>
              <a:defRPr/>
            </a:pPr>
            <a:r>
              <a:rPr lang="en-US" altLang="en-US" dirty="0"/>
              <a:t>© Eric F. Glover 2021</a:t>
            </a:r>
            <a:endParaRPr lang="en-US" altLang="en-US" b="1" dirty="0"/>
          </a:p>
        </p:txBody>
      </p:sp>
      <p:sp>
        <p:nvSpPr>
          <p:cNvPr id="4" name="Footer Placeholder 3"/>
          <p:cNvSpPr>
            <a:spLocks noGrp="1"/>
          </p:cNvSpPr>
          <p:nvPr>
            <p:ph type="ftr" sz="quarter" idx="11"/>
          </p:nvPr>
        </p:nvSpPr>
        <p:spPr/>
        <p:txBody>
          <a:bodyPr/>
          <a:lstStyle/>
          <a:p>
            <a:pPr>
              <a:defRPr/>
            </a:pPr>
            <a:endParaRPr lang="en-US" altLang="en-US" dirty="0"/>
          </a:p>
        </p:txBody>
      </p:sp>
      <p:sp>
        <p:nvSpPr>
          <p:cNvPr id="5" name="Slide Number Placeholder 4"/>
          <p:cNvSpPr>
            <a:spLocks noGrp="1"/>
          </p:cNvSpPr>
          <p:nvPr>
            <p:ph type="sldNum" sz="quarter" idx="12"/>
          </p:nvPr>
        </p:nvSpPr>
        <p:spPr/>
        <p:txBody>
          <a:bodyPr/>
          <a:lstStyle/>
          <a:p>
            <a:pPr>
              <a:defRPr/>
            </a:pPr>
            <a:r>
              <a:rPr lang="en-US" altLang="en-US" dirty="0"/>
              <a:t>Page | </a:t>
            </a:r>
            <a:fld id="{525D6D22-F3CC-406C-AB7C-C30BB762FCEA}" type="slidenum">
              <a:rPr lang="en-US" altLang="en-US" smtClean="0"/>
              <a:pPr>
                <a:defRPr/>
              </a:pPr>
              <a:t>‹#›</a:t>
            </a:fld>
            <a:endParaRPr lang="en-US" altLang="en-US" dirty="0"/>
          </a:p>
        </p:txBody>
      </p:sp>
    </p:spTree>
    <p:extLst>
      <p:ext uri="{BB962C8B-B14F-4D97-AF65-F5344CB8AC3E}">
        <p14:creationId xmlns:p14="http://schemas.microsoft.com/office/powerpoint/2010/main" val="166447918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r>
              <a:rPr lang="en-US" altLang="en-US" dirty="0"/>
              <a:t>© Eric F. Glover 2021</a:t>
            </a:r>
            <a:endParaRPr lang="en-US" altLang="en-US" b="1" dirty="0"/>
          </a:p>
        </p:txBody>
      </p:sp>
      <p:sp>
        <p:nvSpPr>
          <p:cNvPr id="3" name="Footer Placeholder 2"/>
          <p:cNvSpPr>
            <a:spLocks noGrp="1"/>
          </p:cNvSpPr>
          <p:nvPr>
            <p:ph type="ftr" sz="quarter" idx="11"/>
          </p:nvPr>
        </p:nvSpPr>
        <p:spPr/>
        <p:txBody>
          <a:bodyPr/>
          <a:lstStyle/>
          <a:p>
            <a:pPr>
              <a:defRPr/>
            </a:pPr>
            <a:endParaRPr lang="en-US" altLang="en-US" dirty="0"/>
          </a:p>
        </p:txBody>
      </p:sp>
      <p:sp>
        <p:nvSpPr>
          <p:cNvPr id="4" name="Slide Number Placeholder 3"/>
          <p:cNvSpPr>
            <a:spLocks noGrp="1"/>
          </p:cNvSpPr>
          <p:nvPr>
            <p:ph type="sldNum" sz="quarter" idx="12"/>
          </p:nvPr>
        </p:nvSpPr>
        <p:spPr/>
        <p:txBody>
          <a:bodyPr/>
          <a:lstStyle/>
          <a:p>
            <a:pPr>
              <a:defRPr/>
            </a:pPr>
            <a:r>
              <a:rPr lang="en-US" altLang="en-US" dirty="0"/>
              <a:t>Page | </a:t>
            </a:r>
            <a:fld id="{525D6D22-F3CC-406C-AB7C-C30BB762FCEA}" type="slidenum">
              <a:rPr lang="en-US" altLang="en-US" smtClean="0"/>
              <a:pPr>
                <a:defRPr/>
              </a:pPr>
              <a:t>‹#›</a:t>
            </a:fld>
            <a:endParaRPr lang="en-US" altLang="en-US" dirty="0"/>
          </a:p>
        </p:txBody>
      </p:sp>
    </p:spTree>
    <p:extLst>
      <p:ext uri="{BB962C8B-B14F-4D97-AF65-F5344CB8AC3E}">
        <p14:creationId xmlns:p14="http://schemas.microsoft.com/office/powerpoint/2010/main" val="106184577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pPr>
              <a:defRPr/>
            </a:pPr>
            <a:endParaRPr lang="en-US" altLang="en-US" dirty="0"/>
          </a:p>
        </p:txBody>
      </p:sp>
      <p:sp>
        <p:nvSpPr>
          <p:cNvPr id="6" name="Footer Placeholder 5"/>
          <p:cNvSpPr>
            <a:spLocks noGrp="1"/>
          </p:cNvSpPr>
          <p:nvPr>
            <p:ph type="ftr" sz="quarter" idx="11"/>
          </p:nvPr>
        </p:nvSpPr>
        <p:spPr/>
        <p:txBody>
          <a:bodyPr/>
          <a:lstStyle/>
          <a:p>
            <a:pPr>
              <a:defRPr/>
            </a:pPr>
            <a:endParaRPr lang="en-US" altLang="en-US" dirty="0"/>
          </a:p>
        </p:txBody>
      </p:sp>
      <p:sp>
        <p:nvSpPr>
          <p:cNvPr id="7" name="Slide Number Placeholder 6"/>
          <p:cNvSpPr>
            <a:spLocks noGrp="1"/>
          </p:cNvSpPr>
          <p:nvPr>
            <p:ph type="sldNum" sz="quarter" idx="12"/>
          </p:nvPr>
        </p:nvSpPr>
        <p:spPr/>
        <p:txBody>
          <a:bodyPr/>
          <a:lstStyle/>
          <a:p>
            <a:pPr>
              <a:defRPr/>
            </a:pPr>
            <a:fld id="{79A06372-A41A-46FD-BF61-E81E0D0856CC}" type="slidenum">
              <a:rPr lang="en-US" altLang="en-US" smtClean="0"/>
              <a:pPr>
                <a:defRPr/>
              </a:pPr>
              <a:t>‹#›</a:t>
            </a:fld>
            <a:endParaRPr lang="en-US" altLang="en-US" dirty="0"/>
          </a:p>
        </p:txBody>
      </p:sp>
    </p:spTree>
    <p:extLst>
      <p:ext uri="{BB962C8B-B14F-4D97-AF65-F5344CB8AC3E}">
        <p14:creationId xmlns:p14="http://schemas.microsoft.com/office/powerpoint/2010/main" val="407162637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pPr>
              <a:defRPr/>
            </a:pPr>
            <a:endParaRPr lang="en-US" altLang="en-US" dirty="0"/>
          </a:p>
        </p:txBody>
      </p:sp>
      <p:sp>
        <p:nvSpPr>
          <p:cNvPr id="6" name="Footer Placeholder 5"/>
          <p:cNvSpPr>
            <a:spLocks noGrp="1"/>
          </p:cNvSpPr>
          <p:nvPr>
            <p:ph type="ftr" sz="quarter" idx="11"/>
          </p:nvPr>
        </p:nvSpPr>
        <p:spPr/>
        <p:txBody>
          <a:bodyPr/>
          <a:lstStyle/>
          <a:p>
            <a:pPr>
              <a:defRPr/>
            </a:pPr>
            <a:endParaRPr lang="en-US" altLang="en-US" dirty="0"/>
          </a:p>
        </p:txBody>
      </p:sp>
      <p:sp>
        <p:nvSpPr>
          <p:cNvPr id="7" name="Slide Number Placeholder 6"/>
          <p:cNvSpPr>
            <a:spLocks noGrp="1"/>
          </p:cNvSpPr>
          <p:nvPr>
            <p:ph type="sldNum" sz="quarter" idx="12"/>
          </p:nvPr>
        </p:nvSpPr>
        <p:spPr/>
        <p:txBody>
          <a:bodyPr/>
          <a:lstStyle/>
          <a:p>
            <a:pPr>
              <a:defRPr/>
            </a:pPr>
            <a:fld id="{5DA1A664-11AD-433E-AC06-B7A78DADE01D}" type="slidenum">
              <a:rPr lang="en-US" altLang="en-US" smtClean="0"/>
              <a:pPr>
                <a:defRPr/>
              </a:pPr>
              <a:t>‹#›</a:t>
            </a:fld>
            <a:endParaRPr lang="en-US" altLang="en-US" dirty="0"/>
          </a:p>
        </p:txBody>
      </p:sp>
    </p:spTree>
    <p:extLst>
      <p:ext uri="{BB962C8B-B14F-4D97-AF65-F5344CB8AC3E}">
        <p14:creationId xmlns:p14="http://schemas.microsoft.com/office/powerpoint/2010/main" val="16778711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r>
              <a:rPr lang="en-US" altLang="en-US" dirty="0"/>
              <a:t>© Eric F. Glover 2021</a:t>
            </a:r>
            <a:endParaRPr lang="en-US" altLang="en-US" b="1"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en-US" alt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r>
              <a:rPr lang="en-US" altLang="en-US" dirty="0"/>
              <a:t>Page | </a:t>
            </a:r>
            <a:fld id="{525D6D22-F3CC-406C-AB7C-C30BB762FCEA}" type="slidenum">
              <a:rPr lang="en-US" altLang="en-US" smtClean="0"/>
              <a:pPr>
                <a:defRPr/>
              </a:pPr>
              <a:t>‹#›</a:t>
            </a:fld>
            <a:endParaRPr lang="en-US" altLang="en-US" dirty="0"/>
          </a:p>
        </p:txBody>
      </p:sp>
    </p:spTree>
    <p:extLst>
      <p:ext uri="{BB962C8B-B14F-4D97-AF65-F5344CB8AC3E}">
        <p14:creationId xmlns:p14="http://schemas.microsoft.com/office/powerpoint/2010/main" val="62528122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flip="none" rotWithShape="1">
          <a:gsLst>
            <a:gs pos="50000">
              <a:schemeClr val="accent1">
                <a:lumMod val="75000"/>
              </a:schemeClr>
            </a:gs>
            <a:gs pos="0">
              <a:schemeClr val="tx1"/>
            </a:gs>
            <a:gs pos="100000">
              <a:schemeClr val="accent1">
                <a:lumMod val="60000"/>
                <a:lumOff val="40000"/>
              </a:schemeClr>
            </a:gs>
          </a:gsLst>
          <a:lin ang="16200000" scaled="1"/>
          <a:tileRect/>
        </a:gradFill>
        <a:effectLst/>
      </p:bgPr>
    </p:bg>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3C86A67E-440B-48F4-99DB-A7D68B8A1544}"/>
              </a:ext>
            </a:extLst>
          </p:cNvPr>
          <p:cNvSpPr txBox="1"/>
          <p:nvPr/>
        </p:nvSpPr>
        <p:spPr>
          <a:xfrm rot="21600000">
            <a:off x="234907" y="-633093"/>
            <a:ext cx="11734800" cy="3604833"/>
          </a:xfrm>
          <a:prstGeom prst="rect">
            <a:avLst/>
          </a:prstGeom>
          <a:noFill/>
        </p:spPr>
        <p:txBody>
          <a:bodyPr wrap="square" rtlCol="0">
            <a:spAutoFit/>
            <a:scene3d>
              <a:camera prst="orthographicFront"/>
              <a:lightRig rig="threePt" dir="t"/>
            </a:scene3d>
            <a:sp3d extrusionH="57150">
              <a:bevelT h="25400" prst="softRound"/>
            </a:sp3d>
          </a:bodyPr>
          <a:lstStyle/>
          <a:p>
            <a:pPr>
              <a:lnSpc>
                <a:spcPct val="150000"/>
              </a:lnSpc>
            </a:pPr>
            <a:r>
              <a:rPr lang="en-US" sz="16600" b="1" dirty="0">
                <a:solidFill>
                  <a:srgbClr val="910101"/>
                </a:solidFill>
                <a:effectLst>
                  <a:outerShdw blurRad="38100" dist="38100" dir="2700000" algn="tl">
                    <a:srgbClr val="000000">
                      <a:alpha val="43137"/>
                    </a:srgbClr>
                  </a:outerShdw>
                </a:effectLst>
                <a:latin typeface="Lucida Handwriting" panose="03010101010101010101" pitchFamily="66" charset="0"/>
              </a:rPr>
              <a:t>IN</a:t>
            </a:r>
            <a:r>
              <a:rPr lang="en-US" sz="8800" b="1" i="1" cap="small" spc="500" dirty="0">
                <a:solidFill>
                  <a:schemeClr val="bg1"/>
                </a:solidFill>
                <a:effectLst>
                  <a:outerShdw blurRad="38100" dist="38100" dir="2700000" algn="tl">
                    <a:srgbClr val="000000">
                      <a:alpha val="43137"/>
                    </a:srgbClr>
                  </a:outerShdw>
                </a:effectLst>
                <a:latin typeface="+mn-lt"/>
              </a:rPr>
              <a:t>p</a:t>
            </a:r>
            <a:r>
              <a:rPr lang="en-US" sz="7200" b="1" i="1" cap="small" spc="500" dirty="0">
                <a:solidFill>
                  <a:schemeClr val="bg1"/>
                </a:solidFill>
                <a:effectLst>
                  <a:outerShdw blurRad="38100" dist="38100" dir="2700000" algn="tl">
                    <a:srgbClr val="000000">
                      <a:alpha val="43137"/>
                    </a:srgbClr>
                  </a:outerShdw>
                </a:effectLst>
                <a:latin typeface="+mn-lt"/>
              </a:rPr>
              <a:t>owered Discipleship</a:t>
            </a:r>
            <a:endParaRPr lang="en-US" sz="9600" b="1" i="1" cap="small" spc="500" dirty="0">
              <a:solidFill>
                <a:schemeClr val="bg1"/>
              </a:solidFill>
              <a:effectLst>
                <a:outerShdw blurRad="38100" dist="38100" dir="2700000" algn="tl">
                  <a:srgbClr val="000000">
                    <a:alpha val="43137"/>
                  </a:srgbClr>
                </a:outerShdw>
              </a:effectLst>
              <a:latin typeface="+mn-lt"/>
            </a:endParaRPr>
          </a:p>
        </p:txBody>
      </p:sp>
      <p:sp>
        <p:nvSpPr>
          <p:cNvPr id="5" name="TextBox 4">
            <a:extLst>
              <a:ext uri="{FF2B5EF4-FFF2-40B4-BE49-F238E27FC236}">
                <a16:creationId xmlns:a16="http://schemas.microsoft.com/office/drawing/2014/main" id="{4DF6E862-2D08-4827-B115-A11A941EDEAA}"/>
              </a:ext>
            </a:extLst>
          </p:cNvPr>
          <p:cNvSpPr txBox="1"/>
          <p:nvPr/>
        </p:nvSpPr>
        <p:spPr>
          <a:xfrm rot="21600000">
            <a:off x="958543" y="2448579"/>
            <a:ext cx="10287000" cy="523220"/>
          </a:xfrm>
          <a:prstGeom prst="rect">
            <a:avLst/>
          </a:prstGeom>
          <a:noFill/>
        </p:spPr>
        <p:txBody>
          <a:bodyPr wrap="square" rtlCol="0">
            <a:spAutoFit/>
          </a:bodyPr>
          <a:lstStyle/>
          <a:p>
            <a:pPr algn="ctr"/>
            <a:r>
              <a:rPr lang="en-US" sz="2800" i="1" spc="300" dirty="0">
                <a:solidFill>
                  <a:schemeClr val="bg1"/>
                </a:solidFill>
                <a:latin typeface="Segoe Print" panose="02000600000000000000" pitchFamily="2" charset="0"/>
              </a:rPr>
              <a:t>An Inductive Study of the Book of Acts</a:t>
            </a:r>
          </a:p>
        </p:txBody>
      </p:sp>
      <p:sp>
        <p:nvSpPr>
          <p:cNvPr id="9" name="Rectangle 4">
            <a:extLst>
              <a:ext uri="{FF2B5EF4-FFF2-40B4-BE49-F238E27FC236}">
                <a16:creationId xmlns:a16="http://schemas.microsoft.com/office/drawing/2014/main" id="{3C75903D-B40E-4F24-AF60-74748895B139}"/>
              </a:ext>
            </a:extLst>
          </p:cNvPr>
          <p:cNvSpPr>
            <a:spLocks noGrp="1" noChangeArrowheads="1"/>
          </p:cNvSpPr>
          <p:nvPr>
            <p:ph type="dt" sz="half" idx="10"/>
          </p:nvPr>
        </p:nvSpPr>
        <p:spPr>
          <a:xfrm>
            <a:off x="76200" y="6553200"/>
            <a:ext cx="1431255" cy="258077"/>
          </a:xfrm>
          <a:ln/>
        </p:spPr>
        <p:txBody>
          <a:bodyPr anchor="b"/>
          <a:lstStyle>
            <a:lvl1pPr>
              <a:defRPr sz="900" b="1">
                <a:solidFill>
                  <a:schemeClr val="bg1"/>
                </a:solidFill>
                <a:latin typeface="+mn-lt"/>
              </a:defRPr>
            </a:lvl1pPr>
          </a:lstStyle>
          <a:p>
            <a:pPr>
              <a:defRPr/>
            </a:pPr>
            <a:r>
              <a:rPr lang="en-US" altLang="en-US" dirty="0"/>
              <a:t>© Eric F. Glover 2021</a:t>
            </a:r>
            <a:endParaRPr lang="en-US" altLang="en-US" b="1" dirty="0"/>
          </a:p>
        </p:txBody>
      </p:sp>
      <p:sp>
        <p:nvSpPr>
          <p:cNvPr id="2" name="TextBox 1">
            <a:extLst>
              <a:ext uri="{FF2B5EF4-FFF2-40B4-BE49-F238E27FC236}">
                <a16:creationId xmlns:a16="http://schemas.microsoft.com/office/drawing/2014/main" id="{14290237-B79B-4964-A589-B4AE42C51781}"/>
              </a:ext>
            </a:extLst>
          </p:cNvPr>
          <p:cNvSpPr txBox="1"/>
          <p:nvPr/>
        </p:nvSpPr>
        <p:spPr>
          <a:xfrm>
            <a:off x="5527177" y="5107616"/>
            <a:ext cx="6169255" cy="1323439"/>
          </a:xfrm>
          <a:prstGeom prst="rect">
            <a:avLst/>
          </a:prstGeom>
          <a:solidFill>
            <a:schemeClr val="bg1"/>
          </a:solidFill>
          <a:ln>
            <a:noFill/>
          </a:ln>
          <a:effectLst>
            <a:outerShdw blurRad="107950" dist="12700" dir="5400000" algn="ctr">
              <a:srgbClr val="000000"/>
            </a:outerShdw>
            <a:softEdge rad="31750"/>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wrap="square" rtlCol="0">
            <a:spAutoFit/>
          </a:bodyPr>
          <a:lstStyle/>
          <a:p>
            <a:pPr algn="ctr"/>
            <a:r>
              <a:rPr lang="en-US" sz="4400" b="1" dirty="0">
                <a:effectLst>
                  <a:outerShdw blurRad="38100" dist="38100" dir="2700000" algn="tl">
                    <a:srgbClr val="000000">
                      <a:alpha val="43137"/>
                    </a:srgbClr>
                  </a:outerShdw>
                </a:effectLst>
              </a:rPr>
              <a:t>Relentless </a:t>
            </a:r>
            <a:r>
              <a:rPr lang="en-US" sz="4400" b="1" dirty="0">
                <a:effectLst>
                  <a:outerShdw blurRad="38100" dist="38100" dir="2700000" algn="tl">
                    <a:srgbClr val="000000">
                      <a:alpha val="43137"/>
                    </a:srgbClr>
                  </a:outerShdw>
                </a:effectLst>
                <a:latin typeface="+mn-lt"/>
              </a:rPr>
              <a:t>Discipleship</a:t>
            </a:r>
            <a:br>
              <a:rPr lang="en-US" sz="4400" b="1" dirty="0">
                <a:effectLst>
                  <a:outerShdw blurRad="38100" dist="38100" dir="2700000" algn="tl">
                    <a:srgbClr val="000000">
                      <a:alpha val="43137"/>
                    </a:srgbClr>
                  </a:outerShdw>
                </a:effectLst>
                <a:latin typeface="+mn-lt"/>
              </a:rPr>
            </a:br>
            <a:r>
              <a:rPr lang="en-US" sz="3600" b="1" dirty="0">
                <a:solidFill>
                  <a:srgbClr val="C00000"/>
                </a:solidFill>
                <a:effectLst>
                  <a:outerShdw blurRad="38100" dist="38100" dir="2700000" algn="tl">
                    <a:srgbClr val="000000">
                      <a:alpha val="43137"/>
                    </a:srgbClr>
                  </a:outerShdw>
                </a:effectLst>
                <a:latin typeface="+mn-lt"/>
              </a:rPr>
              <a:t>Acts 12:1-25</a:t>
            </a:r>
          </a:p>
        </p:txBody>
      </p:sp>
      <p:pic>
        <p:nvPicPr>
          <p:cNvPr id="14" name="Picture 13">
            <a:extLst>
              <a:ext uri="{FF2B5EF4-FFF2-40B4-BE49-F238E27FC236}">
                <a16:creationId xmlns:a16="http://schemas.microsoft.com/office/drawing/2014/main" id="{8750B0F8-1512-49E1-B1CC-F5868A976EDA}"/>
              </a:ext>
            </a:extLst>
          </p:cNvPr>
          <p:cNvPicPr>
            <a:picLocks noChangeAspect="1"/>
          </p:cNvPicPr>
          <p:nvPr/>
        </p:nvPicPr>
        <p:blipFill>
          <a:blip r:embed="rId2"/>
          <a:stretch>
            <a:fillRect/>
          </a:stretch>
        </p:blipFill>
        <p:spPr>
          <a:xfrm>
            <a:off x="8616906" y="914400"/>
            <a:ext cx="533400" cy="869537"/>
          </a:xfrm>
          <a:prstGeom prst="rect">
            <a:avLst/>
          </a:prstGeom>
        </p:spPr>
      </p:pic>
    </p:spTree>
    <p:extLst>
      <p:ext uri="{BB962C8B-B14F-4D97-AF65-F5344CB8AC3E}">
        <p14:creationId xmlns:p14="http://schemas.microsoft.com/office/powerpoint/2010/main" val="222847807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3" name="Rectangle 12">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Rectangle 14">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Rectangle 16">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Rectangle 18">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Rectangle 20">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Rectangle: Rounded Corners 3">
            <a:extLst>
              <a:ext uri="{FF2B5EF4-FFF2-40B4-BE49-F238E27FC236}">
                <a16:creationId xmlns:a16="http://schemas.microsoft.com/office/drawing/2014/main" id="{3557725F-5149-44D1-ACB7-626F0A6DFEE8}"/>
              </a:ext>
            </a:extLst>
          </p:cNvPr>
          <p:cNvSpPr/>
          <p:nvPr/>
        </p:nvSpPr>
        <p:spPr bwMode="auto">
          <a:xfrm>
            <a:off x="304800" y="294538"/>
            <a:ext cx="11658599" cy="1033669"/>
          </a:xfrm>
          <a:prstGeom prst="roundRect">
            <a:avLst/>
          </a:prstGeom>
          <a:scene3d>
            <a:camera prst="orthographicFront">
              <a:rot lat="0" lon="0" rev="0"/>
            </a:camera>
            <a:lightRig rig="soft" dir="t">
              <a:rot lat="0" lon="0" rev="0"/>
            </a:lightRig>
          </a:scene3d>
        </p:spPr>
        <p:txBody>
          <a:bodyPr vert="horz" lIns="91440" tIns="45720" rIns="91440" bIns="45720" numCol="1" rtlCol="0" anchor="ctr" anchorCtr="0" compatLnSpc="1">
            <a:prstTxWarp prst="textNoShape">
              <a:avLst/>
            </a:prstTxWarp>
            <a:normAutofit/>
          </a:bodyPr>
          <a:lstStyle/>
          <a:p>
            <a:pPr defTabSz="914400">
              <a:lnSpc>
                <a:spcPct val="90000"/>
              </a:lnSpc>
              <a:spcBef>
                <a:spcPct val="0"/>
              </a:spcBef>
              <a:spcAft>
                <a:spcPts val="600"/>
              </a:spcAft>
              <a:tabLst>
                <a:tab pos="11255375" algn="r"/>
              </a:tabLst>
            </a:pPr>
            <a:r>
              <a:rPr lang="en-US" sz="4000" b="1" kern="1200" cap="small" dirty="0">
                <a:solidFill>
                  <a:srgbClr val="FFFFFF"/>
                </a:solidFill>
                <a:latin typeface="Segoe UI" panose="020B0502040204020203" pitchFamily="34" charset="0"/>
                <a:ea typeface="+mj-ea"/>
                <a:cs typeface="Segoe UI" panose="020B0502040204020203" pitchFamily="34" charset="0"/>
              </a:rPr>
              <a:t>Herod’s Defeat</a:t>
            </a:r>
            <a:r>
              <a:rPr lang="en-US" sz="4000" kern="1200" dirty="0">
                <a:solidFill>
                  <a:srgbClr val="FFFFFF"/>
                </a:solidFill>
                <a:latin typeface="+mj-lt"/>
                <a:ea typeface="+mj-ea"/>
                <a:cs typeface="+mj-cs"/>
              </a:rPr>
              <a:t>	</a:t>
            </a:r>
            <a:r>
              <a:rPr lang="en-US" sz="3200" kern="1200" dirty="0">
                <a:solidFill>
                  <a:srgbClr val="FFFFFF"/>
                </a:solidFill>
                <a:latin typeface="Segoe UI" panose="020B0502040204020203" pitchFamily="34" charset="0"/>
                <a:ea typeface="+mj-ea"/>
                <a:cs typeface="Segoe UI" panose="020B0502040204020203" pitchFamily="34" charset="0"/>
              </a:rPr>
              <a:t>Acts 12:6-19</a:t>
            </a:r>
          </a:p>
        </p:txBody>
      </p:sp>
      <p:sp>
        <p:nvSpPr>
          <p:cNvPr id="7" name="Content Placeholder 2">
            <a:extLst>
              <a:ext uri="{FF2B5EF4-FFF2-40B4-BE49-F238E27FC236}">
                <a16:creationId xmlns:a16="http://schemas.microsoft.com/office/drawing/2014/main" id="{171BDC59-AB62-4E3E-98ED-9552F438EE52}"/>
              </a:ext>
            </a:extLst>
          </p:cNvPr>
          <p:cNvSpPr txBox="1">
            <a:spLocks/>
          </p:cNvSpPr>
          <p:nvPr/>
        </p:nvSpPr>
        <p:spPr bwMode="auto">
          <a:xfrm>
            <a:off x="591532" y="1753716"/>
            <a:ext cx="11020546" cy="4449738"/>
          </a:xfrm>
          <a:prstGeom prst="rect">
            <a:avLst/>
          </a:prstGeom>
          <a:scene3d>
            <a:camera prst="orthographicFront">
              <a:rot lat="0" lon="0" rev="0"/>
            </a:camera>
            <a:lightRig rig="soft" dir="t">
              <a:rot lat="0" lon="0" rev="0"/>
            </a:lightRig>
          </a:scene3d>
        </p:spPr>
        <p:txBody>
          <a:bodyPr vert="horz" lIns="91440" tIns="45720" rIns="91440" bIns="45720" numCol="1" rtlCol="0" anchor="t" anchorCtr="0" compatLnSpc="1">
            <a:prstTxWarp prst="textNoShape">
              <a:avLst/>
            </a:prstTxWarp>
            <a:noAutofit/>
          </a:bodyPr>
          <a:lstStyle>
            <a:lvl1pPr indent="460375" algn="just" defTabSz="914400">
              <a:lnSpc>
                <a:spcPct val="125000"/>
              </a:lnSpc>
              <a:spcBef>
                <a:spcPts val="0"/>
              </a:spcBef>
              <a:buFont typeface="Arial" panose="020B0604020202020204" pitchFamily="34" charset="0"/>
              <a:buNone/>
              <a:defRPr spc="-25" baseline="30000">
                <a:effectLst/>
                <a:latin typeface="Segoe UI Semibold" panose="020B0702040204020203" pitchFamily="34" charset="0"/>
                <a:ea typeface="Times New Roman" panose="02020603050405020304" pitchFamily="18" charset="0"/>
                <a:cs typeface="Segoe UI Semibold" panose="020B0702040204020203" pitchFamily="34" charset="0"/>
              </a:defRPr>
            </a:lvl1pPr>
            <a:lvl2pPr marL="685800" indent="-228600" defTabSz="914400">
              <a:lnSpc>
                <a:spcPct val="90000"/>
              </a:lnSpc>
              <a:spcBef>
                <a:spcPts val="500"/>
              </a:spcBef>
              <a:buFont typeface="Arial" panose="020B0604020202020204" pitchFamily="34" charset="0"/>
              <a:buChar char="•"/>
              <a:defRPr sz="2400"/>
            </a:lvl2pPr>
            <a:lvl3pPr marL="1143000" indent="-228600" defTabSz="914400">
              <a:lnSpc>
                <a:spcPct val="90000"/>
              </a:lnSpc>
              <a:spcBef>
                <a:spcPts val="500"/>
              </a:spcBef>
              <a:buFont typeface="Arial" panose="020B0604020202020204" pitchFamily="34" charset="0"/>
              <a:buChar char="•"/>
              <a:defRPr sz="2000"/>
            </a:lvl3pPr>
            <a:lvl4pPr marL="1600200" indent="-228600" defTabSz="914400">
              <a:lnSpc>
                <a:spcPct val="90000"/>
              </a:lnSpc>
              <a:spcBef>
                <a:spcPts val="500"/>
              </a:spcBef>
              <a:buFont typeface="Arial" panose="020B0604020202020204" pitchFamily="34" charset="0"/>
              <a:buChar char="•"/>
            </a:lvl4pPr>
            <a:lvl5pPr marL="2057400" indent="-228600" defTabSz="914400">
              <a:lnSpc>
                <a:spcPct val="90000"/>
              </a:lnSpc>
              <a:spcBef>
                <a:spcPts val="500"/>
              </a:spcBef>
              <a:buFont typeface="Arial" panose="020B0604020202020204" pitchFamily="34" charset="0"/>
              <a:buChar char="•"/>
            </a:lvl5pPr>
            <a:lvl6pPr marL="2514600" indent="-228600" defTabSz="914400">
              <a:lnSpc>
                <a:spcPct val="90000"/>
              </a:lnSpc>
              <a:spcBef>
                <a:spcPts val="500"/>
              </a:spcBef>
              <a:buFont typeface="Arial" panose="020B0604020202020204" pitchFamily="34" charset="0"/>
              <a:buChar char="•"/>
            </a:lvl6pPr>
            <a:lvl7pPr marL="2971800" indent="-228600" defTabSz="914400">
              <a:lnSpc>
                <a:spcPct val="90000"/>
              </a:lnSpc>
              <a:spcBef>
                <a:spcPts val="500"/>
              </a:spcBef>
              <a:buFont typeface="Arial" panose="020B0604020202020204" pitchFamily="34" charset="0"/>
              <a:buChar char="•"/>
            </a:lvl7pPr>
            <a:lvl8pPr marL="3429000" indent="-228600" defTabSz="914400">
              <a:lnSpc>
                <a:spcPct val="90000"/>
              </a:lnSpc>
              <a:spcBef>
                <a:spcPts val="500"/>
              </a:spcBef>
              <a:buFont typeface="Arial" panose="020B0604020202020204" pitchFamily="34" charset="0"/>
              <a:buChar char="•"/>
            </a:lvl8pPr>
            <a:lvl9pPr marL="3886200" indent="-228600" defTabSz="914400">
              <a:lnSpc>
                <a:spcPct val="90000"/>
              </a:lnSpc>
              <a:spcBef>
                <a:spcPts val="500"/>
              </a:spcBef>
              <a:buFont typeface="Arial" panose="020B0604020202020204" pitchFamily="34" charset="0"/>
              <a:buChar char="•"/>
            </a:lvl9pPr>
          </a:lstStyle>
          <a:p>
            <a:pPr>
              <a:spcAft>
                <a:spcPts val="600"/>
              </a:spcAft>
              <a:buClr>
                <a:srgbClr val="C00000"/>
              </a:buClr>
            </a:pPr>
            <a:r>
              <a:rPr lang="en-US" dirty="0"/>
              <a:t>6</a:t>
            </a:r>
            <a:r>
              <a:rPr lang="en-US" baseline="0" dirty="0"/>
              <a:t>When Herod was about to bring him out for trial, that very night Peter, bound with two chains, was sleeping between two soldiers, while the sentries in front of the door guarded the prison. </a:t>
            </a:r>
            <a:r>
              <a:rPr lang="en-US" dirty="0"/>
              <a:t>7</a:t>
            </a:r>
            <a:r>
              <a:rPr lang="en-US" baseline="0" dirty="0"/>
              <a:t>Suddenly an angel of the Lord appeared, and a light shone in the cell. Striking Peter on the side, he woke him up and said, “Quick, get up!” And the chains fell off his wrists. </a:t>
            </a:r>
            <a:r>
              <a:rPr lang="en-US" dirty="0"/>
              <a:t>8</a:t>
            </a:r>
            <a:r>
              <a:rPr lang="en-US" baseline="0" dirty="0"/>
              <a:t>“Get dressed,” the angel told him, “and put on your sandals.” And he did. “Wrap your cloak around you,” he told him, “and follow me.” </a:t>
            </a:r>
            <a:r>
              <a:rPr lang="en-US" dirty="0"/>
              <a:t>9</a:t>
            </a:r>
            <a:r>
              <a:rPr lang="en-US" baseline="0" dirty="0"/>
              <a:t>So he went out and followed, and he did not know that what the angel did was really happening, but he thought he was seeing a vision. </a:t>
            </a:r>
            <a:r>
              <a:rPr lang="en-US" dirty="0"/>
              <a:t>10</a:t>
            </a:r>
            <a:r>
              <a:rPr lang="en-US" baseline="0" dirty="0"/>
              <a:t>After they passed the first and second guards, they came to the iron gate that leads into the city, which opened to them by itself. They went outside and passed one street, and suddenly the angel left him. </a:t>
            </a:r>
          </a:p>
          <a:p>
            <a:pPr>
              <a:spcAft>
                <a:spcPts val="600"/>
              </a:spcAft>
              <a:buClr>
                <a:srgbClr val="C00000"/>
              </a:buClr>
            </a:pPr>
            <a:r>
              <a:rPr lang="en-US" dirty="0"/>
              <a:t>11</a:t>
            </a:r>
            <a:r>
              <a:rPr lang="en-US" baseline="0" dirty="0"/>
              <a:t>When Peter came to himself, he said, “Now I know for certain that the Lord has sent his angel and rescued me from Herod’s grasp and from all that the Jewish people expected.” </a:t>
            </a:r>
            <a:r>
              <a:rPr lang="en-US" dirty="0"/>
              <a:t>12</a:t>
            </a:r>
            <a:r>
              <a:rPr lang="en-US" baseline="0" dirty="0"/>
              <a:t>As soon as he realized this, he went to the house of Mary, the mother of John who was called Mark, where many had assembled and were praying. </a:t>
            </a:r>
            <a:r>
              <a:rPr lang="en-US" dirty="0"/>
              <a:t>13</a:t>
            </a:r>
            <a:r>
              <a:rPr lang="en-US" baseline="0" dirty="0"/>
              <a:t>He knocked at the door of the outer gate, and a servant named Rhoda came to answer. </a:t>
            </a:r>
            <a:endParaRPr lang="en-US" sz="1600" baseline="0" dirty="0"/>
          </a:p>
        </p:txBody>
      </p:sp>
      <p:sp>
        <p:nvSpPr>
          <p:cNvPr id="6" name="Rectangle 4">
            <a:extLst>
              <a:ext uri="{FF2B5EF4-FFF2-40B4-BE49-F238E27FC236}">
                <a16:creationId xmlns:a16="http://schemas.microsoft.com/office/drawing/2014/main" id="{96D35C99-2711-43DD-BCB2-069CC0259745}"/>
              </a:ext>
            </a:extLst>
          </p:cNvPr>
          <p:cNvSpPr>
            <a:spLocks noGrp="1" noChangeArrowheads="1"/>
          </p:cNvSpPr>
          <p:nvPr>
            <p:ph type="dt" sz="half" idx="10"/>
          </p:nvPr>
        </p:nvSpPr>
        <p:spPr>
          <a:xfrm>
            <a:off x="0" y="6492875"/>
            <a:ext cx="2743200" cy="365125"/>
          </a:xfrm>
        </p:spPr>
        <p:txBody>
          <a:bodyPr vert="horz" lIns="91440" tIns="45720" rIns="91440" bIns="45720" rtlCol="0" anchor="ctr">
            <a:normAutofit/>
          </a:bodyPr>
          <a:lstStyle>
            <a:lvl1pPr>
              <a:defRPr sz="900" b="1">
                <a:solidFill>
                  <a:schemeClr val="bg1"/>
                </a:solidFill>
                <a:latin typeface="+mn-lt"/>
              </a:defRPr>
            </a:lvl1pPr>
          </a:lstStyle>
          <a:p>
            <a:pPr defTabSz="914400">
              <a:spcAft>
                <a:spcPts val="600"/>
              </a:spcAft>
              <a:defRPr/>
            </a:pPr>
            <a:r>
              <a:rPr lang="en-US" altLang="en-US" sz="800" dirty="0">
                <a:solidFill>
                  <a:schemeClr val="tx1"/>
                </a:solidFill>
                <a:latin typeface="Segoe UI" panose="020B0502040204020203" pitchFamily="34" charset="0"/>
                <a:cs typeface="Segoe UI" panose="020B0502040204020203" pitchFamily="34" charset="0"/>
              </a:rPr>
              <a:t>© Eric F. Glover 2021</a:t>
            </a:r>
            <a:endParaRPr lang="en-US" altLang="en-US" sz="800" b="1" dirty="0">
              <a:solidFill>
                <a:schemeClr val="tx1"/>
              </a:solidFill>
              <a:latin typeface="Segoe UI" panose="020B0502040204020203" pitchFamily="34" charset="0"/>
              <a:cs typeface="Segoe UI" panose="020B0502040204020203" pitchFamily="34" charset="0"/>
            </a:endParaRPr>
          </a:p>
        </p:txBody>
      </p:sp>
      <p:sp>
        <p:nvSpPr>
          <p:cNvPr id="8" name="Rectangle 6">
            <a:extLst>
              <a:ext uri="{FF2B5EF4-FFF2-40B4-BE49-F238E27FC236}">
                <a16:creationId xmlns:a16="http://schemas.microsoft.com/office/drawing/2014/main" id="{67F5462F-1EAF-481E-9E06-460CAB3C384C}"/>
              </a:ext>
            </a:extLst>
          </p:cNvPr>
          <p:cNvSpPr>
            <a:spLocks noGrp="1" noChangeArrowheads="1"/>
          </p:cNvSpPr>
          <p:nvPr>
            <p:ph type="sldNum" sz="quarter" idx="12"/>
          </p:nvPr>
        </p:nvSpPr>
        <p:spPr>
          <a:xfrm>
            <a:off x="11658600" y="6455431"/>
            <a:ext cx="445913" cy="365125"/>
          </a:xfrm>
        </p:spPr>
        <p:txBody>
          <a:bodyPr vert="horz" lIns="91440" tIns="45720" rIns="91440" bIns="45720" rtlCol="0" anchor="ctr">
            <a:normAutofit/>
          </a:bodyPr>
          <a:lstStyle>
            <a:lvl1pPr>
              <a:defRPr sz="1200" b="1">
                <a:solidFill>
                  <a:schemeClr val="bg1"/>
                </a:solidFill>
                <a:latin typeface="+mn-lt"/>
              </a:defRPr>
            </a:lvl1pPr>
          </a:lstStyle>
          <a:p>
            <a:pPr defTabSz="914400">
              <a:spcAft>
                <a:spcPts val="600"/>
              </a:spcAft>
              <a:defRPr/>
            </a:pPr>
            <a:fld id="{525D6D22-F3CC-406C-AB7C-C30BB762FCEA}" type="slidenum">
              <a:rPr lang="en-US" altLang="en-US" sz="1000">
                <a:solidFill>
                  <a:schemeClr val="tx1"/>
                </a:solidFill>
                <a:latin typeface="Segoe UI Semibold" panose="020B0702040204020203" pitchFamily="34" charset="0"/>
                <a:cs typeface="Segoe UI Semibold" panose="020B0702040204020203" pitchFamily="34" charset="0"/>
              </a:rPr>
              <a:pPr defTabSz="914400">
                <a:spcAft>
                  <a:spcPts val="600"/>
                </a:spcAft>
                <a:defRPr/>
              </a:pPr>
              <a:t>10</a:t>
            </a:fld>
            <a:endParaRPr lang="en-US" altLang="en-US" sz="1000" dirty="0">
              <a:solidFill>
                <a:schemeClr val="tx1"/>
              </a:solidFill>
              <a:latin typeface="Segoe UI Semibold" panose="020B0702040204020203" pitchFamily="34" charset="0"/>
              <a:cs typeface="Segoe UI Semibold" panose="020B0702040204020203" pitchFamily="34" charset="0"/>
            </a:endParaRPr>
          </a:p>
        </p:txBody>
      </p:sp>
    </p:spTree>
    <p:extLst>
      <p:ext uri="{BB962C8B-B14F-4D97-AF65-F5344CB8AC3E}">
        <p14:creationId xmlns:p14="http://schemas.microsoft.com/office/powerpoint/2010/main" val="58264550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3" name="Rectangle 12">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Rectangle 14">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Rectangle 16">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Rectangle 18">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Rectangle 20">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Content Placeholder 2">
            <a:extLst>
              <a:ext uri="{FF2B5EF4-FFF2-40B4-BE49-F238E27FC236}">
                <a16:creationId xmlns:a16="http://schemas.microsoft.com/office/drawing/2014/main" id="{171BDC59-AB62-4E3E-98ED-9552F438EE52}"/>
              </a:ext>
            </a:extLst>
          </p:cNvPr>
          <p:cNvSpPr txBox="1">
            <a:spLocks/>
          </p:cNvSpPr>
          <p:nvPr/>
        </p:nvSpPr>
        <p:spPr bwMode="auto">
          <a:xfrm>
            <a:off x="480776" y="1914313"/>
            <a:ext cx="11242059" cy="4286935"/>
          </a:xfrm>
          <a:prstGeom prst="rect">
            <a:avLst/>
          </a:prstGeom>
          <a:scene3d>
            <a:camera prst="orthographicFront">
              <a:rot lat="0" lon="0" rev="0"/>
            </a:camera>
            <a:lightRig rig="soft" dir="t">
              <a:rot lat="0" lon="0" rev="0"/>
            </a:lightRig>
          </a:scene3d>
        </p:spPr>
        <p:txBody>
          <a:bodyPr vert="horz" lIns="91440" tIns="45720" rIns="91440" bIns="45720" numCol="1" rtlCol="0" anchor="t" anchorCtr="0" compatLnSpc="1">
            <a:prstTxWarp prst="textNoShape">
              <a:avLst/>
            </a:prstTxWarp>
            <a:noAutofit/>
          </a:bodyPr>
          <a:lstStyle>
            <a:lvl1pPr indent="460375" algn="just" defTabSz="914400">
              <a:lnSpc>
                <a:spcPct val="125000"/>
              </a:lnSpc>
              <a:spcBef>
                <a:spcPts val="0"/>
              </a:spcBef>
              <a:buFont typeface="Arial" panose="020B0604020202020204" pitchFamily="34" charset="0"/>
              <a:buNone/>
              <a:defRPr spc="-25" baseline="30000">
                <a:effectLst/>
                <a:latin typeface="Segoe UI Semibold" panose="020B0702040204020203" pitchFamily="34" charset="0"/>
                <a:ea typeface="Times New Roman" panose="02020603050405020304" pitchFamily="18" charset="0"/>
                <a:cs typeface="Segoe UI Semibold" panose="020B0702040204020203" pitchFamily="34" charset="0"/>
              </a:defRPr>
            </a:lvl1pPr>
            <a:lvl2pPr marL="685800" indent="-228600" defTabSz="914400">
              <a:lnSpc>
                <a:spcPct val="90000"/>
              </a:lnSpc>
              <a:spcBef>
                <a:spcPts val="500"/>
              </a:spcBef>
              <a:buFont typeface="Arial" panose="020B0604020202020204" pitchFamily="34" charset="0"/>
              <a:buChar char="•"/>
              <a:defRPr sz="2400"/>
            </a:lvl2pPr>
            <a:lvl3pPr marL="1143000" indent="-228600" defTabSz="914400">
              <a:lnSpc>
                <a:spcPct val="90000"/>
              </a:lnSpc>
              <a:spcBef>
                <a:spcPts val="500"/>
              </a:spcBef>
              <a:buFont typeface="Arial" panose="020B0604020202020204" pitchFamily="34" charset="0"/>
              <a:buChar char="•"/>
              <a:defRPr sz="2000"/>
            </a:lvl3pPr>
            <a:lvl4pPr marL="1600200" indent="-228600" defTabSz="914400">
              <a:lnSpc>
                <a:spcPct val="90000"/>
              </a:lnSpc>
              <a:spcBef>
                <a:spcPts val="500"/>
              </a:spcBef>
              <a:buFont typeface="Arial" panose="020B0604020202020204" pitchFamily="34" charset="0"/>
              <a:buChar char="•"/>
            </a:lvl4pPr>
            <a:lvl5pPr marL="2057400" indent="-228600" defTabSz="914400">
              <a:lnSpc>
                <a:spcPct val="90000"/>
              </a:lnSpc>
              <a:spcBef>
                <a:spcPts val="500"/>
              </a:spcBef>
              <a:buFont typeface="Arial" panose="020B0604020202020204" pitchFamily="34" charset="0"/>
              <a:buChar char="•"/>
            </a:lvl5pPr>
            <a:lvl6pPr marL="2514600" indent="-228600" defTabSz="914400">
              <a:lnSpc>
                <a:spcPct val="90000"/>
              </a:lnSpc>
              <a:spcBef>
                <a:spcPts val="500"/>
              </a:spcBef>
              <a:buFont typeface="Arial" panose="020B0604020202020204" pitchFamily="34" charset="0"/>
              <a:buChar char="•"/>
            </a:lvl6pPr>
            <a:lvl7pPr marL="2971800" indent="-228600" defTabSz="914400">
              <a:lnSpc>
                <a:spcPct val="90000"/>
              </a:lnSpc>
              <a:spcBef>
                <a:spcPts val="500"/>
              </a:spcBef>
              <a:buFont typeface="Arial" panose="020B0604020202020204" pitchFamily="34" charset="0"/>
              <a:buChar char="•"/>
            </a:lvl7pPr>
            <a:lvl8pPr marL="3429000" indent="-228600" defTabSz="914400">
              <a:lnSpc>
                <a:spcPct val="90000"/>
              </a:lnSpc>
              <a:spcBef>
                <a:spcPts val="500"/>
              </a:spcBef>
              <a:buFont typeface="Arial" panose="020B0604020202020204" pitchFamily="34" charset="0"/>
              <a:buChar char="•"/>
            </a:lvl8pPr>
            <a:lvl9pPr marL="3886200" indent="-228600" defTabSz="914400">
              <a:lnSpc>
                <a:spcPct val="90000"/>
              </a:lnSpc>
              <a:spcBef>
                <a:spcPts val="500"/>
              </a:spcBef>
              <a:buFont typeface="Arial" panose="020B0604020202020204" pitchFamily="34" charset="0"/>
              <a:buChar char="•"/>
            </a:lvl9pPr>
          </a:lstStyle>
          <a:p>
            <a:pPr indent="0" algn="l">
              <a:spcAft>
                <a:spcPts val="600"/>
              </a:spcAft>
              <a:buClr>
                <a:srgbClr val="C00000"/>
              </a:buClr>
            </a:pPr>
            <a:r>
              <a:rPr lang="en-US" dirty="0"/>
              <a:t>14</a:t>
            </a:r>
            <a:r>
              <a:rPr lang="en-US" baseline="0" dirty="0"/>
              <a:t>She recognized Peter’s voice, and because of her joy, she did not open the gate but ran in and announced that Peter was standing at the outer gate. </a:t>
            </a:r>
          </a:p>
          <a:p>
            <a:pPr algn="l">
              <a:spcAft>
                <a:spcPts val="600"/>
              </a:spcAft>
              <a:buClr>
                <a:srgbClr val="C00000"/>
              </a:buClr>
            </a:pPr>
            <a:r>
              <a:rPr lang="en-US" dirty="0"/>
              <a:t>15</a:t>
            </a:r>
            <a:r>
              <a:rPr lang="en-US" baseline="0" dirty="0"/>
              <a:t>“You’re out of your mind!” they told her. But she kept insisting that it was true, and they said, “It’s his angel.” </a:t>
            </a:r>
            <a:r>
              <a:rPr lang="en-US" dirty="0"/>
              <a:t>16</a:t>
            </a:r>
            <a:r>
              <a:rPr lang="en-US" baseline="0" dirty="0"/>
              <a:t>Peter, however, kept on knocking, and when they opened the door and saw him, they were amazed. </a:t>
            </a:r>
          </a:p>
          <a:p>
            <a:pPr algn="l">
              <a:spcAft>
                <a:spcPts val="600"/>
              </a:spcAft>
              <a:buClr>
                <a:srgbClr val="C00000"/>
              </a:buClr>
            </a:pPr>
            <a:r>
              <a:rPr lang="en-US" dirty="0"/>
              <a:t>17</a:t>
            </a:r>
            <a:r>
              <a:rPr lang="en-US" baseline="0" dirty="0"/>
              <a:t>Motioning to them with his hand to be silent, he described to them how the Lord had brought him out of the prison. “Tell these things to James and the brothers,” he said, and he left and went to another place. </a:t>
            </a:r>
          </a:p>
          <a:p>
            <a:pPr algn="l">
              <a:spcAft>
                <a:spcPts val="600"/>
              </a:spcAft>
              <a:buClr>
                <a:srgbClr val="C00000"/>
              </a:buClr>
            </a:pPr>
            <a:r>
              <a:rPr lang="en-US" dirty="0"/>
              <a:t>18</a:t>
            </a:r>
            <a:r>
              <a:rPr lang="en-US" baseline="0" dirty="0"/>
              <a:t>At daylight, there was a great commotion among the soldiers as to what had become of Peter. </a:t>
            </a:r>
            <a:r>
              <a:rPr lang="en-US" dirty="0"/>
              <a:t>19</a:t>
            </a:r>
            <a:r>
              <a:rPr lang="en-US" baseline="0" dirty="0"/>
              <a:t>After Herod had searched and did not find him, he interrogated the guards and ordered their execution. Then Herod went down from Judea to Caesarea and stayed there.</a:t>
            </a:r>
            <a:endParaRPr lang="en-US" sz="1600" baseline="0" dirty="0"/>
          </a:p>
        </p:txBody>
      </p:sp>
      <p:sp>
        <p:nvSpPr>
          <p:cNvPr id="6" name="Rectangle 4">
            <a:extLst>
              <a:ext uri="{FF2B5EF4-FFF2-40B4-BE49-F238E27FC236}">
                <a16:creationId xmlns:a16="http://schemas.microsoft.com/office/drawing/2014/main" id="{96D35C99-2711-43DD-BCB2-069CC0259745}"/>
              </a:ext>
            </a:extLst>
          </p:cNvPr>
          <p:cNvSpPr>
            <a:spLocks noGrp="1" noChangeArrowheads="1"/>
          </p:cNvSpPr>
          <p:nvPr>
            <p:ph type="dt" sz="half" idx="10"/>
          </p:nvPr>
        </p:nvSpPr>
        <p:spPr>
          <a:xfrm>
            <a:off x="0" y="6492875"/>
            <a:ext cx="2743200" cy="365125"/>
          </a:xfrm>
        </p:spPr>
        <p:txBody>
          <a:bodyPr vert="horz" lIns="91440" tIns="45720" rIns="91440" bIns="45720" rtlCol="0" anchor="ctr">
            <a:normAutofit/>
          </a:bodyPr>
          <a:lstStyle>
            <a:lvl1pPr>
              <a:defRPr sz="900" b="1">
                <a:solidFill>
                  <a:schemeClr val="bg1"/>
                </a:solidFill>
                <a:latin typeface="+mn-lt"/>
              </a:defRPr>
            </a:lvl1pPr>
          </a:lstStyle>
          <a:p>
            <a:pPr defTabSz="914400">
              <a:spcAft>
                <a:spcPts val="600"/>
              </a:spcAft>
              <a:defRPr/>
            </a:pPr>
            <a:r>
              <a:rPr lang="en-US" altLang="en-US" sz="800" dirty="0">
                <a:solidFill>
                  <a:schemeClr val="tx1"/>
                </a:solidFill>
                <a:latin typeface="Segoe UI" panose="020B0502040204020203" pitchFamily="34" charset="0"/>
                <a:cs typeface="Segoe UI" panose="020B0502040204020203" pitchFamily="34" charset="0"/>
              </a:rPr>
              <a:t>© Eric F. Glover 2021</a:t>
            </a:r>
            <a:endParaRPr lang="en-US" altLang="en-US" sz="800" b="1" dirty="0">
              <a:solidFill>
                <a:schemeClr val="tx1"/>
              </a:solidFill>
              <a:latin typeface="Segoe UI" panose="020B0502040204020203" pitchFamily="34" charset="0"/>
              <a:cs typeface="Segoe UI" panose="020B0502040204020203" pitchFamily="34" charset="0"/>
            </a:endParaRPr>
          </a:p>
        </p:txBody>
      </p:sp>
      <p:sp>
        <p:nvSpPr>
          <p:cNvPr id="8" name="Rectangle 6">
            <a:extLst>
              <a:ext uri="{FF2B5EF4-FFF2-40B4-BE49-F238E27FC236}">
                <a16:creationId xmlns:a16="http://schemas.microsoft.com/office/drawing/2014/main" id="{67F5462F-1EAF-481E-9E06-460CAB3C384C}"/>
              </a:ext>
            </a:extLst>
          </p:cNvPr>
          <p:cNvSpPr>
            <a:spLocks noGrp="1" noChangeArrowheads="1"/>
          </p:cNvSpPr>
          <p:nvPr>
            <p:ph type="sldNum" sz="quarter" idx="12"/>
          </p:nvPr>
        </p:nvSpPr>
        <p:spPr>
          <a:xfrm>
            <a:off x="11658600" y="6455431"/>
            <a:ext cx="445913" cy="365125"/>
          </a:xfrm>
        </p:spPr>
        <p:txBody>
          <a:bodyPr vert="horz" lIns="91440" tIns="45720" rIns="91440" bIns="45720" rtlCol="0" anchor="ctr">
            <a:normAutofit/>
          </a:bodyPr>
          <a:lstStyle>
            <a:lvl1pPr>
              <a:defRPr sz="1200" b="1">
                <a:solidFill>
                  <a:schemeClr val="bg1"/>
                </a:solidFill>
                <a:latin typeface="+mn-lt"/>
              </a:defRPr>
            </a:lvl1pPr>
          </a:lstStyle>
          <a:p>
            <a:pPr defTabSz="914400">
              <a:spcAft>
                <a:spcPts val="600"/>
              </a:spcAft>
              <a:defRPr/>
            </a:pPr>
            <a:fld id="{525D6D22-F3CC-406C-AB7C-C30BB762FCEA}" type="slidenum">
              <a:rPr lang="en-US" altLang="en-US" sz="1000">
                <a:solidFill>
                  <a:schemeClr val="tx1"/>
                </a:solidFill>
                <a:latin typeface="Segoe UI Semibold" panose="020B0702040204020203" pitchFamily="34" charset="0"/>
                <a:cs typeface="Segoe UI Semibold" panose="020B0702040204020203" pitchFamily="34" charset="0"/>
              </a:rPr>
              <a:pPr defTabSz="914400">
                <a:spcAft>
                  <a:spcPts val="600"/>
                </a:spcAft>
                <a:defRPr/>
              </a:pPr>
              <a:t>11</a:t>
            </a:fld>
            <a:endParaRPr lang="en-US" altLang="en-US" sz="1000" dirty="0">
              <a:solidFill>
                <a:schemeClr val="tx1"/>
              </a:solidFill>
              <a:latin typeface="Segoe UI Semibold" panose="020B0702040204020203" pitchFamily="34" charset="0"/>
              <a:cs typeface="Segoe UI Semibold" panose="020B0702040204020203" pitchFamily="34" charset="0"/>
            </a:endParaRPr>
          </a:p>
        </p:txBody>
      </p:sp>
      <p:sp>
        <p:nvSpPr>
          <p:cNvPr id="11" name="Rectangle: Rounded Corners 10">
            <a:extLst>
              <a:ext uri="{FF2B5EF4-FFF2-40B4-BE49-F238E27FC236}">
                <a16:creationId xmlns:a16="http://schemas.microsoft.com/office/drawing/2014/main" id="{8BA33382-947C-4195-A513-714D1999FFAA}"/>
              </a:ext>
            </a:extLst>
          </p:cNvPr>
          <p:cNvSpPr/>
          <p:nvPr/>
        </p:nvSpPr>
        <p:spPr bwMode="auto">
          <a:xfrm>
            <a:off x="304800" y="294538"/>
            <a:ext cx="11658599" cy="1033669"/>
          </a:xfrm>
          <a:prstGeom prst="roundRect">
            <a:avLst/>
          </a:prstGeom>
          <a:scene3d>
            <a:camera prst="orthographicFront">
              <a:rot lat="0" lon="0" rev="0"/>
            </a:camera>
            <a:lightRig rig="soft" dir="t">
              <a:rot lat="0" lon="0" rev="0"/>
            </a:lightRig>
          </a:scene3d>
        </p:spPr>
        <p:txBody>
          <a:bodyPr vert="horz" lIns="91440" tIns="45720" rIns="91440" bIns="45720" numCol="1" rtlCol="0" anchor="ctr" anchorCtr="0" compatLnSpc="1">
            <a:prstTxWarp prst="textNoShape">
              <a:avLst/>
            </a:prstTxWarp>
            <a:normAutofit/>
          </a:bodyPr>
          <a:lstStyle/>
          <a:p>
            <a:pPr defTabSz="914400">
              <a:lnSpc>
                <a:spcPct val="90000"/>
              </a:lnSpc>
              <a:spcBef>
                <a:spcPct val="0"/>
              </a:spcBef>
              <a:spcAft>
                <a:spcPts val="600"/>
              </a:spcAft>
              <a:tabLst>
                <a:tab pos="11255375" algn="r"/>
              </a:tabLst>
            </a:pPr>
            <a:r>
              <a:rPr lang="en-US" sz="4000" b="1" kern="1200" cap="small" dirty="0">
                <a:solidFill>
                  <a:srgbClr val="FFFFFF"/>
                </a:solidFill>
                <a:latin typeface="Segoe UI" panose="020B0502040204020203" pitchFamily="34" charset="0"/>
                <a:ea typeface="+mj-ea"/>
                <a:cs typeface="Segoe UI" panose="020B0502040204020203" pitchFamily="34" charset="0"/>
              </a:rPr>
              <a:t>Herod’s Defeat</a:t>
            </a:r>
            <a:r>
              <a:rPr lang="en-US" sz="4000" kern="1200" dirty="0">
                <a:solidFill>
                  <a:srgbClr val="FFFFFF"/>
                </a:solidFill>
                <a:latin typeface="+mj-lt"/>
                <a:ea typeface="+mj-ea"/>
                <a:cs typeface="+mj-cs"/>
              </a:rPr>
              <a:t>	</a:t>
            </a:r>
            <a:r>
              <a:rPr lang="en-US" sz="3200" kern="1200" dirty="0">
                <a:solidFill>
                  <a:srgbClr val="FFFFFF"/>
                </a:solidFill>
                <a:latin typeface="Segoe UI" panose="020B0502040204020203" pitchFamily="34" charset="0"/>
                <a:ea typeface="+mj-ea"/>
                <a:cs typeface="Segoe UI" panose="020B0502040204020203" pitchFamily="34" charset="0"/>
              </a:rPr>
              <a:t>Acts 12:6-19</a:t>
            </a:r>
          </a:p>
        </p:txBody>
      </p:sp>
    </p:spTree>
    <p:extLst>
      <p:ext uri="{BB962C8B-B14F-4D97-AF65-F5344CB8AC3E}">
        <p14:creationId xmlns:p14="http://schemas.microsoft.com/office/powerpoint/2010/main" val="303605217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3" name="Rectangle 12">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Rectangle 14">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Rectangle 16">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Rectangle 18">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Rectangle 20">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Content Placeholder 2">
            <a:extLst>
              <a:ext uri="{FF2B5EF4-FFF2-40B4-BE49-F238E27FC236}">
                <a16:creationId xmlns:a16="http://schemas.microsoft.com/office/drawing/2014/main" id="{171BDC59-AB62-4E3E-98ED-9552F438EE52}"/>
              </a:ext>
            </a:extLst>
          </p:cNvPr>
          <p:cNvSpPr txBox="1">
            <a:spLocks/>
          </p:cNvSpPr>
          <p:nvPr/>
        </p:nvSpPr>
        <p:spPr bwMode="auto">
          <a:xfrm>
            <a:off x="324625" y="1883623"/>
            <a:ext cx="5809474" cy="4444813"/>
          </a:xfrm>
          <a:prstGeom prst="rect">
            <a:avLst/>
          </a:prstGeom>
          <a:scene3d>
            <a:camera prst="orthographicFront">
              <a:rot lat="0" lon="0" rev="0"/>
            </a:camera>
            <a:lightRig rig="soft" dir="t">
              <a:rot lat="0" lon="0" rev="0"/>
            </a:lightRig>
          </a:scene3d>
        </p:spPr>
        <p:txBody>
          <a:bodyPr vert="horz" lIns="91440" tIns="45720" rIns="91440" bIns="45720" numCol="1" rtlCol="0" anchor="t" anchorCtr="0" compatLnSpc="1">
            <a:prstTxWarp prst="textNoShape">
              <a:avLst/>
            </a:prstTxWarp>
            <a:noAutofit/>
          </a:bodyPr>
          <a:lstStyle>
            <a:lvl1pPr indent="460375" algn="just" defTabSz="914400">
              <a:lnSpc>
                <a:spcPct val="125000"/>
              </a:lnSpc>
              <a:spcBef>
                <a:spcPts val="0"/>
              </a:spcBef>
              <a:buFont typeface="Arial" panose="020B0604020202020204" pitchFamily="34" charset="0"/>
              <a:buNone/>
              <a:defRPr spc="-25" baseline="30000">
                <a:effectLst/>
                <a:latin typeface="Segoe UI Semibold" panose="020B0702040204020203" pitchFamily="34" charset="0"/>
                <a:ea typeface="Times New Roman" panose="02020603050405020304" pitchFamily="18" charset="0"/>
                <a:cs typeface="Segoe UI Semibold" panose="020B0702040204020203" pitchFamily="34" charset="0"/>
              </a:defRPr>
            </a:lvl1pPr>
            <a:lvl2pPr marL="685800" indent="-228600" defTabSz="914400">
              <a:lnSpc>
                <a:spcPct val="90000"/>
              </a:lnSpc>
              <a:spcBef>
                <a:spcPts val="500"/>
              </a:spcBef>
              <a:buFont typeface="Arial" panose="020B0604020202020204" pitchFamily="34" charset="0"/>
              <a:buChar char="•"/>
              <a:defRPr sz="2400"/>
            </a:lvl2pPr>
            <a:lvl3pPr marL="1143000" indent="-228600" defTabSz="914400">
              <a:lnSpc>
                <a:spcPct val="90000"/>
              </a:lnSpc>
              <a:spcBef>
                <a:spcPts val="500"/>
              </a:spcBef>
              <a:buFont typeface="Arial" panose="020B0604020202020204" pitchFamily="34" charset="0"/>
              <a:buChar char="•"/>
              <a:defRPr sz="2000"/>
            </a:lvl3pPr>
            <a:lvl4pPr marL="1600200" indent="-228600" defTabSz="914400">
              <a:lnSpc>
                <a:spcPct val="90000"/>
              </a:lnSpc>
              <a:spcBef>
                <a:spcPts val="500"/>
              </a:spcBef>
              <a:buFont typeface="Arial" panose="020B0604020202020204" pitchFamily="34" charset="0"/>
              <a:buChar char="•"/>
            </a:lvl4pPr>
            <a:lvl5pPr marL="2057400" indent="-228600" defTabSz="914400">
              <a:lnSpc>
                <a:spcPct val="90000"/>
              </a:lnSpc>
              <a:spcBef>
                <a:spcPts val="500"/>
              </a:spcBef>
              <a:buFont typeface="Arial" panose="020B0604020202020204" pitchFamily="34" charset="0"/>
              <a:buChar char="•"/>
            </a:lvl5pPr>
            <a:lvl6pPr marL="2514600" indent="-228600" defTabSz="914400">
              <a:lnSpc>
                <a:spcPct val="90000"/>
              </a:lnSpc>
              <a:spcBef>
                <a:spcPts val="500"/>
              </a:spcBef>
              <a:buFont typeface="Arial" panose="020B0604020202020204" pitchFamily="34" charset="0"/>
              <a:buChar char="•"/>
            </a:lvl6pPr>
            <a:lvl7pPr marL="2971800" indent="-228600" defTabSz="914400">
              <a:lnSpc>
                <a:spcPct val="90000"/>
              </a:lnSpc>
              <a:spcBef>
                <a:spcPts val="500"/>
              </a:spcBef>
              <a:buFont typeface="Arial" panose="020B0604020202020204" pitchFamily="34" charset="0"/>
              <a:buChar char="•"/>
            </a:lvl7pPr>
            <a:lvl8pPr marL="3429000" indent="-228600" defTabSz="914400">
              <a:lnSpc>
                <a:spcPct val="90000"/>
              </a:lnSpc>
              <a:spcBef>
                <a:spcPts val="500"/>
              </a:spcBef>
              <a:buFont typeface="Arial" panose="020B0604020202020204" pitchFamily="34" charset="0"/>
              <a:buChar char="•"/>
            </a:lvl8pPr>
            <a:lvl9pPr marL="3886200" indent="-228600" defTabSz="914400">
              <a:lnSpc>
                <a:spcPct val="90000"/>
              </a:lnSpc>
              <a:spcBef>
                <a:spcPts val="500"/>
              </a:spcBef>
              <a:buFont typeface="Arial" panose="020B0604020202020204" pitchFamily="34" charset="0"/>
              <a:buChar char="•"/>
            </a:lvl9pPr>
          </a:lstStyle>
          <a:p>
            <a:pPr marL="460375" indent="-460375" algn="l">
              <a:lnSpc>
                <a:spcPct val="100000"/>
              </a:lnSpc>
              <a:spcAft>
                <a:spcPts val="1800"/>
              </a:spcAft>
              <a:buClr>
                <a:srgbClr val="C00000"/>
              </a:buClr>
              <a:buFont typeface="Wingdings" panose="05000000000000000000" pitchFamily="2" charset="2"/>
              <a:buChar char="Ø"/>
            </a:pPr>
            <a:r>
              <a:rPr lang="en-US" sz="2000" b="1" baseline="0" dirty="0">
                <a:latin typeface="Segoe UI" panose="020B0502040204020203" pitchFamily="34" charset="0"/>
                <a:cs typeface="Segoe UI" panose="020B0502040204020203" pitchFamily="34" charset="0"/>
              </a:rPr>
              <a:t>Peter’s liberation seemed impossible, and his execution seemed extreme likely.</a:t>
            </a:r>
          </a:p>
          <a:p>
            <a:pPr marL="803275" lvl="1" indent="-341313">
              <a:lnSpc>
                <a:spcPct val="100000"/>
              </a:lnSpc>
              <a:spcAft>
                <a:spcPts val="1800"/>
              </a:spcAft>
              <a:buClr>
                <a:srgbClr val="C00000"/>
              </a:buClr>
              <a:buFont typeface="Wingdings" panose="05000000000000000000" pitchFamily="2" charset="2"/>
              <a:buChar char="v"/>
            </a:pPr>
            <a:r>
              <a:rPr lang="en-US" sz="1800" dirty="0">
                <a:latin typeface="Segoe UI" panose="020B0502040204020203" pitchFamily="34" charset="0"/>
                <a:cs typeface="Segoe UI" panose="020B0502040204020203" pitchFamily="34" charset="0"/>
              </a:rPr>
              <a:t>Herod and the church were aligned against one another, each side armed:</a:t>
            </a:r>
          </a:p>
          <a:p>
            <a:pPr marL="1144588" lvl="2" indent="-341313">
              <a:lnSpc>
                <a:spcPct val="100000"/>
              </a:lnSpc>
              <a:spcAft>
                <a:spcPts val="1800"/>
              </a:spcAft>
              <a:buClr>
                <a:srgbClr val="C00000"/>
              </a:buClr>
              <a:buFont typeface="Wingdings" panose="05000000000000000000" pitchFamily="2" charset="2"/>
              <a:buChar char="ü"/>
            </a:pPr>
            <a:r>
              <a:rPr lang="en-US" sz="1600" baseline="0" dirty="0">
                <a:latin typeface="Segoe UI" panose="020B0502040204020203" pitchFamily="34" charset="0"/>
                <a:cs typeface="Segoe UI" panose="020B0502040204020203" pitchFamily="34" charset="0"/>
              </a:rPr>
              <a:t>Herod had legal authority, the power of the sword and the security of the prison.</a:t>
            </a:r>
          </a:p>
          <a:p>
            <a:pPr marL="1144588" lvl="2" indent="-341313">
              <a:lnSpc>
                <a:spcPct val="100000"/>
              </a:lnSpc>
              <a:spcAft>
                <a:spcPts val="1800"/>
              </a:spcAft>
              <a:buClr>
                <a:srgbClr val="C00000"/>
              </a:buClr>
              <a:buFont typeface="Wingdings" panose="05000000000000000000" pitchFamily="2" charset="2"/>
              <a:buChar char="ü"/>
            </a:pPr>
            <a:r>
              <a:rPr lang="en-US" sz="1600" baseline="0" dirty="0">
                <a:latin typeface="Segoe UI" panose="020B0502040204020203" pitchFamily="34" charset="0"/>
                <a:cs typeface="Segoe UI" panose="020B0502040204020203" pitchFamily="34" charset="0"/>
              </a:rPr>
              <a:t>The church had prayer; the only power the powerless possess.</a:t>
            </a:r>
          </a:p>
          <a:p>
            <a:pPr marL="460375" indent="-460375" algn="l">
              <a:lnSpc>
                <a:spcPct val="100000"/>
              </a:lnSpc>
              <a:spcAft>
                <a:spcPts val="1800"/>
              </a:spcAft>
              <a:buClr>
                <a:srgbClr val="C00000"/>
              </a:buClr>
              <a:buFont typeface="Wingdings" panose="05000000000000000000" pitchFamily="2" charset="2"/>
              <a:buChar char="v"/>
            </a:pPr>
            <a:r>
              <a:rPr lang="en-US" sz="2000" b="1" baseline="0" dirty="0">
                <a:latin typeface="Segoe UI" panose="020B0502040204020203" pitchFamily="34" charset="0"/>
                <a:cs typeface="Segoe UI" panose="020B0502040204020203" pitchFamily="34" charset="0"/>
              </a:rPr>
              <a:t>The church believed that God could grant release to the jailed apostle in answer to their prayers, and they prayed fervently.</a:t>
            </a:r>
          </a:p>
        </p:txBody>
      </p:sp>
      <p:sp>
        <p:nvSpPr>
          <p:cNvPr id="6" name="Rectangle 4">
            <a:extLst>
              <a:ext uri="{FF2B5EF4-FFF2-40B4-BE49-F238E27FC236}">
                <a16:creationId xmlns:a16="http://schemas.microsoft.com/office/drawing/2014/main" id="{96D35C99-2711-43DD-BCB2-069CC0259745}"/>
              </a:ext>
            </a:extLst>
          </p:cNvPr>
          <p:cNvSpPr>
            <a:spLocks noGrp="1" noChangeArrowheads="1"/>
          </p:cNvSpPr>
          <p:nvPr>
            <p:ph type="dt" sz="half" idx="10"/>
          </p:nvPr>
        </p:nvSpPr>
        <p:spPr>
          <a:xfrm>
            <a:off x="0" y="6492875"/>
            <a:ext cx="2743200" cy="365125"/>
          </a:xfrm>
        </p:spPr>
        <p:txBody>
          <a:bodyPr vert="horz" lIns="91440" tIns="45720" rIns="91440" bIns="45720" rtlCol="0" anchor="ctr">
            <a:normAutofit/>
          </a:bodyPr>
          <a:lstStyle>
            <a:lvl1pPr>
              <a:defRPr sz="900" b="1">
                <a:solidFill>
                  <a:schemeClr val="bg1"/>
                </a:solidFill>
                <a:latin typeface="+mn-lt"/>
              </a:defRPr>
            </a:lvl1pPr>
          </a:lstStyle>
          <a:p>
            <a:pPr defTabSz="914400">
              <a:spcAft>
                <a:spcPts val="600"/>
              </a:spcAft>
              <a:defRPr/>
            </a:pPr>
            <a:r>
              <a:rPr lang="en-US" altLang="en-US" sz="800" dirty="0">
                <a:solidFill>
                  <a:schemeClr val="tx1"/>
                </a:solidFill>
                <a:latin typeface="Segoe UI" panose="020B0502040204020203" pitchFamily="34" charset="0"/>
                <a:cs typeface="Segoe UI" panose="020B0502040204020203" pitchFamily="34" charset="0"/>
              </a:rPr>
              <a:t>© Eric F. Glover 2021</a:t>
            </a:r>
            <a:endParaRPr lang="en-US" altLang="en-US" sz="800" b="1" dirty="0">
              <a:solidFill>
                <a:schemeClr val="tx1"/>
              </a:solidFill>
              <a:latin typeface="Segoe UI" panose="020B0502040204020203" pitchFamily="34" charset="0"/>
              <a:cs typeface="Segoe UI" panose="020B0502040204020203" pitchFamily="34" charset="0"/>
            </a:endParaRPr>
          </a:p>
        </p:txBody>
      </p:sp>
      <p:sp>
        <p:nvSpPr>
          <p:cNvPr id="8" name="Rectangle 6">
            <a:extLst>
              <a:ext uri="{FF2B5EF4-FFF2-40B4-BE49-F238E27FC236}">
                <a16:creationId xmlns:a16="http://schemas.microsoft.com/office/drawing/2014/main" id="{67F5462F-1EAF-481E-9E06-460CAB3C384C}"/>
              </a:ext>
            </a:extLst>
          </p:cNvPr>
          <p:cNvSpPr>
            <a:spLocks noGrp="1" noChangeArrowheads="1"/>
          </p:cNvSpPr>
          <p:nvPr>
            <p:ph type="sldNum" sz="quarter" idx="12"/>
          </p:nvPr>
        </p:nvSpPr>
        <p:spPr>
          <a:xfrm>
            <a:off x="11658600" y="6455431"/>
            <a:ext cx="445913" cy="365125"/>
          </a:xfrm>
        </p:spPr>
        <p:txBody>
          <a:bodyPr vert="horz" lIns="91440" tIns="45720" rIns="91440" bIns="45720" rtlCol="0" anchor="ctr">
            <a:normAutofit/>
          </a:bodyPr>
          <a:lstStyle>
            <a:lvl1pPr>
              <a:defRPr sz="1200" b="1">
                <a:solidFill>
                  <a:schemeClr val="bg1"/>
                </a:solidFill>
                <a:latin typeface="+mn-lt"/>
              </a:defRPr>
            </a:lvl1pPr>
          </a:lstStyle>
          <a:p>
            <a:pPr defTabSz="914400">
              <a:spcAft>
                <a:spcPts val="600"/>
              </a:spcAft>
              <a:defRPr/>
            </a:pPr>
            <a:fld id="{525D6D22-F3CC-406C-AB7C-C30BB762FCEA}" type="slidenum">
              <a:rPr lang="en-US" altLang="en-US" sz="1000">
                <a:solidFill>
                  <a:schemeClr val="tx1"/>
                </a:solidFill>
                <a:latin typeface="Segoe UI Semibold" panose="020B0702040204020203" pitchFamily="34" charset="0"/>
                <a:cs typeface="Segoe UI Semibold" panose="020B0702040204020203" pitchFamily="34" charset="0"/>
              </a:rPr>
              <a:pPr defTabSz="914400">
                <a:spcAft>
                  <a:spcPts val="600"/>
                </a:spcAft>
                <a:defRPr/>
              </a:pPr>
              <a:t>12</a:t>
            </a:fld>
            <a:endParaRPr lang="en-US" altLang="en-US" sz="1000" dirty="0">
              <a:solidFill>
                <a:schemeClr val="tx1"/>
              </a:solidFill>
              <a:latin typeface="Segoe UI Semibold" panose="020B0702040204020203" pitchFamily="34" charset="0"/>
              <a:cs typeface="Segoe UI Semibold" panose="020B0702040204020203" pitchFamily="34" charset="0"/>
            </a:endParaRPr>
          </a:p>
        </p:txBody>
      </p:sp>
      <p:graphicFrame>
        <p:nvGraphicFramePr>
          <p:cNvPr id="2" name="Diagram 1">
            <a:extLst>
              <a:ext uri="{FF2B5EF4-FFF2-40B4-BE49-F238E27FC236}">
                <a16:creationId xmlns:a16="http://schemas.microsoft.com/office/drawing/2014/main" id="{2582A43F-4301-4F35-A4B9-0395476C2B75}"/>
              </a:ext>
            </a:extLst>
          </p:cNvPr>
          <p:cNvGraphicFramePr/>
          <p:nvPr>
            <p:extLst>
              <p:ext uri="{D42A27DB-BD31-4B8C-83A1-F6EECF244321}">
                <p14:modId xmlns:p14="http://schemas.microsoft.com/office/powerpoint/2010/main" val="3105549535"/>
              </p:ext>
            </p:extLst>
          </p:nvPr>
        </p:nvGraphicFramePr>
        <p:xfrm>
          <a:off x="5983528" y="2641870"/>
          <a:ext cx="5809473" cy="315831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16" name="Rectangle: Rounded Corners 15">
            <a:extLst>
              <a:ext uri="{FF2B5EF4-FFF2-40B4-BE49-F238E27FC236}">
                <a16:creationId xmlns:a16="http://schemas.microsoft.com/office/drawing/2014/main" id="{02D9A00D-07E4-4D9F-B81F-975867F4CE32}"/>
              </a:ext>
            </a:extLst>
          </p:cNvPr>
          <p:cNvSpPr/>
          <p:nvPr/>
        </p:nvSpPr>
        <p:spPr bwMode="auto">
          <a:xfrm>
            <a:off x="304800" y="294538"/>
            <a:ext cx="11658599" cy="1033669"/>
          </a:xfrm>
          <a:prstGeom prst="roundRect">
            <a:avLst/>
          </a:prstGeom>
          <a:scene3d>
            <a:camera prst="orthographicFront">
              <a:rot lat="0" lon="0" rev="0"/>
            </a:camera>
            <a:lightRig rig="soft" dir="t">
              <a:rot lat="0" lon="0" rev="0"/>
            </a:lightRig>
          </a:scene3d>
        </p:spPr>
        <p:txBody>
          <a:bodyPr vert="horz" lIns="91440" tIns="45720" rIns="91440" bIns="45720" numCol="1" rtlCol="0" anchor="ctr" anchorCtr="0" compatLnSpc="1">
            <a:prstTxWarp prst="textNoShape">
              <a:avLst/>
            </a:prstTxWarp>
            <a:normAutofit/>
          </a:bodyPr>
          <a:lstStyle/>
          <a:p>
            <a:pPr defTabSz="914400">
              <a:lnSpc>
                <a:spcPct val="90000"/>
              </a:lnSpc>
              <a:spcBef>
                <a:spcPct val="0"/>
              </a:spcBef>
              <a:spcAft>
                <a:spcPts val="600"/>
              </a:spcAft>
              <a:tabLst>
                <a:tab pos="11255375" algn="r"/>
              </a:tabLst>
            </a:pPr>
            <a:r>
              <a:rPr lang="en-US" sz="4000" b="1" kern="1200" cap="small" dirty="0">
                <a:solidFill>
                  <a:srgbClr val="FFFFFF"/>
                </a:solidFill>
                <a:latin typeface="Segoe UI" panose="020B0502040204020203" pitchFamily="34" charset="0"/>
                <a:ea typeface="+mj-ea"/>
                <a:cs typeface="Segoe UI" panose="020B0502040204020203" pitchFamily="34" charset="0"/>
              </a:rPr>
              <a:t>Herod’s Defeat</a:t>
            </a:r>
            <a:r>
              <a:rPr lang="en-US" sz="4000" kern="1200" dirty="0">
                <a:solidFill>
                  <a:srgbClr val="FFFFFF"/>
                </a:solidFill>
                <a:latin typeface="+mj-lt"/>
                <a:ea typeface="+mj-ea"/>
                <a:cs typeface="+mj-cs"/>
              </a:rPr>
              <a:t>	</a:t>
            </a:r>
            <a:r>
              <a:rPr lang="en-US" sz="3200" kern="1200" dirty="0">
                <a:solidFill>
                  <a:srgbClr val="FFFFFF"/>
                </a:solidFill>
                <a:latin typeface="Segoe UI" panose="020B0502040204020203" pitchFamily="34" charset="0"/>
                <a:ea typeface="+mj-ea"/>
                <a:cs typeface="Segoe UI" panose="020B0502040204020203" pitchFamily="34" charset="0"/>
              </a:rPr>
              <a:t>Acts 12:6-19</a:t>
            </a:r>
          </a:p>
        </p:txBody>
      </p:sp>
    </p:spTree>
    <p:extLst>
      <p:ext uri="{BB962C8B-B14F-4D97-AF65-F5344CB8AC3E}">
        <p14:creationId xmlns:p14="http://schemas.microsoft.com/office/powerpoint/2010/main" val="9621667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2"/>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7">
                                            <p:txEl>
                                              <p:pRg st="3" end="3"/>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2" grpId="0">
        <p:bldAsOne/>
      </p:bldGraphic>
    </p:bldLst>
  </p:timing>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3" name="Rectangle 12">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Rectangle 14">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Rectangle 16">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Rectangle 18">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Rectangle 20">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Rectangle 4">
            <a:extLst>
              <a:ext uri="{FF2B5EF4-FFF2-40B4-BE49-F238E27FC236}">
                <a16:creationId xmlns:a16="http://schemas.microsoft.com/office/drawing/2014/main" id="{96D35C99-2711-43DD-BCB2-069CC0259745}"/>
              </a:ext>
            </a:extLst>
          </p:cNvPr>
          <p:cNvSpPr>
            <a:spLocks noGrp="1" noChangeArrowheads="1"/>
          </p:cNvSpPr>
          <p:nvPr>
            <p:ph type="dt" sz="half" idx="10"/>
          </p:nvPr>
        </p:nvSpPr>
        <p:spPr>
          <a:xfrm>
            <a:off x="0" y="6492875"/>
            <a:ext cx="2743200" cy="365125"/>
          </a:xfrm>
        </p:spPr>
        <p:txBody>
          <a:bodyPr vert="horz" lIns="91440" tIns="45720" rIns="91440" bIns="45720" rtlCol="0" anchor="ctr">
            <a:normAutofit/>
          </a:bodyPr>
          <a:lstStyle>
            <a:lvl1pPr>
              <a:defRPr sz="900" b="1">
                <a:solidFill>
                  <a:schemeClr val="bg1"/>
                </a:solidFill>
                <a:latin typeface="+mn-lt"/>
              </a:defRPr>
            </a:lvl1pPr>
          </a:lstStyle>
          <a:p>
            <a:pPr defTabSz="914400">
              <a:spcAft>
                <a:spcPts val="600"/>
              </a:spcAft>
              <a:defRPr/>
            </a:pPr>
            <a:r>
              <a:rPr lang="en-US" altLang="en-US" sz="800" dirty="0">
                <a:solidFill>
                  <a:schemeClr val="tx1"/>
                </a:solidFill>
                <a:latin typeface="Segoe UI" panose="020B0502040204020203" pitchFamily="34" charset="0"/>
                <a:cs typeface="Segoe UI" panose="020B0502040204020203" pitchFamily="34" charset="0"/>
              </a:rPr>
              <a:t>© Eric F. Glover 2021</a:t>
            </a:r>
            <a:endParaRPr lang="en-US" altLang="en-US" sz="800" b="1" dirty="0">
              <a:solidFill>
                <a:schemeClr val="tx1"/>
              </a:solidFill>
              <a:latin typeface="Segoe UI" panose="020B0502040204020203" pitchFamily="34" charset="0"/>
              <a:cs typeface="Segoe UI" panose="020B0502040204020203" pitchFamily="34" charset="0"/>
            </a:endParaRPr>
          </a:p>
        </p:txBody>
      </p:sp>
      <p:sp>
        <p:nvSpPr>
          <p:cNvPr id="8" name="Rectangle 6">
            <a:extLst>
              <a:ext uri="{FF2B5EF4-FFF2-40B4-BE49-F238E27FC236}">
                <a16:creationId xmlns:a16="http://schemas.microsoft.com/office/drawing/2014/main" id="{67F5462F-1EAF-481E-9E06-460CAB3C384C}"/>
              </a:ext>
            </a:extLst>
          </p:cNvPr>
          <p:cNvSpPr>
            <a:spLocks noGrp="1" noChangeArrowheads="1"/>
          </p:cNvSpPr>
          <p:nvPr>
            <p:ph type="sldNum" sz="quarter" idx="12"/>
          </p:nvPr>
        </p:nvSpPr>
        <p:spPr>
          <a:xfrm>
            <a:off x="11658600" y="6455431"/>
            <a:ext cx="445913" cy="365125"/>
          </a:xfrm>
        </p:spPr>
        <p:txBody>
          <a:bodyPr vert="horz" lIns="91440" tIns="45720" rIns="91440" bIns="45720" rtlCol="0" anchor="ctr">
            <a:normAutofit/>
          </a:bodyPr>
          <a:lstStyle>
            <a:lvl1pPr>
              <a:defRPr sz="1200" b="1">
                <a:solidFill>
                  <a:schemeClr val="bg1"/>
                </a:solidFill>
                <a:latin typeface="+mn-lt"/>
              </a:defRPr>
            </a:lvl1pPr>
          </a:lstStyle>
          <a:p>
            <a:pPr defTabSz="914400">
              <a:spcAft>
                <a:spcPts val="600"/>
              </a:spcAft>
              <a:defRPr/>
            </a:pPr>
            <a:fld id="{525D6D22-F3CC-406C-AB7C-C30BB762FCEA}" type="slidenum">
              <a:rPr lang="en-US" altLang="en-US" sz="1000">
                <a:solidFill>
                  <a:schemeClr val="tx1"/>
                </a:solidFill>
                <a:latin typeface="Segoe UI Semibold" panose="020B0702040204020203" pitchFamily="34" charset="0"/>
                <a:cs typeface="Segoe UI Semibold" panose="020B0702040204020203" pitchFamily="34" charset="0"/>
              </a:rPr>
              <a:pPr defTabSz="914400">
                <a:spcAft>
                  <a:spcPts val="600"/>
                </a:spcAft>
                <a:defRPr/>
              </a:pPr>
              <a:t>13</a:t>
            </a:fld>
            <a:endParaRPr lang="en-US" altLang="en-US" sz="1000" dirty="0">
              <a:solidFill>
                <a:schemeClr val="tx1"/>
              </a:solidFill>
              <a:latin typeface="Segoe UI Semibold" panose="020B0702040204020203" pitchFamily="34" charset="0"/>
              <a:cs typeface="Segoe UI Semibold" panose="020B0702040204020203" pitchFamily="34" charset="0"/>
            </a:endParaRPr>
          </a:p>
        </p:txBody>
      </p:sp>
      <p:sp>
        <p:nvSpPr>
          <p:cNvPr id="16" name="Rectangle: Rounded Corners 15">
            <a:extLst>
              <a:ext uri="{FF2B5EF4-FFF2-40B4-BE49-F238E27FC236}">
                <a16:creationId xmlns:a16="http://schemas.microsoft.com/office/drawing/2014/main" id="{02D9A00D-07E4-4D9F-B81F-975867F4CE32}"/>
              </a:ext>
            </a:extLst>
          </p:cNvPr>
          <p:cNvSpPr/>
          <p:nvPr/>
        </p:nvSpPr>
        <p:spPr bwMode="auto">
          <a:xfrm>
            <a:off x="304800" y="294538"/>
            <a:ext cx="11658599" cy="1033669"/>
          </a:xfrm>
          <a:prstGeom prst="roundRect">
            <a:avLst/>
          </a:prstGeom>
          <a:scene3d>
            <a:camera prst="orthographicFront">
              <a:rot lat="0" lon="0" rev="0"/>
            </a:camera>
            <a:lightRig rig="soft" dir="t">
              <a:rot lat="0" lon="0" rev="0"/>
            </a:lightRig>
          </a:scene3d>
        </p:spPr>
        <p:txBody>
          <a:bodyPr vert="horz" lIns="91440" tIns="45720" rIns="91440" bIns="45720" numCol="1" rtlCol="0" anchor="ctr" anchorCtr="0" compatLnSpc="1">
            <a:prstTxWarp prst="textNoShape">
              <a:avLst/>
            </a:prstTxWarp>
            <a:normAutofit/>
          </a:bodyPr>
          <a:lstStyle/>
          <a:p>
            <a:pPr defTabSz="914400">
              <a:lnSpc>
                <a:spcPct val="90000"/>
              </a:lnSpc>
              <a:spcBef>
                <a:spcPct val="0"/>
              </a:spcBef>
              <a:spcAft>
                <a:spcPts val="600"/>
              </a:spcAft>
              <a:tabLst>
                <a:tab pos="11255375" algn="r"/>
              </a:tabLst>
            </a:pPr>
            <a:r>
              <a:rPr lang="en-US" sz="4000" b="1" kern="1200" cap="small" dirty="0">
                <a:solidFill>
                  <a:srgbClr val="FFFFFF"/>
                </a:solidFill>
                <a:latin typeface="Segoe UI" panose="020B0502040204020203" pitchFamily="34" charset="0"/>
                <a:ea typeface="+mj-ea"/>
                <a:cs typeface="Segoe UI" panose="020B0502040204020203" pitchFamily="34" charset="0"/>
              </a:rPr>
              <a:t>Herod’s Defeat</a:t>
            </a:r>
            <a:r>
              <a:rPr lang="en-US" sz="4000" kern="1200" dirty="0">
                <a:solidFill>
                  <a:srgbClr val="FFFFFF"/>
                </a:solidFill>
                <a:latin typeface="+mj-lt"/>
                <a:ea typeface="+mj-ea"/>
                <a:cs typeface="+mj-cs"/>
              </a:rPr>
              <a:t>	</a:t>
            </a:r>
            <a:r>
              <a:rPr lang="en-US" sz="3200" kern="1200" dirty="0">
                <a:solidFill>
                  <a:srgbClr val="FFFFFF"/>
                </a:solidFill>
                <a:latin typeface="Segoe UI" panose="020B0502040204020203" pitchFamily="34" charset="0"/>
                <a:ea typeface="+mj-ea"/>
                <a:cs typeface="Segoe UI" panose="020B0502040204020203" pitchFamily="34" charset="0"/>
              </a:rPr>
              <a:t>Acts 12:6-19</a:t>
            </a:r>
          </a:p>
        </p:txBody>
      </p:sp>
      <p:sp>
        <p:nvSpPr>
          <p:cNvPr id="12" name="Content Placeholder 2">
            <a:extLst>
              <a:ext uri="{FF2B5EF4-FFF2-40B4-BE49-F238E27FC236}">
                <a16:creationId xmlns:a16="http://schemas.microsoft.com/office/drawing/2014/main" id="{A087B4E1-480F-4CC5-85E4-147730C2378D}"/>
              </a:ext>
            </a:extLst>
          </p:cNvPr>
          <p:cNvSpPr txBox="1">
            <a:spLocks/>
          </p:cNvSpPr>
          <p:nvPr/>
        </p:nvSpPr>
        <p:spPr bwMode="auto">
          <a:xfrm>
            <a:off x="480776" y="2054664"/>
            <a:ext cx="11242059" cy="3962400"/>
          </a:xfrm>
          <a:prstGeom prst="rect">
            <a:avLst/>
          </a:prstGeom>
          <a:scene3d>
            <a:camera prst="orthographicFront">
              <a:rot lat="0" lon="0" rev="0"/>
            </a:camera>
            <a:lightRig rig="soft" dir="t">
              <a:rot lat="0" lon="0" rev="0"/>
            </a:lightRig>
          </a:scene3d>
        </p:spPr>
        <p:txBody>
          <a:bodyPr vert="horz" lIns="91440" tIns="45720" rIns="91440" bIns="45720" numCol="1" rtlCol="0" anchor="t" anchorCtr="0" compatLnSpc="1">
            <a:prstTxWarp prst="textNoShape">
              <a:avLst/>
            </a:prstTxWarp>
            <a:noAutofit/>
          </a:bodyPr>
          <a:lstStyle>
            <a:lvl1pPr indent="460375" algn="just" defTabSz="914400">
              <a:lnSpc>
                <a:spcPct val="125000"/>
              </a:lnSpc>
              <a:spcBef>
                <a:spcPts val="0"/>
              </a:spcBef>
              <a:buFont typeface="Arial" panose="020B0604020202020204" pitchFamily="34" charset="0"/>
              <a:buNone/>
              <a:defRPr spc="-25" baseline="30000">
                <a:effectLst/>
                <a:latin typeface="Segoe UI Semibold" panose="020B0702040204020203" pitchFamily="34" charset="0"/>
                <a:ea typeface="Times New Roman" panose="02020603050405020304" pitchFamily="18" charset="0"/>
                <a:cs typeface="Segoe UI Semibold" panose="020B0702040204020203" pitchFamily="34" charset="0"/>
              </a:defRPr>
            </a:lvl1pPr>
            <a:lvl2pPr marL="685800" indent="-228600" defTabSz="914400">
              <a:lnSpc>
                <a:spcPct val="90000"/>
              </a:lnSpc>
              <a:spcBef>
                <a:spcPts val="500"/>
              </a:spcBef>
              <a:buFont typeface="Arial" panose="020B0604020202020204" pitchFamily="34" charset="0"/>
              <a:buChar char="•"/>
              <a:defRPr sz="2400"/>
            </a:lvl2pPr>
            <a:lvl3pPr marL="1143000" indent="-228600" defTabSz="914400">
              <a:lnSpc>
                <a:spcPct val="90000"/>
              </a:lnSpc>
              <a:spcBef>
                <a:spcPts val="500"/>
              </a:spcBef>
              <a:buFont typeface="Arial" panose="020B0604020202020204" pitchFamily="34" charset="0"/>
              <a:buChar char="•"/>
              <a:defRPr sz="2000"/>
            </a:lvl3pPr>
            <a:lvl4pPr marL="1600200" indent="-228600" defTabSz="914400">
              <a:lnSpc>
                <a:spcPct val="90000"/>
              </a:lnSpc>
              <a:spcBef>
                <a:spcPts val="500"/>
              </a:spcBef>
              <a:buFont typeface="Arial" panose="020B0604020202020204" pitchFamily="34" charset="0"/>
              <a:buChar char="•"/>
            </a:lvl4pPr>
            <a:lvl5pPr marL="2057400" indent="-228600" defTabSz="914400">
              <a:lnSpc>
                <a:spcPct val="90000"/>
              </a:lnSpc>
              <a:spcBef>
                <a:spcPts val="500"/>
              </a:spcBef>
              <a:buFont typeface="Arial" panose="020B0604020202020204" pitchFamily="34" charset="0"/>
              <a:buChar char="•"/>
            </a:lvl5pPr>
            <a:lvl6pPr marL="2514600" indent="-228600" defTabSz="914400">
              <a:lnSpc>
                <a:spcPct val="90000"/>
              </a:lnSpc>
              <a:spcBef>
                <a:spcPts val="500"/>
              </a:spcBef>
              <a:buFont typeface="Arial" panose="020B0604020202020204" pitchFamily="34" charset="0"/>
              <a:buChar char="•"/>
            </a:lvl6pPr>
            <a:lvl7pPr marL="2971800" indent="-228600" defTabSz="914400">
              <a:lnSpc>
                <a:spcPct val="90000"/>
              </a:lnSpc>
              <a:spcBef>
                <a:spcPts val="500"/>
              </a:spcBef>
              <a:buFont typeface="Arial" panose="020B0604020202020204" pitchFamily="34" charset="0"/>
              <a:buChar char="•"/>
            </a:lvl7pPr>
            <a:lvl8pPr marL="3429000" indent="-228600" defTabSz="914400">
              <a:lnSpc>
                <a:spcPct val="90000"/>
              </a:lnSpc>
              <a:spcBef>
                <a:spcPts val="500"/>
              </a:spcBef>
              <a:buFont typeface="Arial" panose="020B0604020202020204" pitchFamily="34" charset="0"/>
              <a:buChar char="•"/>
            </a:lvl8pPr>
            <a:lvl9pPr marL="3886200" indent="-228600" defTabSz="914400">
              <a:lnSpc>
                <a:spcPct val="90000"/>
              </a:lnSpc>
              <a:spcBef>
                <a:spcPts val="500"/>
              </a:spcBef>
              <a:buFont typeface="Arial" panose="020B0604020202020204" pitchFamily="34" charset="0"/>
              <a:buChar char="•"/>
            </a:lvl9pPr>
          </a:lstStyle>
          <a:p>
            <a:pPr marL="460375" indent="-460375" algn="l">
              <a:lnSpc>
                <a:spcPct val="100000"/>
              </a:lnSpc>
              <a:spcAft>
                <a:spcPts val="3600"/>
              </a:spcAft>
              <a:buClr>
                <a:srgbClr val="C00000"/>
              </a:buClr>
              <a:buFont typeface="Wingdings" panose="05000000000000000000" pitchFamily="2" charset="2"/>
              <a:buChar char="Ø"/>
            </a:pPr>
            <a:r>
              <a:rPr lang="en-US" sz="2800" i="1" baseline="0" dirty="0"/>
              <a:t>Despite being in maximum-security lockdown, Peter showed no sign of anxiety, let alone alarm.</a:t>
            </a:r>
          </a:p>
          <a:p>
            <a:pPr marL="460375" indent="-460375" algn="l">
              <a:lnSpc>
                <a:spcPct val="100000"/>
              </a:lnSpc>
              <a:spcAft>
                <a:spcPts val="3600"/>
              </a:spcAft>
              <a:buClr>
                <a:srgbClr val="C00000"/>
              </a:buClr>
              <a:buFont typeface="Wingdings" panose="05000000000000000000" pitchFamily="2" charset="2"/>
              <a:buChar char="Ø"/>
            </a:pPr>
            <a:r>
              <a:rPr lang="en-US" sz="2800" i="1" baseline="0" dirty="0"/>
              <a:t>On the contrary, Peter fell asleep.</a:t>
            </a:r>
          </a:p>
          <a:p>
            <a:pPr marL="460375" indent="-460375" algn="l">
              <a:lnSpc>
                <a:spcPct val="100000"/>
              </a:lnSpc>
              <a:spcAft>
                <a:spcPts val="3600"/>
              </a:spcAft>
              <a:buClr>
                <a:srgbClr val="C00000"/>
              </a:buClr>
              <a:buFont typeface="Wingdings" panose="05000000000000000000" pitchFamily="2" charset="2"/>
              <a:buChar char="Ø"/>
            </a:pPr>
            <a:r>
              <a:rPr lang="en-US" sz="2800" i="1" baseline="0" dirty="0"/>
              <a:t>God answered the prayers of His people, and the angel of the Lord delivered Peter from prison.</a:t>
            </a:r>
          </a:p>
          <a:p>
            <a:pPr marL="460375" indent="-460375" algn="l">
              <a:lnSpc>
                <a:spcPct val="100000"/>
              </a:lnSpc>
              <a:spcAft>
                <a:spcPts val="3600"/>
              </a:spcAft>
              <a:buClr>
                <a:srgbClr val="C00000"/>
              </a:buClr>
              <a:buFont typeface="Wingdings" panose="05000000000000000000" pitchFamily="2" charset="2"/>
              <a:buChar char="Ø"/>
            </a:pPr>
            <a:r>
              <a:rPr lang="en-US" sz="2800" i="1" baseline="0" dirty="0">
                <a:solidFill>
                  <a:srgbClr val="C00000"/>
                </a:solidFill>
              </a:rPr>
              <a:t>Herod’s plan to quell the uprising of the church was defeated.</a:t>
            </a:r>
            <a:endParaRPr lang="en-US" sz="2400" i="1" baseline="0" dirty="0">
              <a:solidFill>
                <a:srgbClr val="C00000"/>
              </a:solidFill>
            </a:endParaRPr>
          </a:p>
        </p:txBody>
      </p:sp>
      <p:sp>
        <p:nvSpPr>
          <p:cNvPr id="3" name="Rectangle: Rounded Corners 2">
            <a:extLst>
              <a:ext uri="{FF2B5EF4-FFF2-40B4-BE49-F238E27FC236}">
                <a16:creationId xmlns:a16="http://schemas.microsoft.com/office/drawing/2014/main" id="{6441103B-AE47-4B3D-BCCB-007F796B37E7}"/>
              </a:ext>
            </a:extLst>
          </p:cNvPr>
          <p:cNvSpPr/>
          <p:nvPr/>
        </p:nvSpPr>
        <p:spPr>
          <a:xfrm>
            <a:off x="6606781" y="3255711"/>
            <a:ext cx="4037145" cy="780153"/>
          </a:xfrm>
          <a:prstGeom prst="roundRect">
            <a:avLst/>
          </a:prstGeom>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en-US" baseline="0" dirty="0">
                <a:solidFill>
                  <a:schemeClr val="tx1"/>
                </a:solidFill>
                <a:latin typeface="Segoe UI Semibold" panose="020B0702040204020203" pitchFamily="34" charset="0"/>
                <a:cs typeface="Segoe UI Semibold" panose="020B0702040204020203" pitchFamily="34" charset="0"/>
              </a:rPr>
              <a:t>“Peter, bound with two chains, was sleeping between two soldiers”</a:t>
            </a:r>
            <a:endParaRPr lang="en-US" dirty="0">
              <a:solidFill>
                <a:schemeClr val="tx1"/>
              </a:solidFill>
              <a:latin typeface="Segoe UI Semibold" panose="020B0702040204020203" pitchFamily="34" charset="0"/>
              <a:cs typeface="Segoe UI Semibold" panose="020B0702040204020203" pitchFamily="34" charset="0"/>
            </a:endParaRPr>
          </a:p>
        </p:txBody>
      </p:sp>
    </p:spTree>
    <p:extLst>
      <p:ext uri="{BB962C8B-B14F-4D97-AF65-F5344CB8AC3E}">
        <p14:creationId xmlns:p14="http://schemas.microsoft.com/office/powerpoint/2010/main" val="17461123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2">
                                            <p:txEl>
                                              <p:pRg st="1" end="1"/>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12">
                                            <p:txEl>
                                              <p:pRg st="2" end="2"/>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12">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20" name="Group 19">
            <a:extLst>
              <a:ext uri="{FF2B5EF4-FFF2-40B4-BE49-F238E27FC236}">
                <a16:creationId xmlns:a16="http://schemas.microsoft.com/office/drawing/2014/main" id="{E90CFC33-6A9F-45EE-9855-DE29E917CE59}"/>
              </a:ext>
            </a:extLst>
          </p:cNvPr>
          <p:cNvGrpSpPr/>
          <p:nvPr/>
        </p:nvGrpSpPr>
        <p:grpSpPr>
          <a:xfrm>
            <a:off x="8144057" y="0"/>
            <a:ext cx="4576628" cy="6858000"/>
            <a:chOff x="8144057" y="0"/>
            <a:chExt cx="4576628" cy="6858000"/>
          </a:xfrm>
        </p:grpSpPr>
        <p:sp>
          <p:nvSpPr>
            <p:cNvPr id="14" name="Rectangle 13">
              <a:extLst>
                <a:ext uri="{FF2B5EF4-FFF2-40B4-BE49-F238E27FC236}">
                  <a16:creationId xmlns:a16="http://schemas.microsoft.com/office/drawing/2014/main" id="{670EC806-A073-4064-AA2E-39B50E125821}"/>
                </a:ext>
              </a:extLst>
            </p:cNvPr>
            <p:cNvSpPr/>
            <p:nvPr/>
          </p:nvSpPr>
          <p:spPr>
            <a:xfrm>
              <a:off x="8144057" y="0"/>
              <a:ext cx="4037834" cy="6858000"/>
            </a:xfrm>
            <a:prstGeom prst="rect">
              <a:avLst/>
            </a:prstGeom>
            <a:gradFill flip="none" rotWithShape="1">
              <a:gsLst>
                <a:gs pos="8000">
                  <a:srgbClr val="000000"/>
                </a:gs>
                <a:gs pos="100000">
                  <a:schemeClr val="accent1">
                    <a:lumMod val="75000"/>
                  </a:schemeClr>
                </a:gs>
              </a:gsLst>
              <a:lin ang="189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C4115B42-2CDE-4870-A035-107AEF8DE0DF}"/>
                </a:ext>
              </a:extLst>
            </p:cNvPr>
            <p:cNvSpPr/>
            <p:nvPr/>
          </p:nvSpPr>
          <p:spPr>
            <a:xfrm>
              <a:off x="8150352" y="4352539"/>
              <a:ext cx="4041648" cy="2505456"/>
            </a:xfrm>
            <a:prstGeom prst="rect">
              <a:avLst/>
            </a:prstGeom>
            <a:gradFill flip="none" rotWithShape="1">
              <a:gsLst>
                <a:gs pos="2000">
                  <a:schemeClr val="accent1">
                    <a:alpha val="29000"/>
                  </a:schemeClr>
                </a:gs>
                <a:gs pos="100000">
                  <a:srgbClr val="000000">
                    <a:alpha val="30000"/>
                  </a:srgbClr>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Oval 16">
              <a:extLst>
                <a:ext uri="{FF2B5EF4-FFF2-40B4-BE49-F238E27FC236}">
                  <a16:creationId xmlns:a16="http://schemas.microsoft.com/office/drawing/2014/main" id="{65F6619C-FAE6-48DC-80CA-6D44FDB04C12}"/>
                </a:ext>
              </a:extLst>
            </p:cNvPr>
            <p:cNvSpPr/>
            <p:nvPr/>
          </p:nvSpPr>
          <p:spPr>
            <a:xfrm rot="1066979">
              <a:off x="8788765" y="1190693"/>
              <a:ext cx="3931920" cy="3931920"/>
            </a:xfrm>
            <a:prstGeom prst="ellipse">
              <a:avLst/>
            </a:prstGeom>
            <a:gradFill>
              <a:gsLst>
                <a:gs pos="2000">
                  <a:schemeClr val="accent1">
                    <a:alpha val="29000"/>
                    <a:lumMod val="100000"/>
                  </a:schemeClr>
                </a:gs>
                <a:gs pos="100000">
                  <a:srgbClr val="000000">
                    <a:alpha val="30000"/>
                  </a:srgbClr>
                </a:gs>
                <a:gs pos="100000">
                  <a:schemeClr val="tx1"/>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4" name="Rectangle: Rounded Corners 3">
            <a:extLst>
              <a:ext uri="{FF2B5EF4-FFF2-40B4-BE49-F238E27FC236}">
                <a16:creationId xmlns:a16="http://schemas.microsoft.com/office/drawing/2014/main" id="{3557725F-5149-44D1-ACB7-626F0A6DFEE8}"/>
              </a:ext>
            </a:extLst>
          </p:cNvPr>
          <p:cNvSpPr/>
          <p:nvPr/>
        </p:nvSpPr>
        <p:spPr bwMode="auto">
          <a:xfrm>
            <a:off x="413179" y="285069"/>
            <a:ext cx="6586491" cy="1404733"/>
          </a:xfrm>
          <a:prstGeom prst="roundRect">
            <a:avLst/>
          </a:prstGeom>
          <a:scene3d>
            <a:camera prst="orthographicFront">
              <a:rot lat="0" lon="0" rev="0"/>
            </a:camera>
            <a:lightRig rig="soft" dir="t">
              <a:rot lat="0" lon="0" rev="0"/>
            </a:lightRig>
          </a:scene3d>
        </p:spPr>
        <p:txBody>
          <a:bodyPr vert="horz" lIns="91440" tIns="45720" rIns="91440" bIns="45720" numCol="1" rtlCol="0" anchor="b" anchorCtr="0" compatLnSpc="1">
            <a:prstTxWarp prst="textNoShape">
              <a:avLst/>
            </a:prstTxWarp>
            <a:noAutofit/>
          </a:bodyPr>
          <a:lstStyle/>
          <a:p>
            <a:pPr defTabSz="914400">
              <a:spcBef>
                <a:spcPts val="600"/>
              </a:spcBef>
              <a:spcAft>
                <a:spcPts val="600"/>
              </a:spcAft>
              <a:tabLst>
                <a:tab pos="10801350" algn="r"/>
              </a:tabLst>
            </a:pPr>
            <a:r>
              <a:rPr lang="en-US" sz="4000" b="1" cap="small" dirty="0">
                <a:solidFill>
                  <a:srgbClr val="910101"/>
                </a:solidFill>
                <a:latin typeface="Segoe UI Black" panose="020B0A02040204020203" pitchFamily="34" charset="0"/>
                <a:ea typeface="Segoe UI Black" panose="020B0A02040204020203" pitchFamily="34" charset="0"/>
                <a:cs typeface="+mj-cs"/>
              </a:rPr>
              <a:t>Herod’s Death</a:t>
            </a:r>
            <a:br>
              <a:rPr lang="en-US" sz="4000" b="1" cap="small" dirty="0">
                <a:solidFill>
                  <a:srgbClr val="910101"/>
                </a:solidFill>
                <a:latin typeface="Segoe UI Black" panose="020B0A02040204020203" pitchFamily="34" charset="0"/>
                <a:ea typeface="Segoe UI Black" panose="020B0A02040204020203" pitchFamily="34" charset="0"/>
                <a:cs typeface="+mj-cs"/>
              </a:rPr>
            </a:br>
            <a:r>
              <a:rPr lang="en-US" sz="2400" dirty="0">
                <a:latin typeface="Segoe UI Semibold" panose="020B0702040204020203" pitchFamily="34" charset="0"/>
                <a:ea typeface="+mj-ea"/>
                <a:cs typeface="Segoe UI Semibold" panose="020B0702040204020203" pitchFamily="34" charset="0"/>
              </a:rPr>
              <a:t>Acts 12:20-25</a:t>
            </a:r>
            <a:endParaRPr lang="en-US" sz="3000" dirty="0">
              <a:latin typeface="Segoe UI Semibold" panose="020B0702040204020203" pitchFamily="34" charset="0"/>
              <a:ea typeface="+mj-ea"/>
              <a:cs typeface="Segoe UI Semibold" panose="020B0702040204020203" pitchFamily="34" charset="0"/>
            </a:endParaRPr>
          </a:p>
        </p:txBody>
      </p:sp>
      <p:sp>
        <p:nvSpPr>
          <p:cNvPr id="3" name="Content Placeholder 2">
            <a:extLst>
              <a:ext uri="{FF2B5EF4-FFF2-40B4-BE49-F238E27FC236}">
                <a16:creationId xmlns:a16="http://schemas.microsoft.com/office/drawing/2014/main" id="{930830F8-9029-4B45-A638-0E29348F5AAB}"/>
              </a:ext>
            </a:extLst>
          </p:cNvPr>
          <p:cNvSpPr>
            <a:spLocks noGrp="1"/>
          </p:cNvSpPr>
          <p:nvPr>
            <p:ph idx="1"/>
          </p:nvPr>
        </p:nvSpPr>
        <p:spPr>
          <a:xfrm>
            <a:off x="506538" y="1834882"/>
            <a:ext cx="6979701" cy="4628516"/>
          </a:xfrm>
          <a:scene3d>
            <a:camera prst="orthographicFront">
              <a:rot lat="0" lon="0" rev="0"/>
            </a:camera>
            <a:lightRig rig="soft" dir="t">
              <a:rot lat="0" lon="0" rev="0"/>
            </a:lightRig>
          </a:scene3d>
        </p:spPr>
        <p:txBody>
          <a:bodyPr vert="horz" lIns="91440" tIns="45720" rIns="91440" bIns="45720" numCol="1" rtlCol="0" anchorCtr="0" compatLnSpc="1">
            <a:prstTxWarp prst="textNoShape">
              <a:avLst/>
            </a:prstTxWarp>
            <a:noAutofit/>
          </a:bodyPr>
          <a:lstStyle/>
          <a:p>
            <a:pPr marL="0" indent="460375" algn="just">
              <a:lnSpc>
                <a:spcPct val="150000"/>
              </a:lnSpc>
              <a:spcBef>
                <a:spcPts val="0"/>
              </a:spcBef>
              <a:buNone/>
            </a:pPr>
            <a:r>
              <a:rPr lang="en-US" sz="1600" spc="-25" baseline="30000" dirty="0">
                <a:effectLst/>
                <a:latin typeface="Segoe UI Semibold" panose="020B0702040204020203" pitchFamily="34" charset="0"/>
                <a:cs typeface="Segoe UI Semibold" panose="020B0702040204020203" pitchFamily="34" charset="0"/>
              </a:rPr>
              <a:t>20</a:t>
            </a:r>
            <a:r>
              <a:rPr lang="en-US" sz="1600" spc="-25" dirty="0">
                <a:effectLst/>
                <a:latin typeface="Segoe UI Semibold" panose="020B0702040204020203" pitchFamily="34" charset="0"/>
                <a:cs typeface="Segoe UI Semibold" panose="020B0702040204020203" pitchFamily="34" charset="0"/>
              </a:rPr>
              <a:t>Herod had been very angry with the people of Tyre and Sidon. Together they presented themselves before him. After winning over </a:t>
            </a:r>
            <a:r>
              <a:rPr lang="en-US" sz="1600" spc="-25" dirty="0" err="1">
                <a:effectLst/>
                <a:latin typeface="Segoe UI Semibold" panose="020B0702040204020203" pitchFamily="34" charset="0"/>
                <a:cs typeface="Segoe UI Semibold" panose="020B0702040204020203" pitchFamily="34" charset="0"/>
              </a:rPr>
              <a:t>Blastus</a:t>
            </a:r>
            <a:r>
              <a:rPr lang="en-US" sz="1600" spc="-25" dirty="0">
                <a:effectLst/>
                <a:latin typeface="Segoe UI Semibold" panose="020B0702040204020203" pitchFamily="34" charset="0"/>
                <a:cs typeface="Segoe UI Semibold" panose="020B0702040204020203" pitchFamily="34" charset="0"/>
              </a:rPr>
              <a:t>, who was in charge of the king’s bedroom, they asked for peace, because their country was supplied with food from the king’s country. </a:t>
            </a:r>
            <a:r>
              <a:rPr lang="en-US" sz="1600" spc="-25" baseline="30000" dirty="0">
                <a:effectLst/>
                <a:latin typeface="Segoe UI Semibold" panose="020B0702040204020203" pitchFamily="34" charset="0"/>
                <a:cs typeface="Segoe UI Semibold" panose="020B0702040204020203" pitchFamily="34" charset="0"/>
              </a:rPr>
              <a:t>21</a:t>
            </a:r>
            <a:r>
              <a:rPr lang="en-US" sz="1600" spc="-25" dirty="0">
                <a:effectLst/>
                <a:latin typeface="Segoe UI Semibold" panose="020B0702040204020203" pitchFamily="34" charset="0"/>
                <a:cs typeface="Segoe UI Semibold" panose="020B0702040204020203" pitchFamily="34" charset="0"/>
              </a:rPr>
              <a:t>On an appointed day, dressed in royal robes and seated on the throne, Herod delivered a speech to them. </a:t>
            </a:r>
            <a:r>
              <a:rPr lang="en-US" sz="1600" spc="-25" baseline="30000" dirty="0">
                <a:effectLst/>
                <a:latin typeface="Segoe UI Semibold" panose="020B0702040204020203" pitchFamily="34" charset="0"/>
                <a:cs typeface="Segoe UI Semibold" panose="020B0702040204020203" pitchFamily="34" charset="0"/>
              </a:rPr>
              <a:t>22</a:t>
            </a:r>
            <a:r>
              <a:rPr lang="en-US" sz="1600" spc="-25" dirty="0">
                <a:effectLst/>
                <a:latin typeface="Segoe UI Semibold" panose="020B0702040204020203" pitchFamily="34" charset="0"/>
                <a:cs typeface="Segoe UI Semibold" panose="020B0702040204020203" pitchFamily="34" charset="0"/>
              </a:rPr>
              <a:t>The assembled people began to shout, “It’s the voice of a god and not of a man!” </a:t>
            </a:r>
            <a:r>
              <a:rPr lang="en-US" sz="1600" spc="-25" baseline="30000" dirty="0">
                <a:effectLst/>
                <a:latin typeface="Segoe UI Semibold" panose="020B0702040204020203" pitchFamily="34" charset="0"/>
                <a:cs typeface="Segoe UI Semibold" panose="020B0702040204020203" pitchFamily="34" charset="0"/>
              </a:rPr>
              <a:t>23</a:t>
            </a:r>
            <a:r>
              <a:rPr lang="en-US" sz="1600" spc="-25" dirty="0">
                <a:effectLst>
                  <a:glow rad="228600">
                    <a:schemeClr val="accent2">
                      <a:satMod val="175000"/>
                      <a:alpha val="40000"/>
                    </a:schemeClr>
                  </a:glow>
                </a:effectLst>
                <a:latin typeface="Segoe UI Semibold" panose="020B0702040204020203" pitchFamily="34" charset="0"/>
                <a:cs typeface="Segoe UI Semibold" panose="020B0702040204020203" pitchFamily="34" charset="0"/>
              </a:rPr>
              <a:t>At once an angel of the Lord struck him because he did not give the glory to God, and he was eaten by worms and died.</a:t>
            </a:r>
            <a:r>
              <a:rPr lang="en-US" sz="1600" spc="-25" dirty="0">
                <a:effectLst/>
                <a:latin typeface="Segoe UI Semibold" panose="020B0702040204020203" pitchFamily="34" charset="0"/>
                <a:cs typeface="Segoe UI Semibold" panose="020B0702040204020203" pitchFamily="34" charset="0"/>
              </a:rPr>
              <a:t> </a:t>
            </a:r>
          </a:p>
          <a:p>
            <a:pPr marL="0" indent="460375" algn="just">
              <a:lnSpc>
                <a:spcPct val="150000"/>
              </a:lnSpc>
              <a:spcBef>
                <a:spcPts val="0"/>
              </a:spcBef>
              <a:buNone/>
            </a:pPr>
            <a:r>
              <a:rPr lang="en-US" sz="1600" spc="-25" baseline="30000" dirty="0">
                <a:effectLst/>
                <a:latin typeface="Segoe UI Semibold" panose="020B0702040204020203" pitchFamily="34" charset="0"/>
                <a:cs typeface="Segoe UI Semibold" panose="020B0702040204020203" pitchFamily="34" charset="0"/>
              </a:rPr>
              <a:t>24</a:t>
            </a:r>
            <a:r>
              <a:rPr lang="en-US" sz="1600" spc="-25" dirty="0">
                <a:effectLst/>
                <a:latin typeface="Segoe UI Semibold" panose="020B0702040204020203" pitchFamily="34" charset="0"/>
                <a:cs typeface="Segoe UI Semibold" panose="020B0702040204020203" pitchFamily="34" charset="0"/>
              </a:rPr>
              <a:t>But the word of God spread and multiplied. </a:t>
            </a:r>
            <a:r>
              <a:rPr lang="en-US" sz="1600" spc="-25" baseline="30000" dirty="0">
                <a:effectLst/>
                <a:latin typeface="Segoe UI Semibold" panose="020B0702040204020203" pitchFamily="34" charset="0"/>
                <a:cs typeface="Segoe UI Semibold" panose="020B0702040204020203" pitchFamily="34" charset="0"/>
              </a:rPr>
              <a:t>25</a:t>
            </a:r>
            <a:r>
              <a:rPr lang="en-US" sz="1600" spc="-25" dirty="0">
                <a:effectLst/>
                <a:latin typeface="Segoe UI Semibold" panose="020B0702040204020203" pitchFamily="34" charset="0"/>
                <a:cs typeface="Segoe UI Semibold" panose="020B0702040204020203" pitchFamily="34" charset="0"/>
              </a:rPr>
              <a:t>After they had completed their relief mission, Barnabas and Saul returned to Jerusalem, taking along John who was called Mark. </a:t>
            </a:r>
          </a:p>
        </p:txBody>
      </p:sp>
      <p:sp>
        <p:nvSpPr>
          <p:cNvPr id="6" name="Rectangle 4">
            <a:extLst>
              <a:ext uri="{FF2B5EF4-FFF2-40B4-BE49-F238E27FC236}">
                <a16:creationId xmlns:a16="http://schemas.microsoft.com/office/drawing/2014/main" id="{96D35C99-2711-43DD-BCB2-069CC0259745}"/>
              </a:ext>
            </a:extLst>
          </p:cNvPr>
          <p:cNvSpPr>
            <a:spLocks noGrp="1" noChangeArrowheads="1"/>
          </p:cNvSpPr>
          <p:nvPr>
            <p:ph type="dt" sz="half" idx="10"/>
          </p:nvPr>
        </p:nvSpPr>
        <p:spPr>
          <a:xfrm>
            <a:off x="838200" y="6356350"/>
            <a:ext cx="2049855" cy="365125"/>
          </a:xfrm>
        </p:spPr>
        <p:txBody>
          <a:bodyPr vert="horz" lIns="91440" tIns="45720" rIns="91440" bIns="45720" rtlCol="0" anchor="ctr">
            <a:normAutofit/>
          </a:bodyPr>
          <a:lstStyle>
            <a:lvl1pPr>
              <a:defRPr sz="900" b="1">
                <a:solidFill>
                  <a:schemeClr val="bg1"/>
                </a:solidFill>
                <a:latin typeface="+mn-lt"/>
              </a:defRPr>
            </a:lvl1pPr>
          </a:lstStyle>
          <a:p>
            <a:pPr defTabSz="914400">
              <a:spcAft>
                <a:spcPts val="600"/>
              </a:spcAft>
              <a:defRPr/>
            </a:pPr>
            <a:r>
              <a:rPr lang="en-US" altLang="en-US" sz="1200" b="0" dirty="0">
                <a:solidFill>
                  <a:srgbClr val="FFFFFF"/>
                </a:solidFill>
                <a:latin typeface="Calibri" panose="020F0502020204030204"/>
              </a:rPr>
              <a:t>© Eric F. Glover 2021</a:t>
            </a:r>
          </a:p>
        </p:txBody>
      </p:sp>
      <p:sp>
        <p:nvSpPr>
          <p:cNvPr id="8" name="Rectangle 6">
            <a:extLst>
              <a:ext uri="{FF2B5EF4-FFF2-40B4-BE49-F238E27FC236}">
                <a16:creationId xmlns:a16="http://schemas.microsoft.com/office/drawing/2014/main" id="{67F5462F-1EAF-481E-9E06-460CAB3C384C}"/>
              </a:ext>
            </a:extLst>
          </p:cNvPr>
          <p:cNvSpPr>
            <a:spLocks noGrp="1" noChangeArrowheads="1"/>
          </p:cNvSpPr>
          <p:nvPr>
            <p:ph type="sldNum" sz="quarter" idx="12"/>
          </p:nvPr>
        </p:nvSpPr>
        <p:spPr>
          <a:xfrm>
            <a:off x="10977824" y="6482455"/>
            <a:ext cx="1186758" cy="365125"/>
          </a:xfrm>
        </p:spPr>
        <p:txBody>
          <a:bodyPr vert="horz" lIns="91440" tIns="45720" rIns="91440" bIns="45720" rtlCol="0" anchor="ctr">
            <a:normAutofit/>
          </a:bodyPr>
          <a:lstStyle>
            <a:lvl1pPr>
              <a:defRPr sz="1200" b="1">
                <a:solidFill>
                  <a:schemeClr val="bg1"/>
                </a:solidFill>
                <a:latin typeface="+mn-lt"/>
              </a:defRPr>
            </a:lvl1pPr>
          </a:lstStyle>
          <a:p>
            <a:pPr defTabSz="914400">
              <a:spcAft>
                <a:spcPts val="600"/>
              </a:spcAft>
              <a:defRPr/>
            </a:pPr>
            <a:fld id="{525D6D22-F3CC-406C-AB7C-C30BB762FCEA}" type="slidenum">
              <a:rPr lang="en-US" altLang="en-US" b="0" smtClean="0">
                <a:latin typeface="Calibri" panose="020F0502020204030204"/>
              </a:rPr>
              <a:pPr defTabSz="914400">
                <a:spcAft>
                  <a:spcPts val="600"/>
                </a:spcAft>
                <a:defRPr/>
              </a:pPr>
              <a:t>14</a:t>
            </a:fld>
            <a:endParaRPr lang="en-US" altLang="en-US" b="0" dirty="0">
              <a:latin typeface="Calibri" panose="020F0502020204030204"/>
            </a:endParaRPr>
          </a:p>
        </p:txBody>
      </p:sp>
      <p:sp>
        <p:nvSpPr>
          <p:cNvPr id="11" name="Rectangle 4">
            <a:extLst>
              <a:ext uri="{FF2B5EF4-FFF2-40B4-BE49-F238E27FC236}">
                <a16:creationId xmlns:a16="http://schemas.microsoft.com/office/drawing/2014/main" id="{27A8950C-6A28-46DE-B208-C35887634C00}"/>
              </a:ext>
            </a:extLst>
          </p:cNvPr>
          <p:cNvSpPr txBox="1">
            <a:spLocks noChangeArrowheads="1"/>
          </p:cNvSpPr>
          <p:nvPr/>
        </p:nvSpPr>
        <p:spPr>
          <a:xfrm>
            <a:off x="76200" y="6553200"/>
            <a:ext cx="1431255" cy="258077"/>
          </a:xfrm>
          <a:prstGeom prst="rect">
            <a:avLst/>
          </a:prstGeom>
          <a:ln/>
        </p:spPr>
        <p:txBody>
          <a:bodyPr vert="horz" lIns="91440" tIns="45720" rIns="91440" bIns="45720" rtlCol="0" anchor="b"/>
          <a:lstStyle>
            <a:defPPr>
              <a:defRPr lang="en-US"/>
            </a:defPPr>
            <a:lvl1pPr marL="0" algn="l" defTabSz="457200" rtl="0" eaLnBrk="1" latinLnBrk="0" hangingPunct="1">
              <a:defRPr sz="900" b="1" kern="1200">
                <a:solidFill>
                  <a:schemeClr val="bg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defRPr/>
            </a:pPr>
            <a:r>
              <a:rPr lang="en-US" altLang="en-US" dirty="0"/>
              <a:t>© Eric F. Glover 2021</a:t>
            </a:r>
          </a:p>
        </p:txBody>
      </p:sp>
      <p:sp>
        <p:nvSpPr>
          <p:cNvPr id="9" name="TextBox 8">
            <a:extLst>
              <a:ext uri="{FF2B5EF4-FFF2-40B4-BE49-F238E27FC236}">
                <a16:creationId xmlns:a16="http://schemas.microsoft.com/office/drawing/2014/main" id="{6491AC4E-590A-4BFC-B11E-8AADF93F7437}"/>
              </a:ext>
            </a:extLst>
          </p:cNvPr>
          <p:cNvSpPr txBox="1"/>
          <p:nvPr/>
        </p:nvSpPr>
        <p:spPr>
          <a:xfrm>
            <a:off x="8546321" y="2269554"/>
            <a:ext cx="3273036" cy="3795747"/>
          </a:xfrm>
          <a:prstGeom prst="rect">
            <a:avLst/>
          </a:prstGeom>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2">
            <a:schemeClr val="accent4">
              <a:shade val="50000"/>
            </a:schemeClr>
          </a:lnRef>
          <a:fillRef idx="1">
            <a:schemeClr val="accent4"/>
          </a:fillRef>
          <a:effectRef idx="0">
            <a:schemeClr val="accent4"/>
          </a:effectRef>
          <a:fontRef idx="minor">
            <a:schemeClr val="lt1"/>
          </a:fontRef>
        </p:style>
        <p:txBody>
          <a:bodyPr rtlCol="0" anchor="ctr"/>
          <a:lstStyle>
            <a:defPPr>
              <a:defRPr lang="en-US"/>
            </a:defPPr>
            <a:lvl1pPr algn="ctr">
              <a:defRPr baseline="0">
                <a:solidFill>
                  <a:schemeClr val="tx1"/>
                </a:solidFill>
                <a:latin typeface="Segoe UI Semibold" panose="020B0702040204020203" pitchFamily="34" charset="0"/>
                <a:cs typeface="Segoe UI Semibold" panose="020B0702040204020203" pitchFamily="34" charset="0"/>
              </a:defRPr>
            </a:lvl1pPr>
          </a:lstStyle>
          <a:p>
            <a:pPr marL="285750" indent="-285750" algn="l">
              <a:spcAft>
                <a:spcPts val="1800"/>
              </a:spcAft>
              <a:buFont typeface="Wingdings" panose="05000000000000000000" pitchFamily="2" charset="2"/>
              <a:buChar char="Ø"/>
            </a:pPr>
            <a:r>
              <a:rPr lang="en-US" b="1" dirty="0">
                <a:effectLst>
                  <a:outerShdw blurRad="38100" dist="38100" dir="2700000" algn="tl">
                    <a:srgbClr val="000000">
                      <a:alpha val="43137"/>
                    </a:srgbClr>
                  </a:outerShdw>
                </a:effectLst>
                <a:latin typeface="Segoe UI" panose="020B0502040204020203" pitchFamily="34" charset="0"/>
                <a:cs typeface="Segoe UI" panose="020B0502040204020203" pitchFamily="34" charset="0"/>
              </a:rPr>
              <a:t>Can you admire the artistry with which Luke depicts the complete reversal of the church’s situation.</a:t>
            </a:r>
          </a:p>
          <a:p>
            <a:pPr marL="401638" lvl="1" indent="-171450">
              <a:spcAft>
                <a:spcPts val="1800"/>
              </a:spcAft>
              <a:buFont typeface="Arial" panose="020B0604020202020204" pitchFamily="34" charset="0"/>
              <a:buChar char="•"/>
            </a:pPr>
            <a:r>
              <a:rPr lang="en-US" u="sng" dirty="0">
                <a:solidFill>
                  <a:schemeClr val="tx1"/>
                </a:solidFill>
                <a:effectLst>
                  <a:outerShdw blurRad="38100" dist="38100" dir="2700000" algn="tl">
                    <a:srgbClr val="000000">
                      <a:alpha val="43137"/>
                    </a:srgbClr>
                  </a:outerShdw>
                </a:effectLst>
                <a:latin typeface="Segoe UI" panose="020B0502040204020203" pitchFamily="34" charset="0"/>
                <a:cs typeface="Segoe UI" panose="020B0502040204020203" pitchFamily="34" charset="0"/>
              </a:rPr>
              <a:t>In the beginning</a:t>
            </a:r>
            <a:r>
              <a:rPr lang="en-US" dirty="0">
                <a:solidFill>
                  <a:schemeClr val="tx1"/>
                </a:solidFill>
                <a:effectLst>
                  <a:outerShdw blurRad="38100" dist="38100" dir="2700000" algn="tl">
                    <a:srgbClr val="000000">
                      <a:alpha val="43137"/>
                    </a:srgbClr>
                  </a:outerShdw>
                </a:effectLst>
                <a:latin typeface="Segoe UI" panose="020B0502040204020203" pitchFamily="34" charset="0"/>
                <a:cs typeface="Segoe UI" panose="020B0502040204020203" pitchFamily="34" charset="0"/>
              </a:rPr>
              <a:t> Herod is on the rampage, arresting and persecuting church leaders.</a:t>
            </a:r>
          </a:p>
          <a:p>
            <a:pPr marL="401638" lvl="1" indent="-171450">
              <a:spcAft>
                <a:spcPts val="1800"/>
              </a:spcAft>
              <a:buFont typeface="Arial" panose="020B0604020202020204" pitchFamily="34" charset="0"/>
              <a:buChar char="•"/>
            </a:pPr>
            <a:r>
              <a:rPr lang="en-US" u="sng" dirty="0">
                <a:solidFill>
                  <a:schemeClr val="tx1"/>
                </a:solidFill>
                <a:effectLst>
                  <a:outerShdw blurRad="38100" dist="38100" dir="2700000" algn="tl">
                    <a:srgbClr val="000000">
                      <a:alpha val="43137"/>
                    </a:srgbClr>
                  </a:outerShdw>
                </a:effectLst>
                <a:latin typeface="Segoe UI" panose="020B0502040204020203" pitchFamily="34" charset="0"/>
                <a:cs typeface="Segoe UI" panose="020B0502040204020203" pitchFamily="34" charset="0"/>
              </a:rPr>
              <a:t>At the end</a:t>
            </a:r>
            <a:r>
              <a:rPr lang="en-US" dirty="0">
                <a:solidFill>
                  <a:schemeClr val="tx1"/>
                </a:solidFill>
                <a:effectLst>
                  <a:outerShdw blurRad="38100" dist="38100" dir="2700000" algn="tl">
                    <a:srgbClr val="000000">
                      <a:alpha val="43137"/>
                    </a:srgbClr>
                  </a:outerShdw>
                </a:effectLst>
                <a:latin typeface="Segoe UI" panose="020B0502040204020203" pitchFamily="34" charset="0"/>
                <a:cs typeface="Segoe UI" panose="020B0502040204020203" pitchFamily="34" charset="0"/>
              </a:rPr>
              <a:t>, Herod himself is struck down and dies.</a:t>
            </a:r>
          </a:p>
        </p:txBody>
      </p:sp>
      <p:sp>
        <p:nvSpPr>
          <p:cNvPr id="24" name="Rectangle: Rounded Corners 23">
            <a:extLst>
              <a:ext uri="{FF2B5EF4-FFF2-40B4-BE49-F238E27FC236}">
                <a16:creationId xmlns:a16="http://schemas.microsoft.com/office/drawing/2014/main" id="{E463B301-DEA6-40C5-AE3E-923C2B063994}"/>
              </a:ext>
            </a:extLst>
          </p:cNvPr>
          <p:cNvSpPr/>
          <p:nvPr/>
        </p:nvSpPr>
        <p:spPr bwMode="auto">
          <a:xfrm>
            <a:off x="8462843" y="991675"/>
            <a:ext cx="3439994" cy="948958"/>
          </a:xfrm>
          <a:prstGeom prst="roundRect">
            <a:avLst/>
          </a:prstGeom>
          <a:solidFill>
            <a:schemeClr val="bg1"/>
          </a:solidFill>
          <a:ln w="9525" cap="flat" cmpd="sng" algn="ctr">
            <a:solidFill>
              <a:schemeClr val="tx1"/>
            </a:solidFill>
            <a:prstDash val="solid"/>
            <a:round/>
            <a:headEnd type="none" w="med" len="med"/>
            <a:tailEnd type="none" w="med" len="med"/>
          </a:ln>
          <a:effectLst/>
          <a:scene3d>
            <a:camera prst="orthographicFront"/>
            <a:lightRig rig="threePt" dir="t"/>
          </a:scene3d>
          <a:sp3d>
            <a:bevelT/>
          </a:sp3d>
        </p:spPr>
        <p:txBody>
          <a:bodyPr vert="horz" wrap="square" lIns="91440" tIns="0" rIns="91440" bIns="91440" numCol="1" rtlCol="0" anchor="ctr" anchorCtr="0" compatLnSpc="1">
            <a:prstTxWarp prst="textNoShape">
              <a:avLst/>
            </a:prstTxWarp>
          </a:bodyPr>
          <a:lstStyle/>
          <a:p>
            <a:pPr algn="ctr">
              <a:spcAft>
                <a:spcPts val="600"/>
              </a:spcAft>
            </a:pPr>
            <a:r>
              <a:rPr lang="en-US" sz="3600" b="1" dirty="0">
                <a:solidFill>
                  <a:schemeClr val="accent6">
                    <a:lumMod val="75000"/>
                  </a:schemeClr>
                </a:solidFill>
                <a:effectLst>
                  <a:outerShdw blurRad="38100" dist="38100" dir="2700000" algn="tl">
                    <a:srgbClr val="000000">
                      <a:alpha val="43137"/>
                    </a:srgbClr>
                  </a:outerShdw>
                </a:effectLst>
                <a:latin typeface="Segoe UI Black" panose="020B0A02040204020203" pitchFamily="34" charset="0"/>
                <a:ea typeface="Segoe UI Black" panose="020B0A02040204020203" pitchFamily="34" charset="0"/>
              </a:rPr>
              <a:t>Force</a:t>
            </a:r>
            <a:r>
              <a:rPr lang="en-US" sz="3200" b="1" dirty="0">
                <a:solidFill>
                  <a:srgbClr val="910101"/>
                </a:solidFill>
                <a:effectLst>
                  <a:outerShdw blurRad="38100" dist="38100" dir="2700000" algn="tl">
                    <a:srgbClr val="000000">
                      <a:alpha val="43137"/>
                    </a:srgbClr>
                  </a:outerShdw>
                </a:effectLst>
                <a:latin typeface="Segoe UI Black" panose="020B0A02040204020203" pitchFamily="34" charset="0"/>
                <a:ea typeface="Segoe UI Black" panose="020B0A02040204020203" pitchFamily="34" charset="0"/>
              </a:rPr>
              <a:t> </a:t>
            </a:r>
            <a:r>
              <a:rPr lang="en-US" sz="3200" b="1" dirty="0">
                <a:solidFill>
                  <a:schemeClr val="accent6">
                    <a:lumMod val="75000"/>
                  </a:schemeClr>
                </a:solidFill>
                <a:effectLst>
                  <a:glow rad="228600">
                    <a:srgbClr val="FFFF00"/>
                  </a:glow>
                  <a:outerShdw blurRad="38100" dist="38100" dir="2700000" algn="tl">
                    <a:srgbClr val="000000">
                      <a:alpha val="43137"/>
                    </a:srgbClr>
                  </a:outerShdw>
                </a:effectLst>
                <a:latin typeface="Segoe UI Black" panose="020B0A02040204020203" pitchFamily="34" charset="0"/>
                <a:ea typeface="Segoe UI Black" panose="020B0A02040204020203" pitchFamily="34" charset="0"/>
              </a:rPr>
              <a:t>&gt;</a:t>
            </a:r>
            <a:r>
              <a:rPr lang="en-US" sz="3200" b="1" dirty="0">
                <a:solidFill>
                  <a:srgbClr val="910101"/>
                </a:solidFill>
                <a:effectLst>
                  <a:outerShdw blurRad="38100" dist="38100" dir="2700000" algn="tl">
                    <a:srgbClr val="000000">
                      <a:alpha val="43137"/>
                    </a:srgbClr>
                  </a:outerShdw>
                </a:effectLst>
                <a:latin typeface="Segoe UI Black" panose="020B0A02040204020203" pitchFamily="34" charset="0"/>
                <a:ea typeface="Segoe UI Black" panose="020B0A02040204020203" pitchFamily="34" charset="0"/>
              </a:rPr>
              <a:t> </a:t>
            </a:r>
            <a:r>
              <a:rPr lang="en-US" sz="2400" b="1" dirty="0">
                <a:solidFill>
                  <a:srgbClr val="910101"/>
                </a:solidFill>
                <a:effectLst>
                  <a:outerShdw blurRad="38100" dist="38100" dir="2700000" algn="tl">
                    <a:srgbClr val="000000">
                      <a:alpha val="43137"/>
                    </a:srgbClr>
                  </a:outerShdw>
                </a:effectLst>
                <a:latin typeface="Segoe UI Black" panose="020B0A02040204020203" pitchFamily="34" charset="0"/>
                <a:ea typeface="Segoe UI Black" panose="020B0A02040204020203" pitchFamily="34" charset="0"/>
              </a:rPr>
              <a:t>Counterforce</a:t>
            </a:r>
            <a:endParaRPr lang="en-US" b="1" i="1" dirty="0">
              <a:latin typeface="Segoe UI Black" panose="020B0A02040204020203" pitchFamily="34" charset="0"/>
              <a:ea typeface="Segoe UI Black" panose="020B0A02040204020203" pitchFamily="34" charset="0"/>
            </a:endParaRPr>
          </a:p>
        </p:txBody>
      </p:sp>
      <p:cxnSp>
        <p:nvCxnSpPr>
          <p:cNvPr id="23" name="Straight Connector 22">
            <a:extLst>
              <a:ext uri="{FF2B5EF4-FFF2-40B4-BE49-F238E27FC236}">
                <a16:creationId xmlns:a16="http://schemas.microsoft.com/office/drawing/2014/main" id="{40E3854C-4454-4D05-8E68-2D76EC3ED4E8}"/>
              </a:ext>
            </a:extLst>
          </p:cNvPr>
          <p:cNvCxnSpPr/>
          <p:nvPr/>
        </p:nvCxnSpPr>
        <p:spPr>
          <a:xfrm>
            <a:off x="605215" y="1749856"/>
            <a:ext cx="6858000" cy="0"/>
          </a:xfrm>
          <a:prstGeom prst="line">
            <a:avLst/>
          </a:prstGeom>
          <a:ln w="28575">
            <a:solidFill>
              <a:srgbClr val="910101"/>
            </a:solidFill>
          </a:ln>
        </p:spPr>
        <p:style>
          <a:lnRef idx="1">
            <a:schemeClr val="accent1"/>
          </a:lnRef>
          <a:fillRef idx="0">
            <a:schemeClr val="accent1"/>
          </a:fillRef>
          <a:effectRef idx="0">
            <a:schemeClr val="accent1"/>
          </a:effectRef>
          <a:fontRef idx="minor">
            <a:schemeClr val="tx1"/>
          </a:fontRef>
        </p:style>
      </p:cxnSp>
      <p:sp>
        <p:nvSpPr>
          <p:cNvPr id="31" name="Rectangle 4">
            <a:extLst>
              <a:ext uri="{FF2B5EF4-FFF2-40B4-BE49-F238E27FC236}">
                <a16:creationId xmlns:a16="http://schemas.microsoft.com/office/drawing/2014/main" id="{31D51988-52B1-414B-91F7-FD735F52267A}"/>
              </a:ext>
            </a:extLst>
          </p:cNvPr>
          <p:cNvSpPr txBox="1">
            <a:spLocks noChangeArrowheads="1"/>
          </p:cNvSpPr>
          <p:nvPr/>
        </p:nvSpPr>
        <p:spPr>
          <a:xfrm>
            <a:off x="0" y="6492875"/>
            <a:ext cx="2743200" cy="365125"/>
          </a:xfrm>
          <a:prstGeom prst="rect">
            <a:avLst/>
          </a:prstGeom>
        </p:spPr>
        <p:txBody>
          <a:bodyPr vert="horz" lIns="91440" tIns="45720" rIns="91440" bIns="45720" rtlCol="0" anchor="ctr">
            <a:normAutofit/>
          </a:bodyPr>
          <a:lstStyle>
            <a:defPPr>
              <a:defRPr lang="en-US"/>
            </a:defPPr>
            <a:lvl1pPr marL="0" algn="l" defTabSz="457200" rtl="0" eaLnBrk="1" latinLnBrk="0" hangingPunct="1">
              <a:defRPr sz="900" b="1" kern="1200">
                <a:solidFill>
                  <a:schemeClr val="bg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defTabSz="914400">
              <a:spcAft>
                <a:spcPts val="600"/>
              </a:spcAft>
              <a:defRPr/>
            </a:pPr>
            <a:r>
              <a:rPr lang="en-US" altLang="en-US" sz="800">
                <a:solidFill>
                  <a:schemeClr val="tx1"/>
                </a:solidFill>
                <a:latin typeface="Segoe UI" panose="020B0502040204020203" pitchFamily="34" charset="0"/>
                <a:cs typeface="Segoe UI" panose="020B0502040204020203" pitchFamily="34" charset="0"/>
              </a:rPr>
              <a:t>© Eric F. Glover 2021</a:t>
            </a:r>
            <a:endParaRPr lang="en-US" altLang="en-US" sz="800" dirty="0">
              <a:solidFill>
                <a:schemeClr val="tx1"/>
              </a:solidFill>
              <a:latin typeface="Segoe UI" panose="020B0502040204020203" pitchFamily="34" charset="0"/>
              <a:cs typeface="Segoe UI" panose="020B0502040204020203" pitchFamily="34" charset="0"/>
            </a:endParaRPr>
          </a:p>
        </p:txBody>
      </p:sp>
      <p:sp>
        <p:nvSpPr>
          <p:cNvPr id="2" name="TextBox 1">
            <a:extLst>
              <a:ext uri="{FF2B5EF4-FFF2-40B4-BE49-F238E27FC236}">
                <a16:creationId xmlns:a16="http://schemas.microsoft.com/office/drawing/2014/main" id="{DD491DDD-0B13-42F8-97E4-C14B325258EA}"/>
              </a:ext>
            </a:extLst>
          </p:cNvPr>
          <p:cNvSpPr txBox="1"/>
          <p:nvPr/>
        </p:nvSpPr>
        <p:spPr>
          <a:xfrm>
            <a:off x="8442976" y="428676"/>
            <a:ext cx="3439995" cy="369332"/>
          </a:xfrm>
          <a:prstGeom prst="rect">
            <a:avLst/>
          </a:prstGeom>
          <a:noFill/>
        </p:spPr>
        <p:txBody>
          <a:bodyPr wrap="square" rtlCol="0">
            <a:spAutoFit/>
          </a:bodyPr>
          <a:lstStyle/>
          <a:p>
            <a:pPr algn="ctr"/>
            <a:r>
              <a:rPr lang="en-US" b="1" i="1" dirty="0">
                <a:solidFill>
                  <a:schemeClr val="bg1"/>
                </a:solidFill>
                <a:latin typeface="Segoe UI Semibold" panose="020B0702040204020203" pitchFamily="34" charset="0"/>
                <a:cs typeface="Segoe UI Semibold" panose="020B0702040204020203" pitchFamily="34" charset="0"/>
              </a:rPr>
              <a:t>Sir Isaac Newton was wrong!</a:t>
            </a:r>
          </a:p>
        </p:txBody>
      </p:sp>
    </p:spTree>
    <p:extLst>
      <p:ext uri="{BB962C8B-B14F-4D97-AF65-F5344CB8AC3E}">
        <p14:creationId xmlns:p14="http://schemas.microsoft.com/office/powerpoint/2010/main" val="29568933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9"/>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9">
                                            <p:txEl>
                                              <p:pRg st="0" end="0"/>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9">
                                            <p:txEl>
                                              <p:pRg st="1" end="1"/>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9">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24" grpId="0" animBg="1"/>
      <p:bldP spid="2" grpId="0"/>
    </p:bldLst>
  </p:timing>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3" name="Rectangle 12">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Rectangle 14">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Rectangle 16">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Rectangle 18">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Rectangle 20">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Rectangle 4">
            <a:extLst>
              <a:ext uri="{FF2B5EF4-FFF2-40B4-BE49-F238E27FC236}">
                <a16:creationId xmlns:a16="http://schemas.microsoft.com/office/drawing/2014/main" id="{96D35C99-2711-43DD-BCB2-069CC0259745}"/>
              </a:ext>
            </a:extLst>
          </p:cNvPr>
          <p:cNvSpPr>
            <a:spLocks noGrp="1" noChangeArrowheads="1"/>
          </p:cNvSpPr>
          <p:nvPr>
            <p:ph type="dt" sz="half" idx="10"/>
          </p:nvPr>
        </p:nvSpPr>
        <p:spPr>
          <a:xfrm>
            <a:off x="0" y="6492875"/>
            <a:ext cx="2743200" cy="365125"/>
          </a:xfrm>
        </p:spPr>
        <p:txBody>
          <a:bodyPr vert="horz" lIns="91440" tIns="45720" rIns="91440" bIns="45720" rtlCol="0" anchor="ctr">
            <a:normAutofit/>
          </a:bodyPr>
          <a:lstStyle>
            <a:lvl1pPr>
              <a:defRPr sz="900" b="1">
                <a:solidFill>
                  <a:schemeClr val="bg1"/>
                </a:solidFill>
                <a:latin typeface="+mn-lt"/>
              </a:defRPr>
            </a:lvl1pPr>
          </a:lstStyle>
          <a:p>
            <a:pPr defTabSz="914400">
              <a:spcAft>
                <a:spcPts val="600"/>
              </a:spcAft>
              <a:defRPr/>
            </a:pPr>
            <a:r>
              <a:rPr lang="en-US" altLang="en-US" sz="800" dirty="0">
                <a:solidFill>
                  <a:schemeClr val="tx1"/>
                </a:solidFill>
                <a:latin typeface="Segoe UI" panose="020B0502040204020203" pitchFamily="34" charset="0"/>
                <a:cs typeface="Segoe UI" panose="020B0502040204020203" pitchFamily="34" charset="0"/>
              </a:rPr>
              <a:t>© Eric F. Glover 2021</a:t>
            </a:r>
            <a:endParaRPr lang="en-US" altLang="en-US" sz="800" b="1" dirty="0">
              <a:solidFill>
                <a:schemeClr val="tx1"/>
              </a:solidFill>
              <a:latin typeface="Segoe UI" panose="020B0502040204020203" pitchFamily="34" charset="0"/>
              <a:cs typeface="Segoe UI" panose="020B0502040204020203" pitchFamily="34" charset="0"/>
            </a:endParaRPr>
          </a:p>
        </p:txBody>
      </p:sp>
      <p:sp>
        <p:nvSpPr>
          <p:cNvPr id="8" name="Rectangle 6">
            <a:extLst>
              <a:ext uri="{FF2B5EF4-FFF2-40B4-BE49-F238E27FC236}">
                <a16:creationId xmlns:a16="http://schemas.microsoft.com/office/drawing/2014/main" id="{67F5462F-1EAF-481E-9E06-460CAB3C384C}"/>
              </a:ext>
            </a:extLst>
          </p:cNvPr>
          <p:cNvSpPr>
            <a:spLocks noGrp="1" noChangeArrowheads="1"/>
          </p:cNvSpPr>
          <p:nvPr>
            <p:ph type="sldNum" sz="quarter" idx="12"/>
          </p:nvPr>
        </p:nvSpPr>
        <p:spPr>
          <a:xfrm>
            <a:off x="11658600" y="6455431"/>
            <a:ext cx="445913" cy="365125"/>
          </a:xfrm>
        </p:spPr>
        <p:txBody>
          <a:bodyPr vert="horz" lIns="91440" tIns="45720" rIns="91440" bIns="45720" rtlCol="0" anchor="ctr">
            <a:normAutofit/>
          </a:bodyPr>
          <a:lstStyle>
            <a:lvl1pPr>
              <a:defRPr sz="1200" b="1">
                <a:solidFill>
                  <a:schemeClr val="bg1"/>
                </a:solidFill>
                <a:latin typeface="+mn-lt"/>
              </a:defRPr>
            </a:lvl1pPr>
          </a:lstStyle>
          <a:p>
            <a:pPr defTabSz="914400">
              <a:spcAft>
                <a:spcPts val="600"/>
              </a:spcAft>
              <a:defRPr/>
            </a:pPr>
            <a:fld id="{525D6D22-F3CC-406C-AB7C-C30BB762FCEA}" type="slidenum">
              <a:rPr lang="en-US" altLang="en-US" sz="1000">
                <a:solidFill>
                  <a:schemeClr val="tx1"/>
                </a:solidFill>
                <a:latin typeface="Segoe UI Semibold" panose="020B0702040204020203" pitchFamily="34" charset="0"/>
                <a:cs typeface="Segoe UI Semibold" panose="020B0702040204020203" pitchFamily="34" charset="0"/>
              </a:rPr>
              <a:pPr defTabSz="914400">
                <a:spcAft>
                  <a:spcPts val="600"/>
                </a:spcAft>
                <a:defRPr/>
              </a:pPr>
              <a:t>15</a:t>
            </a:fld>
            <a:endParaRPr lang="en-US" altLang="en-US" sz="1000" dirty="0">
              <a:solidFill>
                <a:schemeClr val="tx1"/>
              </a:solidFill>
              <a:latin typeface="Segoe UI Semibold" panose="020B0702040204020203" pitchFamily="34" charset="0"/>
              <a:cs typeface="Segoe UI Semibold" panose="020B0702040204020203" pitchFamily="34" charset="0"/>
            </a:endParaRPr>
          </a:p>
        </p:txBody>
      </p:sp>
      <p:sp>
        <p:nvSpPr>
          <p:cNvPr id="16" name="Rectangle: Rounded Corners 15">
            <a:extLst>
              <a:ext uri="{FF2B5EF4-FFF2-40B4-BE49-F238E27FC236}">
                <a16:creationId xmlns:a16="http://schemas.microsoft.com/office/drawing/2014/main" id="{02D9A00D-07E4-4D9F-B81F-975867F4CE32}"/>
              </a:ext>
            </a:extLst>
          </p:cNvPr>
          <p:cNvSpPr/>
          <p:nvPr/>
        </p:nvSpPr>
        <p:spPr bwMode="auto">
          <a:xfrm>
            <a:off x="304800" y="294538"/>
            <a:ext cx="11658599" cy="1033669"/>
          </a:xfrm>
          <a:prstGeom prst="roundRect">
            <a:avLst/>
          </a:prstGeom>
          <a:scene3d>
            <a:camera prst="orthographicFront">
              <a:rot lat="0" lon="0" rev="0"/>
            </a:camera>
            <a:lightRig rig="soft" dir="t">
              <a:rot lat="0" lon="0" rev="0"/>
            </a:lightRig>
          </a:scene3d>
        </p:spPr>
        <p:txBody>
          <a:bodyPr vert="horz" lIns="91440" tIns="45720" rIns="91440" bIns="45720" numCol="1" rtlCol="0" anchor="ctr" anchorCtr="0" compatLnSpc="1">
            <a:prstTxWarp prst="textNoShape">
              <a:avLst/>
            </a:prstTxWarp>
            <a:normAutofit/>
          </a:bodyPr>
          <a:lstStyle/>
          <a:p>
            <a:pPr defTabSz="914400">
              <a:lnSpc>
                <a:spcPct val="90000"/>
              </a:lnSpc>
              <a:spcBef>
                <a:spcPct val="0"/>
              </a:spcBef>
              <a:spcAft>
                <a:spcPts val="600"/>
              </a:spcAft>
              <a:tabLst>
                <a:tab pos="11255375" algn="r"/>
              </a:tabLst>
            </a:pPr>
            <a:r>
              <a:rPr lang="en-US" sz="4000" b="1" kern="1200" cap="small" dirty="0">
                <a:solidFill>
                  <a:srgbClr val="FFFFFF"/>
                </a:solidFill>
                <a:latin typeface="Segoe UI" panose="020B0502040204020203" pitchFamily="34" charset="0"/>
                <a:ea typeface="+mj-ea"/>
                <a:cs typeface="Segoe UI" panose="020B0502040204020203" pitchFamily="34" charset="0"/>
              </a:rPr>
              <a:t>Herod’s Death</a:t>
            </a:r>
            <a:r>
              <a:rPr lang="en-US" sz="4000" kern="1200" dirty="0">
                <a:solidFill>
                  <a:srgbClr val="FFFFFF"/>
                </a:solidFill>
                <a:latin typeface="+mj-lt"/>
                <a:ea typeface="+mj-ea"/>
                <a:cs typeface="+mj-cs"/>
              </a:rPr>
              <a:t>	</a:t>
            </a:r>
            <a:r>
              <a:rPr lang="en-US" sz="3200" kern="1200" dirty="0">
                <a:solidFill>
                  <a:srgbClr val="FFFFFF"/>
                </a:solidFill>
                <a:latin typeface="Segoe UI" panose="020B0502040204020203" pitchFamily="34" charset="0"/>
                <a:ea typeface="+mj-ea"/>
                <a:cs typeface="Segoe UI" panose="020B0502040204020203" pitchFamily="34" charset="0"/>
              </a:rPr>
              <a:t>Acts 12:20-25</a:t>
            </a:r>
          </a:p>
        </p:txBody>
      </p:sp>
      <p:sp>
        <p:nvSpPr>
          <p:cNvPr id="12" name="Content Placeholder 2">
            <a:extLst>
              <a:ext uri="{FF2B5EF4-FFF2-40B4-BE49-F238E27FC236}">
                <a16:creationId xmlns:a16="http://schemas.microsoft.com/office/drawing/2014/main" id="{A087B4E1-480F-4CC5-85E4-147730C2378D}"/>
              </a:ext>
            </a:extLst>
          </p:cNvPr>
          <p:cNvSpPr txBox="1">
            <a:spLocks/>
          </p:cNvSpPr>
          <p:nvPr/>
        </p:nvSpPr>
        <p:spPr bwMode="auto">
          <a:xfrm>
            <a:off x="753588" y="2302446"/>
            <a:ext cx="10696434" cy="2414279"/>
          </a:xfrm>
          <a:prstGeom prst="rect">
            <a:avLst/>
          </a:prstGeom>
          <a:scene3d>
            <a:camera prst="orthographicFront">
              <a:rot lat="0" lon="0" rev="0"/>
            </a:camera>
            <a:lightRig rig="soft" dir="t">
              <a:rot lat="0" lon="0" rev="0"/>
            </a:lightRig>
          </a:scene3d>
        </p:spPr>
        <p:txBody>
          <a:bodyPr vert="horz" lIns="91440" tIns="45720" rIns="91440" bIns="45720" numCol="1" rtlCol="0" anchor="t" anchorCtr="0" compatLnSpc="1">
            <a:prstTxWarp prst="textNoShape">
              <a:avLst/>
            </a:prstTxWarp>
            <a:noAutofit/>
          </a:bodyPr>
          <a:lstStyle>
            <a:lvl1pPr indent="460375" algn="just" defTabSz="914400">
              <a:lnSpc>
                <a:spcPct val="125000"/>
              </a:lnSpc>
              <a:spcBef>
                <a:spcPts val="0"/>
              </a:spcBef>
              <a:buFont typeface="Arial" panose="020B0604020202020204" pitchFamily="34" charset="0"/>
              <a:buNone/>
              <a:defRPr spc="-25" baseline="30000">
                <a:effectLst/>
                <a:latin typeface="Segoe UI Semibold" panose="020B0702040204020203" pitchFamily="34" charset="0"/>
                <a:ea typeface="Times New Roman" panose="02020603050405020304" pitchFamily="18" charset="0"/>
                <a:cs typeface="Segoe UI Semibold" panose="020B0702040204020203" pitchFamily="34" charset="0"/>
              </a:defRPr>
            </a:lvl1pPr>
            <a:lvl2pPr marL="685800" indent="-228600" defTabSz="914400">
              <a:lnSpc>
                <a:spcPct val="90000"/>
              </a:lnSpc>
              <a:spcBef>
                <a:spcPts val="500"/>
              </a:spcBef>
              <a:buFont typeface="Arial" panose="020B0604020202020204" pitchFamily="34" charset="0"/>
              <a:buChar char="•"/>
              <a:defRPr sz="2400"/>
            </a:lvl2pPr>
            <a:lvl3pPr marL="1143000" indent="-228600" defTabSz="914400">
              <a:lnSpc>
                <a:spcPct val="90000"/>
              </a:lnSpc>
              <a:spcBef>
                <a:spcPts val="500"/>
              </a:spcBef>
              <a:buFont typeface="Arial" panose="020B0604020202020204" pitchFamily="34" charset="0"/>
              <a:buChar char="•"/>
              <a:defRPr sz="2000"/>
            </a:lvl3pPr>
            <a:lvl4pPr marL="1600200" indent="-228600" defTabSz="914400">
              <a:lnSpc>
                <a:spcPct val="90000"/>
              </a:lnSpc>
              <a:spcBef>
                <a:spcPts val="500"/>
              </a:spcBef>
              <a:buFont typeface="Arial" panose="020B0604020202020204" pitchFamily="34" charset="0"/>
              <a:buChar char="•"/>
            </a:lvl4pPr>
            <a:lvl5pPr marL="2057400" indent="-228600" defTabSz="914400">
              <a:lnSpc>
                <a:spcPct val="90000"/>
              </a:lnSpc>
              <a:spcBef>
                <a:spcPts val="500"/>
              </a:spcBef>
              <a:buFont typeface="Arial" panose="020B0604020202020204" pitchFamily="34" charset="0"/>
              <a:buChar char="•"/>
            </a:lvl5pPr>
            <a:lvl6pPr marL="2514600" indent="-228600" defTabSz="914400">
              <a:lnSpc>
                <a:spcPct val="90000"/>
              </a:lnSpc>
              <a:spcBef>
                <a:spcPts val="500"/>
              </a:spcBef>
              <a:buFont typeface="Arial" panose="020B0604020202020204" pitchFamily="34" charset="0"/>
              <a:buChar char="•"/>
            </a:lvl6pPr>
            <a:lvl7pPr marL="2971800" indent="-228600" defTabSz="914400">
              <a:lnSpc>
                <a:spcPct val="90000"/>
              </a:lnSpc>
              <a:spcBef>
                <a:spcPts val="500"/>
              </a:spcBef>
              <a:buFont typeface="Arial" panose="020B0604020202020204" pitchFamily="34" charset="0"/>
              <a:buChar char="•"/>
            </a:lvl7pPr>
            <a:lvl8pPr marL="3429000" indent="-228600" defTabSz="914400">
              <a:lnSpc>
                <a:spcPct val="90000"/>
              </a:lnSpc>
              <a:spcBef>
                <a:spcPts val="500"/>
              </a:spcBef>
              <a:buFont typeface="Arial" panose="020B0604020202020204" pitchFamily="34" charset="0"/>
              <a:buChar char="•"/>
            </a:lvl8pPr>
            <a:lvl9pPr marL="3886200" indent="-228600" defTabSz="914400">
              <a:lnSpc>
                <a:spcPct val="90000"/>
              </a:lnSpc>
              <a:spcBef>
                <a:spcPts val="500"/>
              </a:spcBef>
              <a:buFont typeface="Arial" panose="020B0604020202020204" pitchFamily="34" charset="0"/>
              <a:buChar char="•"/>
            </a:lvl9pPr>
          </a:lstStyle>
          <a:p>
            <a:pPr marL="460375" indent="-460375" algn="l">
              <a:lnSpc>
                <a:spcPct val="100000"/>
              </a:lnSpc>
              <a:spcAft>
                <a:spcPts val="4800"/>
              </a:spcAft>
              <a:buClr>
                <a:srgbClr val="C00000"/>
              </a:buClr>
              <a:buFont typeface="Wingdings" panose="05000000000000000000" pitchFamily="2" charset="2"/>
              <a:buChar char="Ø"/>
            </a:pPr>
            <a:r>
              <a:rPr lang="en-US" sz="2400" i="1" baseline="0" dirty="0"/>
              <a:t>The chapter opens with James dead, Peter in prison and Herod triumphing.</a:t>
            </a:r>
          </a:p>
          <a:p>
            <a:pPr marL="460375" indent="-460375" algn="l">
              <a:lnSpc>
                <a:spcPct val="100000"/>
              </a:lnSpc>
              <a:spcAft>
                <a:spcPts val="4800"/>
              </a:spcAft>
              <a:buClr>
                <a:srgbClr val="C00000"/>
              </a:buClr>
              <a:buFont typeface="Wingdings" panose="05000000000000000000" pitchFamily="2" charset="2"/>
              <a:buChar char="Ø"/>
            </a:pPr>
            <a:r>
              <a:rPr lang="en-US" sz="2400" i="1" baseline="0" dirty="0"/>
              <a:t>The chapter closes with Herod dead, Peter free, and God triumphing.</a:t>
            </a:r>
          </a:p>
        </p:txBody>
      </p:sp>
      <p:sp>
        <p:nvSpPr>
          <p:cNvPr id="2" name="Rectangle: Rounded Corners 1">
            <a:extLst>
              <a:ext uri="{FF2B5EF4-FFF2-40B4-BE49-F238E27FC236}">
                <a16:creationId xmlns:a16="http://schemas.microsoft.com/office/drawing/2014/main" id="{A088AB65-E7B1-4931-ADD4-05480152B6E5}"/>
              </a:ext>
            </a:extLst>
          </p:cNvPr>
          <p:cNvSpPr/>
          <p:nvPr/>
        </p:nvSpPr>
        <p:spPr>
          <a:xfrm>
            <a:off x="2037958" y="4351949"/>
            <a:ext cx="8127042" cy="981567"/>
          </a:xfrm>
          <a:prstGeom prst="roundRect">
            <a:avLst/>
          </a:prstGeom>
        </p:spPr>
        <p:style>
          <a:lnRef idx="0">
            <a:schemeClr val="accent4"/>
          </a:lnRef>
          <a:fillRef idx="3">
            <a:schemeClr val="accent4"/>
          </a:fillRef>
          <a:effectRef idx="3">
            <a:schemeClr val="accent4"/>
          </a:effectRef>
          <a:fontRef idx="minor">
            <a:schemeClr val="lt1"/>
          </a:fontRef>
        </p:style>
        <p:txBody>
          <a:bodyPr rtlCol="0" anchor="ctr"/>
          <a:lstStyle/>
          <a:p>
            <a:pPr algn="ctr">
              <a:lnSpc>
                <a:spcPct val="100000"/>
              </a:lnSpc>
              <a:spcAft>
                <a:spcPts val="3600"/>
              </a:spcAft>
              <a:buClr>
                <a:srgbClr val="C00000"/>
              </a:buClr>
            </a:pPr>
            <a:r>
              <a:rPr lang="en-US" sz="2400" b="1" i="1" baseline="0" dirty="0">
                <a:solidFill>
                  <a:schemeClr val="tx1"/>
                </a:solidFill>
                <a:latin typeface="Segoe UI" panose="020B0502040204020203" pitchFamily="34" charset="0"/>
                <a:cs typeface="Segoe UI" panose="020B0502040204020203" pitchFamily="34" charset="0"/>
              </a:rPr>
              <a:t>The power of God to overthrow hostile human plans and establish His own in their place is on full display.</a:t>
            </a:r>
          </a:p>
        </p:txBody>
      </p:sp>
    </p:spTree>
    <p:extLst>
      <p:ext uri="{BB962C8B-B14F-4D97-AF65-F5344CB8AC3E}">
        <p14:creationId xmlns:p14="http://schemas.microsoft.com/office/powerpoint/2010/main" val="34780804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2">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3" name="Rectangle 12">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Rectangle 14">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Rectangle 16">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Rectangle 18">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Rectangle 20">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Rectangle: Rounded Corners 3">
            <a:extLst>
              <a:ext uri="{FF2B5EF4-FFF2-40B4-BE49-F238E27FC236}">
                <a16:creationId xmlns:a16="http://schemas.microsoft.com/office/drawing/2014/main" id="{3557725F-5149-44D1-ACB7-626F0A6DFEE8}"/>
              </a:ext>
            </a:extLst>
          </p:cNvPr>
          <p:cNvSpPr/>
          <p:nvPr/>
        </p:nvSpPr>
        <p:spPr bwMode="auto">
          <a:xfrm>
            <a:off x="152400" y="261731"/>
            <a:ext cx="11658599" cy="1033669"/>
          </a:xfrm>
          <a:prstGeom prst="roundRect">
            <a:avLst/>
          </a:prstGeom>
          <a:scene3d>
            <a:camera prst="orthographicFront">
              <a:rot lat="0" lon="0" rev="0"/>
            </a:camera>
            <a:lightRig rig="soft" dir="t">
              <a:rot lat="0" lon="0" rev="0"/>
            </a:lightRig>
          </a:scene3d>
        </p:spPr>
        <p:txBody>
          <a:bodyPr vert="horz" lIns="91440" tIns="45720" rIns="91440" bIns="45720" numCol="1" rtlCol="0" anchor="ctr" anchorCtr="0" compatLnSpc="1">
            <a:prstTxWarp prst="textNoShape">
              <a:avLst/>
            </a:prstTxWarp>
            <a:noAutofit/>
          </a:bodyPr>
          <a:lstStyle/>
          <a:p>
            <a:pPr defTabSz="914400">
              <a:lnSpc>
                <a:spcPct val="110000"/>
              </a:lnSpc>
              <a:spcBef>
                <a:spcPct val="0"/>
              </a:spcBef>
              <a:spcAft>
                <a:spcPts val="600"/>
              </a:spcAft>
              <a:tabLst>
                <a:tab pos="11255375" algn="r"/>
              </a:tabLst>
            </a:pPr>
            <a:r>
              <a:rPr lang="en-US" sz="6600" b="1" dirty="0">
                <a:solidFill>
                  <a:schemeClr val="bg1"/>
                </a:solidFill>
                <a:effectLst>
                  <a:outerShdw blurRad="38100" dist="38100" dir="2700000" algn="tl">
                    <a:srgbClr val="000000">
                      <a:alpha val="43137"/>
                    </a:srgbClr>
                  </a:outerShdw>
                </a:effectLst>
                <a:latin typeface="Lucida Handwriting" panose="03010101010101010101" pitchFamily="66" charset="0"/>
              </a:rPr>
              <a:t>IN</a:t>
            </a:r>
            <a:r>
              <a:rPr lang="en-US" b="1" dirty="0">
                <a:solidFill>
                  <a:schemeClr val="bg1"/>
                </a:solidFill>
                <a:effectLst>
                  <a:outerShdw blurRad="38100" dist="38100" dir="2700000" algn="tl">
                    <a:srgbClr val="000000">
                      <a:alpha val="43137"/>
                    </a:srgbClr>
                  </a:outerShdw>
                </a:effectLst>
                <a:latin typeface="Lucida Handwriting" panose="03010101010101010101" pitchFamily="66" charset="0"/>
              </a:rPr>
              <a:t> </a:t>
            </a:r>
            <a:r>
              <a:rPr lang="en-US" sz="5400" b="1" i="1" cap="small" spc="500" dirty="0">
                <a:solidFill>
                  <a:schemeClr val="bg1"/>
                </a:solidFill>
                <a:effectLst>
                  <a:outerShdw blurRad="38100" dist="38100" dir="2700000" algn="tl">
                    <a:srgbClr val="000000">
                      <a:alpha val="43137"/>
                    </a:srgbClr>
                  </a:outerShdw>
                </a:effectLst>
                <a:latin typeface="Segoe UI" panose="020B0502040204020203" pitchFamily="34" charset="0"/>
                <a:cs typeface="Segoe UI" panose="020B0502040204020203" pitchFamily="34" charset="0"/>
              </a:rPr>
              <a:t>p</a:t>
            </a:r>
            <a:r>
              <a:rPr lang="en-US" sz="4000" b="1" i="1" cap="small" spc="500" dirty="0">
                <a:solidFill>
                  <a:schemeClr val="bg1"/>
                </a:solidFill>
                <a:effectLst>
                  <a:outerShdw blurRad="38100" dist="38100" dir="2700000" algn="tl">
                    <a:srgbClr val="000000">
                      <a:alpha val="43137"/>
                    </a:srgbClr>
                  </a:outerShdw>
                </a:effectLst>
                <a:latin typeface="Segoe UI" panose="020B0502040204020203" pitchFamily="34" charset="0"/>
                <a:cs typeface="Segoe UI" panose="020B0502040204020203" pitchFamily="34" charset="0"/>
              </a:rPr>
              <a:t>owered </a:t>
            </a:r>
            <a:r>
              <a:rPr lang="en-US" sz="5400" b="1" i="1" cap="small" spc="500" dirty="0">
                <a:solidFill>
                  <a:schemeClr val="bg1"/>
                </a:solidFill>
                <a:effectLst>
                  <a:outerShdw blurRad="38100" dist="38100" dir="2700000" algn="tl">
                    <a:srgbClr val="000000">
                      <a:alpha val="43137"/>
                    </a:srgbClr>
                  </a:outerShdw>
                </a:effectLst>
                <a:latin typeface="Segoe UI" panose="020B0502040204020203" pitchFamily="34" charset="0"/>
                <a:cs typeface="Segoe UI" panose="020B0502040204020203" pitchFamily="34" charset="0"/>
              </a:rPr>
              <a:t>D</a:t>
            </a:r>
            <a:r>
              <a:rPr lang="en-US" sz="4000" b="1" i="1" cap="small" spc="500" dirty="0">
                <a:solidFill>
                  <a:schemeClr val="bg1"/>
                </a:solidFill>
                <a:effectLst>
                  <a:outerShdw blurRad="38100" dist="38100" dir="2700000" algn="tl">
                    <a:srgbClr val="000000">
                      <a:alpha val="43137"/>
                    </a:srgbClr>
                  </a:outerShdw>
                </a:effectLst>
                <a:latin typeface="Segoe UI" panose="020B0502040204020203" pitchFamily="34" charset="0"/>
                <a:cs typeface="Segoe UI" panose="020B0502040204020203" pitchFamily="34" charset="0"/>
              </a:rPr>
              <a:t>iscipleship</a:t>
            </a:r>
            <a:endParaRPr lang="en-US" sz="3600" kern="1200" dirty="0">
              <a:solidFill>
                <a:schemeClr val="bg1"/>
              </a:solidFill>
              <a:latin typeface="Segoe UI" panose="020B0502040204020203" pitchFamily="34" charset="0"/>
              <a:ea typeface="+mj-ea"/>
              <a:cs typeface="Segoe UI" panose="020B0502040204020203" pitchFamily="34" charset="0"/>
            </a:endParaRPr>
          </a:p>
        </p:txBody>
      </p:sp>
      <p:sp>
        <p:nvSpPr>
          <p:cNvPr id="7" name="Content Placeholder 2">
            <a:extLst>
              <a:ext uri="{FF2B5EF4-FFF2-40B4-BE49-F238E27FC236}">
                <a16:creationId xmlns:a16="http://schemas.microsoft.com/office/drawing/2014/main" id="{171BDC59-AB62-4E3E-98ED-9552F438EE52}"/>
              </a:ext>
            </a:extLst>
          </p:cNvPr>
          <p:cNvSpPr txBox="1">
            <a:spLocks/>
          </p:cNvSpPr>
          <p:nvPr/>
        </p:nvSpPr>
        <p:spPr bwMode="auto">
          <a:xfrm>
            <a:off x="1144044" y="2150853"/>
            <a:ext cx="10049465" cy="4077009"/>
          </a:xfrm>
          <a:prstGeom prst="rect">
            <a:avLst/>
          </a:prstGeom>
          <a:scene3d>
            <a:camera prst="orthographicFront">
              <a:rot lat="0" lon="0" rev="0"/>
            </a:camera>
            <a:lightRig rig="soft" dir="t">
              <a:rot lat="0" lon="0" rev="0"/>
            </a:lightRig>
          </a:scene3d>
        </p:spPr>
        <p:txBody>
          <a:bodyPr vert="horz" lIns="91440" tIns="45720" rIns="91440" bIns="45720" numCol="1" rtlCol="0" anchor="t" anchorCtr="0" compatLnSpc="1">
            <a:prstTxWarp prst="textNoShape">
              <a:avLst/>
            </a:prstTxWarp>
            <a:noAutofit/>
          </a:bodyPr>
          <a:lstStyle>
            <a:lvl1pPr indent="460375" algn="just" defTabSz="914400">
              <a:lnSpc>
                <a:spcPct val="125000"/>
              </a:lnSpc>
              <a:spcBef>
                <a:spcPts val="0"/>
              </a:spcBef>
              <a:buFont typeface="Arial" panose="020B0604020202020204" pitchFamily="34" charset="0"/>
              <a:buNone/>
              <a:defRPr spc="-25" baseline="30000">
                <a:effectLst/>
                <a:latin typeface="Segoe UI Semibold" panose="020B0702040204020203" pitchFamily="34" charset="0"/>
                <a:ea typeface="Times New Roman" panose="02020603050405020304" pitchFamily="18" charset="0"/>
                <a:cs typeface="Segoe UI Semibold" panose="020B0702040204020203" pitchFamily="34" charset="0"/>
              </a:defRPr>
            </a:lvl1pPr>
            <a:lvl2pPr marL="685800" indent="-228600" defTabSz="914400">
              <a:lnSpc>
                <a:spcPct val="90000"/>
              </a:lnSpc>
              <a:spcBef>
                <a:spcPts val="500"/>
              </a:spcBef>
              <a:buFont typeface="Arial" panose="020B0604020202020204" pitchFamily="34" charset="0"/>
              <a:buChar char="•"/>
              <a:defRPr sz="2400"/>
            </a:lvl2pPr>
            <a:lvl3pPr marL="1143000" indent="-228600" defTabSz="914400">
              <a:lnSpc>
                <a:spcPct val="90000"/>
              </a:lnSpc>
              <a:spcBef>
                <a:spcPts val="500"/>
              </a:spcBef>
              <a:buFont typeface="Arial" panose="020B0604020202020204" pitchFamily="34" charset="0"/>
              <a:buChar char="•"/>
              <a:defRPr sz="2000"/>
            </a:lvl3pPr>
            <a:lvl4pPr marL="1600200" indent="-228600" defTabSz="914400">
              <a:lnSpc>
                <a:spcPct val="90000"/>
              </a:lnSpc>
              <a:spcBef>
                <a:spcPts val="500"/>
              </a:spcBef>
              <a:buFont typeface="Arial" panose="020B0604020202020204" pitchFamily="34" charset="0"/>
              <a:buChar char="•"/>
            </a:lvl4pPr>
            <a:lvl5pPr marL="2057400" indent="-228600" defTabSz="914400">
              <a:lnSpc>
                <a:spcPct val="90000"/>
              </a:lnSpc>
              <a:spcBef>
                <a:spcPts val="500"/>
              </a:spcBef>
              <a:buFont typeface="Arial" panose="020B0604020202020204" pitchFamily="34" charset="0"/>
              <a:buChar char="•"/>
            </a:lvl5pPr>
            <a:lvl6pPr marL="2514600" indent="-228600" defTabSz="914400">
              <a:lnSpc>
                <a:spcPct val="90000"/>
              </a:lnSpc>
              <a:spcBef>
                <a:spcPts val="500"/>
              </a:spcBef>
              <a:buFont typeface="Arial" panose="020B0604020202020204" pitchFamily="34" charset="0"/>
              <a:buChar char="•"/>
            </a:lvl6pPr>
            <a:lvl7pPr marL="2971800" indent="-228600" defTabSz="914400">
              <a:lnSpc>
                <a:spcPct val="90000"/>
              </a:lnSpc>
              <a:spcBef>
                <a:spcPts val="500"/>
              </a:spcBef>
              <a:buFont typeface="Arial" panose="020B0604020202020204" pitchFamily="34" charset="0"/>
              <a:buChar char="•"/>
            </a:lvl7pPr>
            <a:lvl8pPr marL="3429000" indent="-228600" defTabSz="914400">
              <a:lnSpc>
                <a:spcPct val="90000"/>
              </a:lnSpc>
              <a:spcBef>
                <a:spcPts val="500"/>
              </a:spcBef>
              <a:buFont typeface="Arial" panose="020B0604020202020204" pitchFamily="34" charset="0"/>
              <a:buChar char="•"/>
            </a:lvl8pPr>
            <a:lvl9pPr marL="3886200" indent="-228600" defTabSz="914400">
              <a:lnSpc>
                <a:spcPct val="90000"/>
              </a:lnSpc>
              <a:spcBef>
                <a:spcPts val="500"/>
              </a:spcBef>
              <a:buFont typeface="Arial" panose="020B0604020202020204" pitchFamily="34" charset="0"/>
              <a:buChar char="•"/>
            </a:lvl9pPr>
          </a:lstStyle>
          <a:p>
            <a:pPr marL="57150" indent="0" algn="l">
              <a:lnSpc>
                <a:spcPct val="100000"/>
              </a:lnSpc>
              <a:spcAft>
                <a:spcPts val="4800"/>
              </a:spcAft>
              <a:buClr>
                <a:srgbClr val="C00000"/>
              </a:buClr>
            </a:pPr>
            <a:r>
              <a:rPr lang="en-US" sz="2400" b="1" baseline="0" dirty="0"/>
              <a:t>Tyrants may be permitted for a time to boast and bluster, oppressing the church and hindering the spread of the gospel.</a:t>
            </a:r>
          </a:p>
          <a:p>
            <a:pPr marL="57150" indent="0" algn="l">
              <a:lnSpc>
                <a:spcPct val="100000"/>
              </a:lnSpc>
              <a:spcAft>
                <a:spcPts val="4800"/>
              </a:spcAft>
              <a:buClr>
                <a:srgbClr val="C00000"/>
              </a:buClr>
            </a:pPr>
            <a:r>
              <a:rPr lang="en-US" sz="2400" b="1" baseline="0" dirty="0"/>
              <a:t>Tyrants will not last, in the end, their empires will be broken, and their pride humbled.</a:t>
            </a:r>
          </a:p>
          <a:p>
            <a:pPr marL="57150" indent="0" algn="l">
              <a:lnSpc>
                <a:spcPct val="100000"/>
              </a:lnSpc>
              <a:spcAft>
                <a:spcPts val="4800"/>
              </a:spcAft>
              <a:buClr>
                <a:srgbClr val="C00000"/>
              </a:buClr>
            </a:pPr>
            <a:r>
              <a:rPr lang="en-US" sz="2400" b="1" baseline="0" dirty="0"/>
              <a:t>The pendulum may swing against us for a while, but in the end God’s will and His plans will prevail.</a:t>
            </a:r>
          </a:p>
        </p:txBody>
      </p:sp>
      <p:sp>
        <p:nvSpPr>
          <p:cNvPr id="6" name="Rectangle 4">
            <a:extLst>
              <a:ext uri="{FF2B5EF4-FFF2-40B4-BE49-F238E27FC236}">
                <a16:creationId xmlns:a16="http://schemas.microsoft.com/office/drawing/2014/main" id="{96D35C99-2711-43DD-BCB2-069CC0259745}"/>
              </a:ext>
            </a:extLst>
          </p:cNvPr>
          <p:cNvSpPr>
            <a:spLocks noGrp="1" noChangeArrowheads="1"/>
          </p:cNvSpPr>
          <p:nvPr>
            <p:ph type="dt" sz="half" idx="10"/>
          </p:nvPr>
        </p:nvSpPr>
        <p:spPr>
          <a:xfrm>
            <a:off x="0" y="6492875"/>
            <a:ext cx="2743200" cy="365125"/>
          </a:xfrm>
        </p:spPr>
        <p:txBody>
          <a:bodyPr vert="horz" lIns="91440" tIns="45720" rIns="91440" bIns="45720" rtlCol="0" anchor="ctr">
            <a:normAutofit/>
          </a:bodyPr>
          <a:lstStyle>
            <a:lvl1pPr>
              <a:defRPr sz="900" b="1">
                <a:solidFill>
                  <a:schemeClr val="bg1"/>
                </a:solidFill>
                <a:latin typeface="+mn-lt"/>
              </a:defRPr>
            </a:lvl1pPr>
          </a:lstStyle>
          <a:p>
            <a:pPr defTabSz="914400">
              <a:spcAft>
                <a:spcPts val="600"/>
              </a:spcAft>
              <a:defRPr/>
            </a:pPr>
            <a:r>
              <a:rPr lang="en-US" altLang="en-US" sz="800" dirty="0">
                <a:solidFill>
                  <a:schemeClr val="tx1">
                    <a:lumMod val="50000"/>
                    <a:lumOff val="50000"/>
                  </a:schemeClr>
                </a:solidFill>
                <a:latin typeface="Segoe UI" panose="020B0502040204020203" pitchFamily="34" charset="0"/>
                <a:cs typeface="Segoe UI" panose="020B0502040204020203" pitchFamily="34" charset="0"/>
              </a:rPr>
              <a:t>© Eric F. Glover 2021</a:t>
            </a:r>
            <a:endParaRPr lang="en-US" altLang="en-US" sz="800" b="1" dirty="0">
              <a:solidFill>
                <a:schemeClr val="tx1">
                  <a:lumMod val="50000"/>
                  <a:lumOff val="50000"/>
                </a:schemeClr>
              </a:solidFill>
              <a:latin typeface="Segoe UI" panose="020B0502040204020203" pitchFamily="34" charset="0"/>
              <a:cs typeface="Segoe UI" panose="020B0502040204020203" pitchFamily="34" charset="0"/>
            </a:endParaRPr>
          </a:p>
        </p:txBody>
      </p:sp>
      <p:sp>
        <p:nvSpPr>
          <p:cNvPr id="8" name="Rectangle 6">
            <a:extLst>
              <a:ext uri="{FF2B5EF4-FFF2-40B4-BE49-F238E27FC236}">
                <a16:creationId xmlns:a16="http://schemas.microsoft.com/office/drawing/2014/main" id="{67F5462F-1EAF-481E-9E06-460CAB3C384C}"/>
              </a:ext>
            </a:extLst>
          </p:cNvPr>
          <p:cNvSpPr>
            <a:spLocks noGrp="1" noChangeArrowheads="1"/>
          </p:cNvSpPr>
          <p:nvPr>
            <p:ph type="sldNum" sz="quarter" idx="12"/>
          </p:nvPr>
        </p:nvSpPr>
        <p:spPr>
          <a:xfrm>
            <a:off x="11658600" y="6455431"/>
            <a:ext cx="445913" cy="365125"/>
          </a:xfrm>
        </p:spPr>
        <p:txBody>
          <a:bodyPr vert="horz" lIns="91440" tIns="45720" rIns="91440" bIns="45720" rtlCol="0" anchor="ctr">
            <a:normAutofit/>
          </a:bodyPr>
          <a:lstStyle>
            <a:lvl1pPr>
              <a:defRPr sz="1200" b="1">
                <a:solidFill>
                  <a:schemeClr val="bg1"/>
                </a:solidFill>
                <a:latin typeface="+mn-lt"/>
              </a:defRPr>
            </a:lvl1pPr>
          </a:lstStyle>
          <a:p>
            <a:pPr defTabSz="914400">
              <a:spcAft>
                <a:spcPts val="600"/>
              </a:spcAft>
              <a:defRPr/>
            </a:pPr>
            <a:fld id="{525D6D22-F3CC-406C-AB7C-C30BB762FCEA}" type="slidenum">
              <a:rPr lang="en-US" altLang="en-US" sz="1000">
                <a:solidFill>
                  <a:schemeClr val="tx1">
                    <a:lumMod val="50000"/>
                    <a:lumOff val="50000"/>
                  </a:schemeClr>
                </a:solidFill>
                <a:latin typeface="Segoe UI Semibold" panose="020B0702040204020203" pitchFamily="34" charset="0"/>
                <a:cs typeface="Segoe UI Semibold" panose="020B0702040204020203" pitchFamily="34" charset="0"/>
              </a:rPr>
              <a:pPr defTabSz="914400">
                <a:spcAft>
                  <a:spcPts val="600"/>
                </a:spcAft>
                <a:defRPr/>
              </a:pPr>
              <a:t>16</a:t>
            </a:fld>
            <a:endParaRPr lang="en-US" altLang="en-US" sz="1000" dirty="0">
              <a:solidFill>
                <a:schemeClr val="tx1">
                  <a:lumMod val="50000"/>
                  <a:lumOff val="50000"/>
                </a:schemeClr>
              </a:solidFill>
              <a:latin typeface="Segoe UI Semibold" panose="020B0702040204020203" pitchFamily="34" charset="0"/>
              <a:cs typeface="Segoe UI Semibold" panose="020B0702040204020203" pitchFamily="34" charset="0"/>
            </a:endParaRPr>
          </a:p>
        </p:txBody>
      </p:sp>
      <p:grpSp>
        <p:nvGrpSpPr>
          <p:cNvPr id="25" name="Group 24">
            <a:extLst>
              <a:ext uri="{FF2B5EF4-FFF2-40B4-BE49-F238E27FC236}">
                <a16:creationId xmlns:a16="http://schemas.microsoft.com/office/drawing/2014/main" id="{8F1999BE-8B44-4A76-8437-305E25899994}"/>
              </a:ext>
            </a:extLst>
          </p:cNvPr>
          <p:cNvGrpSpPr/>
          <p:nvPr/>
        </p:nvGrpSpPr>
        <p:grpSpPr>
          <a:xfrm>
            <a:off x="833778" y="3612938"/>
            <a:ext cx="274320" cy="274320"/>
            <a:chOff x="1143000" y="5714999"/>
            <a:chExt cx="457200" cy="457200"/>
          </a:xfrm>
        </p:grpSpPr>
        <p:sp>
          <p:nvSpPr>
            <p:cNvPr id="26" name="Oval 25">
              <a:extLst>
                <a:ext uri="{FF2B5EF4-FFF2-40B4-BE49-F238E27FC236}">
                  <a16:creationId xmlns:a16="http://schemas.microsoft.com/office/drawing/2014/main" id="{B5E5FDA1-E7C7-45FF-9AEB-3F5D840AC6D8}"/>
                </a:ext>
              </a:extLst>
            </p:cNvPr>
            <p:cNvSpPr/>
            <p:nvPr/>
          </p:nvSpPr>
          <p:spPr>
            <a:xfrm>
              <a:off x="1143000" y="5714999"/>
              <a:ext cx="457200" cy="457200"/>
            </a:xfrm>
            <a:prstGeom prst="ellipse">
              <a:avLst/>
            </a:prstGeom>
            <a:solidFill>
              <a:schemeClr val="accent1">
                <a:lumMod val="50000"/>
              </a:schemeClr>
            </a:solid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27" name="Graphic 26" descr="Checkmark with solid fill">
              <a:extLst>
                <a:ext uri="{FF2B5EF4-FFF2-40B4-BE49-F238E27FC236}">
                  <a16:creationId xmlns:a16="http://schemas.microsoft.com/office/drawing/2014/main" id="{75E339BE-DD28-4E68-AFAD-91D06D99E69B}"/>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228134" y="5815374"/>
              <a:ext cx="274320" cy="274320"/>
            </a:xfrm>
            <a:prstGeom prst="rect">
              <a:avLst/>
            </a:prstGeom>
          </p:spPr>
        </p:pic>
      </p:grpSp>
      <p:grpSp>
        <p:nvGrpSpPr>
          <p:cNvPr id="28" name="Group 27">
            <a:extLst>
              <a:ext uri="{FF2B5EF4-FFF2-40B4-BE49-F238E27FC236}">
                <a16:creationId xmlns:a16="http://schemas.microsoft.com/office/drawing/2014/main" id="{89150821-2D35-4A09-8310-78CE6C582089}"/>
              </a:ext>
            </a:extLst>
          </p:cNvPr>
          <p:cNvGrpSpPr/>
          <p:nvPr/>
        </p:nvGrpSpPr>
        <p:grpSpPr>
          <a:xfrm>
            <a:off x="837562" y="2262934"/>
            <a:ext cx="274320" cy="274320"/>
            <a:chOff x="1143000" y="5714999"/>
            <a:chExt cx="457200" cy="457200"/>
          </a:xfrm>
        </p:grpSpPr>
        <p:sp>
          <p:nvSpPr>
            <p:cNvPr id="29" name="Oval 28">
              <a:extLst>
                <a:ext uri="{FF2B5EF4-FFF2-40B4-BE49-F238E27FC236}">
                  <a16:creationId xmlns:a16="http://schemas.microsoft.com/office/drawing/2014/main" id="{8E7AE4D8-00A4-4F13-95A8-4B7B5255E783}"/>
                </a:ext>
              </a:extLst>
            </p:cNvPr>
            <p:cNvSpPr/>
            <p:nvPr/>
          </p:nvSpPr>
          <p:spPr>
            <a:xfrm>
              <a:off x="1143000" y="5714999"/>
              <a:ext cx="457200" cy="457200"/>
            </a:xfrm>
            <a:prstGeom prst="ellipse">
              <a:avLst/>
            </a:prstGeom>
            <a:solidFill>
              <a:schemeClr val="accent1">
                <a:lumMod val="50000"/>
              </a:schemeClr>
            </a:solid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30" name="Graphic 29" descr="Checkmark with solid fill">
              <a:extLst>
                <a:ext uri="{FF2B5EF4-FFF2-40B4-BE49-F238E27FC236}">
                  <a16:creationId xmlns:a16="http://schemas.microsoft.com/office/drawing/2014/main" id="{BEA30749-274A-4984-A141-E06C79978C5C}"/>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228134" y="5815374"/>
              <a:ext cx="274320" cy="274320"/>
            </a:xfrm>
            <a:prstGeom prst="rect">
              <a:avLst/>
            </a:prstGeom>
          </p:spPr>
        </p:pic>
      </p:grpSp>
      <p:sp>
        <p:nvSpPr>
          <p:cNvPr id="20" name="Rectangle: Rounded Corners 19">
            <a:extLst>
              <a:ext uri="{FF2B5EF4-FFF2-40B4-BE49-F238E27FC236}">
                <a16:creationId xmlns:a16="http://schemas.microsoft.com/office/drawing/2014/main" id="{E03887FE-C834-462E-8DBD-0088E88D66EA}"/>
              </a:ext>
            </a:extLst>
          </p:cNvPr>
          <p:cNvSpPr/>
          <p:nvPr/>
        </p:nvSpPr>
        <p:spPr bwMode="auto">
          <a:xfrm>
            <a:off x="114028" y="229937"/>
            <a:ext cx="11658599" cy="1033669"/>
          </a:xfrm>
          <a:prstGeom prst="roundRect">
            <a:avLst/>
          </a:prstGeom>
          <a:scene3d>
            <a:camera prst="orthographicFront">
              <a:rot lat="0" lon="0" rev="0"/>
            </a:camera>
            <a:lightRig rig="soft" dir="t">
              <a:rot lat="0" lon="0" rev="0"/>
            </a:lightRig>
          </a:scene3d>
        </p:spPr>
        <p:txBody>
          <a:bodyPr vert="horz" lIns="91440" tIns="45720" rIns="91440" bIns="45720" numCol="1" rtlCol="0" anchor="ctr" anchorCtr="0" compatLnSpc="1">
            <a:prstTxWarp prst="textNoShape">
              <a:avLst/>
            </a:prstTxWarp>
            <a:noAutofit/>
            <a:sp3d extrusionH="57150">
              <a:bevelT w="38100" h="38100"/>
            </a:sp3d>
          </a:bodyPr>
          <a:lstStyle/>
          <a:p>
            <a:pPr defTabSz="914400">
              <a:lnSpc>
                <a:spcPct val="110000"/>
              </a:lnSpc>
              <a:spcBef>
                <a:spcPct val="0"/>
              </a:spcBef>
              <a:spcAft>
                <a:spcPts val="600"/>
              </a:spcAft>
              <a:tabLst>
                <a:tab pos="11255375" algn="r"/>
              </a:tabLst>
            </a:pPr>
            <a:r>
              <a:rPr lang="en-US" sz="6600" b="1" dirty="0">
                <a:solidFill>
                  <a:schemeClr val="accent4"/>
                </a:solidFill>
                <a:effectLst>
                  <a:outerShdw blurRad="38100" dist="38100" dir="2700000" algn="tl">
                    <a:srgbClr val="000000">
                      <a:alpha val="43137"/>
                    </a:srgbClr>
                  </a:outerShdw>
                </a:effectLst>
                <a:latin typeface="Lucida Handwriting" panose="03010101010101010101" pitchFamily="66" charset="0"/>
              </a:rPr>
              <a:t>IN</a:t>
            </a:r>
            <a:endParaRPr lang="en-US" sz="3600" kern="1200" dirty="0">
              <a:solidFill>
                <a:schemeClr val="accent4"/>
              </a:solidFill>
              <a:latin typeface="Segoe UI" panose="020B0502040204020203" pitchFamily="34" charset="0"/>
              <a:ea typeface="+mj-ea"/>
              <a:cs typeface="Segoe UI" panose="020B0502040204020203" pitchFamily="34" charset="0"/>
            </a:endParaRPr>
          </a:p>
        </p:txBody>
      </p:sp>
      <p:grpSp>
        <p:nvGrpSpPr>
          <p:cNvPr id="22" name="Group 21">
            <a:extLst>
              <a:ext uri="{FF2B5EF4-FFF2-40B4-BE49-F238E27FC236}">
                <a16:creationId xmlns:a16="http://schemas.microsoft.com/office/drawing/2014/main" id="{F85CA30C-D091-461B-98CC-E3B3D509CB73}"/>
              </a:ext>
            </a:extLst>
          </p:cNvPr>
          <p:cNvGrpSpPr/>
          <p:nvPr/>
        </p:nvGrpSpPr>
        <p:grpSpPr>
          <a:xfrm>
            <a:off x="824103" y="4962942"/>
            <a:ext cx="274320" cy="274320"/>
            <a:chOff x="1143000" y="5714999"/>
            <a:chExt cx="457200" cy="457200"/>
          </a:xfrm>
        </p:grpSpPr>
        <p:sp>
          <p:nvSpPr>
            <p:cNvPr id="23" name="Oval 22">
              <a:extLst>
                <a:ext uri="{FF2B5EF4-FFF2-40B4-BE49-F238E27FC236}">
                  <a16:creationId xmlns:a16="http://schemas.microsoft.com/office/drawing/2014/main" id="{5C61227E-8E3E-4B2D-8F7B-D83D808A53F6}"/>
                </a:ext>
              </a:extLst>
            </p:cNvPr>
            <p:cNvSpPr/>
            <p:nvPr/>
          </p:nvSpPr>
          <p:spPr>
            <a:xfrm>
              <a:off x="1143000" y="5714999"/>
              <a:ext cx="457200" cy="457200"/>
            </a:xfrm>
            <a:prstGeom prst="ellipse">
              <a:avLst/>
            </a:prstGeom>
            <a:solidFill>
              <a:schemeClr val="accent1">
                <a:lumMod val="50000"/>
              </a:schemeClr>
            </a:solid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32" name="Graphic 31" descr="Checkmark with solid fill">
              <a:extLst>
                <a:ext uri="{FF2B5EF4-FFF2-40B4-BE49-F238E27FC236}">
                  <a16:creationId xmlns:a16="http://schemas.microsoft.com/office/drawing/2014/main" id="{BEEEB787-BB39-4D91-856C-AEC5B7DF939A}"/>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228134" y="5815374"/>
              <a:ext cx="274320" cy="274320"/>
            </a:xfrm>
            <a:prstGeom prst="rect">
              <a:avLst/>
            </a:prstGeom>
          </p:spPr>
        </p:pic>
      </p:grpSp>
    </p:spTree>
    <p:extLst>
      <p:ext uri="{BB962C8B-B14F-4D97-AF65-F5344CB8AC3E}">
        <p14:creationId xmlns:p14="http://schemas.microsoft.com/office/powerpoint/2010/main" val="1356704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5"/>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7">
                                            <p:txEl>
                                              <p:pRg st="2" end="2"/>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2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3" name="Rectangle 12">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Rectangle 14">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Rectangle 16">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Rectangle 18">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Rectangle 20">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Rectangle: Rounded Corners 3">
            <a:extLst>
              <a:ext uri="{FF2B5EF4-FFF2-40B4-BE49-F238E27FC236}">
                <a16:creationId xmlns:a16="http://schemas.microsoft.com/office/drawing/2014/main" id="{3557725F-5149-44D1-ACB7-626F0A6DFEE8}"/>
              </a:ext>
            </a:extLst>
          </p:cNvPr>
          <p:cNvSpPr/>
          <p:nvPr/>
        </p:nvSpPr>
        <p:spPr bwMode="auto">
          <a:xfrm>
            <a:off x="152400" y="261731"/>
            <a:ext cx="11658599" cy="1033669"/>
          </a:xfrm>
          <a:prstGeom prst="roundRect">
            <a:avLst/>
          </a:prstGeom>
          <a:scene3d>
            <a:camera prst="orthographicFront">
              <a:rot lat="0" lon="0" rev="0"/>
            </a:camera>
            <a:lightRig rig="soft" dir="t">
              <a:rot lat="0" lon="0" rev="0"/>
            </a:lightRig>
          </a:scene3d>
        </p:spPr>
        <p:txBody>
          <a:bodyPr vert="horz" lIns="91440" tIns="45720" rIns="91440" bIns="45720" numCol="1" rtlCol="0" anchor="ctr" anchorCtr="0" compatLnSpc="1">
            <a:prstTxWarp prst="textNoShape">
              <a:avLst/>
            </a:prstTxWarp>
            <a:noAutofit/>
          </a:bodyPr>
          <a:lstStyle/>
          <a:p>
            <a:pPr defTabSz="914400">
              <a:lnSpc>
                <a:spcPct val="110000"/>
              </a:lnSpc>
              <a:spcBef>
                <a:spcPct val="0"/>
              </a:spcBef>
              <a:spcAft>
                <a:spcPts val="600"/>
              </a:spcAft>
              <a:tabLst>
                <a:tab pos="11255375" algn="r"/>
              </a:tabLst>
            </a:pPr>
            <a:r>
              <a:rPr lang="en-US" sz="6600" b="1" dirty="0">
                <a:solidFill>
                  <a:schemeClr val="bg1"/>
                </a:solidFill>
                <a:effectLst>
                  <a:outerShdw blurRad="38100" dist="38100" dir="2700000" algn="tl">
                    <a:srgbClr val="000000">
                      <a:alpha val="43137"/>
                    </a:srgbClr>
                  </a:outerShdw>
                </a:effectLst>
                <a:latin typeface="Lucida Handwriting" panose="03010101010101010101" pitchFamily="66" charset="0"/>
              </a:rPr>
              <a:t>IN</a:t>
            </a:r>
            <a:r>
              <a:rPr lang="en-US" b="1" dirty="0">
                <a:solidFill>
                  <a:schemeClr val="bg1"/>
                </a:solidFill>
                <a:effectLst>
                  <a:outerShdw blurRad="38100" dist="38100" dir="2700000" algn="tl">
                    <a:srgbClr val="000000">
                      <a:alpha val="43137"/>
                    </a:srgbClr>
                  </a:outerShdw>
                </a:effectLst>
                <a:latin typeface="Lucida Handwriting" panose="03010101010101010101" pitchFamily="66" charset="0"/>
              </a:rPr>
              <a:t> </a:t>
            </a:r>
            <a:r>
              <a:rPr lang="en-US" sz="5400" b="1" i="1" cap="small" spc="500" dirty="0">
                <a:solidFill>
                  <a:schemeClr val="bg1"/>
                </a:solidFill>
                <a:effectLst>
                  <a:outerShdw blurRad="38100" dist="38100" dir="2700000" algn="tl">
                    <a:srgbClr val="000000">
                      <a:alpha val="43137"/>
                    </a:srgbClr>
                  </a:outerShdw>
                </a:effectLst>
                <a:latin typeface="Segoe UI" panose="020B0502040204020203" pitchFamily="34" charset="0"/>
                <a:cs typeface="Segoe UI" panose="020B0502040204020203" pitchFamily="34" charset="0"/>
              </a:rPr>
              <a:t>p</a:t>
            </a:r>
            <a:r>
              <a:rPr lang="en-US" sz="4000" b="1" i="1" cap="small" spc="500" dirty="0">
                <a:solidFill>
                  <a:schemeClr val="bg1"/>
                </a:solidFill>
                <a:effectLst>
                  <a:outerShdw blurRad="38100" dist="38100" dir="2700000" algn="tl">
                    <a:srgbClr val="000000">
                      <a:alpha val="43137"/>
                    </a:srgbClr>
                  </a:outerShdw>
                </a:effectLst>
                <a:latin typeface="Segoe UI" panose="020B0502040204020203" pitchFamily="34" charset="0"/>
                <a:cs typeface="Segoe UI" panose="020B0502040204020203" pitchFamily="34" charset="0"/>
              </a:rPr>
              <a:t>owered </a:t>
            </a:r>
            <a:r>
              <a:rPr lang="en-US" sz="5400" b="1" i="1" cap="small" spc="500" dirty="0">
                <a:solidFill>
                  <a:schemeClr val="bg1"/>
                </a:solidFill>
                <a:effectLst>
                  <a:outerShdw blurRad="38100" dist="38100" dir="2700000" algn="tl">
                    <a:srgbClr val="000000">
                      <a:alpha val="43137"/>
                    </a:srgbClr>
                  </a:outerShdw>
                </a:effectLst>
                <a:latin typeface="Segoe UI" panose="020B0502040204020203" pitchFamily="34" charset="0"/>
                <a:cs typeface="Segoe UI" panose="020B0502040204020203" pitchFamily="34" charset="0"/>
              </a:rPr>
              <a:t>D</a:t>
            </a:r>
            <a:r>
              <a:rPr lang="en-US" sz="4000" b="1" i="1" cap="small" spc="500" dirty="0">
                <a:solidFill>
                  <a:schemeClr val="bg1"/>
                </a:solidFill>
                <a:effectLst>
                  <a:outerShdw blurRad="38100" dist="38100" dir="2700000" algn="tl">
                    <a:srgbClr val="000000">
                      <a:alpha val="43137"/>
                    </a:srgbClr>
                  </a:outerShdw>
                </a:effectLst>
                <a:latin typeface="Segoe UI" panose="020B0502040204020203" pitchFamily="34" charset="0"/>
                <a:cs typeface="Segoe UI" panose="020B0502040204020203" pitchFamily="34" charset="0"/>
              </a:rPr>
              <a:t>iscipleship</a:t>
            </a:r>
            <a:endParaRPr lang="en-US" sz="3600" kern="1200" dirty="0">
              <a:solidFill>
                <a:schemeClr val="bg1"/>
              </a:solidFill>
              <a:latin typeface="Segoe UI" panose="020B0502040204020203" pitchFamily="34" charset="0"/>
              <a:ea typeface="+mj-ea"/>
              <a:cs typeface="Segoe UI" panose="020B0502040204020203" pitchFamily="34" charset="0"/>
            </a:endParaRPr>
          </a:p>
        </p:txBody>
      </p:sp>
      <p:sp>
        <p:nvSpPr>
          <p:cNvPr id="7" name="Content Placeholder 2">
            <a:extLst>
              <a:ext uri="{FF2B5EF4-FFF2-40B4-BE49-F238E27FC236}">
                <a16:creationId xmlns:a16="http://schemas.microsoft.com/office/drawing/2014/main" id="{171BDC59-AB62-4E3E-98ED-9552F438EE52}"/>
              </a:ext>
            </a:extLst>
          </p:cNvPr>
          <p:cNvSpPr txBox="1">
            <a:spLocks/>
          </p:cNvSpPr>
          <p:nvPr/>
        </p:nvSpPr>
        <p:spPr bwMode="auto">
          <a:xfrm>
            <a:off x="1144044" y="1999551"/>
            <a:ext cx="10049465" cy="4077009"/>
          </a:xfrm>
          <a:prstGeom prst="rect">
            <a:avLst/>
          </a:prstGeom>
          <a:scene3d>
            <a:camera prst="orthographicFront">
              <a:rot lat="0" lon="0" rev="0"/>
            </a:camera>
            <a:lightRig rig="soft" dir="t">
              <a:rot lat="0" lon="0" rev="0"/>
            </a:lightRig>
          </a:scene3d>
        </p:spPr>
        <p:txBody>
          <a:bodyPr vert="horz" lIns="91440" tIns="45720" rIns="91440" bIns="45720" numCol="1" rtlCol="0" anchor="t" anchorCtr="0" compatLnSpc="1">
            <a:prstTxWarp prst="textNoShape">
              <a:avLst/>
            </a:prstTxWarp>
            <a:noAutofit/>
          </a:bodyPr>
          <a:lstStyle>
            <a:lvl1pPr indent="460375" algn="just" defTabSz="914400">
              <a:lnSpc>
                <a:spcPct val="125000"/>
              </a:lnSpc>
              <a:spcBef>
                <a:spcPts val="0"/>
              </a:spcBef>
              <a:buFont typeface="Arial" panose="020B0604020202020204" pitchFamily="34" charset="0"/>
              <a:buNone/>
              <a:defRPr spc="-25" baseline="30000">
                <a:effectLst/>
                <a:latin typeface="Segoe UI Semibold" panose="020B0702040204020203" pitchFamily="34" charset="0"/>
                <a:ea typeface="Times New Roman" panose="02020603050405020304" pitchFamily="18" charset="0"/>
                <a:cs typeface="Segoe UI Semibold" panose="020B0702040204020203" pitchFamily="34" charset="0"/>
              </a:defRPr>
            </a:lvl1pPr>
            <a:lvl2pPr marL="685800" indent="-228600" defTabSz="914400">
              <a:lnSpc>
                <a:spcPct val="90000"/>
              </a:lnSpc>
              <a:spcBef>
                <a:spcPts val="500"/>
              </a:spcBef>
              <a:buFont typeface="Arial" panose="020B0604020202020204" pitchFamily="34" charset="0"/>
              <a:buChar char="•"/>
              <a:defRPr sz="2400"/>
            </a:lvl2pPr>
            <a:lvl3pPr marL="1143000" indent="-228600" defTabSz="914400">
              <a:lnSpc>
                <a:spcPct val="90000"/>
              </a:lnSpc>
              <a:spcBef>
                <a:spcPts val="500"/>
              </a:spcBef>
              <a:buFont typeface="Arial" panose="020B0604020202020204" pitchFamily="34" charset="0"/>
              <a:buChar char="•"/>
              <a:defRPr sz="2000"/>
            </a:lvl3pPr>
            <a:lvl4pPr marL="1600200" indent="-228600" defTabSz="914400">
              <a:lnSpc>
                <a:spcPct val="90000"/>
              </a:lnSpc>
              <a:spcBef>
                <a:spcPts val="500"/>
              </a:spcBef>
              <a:buFont typeface="Arial" panose="020B0604020202020204" pitchFamily="34" charset="0"/>
              <a:buChar char="•"/>
            </a:lvl4pPr>
            <a:lvl5pPr marL="2057400" indent="-228600" defTabSz="914400">
              <a:lnSpc>
                <a:spcPct val="90000"/>
              </a:lnSpc>
              <a:spcBef>
                <a:spcPts val="500"/>
              </a:spcBef>
              <a:buFont typeface="Arial" panose="020B0604020202020204" pitchFamily="34" charset="0"/>
              <a:buChar char="•"/>
            </a:lvl5pPr>
            <a:lvl6pPr marL="2514600" indent="-228600" defTabSz="914400">
              <a:lnSpc>
                <a:spcPct val="90000"/>
              </a:lnSpc>
              <a:spcBef>
                <a:spcPts val="500"/>
              </a:spcBef>
              <a:buFont typeface="Arial" panose="020B0604020202020204" pitchFamily="34" charset="0"/>
              <a:buChar char="•"/>
            </a:lvl6pPr>
            <a:lvl7pPr marL="2971800" indent="-228600" defTabSz="914400">
              <a:lnSpc>
                <a:spcPct val="90000"/>
              </a:lnSpc>
              <a:spcBef>
                <a:spcPts val="500"/>
              </a:spcBef>
              <a:buFont typeface="Arial" panose="020B0604020202020204" pitchFamily="34" charset="0"/>
              <a:buChar char="•"/>
            </a:lvl7pPr>
            <a:lvl8pPr marL="3429000" indent="-228600" defTabSz="914400">
              <a:lnSpc>
                <a:spcPct val="90000"/>
              </a:lnSpc>
              <a:spcBef>
                <a:spcPts val="500"/>
              </a:spcBef>
              <a:buFont typeface="Arial" panose="020B0604020202020204" pitchFamily="34" charset="0"/>
              <a:buChar char="•"/>
            </a:lvl8pPr>
            <a:lvl9pPr marL="3886200" indent="-228600" defTabSz="914400">
              <a:lnSpc>
                <a:spcPct val="90000"/>
              </a:lnSpc>
              <a:spcBef>
                <a:spcPts val="500"/>
              </a:spcBef>
              <a:buFont typeface="Arial" panose="020B0604020202020204" pitchFamily="34" charset="0"/>
              <a:buChar char="•"/>
            </a:lvl9pPr>
          </a:lstStyle>
          <a:p>
            <a:pPr marL="57150" indent="0" algn="l">
              <a:lnSpc>
                <a:spcPct val="100000"/>
              </a:lnSpc>
              <a:spcAft>
                <a:spcPts val="2400"/>
              </a:spcAft>
              <a:buClr>
                <a:srgbClr val="C00000"/>
              </a:buClr>
            </a:pPr>
            <a:r>
              <a:rPr lang="en-US" sz="2400" b="1" baseline="0" dirty="0">
                <a:latin typeface="Segoe UI" panose="020B0502040204020203" pitchFamily="34" charset="0"/>
                <a:cs typeface="Segoe UI" panose="020B0502040204020203" pitchFamily="34" charset="0"/>
              </a:rPr>
              <a:t>When dark days come, remember these important Scriptures:</a:t>
            </a:r>
          </a:p>
          <a:p>
            <a:pPr marL="401638" lvl="1" indent="-285750">
              <a:lnSpc>
                <a:spcPct val="100000"/>
              </a:lnSpc>
              <a:spcBef>
                <a:spcPts val="0"/>
              </a:spcBef>
              <a:spcAft>
                <a:spcPts val="3000"/>
              </a:spcAft>
              <a:buClr>
                <a:srgbClr val="C00000"/>
              </a:buClr>
              <a:buFont typeface="Wingdings" panose="05000000000000000000" pitchFamily="2" charset="2"/>
              <a:buChar char="ü"/>
            </a:pPr>
            <a:r>
              <a:rPr lang="en-US" sz="2000" i="1" baseline="0" dirty="0">
                <a:latin typeface="Segoe UI" panose="020B0502040204020203" pitchFamily="34" charset="0"/>
                <a:cs typeface="Segoe UI" panose="020B0502040204020203" pitchFamily="34" charset="0"/>
              </a:rPr>
              <a:t>“Even though I walk through the valley of the shadow of death, I will fear no evil, for you are with me; your rod and your staff, they comfort me.”</a:t>
            </a:r>
            <a:r>
              <a:rPr lang="en-US" sz="2000" baseline="0" dirty="0">
                <a:latin typeface="Segoe UI" panose="020B0502040204020203" pitchFamily="34" charset="0"/>
                <a:cs typeface="Segoe UI" panose="020B0502040204020203" pitchFamily="34" charset="0"/>
              </a:rPr>
              <a:t>  (</a:t>
            </a:r>
            <a:r>
              <a:rPr lang="en-US" sz="2000" baseline="0" dirty="0">
                <a:solidFill>
                  <a:schemeClr val="accent1"/>
                </a:solidFill>
                <a:latin typeface="Segoe UI" panose="020B0502040204020203" pitchFamily="34" charset="0"/>
                <a:cs typeface="Segoe UI" panose="020B0502040204020203" pitchFamily="34" charset="0"/>
              </a:rPr>
              <a:t>Psalm 23:4</a:t>
            </a:r>
            <a:r>
              <a:rPr lang="en-US" sz="2000" baseline="0" dirty="0">
                <a:latin typeface="Segoe UI" panose="020B0502040204020203" pitchFamily="34" charset="0"/>
                <a:cs typeface="Segoe UI" panose="020B0502040204020203" pitchFamily="34" charset="0"/>
              </a:rPr>
              <a:t>)</a:t>
            </a:r>
          </a:p>
          <a:p>
            <a:pPr marL="401638" lvl="1" indent="-285750">
              <a:lnSpc>
                <a:spcPct val="100000"/>
              </a:lnSpc>
              <a:spcBef>
                <a:spcPts val="0"/>
              </a:spcBef>
              <a:spcAft>
                <a:spcPts val="3000"/>
              </a:spcAft>
              <a:buClr>
                <a:srgbClr val="C00000"/>
              </a:buClr>
              <a:buFont typeface="Wingdings" panose="05000000000000000000" pitchFamily="2" charset="2"/>
              <a:buChar char="ü"/>
            </a:pPr>
            <a:r>
              <a:rPr lang="en-US" sz="2000" i="1" baseline="0" dirty="0">
                <a:latin typeface="Segoe UI" panose="020B0502040204020203" pitchFamily="34" charset="0"/>
                <a:cs typeface="Segoe UI" panose="020B0502040204020203" pitchFamily="34" charset="0"/>
              </a:rPr>
              <a:t>“Trust in the LORD with all your heart and lean not on your own understanding; in all your ways acknowledge him, and he will make your paths straight.”</a:t>
            </a:r>
            <a:r>
              <a:rPr lang="en-US" sz="2000" baseline="0" dirty="0">
                <a:latin typeface="Segoe UI" panose="020B0502040204020203" pitchFamily="34" charset="0"/>
                <a:cs typeface="Segoe UI" panose="020B0502040204020203" pitchFamily="34" charset="0"/>
              </a:rPr>
              <a:t>  (</a:t>
            </a:r>
            <a:r>
              <a:rPr lang="en-US" sz="2000" baseline="0" dirty="0">
                <a:solidFill>
                  <a:schemeClr val="accent1"/>
                </a:solidFill>
                <a:latin typeface="Segoe UI" panose="020B0502040204020203" pitchFamily="34" charset="0"/>
                <a:cs typeface="Segoe UI" panose="020B0502040204020203" pitchFamily="34" charset="0"/>
              </a:rPr>
              <a:t>Prov 3:5-6</a:t>
            </a:r>
            <a:r>
              <a:rPr lang="en-US" sz="2000" baseline="0" dirty="0">
                <a:latin typeface="Segoe UI" panose="020B0502040204020203" pitchFamily="34" charset="0"/>
                <a:cs typeface="Segoe UI" panose="020B0502040204020203" pitchFamily="34" charset="0"/>
              </a:rPr>
              <a:t>)</a:t>
            </a:r>
          </a:p>
          <a:p>
            <a:pPr marL="401638" lvl="1" indent="-285750">
              <a:lnSpc>
                <a:spcPct val="100000"/>
              </a:lnSpc>
              <a:spcBef>
                <a:spcPts val="0"/>
              </a:spcBef>
              <a:spcAft>
                <a:spcPts val="3000"/>
              </a:spcAft>
              <a:buClr>
                <a:srgbClr val="C00000"/>
              </a:buClr>
              <a:buFont typeface="Wingdings" panose="05000000000000000000" pitchFamily="2" charset="2"/>
              <a:buChar char="ü"/>
            </a:pPr>
            <a:r>
              <a:rPr lang="en-US" sz="2000" i="1" dirty="0">
                <a:latin typeface="Segoe UI" panose="020B0502040204020203" pitchFamily="34" charset="0"/>
                <a:cs typeface="Segoe UI" panose="020B0502040204020203" pitchFamily="34" charset="0"/>
              </a:rPr>
              <a:t>“</a:t>
            </a:r>
            <a:r>
              <a:rPr lang="en-US" sz="2000" i="1" baseline="0" dirty="0">
                <a:latin typeface="Segoe UI" panose="020B0502040204020203" pitchFamily="34" charset="0"/>
                <a:cs typeface="Segoe UI" panose="020B0502040204020203" pitchFamily="34" charset="0"/>
              </a:rPr>
              <a:t>Now to him who is able to do immeasurably more than all we ask or imagine, according to his power that is at work within us,”</a:t>
            </a:r>
            <a:r>
              <a:rPr lang="en-US" sz="2000" baseline="0" dirty="0">
                <a:latin typeface="Segoe UI" panose="020B0502040204020203" pitchFamily="34" charset="0"/>
                <a:cs typeface="Segoe UI" panose="020B0502040204020203" pitchFamily="34" charset="0"/>
              </a:rPr>
              <a:t> (</a:t>
            </a:r>
            <a:r>
              <a:rPr lang="en-US" sz="2000" baseline="0" dirty="0">
                <a:solidFill>
                  <a:schemeClr val="accent1"/>
                </a:solidFill>
                <a:latin typeface="Segoe UI" panose="020B0502040204020203" pitchFamily="34" charset="0"/>
                <a:cs typeface="Segoe UI" panose="020B0502040204020203" pitchFamily="34" charset="0"/>
              </a:rPr>
              <a:t>Eph 3:20</a:t>
            </a:r>
            <a:r>
              <a:rPr lang="en-US" sz="2000" baseline="0" dirty="0">
                <a:latin typeface="Segoe UI" panose="020B0502040204020203" pitchFamily="34" charset="0"/>
                <a:cs typeface="Segoe UI" panose="020B0502040204020203" pitchFamily="34" charset="0"/>
              </a:rPr>
              <a:t>)</a:t>
            </a:r>
          </a:p>
          <a:p>
            <a:pPr marL="401638" lvl="1" indent="-285750">
              <a:lnSpc>
                <a:spcPct val="100000"/>
              </a:lnSpc>
              <a:spcBef>
                <a:spcPts val="0"/>
              </a:spcBef>
              <a:spcAft>
                <a:spcPts val="3000"/>
              </a:spcAft>
              <a:buClr>
                <a:srgbClr val="C00000"/>
              </a:buClr>
              <a:buFont typeface="Wingdings" panose="05000000000000000000" pitchFamily="2" charset="2"/>
              <a:buChar char="ü"/>
            </a:pPr>
            <a:r>
              <a:rPr lang="en-US" sz="2000" i="1" dirty="0">
                <a:latin typeface="Segoe UI" panose="020B0502040204020203" pitchFamily="34" charset="0"/>
                <a:cs typeface="Segoe UI" panose="020B0502040204020203" pitchFamily="34" charset="0"/>
              </a:rPr>
              <a:t>“For nothing will be impossible with God.”</a:t>
            </a:r>
            <a:r>
              <a:rPr lang="en-US" sz="2000" dirty="0">
                <a:latin typeface="Segoe UI" panose="020B0502040204020203" pitchFamily="34" charset="0"/>
                <a:cs typeface="Segoe UI" panose="020B0502040204020203" pitchFamily="34" charset="0"/>
              </a:rPr>
              <a:t>  (</a:t>
            </a:r>
            <a:r>
              <a:rPr lang="en-US" sz="2000" dirty="0">
                <a:solidFill>
                  <a:schemeClr val="accent1"/>
                </a:solidFill>
                <a:latin typeface="Segoe UI" panose="020B0502040204020203" pitchFamily="34" charset="0"/>
                <a:cs typeface="Segoe UI" panose="020B0502040204020203" pitchFamily="34" charset="0"/>
              </a:rPr>
              <a:t>Luke 1:37</a:t>
            </a:r>
            <a:r>
              <a:rPr lang="en-US" sz="2000" dirty="0">
                <a:latin typeface="Segoe UI" panose="020B0502040204020203" pitchFamily="34" charset="0"/>
                <a:cs typeface="Segoe UI" panose="020B0502040204020203" pitchFamily="34" charset="0"/>
              </a:rPr>
              <a:t>)</a:t>
            </a:r>
            <a:endParaRPr lang="en-US" sz="2000" baseline="0" dirty="0">
              <a:latin typeface="Segoe UI" panose="020B0502040204020203" pitchFamily="34" charset="0"/>
              <a:cs typeface="Segoe UI" panose="020B0502040204020203" pitchFamily="34" charset="0"/>
            </a:endParaRPr>
          </a:p>
        </p:txBody>
      </p:sp>
      <p:sp>
        <p:nvSpPr>
          <p:cNvPr id="6" name="Rectangle 4">
            <a:extLst>
              <a:ext uri="{FF2B5EF4-FFF2-40B4-BE49-F238E27FC236}">
                <a16:creationId xmlns:a16="http://schemas.microsoft.com/office/drawing/2014/main" id="{96D35C99-2711-43DD-BCB2-069CC0259745}"/>
              </a:ext>
            </a:extLst>
          </p:cNvPr>
          <p:cNvSpPr>
            <a:spLocks noGrp="1" noChangeArrowheads="1"/>
          </p:cNvSpPr>
          <p:nvPr>
            <p:ph type="dt" sz="half" idx="10"/>
          </p:nvPr>
        </p:nvSpPr>
        <p:spPr>
          <a:xfrm>
            <a:off x="0" y="6492875"/>
            <a:ext cx="2743200" cy="365125"/>
          </a:xfrm>
        </p:spPr>
        <p:txBody>
          <a:bodyPr vert="horz" lIns="91440" tIns="45720" rIns="91440" bIns="45720" rtlCol="0" anchor="ctr">
            <a:normAutofit/>
          </a:bodyPr>
          <a:lstStyle>
            <a:lvl1pPr>
              <a:defRPr sz="900" b="1">
                <a:solidFill>
                  <a:schemeClr val="bg1"/>
                </a:solidFill>
                <a:latin typeface="+mn-lt"/>
              </a:defRPr>
            </a:lvl1pPr>
          </a:lstStyle>
          <a:p>
            <a:pPr defTabSz="914400">
              <a:spcAft>
                <a:spcPts val="600"/>
              </a:spcAft>
              <a:defRPr/>
            </a:pPr>
            <a:r>
              <a:rPr lang="en-US" altLang="en-US" sz="800" dirty="0">
                <a:solidFill>
                  <a:schemeClr val="tx1">
                    <a:lumMod val="50000"/>
                    <a:lumOff val="50000"/>
                  </a:schemeClr>
                </a:solidFill>
                <a:latin typeface="Segoe UI" panose="020B0502040204020203" pitchFamily="34" charset="0"/>
                <a:cs typeface="Segoe UI" panose="020B0502040204020203" pitchFamily="34" charset="0"/>
              </a:rPr>
              <a:t>© Eric F. Glover 2021</a:t>
            </a:r>
            <a:endParaRPr lang="en-US" altLang="en-US" sz="800" b="1" dirty="0">
              <a:solidFill>
                <a:schemeClr val="tx1">
                  <a:lumMod val="50000"/>
                  <a:lumOff val="50000"/>
                </a:schemeClr>
              </a:solidFill>
              <a:latin typeface="Segoe UI" panose="020B0502040204020203" pitchFamily="34" charset="0"/>
              <a:cs typeface="Segoe UI" panose="020B0502040204020203" pitchFamily="34" charset="0"/>
            </a:endParaRPr>
          </a:p>
        </p:txBody>
      </p:sp>
      <p:sp>
        <p:nvSpPr>
          <p:cNvPr id="8" name="Rectangle 6">
            <a:extLst>
              <a:ext uri="{FF2B5EF4-FFF2-40B4-BE49-F238E27FC236}">
                <a16:creationId xmlns:a16="http://schemas.microsoft.com/office/drawing/2014/main" id="{67F5462F-1EAF-481E-9E06-460CAB3C384C}"/>
              </a:ext>
            </a:extLst>
          </p:cNvPr>
          <p:cNvSpPr>
            <a:spLocks noGrp="1" noChangeArrowheads="1"/>
          </p:cNvSpPr>
          <p:nvPr>
            <p:ph type="sldNum" sz="quarter" idx="12"/>
          </p:nvPr>
        </p:nvSpPr>
        <p:spPr>
          <a:xfrm>
            <a:off x="11658600" y="6455431"/>
            <a:ext cx="445913" cy="365125"/>
          </a:xfrm>
        </p:spPr>
        <p:txBody>
          <a:bodyPr vert="horz" lIns="91440" tIns="45720" rIns="91440" bIns="45720" rtlCol="0" anchor="ctr">
            <a:normAutofit/>
          </a:bodyPr>
          <a:lstStyle>
            <a:lvl1pPr>
              <a:defRPr sz="1200" b="1">
                <a:solidFill>
                  <a:schemeClr val="bg1"/>
                </a:solidFill>
                <a:latin typeface="+mn-lt"/>
              </a:defRPr>
            </a:lvl1pPr>
          </a:lstStyle>
          <a:p>
            <a:pPr defTabSz="914400">
              <a:spcAft>
                <a:spcPts val="600"/>
              </a:spcAft>
              <a:defRPr/>
            </a:pPr>
            <a:fld id="{525D6D22-F3CC-406C-AB7C-C30BB762FCEA}" type="slidenum">
              <a:rPr lang="en-US" altLang="en-US" sz="1000">
                <a:solidFill>
                  <a:schemeClr val="tx1">
                    <a:lumMod val="50000"/>
                    <a:lumOff val="50000"/>
                  </a:schemeClr>
                </a:solidFill>
                <a:latin typeface="Segoe UI Semibold" panose="020B0702040204020203" pitchFamily="34" charset="0"/>
                <a:cs typeface="Segoe UI Semibold" panose="020B0702040204020203" pitchFamily="34" charset="0"/>
              </a:rPr>
              <a:pPr defTabSz="914400">
                <a:spcAft>
                  <a:spcPts val="600"/>
                </a:spcAft>
                <a:defRPr/>
              </a:pPr>
              <a:t>17</a:t>
            </a:fld>
            <a:endParaRPr lang="en-US" altLang="en-US" sz="1000" dirty="0">
              <a:solidFill>
                <a:schemeClr val="tx1">
                  <a:lumMod val="50000"/>
                  <a:lumOff val="50000"/>
                </a:schemeClr>
              </a:solidFill>
              <a:latin typeface="Segoe UI Semibold" panose="020B0702040204020203" pitchFamily="34" charset="0"/>
              <a:cs typeface="Segoe UI Semibold" panose="020B0702040204020203" pitchFamily="34" charset="0"/>
            </a:endParaRPr>
          </a:p>
        </p:txBody>
      </p:sp>
      <p:sp>
        <p:nvSpPr>
          <p:cNvPr id="20" name="Rectangle: Rounded Corners 19">
            <a:extLst>
              <a:ext uri="{FF2B5EF4-FFF2-40B4-BE49-F238E27FC236}">
                <a16:creationId xmlns:a16="http://schemas.microsoft.com/office/drawing/2014/main" id="{E03887FE-C834-462E-8DBD-0088E88D66EA}"/>
              </a:ext>
            </a:extLst>
          </p:cNvPr>
          <p:cNvSpPr/>
          <p:nvPr/>
        </p:nvSpPr>
        <p:spPr bwMode="auto">
          <a:xfrm>
            <a:off x="114028" y="229937"/>
            <a:ext cx="11658599" cy="1033669"/>
          </a:xfrm>
          <a:prstGeom prst="roundRect">
            <a:avLst/>
          </a:prstGeom>
          <a:scene3d>
            <a:camera prst="orthographicFront">
              <a:rot lat="0" lon="0" rev="0"/>
            </a:camera>
            <a:lightRig rig="soft" dir="t">
              <a:rot lat="0" lon="0" rev="0"/>
            </a:lightRig>
          </a:scene3d>
        </p:spPr>
        <p:txBody>
          <a:bodyPr vert="horz" lIns="91440" tIns="45720" rIns="91440" bIns="45720" numCol="1" rtlCol="0" anchor="ctr" anchorCtr="0" compatLnSpc="1">
            <a:prstTxWarp prst="textNoShape">
              <a:avLst/>
            </a:prstTxWarp>
            <a:noAutofit/>
            <a:sp3d extrusionH="57150">
              <a:bevelT w="38100" h="38100"/>
            </a:sp3d>
          </a:bodyPr>
          <a:lstStyle/>
          <a:p>
            <a:pPr defTabSz="914400">
              <a:lnSpc>
                <a:spcPct val="110000"/>
              </a:lnSpc>
              <a:spcBef>
                <a:spcPct val="0"/>
              </a:spcBef>
              <a:spcAft>
                <a:spcPts val="600"/>
              </a:spcAft>
              <a:tabLst>
                <a:tab pos="11255375" algn="r"/>
              </a:tabLst>
            </a:pPr>
            <a:r>
              <a:rPr lang="en-US" sz="6600" b="1" dirty="0">
                <a:solidFill>
                  <a:schemeClr val="accent4"/>
                </a:solidFill>
                <a:effectLst>
                  <a:outerShdw blurRad="38100" dist="38100" dir="2700000" algn="tl">
                    <a:srgbClr val="000000">
                      <a:alpha val="43137"/>
                    </a:srgbClr>
                  </a:outerShdw>
                </a:effectLst>
                <a:latin typeface="Lucida Handwriting" panose="03010101010101010101" pitchFamily="66" charset="0"/>
              </a:rPr>
              <a:t>IN</a:t>
            </a:r>
            <a:endParaRPr lang="en-US" sz="3600" kern="1200" dirty="0">
              <a:solidFill>
                <a:schemeClr val="accent4"/>
              </a:solidFill>
              <a:latin typeface="Segoe UI" panose="020B0502040204020203" pitchFamily="34" charset="0"/>
              <a:ea typeface="+mj-ea"/>
              <a:cs typeface="Segoe UI" panose="020B0502040204020203" pitchFamily="34" charset="0"/>
            </a:endParaRPr>
          </a:p>
        </p:txBody>
      </p:sp>
      <p:pic>
        <p:nvPicPr>
          <p:cNvPr id="10" name="Graphic 9" descr="Target with solid fill">
            <a:extLst>
              <a:ext uri="{FF2B5EF4-FFF2-40B4-BE49-F238E27FC236}">
                <a16:creationId xmlns:a16="http://schemas.microsoft.com/office/drawing/2014/main" id="{A99DA280-B08F-486C-9D09-517D7EBA0617}"/>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685259" y="1965401"/>
            <a:ext cx="548640" cy="548640"/>
          </a:xfrm>
          <a:prstGeom prst="rect">
            <a:avLst/>
          </a:prstGeom>
        </p:spPr>
      </p:pic>
    </p:spTree>
    <p:extLst>
      <p:ext uri="{BB962C8B-B14F-4D97-AF65-F5344CB8AC3E}">
        <p14:creationId xmlns:p14="http://schemas.microsoft.com/office/powerpoint/2010/main" val="41931192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3" name="Rectangle 12">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Rectangle 14">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Rectangle 16">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Rectangle 18">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Rectangle 20">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Rectangle: Rounded Corners 3">
            <a:extLst>
              <a:ext uri="{FF2B5EF4-FFF2-40B4-BE49-F238E27FC236}">
                <a16:creationId xmlns:a16="http://schemas.microsoft.com/office/drawing/2014/main" id="{3557725F-5149-44D1-ACB7-626F0A6DFEE8}"/>
              </a:ext>
            </a:extLst>
          </p:cNvPr>
          <p:cNvSpPr/>
          <p:nvPr/>
        </p:nvSpPr>
        <p:spPr bwMode="auto">
          <a:xfrm>
            <a:off x="152400" y="261731"/>
            <a:ext cx="11658599" cy="1033669"/>
          </a:xfrm>
          <a:prstGeom prst="roundRect">
            <a:avLst/>
          </a:prstGeom>
          <a:scene3d>
            <a:camera prst="orthographicFront">
              <a:rot lat="0" lon="0" rev="0"/>
            </a:camera>
            <a:lightRig rig="soft" dir="t">
              <a:rot lat="0" lon="0" rev="0"/>
            </a:lightRig>
          </a:scene3d>
        </p:spPr>
        <p:txBody>
          <a:bodyPr vert="horz" lIns="91440" tIns="45720" rIns="91440" bIns="45720" numCol="1" rtlCol="0" anchor="ctr" anchorCtr="0" compatLnSpc="1">
            <a:prstTxWarp prst="textNoShape">
              <a:avLst/>
            </a:prstTxWarp>
            <a:noAutofit/>
          </a:bodyPr>
          <a:lstStyle/>
          <a:p>
            <a:pPr defTabSz="914400">
              <a:lnSpc>
                <a:spcPct val="110000"/>
              </a:lnSpc>
              <a:spcBef>
                <a:spcPct val="0"/>
              </a:spcBef>
              <a:spcAft>
                <a:spcPts val="600"/>
              </a:spcAft>
              <a:tabLst>
                <a:tab pos="11255375" algn="r"/>
              </a:tabLst>
            </a:pPr>
            <a:r>
              <a:rPr lang="en-US" sz="6600" b="1" dirty="0">
                <a:solidFill>
                  <a:schemeClr val="bg1"/>
                </a:solidFill>
                <a:effectLst>
                  <a:outerShdw blurRad="38100" dist="38100" dir="2700000" algn="tl">
                    <a:srgbClr val="000000">
                      <a:alpha val="43137"/>
                    </a:srgbClr>
                  </a:outerShdw>
                </a:effectLst>
                <a:latin typeface="Lucida Handwriting" panose="03010101010101010101" pitchFamily="66" charset="0"/>
              </a:rPr>
              <a:t>IN</a:t>
            </a:r>
            <a:r>
              <a:rPr lang="en-US" b="1" dirty="0">
                <a:solidFill>
                  <a:schemeClr val="bg1"/>
                </a:solidFill>
                <a:effectLst>
                  <a:outerShdw blurRad="38100" dist="38100" dir="2700000" algn="tl">
                    <a:srgbClr val="000000">
                      <a:alpha val="43137"/>
                    </a:srgbClr>
                  </a:outerShdw>
                </a:effectLst>
                <a:latin typeface="Lucida Handwriting" panose="03010101010101010101" pitchFamily="66" charset="0"/>
              </a:rPr>
              <a:t> </a:t>
            </a:r>
            <a:r>
              <a:rPr lang="en-US" sz="5400" b="1" i="1" cap="small" spc="500" dirty="0">
                <a:solidFill>
                  <a:schemeClr val="bg1"/>
                </a:solidFill>
                <a:effectLst>
                  <a:outerShdw blurRad="38100" dist="38100" dir="2700000" algn="tl">
                    <a:srgbClr val="000000">
                      <a:alpha val="43137"/>
                    </a:srgbClr>
                  </a:outerShdw>
                </a:effectLst>
                <a:latin typeface="Segoe UI" panose="020B0502040204020203" pitchFamily="34" charset="0"/>
                <a:cs typeface="Segoe UI" panose="020B0502040204020203" pitchFamily="34" charset="0"/>
              </a:rPr>
              <a:t>p</a:t>
            </a:r>
            <a:r>
              <a:rPr lang="en-US" sz="4000" b="1" i="1" cap="small" spc="500" dirty="0">
                <a:solidFill>
                  <a:schemeClr val="bg1"/>
                </a:solidFill>
                <a:effectLst>
                  <a:outerShdw blurRad="38100" dist="38100" dir="2700000" algn="tl">
                    <a:srgbClr val="000000">
                      <a:alpha val="43137"/>
                    </a:srgbClr>
                  </a:outerShdw>
                </a:effectLst>
                <a:latin typeface="Segoe UI" panose="020B0502040204020203" pitchFamily="34" charset="0"/>
                <a:cs typeface="Segoe UI" panose="020B0502040204020203" pitchFamily="34" charset="0"/>
              </a:rPr>
              <a:t>owered </a:t>
            </a:r>
            <a:r>
              <a:rPr lang="en-US" sz="5400" b="1" i="1" cap="small" spc="500" dirty="0">
                <a:solidFill>
                  <a:schemeClr val="bg1"/>
                </a:solidFill>
                <a:effectLst>
                  <a:outerShdw blurRad="38100" dist="38100" dir="2700000" algn="tl">
                    <a:srgbClr val="000000">
                      <a:alpha val="43137"/>
                    </a:srgbClr>
                  </a:outerShdw>
                </a:effectLst>
                <a:latin typeface="Segoe UI" panose="020B0502040204020203" pitchFamily="34" charset="0"/>
                <a:cs typeface="Segoe UI" panose="020B0502040204020203" pitchFamily="34" charset="0"/>
              </a:rPr>
              <a:t>D</a:t>
            </a:r>
            <a:r>
              <a:rPr lang="en-US" sz="4000" b="1" i="1" cap="small" spc="500" dirty="0">
                <a:solidFill>
                  <a:schemeClr val="bg1"/>
                </a:solidFill>
                <a:effectLst>
                  <a:outerShdw blurRad="38100" dist="38100" dir="2700000" algn="tl">
                    <a:srgbClr val="000000">
                      <a:alpha val="43137"/>
                    </a:srgbClr>
                  </a:outerShdw>
                </a:effectLst>
                <a:latin typeface="Segoe UI" panose="020B0502040204020203" pitchFamily="34" charset="0"/>
                <a:cs typeface="Segoe UI" panose="020B0502040204020203" pitchFamily="34" charset="0"/>
              </a:rPr>
              <a:t>iscipleship</a:t>
            </a:r>
            <a:endParaRPr lang="en-US" sz="3600" kern="1200" dirty="0">
              <a:solidFill>
                <a:schemeClr val="bg1"/>
              </a:solidFill>
              <a:latin typeface="Segoe UI" panose="020B0502040204020203" pitchFamily="34" charset="0"/>
              <a:ea typeface="+mj-ea"/>
              <a:cs typeface="Segoe UI" panose="020B0502040204020203" pitchFamily="34" charset="0"/>
            </a:endParaRPr>
          </a:p>
        </p:txBody>
      </p:sp>
      <p:sp>
        <p:nvSpPr>
          <p:cNvPr id="7" name="Content Placeholder 2">
            <a:extLst>
              <a:ext uri="{FF2B5EF4-FFF2-40B4-BE49-F238E27FC236}">
                <a16:creationId xmlns:a16="http://schemas.microsoft.com/office/drawing/2014/main" id="{171BDC59-AB62-4E3E-98ED-9552F438EE52}"/>
              </a:ext>
            </a:extLst>
          </p:cNvPr>
          <p:cNvSpPr txBox="1">
            <a:spLocks/>
          </p:cNvSpPr>
          <p:nvPr/>
        </p:nvSpPr>
        <p:spPr bwMode="auto">
          <a:xfrm>
            <a:off x="1144044" y="1999551"/>
            <a:ext cx="10049465" cy="4077009"/>
          </a:xfrm>
          <a:prstGeom prst="rect">
            <a:avLst/>
          </a:prstGeom>
          <a:scene3d>
            <a:camera prst="orthographicFront">
              <a:rot lat="0" lon="0" rev="0"/>
            </a:camera>
            <a:lightRig rig="soft" dir="t">
              <a:rot lat="0" lon="0" rev="0"/>
            </a:lightRig>
          </a:scene3d>
        </p:spPr>
        <p:txBody>
          <a:bodyPr vert="horz" lIns="91440" tIns="45720" rIns="91440" bIns="45720" numCol="1" rtlCol="0" anchor="t" anchorCtr="0" compatLnSpc="1">
            <a:prstTxWarp prst="textNoShape">
              <a:avLst/>
            </a:prstTxWarp>
            <a:noAutofit/>
          </a:bodyPr>
          <a:lstStyle>
            <a:lvl1pPr indent="460375" algn="just" defTabSz="914400">
              <a:lnSpc>
                <a:spcPct val="125000"/>
              </a:lnSpc>
              <a:spcBef>
                <a:spcPts val="0"/>
              </a:spcBef>
              <a:buFont typeface="Arial" panose="020B0604020202020204" pitchFamily="34" charset="0"/>
              <a:buNone/>
              <a:defRPr spc="-25" baseline="30000">
                <a:effectLst/>
                <a:latin typeface="Segoe UI Semibold" panose="020B0702040204020203" pitchFamily="34" charset="0"/>
                <a:ea typeface="Times New Roman" panose="02020603050405020304" pitchFamily="18" charset="0"/>
                <a:cs typeface="Segoe UI Semibold" panose="020B0702040204020203" pitchFamily="34" charset="0"/>
              </a:defRPr>
            </a:lvl1pPr>
            <a:lvl2pPr marL="685800" indent="-228600" defTabSz="914400">
              <a:lnSpc>
                <a:spcPct val="90000"/>
              </a:lnSpc>
              <a:spcBef>
                <a:spcPts val="500"/>
              </a:spcBef>
              <a:buFont typeface="Arial" panose="020B0604020202020204" pitchFamily="34" charset="0"/>
              <a:buChar char="•"/>
              <a:defRPr sz="2400"/>
            </a:lvl2pPr>
            <a:lvl3pPr marL="1143000" indent="-228600" defTabSz="914400">
              <a:lnSpc>
                <a:spcPct val="90000"/>
              </a:lnSpc>
              <a:spcBef>
                <a:spcPts val="500"/>
              </a:spcBef>
              <a:buFont typeface="Arial" panose="020B0604020202020204" pitchFamily="34" charset="0"/>
              <a:buChar char="•"/>
              <a:defRPr sz="2000"/>
            </a:lvl3pPr>
            <a:lvl4pPr marL="1600200" indent="-228600" defTabSz="914400">
              <a:lnSpc>
                <a:spcPct val="90000"/>
              </a:lnSpc>
              <a:spcBef>
                <a:spcPts val="500"/>
              </a:spcBef>
              <a:buFont typeface="Arial" panose="020B0604020202020204" pitchFamily="34" charset="0"/>
              <a:buChar char="•"/>
            </a:lvl4pPr>
            <a:lvl5pPr marL="2057400" indent="-228600" defTabSz="914400">
              <a:lnSpc>
                <a:spcPct val="90000"/>
              </a:lnSpc>
              <a:spcBef>
                <a:spcPts val="500"/>
              </a:spcBef>
              <a:buFont typeface="Arial" panose="020B0604020202020204" pitchFamily="34" charset="0"/>
              <a:buChar char="•"/>
            </a:lvl5pPr>
            <a:lvl6pPr marL="2514600" indent="-228600" defTabSz="914400">
              <a:lnSpc>
                <a:spcPct val="90000"/>
              </a:lnSpc>
              <a:spcBef>
                <a:spcPts val="500"/>
              </a:spcBef>
              <a:buFont typeface="Arial" panose="020B0604020202020204" pitchFamily="34" charset="0"/>
              <a:buChar char="•"/>
            </a:lvl6pPr>
            <a:lvl7pPr marL="2971800" indent="-228600" defTabSz="914400">
              <a:lnSpc>
                <a:spcPct val="90000"/>
              </a:lnSpc>
              <a:spcBef>
                <a:spcPts val="500"/>
              </a:spcBef>
              <a:buFont typeface="Arial" panose="020B0604020202020204" pitchFamily="34" charset="0"/>
              <a:buChar char="•"/>
            </a:lvl7pPr>
            <a:lvl8pPr marL="3429000" indent="-228600" defTabSz="914400">
              <a:lnSpc>
                <a:spcPct val="90000"/>
              </a:lnSpc>
              <a:spcBef>
                <a:spcPts val="500"/>
              </a:spcBef>
              <a:buFont typeface="Arial" panose="020B0604020202020204" pitchFamily="34" charset="0"/>
              <a:buChar char="•"/>
            </a:lvl8pPr>
            <a:lvl9pPr marL="3886200" indent="-228600" defTabSz="914400">
              <a:lnSpc>
                <a:spcPct val="90000"/>
              </a:lnSpc>
              <a:spcBef>
                <a:spcPts val="500"/>
              </a:spcBef>
              <a:buFont typeface="Arial" panose="020B0604020202020204" pitchFamily="34" charset="0"/>
              <a:buChar char="•"/>
            </a:lvl9pPr>
          </a:lstStyle>
          <a:p>
            <a:pPr marL="57150" indent="0" algn="l">
              <a:lnSpc>
                <a:spcPct val="100000"/>
              </a:lnSpc>
              <a:spcAft>
                <a:spcPts val="3600"/>
              </a:spcAft>
              <a:buClr>
                <a:srgbClr val="C00000"/>
              </a:buClr>
            </a:pPr>
            <a:endParaRPr lang="en-US" sz="2400" b="1" baseline="0" dirty="0"/>
          </a:p>
        </p:txBody>
      </p:sp>
      <p:sp>
        <p:nvSpPr>
          <p:cNvPr id="6" name="Rectangle 4">
            <a:extLst>
              <a:ext uri="{FF2B5EF4-FFF2-40B4-BE49-F238E27FC236}">
                <a16:creationId xmlns:a16="http://schemas.microsoft.com/office/drawing/2014/main" id="{96D35C99-2711-43DD-BCB2-069CC0259745}"/>
              </a:ext>
            </a:extLst>
          </p:cNvPr>
          <p:cNvSpPr>
            <a:spLocks noGrp="1" noChangeArrowheads="1"/>
          </p:cNvSpPr>
          <p:nvPr>
            <p:ph type="dt" sz="half" idx="10"/>
          </p:nvPr>
        </p:nvSpPr>
        <p:spPr>
          <a:xfrm>
            <a:off x="0" y="6492875"/>
            <a:ext cx="2743200" cy="365125"/>
          </a:xfrm>
        </p:spPr>
        <p:txBody>
          <a:bodyPr vert="horz" lIns="91440" tIns="45720" rIns="91440" bIns="45720" rtlCol="0" anchor="ctr">
            <a:normAutofit/>
          </a:bodyPr>
          <a:lstStyle>
            <a:lvl1pPr>
              <a:defRPr sz="900" b="1">
                <a:solidFill>
                  <a:schemeClr val="bg1"/>
                </a:solidFill>
                <a:latin typeface="+mn-lt"/>
              </a:defRPr>
            </a:lvl1pPr>
          </a:lstStyle>
          <a:p>
            <a:pPr defTabSz="914400">
              <a:spcAft>
                <a:spcPts val="600"/>
              </a:spcAft>
              <a:defRPr/>
            </a:pPr>
            <a:r>
              <a:rPr lang="en-US" altLang="en-US" sz="800" dirty="0">
                <a:solidFill>
                  <a:schemeClr val="tx1">
                    <a:lumMod val="50000"/>
                    <a:lumOff val="50000"/>
                  </a:schemeClr>
                </a:solidFill>
                <a:latin typeface="Segoe UI" panose="020B0502040204020203" pitchFamily="34" charset="0"/>
                <a:cs typeface="Segoe UI" panose="020B0502040204020203" pitchFamily="34" charset="0"/>
              </a:rPr>
              <a:t>© Eric F. Glover 2021</a:t>
            </a:r>
            <a:endParaRPr lang="en-US" altLang="en-US" sz="800" b="1" dirty="0">
              <a:solidFill>
                <a:schemeClr val="tx1">
                  <a:lumMod val="50000"/>
                  <a:lumOff val="50000"/>
                </a:schemeClr>
              </a:solidFill>
              <a:latin typeface="Segoe UI" panose="020B0502040204020203" pitchFamily="34" charset="0"/>
              <a:cs typeface="Segoe UI" panose="020B0502040204020203" pitchFamily="34" charset="0"/>
            </a:endParaRPr>
          </a:p>
        </p:txBody>
      </p:sp>
      <p:sp>
        <p:nvSpPr>
          <p:cNvPr id="8" name="Rectangle 6">
            <a:extLst>
              <a:ext uri="{FF2B5EF4-FFF2-40B4-BE49-F238E27FC236}">
                <a16:creationId xmlns:a16="http://schemas.microsoft.com/office/drawing/2014/main" id="{67F5462F-1EAF-481E-9E06-460CAB3C384C}"/>
              </a:ext>
            </a:extLst>
          </p:cNvPr>
          <p:cNvSpPr>
            <a:spLocks noGrp="1" noChangeArrowheads="1"/>
          </p:cNvSpPr>
          <p:nvPr>
            <p:ph type="sldNum" sz="quarter" idx="12"/>
          </p:nvPr>
        </p:nvSpPr>
        <p:spPr>
          <a:xfrm>
            <a:off x="11658600" y="6455431"/>
            <a:ext cx="445913" cy="365125"/>
          </a:xfrm>
        </p:spPr>
        <p:txBody>
          <a:bodyPr vert="horz" lIns="91440" tIns="45720" rIns="91440" bIns="45720" rtlCol="0" anchor="ctr">
            <a:normAutofit/>
          </a:bodyPr>
          <a:lstStyle>
            <a:lvl1pPr>
              <a:defRPr sz="1200" b="1">
                <a:solidFill>
                  <a:schemeClr val="bg1"/>
                </a:solidFill>
                <a:latin typeface="+mn-lt"/>
              </a:defRPr>
            </a:lvl1pPr>
          </a:lstStyle>
          <a:p>
            <a:pPr defTabSz="914400">
              <a:spcAft>
                <a:spcPts val="600"/>
              </a:spcAft>
              <a:defRPr/>
            </a:pPr>
            <a:fld id="{525D6D22-F3CC-406C-AB7C-C30BB762FCEA}" type="slidenum">
              <a:rPr lang="en-US" altLang="en-US" sz="1000">
                <a:solidFill>
                  <a:schemeClr val="tx1">
                    <a:lumMod val="50000"/>
                    <a:lumOff val="50000"/>
                  </a:schemeClr>
                </a:solidFill>
                <a:latin typeface="Segoe UI Semibold" panose="020B0702040204020203" pitchFamily="34" charset="0"/>
                <a:cs typeface="Segoe UI Semibold" panose="020B0702040204020203" pitchFamily="34" charset="0"/>
              </a:rPr>
              <a:pPr defTabSz="914400">
                <a:spcAft>
                  <a:spcPts val="600"/>
                </a:spcAft>
                <a:defRPr/>
              </a:pPr>
              <a:t>18</a:t>
            </a:fld>
            <a:endParaRPr lang="en-US" altLang="en-US" sz="1000" dirty="0">
              <a:solidFill>
                <a:schemeClr val="tx1">
                  <a:lumMod val="50000"/>
                  <a:lumOff val="50000"/>
                </a:schemeClr>
              </a:solidFill>
              <a:latin typeface="Segoe UI Semibold" panose="020B0702040204020203" pitchFamily="34" charset="0"/>
              <a:cs typeface="Segoe UI Semibold" panose="020B0702040204020203" pitchFamily="34" charset="0"/>
            </a:endParaRPr>
          </a:p>
        </p:txBody>
      </p:sp>
      <p:sp>
        <p:nvSpPr>
          <p:cNvPr id="20" name="Rectangle: Rounded Corners 19">
            <a:extLst>
              <a:ext uri="{FF2B5EF4-FFF2-40B4-BE49-F238E27FC236}">
                <a16:creationId xmlns:a16="http://schemas.microsoft.com/office/drawing/2014/main" id="{E03887FE-C834-462E-8DBD-0088E88D66EA}"/>
              </a:ext>
            </a:extLst>
          </p:cNvPr>
          <p:cNvSpPr/>
          <p:nvPr/>
        </p:nvSpPr>
        <p:spPr bwMode="auto">
          <a:xfrm>
            <a:off x="114028" y="229937"/>
            <a:ext cx="11658599" cy="1033669"/>
          </a:xfrm>
          <a:prstGeom prst="roundRect">
            <a:avLst/>
          </a:prstGeom>
          <a:scene3d>
            <a:camera prst="orthographicFront">
              <a:rot lat="0" lon="0" rev="0"/>
            </a:camera>
            <a:lightRig rig="soft" dir="t">
              <a:rot lat="0" lon="0" rev="0"/>
            </a:lightRig>
          </a:scene3d>
        </p:spPr>
        <p:txBody>
          <a:bodyPr vert="horz" lIns="91440" tIns="45720" rIns="91440" bIns="45720" numCol="1" rtlCol="0" anchor="ctr" anchorCtr="0" compatLnSpc="1">
            <a:prstTxWarp prst="textNoShape">
              <a:avLst/>
            </a:prstTxWarp>
            <a:noAutofit/>
            <a:sp3d extrusionH="57150">
              <a:bevelT w="38100" h="38100"/>
            </a:sp3d>
          </a:bodyPr>
          <a:lstStyle/>
          <a:p>
            <a:pPr defTabSz="914400">
              <a:lnSpc>
                <a:spcPct val="110000"/>
              </a:lnSpc>
              <a:spcBef>
                <a:spcPct val="0"/>
              </a:spcBef>
              <a:spcAft>
                <a:spcPts val="600"/>
              </a:spcAft>
              <a:tabLst>
                <a:tab pos="11255375" algn="r"/>
              </a:tabLst>
            </a:pPr>
            <a:r>
              <a:rPr lang="en-US" sz="6600" b="1" dirty="0">
                <a:solidFill>
                  <a:schemeClr val="accent4"/>
                </a:solidFill>
                <a:effectLst>
                  <a:outerShdw blurRad="38100" dist="38100" dir="2700000" algn="tl">
                    <a:srgbClr val="000000">
                      <a:alpha val="43137"/>
                    </a:srgbClr>
                  </a:outerShdw>
                </a:effectLst>
                <a:latin typeface="Lucida Handwriting" panose="03010101010101010101" pitchFamily="66" charset="0"/>
              </a:rPr>
              <a:t>IN</a:t>
            </a:r>
            <a:endParaRPr lang="en-US" sz="3600" kern="1200" dirty="0">
              <a:solidFill>
                <a:schemeClr val="accent4"/>
              </a:solidFill>
              <a:latin typeface="Segoe UI" panose="020B0502040204020203" pitchFamily="34" charset="0"/>
              <a:ea typeface="+mj-ea"/>
              <a:cs typeface="Segoe UI" panose="020B0502040204020203" pitchFamily="34" charset="0"/>
            </a:endParaRPr>
          </a:p>
        </p:txBody>
      </p:sp>
      <p:sp>
        <p:nvSpPr>
          <p:cNvPr id="31" name="Rectangle 30">
            <a:extLst>
              <a:ext uri="{FF2B5EF4-FFF2-40B4-BE49-F238E27FC236}">
                <a16:creationId xmlns:a16="http://schemas.microsoft.com/office/drawing/2014/main" id="{203C966C-5A4C-456A-81E5-629B498985B5}"/>
              </a:ext>
            </a:extLst>
          </p:cNvPr>
          <p:cNvSpPr/>
          <p:nvPr/>
        </p:nvSpPr>
        <p:spPr>
          <a:xfrm>
            <a:off x="1718881" y="2334952"/>
            <a:ext cx="8770950" cy="1243708"/>
          </a:xfrm>
          <a:prstGeom prst="rect">
            <a:avLst/>
          </a:prstGeom>
          <a:solidFill>
            <a:schemeClr val="accent1">
              <a:lumMod val="5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tIns="0" rtlCol="0" anchor="ctr"/>
          <a:lstStyle/>
          <a:p>
            <a:pPr algn="ctr">
              <a:spcAft>
                <a:spcPts val="2400"/>
              </a:spcAft>
              <a:buClr>
                <a:srgbClr val="C00000"/>
              </a:buClr>
            </a:pPr>
            <a:r>
              <a:rPr lang="en-US" sz="3200" b="1" i="1" dirty="0">
                <a:solidFill>
                  <a:schemeClr val="accent4"/>
                </a:solidFill>
                <a:effectLst>
                  <a:outerShdw blurRad="38100" dist="38100" dir="2700000" algn="tl">
                    <a:srgbClr val="000000">
                      <a:alpha val="43137"/>
                    </a:srgbClr>
                  </a:outerShdw>
                </a:effectLst>
                <a:latin typeface="Segoe UI" panose="020B0502040204020203" pitchFamily="34" charset="0"/>
                <a:cs typeface="Segoe UI" panose="020B0502040204020203" pitchFamily="34" charset="0"/>
              </a:rPr>
              <a:t>When times are tough, let us learn from the </a:t>
            </a:r>
            <a:br>
              <a:rPr lang="en-US" sz="3200" b="1" i="1" dirty="0">
                <a:solidFill>
                  <a:schemeClr val="accent4"/>
                </a:solidFill>
                <a:effectLst>
                  <a:outerShdw blurRad="38100" dist="38100" dir="2700000" algn="tl">
                    <a:srgbClr val="000000">
                      <a:alpha val="43137"/>
                    </a:srgbClr>
                  </a:outerShdw>
                </a:effectLst>
                <a:latin typeface="Segoe UI" panose="020B0502040204020203" pitchFamily="34" charset="0"/>
                <a:cs typeface="Segoe UI" panose="020B0502040204020203" pitchFamily="34" charset="0"/>
              </a:rPr>
            </a:br>
            <a:r>
              <a:rPr lang="en-US" sz="3200" b="1" i="1" dirty="0">
                <a:solidFill>
                  <a:schemeClr val="accent4"/>
                </a:solidFill>
                <a:effectLst>
                  <a:outerShdw blurRad="38100" dist="38100" dir="2700000" algn="tl">
                    <a:srgbClr val="000000">
                      <a:alpha val="43137"/>
                    </a:srgbClr>
                  </a:outerShdw>
                </a:effectLst>
                <a:latin typeface="Segoe UI" panose="020B0502040204020203" pitchFamily="34" charset="0"/>
                <a:cs typeface="Segoe UI" panose="020B0502040204020203" pitchFamily="34" charset="0"/>
              </a:rPr>
              <a:t>1</a:t>
            </a:r>
            <a:r>
              <a:rPr lang="en-US" sz="3200" b="1" i="1" baseline="30000" dirty="0">
                <a:solidFill>
                  <a:schemeClr val="accent4"/>
                </a:solidFill>
                <a:effectLst>
                  <a:outerShdw blurRad="38100" dist="38100" dir="2700000" algn="tl">
                    <a:srgbClr val="000000">
                      <a:alpha val="43137"/>
                    </a:srgbClr>
                  </a:outerShdw>
                </a:effectLst>
                <a:latin typeface="Segoe UI" panose="020B0502040204020203" pitchFamily="34" charset="0"/>
                <a:cs typeface="Segoe UI" panose="020B0502040204020203" pitchFamily="34" charset="0"/>
              </a:rPr>
              <a:t>st</a:t>
            </a:r>
            <a:r>
              <a:rPr lang="en-US" sz="3200" b="1" i="1" dirty="0">
                <a:solidFill>
                  <a:schemeClr val="accent4"/>
                </a:solidFill>
                <a:effectLst>
                  <a:outerShdw blurRad="38100" dist="38100" dir="2700000" algn="tl">
                    <a:srgbClr val="000000">
                      <a:alpha val="43137"/>
                    </a:srgbClr>
                  </a:outerShdw>
                </a:effectLst>
                <a:latin typeface="Segoe UI" panose="020B0502040204020203" pitchFamily="34" charset="0"/>
                <a:cs typeface="Segoe UI" panose="020B0502040204020203" pitchFamily="34" charset="0"/>
              </a:rPr>
              <a:t> century church in Jerusalem. </a:t>
            </a:r>
            <a:endParaRPr lang="en-US" sz="3600" b="1" cap="small" dirty="0">
              <a:solidFill>
                <a:schemeClr val="bg1"/>
              </a:solidFill>
              <a:effectLst>
                <a:outerShdw blurRad="38100" dist="38100" dir="2700000" algn="tl">
                  <a:srgbClr val="000000">
                    <a:alpha val="43137"/>
                  </a:srgbClr>
                </a:outerShdw>
              </a:effectLst>
              <a:latin typeface="Segoe UI" panose="020B0502040204020203" pitchFamily="34" charset="0"/>
              <a:cs typeface="Segoe UI" panose="020B0502040204020203" pitchFamily="34" charset="0"/>
            </a:endParaRPr>
          </a:p>
        </p:txBody>
      </p:sp>
      <p:sp>
        <p:nvSpPr>
          <p:cNvPr id="5" name="Oval 4">
            <a:extLst>
              <a:ext uri="{FF2B5EF4-FFF2-40B4-BE49-F238E27FC236}">
                <a16:creationId xmlns:a16="http://schemas.microsoft.com/office/drawing/2014/main" id="{BD6692A3-C001-4C1B-BE0B-FB01F7BEE1BC}"/>
              </a:ext>
            </a:extLst>
          </p:cNvPr>
          <p:cNvSpPr/>
          <p:nvPr/>
        </p:nvSpPr>
        <p:spPr>
          <a:xfrm>
            <a:off x="1046116" y="2319257"/>
            <a:ext cx="457200" cy="457200"/>
          </a:xfrm>
          <a:prstGeom prst="ellipse">
            <a:avLst/>
          </a:prstGeom>
          <a:solidFill>
            <a:srgbClr val="C00000"/>
          </a:solidFill>
          <a:ln>
            <a:solidFill>
              <a:srgbClr val="8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dirty="0">
                <a:effectLst>
                  <a:outerShdw blurRad="38100" dist="38100" dir="2700000" algn="tl">
                    <a:srgbClr val="000000">
                      <a:alpha val="43137"/>
                    </a:srgbClr>
                  </a:outerShdw>
                </a:effectLst>
                <a:latin typeface="Segoe UI Semibold" panose="020B0702040204020203" pitchFamily="34" charset="0"/>
                <a:ea typeface="Segoe UI Black" panose="020B0A02040204020203" pitchFamily="34" charset="0"/>
                <a:cs typeface="Segoe UI Semibold" panose="020B0702040204020203" pitchFamily="34" charset="0"/>
              </a:rPr>
              <a:t>!</a:t>
            </a:r>
          </a:p>
        </p:txBody>
      </p:sp>
      <p:sp>
        <p:nvSpPr>
          <p:cNvPr id="3" name="TextBox 2">
            <a:extLst>
              <a:ext uri="{FF2B5EF4-FFF2-40B4-BE49-F238E27FC236}">
                <a16:creationId xmlns:a16="http://schemas.microsoft.com/office/drawing/2014/main" id="{9FD0586A-9A3A-4FD0-AB04-653BA927D441}"/>
              </a:ext>
            </a:extLst>
          </p:cNvPr>
          <p:cNvSpPr txBox="1"/>
          <p:nvPr/>
        </p:nvSpPr>
        <p:spPr>
          <a:xfrm>
            <a:off x="1585399" y="4072040"/>
            <a:ext cx="9025589" cy="2123658"/>
          </a:xfrm>
          <a:prstGeom prst="rect">
            <a:avLst/>
          </a:prstGeom>
          <a:noFill/>
        </p:spPr>
        <p:txBody>
          <a:bodyPr wrap="square" rtlCol="0">
            <a:spAutoFit/>
            <a:scene3d>
              <a:camera prst="orthographicFront"/>
              <a:lightRig rig="threePt" dir="t"/>
            </a:scene3d>
            <a:sp3d extrusionH="57150">
              <a:bevelT w="38100" h="38100"/>
            </a:sp3d>
          </a:bodyPr>
          <a:lstStyle/>
          <a:p>
            <a:pPr algn="ctr"/>
            <a:r>
              <a:rPr lang="en-US" sz="6600" b="1" cap="small" dirty="0">
                <a:solidFill>
                  <a:srgbClr val="C00000"/>
                </a:solidFill>
                <a:effectLst>
                  <a:outerShdw blurRad="50800" dist="38100" dir="2700000" algn="tl" rotWithShape="0">
                    <a:prstClr val="black">
                      <a:alpha val="40000"/>
                    </a:prstClr>
                  </a:outerShdw>
                </a:effectLst>
                <a:latin typeface="Segoe UI Black" panose="020B0A02040204020203" pitchFamily="34" charset="0"/>
                <a:ea typeface="Segoe UI Black" panose="020B0A02040204020203" pitchFamily="34" charset="0"/>
                <a:cs typeface="Segoe UI" panose="020B0502040204020203" pitchFamily="34" charset="0"/>
              </a:rPr>
              <a:t>Pray Fervently and </a:t>
            </a:r>
            <a:br>
              <a:rPr lang="en-US" sz="6600" b="1" cap="small" dirty="0">
                <a:solidFill>
                  <a:srgbClr val="C00000"/>
                </a:solidFill>
                <a:effectLst>
                  <a:outerShdw blurRad="50800" dist="38100" dir="2700000" algn="tl" rotWithShape="0">
                    <a:prstClr val="black">
                      <a:alpha val="40000"/>
                    </a:prstClr>
                  </a:outerShdw>
                </a:effectLst>
                <a:latin typeface="Segoe UI Black" panose="020B0A02040204020203" pitchFamily="34" charset="0"/>
                <a:ea typeface="Segoe UI Black" panose="020B0A02040204020203" pitchFamily="34" charset="0"/>
                <a:cs typeface="Segoe UI" panose="020B0502040204020203" pitchFamily="34" charset="0"/>
              </a:rPr>
            </a:br>
            <a:r>
              <a:rPr lang="en-US" sz="6600" b="1" cap="small" dirty="0">
                <a:solidFill>
                  <a:srgbClr val="C00000"/>
                </a:solidFill>
                <a:effectLst>
                  <a:outerShdw blurRad="50800" dist="38100" dir="2700000" algn="tl" rotWithShape="0">
                    <a:prstClr val="black">
                      <a:alpha val="40000"/>
                    </a:prstClr>
                  </a:outerShdw>
                </a:effectLst>
                <a:latin typeface="Segoe UI Black" panose="020B0A02040204020203" pitchFamily="34" charset="0"/>
                <a:ea typeface="Segoe UI Black" panose="020B0A02040204020203" pitchFamily="34" charset="0"/>
                <a:cs typeface="Segoe UI" panose="020B0502040204020203" pitchFamily="34" charset="0"/>
              </a:rPr>
              <a:t>Trust the Lord!</a:t>
            </a:r>
            <a:endParaRPr lang="en-US" sz="6600" dirty="0">
              <a:solidFill>
                <a:srgbClr val="C00000"/>
              </a:solidFill>
              <a:effectLst>
                <a:outerShdw blurRad="50800" dist="38100" dir="2700000" algn="tl" rotWithShape="0">
                  <a:prstClr val="black">
                    <a:alpha val="40000"/>
                  </a:prstClr>
                </a:outerShdw>
              </a:effectLst>
              <a:latin typeface="Segoe UI Black" panose="020B0A02040204020203" pitchFamily="34" charset="0"/>
              <a:ea typeface="Segoe UI Black" panose="020B0A02040204020203" pitchFamily="34" charset="0"/>
            </a:endParaRPr>
          </a:p>
        </p:txBody>
      </p:sp>
    </p:spTree>
    <p:extLst>
      <p:ext uri="{BB962C8B-B14F-4D97-AF65-F5344CB8AC3E}">
        <p14:creationId xmlns:p14="http://schemas.microsoft.com/office/powerpoint/2010/main" val="28591893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19.xml><?xml version="1.0" encoding="utf-8"?>
<p:sld xmlns:a="http://schemas.openxmlformats.org/drawingml/2006/main" xmlns:r="http://schemas.openxmlformats.org/officeDocument/2006/relationships" xmlns:p="http://schemas.openxmlformats.org/presentationml/2006/main">
  <p:cSld>
    <p:bg>
      <p:bgPr>
        <a:gradFill flip="none" rotWithShape="1">
          <a:gsLst>
            <a:gs pos="50000">
              <a:schemeClr val="accent1">
                <a:lumMod val="75000"/>
              </a:schemeClr>
            </a:gs>
            <a:gs pos="0">
              <a:schemeClr val="tx1"/>
            </a:gs>
            <a:gs pos="100000">
              <a:schemeClr val="accent1">
                <a:lumMod val="60000"/>
                <a:lumOff val="40000"/>
              </a:schemeClr>
            </a:gs>
          </a:gsLst>
          <a:lin ang="16200000" scaled="1"/>
          <a:tileRect/>
        </a:gradFill>
        <a:effectLst/>
      </p:bgPr>
    </p:bg>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3C86A67E-440B-48F4-99DB-A7D68B8A1544}"/>
              </a:ext>
            </a:extLst>
          </p:cNvPr>
          <p:cNvSpPr txBox="1"/>
          <p:nvPr/>
        </p:nvSpPr>
        <p:spPr>
          <a:xfrm rot="21600000">
            <a:off x="234907" y="-633093"/>
            <a:ext cx="11734800" cy="3604833"/>
          </a:xfrm>
          <a:prstGeom prst="rect">
            <a:avLst/>
          </a:prstGeom>
          <a:noFill/>
        </p:spPr>
        <p:txBody>
          <a:bodyPr wrap="square" rtlCol="0">
            <a:spAutoFit/>
            <a:scene3d>
              <a:camera prst="orthographicFront"/>
              <a:lightRig rig="threePt" dir="t"/>
            </a:scene3d>
            <a:sp3d extrusionH="57150">
              <a:bevelT h="25400" prst="softRound"/>
            </a:sp3d>
          </a:bodyPr>
          <a:lstStyle/>
          <a:p>
            <a:pPr>
              <a:lnSpc>
                <a:spcPct val="150000"/>
              </a:lnSpc>
            </a:pPr>
            <a:r>
              <a:rPr lang="en-US" sz="16600" b="1" dirty="0">
                <a:solidFill>
                  <a:srgbClr val="910101"/>
                </a:solidFill>
                <a:effectLst>
                  <a:outerShdw blurRad="38100" dist="38100" dir="2700000" algn="tl">
                    <a:srgbClr val="000000">
                      <a:alpha val="43137"/>
                    </a:srgbClr>
                  </a:outerShdw>
                </a:effectLst>
                <a:latin typeface="Lucida Handwriting" panose="03010101010101010101" pitchFamily="66" charset="0"/>
              </a:rPr>
              <a:t>IN</a:t>
            </a:r>
            <a:r>
              <a:rPr lang="en-US" sz="8800" b="1" i="1" cap="small" spc="500" dirty="0">
                <a:solidFill>
                  <a:schemeClr val="bg1"/>
                </a:solidFill>
                <a:effectLst>
                  <a:outerShdw blurRad="38100" dist="38100" dir="2700000" algn="tl">
                    <a:srgbClr val="000000">
                      <a:alpha val="43137"/>
                    </a:srgbClr>
                  </a:outerShdw>
                </a:effectLst>
                <a:latin typeface="+mn-lt"/>
              </a:rPr>
              <a:t>p</a:t>
            </a:r>
            <a:r>
              <a:rPr lang="en-US" sz="7200" b="1" i="1" cap="small" spc="500" dirty="0">
                <a:solidFill>
                  <a:schemeClr val="bg1"/>
                </a:solidFill>
                <a:effectLst>
                  <a:outerShdw blurRad="38100" dist="38100" dir="2700000" algn="tl">
                    <a:srgbClr val="000000">
                      <a:alpha val="43137"/>
                    </a:srgbClr>
                  </a:outerShdw>
                </a:effectLst>
                <a:latin typeface="+mn-lt"/>
              </a:rPr>
              <a:t>owered Discipleship</a:t>
            </a:r>
            <a:endParaRPr lang="en-US" sz="9600" b="1" i="1" cap="small" spc="500" dirty="0">
              <a:solidFill>
                <a:schemeClr val="bg1"/>
              </a:solidFill>
              <a:effectLst>
                <a:outerShdw blurRad="38100" dist="38100" dir="2700000" algn="tl">
                  <a:srgbClr val="000000">
                    <a:alpha val="43137"/>
                  </a:srgbClr>
                </a:outerShdw>
              </a:effectLst>
              <a:latin typeface="+mn-lt"/>
            </a:endParaRPr>
          </a:p>
        </p:txBody>
      </p:sp>
      <p:sp>
        <p:nvSpPr>
          <p:cNvPr id="5" name="TextBox 4">
            <a:extLst>
              <a:ext uri="{FF2B5EF4-FFF2-40B4-BE49-F238E27FC236}">
                <a16:creationId xmlns:a16="http://schemas.microsoft.com/office/drawing/2014/main" id="{4DF6E862-2D08-4827-B115-A11A941EDEAA}"/>
              </a:ext>
            </a:extLst>
          </p:cNvPr>
          <p:cNvSpPr txBox="1"/>
          <p:nvPr/>
        </p:nvSpPr>
        <p:spPr>
          <a:xfrm rot="21600000">
            <a:off x="958543" y="2448579"/>
            <a:ext cx="10287000" cy="523220"/>
          </a:xfrm>
          <a:prstGeom prst="rect">
            <a:avLst/>
          </a:prstGeom>
          <a:noFill/>
        </p:spPr>
        <p:txBody>
          <a:bodyPr wrap="square" rtlCol="0">
            <a:spAutoFit/>
          </a:bodyPr>
          <a:lstStyle/>
          <a:p>
            <a:pPr algn="ctr"/>
            <a:r>
              <a:rPr lang="en-US" sz="2800" i="1" spc="300" dirty="0">
                <a:solidFill>
                  <a:schemeClr val="bg1"/>
                </a:solidFill>
                <a:latin typeface="Segoe Print" panose="02000600000000000000" pitchFamily="2" charset="0"/>
              </a:rPr>
              <a:t>An Inductive Study of the Book of Acts</a:t>
            </a:r>
          </a:p>
        </p:txBody>
      </p:sp>
      <p:sp>
        <p:nvSpPr>
          <p:cNvPr id="9" name="Rectangle 4">
            <a:extLst>
              <a:ext uri="{FF2B5EF4-FFF2-40B4-BE49-F238E27FC236}">
                <a16:creationId xmlns:a16="http://schemas.microsoft.com/office/drawing/2014/main" id="{3C75903D-B40E-4F24-AF60-74748895B139}"/>
              </a:ext>
            </a:extLst>
          </p:cNvPr>
          <p:cNvSpPr>
            <a:spLocks noGrp="1" noChangeArrowheads="1"/>
          </p:cNvSpPr>
          <p:nvPr>
            <p:ph type="dt" sz="half" idx="10"/>
          </p:nvPr>
        </p:nvSpPr>
        <p:spPr>
          <a:xfrm>
            <a:off x="76200" y="6553200"/>
            <a:ext cx="1431255" cy="258077"/>
          </a:xfrm>
          <a:ln/>
        </p:spPr>
        <p:txBody>
          <a:bodyPr anchor="b"/>
          <a:lstStyle>
            <a:lvl1pPr>
              <a:defRPr sz="900" b="1">
                <a:solidFill>
                  <a:schemeClr val="bg1"/>
                </a:solidFill>
                <a:latin typeface="+mn-lt"/>
              </a:defRPr>
            </a:lvl1pPr>
          </a:lstStyle>
          <a:p>
            <a:pPr>
              <a:defRPr/>
            </a:pPr>
            <a:r>
              <a:rPr lang="en-US" altLang="en-US" dirty="0"/>
              <a:t>© Eric F. Glover 2021</a:t>
            </a:r>
            <a:endParaRPr lang="en-US" altLang="en-US" b="1" dirty="0"/>
          </a:p>
        </p:txBody>
      </p:sp>
      <p:sp>
        <p:nvSpPr>
          <p:cNvPr id="2" name="TextBox 1">
            <a:extLst>
              <a:ext uri="{FF2B5EF4-FFF2-40B4-BE49-F238E27FC236}">
                <a16:creationId xmlns:a16="http://schemas.microsoft.com/office/drawing/2014/main" id="{14290237-B79B-4964-A589-B4AE42C51781}"/>
              </a:ext>
            </a:extLst>
          </p:cNvPr>
          <p:cNvSpPr txBox="1"/>
          <p:nvPr/>
        </p:nvSpPr>
        <p:spPr>
          <a:xfrm>
            <a:off x="5527177" y="5107616"/>
            <a:ext cx="6169255" cy="1323439"/>
          </a:xfrm>
          <a:prstGeom prst="rect">
            <a:avLst/>
          </a:prstGeom>
          <a:solidFill>
            <a:schemeClr val="bg1"/>
          </a:solidFill>
          <a:ln>
            <a:noFill/>
          </a:ln>
          <a:effectLst>
            <a:outerShdw blurRad="107950" dist="12700" dir="5400000" algn="ctr">
              <a:srgbClr val="000000"/>
            </a:outerShdw>
            <a:softEdge rad="31750"/>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wrap="square" rtlCol="0">
            <a:spAutoFit/>
          </a:bodyPr>
          <a:lstStyle/>
          <a:p>
            <a:pPr algn="ctr"/>
            <a:r>
              <a:rPr lang="en-US" sz="4400" b="1" dirty="0">
                <a:effectLst>
                  <a:outerShdw blurRad="38100" dist="38100" dir="2700000" algn="tl">
                    <a:srgbClr val="000000">
                      <a:alpha val="43137"/>
                    </a:srgbClr>
                  </a:outerShdw>
                </a:effectLst>
              </a:rPr>
              <a:t>Purposeful </a:t>
            </a:r>
            <a:r>
              <a:rPr lang="en-US" sz="4400" b="1" dirty="0">
                <a:effectLst>
                  <a:outerShdw blurRad="38100" dist="38100" dir="2700000" algn="tl">
                    <a:srgbClr val="000000">
                      <a:alpha val="43137"/>
                    </a:srgbClr>
                  </a:outerShdw>
                </a:effectLst>
                <a:latin typeface="+mn-lt"/>
              </a:rPr>
              <a:t>Discipleship</a:t>
            </a:r>
            <a:br>
              <a:rPr lang="en-US" sz="4400" b="1" dirty="0">
                <a:effectLst>
                  <a:outerShdw blurRad="38100" dist="38100" dir="2700000" algn="tl">
                    <a:srgbClr val="000000">
                      <a:alpha val="43137"/>
                    </a:srgbClr>
                  </a:outerShdw>
                </a:effectLst>
                <a:latin typeface="+mn-lt"/>
              </a:rPr>
            </a:br>
            <a:r>
              <a:rPr lang="en-US" sz="3600" b="1" dirty="0">
                <a:solidFill>
                  <a:srgbClr val="C00000"/>
                </a:solidFill>
                <a:effectLst>
                  <a:outerShdw blurRad="38100" dist="38100" dir="2700000" algn="tl">
                    <a:srgbClr val="000000">
                      <a:alpha val="43137"/>
                    </a:srgbClr>
                  </a:outerShdw>
                </a:effectLst>
                <a:latin typeface="+mn-lt"/>
              </a:rPr>
              <a:t>Acts 13:1 - 14:25</a:t>
            </a:r>
          </a:p>
        </p:txBody>
      </p:sp>
      <p:pic>
        <p:nvPicPr>
          <p:cNvPr id="14" name="Picture 13">
            <a:extLst>
              <a:ext uri="{FF2B5EF4-FFF2-40B4-BE49-F238E27FC236}">
                <a16:creationId xmlns:a16="http://schemas.microsoft.com/office/drawing/2014/main" id="{8750B0F8-1512-49E1-B1CC-F5868A976EDA}"/>
              </a:ext>
            </a:extLst>
          </p:cNvPr>
          <p:cNvPicPr>
            <a:picLocks noChangeAspect="1"/>
          </p:cNvPicPr>
          <p:nvPr/>
        </p:nvPicPr>
        <p:blipFill>
          <a:blip r:embed="rId2"/>
          <a:stretch>
            <a:fillRect/>
          </a:stretch>
        </p:blipFill>
        <p:spPr>
          <a:xfrm>
            <a:off x="8616906" y="914400"/>
            <a:ext cx="533400" cy="869537"/>
          </a:xfrm>
          <a:prstGeom prst="rect">
            <a:avLst/>
          </a:prstGeom>
        </p:spPr>
      </p:pic>
    </p:spTree>
    <p:extLst>
      <p:ext uri="{BB962C8B-B14F-4D97-AF65-F5344CB8AC3E}">
        <p14:creationId xmlns:p14="http://schemas.microsoft.com/office/powerpoint/2010/main" val="342949588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Newton's Cradle Gif Animation download page | Jimphic Designs">
            <a:extLst>
              <a:ext uri="{FF2B5EF4-FFF2-40B4-BE49-F238E27FC236}">
                <a16:creationId xmlns:a16="http://schemas.microsoft.com/office/drawing/2014/main" id="{4C53FF9E-1688-4391-B1D4-AC86A03E703A}"/>
              </a:ext>
            </a:extLst>
          </p:cNvPr>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2667000" y="0"/>
            <a:ext cx="6858000" cy="6216604"/>
          </a:xfrm>
          <a:prstGeom prst="rect">
            <a:avLst/>
          </a:prstGeom>
          <a:noFill/>
          <a:extLst>
            <a:ext uri="{909E8E84-426E-40DD-AFC4-6F175D3DCCD1}">
              <a14:hiddenFill xmlns:a14="http://schemas.microsoft.com/office/drawing/2010/main">
                <a:solidFill>
                  <a:srgbClr val="FFFFFF"/>
                </a:solidFill>
              </a14:hiddenFill>
            </a:ext>
          </a:extLst>
        </p:spPr>
      </p:pic>
      <p:sp>
        <p:nvSpPr>
          <p:cNvPr id="7" name="Rectangle 4">
            <a:extLst>
              <a:ext uri="{FF2B5EF4-FFF2-40B4-BE49-F238E27FC236}">
                <a16:creationId xmlns:a16="http://schemas.microsoft.com/office/drawing/2014/main" id="{D109113C-F6EC-4892-877A-31F4C9C9818C}"/>
              </a:ext>
            </a:extLst>
          </p:cNvPr>
          <p:cNvSpPr>
            <a:spLocks noGrp="1" noChangeArrowheads="1"/>
          </p:cNvSpPr>
          <p:nvPr>
            <p:ph type="dt" sz="half" idx="10"/>
          </p:nvPr>
        </p:nvSpPr>
        <p:spPr>
          <a:xfrm>
            <a:off x="0" y="6492875"/>
            <a:ext cx="2743200" cy="365125"/>
          </a:xfrm>
        </p:spPr>
        <p:txBody>
          <a:bodyPr vert="horz" lIns="91440" tIns="45720" rIns="91440" bIns="45720" rtlCol="0" anchor="ctr">
            <a:normAutofit/>
          </a:bodyPr>
          <a:lstStyle>
            <a:lvl1pPr>
              <a:defRPr sz="900" b="1">
                <a:solidFill>
                  <a:schemeClr val="bg1"/>
                </a:solidFill>
                <a:latin typeface="+mn-lt"/>
              </a:defRPr>
            </a:lvl1pPr>
          </a:lstStyle>
          <a:p>
            <a:pPr defTabSz="914400">
              <a:spcAft>
                <a:spcPts val="600"/>
              </a:spcAft>
              <a:defRPr/>
            </a:pPr>
            <a:r>
              <a:rPr lang="en-US" altLang="en-US" sz="800" dirty="0">
                <a:solidFill>
                  <a:schemeClr val="bg1">
                    <a:lumMod val="50000"/>
                  </a:schemeClr>
                </a:solidFill>
                <a:latin typeface="Segoe UI" panose="020B0502040204020203" pitchFamily="34" charset="0"/>
                <a:cs typeface="Segoe UI" panose="020B0502040204020203" pitchFamily="34" charset="0"/>
              </a:rPr>
              <a:t>© Eric F. Glover 2021</a:t>
            </a:r>
            <a:endParaRPr lang="en-US" altLang="en-US" sz="800" b="1" dirty="0">
              <a:solidFill>
                <a:schemeClr val="bg1">
                  <a:lumMod val="50000"/>
                </a:schemeClr>
              </a:solidFill>
              <a:latin typeface="Segoe UI" panose="020B0502040204020203" pitchFamily="34" charset="0"/>
              <a:cs typeface="Segoe UI" panose="020B0502040204020203" pitchFamily="34" charset="0"/>
            </a:endParaRPr>
          </a:p>
        </p:txBody>
      </p:sp>
      <p:sp>
        <p:nvSpPr>
          <p:cNvPr id="9" name="Rectangle 6">
            <a:extLst>
              <a:ext uri="{FF2B5EF4-FFF2-40B4-BE49-F238E27FC236}">
                <a16:creationId xmlns:a16="http://schemas.microsoft.com/office/drawing/2014/main" id="{4B24C51B-3592-44C2-A1C2-6E3D93725487}"/>
              </a:ext>
            </a:extLst>
          </p:cNvPr>
          <p:cNvSpPr>
            <a:spLocks noGrp="1" noChangeArrowheads="1"/>
          </p:cNvSpPr>
          <p:nvPr>
            <p:ph type="sldNum" sz="quarter" idx="12"/>
          </p:nvPr>
        </p:nvSpPr>
        <p:spPr>
          <a:xfrm>
            <a:off x="11658600" y="6455431"/>
            <a:ext cx="445913" cy="365125"/>
          </a:xfrm>
        </p:spPr>
        <p:txBody>
          <a:bodyPr vert="horz" lIns="91440" tIns="45720" rIns="91440" bIns="45720" rtlCol="0" anchor="ctr">
            <a:normAutofit/>
          </a:bodyPr>
          <a:lstStyle>
            <a:lvl1pPr>
              <a:defRPr sz="1200" b="1">
                <a:solidFill>
                  <a:schemeClr val="bg1"/>
                </a:solidFill>
                <a:latin typeface="+mn-lt"/>
              </a:defRPr>
            </a:lvl1pPr>
          </a:lstStyle>
          <a:p>
            <a:pPr defTabSz="914400">
              <a:spcAft>
                <a:spcPts val="600"/>
              </a:spcAft>
              <a:defRPr/>
            </a:pPr>
            <a:fld id="{525D6D22-F3CC-406C-AB7C-C30BB762FCEA}" type="slidenum">
              <a:rPr lang="en-US" altLang="en-US" sz="1000">
                <a:solidFill>
                  <a:schemeClr val="bg1">
                    <a:lumMod val="50000"/>
                  </a:schemeClr>
                </a:solidFill>
                <a:latin typeface="Segoe UI Semibold" panose="020B0702040204020203" pitchFamily="34" charset="0"/>
                <a:cs typeface="Segoe UI Semibold" panose="020B0702040204020203" pitchFamily="34" charset="0"/>
              </a:rPr>
              <a:pPr defTabSz="914400">
                <a:spcAft>
                  <a:spcPts val="600"/>
                </a:spcAft>
                <a:defRPr/>
              </a:pPr>
              <a:t>2</a:t>
            </a:fld>
            <a:endParaRPr lang="en-US" altLang="en-US" sz="1000" dirty="0">
              <a:solidFill>
                <a:schemeClr val="bg1">
                  <a:lumMod val="50000"/>
                </a:schemeClr>
              </a:solidFill>
              <a:latin typeface="Segoe UI Semibold" panose="020B0702040204020203" pitchFamily="34" charset="0"/>
              <a:cs typeface="Segoe UI Semibold" panose="020B0702040204020203" pitchFamily="34" charset="0"/>
            </a:endParaRPr>
          </a:p>
        </p:txBody>
      </p:sp>
      <p:sp>
        <p:nvSpPr>
          <p:cNvPr id="3" name="TextBox 2">
            <a:extLst>
              <a:ext uri="{FF2B5EF4-FFF2-40B4-BE49-F238E27FC236}">
                <a16:creationId xmlns:a16="http://schemas.microsoft.com/office/drawing/2014/main" id="{573E6D40-E144-41C4-A651-AE8002E660C7}"/>
              </a:ext>
            </a:extLst>
          </p:cNvPr>
          <p:cNvSpPr txBox="1"/>
          <p:nvPr/>
        </p:nvSpPr>
        <p:spPr>
          <a:xfrm>
            <a:off x="1496700" y="5183792"/>
            <a:ext cx="9209587" cy="1446550"/>
          </a:xfrm>
          <a:prstGeom prst="rect">
            <a:avLst/>
          </a:prstGeom>
          <a:solidFill>
            <a:schemeClr val="bg1"/>
          </a:solidFill>
        </p:spPr>
        <p:txBody>
          <a:bodyPr wrap="square" rtlCol="0">
            <a:spAutoFit/>
          </a:bodyPr>
          <a:lstStyle/>
          <a:p>
            <a:pPr algn="ctr"/>
            <a:r>
              <a:rPr lang="en-US" sz="4000" b="1" dirty="0">
                <a:solidFill>
                  <a:srgbClr val="FF0000"/>
                </a:solidFill>
                <a:effectLst>
                  <a:outerShdw blurRad="38100" dist="38100" dir="2700000" algn="tl">
                    <a:srgbClr val="000000">
                      <a:alpha val="43137"/>
                    </a:srgbClr>
                  </a:outerShdw>
                </a:effectLst>
                <a:latin typeface="Segoe UI Black" panose="020B0A02040204020203" pitchFamily="34" charset="0"/>
                <a:ea typeface="Segoe UI Black" panose="020B0A02040204020203" pitchFamily="34" charset="0"/>
              </a:rPr>
              <a:t>Newton’s 3</a:t>
            </a:r>
            <a:r>
              <a:rPr lang="en-US" sz="4000" b="1" baseline="30000" dirty="0">
                <a:solidFill>
                  <a:srgbClr val="FF0000"/>
                </a:solidFill>
                <a:effectLst>
                  <a:outerShdw blurRad="38100" dist="38100" dir="2700000" algn="tl">
                    <a:srgbClr val="000000">
                      <a:alpha val="43137"/>
                    </a:srgbClr>
                  </a:outerShdw>
                </a:effectLst>
                <a:latin typeface="Segoe UI Black" panose="020B0A02040204020203" pitchFamily="34" charset="0"/>
                <a:ea typeface="Segoe UI Black" panose="020B0A02040204020203" pitchFamily="34" charset="0"/>
              </a:rPr>
              <a:t>rd</a:t>
            </a:r>
            <a:r>
              <a:rPr lang="en-US" sz="4000" b="1" dirty="0">
                <a:solidFill>
                  <a:srgbClr val="FF0000"/>
                </a:solidFill>
                <a:effectLst>
                  <a:outerShdw blurRad="38100" dist="38100" dir="2700000" algn="tl">
                    <a:srgbClr val="000000">
                      <a:alpha val="43137"/>
                    </a:srgbClr>
                  </a:outerShdw>
                </a:effectLst>
                <a:latin typeface="Segoe UI Black" panose="020B0A02040204020203" pitchFamily="34" charset="0"/>
                <a:ea typeface="Segoe UI Black" panose="020B0A02040204020203" pitchFamily="34" charset="0"/>
              </a:rPr>
              <a:t> Law of Motion</a:t>
            </a:r>
            <a:br>
              <a:rPr lang="en-US" sz="2000" dirty="0"/>
            </a:br>
            <a:r>
              <a:rPr lang="en-US" sz="2400" b="1" dirty="0">
                <a:effectLst>
                  <a:outerShdw blurRad="38100" dist="38100" dir="2700000" algn="tl">
                    <a:srgbClr val="000000">
                      <a:alpha val="43137"/>
                    </a:srgbClr>
                  </a:outerShdw>
                </a:effectLst>
                <a:latin typeface="Segoe UI" panose="020B0502040204020203" pitchFamily="34" charset="0"/>
                <a:cs typeface="Segoe UI" panose="020B0502040204020203" pitchFamily="34" charset="0"/>
              </a:rPr>
              <a:t>For every action, there is an equal and opposite reaction</a:t>
            </a:r>
          </a:p>
        </p:txBody>
      </p:sp>
    </p:spTree>
    <p:extLst>
      <p:ext uri="{BB962C8B-B14F-4D97-AF65-F5344CB8AC3E}">
        <p14:creationId xmlns:p14="http://schemas.microsoft.com/office/powerpoint/2010/main" val="321372280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3" name="Rectangle 12">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Rectangle 14">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Rectangle 16">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Rectangle 18">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Rectangle 20">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Rectangle: Rounded Corners 3">
            <a:extLst>
              <a:ext uri="{FF2B5EF4-FFF2-40B4-BE49-F238E27FC236}">
                <a16:creationId xmlns:a16="http://schemas.microsoft.com/office/drawing/2014/main" id="{3557725F-5149-44D1-ACB7-626F0A6DFEE8}"/>
              </a:ext>
            </a:extLst>
          </p:cNvPr>
          <p:cNvSpPr/>
          <p:nvPr/>
        </p:nvSpPr>
        <p:spPr bwMode="auto">
          <a:xfrm>
            <a:off x="304800" y="294538"/>
            <a:ext cx="11658599" cy="1033669"/>
          </a:xfrm>
          <a:prstGeom prst="roundRect">
            <a:avLst/>
          </a:prstGeom>
          <a:scene3d>
            <a:camera prst="orthographicFront">
              <a:rot lat="0" lon="0" rev="0"/>
            </a:camera>
            <a:lightRig rig="soft" dir="t">
              <a:rot lat="0" lon="0" rev="0"/>
            </a:lightRig>
          </a:scene3d>
        </p:spPr>
        <p:txBody>
          <a:bodyPr vert="horz" lIns="91440" tIns="45720" rIns="91440" bIns="45720" numCol="1" rtlCol="0" anchor="ctr" anchorCtr="0" compatLnSpc="1">
            <a:prstTxWarp prst="textNoShape">
              <a:avLst/>
            </a:prstTxWarp>
            <a:normAutofit/>
          </a:bodyPr>
          <a:lstStyle/>
          <a:p>
            <a:pPr defTabSz="914400">
              <a:lnSpc>
                <a:spcPct val="90000"/>
              </a:lnSpc>
              <a:spcBef>
                <a:spcPct val="0"/>
              </a:spcBef>
              <a:spcAft>
                <a:spcPts val="600"/>
              </a:spcAft>
              <a:tabLst>
                <a:tab pos="11255375" algn="r"/>
              </a:tabLst>
            </a:pPr>
            <a:r>
              <a:rPr lang="en-US" sz="4000" b="1" kern="1200" cap="small" dirty="0">
                <a:solidFill>
                  <a:srgbClr val="FFFFFF"/>
                </a:solidFill>
                <a:latin typeface="Segoe UI" panose="020B0502040204020203" pitchFamily="34" charset="0"/>
                <a:ea typeface="+mj-ea"/>
                <a:cs typeface="Segoe UI" panose="020B0502040204020203" pitchFamily="34" charset="0"/>
              </a:rPr>
              <a:t>Opposing Forces</a:t>
            </a:r>
            <a:r>
              <a:rPr lang="en-US" sz="4000" kern="1200" dirty="0">
                <a:solidFill>
                  <a:srgbClr val="FFFFFF"/>
                </a:solidFill>
                <a:latin typeface="+mj-lt"/>
                <a:ea typeface="+mj-ea"/>
                <a:cs typeface="+mj-cs"/>
              </a:rPr>
              <a:t>	</a:t>
            </a:r>
            <a:endParaRPr lang="en-US" sz="3200" kern="1200" dirty="0">
              <a:solidFill>
                <a:srgbClr val="FFFFFF"/>
              </a:solidFill>
              <a:latin typeface="Segoe UI" panose="020B0502040204020203" pitchFamily="34" charset="0"/>
              <a:ea typeface="+mj-ea"/>
              <a:cs typeface="Segoe UI" panose="020B0502040204020203" pitchFamily="34" charset="0"/>
            </a:endParaRPr>
          </a:p>
        </p:txBody>
      </p:sp>
      <p:sp>
        <p:nvSpPr>
          <p:cNvPr id="6" name="Rectangle 4">
            <a:extLst>
              <a:ext uri="{FF2B5EF4-FFF2-40B4-BE49-F238E27FC236}">
                <a16:creationId xmlns:a16="http://schemas.microsoft.com/office/drawing/2014/main" id="{96D35C99-2711-43DD-BCB2-069CC0259745}"/>
              </a:ext>
            </a:extLst>
          </p:cNvPr>
          <p:cNvSpPr>
            <a:spLocks noGrp="1" noChangeArrowheads="1"/>
          </p:cNvSpPr>
          <p:nvPr>
            <p:ph type="dt" sz="half" idx="10"/>
          </p:nvPr>
        </p:nvSpPr>
        <p:spPr>
          <a:xfrm>
            <a:off x="0" y="6492875"/>
            <a:ext cx="2743200" cy="365125"/>
          </a:xfrm>
        </p:spPr>
        <p:txBody>
          <a:bodyPr vert="horz" lIns="91440" tIns="45720" rIns="91440" bIns="45720" rtlCol="0" anchor="ctr">
            <a:normAutofit/>
          </a:bodyPr>
          <a:lstStyle>
            <a:lvl1pPr>
              <a:defRPr sz="900" b="1">
                <a:solidFill>
                  <a:schemeClr val="bg1"/>
                </a:solidFill>
                <a:latin typeface="+mn-lt"/>
              </a:defRPr>
            </a:lvl1pPr>
          </a:lstStyle>
          <a:p>
            <a:pPr defTabSz="914400">
              <a:spcAft>
                <a:spcPts val="600"/>
              </a:spcAft>
              <a:defRPr/>
            </a:pPr>
            <a:r>
              <a:rPr lang="en-US" altLang="en-US" sz="800" dirty="0">
                <a:solidFill>
                  <a:schemeClr val="tx1">
                    <a:lumMod val="50000"/>
                    <a:lumOff val="50000"/>
                  </a:schemeClr>
                </a:solidFill>
                <a:latin typeface="Segoe UI" panose="020B0502040204020203" pitchFamily="34" charset="0"/>
                <a:cs typeface="Segoe UI" panose="020B0502040204020203" pitchFamily="34" charset="0"/>
              </a:rPr>
              <a:t>© Eric F. Glover 2021</a:t>
            </a:r>
            <a:endParaRPr lang="en-US" altLang="en-US" sz="800" b="1" dirty="0">
              <a:solidFill>
                <a:schemeClr val="tx1">
                  <a:lumMod val="50000"/>
                  <a:lumOff val="50000"/>
                </a:schemeClr>
              </a:solidFill>
              <a:latin typeface="Segoe UI" panose="020B0502040204020203" pitchFamily="34" charset="0"/>
              <a:cs typeface="Segoe UI" panose="020B0502040204020203" pitchFamily="34" charset="0"/>
            </a:endParaRPr>
          </a:p>
        </p:txBody>
      </p:sp>
      <p:sp>
        <p:nvSpPr>
          <p:cNvPr id="8" name="Rectangle 6">
            <a:extLst>
              <a:ext uri="{FF2B5EF4-FFF2-40B4-BE49-F238E27FC236}">
                <a16:creationId xmlns:a16="http://schemas.microsoft.com/office/drawing/2014/main" id="{67F5462F-1EAF-481E-9E06-460CAB3C384C}"/>
              </a:ext>
            </a:extLst>
          </p:cNvPr>
          <p:cNvSpPr>
            <a:spLocks noGrp="1" noChangeArrowheads="1"/>
          </p:cNvSpPr>
          <p:nvPr>
            <p:ph type="sldNum" sz="quarter" idx="12"/>
          </p:nvPr>
        </p:nvSpPr>
        <p:spPr>
          <a:xfrm>
            <a:off x="11658600" y="6455431"/>
            <a:ext cx="445913" cy="365125"/>
          </a:xfrm>
        </p:spPr>
        <p:txBody>
          <a:bodyPr vert="horz" lIns="91440" tIns="45720" rIns="91440" bIns="45720" rtlCol="0" anchor="ctr">
            <a:normAutofit/>
          </a:bodyPr>
          <a:lstStyle>
            <a:lvl1pPr>
              <a:defRPr sz="1200" b="1">
                <a:solidFill>
                  <a:schemeClr val="bg1"/>
                </a:solidFill>
                <a:latin typeface="+mn-lt"/>
              </a:defRPr>
            </a:lvl1pPr>
          </a:lstStyle>
          <a:p>
            <a:pPr defTabSz="914400">
              <a:spcAft>
                <a:spcPts val="600"/>
              </a:spcAft>
              <a:defRPr/>
            </a:pPr>
            <a:fld id="{525D6D22-F3CC-406C-AB7C-C30BB762FCEA}" type="slidenum">
              <a:rPr lang="en-US" altLang="en-US" sz="1000">
                <a:solidFill>
                  <a:schemeClr val="tx1">
                    <a:lumMod val="50000"/>
                    <a:lumOff val="50000"/>
                  </a:schemeClr>
                </a:solidFill>
                <a:latin typeface="Segoe UI Semibold" panose="020B0702040204020203" pitchFamily="34" charset="0"/>
                <a:cs typeface="Segoe UI Semibold" panose="020B0702040204020203" pitchFamily="34" charset="0"/>
              </a:rPr>
              <a:pPr defTabSz="914400">
                <a:spcAft>
                  <a:spcPts val="600"/>
                </a:spcAft>
                <a:defRPr/>
              </a:pPr>
              <a:t>3</a:t>
            </a:fld>
            <a:endParaRPr lang="en-US" altLang="en-US" sz="1000" dirty="0">
              <a:solidFill>
                <a:schemeClr val="tx1">
                  <a:lumMod val="50000"/>
                  <a:lumOff val="50000"/>
                </a:schemeClr>
              </a:solidFill>
              <a:latin typeface="Segoe UI Semibold" panose="020B0702040204020203" pitchFamily="34" charset="0"/>
              <a:cs typeface="Segoe UI Semibold" panose="020B0702040204020203" pitchFamily="34" charset="0"/>
            </a:endParaRPr>
          </a:p>
        </p:txBody>
      </p:sp>
      <p:sp>
        <p:nvSpPr>
          <p:cNvPr id="11" name="Freeform: Shape 10">
            <a:extLst>
              <a:ext uri="{FF2B5EF4-FFF2-40B4-BE49-F238E27FC236}">
                <a16:creationId xmlns:a16="http://schemas.microsoft.com/office/drawing/2014/main" id="{6AC5D271-1E95-4935-8F40-213594BE87A7}"/>
              </a:ext>
            </a:extLst>
          </p:cNvPr>
          <p:cNvSpPr/>
          <p:nvPr/>
        </p:nvSpPr>
        <p:spPr>
          <a:xfrm>
            <a:off x="1764894" y="2074167"/>
            <a:ext cx="3872484" cy="2393222"/>
          </a:xfrm>
          <a:custGeom>
            <a:avLst/>
            <a:gdLst>
              <a:gd name="connsiteX0" fmla="*/ 0 w 1798063"/>
              <a:gd name="connsiteY0" fmla="*/ 1168741 h 1798063"/>
              <a:gd name="connsiteX1" fmla="*/ 449516 w 1798063"/>
              <a:gd name="connsiteY1" fmla="*/ 1168741 h 1798063"/>
              <a:gd name="connsiteX2" fmla="*/ 449516 w 1798063"/>
              <a:gd name="connsiteY2" fmla="*/ 0 h 1798063"/>
              <a:gd name="connsiteX3" fmla="*/ 1348547 w 1798063"/>
              <a:gd name="connsiteY3" fmla="*/ 0 h 1798063"/>
              <a:gd name="connsiteX4" fmla="*/ 1348547 w 1798063"/>
              <a:gd name="connsiteY4" fmla="*/ 1168741 h 1798063"/>
              <a:gd name="connsiteX5" fmla="*/ 1798063 w 1798063"/>
              <a:gd name="connsiteY5" fmla="*/ 1168741 h 1798063"/>
              <a:gd name="connsiteX6" fmla="*/ 899032 w 1798063"/>
              <a:gd name="connsiteY6" fmla="*/ 1798063 h 1798063"/>
              <a:gd name="connsiteX7" fmla="*/ 0 w 1798063"/>
              <a:gd name="connsiteY7" fmla="*/ 1168741 h 17980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798063" h="1798063">
                <a:moveTo>
                  <a:pt x="1168741" y="1798063"/>
                </a:moveTo>
                <a:lnTo>
                  <a:pt x="1168741" y="1348547"/>
                </a:lnTo>
                <a:lnTo>
                  <a:pt x="0" y="1348547"/>
                </a:lnTo>
                <a:lnTo>
                  <a:pt x="0" y="449516"/>
                </a:lnTo>
                <a:lnTo>
                  <a:pt x="1168741" y="449516"/>
                </a:lnTo>
                <a:lnTo>
                  <a:pt x="1168741" y="0"/>
                </a:lnTo>
                <a:lnTo>
                  <a:pt x="1798063" y="899031"/>
                </a:lnTo>
                <a:lnTo>
                  <a:pt x="1168741" y="1798063"/>
                </a:lnTo>
                <a:close/>
              </a:path>
            </a:pathLst>
          </a:custGeom>
          <a:solidFill>
            <a:schemeClr val="accent6">
              <a:lumMod val="75000"/>
            </a:schemeClr>
          </a:solidFill>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128017" tIns="577531" rIns="442676" bIns="577533" numCol="1" spcCol="1270" anchor="ctr" anchorCtr="0">
            <a:noAutofit/>
          </a:bodyPr>
          <a:lstStyle/>
          <a:p>
            <a:pPr marL="0" lvl="0" indent="0" algn="r" defTabSz="800100">
              <a:lnSpc>
                <a:spcPct val="90000"/>
              </a:lnSpc>
              <a:spcBef>
                <a:spcPct val="0"/>
              </a:spcBef>
              <a:spcAft>
                <a:spcPct val="35000"/>
              </a:spcAft>
              <a:buNone/>
            </a:pPr>
            <a:r>
              <a:rPr lang="en-US" sz="3600" kern="1200" dirty="0">
                <a:latin typeface="Segoe UI Black" panose="020B0A02040204020203" pitchFamily="34" charset="0"/>
                <a:ea typeface="Segoe UI Black" panose="020B0A02040204020203" pitchFamily="34" charset="0"/>
              </a:rPr>
              <a:t>Force	  </a:t>
            </a:r>
          </a:p>
        </p:txBody>
      </p:sp>
      <p:sp>
        <p:nvSpPr>
          <p:cNvPr id="12" name="Freeform: Shape 11">
            <a:extLst>
              <a:ext uri="{FF2B5EF4-FFF2-40B4-BE49-F238E27FC236}">
                <a16:creationId xmlns:a16="http://schemas.microsoft.com/office/drawing/2014/main" id="{4FC05048-112B-485D-A95F-0EF4035306B6}"/>
              </a:ext>
            </a:extLst>
          </p:cNvPr>
          <p:cNvSpPr/>
          <p:nvPr/>
        </p:nvSpPr>
        <p:spPr>
          <a:xfrm>
            <a:off x="6634714" y="2074167"/>
            <a:ext cx="3872484" cy="2393222"/>
          </a:xfrm>
          <a:custGeom>
            <a:avLst/>
            <a:gdLst>
              <a:gd name="connsiteX0" fmla="*/ 0 w 1798063"/>
              <a:gd name="connsiteY0" fmla="*/ 1168741 h 1798063"/>
              <a:gd name="connsiteX1" fmla="*/ 449516 w 1798063"/>
              <a:gd name="connsiteY1" fmla="*/ 1168741 h 1798063"/>
              <a:gd name="connsiteX2" fmla="*/ 449516 w 1798063"/>
              <a:gd name="connsiteY2" fmla="*/ 0 h 1798063"/>
              <a:gd name="connsiteX3" fmla="*/ 1348547 w 1798063"/>
              <a:gd name="connsiteY3" fmla="*/ 0 h 1798063"/>
              <a:gd name="connsiteX4" fmla="*/ 1348547 w 1798063"/>
              <a:gd name="connsiteY4" fmla="*/ 1168741 h 1798063"/>
              <a:gd name="connsiteX5" fmla="*/ 1798063 w 1798063"/>
              <a:gd name="connsiteY5" fmla="*/ 1168741 h 1798063"/>
              <a:gd name="connsiteX6" fmla="*/ 899032 w 1798063"/>
              <a:gd name="connsiteY6" fmla="*/ 1798063 h 1798063"/>
              <a:gd name="connsiteX7" fmla="*/ 0 w 1798063"/>
              <a:gd name="connsiteY7" fmla="*/ 1168741 h 17980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798063" h="1798063">
                <a:moveTo>
                  <a:pt x="629322" y="0"/>
                </a:moveTo>
                <a:lnTo>
                  <a:pt x="629322" y="449516"/>
                </a:lnTo>
                <a:lnTo>
                  <a:pt x="1798063" y="449516"/>
                </a:lnTo>
                <a:lnTo>
                  <a:pt x="1798063" y="1348547"/>
                </a:lnTo>
                <a:lnTo>
                  <a:pt x="629322" y="1348547"/>
                </a:lnTo>
                <a:lnTo>
                  <a:pt x="629322" y="1798063"/>
                </a:lnTo>
                <a:lnTo>
                  <a:pt x="0" y="899032"/>
                </a:lnTo>
                <a:lnTo>
                  <a:pt x="629322" y="0"/>
                </a:lnTo>
                <a:close/>
              </a:path>
            </a:pathLst>
          </a:custGeom>
          <a:solidFill>
            <a:srgbClr val="910101"/>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442678" tIns="577532" rIns="128015" bIns="577532" numCol="1" spcCol="1270" anchor="ctr" anchorCtr="0">
            <a:noAutofit/>
          </a:bodyPr>
          <a:lstStyle/>
          <a:p>
            <a:pPr marL="0" lvl="0" indent="0" algn="r" defTabSz="800100">
              <a:lnSpc>
                <a:spcPct val="90000"/>
              </a:lnSpc>
              <a:spcBef>
                <a:spcPct val="0"/>
              </a:spcBef>
              <a:spcAft>
                <a:spcPct val="35000"/>
              </a:spcAft>
              <a:buNone/>
            </a:pPr>
            <a:r>
              <a:rPr lang="en-US" sz="3600" kern="1200" dirty="0">
                <a:latin typeface="Segoe UI Black" panose="020B0A02040204020203" pitchFamily="34" charset="0"/>
                <a:ea typeface="Segoe UI Black" panose="020B0A02040204020203" pitchFamily="34" charset="0"/>
              </a:rPr>
              <a:t>Counterforce</a:t>
            </a:r>
          </a:p>
        </p:txBody>
      </p:sp>
      <p:sp>
        <p:nvSpPr>
          <p:cNvPr id="2" name="TextBox 1">
            <a:extLst>
              <a:ext uri="{FF2B5EF4-FFF2-40B4-BE49-F238E27FC236}">
                <a16:creationId xmlns:a16="http://schemas.microsoft.com/office/drawing/2014/main" id="{F0541BF4-D024-4926-8711-5366F6CF9A46}"/>
              </a:ext>
            </a:extLst>
          </p:cNvPr>
          <p:cNvSpPr txBox="1"/>
          <p:nvPr/>
        </p:nvSpPr>
        <p:spPr>
          <a:xfrm>
            <a:off x="1771472" y="5006174"/>
            <a:ext cx="3872484" cy="954107"/>
          </a:xfrm>
          <a:prstGeom prst="rect">
            <a:avLst/>
          </a:prstGeom>
          <a:noFill/>
        </p:spPr>
        <p:txBody>
          <a:bodyPr wrap="square" rtlCol="0">
            <a:spAutoFit/>
          </a:bodyPr>
          <a:lstStyle/>
          <a:p>
            <a:pPr algn="ctr"/>
            <a:r>
              <a:rPr lang="en-US" sz="2800" b="1" dirty="0">
                <a:ln>
                  <a:solidFill>
                    <a:schemeClr val="bg2">
                      <a:lumMod val="50000"/>
                    </a:schemeClr>
                  </a:solidFill>
                </a:ln>
                <a:solidFill>
                  <a:schemeClr val="accent6">
                    <a:lumMod val="75000"/>
                  </a:schemeClr>
                </a:solidFill>
                <a:effectLst>
                  <a:outerShdw blurRad="50800" dist="38100" dir="2700000" algn="tl" rotWithShape="0">
                    <a:prstClr val="black">
                      <a:alpha val="40000"/>
                    </a:prstClr>
                  </a:outerShdw>
                </a:effectLst>
                <a:latin typeface="Segoe UI" panose="020B0502040204020203" pitchFamily="34" charset="0"/>
                <a:cs typeface="Segoe UI" panose="020B0502040204020203" pitchFamily="34" charset="0"/>
              </a:rPr>
              <a:t>The saving power</a:t>
            </a:r>
            <a:br>
              <a:rPr lang="en-US" sz="2800" b="1" dirty="0">
                <a:ln>
                  <a:solidFill>
                    <a:schemeClr val="bg2">
                      <a:lumMod val="50000"/>
                    </a:schemeClr>
                  </a:solidFill>
                </a:ln>
                <a:solidFill>
                  <a:schemeClr val="accent6">
                    <a:lumMod val="75000"/>
                  </a:schemeClr>
                </a:solidFill>
                <a:effectLst>
                  <a:outerShdw blurRad="50800" dist="38100" dir="2700000" algn="tl" rotWithShape="0">
                    <a:prstClr val="black">
                      <a:alpha val="40000"/>
                    </a:prstClr>
                  </a:outerShdw>
                </a:effectLst>
                <a:latin typeface="Segoe UI" panose="020B0502040204020203" pitchFamily="34" charset="0"/>
                <a:cs typeface="Segoe UI" panose="020B0502040204020203" pitchFamily="34" charset="0"/>
              </a:rPr>
            </a:br>
            <a:r>
              <a:rPr lang="en-US" sz="2800" b="1" dirty="0">
                <a:ln>
                  <a:solidFill>
                    <a:schemeClr val="bg2">
                      <a:lumMod val="50000"/>
                    </a:schemeClr>
                  </a:solidFill>
                </a:ln>
                <a:solidFill>
                  <a:schemeClr val="accent6">
                    <a:lumMod val="75000"/>
                  </a:schemeClr>
                </a:solidFill>
                <a:effectLst>
                  <a:outerShdw blurRad="50800" dist="38100" dir="2700000" algn="tl" rotWithShape="0">
                    <a:prstClr val="black">
                      <a:alpha val="40000"/>
                    </a:prstClr>
                  </a:outerShdw>
                </a:effectLst>
                <a:latin typeface="Segoe UI" panose="020B0502040204020203" pitchFamily="34" charset="0"/>
                <a:cs typeface="Segoe UI" panose="020B0502040204020203" pitchFamily="34" charset="0"/>
              </a:rPr>
              <a:t>of God</a:t>
            </a:r>
          </a:p>
        </p:txBody>
      </p:sp>
      <p:sp>
        <p:nvSpPr>
          <p:cNvPr id="14" name="TextBox 13">
            <a:extLst>
              <a:ext uri="{FF2B5EF4-FFF2-40B4-BE49-F238E27FC236}">
                <a16:creationId xmlns:a16="http://schemas.microsoft.com/office/drawing/2014/main" id="{85961C89-6ABE-4715-BBB1-00BD0EDA3D0F}"/>
              </a:ext>
            </a:extLst>
          </p:cNvPr>
          <p:cNvSpPr txBox="1"/>
          <p:nvPr/>
        </p:nvSpPr>
        <p:spPr>
          <a:xfrm>
            <a:off x="6441090" y="5016233"/>
            <a:ext cx="4259732" cy="954107"/>
          </a:xfrm>
          <a:prstGeom prst="rect">
            <a:avLst/>
          </a:prstGeom>
          <a:noFill/>
        </p:spPr>
        <p:txBody>
          <a:bodyPr wrap="square" rtlCol="0">
            <a:spAutoFit/>
          </a:bodyPr>
          <a:lstStyle/>
          <a:p>
            <a:pPr algn="ctr"/>
            <a:r>
              <a:rPr lang="en-US" sz="2800" b="1" dirty="0">
                <a:ln>
                  <a:solidFill>
                    <a:schemeClr val="bg2">
                      <a:lumMod val="50000"/>
                    </a:schemeClr>
                  </a:solidFill>
                </a:ln>
                <a:solidFill>
                  <a:srgbClr val="910101"/>
                </a:solidFill>
                <a:effectLst>
                  <a:outerShdw blurRad="38100" dist="38100" dir="2700000" algn="tl">
                    <a:srgbClr val="000000">
                      <a:alpha val="43137"/>
                    </a:srgbClr>
                  </a:outerShdw>
                </a:effectLst>
                <a:latin typeface="Segoe UI" panose="020B0502040204020203" pitchFamily="34" charset="0"/>
                <a:cs typeface="Segoe UI" panose="020B0502040204020203" pitchFamily="34" charset="0"/>
              </a:rPr>
              <a:t>The destructive power of Herod</a:t>
            </a:r>
          </a:p>
        </p:txBody>
      </p:sp>
      <p:cxnSp>
        <p:nvCxnSpPr>
          <p:cNvPr id="5" name="Straight Connector 4">
            <a:extLst>
              <a:ext uri="{FF2B5EF4-FFF2-40B4-BE49-F238E27FC236}">
                <a16:creationId xmlns:a16="http://schemas.microsoft.com/office/drawing/2014/main" id="{914D0A20-B068-4CD4-812F-D410F67D7D01}"/>
              </a:ext>
            </a:extLst>
          </p:cNvPr>
          <p:cNvCxnSpPr/>
          <p:nvPr/>
        </p:nvCxnSpPr>
        <p:spPr>
          <a:xfrm>
            <a:off x="6096000" y="1815643"/>
            <a:ext cx="0" cy="3822061"/>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360598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14" grpId="0"/>
    </p:bld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2" name="Rectangle 11">
            <a:extLst>
              <a:ext uri="{FF2B5EF4-FFF2-40B4-BE49-F238E27FC236}">
                <a16:creationId xmlns:a16="http://schemas.microsoft.com/office/drawing/2014/main" id="{09588DA8-065E-4F6F-8EFD-43104AB2E0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useBgFill="1">
        <p:nvSpPr>
          <p:cNvPr id="14" name="Rectangle 13">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Rectangle 15">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Rectangle 17">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Rectangle 19">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2" name="Freeform: Shape 21">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4" name="Rectangle 23">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TextBox 3">
            <a:extLst>
              <a:ext uri="{FF2B5EF4-FFF2-40B4-BE49-F238E27FC236}">
                <a16:creationId xmlns:a16="http://schemas.microsoft.com/office/drawing/2014/main" id="{9DBE536B-5A45-4FA1-A213-D2EFD94C4F93}"/>
              </a:ext>
            </a:extLst>
          </p:cNvPr>
          <p:cNvSpPr txBox="1"/>
          <p:nvPr/>
        </p:nvSpPr>
        <p:spPr>
          <a:xfrm>
            <a:off x="4495800" y="702353"/>
            <a:ext cx="7241180" cy="5546047"/>
          </a:xfrm>
          <a:prstGeom prst="rect">
            <a:avLst/>
          </a:prstGeom>
        </p:spPr>
        <p:txBody>
          <a:bodyPr vert="horz" lIns="91440" tIns="0" rIns="91440" bIns="45720" rtlCol="0" anchor="ctr">
            <a:noAutofit/>
          </a:bodyPr>
          <a:lstStyle/>
          <a:p>
            <a:pPr defTabSz="914400">
              <a:lnSpc>
                <a:spcPct val="250000"/>
              </a:lnSpc>
              <a:spcAft>
                <a:spcPts val="600"/>
              </a:spcAft>
            </a:pPr>
            <a:r>
              <a:rPr lang="en-US" sz="2800" b="1" spc="-100" dirty="0">
                <a:effectLst>
                  <a:outerShdw blurRad="38100" dist="38100" dir="2700000" algn="tl">
                    <a:srgbClr val="000000">
                      <a:alpha val="43137"/>
                    </a:srgbClr>
                  </a:outerShdw>
                </a:effectLst>
                <a:latin typeface="Segoe Print" panose="02000600000000000000" pitchFamily="2" charset="0"/>
                <a:cs typeface="Segoe UI Semibold" panose="020B0702040204020203" pitchFamily="34" charset="0"/>
              </a:rPr>
              <a:t>“But you will receive</a:t>
            </a:r>
            <a:br>
              <a:rPr lang="en-US" sz="2800" b="1" spc="-100" dirty="0">
                <a:effectLst>
                  <a:outerShdw blurRad="38100" dist="38100" dir="2700000" algn="tl">
                    <a:srgbClr val="000000">
                      <a:alpha val="43137"/>
                    </a:srgbClr>
                  </a:outerShdw>
                </a:effectLst>
                <a:latin typeface="Segoe Print" panose="02000600000000000000" pitchFamily="2" charset="0"/>
                <a:cs typeface="Segoe UI Semibold" panose="020B0702040204020203" pitchFamily="34" charset="0"/>
              </a:rPr>
            </a:br>
            <a:r>
              <a:rPr lang="en-US" sz="2800" b="1" spc="-100" dirty="0">
                <a:effectLst>
                  <a:outerShdw blurRad="38100" dist="38100" dir="2700000" algn="tl">
                    <a:srgbClr val="000000">
                      <a:alpha val="43137"/>
                    </a:srgbClr>
                  </a:outerShdw>
                </a:effectLst>
                <a:latin typeface="Segoe Print" panose="02000600000000000000" pitchFamily="2" charset="0"/>
                <a:cs typeface="Segoe UI Semibold" panose="020B0702040204020203" pitchFamily="34" charset="0"/>
              </a:rPr>
              <a:t>when the Holy Spirit has come on you, and you will be My witnesses in Jerusalem, in all Judea and Samaria, </a:t>
            </a:r>
            <a:br>
              <a:rPr lang="en-US" sz="2800" b="1" spc="-100" dirty="0">
                <a:effectLst>
                  <a:outerShdw blurRad="38100" dist="38100" dir="2700000" algn="tl">
                    <a:srgbClr val="000000">
                      <a:alpha val="43137"/>
                    </a:srgbClr>
                  </a:outerShdw>
                </a:effectLst>
                <a:latin typeface="Segoe Print" panose="02000600000000000000" pitchFamily="2" charset="0"/>
                <a:cs typeface="Segoe UI Semibold" panose="020B0702040204020203" pitchFamily="34" charset="0"/>
              </a:rPr>
            </a:br>
            <a:r>
              <a:rPr lang="en-US" sz="2800" b="1" spc="-100" dirty="0">
                <a:effectLst>
                  <a:outerShdw blurRad="38100" dist="38100" dir="2700000" algn="tl">
                    <a:srgbClr val="000000">
                      <a:alpha val="43137"/>
                    </a:srgbClr>
                  </a:outerShdw>
                </a:effectLst>
                <a:latin typeface="Segoe Print" panose="02000600000000000000" pitchFamily="2" charset="0"/>
                <a:cs typeface="Segoe UI Semibold" panose="020B0702040204020203" pitchFamily="34" charset="0"/>
              </a:rPr>
              <a:t>and to the ends of the earth.”</a:t>
            </a:r>
          </a:p>
        </p:txBody>
      </p:sp>
      <p:sp>
        <p:nvSpPr>
          <p:cNvPr id="7" name="Rectangle 6">
            <a:extLst>
              <a:ext uri="{FF2B5EF4-FFF2-40B4-BE49-F238E27FC236}">
                <a16:creationId xmlns:a16="http://schemas.microsoft.com/office/drawing/2014/main" id="{C26F0809-F6DC-41A6-BCD5-838DB7B69239}"/>
              </a:ext>
            </a:extLst>
          </p:cNvPr>
          <p:cNvSpPr>
            <a:spLocks noGrp="1" noChangeArrowheads="1"/>
          </p:cNvSpPr>
          <p:nvPr>
            <p:ph type="sldNum" sz="quarter" idx="12"/>
          </p:nvPr>
        </p:nvSpPr>
        <p:spPr>
          <a:xfrm>
            <a:off x="11704320" y="6455664"/>
            <a:ext cx="448056" cy="365125"/>
          </a:xfrm>
        </p:spPr>
        <p:txBody>
          <a:bodyPr vert="horz" lIns="91440" tIns="45720" rIns="91440" bIns="45720" rtlCol="0" anchor="ctr">
            <a:normAutofit/>
          </a:bodyPr>
          <a:lstStyle>
            <a:lvl1pPr>
              <a:defRPr sz="1200" b="1">
                <a:solidFill>
                  <a:schemeClr val="bg1"/>
                </a:solidFill>
                <a:latin typeface="+mn-lt"/>
              </a:defRPr>
            </a:lvl1pPr>
          </a:lstStyle>
          <a:p>
            <a:pPr defTabSz="914400">
              <a:spcAft>
                <a:spcPts val="600"/>
              </a:spcAft>
              <a:defRPr/>
            </a:pPr>
            <a:fld id="{525D6D22-F3CC-406C-AB7C-C30BB762FCEA}" type="slidenum">
              <a:rPr lang="en-US" altLang="en-US" sz="1100">
                <a:solidFill>
                  <a:schemeClr val="tx1">
                    <a:lumMod val="50000"/>
                    <a:lumOff val="50000"/>
                  </a:schemeClr>
                </a:solidFill>
              </a:rPr>
              <a:pPr defTabSz="914400">
                <a:spcAft>
                  <a:spcPts val="600"/>
                </a:spcAft>
                <a:defRPr/>
              </a:pPr>
              <a:t>4</a:t>
            </a:fld>
            <a:endParaRPr lang="en-US" altLang="en-US" sz="1100" dirty="0">
              <a:solidFill>
                <a:schemeClr val="tx1">
                  <a:lumMod val="50000"/>
                  <a:lumOff val="50000"/>
                </a:schemeClr>
              </a:solidFill>
            </a:endParaRPr>
          </a:p>
        </p:txBody>
      </p:sp>
      <p:sp>
        <p:nvSpPr>
          <p:cNvPr id="6" name="Rectangle: Rounded Corners 5">
            <a:extLst>
              <a:ext uri="{FF2B5EF4-FFF2-40B4-BE49-F238E27FC236}">
                <a16:creationId xmlns:a16="http://schemas.microsoft.com/office/drawing/2014/main" id="{0D5B596B-725A-4D4E-919B-0D56FA2E43E7}"/>
              </a:ext>
            </a:extLst>
          </p:cNvPr>
          <p:cNvSpPr/>
          <p:nvPr/>
        </p:nvSpPr>
        <p:spPr bwMode="auto">
          <a:xfrm>
            <a:off x="479793" y="516153"/>
            <a:ext cx="2720607" cy="855447"/>
          </a:xfrm>
          <a:prstGeom prst="roundRect">
            <a:avLst/>
          </a:prstGeom>
          <a:solidFill>
            <a:schemeClr val="bg1"/>
          </a:solidFill>
          <a:ln w="9525" cap="flat" cmpd="sng" algn="ctr">
            <a:solidFill>
              <a:schemeClr val="tx1"/>
            </a:solidFill>
            <a:prstDash val="solid"/>
            <a:round/>
            <a:headEnd type="none" w="med" len="med"/>
            <a:tailEnd type="none" w="med" len="med"/>
          </a:ln>
          <a:effectLst/>
          <a:scene3d>
            <a:camera prst="orthographicFront"/>
            <a:lightRig rig="threePt" dir="t"/>
          </a:scene3d>
          <a:sp3d>
            <a:bevelT/>
          </a:sp3d>
        </p:spPr>
        <p:txBody>
          <a:bodyPr vert="horz" wrap="square" lIns="91440" tIns="91440" rIns="91440" bIns="0" numCol="1" rtlCol="0" anchor="ctr" anchorCtr="0" compatLnSpc="1">
            <a:prstTxWarp prst="textNoShape">
              <a:avLst/>
            </a:prstTxWarp>
          </a:bodyPr>
          <a:lstStyle/>
          <a:p>
            <a:pPr algn="ctr">
              <a:spcAft>
                <a:spcPts val="600"/>
              </a:spcAft>
            </a:pPr>
            <a:r>
              <a:rPr lang="en-US" sz="4800" b="1" dirty="0">
                <a:solidFill>
                  <a:srgbClr val="910101"/>
                </a:solidFill>
                <a:effectLst>
                  <a:outerShdw blurRad="38100" dist="38100" dir="2700000" algn="tl">
                    <a:srgbClr val="000000">
                      <a:alpha val="43137"/>
                    </a:srgbClr>
                  </a:outerShdw>
                </a:effectLst>
                <a:latin typeface="Papyrus" panose="03070502060502030205" pitchFamily="66" charset="0"/>
              </a:rPr>
              <a:t>Acts 1:8</a:t>
            </a:r>
            <a:endParaRPr lang="en-US" sz="4000" b="1" i="1" dirty="0">
              <a:latin typeface="Papyrus" panose="03070502060502030205" pitchFamily="66" charset="0"/>
            </a:endParaRPr>
          </a:p>
        </p:txBody>
      </p:sp>
      <p:sp>
        <p:nvSpPr>
          <p:cNvPr id="2" name="TextBox 1">
            <a:extLst>
              <a:ext uri="{FF2B5EF4-FFF2-40B4-BE49-F238E27FC236}">
                <a16:creationId xmlns:a16="http://schemas.microsoft.com/office/drawing/2014/main" id="{10987DA9-24EA-4650-99A2-F06BB3318B59}"/>
              </a:ext>
            </a:extLst>
          </p:cNvPr>
          <p:cNvSpPr txBox="1"/>
          <p:nvPr/>
        </p:nvSpPr>
        <p:spPr>
          <a:xfrm>
            <a:off x="8001000" y="886890"/>
            <a:ext cx="4267200" cy="1323439"/>
          </a:xfrm>
          <a:prstGeom prst="rect">
            <a:avLst/>
          </a:prstGeom>
          <a:noFill/>
        </p:spPr>
        <p:txBody>
          <a:bodyPr wrap="square" rtlCol="0">
            <a:spAutoFit/>
          </a:bodyPr>
          <a:lstStyle/>
          <a:p>
            <a:r>
              <a:rPr lang="en-US" sz="8000" b="1" spc="-100" dirty="0">
                <a:solidFill>
                  <a:srgbClr val="910101"/>
                </a:solidFill>
                <a:effectLst>
                  <a:outerShdw blurRad="38100" dist="38100" dir="2700000" algn="tl">
                    <a:srgbClr val="000000">
                      <a:alpha val="43137"/>
                    </a:srgbClr>
                  </a:outerShdw>
                </a:effectLst>
                <a:latin typeface="Rage Italic" panose="03070502040507070304" pitchFamily="66" charset="0"/>
                <a:cs typeface="Segoe UI Semibold" panose="020B0702040204020203" pitchFamily="34" charset="0"/>
              </a:rPr>
              <a:t>POWER</a:t>
            </a:r>
            <a:endParaRPr lang="en-US" sz="8000" dirty="0"/>
          </a:p>
        </p:txBody>
      </p:sp>
      <p:sp>
        <p:nvSpPr>
          <p:cNvPr id="13" name="Rectangle 4">
            <a:extLst>
              <a:ext uri="{FF2B5EF4-FFF2-40B4-BE49-F238E27FC236}">
                <a16:creationId xmlns:a16="http://schemas.microsoft.com/office/drawing/2014/main" id="{784710D2-F55C-4E86-B4CF-E065281ED335}"/>
              </a:ext>
            </a:extLst>
          </p:cNvPr>
          <p:cNvSpPr>
            <a:spLocks noGrp="1" noChangeArrowheads="1"/>
          </p:cNvSpPr>
          <p:nvPr>
            <p:ph type="dt" sz="half" idx="10"/>
          </p:nvPr>
        </p:nvSpPr>
        <p:spPr>
          <a:xfrm>
            <a:off x="76200" y="6553200"/>
            <a:ext cx="1431255" cy="258077"/>
          </a:xfrm>
          <a:ln/>
        </p:spPr>
        <p:txBody>
          <a:bodyPr anchor="b"/>
          <a:lstStyle>
            <a:lvl1pPr>
              <a:defRPr sz="900" b="1">
                <a:solidFill>
                  <a:schemeClr val="bg1"/>
                </a:solidFill>
                <a:latin typeface="+mn-lt"/>
              </a:defRPr>
            </a:lvl1pPr>
          </a:lstStyle>
          <a:p>
            <a:pPr>
              <a:defRPr/>
            </a:pPr>
            <a:r>
              <a:rPr lang="en-US" altLang="en-US" dirty="0"/>
              <a:t>© Eric F. Glover 2021</a:t>
            </a:r>
            <a:endParaRPr lang="en-US" altLang="en-US" b="1" dirty="0"/>
          </a:p>
        </p:txBody>
      </p:sp>
    </p:spTree>
    <p:extLst>
      <p:ext uri="{BB962C8B-B14F-4D97-AF65-F5344CB8AC3E}">
        <p14:creationId xmlns:p14="http://schemas.microsoft.com/office/powerpoint/2010/main" val="71957120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20" name="Group 19">
            <a:extLst>
              <a:ext uri="{FF2B5EF4-FFF2-40B4-BE49-F238E27FC236}">
                <a16:creationId xmlns:a16="http://schemas.microsoft.com/office/drawing/2014/main" id="{E90CFC33-6A9F-45EE-9855-DE29E917CE59}"/>
              </a:ext>
            </a:extLst>
          </p:cNvPr>
          <p:cNvGrpSpPr/>
          <p:nvPr/>
        </p:nvGrpSpPr>
        <p:grpSpPr>
          <a:xfrm>
            <a:off x="8144057" y="0"/>
            <a:ext cx="4576628" cy="6858000"/>
            <a:chOff x="8144057" y="0"/>
            <a:chExt cx="4576628" cy="6858000"/>
          </a:xfrm>
        </p:grpSpPr>
        <p:sp>
          <p:nvSpPr>
            <p:cNvPr id="14" name="Rectangle 13">
              <a:extLst>
                <a:ext uri="{FF2B5EF4-FFF2-40B4-BE49-F238E27FC236}">
                  <a16:creationId xmlns:a16="http://schemas.microsoft.com/office/drawing/2014/main" id="{670EC806-A073-4064-AA2E-39B50E125821}"/>
                </a:ext>
              </a:extLst>
            </p:cNvPr>
            <p:cNvSpPr/>
            <p:nvPr/>
          </p:nvSpPr>
          <p:spPr>
            <a:xfrm>
              <a:off x="8144057" y="0"/>
              <a:ext cx="4037834" cy="6858000"/>
            </a:xfrm>
            <a:prstGeom prst="rect">
              <a:avLst/>
            </a:prstGeom>
            <a:gradFill flip="none" rotWithShape="1">
              <a:gsLst>
                <a:gs pos="8000">
                  <a:srgbClr val="000000"/>
                </a:gs>
                <a:gs pos="100000">
                  <a:schemeClr val="accent1">
                    <a:lumMod val="75000"/>
                  </a:schemeClr>
                </a:gs>
              </a:gsLst>
              <a:lin ang="189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C4115B42-2CDE-4870-A035-107AEF8DE0DF}"/>
                </a:ext>
              </a:extLst>
            </p:cNvPr>
            <p:cNvSpPr/>
            <p:nvPr/>
          </p:nvSpPr>
          <p:spPr>
            <a:xfrm>
              <a:off x="8150352" y="4352539"/>
              <a:ext cx="4041648" cy="2505456"/>
            </a:xfrm>
            <a:prstGeom prst="rect">
              <a:avLst/>
            </a:prstGeom>
            <a:gradFill flip="none" rotWithShape="1">
              <a:gsLst>
                <a:gs pos="2000">
                  <a:schemeClr val="accent1">
                    <a:alpha val="29000"/>
                  </a:schemeClr>
                </a:gs>
                <a:gs pos="100000">
                  <a:srgbClr val="000000">
                    <a:alpha val="30000"/>
                  </a:srgbClr>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Oval 16">
              <a:extLst>
                <a:ext uri="{FF2B5EF4-FFF2-40B4-BE49-F238E27FC236}">
                  <a16:creationId xmlns:a16="http://schemas.microsoft.com/office/drawing/2014/main" id="{65F6619C-FAE6-48DC-80CA-6D44FDB04C12}"/>
                </a:ext>
              </a:extLst>
            </p:cNvPr>
            <p:cNvSpPr/>
            <p:nvPr/>
          </p:nvSpPr>
          <p:spPr>
            <a:xfrm rot="1066979">
              <a:off x="8788765" y="1190693"/>
              <a:ext cx="3931920" cy="3931920"/>
            </a:xfrm>
            <a:prstGeom prst="ellipse">
              <a:avLst/>
            </a:prstGeom>
            <a:gradFill>
              <a:gsLst>
                <a:gs pos="2000">
                  <a:schemeClr val="accent1">
                    <a:alpha val="29000"/>
                    <a:lumMod val="100000"/>
                  </a:schemeClr>
                </a:gs>
                <a:gs pos="100000">
                  <a:srgbClr val="000000">
                    <a:alpha val="30000"/>
                  </a:srgbClr>
                </a:gs>
                <a:gs pos="100000">
                  <a:schemeClr val="tx1"/>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4" name="Rectangle: Rounded Corners 3">
            <a:extLst>
              <a:ext uri="{FF2B5EF4-FFF2-40B4-BE49-F238E27FC236}">
                <a16:creationId xmlns:a16="http://schemas.microsoft.com/office/drawing/2014/main" id="{3557725F-5149-44D1-ACB7-626F0A6DFEE8}"/>
              </a:ext>
            </a:extLst>
          </p:cNvPr>
          <p:cNvSpPr/>
          <p:nvPr/>
        </p:nvSpPr>
        <p:spPr bwMode="auto">
          <a:xfrm>
            <a:off x="413179" y="285069"/>
            <a:ext cx="6586491" cy="1404733"/>
          </a:xfrm>
          <a:prstGeom prst="roundRect">
            <a:avLst/>
          </a:prstGeom>
          <a:scene3d>
            <a:camera prst="orthographicFront">
              <a:rot lat="0" lon="0" rev="0"/>
            </a:camera>
            <a:lightRig rig="soft" dir="t">
              <a:rot lat="0" lon="0" rev="0"/>
            </a:lightRig>
          </a:scene3d>
        </p:spPr>
        <p:txBody>
          <a:bodyPr vert="horz" lIns="91440" tIns="45720" rIns="91440" bIns="45720" numCol="1" rtlCol="0" anchor="b" anchorCtr="0" compatLnSpc="1">
            <a:prstTxWarp prst="textNoShape">
              <a:avLst/>
            </a:prstTxWarp>
            <a:noAutofit/>
          </a:bodyPr>
          <a:lstStyle/>
          <a:p>
            <a:pPr defTabSz="914400">
              <a:spcBef>
                <a:spcPts val="600"/>
              </a:spcBef>
              <a:spcAft>
                <a:spcPts val="600"/>
              </a:spcAft>
              <a:tabLst>
                <a:tab pos="10801350" algn="r"/>
              </a:tabLst>
            </a:pPr>
            <a:r>
              <a:rPr lang="en-US" sz="4000" b="1" cap="small" dirty="0">
                <a:solidFill>
                  <a:srgbClr val="910101"/>
                </a:solidFill>
                <a:latin typeface="Segoe UI Black" panose="020B0A02040204020203" pitchFamily="34" charset="0"/>
                <a:ea typeface="Segoe UI Black" panose="020B0A02040204020203" pitchFamily="34" charset="0"/>
                <a:cs typeface="+mj-cs"/>
              </a:rPr>
              <a:t>Herod’s Plot</a:t>
            </a:r>
            <a:br>
              <a:rPr lang="en-US" sz="4000" b="1" cap="small" dirty="0">
                <a:solidFill>
                  <a:srgbClr val="910101"/>
                </a:solidFill>
                <a:latin typeface="Segoe UI Black" panose="020B0A02040204020203" pitchFamily="34" charset="0"/>
                <a:ea typeface="Segoe UI Black" panose="020B0A02040204020203" pitchFamily="34" charset="0"/>
                <a:cs typeface="+mj-cs"/>
              </a:rPr>
            </a:br>
            <a:r>
              <a:rPr lang="en-US" sz="2400" dirty="0">
                <a:latin typeface="Segoe UI Semibold" panose="020B0702040204020203" pitchFamily="34" charset="0"/>
                <a:ea typeface="+mj-ea"/>
                <a:cs typeface="Segoe UI Semibold" panose="020B0702040204020203" pitchFamily="34" charset="0"/>
              </a:rPr>
              <a:t>Acts 12:1-5</a:t>
            </a:r>
            <a:endParaRPr lang="en-US" sz="3000" dirty="0">
              <a:latin typeface="Segoe UI Semibold" panose="020B0702040204020203" pitchFamily="34" charset="0"/>
              <a:ea typeface="+mj-ea"/>
              <a:cs typeface="Segoe UI Semibold" panose="020B0702040204020203" pitchFamily="34" charset="0"/>
            </a:endParaRPr>
          </a:p>
        </p:txBody>
      </p:sp>
      <p:sp>
        <p:nvSpPr>
          <p:cNvPr id="3" name="Content Placeholder 2">
            <a:extLst>
              <a:ext uri="{FF2B5EF4-FFF2-40B4-BE49-F238E27FC236}">
                <a16:creationId xmlns:a16="http://schemas.microsoft.com/office/drawing/2014/main" id="{930830F8-9029-4B45-A638-0E29348F5AAB}"/>
              </a:ext>
            </a:extLst>
          </p:cNvPr>
          <p:cNvSpPr>
            <a:spLocks noGrp="1"/>
          </p:cNvSpPr>
          <p:nvPr>
            <p:ph idx="1"/>
          </p:nvPr>
        </p:nvSpPr>
        <p:spPr>
          <a:xfrm>
            <a:off x="506538" y="1834882"/>
            <a:ext cx="6493131" cy="4181178"/>
          </a:xfrm>
          <a:scene3d>
            <a:camera prst="orthographicFront">
              <a:rot lat="0" lon="0" rev="0"/>
            </a:camera>
            <a:lightRig rig="soft" dir="t">
              <a:rot lat="0" lon="0" rev="0"/>
            </a:lightRig>
          </a:scene3d>
        </p:spPr>
        <p:txBody>
          <a:bodyPr vert="horz" lIns="91440" tIns="45720" rIns="91440" bIns="45720" numCol="1" rtlCol="0" anchorCtr="0" compatLnSpc="1">
            <a:prstTxWarp prst="textNoShape">
              <a:avLst/>
            </a:prstTxWarp>
            <a:normAutofit fontScale="92500"/>
          </a:bodyPr>
          <a:lstStyle/>
          <a:p>
            <a:pPr marL="0" indent="460375" algn="just">
              <a:lnSpc>
                <a:spcPct val="150000"/>
              </a:lnSpc>
              <a:spcBef>
                <a:spcPts val="0"/>
              </a:spcBef>
              <a:spcAft>
                <a:spcPts val="600"/>
              </a:spcAft>
              <a:buNone/>
            </a:pPr>
            <a:r>
              <a:rPr lang="en-US" sz="2000" spc="-25" baseline="30000" dirty="0">
                <a:effectLst/>
                <a:latin typeface="Segoe UI Semibold" panose="020B0702040204020203" pitchFamily="34" charset="0"/>
                <a:cs typeface="Segoe UI Semibold" panose="020B0702040204020203" pitchFamily="34" charset="0"/>
              </a:rPr>
              <a:t>1</a:t>
            </a:r>
            <a:r>
              <a:rPr lang="en-US" sz="2000" spc="-25" dirty="0">
                <a:effectLst/>
                <a:latin typeface="Segoe UI Semibold" panose="020B0702040204020203" pitchFamily="34" charset="0"/>
                <a:cs typeface="Segoe UI Semibold" panose="020B0702040204020203" pitchFamily="34" charset="0"/>
              </a:rPr>
              <a:t>About that time </a:t>
            </a:r>
            <a:r>
              <a:rPr lang="en-US" sz="2000" spc="-25" dirty="0">
                <a:effectLst>
                  <a:glow rad="228600">
                    <a:schemeClr val="accent2">
                      <a:satMod val="175000"/>
                      <a:alpha val="40000"/>
                    </a:schemeClr>
                  </a:glow>
                </a:effectLst>
                <a:latin typeface="Segoe UI Semibold" panose="020B0702040204020203" pitchFamily="34" charset="0"/>
                <a:cs typeface="Segoe UI Semibold" panose="020B0702040204020203" pitchFamily="34" charset="0"/>
              </a:rPr>
              <a:t>King Herod</a:t>
            </a:r>
            <a:r>
              <a:rPr lang="en-US" sz="2000" spc="-25" dirty="0">
                <a:effectLst/>
                <a:latin typeface="Segoe UI Semibold" panose="020B0702040204020203" pitchFamily="34" charset="0"/>
                <a:cs typeface="Segoe UI Semibold" panose="020B0702040204020203" pitchFamily="34" charset="0"/>
              </a:rPr>
              <a:t> violently attacked some who belonged to the church, </a:t>
            </a:r>
            <a:r>
              <a:rPr lang="en-US" sz="2000" spc="-25" baseline="30000" dirty="0">
                <a:effectLst/>
                <a:latin typeface="Segoe UI Semibold" panose="020B0702040204020203" pitchFamily="34" charset="0"/>
                <a:cs typeface="Segoe UI Semibold" panose="020B0702040204020203" pitchFamily="34" charset="0"/>
              </a:rPr>
              <a:t>2</a:t>
            </a:r>
            <a:r>
              <a:rPr lang="en-US" sz="2000" spc="-25" dirty="0">
                <a:effectLst/>
                <a:latin typeface="Segoe UI Semibold" panose="020B0702040204020203" pitchFamily="34" charset="0"/>
                <a:cs typeface="Segoe UI Semibold" panose="020B0702040204020203" pitchFamily="34" charset="0"/>
              </a:rPr>
              <a:t>a</a:t>
            </a:r>
            <a:r>
              <a:rPr lang="en-US" sz="2000" spc="-25" dirty="0">
                <a:effectLst/>
                <a:latin typeface="Segoe UI Semibold" panose="020B0702040204020203" pitchFamily="34" charset="0"/>
                <a:cs typeface="Segoe UI Semibold" panose="020B0702040204020203" pitchFamily="34" charset="0"/>
              </a:rPr>
              <a:t>nd he executed James, John’s brother, with the sword. </a:t>
            </a:r>
            <a:r>
              <a:rPr lang="en-US" sz="2000" spc="-25" baseline="30000" dirty="0">
                <a:effectLst/>
                <a:latin typeface="Segoe UI Semibold" panose="020B0702040204020203" pitchFamily="34" charset="0"/>
                <a:cs typeface="Segoe UI Semibold" panose="020B0702040204020203" pitchFamily="34" charset="0"/>
              </a:rPr>
              <a:t>3</a:t>
            </a:r>
            <a:r>
              <a:rPr lang="en-US" sz="2000" spc="-25" dirty="0">
                <a:effectLst/>
                <a:latin typeface="Segoe UI Semibold" panose="020B0702040204020203" pitchFamily="34" charset="0"/>
                <a:cs typeface="Segoe UI Semibold" panose="020B0702040204020203" pitchFamily="34" charset="0"/>
              </a:rPr>
              <a:t>When he saw that it pleased the Jews, he proceeded to arrest Peter too, during the Festival of Unleavened Bread. </a:t>
            </a:r>
            <a:r>
              <a:rPr lang="en-US" sz="2000" spc="-25" baseline="30000" dirty="0">
                <a:effectLst/>
                <a:latin typeface="Segoe UI Semibold" panose="020B0702040204020203" pitchFamily="34" charset="0"/>
                <a:cs typeface="Segoe UI Semibold" panose="020B0702040204020203" pitchFamily="34" charset="0"/>
              </a:rPr>
              <a:t>4</a:t>
            </a:r>
            <a:r>
              <a:rPr lang="en-US" sz="2000" spc="-25" dirty="0">
                <a:effectLst/>
                <a:latin typeface="Segoe UI Semibold" panose="020B0702040204020203" pitchFamily="34" charset="0"/>
                <a:cs typeface="Segoe UI Semibold" panose="020B0702040204020203" pitchFamily="34" charset="0"/>
              </a:rPr>
              <a:t>After the arrest, he put him in prison and assigned four squads of four soldiers each to guard him, intending to bring him out to the people after the Passover. </a:t>
            </a:r>
            <a:r>
              <a:rPr lang="en-US" sz="2000" spc="-25" baseline="30000" dirty="0">
                <a:effectLst/>
                <a:latin typeface="Segoe UI Semibold" panose="020B0702040204020203" pitchFamily="34" charset="0"/>
                <a:cs typeface="Segoe UI Semibold" panose="020B0702040204020203" pitchFamily="34" charset="0"/>
              </a:rPr>
              <a:t>5</a:t>
            </a:r>
            <a:r>
              <a:rPr lang="en-US" sz="2000" spc="-25" dirty="0">
                <a:effectLst/>
                <a:latin typeface="Segoe UI Semibold" panose="020B0702040204020203" pitchFamily="34" charset="0"/>
                <a:cs typeface="Segoe UI Semibold" panose="020B0702040204020203" pitchFamily="34" charset="0"/>
              </a:rPr>
              <a:t>So Peter was kept in prison, but the church was praying fervently to God for him.</a:t>
            </a:r>
          </a:p>
        </p:txBody>
      </p:sp>
      <p:sp>
        <p:nvSpPr>
          <p:cNvPr id="6" name="Rectangle 4">
            <a:extLst>
              <a:ext uri="{FF2B5EF4-FFF2-40B4-BE49-F238E27FC236}">
                <a16:creationId xmlns:a16="http://schemas.microsoft.com/office/drawing/2014/main" id="{96D35C99-2711-43DD-BCB2-069CC0259745}"/>
              </a:ext>
            </a:extLst>
          </p:cNvPr>
          <p:cNvSpPr>
            <a:spLocks noGrp="1" noChangeArrowheads="1"/>
          </p:cNvSpPr>
          <p:nvPr>
            <p:ph type="dt" sz="half" idx="10"/>
          </p:nvPr>
        </p:nvSpPr>
        <p:spPr>
          <a:xfrm>
            <a:off x="838200" y="6356350"/>
            <a:ext cx="2049855" cy="365125"/>
          </a:xfrm>
        </p:spPr>
        <p:txBody>
          <a:bodyPr vert="horz" lIns="91440" tIns="45720" rIns="91440" bIns="45720" rtlCol="0" anchor="ctr">
            <a:normAutofit/>
          </a:bodyPr>
          <a:lstStyle>
            <a:lvl1pPr>
              <a:defRPr sz="900" b="1">
                <a:solidFill>
                  <a:schemeClr val="bg1"/>
                </a:solidFill>
                <a:latin typeface="+mn-lt"/>
              </a:defRPr>
            </a:lvl1pPr>
          </a:lstStyle>
          <a:p>
            <a:pPr defTabSz="914400">
              <a:spcAft>
                <a:spcPts val="600"/>
              </a:spcAft>
              <a:defRPr/>
            </a:pPr>
            <a:r>
              <a:rPr lang="en-US" altLang="en-US" sz="1200" b="0" dirty="0">
                <a:solidFill>
                  <a:srgbClr val="FFFFFF"/>
                </a:solidFill>
                <a:latin typeface="Calibri" panose="020F0502020204030204"/>
              </a:rPr>
              <a:t>© Eric F. Glover 2021</a:t>
            </a:r>
          </a:p>
        </p:txBody>
      </p:sp>
      <p:sp>
        <p:nvSpPr>
          <p:cNvPr id="8" name="Rectangle 6">
            <a:extLst>
              <a:ext uri="{FF2B5EF4-FFF2-40B4-BE49-F238E27FC236}">
                <a16:creationId xmlns:a16="http://schemas.microsoft.com/office/drawing/2014/main" id="{67F5462F-1EAF-481E-9E06-460CAB3C384C}"/>
              </a:ext>
            </a:extLst>
          </p:cNvPr>
          <p:cNvSpPr>
            <a:spLocks noGrp="1" noChangeArrowheads="1"/>
          </p:cNvSpPr>
          <p:nvPr>
            <p:ph type="sldNum" sz="quarter" idx="12"/>
          </p:nvPr>
        </p:nvSpPr>
        <p:spPr>
          <a:xfrm>
            <a:off x="10977824" y="6482455"/>
            <a:ext cx="1186758" cy="365125"/>
          </a:xfrm>
        </p:spPr>
        <p:txBody>
          <a:bodyPr vert="horz" lIns="91440" tIns="45720" rIns="91440" bIns="45720" rtlCol="0" anchor="ctr">
            <a:normAutofit/>
          </a:bodyPr>
          <a:lstStyle>
            <a:lvl1pPr>
              <a:defRPr sz="1200" b="1">
                <a:solidFill>
                  <a:schemeClr val="bg1"/>
                </a:solidFill>
                <a:latin typeface="+mn-lt"/>
              </a:defRPr>
            </a:lvl1pPr>
          </a:lstStyle>
          <a:p>
            <a:pPr defTabSz="914400">
              <a:spcAft>
                <a:spcPts val="600"/>
              </a:spcAft>
              <a:defRPr/>
            </a:pPr>
            <a:fld id="{525D6D22-F3CC-406C-AB7C-C30BB762FCEA}" type="slidenum">
              <a:rPr lang="en-US" altLang="en-US" b="0" smtClean="0">
                <a:latin typeface="Calibri" panose="020F0502020204030204"/>
              </a:rPr>
              <a:pPr defTabSz="914400">
                <a:spcAft>
                  <a:spcPts val="600"/>
                </a:spcAft>
                <a:defRPr/>
              </a:pPr>
              <a:t>5</a:t>
            </a:fld>
            <a:endParaRPr lang="en-US" altLang="en-US" b="0" dirty="0">
              <a:latin typeface="Calibri" panose="020F0502020204030204"/>
            </a:endParaRPr>
          </a:p>
        </p:txBody>
      </p:sp>
      <p:sp>
        <p:nvSpPr>
          <p:cNvPr id="11" name="Rectangle 4">
            <a:extLst>
              <a:ext uri="{FF2B5EF4-FFF2-40B4-BE49-F238E27FC236}">
                <a16:creationId xmlns:a16="http://schemas.microsoft.com/office/drawing/2014/main" id="{27A8950C-6A28-46DE-B208-C35887634C00}"/>
              </a:ext>
            </a:extLst>
          </p:cNvPr>
          <p:cNvSpPr txBox="1">
            <a:spLocks noChangeArrowheads="1"/>
          </p:cNvSpPr>
          <p:nvPr/>
        </p:nvSpPr>
        <p:spPr>
          <a:xfrm>
            <a:off x="76200" y="6553200"/>
            <a:ext cx="1431255" cy="258077"/>
          </a:xfrm>
          <a:prstGeom prst="rect">
            <a:avLst/>
          </a:prstGeom>
          <a:ln/>
        </p:spPr>
        <p:txBody>
          <a:bodyPr vert="horz" lIns="91440" tIns="45720" rIns="91440" bIns="45720" rtlCol="0" anchor="b"/>
          <a:lstStyle>
            <a:defPPr>
              <a:defRPr lang="en-US"/>
            </a:defPPr>
            <a:lvl1pPr marL="0" algn="l" defTabSz="457200" rtl="0" eaLnBrk="1" latinLnBrk="0" hangingPunct="1">
              <a:defRPr sz="900" b="1" kern="1200">
                <a:solidFill>
                  <a:schemeClr val="bg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defRPr/>
            </a:pPr>
            <a:r>
              <a:rPr lang="en-US" altLang="en-US" dirty="0"/>
              <a:t>© Eric F. Glover 2021</a:t>
            </a:r>
          </a:p>
        </p:txBody>
      </p:sp>
      <p:sp>
        <p:nvSpPr>
          <p:cNvPr id="9" name="TextBox 8">
            <a:extLst>
              <a:ext uri="{FF2B5EF4-FFF2-40B4-BE49-F238E27FC236}">
                <a16:creationId xmlns:a16="http://schemas.microsoft.com/office/drawing/2014/main" id="{6491AC4E-590A-4BFC-B11E-8AADF93F7437}"/>
              </a:ext>
            </a:extLst>
          </p:cNvPr>
          <p:cNvSpPr txBox="1"/>
          <p:nvPr/>
        </p:nvSpPr>
        <p:spPr>
          <a:xfrm>
            <a:off x="8663224" y="2876326"/>
            <a:ext cx="3025811" cy="3416320"/>
          </a:xfrm>
          <a:prstGeom prst="rect">
            <a:avLst/>
          </a:prstGeom>
          <a:solidFill>
            <a:schemeClr val="accent1">
              <a:lumMod val="20000"/>
              <a:lumOff val="8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wrap="square" rtlCol="0">
            <a:spAutoFit/>
          </a:bodyPr>
          <a:lstStyle/>
          <a:p>
            <a:pPr marL="230188" lvl="1" indent="-169863">
              <a:lnSpc>
                <a:spcPct val="200000"/>
              </a:lnSpc>
              <a:spcBef>
                <a:spcPts val="1200"/>
              </a:spcBef>
              <a:buFont typeface="Arial" panose="020B0604020202020204" pitchFamily="34" charset="0"/>
              <a:buChar char="•"/>
            </a:pPr>
            <a:r>
              <a:rPr lang="en-US" sz="1400" dirty="0">
                <a:latin typeface="Segoe UI Semibold" panose="020B0702040204020203" pitchFamily="34" charset="0"/>
                <a:cs typeface="Segoe UI Semibold" panose="020B0702040204020203" pitchFamily="34" charset="0"/>
              </a:rPr>
              <a:t>Grandson of Herod the Great</a:t>
            </a:r>
          </a:p>
          <a:p>
            <a:pPr marL="230188" lvl="1" indent="-169863">
              <a:lnSpc>
                <a:spcPct val="150000"/>
              </a:lnSpc>
              <a:buFont typeface="Arial" panose="020B0604020202020204" pitchFamily="34" charset="0"/>
              <a:buChar char="•"/>
            </a:pPr>
            <a:r>
              <a:rPr lang="en-US" sz="1400" dirty="0">
                <a:latin typeface="Segoe UI Semibold" panose="020B0702040204020203" pitchFamily="34" charset="0"/>
                <a:cs typeface="Segoe UI Semibold" panose="020B0702040204020203" pitchFamily="34" charset="0"/>
              </a:rPr>
              <a:t>Educated and raised in Rome</a:t>
            </a:r>
          </a:p>
          <a:p>
            <a:pPr marL="230188" lvl="1" indent="-169863">
              <a:lnSpc>
                <a:spcPct val="150000"/>
              </a:lnSpc>
              <a:buFont typeface="Arial" panose="020B0604020202020204" pitchFamily="34" charset="0"/>
              <a:buChar char="•"/>
            </a:pPr>
            <a:r>
              <a:rPr lang="en-US" sz="1400" dirty="0">
                <a:latin typeface="Segoe UI Semibold" panose="020B0702040204020203" pitchFamily="34" charset="0"/>
                <a:cs typeface="Segoe UI Semibold" panose="020B0702040204020203" pitchFamily="34" charset="0"/>
              </a:rPr>
              <a:t>Appointed King by Caligula</a:t>
            </a:r>
          </a:p>
          <a:p>
            <a:pPr marL="230188" lvl="1" indent="-169863">
              <a:lnSpc>
                <a:spcPct val="150000"/>
              </a:lnSpc>
              <a:buFont typeface="Arial" panose="020B0604020202020204" pitchFamily="34" charset="0"/>
              <a:buChar char="•"/>
            </a:pPr>
            <a:r>
              <a:rPr lang="en-US" sz="1400" dirty="0">
                <a:latin typeface="Segoe UI Semibold" panose="020B0702040204020203" pitchFamily="34" charset="0"/>
                <a:cs typeface="Segoe UI Semibold" panose="020B0702040204020203" pitchFamily="34" charset="0"/>
              </a:rPr>
              <a:t>Classmate of Emperor Claudius</a:t>
            </a:r>
          </a:p>
          <a:p>
            <a:pPr marL="230188" lvl="1" indent="-169863">
              <a:lnSpc>
                <a:spcPct val="150000"/>
              </a:lnSpc>
              <a:buFont typeface="Arial" panose="020B0604020202020204" pitchFamily="34" charset="0"/>
              <a:buChar char="•"/>
            </a:pPr>
            <a:r>
              <a:rPr lang="en-US" sz="1400" dirty="0">
                <a:latin typeface="Segoe UI Semibold" panose="020B0702040204020203" pitchFamily="34" charset="0"/>
                <a:cs typeface="Segoe UI Semibold" panose="020B0702040204020203" pitchFamily="34" charset="0"/>
              </a:rPr>
              <a:t>King over Palestine (37-44 AD)</a:t>
            </a:r>
          </a:p>
          <a:p>
            <a:pPr marL="111125"/>
            <a:br>
              <a:rPr lang="en-US" dirty="0">
                <a:latin typeface="Segoe UI Semibold" panose="020B0702040204020203" pitchFamily="34" charset="0"/>
                <a:cs typeface="Segoe UI Semibold" panose="020B0702040204020203" pitchFamily="34" charset="0"/>
              </a:rPr>
            </a:br>
            <a:r>
              <a:rPr lang="en-US" sz="1400" dirty="0">
                <a:latin typeface="Segoe UI" panose="020B0502040204020203" pitchFamily="34" charset="0"/>
                <a:cs typeface="Segoe UI" panose="020B0502040204020203" pitchFamily="34" charset="0"/>
              </a:rPr>
              <a:t>A</a:t>
            </a:r>
            <a:r>
              <a:rPr lang="en-US" sz="1400" i="1" dirty="0">
                <a:latin typeface="Segoe UI" panose="020B0502040204020203" pitchFamily="34" charset="0"/>
                <a:cs typeface="Segoe UI" panose="020B0502040204020203" pitchFamily="34" charset="0"/>
              </a:rPr>
              <a:t>nxious to preserve peace, he curried favor of the Jews but was despised by them because of his Roman upbringing and his Edomite ancestry (half-Jewish).</a:t>
            </a:r>
          </a:p>
          <a:p>
            <a:pPr marL="111125"/>
            <a:endParaRPr lang="en-US" sz="1600" i="1" dirty="0">
              <a:latin typeface="Segoe UI" panose="020B0502040204020203" pitchFamily="34" charset="0"/>
              <a:cs typeface="Segoe UI" panose="020B0502040204020203" pitchFamily="34" charset="0"/>
            </a:endParaRPr>
          </a:p>
        </p:txBody>
      </p:sp>
      <p:sp>
        <p:nvSpPr>
          <p:cNvPr id="24" name="Rectangle: Rounded Corners 23">
            <a:extLst>
              <a:ext uri="{FF2B5EF4-FFF2-40B4-BE49-F238E27FC236}">
                <a16:creationId xmlns:a16="http://schemas.microsoft.com/office/drawing/2014/main" id="{E463B301-DEA6-40C5-AE3E-923C2B063994}"/>
              </a:ext>
            </a:extLst>
          </p:cNvPr>
          <p:cNvSpPr/>
          <p:nvPr/>
        </p:nvSpPr>
        <p:spPr bwMode="auto">
          <a:xfrm>
            <a:off x="8680219" y="1927432"/>
            <a:ext cx="3005243" cy="660446"/>
          </a:xfrm>
          <a:prstGeom prst="roundRect">
            <a:avLst/>
          </a:prstGeom>
          <a:solidFill>
            <a:schemeClr val="bg1"/>
          </a:solidFill>
          <a:ln w="9525" cap="flat" cmpd="sng" algn="ctr">
            <a:solidFill>
              <a:schemeClr val="tx1"/>
            </a:solidFill>
            <a:prstDash val="solid"/>
            <a:round/>
            <a:headEnd type="none" w="med" len="med"/>
            <a:tailEnd type="none" w="med" len="med"/>
          </a:ln>
          <a:effectLst/>
          <a:scene3d>
            <a:camera prst="orthographicFront"/>
            <a:lightRig rig="threePt" dir="t"/>
          </a:scene3d>
          <a:sp3d>
            <a:bevelT/>
          </a:sp3d>
        </p:spPr>
        <p:txBody>
          <a:bodyPr vert="horz" wrap="square" lIns="91440" tIns="91440" rIns="91440" bIns="0" numCol="1" rtlCol="0" anchor="ctr" anchorCtr="0" compatLnSpc="1">
            <a:prstTxWarp prst="textNoShape">
              <a:avLst/>
            </a:prstTxWarp>
          </a:bodyPr>
          <a:lstStyle/>
          <a:p>
            <a:pPr algn="ctr">
              <a:spcAft>
                <a:spcPts val="600"/>
              </a:spcAft>
            </a:pPr>
            <a:r>
              <a:rPr lang="en-US" sz="2800" b="1" dirty="0">
                <a:solidFill>
                  <a:srgbClr val="910101"/>
                </a:solidFill>
                <a:effectLst>
                  <a:outerShdw blurRad="38100" dist="38100" dir="2700000" algn="tl">
                    <a:srgbClr val="000000">
                      <a:alpha val="43137"/>
                    </a:srgbClr>
                  </a:outerShdw>
                </a:effectLst>
                <a:latin typeface="Papyrus" panose="03070502060502030205" pitchFamily="66" charset="0"/>
              </a:rPr>
              <a:t>Herod Agrippa 1</a:t>
            </a:r>
            <a:endParaRPr lang="en-US" sz="2000" b="1" i="1" dirty="0">
              <a:latin typeface="Papyrus" panose="03070502060502030205" pitchFamily="66" charset="0"/>
            </a:endParaRPr>
          </a:p>
        </p:txBody>
      </p:sp>
      <p:cxnSp>
        <p:nvCxnSpPr>
          <p:cNvPr id="23" name="Straight Connector 22">
            <a:extLst>
              <a:ext uri="{FF2B5EF4-FFF2-40B4-BE49-F238E27FC236}">
                <a16:creationId xmlns:a16="http://schemas.microsoft.com/office/drawing/2014/main" id="{40E3854C-4454-4D05-8E68-2D76EC3ED4E8}"/>
              </a:ext>
            </a:extLst>
          </p:cNvPr>
          <p:cNvCxnSpPr/>
          <p:nvPr/>
        </p:nvCxnSpPr>
        <p:spPr>
          <a:xfrm>
            <a:off x="605216" y="1749856"/>
            <a:ext cx="6374719" cy="0"/>
          </a:xfrm>
          <a:prstGeom prst="line">
            <a:avLst/>
          </a:prstGeom>
          <a:ln w="28575">
            <a:solidFill>
              <a:srgbClr val="910101"/>
            </a:solidFill>
          </a:ln>
        </p:spPr>
        <p:style>
          <a:lnRef idx="1">
            <a:schemeClr val="accent1"/>
          </a:lnRef>
          <a:fillRef idx="0">
            <a:schemeClr val="accent1"/>
          </a:fillRef>
          <a:effectRef idx="0">
            <a:schemeClr val="accent1"/>
          </a:effectRef>
          <a:fontRef idx="minor">
            <a:schemeClr val="tx1"/>
          </a:fontRef>
        </p:style>
      </p:cxnSp>
      <p:sp>
        <p:nvSpPr>
          <p:cNvPr id="31" name="Rectangle 4">
            <a:extLst>
              <a:ext uri="{FF2B5EF4-FFF2-40B4-BE49-F238E27FC236}">
                <a16:creationId xmlns:a16="http://schemas.microsoft.com/office/drawing/2014/main" id="{31D51988-52B1-414B-91F7-FD735F52267A}"/>
              </a:ext>
            </a:extLst>
          </p:cNvPr>
          <p:cNvSpPr txBox="1">
            <a:spLocks noChangeArrowheads="1"/>
          </p:cNvSpPr>
          <p:nvPr/>
        </p:nvSpPr>
        <p:spPr>
          <a:xfrm>
            <a:off x="0" y="6492875"/>
            <a:ext cx="2743200" cy="365125"/>
          </a:xfrm>
          <a:prstGeom prst="rect">
            <a:avLst/>
          </a:prstGeom>
        </p:spPr>
        <p:txBody>
          <a:bodyPr vert="horz" lIns="91440" tIns="45720" rIns="91440" bIns="45720" rtlCol="0" anchor="ctr">
            <a:normAutofit/>
          </a:bodyPr>
          <a:lstStyle>
            <a:defPPr>
              <a:defRPr lang="en-US"/>
            </a:defPPr>
            <a:lvl1pPr marL="0" algn="l" defTabSz="457200" rtl="0" eaLnBrk="1" latinLnBrk="0" hangingPunct="1">
              <a:defRPr sz="900" b="1" kern="1200">
                <a:solidFill>
                  <a:schemeClr val="bg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defTabSz="914400">
              <a:spcAft>
                <a:spcPts val="600"/>
              </a:spcAft>
              <a:defRPr/>
            </a:pPr>
            <a:r>
              <a:rPr lang="en-US" altLang="en-US" sz="800">
                <a:solidFill>
                  <a:schemeClr val="tx1"/>
                </a:solidFill>
                <a:latin typeface="Segoe UI" panose="020B0502040204020203" pitchFamily="34" charset="0"/>
                <a:cs typeface="Segoe UI" panose="020B0502040204020203" pitchFamily="34" charset="0"/>
              </a:rPr>
              <a:t>© Eric F. Glover 2021</a:t>
            </a:r>
            <a:endParaRPr lang="en-US" altLang="en-US" sz="800" dirty="0">
              <a:solidFill>
                <a:schemeClr val="tx1"/>
              </a:solidFill>
              <a:latin typeface="Segoe UI" panose="020B0502040204020203" pitchFamily="34" charset="0"/>
              <a:cs typeface="Segoe UI" panose="020B0502040204020203" pitchFamily="34" charset="0"/>
            </a:endParaRPr>
          </a:p>
        </p:txBody>
      </p:sp>
    </p:spTree>
    <p:extLst>
      <p:ext uri="{BB962C8B-B14F-4D97-AF65-F5344CB8AC3E}">
        <p14:creationId xmlns:p14="http://schemas.microsoft.com/office/powerpoint/2010/main" val="24405250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4"/>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24"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20" name="Group 19">
            <a:extLst>
              <a:ext uri="{FF2B5EF4-FFF2-40B4-BE49-F238E27FC236}">
                <a16:creationId xmlns:a16="http://schemas.microsoft.com/office/drawing/2014/main" id="{E90CFC33-6A9F-45EE-9855-DE29E917CE59}"/>
              </a:ext>
            </a:extLst>
          </p:cNvPr>
          <p:cNvGrpSpPr/>
          <p:nvPr/>
        </p:nvGrpSpPr>
        <p:grpSpPr>
          <a:xfrm>
            <a:off x="8144057" y="0"/>
            <a:ext cx="4576628" cy="6858000"/>
            <a:chOff x="8144057" y="0"/>
            <a:chExt cx="4576628" cy="6858000"/>
          </a:xfrm>
        </p:grpSpPr>
        <p:sp>
          <p:nvSpPr>
            <p:cNvPr id="14" name="Rectangle 13">
              <a:extLst>
                <a:ext uri="{FF2B5EF4-FFF2-40B4-BE49-F238E27FC236}">
                  <a16:creationId xmlns:a16="http://schemas.microsoft.com/office/drawing/2014/main" id="{670EC806-A073-4064-AA2E-39B50E125821}"/>
                </a:ext>
              </a:extLst>
            </p:cNvPr>
            <p:cNvSpPr/>
            <p:nvPr/>
          </p:nvSpPr>
          <p:spPr>
            <a:xfrm>
              <a:off x="8144057" y="0"/>
              <a:ext cx="4037834" cy="6858000"/>
            </a:xfrm>
            <a:prstGeom prst="rect">
              <a:avLst/>
            </a:prstGeom>
            <a:gradFill flip="none" rotWithShape="1">
              <a:gsLst>
                <a:gs pos="8000">
                  <a:srgbClr val="000000"/>
                </a:gs>
                <a:gs pos="100000">
                  <a:schemeClr val="accent1">
                    <a:lumMod val="75000"/>
                  </a:schemeClr>
                </a:gs>
              </a:gsLst>
              <a:lin ang="189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C4115B42-2CDE-4870-A035-107AEF8DE0DF}"/>
                </a:ext>
              </a:extLst>
            </p:cNvPr>
            <p:cNvSpPr/>
            <p:nvPr/>
          </p:nvSpPr>
          <p:spPr>
            <a:xfrm>
              <a:off x="8150352" y="4352539"/>
              <a:ext cx="4041648" cy="2505456"/>
            </a:xfrm>
            <a:prstGeom prst="rect">
              <a:avLst/>
            </a:prstGeom>
            <a:gradFill flip="none" rotWithShape="1">
              <a:gsLst>
                <a:gs pos="2000">
                  <a:schemeClr val="accent1">
                    <a:alpha val="29000"/>
                  </a:schemeClr>
                </a:gs>
                <a:gs pos="100000">
                  <a:srgbClr val="000000">
                    <a:alpha val="30000"/>
                  </a:srgbClr>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Oval 16">
              <a:extLst>
                <a:ext uri="{FF2B5EF4-FFF2-40B4-BE49-F238E27FC236}">
                  <a16:creationId xmlns:a16="http://schemas.microsoft.com/office/drawing/2014/main" id="{65F6619C-FAE6-48DC-80CA-6D44FDB04C12}"/>
                </a:ext>
              </a:extLst>
            </p:cNvPr>
            <p:cNvSpPr/>
            <p:nvPr/>
          </p:nvSpPr>
          <p:spPr>
            <a:xfrm rot="1066979">
              <a:off x="8788765" y="1190693"/>
              <a:ext cx="3931920" cy="3931920"/>
            </a:xfrm>
            <a:prstGeom prst="ellipse">
              <a:avLst/>
            </a:prstGeom>
            <a:gradFill>
              <a:gsLst>
                <a:gs pos="2000">
                  <a:schemeClr val="accent1">
                    <a:alpha val="29000"/>
                    <a:lumMod val="100000"/>
                  </a:schemeClr>
                </a:gs>
                <a:gs pos="100000">
                  <a:srgbClr val="000000">
                    <a:alpha val="30000"/>
                  </a:srgbClr>
                </a:gs>
                <a:gs pos="100000">
                  <a:schemeClr val="tx1"/>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4" name="Rectangle: Rounded Corners 3">
            <a:extLst>
              <a:ext uri="{FF2B5EF4-FFF2-40B4-BE49-F238E27FC236}">
                <a16:creationId xmlns:a16="http://schemas.microsoft.com/office/drawing/2014/main" id="{3557725F-5149-44D1-ACB7-626F0A6DFEE8}"/>
              </a:ext>
            </a:extLst>
          </p:cNvPr>
          <p:cNvSpPr/>
          <p:nvPr/>
        </p:nvSpPr>
        <p:spPr bwMode="auto">
          <a:xfrm>
            <a:off x="413179" y="285069"/>
            <a:ext cx="6586491" cy="1404733"/>
          </a:xfrm>
          <a:prstGeom prst="roundRect">
            <a:avLst/>
          </a:prstGeom>
          <a:scene3d>
            <a:camera prst="orthographicFront">
              <a:rot lat="0" lon="0" rev="0"/>
            </a:camera>
            <a:lightRig rig="soft" dir="t">
              <a:rot lat="0" lon="0" rev="0"/>
            </a:lightRig>
          </a:scene3d>
        </p:spPr>
        <p:txBody>
          <a:bodyPr vert="horz" lIns="91440" tIns="45720" rIns="91440" bIns="45720" numCol="1" rtlCol="0" anchor="b" anchorCtr="0" compatLnSpc="1">
            <a:prstTxWarp prst="textNoShape">
              <a:avLst/>
            </a:prstTxWarp>
            <a:noAutofit/>
          </a:bodyPr>
          <a:lstStyle/>
          <a:p>
            <a:pPr defTabSz="914400">
              <a:spcBef>
                <a:spcPts val="600"/>
              </a:spcBef>
              <a:spcAft>
                <a:spcPts val="600"/>
              </a:spcAft>
              <a:tabLst>
                <a:tab pos="10801350" algn="r"/>
              </a:tabLst>
            </a:pPr>
            <a:r>
              <a:rPr lang="en-US" sz="4000" b="1" cap="small" dirty="0">
                <a:solidFill>
                  <a:srgbClr val="910101"/>
                </a:solidFill>
                <a:latin typeface="Segoe UI Black" panose="020B0A02040204020203" pitchFamily="34" charset="0"/>
                <a:ea typeface="Segoe UI Black" panose="020B0A02040204020203" pitchFamily="34" charset="0"/>
                <a:cs typeface="+mj-cs"/>
              </a:rPr>
              <a:t>Herod’s Plot</a:t>
            </a:r>
            <a:br>
              <a:rPr lang="en-US" sz="4000" b="1" cap="small" dirty="0">
                <a:solidFill>
                  <a:srgbClr val="910101"/>
                </a:solidFill>
                <a:latin typeface="Segoe UI Black" panose="020B0A02040204020203" pitchFamily="34" charset="0"/>
                <a:ea typeface="Segoe UI Black" panose="020B0A02040204020203" pitchFamily="34" charset="0"/>
                <a:cs typeface="+mj-cs"/>
              </a:rPr>
            </a:br>
            <a:r>
              <a:rPr lang="en-US" sz="2400" dirty="0">
                <a:latin typeface="Segoe UI Semibold" panose="020B0702040204020203" pitchFamily="34" charset="0"/>
                <a:ea typeface="+mj-ea"/>
                <a:cs typeface="Segoe UI Semibold" panose="020B0702040204020203" pitchFamily="34" charset="0"/>
              </a:rPr>
              <a:t>Acts 12:1-5</a:t>
            </a:r>
            <a:endParaRPr lang="en-US" sz="3000" dirty="0">
              <a:latin typeface="Segoe UI Semibold" panose="020B0702040204020203" pitchFamily="34" charset="0"/>
              <a:ea typeface="+mj-ea"/>
              <a:cs typeface="Segoe UI Semibold" panose="020B0702040204020203" pitchFamily="34" charset="0"/>
            </a:endParaRPr>
          </a:p>
        </p:txBody>
      </p:sp>
      <p:sp>
        <p:nvSpPr>
          <p:cNvPr id="3" name="Content Placeholder 2">
            <a:extLst>
              <a:ext uri="{FF2B5EF4-FFF2-40B4-BE49-F238E27FC236}">
                <a16:creationId xmlns:a16="http://schemas.microsoft.com/office/drawing/2014/main" id="{930830F8-9029-4B45-A638-0E29348F5AAB}"/>
              </a:ext>
            </a:extLst>
          </p:cNvPr>
          <p:cNvSpPr>
            <a:spLocks noGrp="1"/>
          </p:cNvSpPr>
          <p:nvPr>
            <p:ph idx="1"/>
          </p:nvPr>
        </p:nvSpPr>
        <p:spPr>
          <a:xfrm>
            <a:off x="506538" y="1834882"/>
            <a:ext cx="6493131" cy="4181178"/>
          </a:xfrm>
          <a:scene3d>
            <a:camera prst="orthographicFront">
              <a:rot lat="0" lon="0" rev="0"/>
            </a:camera>
            <a:lightRig rig="soft" dir="t">
              <a:rot lat="0" lon="0" rev="0"/>
            </a:lightRig>
          </a:scene3d>
        </p:spPr>
        <p:txBody>
          <a:bodyPr vert="horz" lIns="91440" tIns="45720" rIns="91440" bIns="45720" numCol="1" rtlCol="0" anchorCtr="0" compatLnSpc="1">
            <a:prstTxWarp prst="textNoShape">
              <a:avLst/>
            </a:prstTxWarp>
            <a:normAutofit fontScale="92500"/>
          </a:bodyPr>
          <a:lstStyle/>
          <a:p>
            <a:pPr marL="0" indent="460375" algn="just">
              <a:lnSpc>
                <a:spcPct val="150000"/>
              </a:lnSpc>
              <a:spcBef>
                <a:spcPts val="0"/>
              </a:spcBef>
              <a:spcAft>
                <a:spcPts val="600"/>
              </a:spcAft>
              <a:buNone/>
            </a:pPr>
            <a:r>
              <a:rPr lang="en-US" sz="2000" spc="-25" baseline="30000" dirty="0">
                <a:effectLst/>
                <a:latin typeface="Segoe UI Semibold" panose="020B0702040204020203" pitchFamily="34" charset="0"/>
                <a:cs typeface="Segoe UI Semibold" panose="020B0702040204020203" pitchFamily="34" charset="0"/>
              </a:rPr>
              <a:t>1</a:t>
            </a:r>
            <a:r>
              <a:rPr lang="en-US" sz="2000" spc="-25" dirty="0">
                <a:effectLst/>
                <a:latin typeface="Segoe UI Semibold" panose="020B0702040204020203" pitchFamily="34" charset="0"/>
                <a:cs typeface="Segoe UI Semibold" panose="020B0702040204020203" pitchFamily="34" charset="0"/>
              </a:rPr>
              <a:t>About that time King Herod violently attacked some who belonged to the church, </a:t>
            </a:r>
            <a:r>
              <a:rPr lang="en-US" sz="2000" spc="-25" baseline="30000" dirty="0">
                <a:effectLst/>
                <a:latin typeface="Segoe UI Semibold" panose="020B0702040204020203" pitchFamily="34" charset="0"/>
                <a:cs typeface="Segoe UI Semibold" panose="020B0702040204020203" pitchFamily="34" charset="0"/>
              </a:rPr>
              <a:t>2</a:t>
            </a:r>
            <a:r>
              <a:rPr lang="en-US" sz="2000" spc="-25" dirty="0">
                <a:effectLst/>
                <a:latin typeface="Segoe UI Semibold" panose="020B0702040204020203" pitchFamily="34" charset="0"/>
                <a:cs typeface="Segoe UI Semibold" panose="020B0702040204020203" pitchFamily="34" charset="0"/>
              </a:rPr>
              <a:t>and </a:t>
            </a:r>
            <a:r>
              <a:rPr lang="en-US" sz="2000" spc="-25" dirty="0">
                <a:effectLst>
                  <a:glow rad="228600">
                    <a:schemeClr val="accent2">
                      <a:satMod val="175000"/>
                      <a:alpha val="40000"/>
                    </a:schemeClr>
                  </a:glow>
                </a:effectLst>
                <a:latin typeface="Segoe UI Semibold" panose="020B0702040204020203" pitchFamily="34" charset="0"/>
                <a:cs typeface="Segoe UI Semibold" panose="020B0702040204020203" pitchFamily="34" charset="0"/>
              </a:rPr>
              <a:t>he executed James</a:t>
            </a:r>
            <a:r>
              <a:rPr lang="en-US" sz="2000" spc="-25" dirty="0">
                <a:effectLst/>
                <a:latin typeface="Segoe UI Semibold" panose="020B0702040204020203" pitchFamily="34" charset="0"/>
                <a:cs typeface="Segoe UI Semibold" panose="020B0702040204020203" pitchFamily="34" charset="0"/>
              </a:rPr>
              <a:t>, John’s brother, with the sword. </a:t>
            </a:r>
            <a:r>
              <a:rPr lang="en-US" sz="2000" spc="-25" baseline="30000" dirty="0">
                <a:effectLst/>
                <a:latin typeface="Segoe UI Semibold" panose="020B0702040204020203" pitchFamily="34" charset="0"/>
                <a:cs typeface="Segoe UI Semibold" panose="020B0702040204020203" pitchFamily="34" charset="0"/>
              </a:rPr>
              <a:t>3</a:t>
            </a:r>
            <a:r>
              <a:rPr lang="en-US" sz="2000" spc="-25" dirty="0">
                <a:effectLst/>
                <a:latin typeface="Segoe UI Semibold" panose="020B0702040204020203" pitchFamily="34" charset="0"/>
                <a:cs typeface="Segoe UI Semibold" panose="020B0702040204020203" pitchFamily="34" charset="0"/>
              </a:rPr>
              <a:t>When he saw that it pleased the Jews, </a:t>
            </a:r>
            <a:r>
              <a:rPr lang="en-US" sz="2000" spc="-25" dirty="0">
                <a:effectLst>
                  <a:glow rad="228600">
                    <a:schemeClr val="accent2">
                      <a:satMod val="175000"/>
                      <a:alpha val="40000"/>
                    </a:schemeClr>
                  </a:glow>
                </a:effectLst>
                <a:latin typeface="Segoe UI Semibold" panose="020B0702040204020203" pitchFamily="34" charset="0"/>
                <a:cs typeface="Segoe UI Semibold" panose="020B0702040204020203" pitchFamily="34" charset="0"/>
              </a:rPr>
              <a:t>he proceeded to arrest Peter too</a:t>
            </a:r>
            <a:r>
              <a:rPr lang="en-US" sz="2000" spc="-25" dirty="0">
                <a:effectLst/>
                <a:latin typeface="Segoe UI Semibold" panose="020B0702040204020203" pitchFamily="34" charset="0"/>
                <a:cs typeface="Segoe UI Semibold" panose="020B0702040204020203" pitchFamily="34" charset="0"/>
              </a:rPr>
              <a:t>, during the Festival of Unleavened Bread. </a:t>
            </a:r>
            <a:r>
              <a:rPr lang="en-US" sz="2000" spc="-25" baseline="30000" dirty="0">
                <a:effectLst/>
                <a:latin typeface="Segoe UI Semibold" panose="020B0702040204020203" pitchFamily="34" charset="0"/>
                <a:cs typeface="Segoe UI Semibold" panose="020B0702040204020203" pitchFamily="34" charset="0"/>
              </a:rPr>
              <a:t>4</a:t>
            </a:r>
            <a:r>
              <a:rPr lang="en-US" sz="2000" spc="-25" dirty="0">
                <a:effectLst/>
                <a:latin typeface="Segoe UI Semibold" panose="020B0702040204020203" pitchFamily="34" charset="0"/>
                <a:cs typeface="Segoe UI Semibold" panose="020B0702040204020203" pitchFamily="34" charset="0"/>
              </a:rPr>
              <a:t>After the arrest, he put him in prison and assigned four squads of four soldiers each to guard him, intending to bring him out to the people after the Passover. </a:t>
            </a:r>
            <a:r>
              <a:rPr lang="en-US" sz="2000" spc="-25" baseline="30000" dirty="0">
                <a:effectLst/>
                <a:latin typeface="Segoe UI Semibold" panose="020B0702040204020203" pitchFamily="34" charset="0"/>
                <a:cs typeface="Segoe UI Semibold" panose="020B0702040204020203" pitchFamily="34" charset="0"/>
              </a:rPr>
              <a:t>5</a:t>
            </a:r>
            <a:r>
              <a:rPr lang="en-US" sz="2000" spc="-25" dirty="0">
                <a:effectLst/>
                <a:latin typeface="Segoe UI Semibold" panose="020B0702040204020203" pitchFamily="34" charset="0"/>
                <a:cs typeface="Segoe UI Semibold" panose="020B0702040204020203" pitchFamily="34" charset="0"/>
              </a:rPr>
              <a:t>So Peter was kept in prison, but the church was praying fervently to God for him.</a:t>
            </a:r>
          </a:p>
        </p:txBody>
      </p:sp>
      <p:sp>
        <p:nvSpPr>
          <p:cNvPr id="6" name="Rectangle 4">
            <a:extLst>
              <a:ext uri="{FF2B5EF4-FFF2-40B4-BE49-F238E27FC236}">
                <a16:creationId xmlns:a16="http://schemas.microsoft.com/office/drawing/2014/main" id="{96D35C99-2711-43DD-BCB2-069CC0259745}"/>
              </a:ext>
            </a:extLst>
          </p:cNvPr>
          <p:cNvSpPr>
            <a:spLocks noGrp="1" noChangeArrowheads="1"/>
          </p:cNvSpPr>
          <p:nvPr>
            <p:ph type="dt" sz="half" idx="10"/>
          </p:nvPr>
        </p:nvSpPr>
        <p:spPr>
          <a:xfrm>
            <a:off x="838200" y="6356350"/>
            <a:ext cx="2049855" cy="365125"/>
          </a:xfrm>
        </p:spPr>
        <p:txBody>
          <a:bodyPr vert="horz" lIns="91440" tIns="45720" rIns="91440" bIns="45720" rtlCol="0" anchor="ctr">
            <a:normAutofit/>
          </a:bodyPr>
          <a:lstStyle>
            <a:lvl1pPr>
              <a:defRPr sz="900" b="1">
                <a:solidFill>
                  <a:schemeClr val="bg1"/>
                </a:solidFill>
                <a:latin typeface="+mn-lt"/>
              </a:defRPr>
            </a:lvl1pPr>
          </a:lstStyle>
          <a:p>
            <a:pPr defTabSz="914400">
              <a:spcAft>
                <a:spcPts val="600"/>
              </a:spcAft>
              <a:defRPr/>
            </a:pPr>
            <a:r>
              <a:rPr lang="en-US" altLang="en-US" sz="1200" b="0" dirty="0">
                <a:solidFill>
                  <a:srgbClr val="FFFFFF"/>
                </a:solidFill>
                <a:latin typeface="Calibri" panose="020F0502020204030204"/>
              </a:rPr>
              <a:t>© Eric F. Glover 2021</a:t>
            </a:r>
          </a:p>
        </p:txBody>
      </p:sp>
      <p:sp>
        <p:nvSpPr>
          <p:cNvPr id="11" name="Rectangle 4">
            <a:extLst>
              <a:ext uri="{FF2B5EF4-FFF2-40B4-BE49-F238E27FC236}">
                <a16:creationId xmlns:a16="http://schemas.microsoft.com/office/drawing/2014/main" id="{27A8950C-6A28-46DE-B208-C35887634C00}"/>
              </a:ext>
            </a:extLst>
          </p:cNvPr>
          <p:cNvSpPr txBox="1">
            <a:spLocks noChangeArrowheads="1"/>
          </p:cNvSpPr>
          <p:nvPr/>
        </p:nvSpPr>
        <p:spPr>
          <a:xfrm>
            <a:off x="76200" y="6553200"/>
            <a:ext cx="1431255" cy="258077"/>
          </a:xfrm>
          <a:prstGeom prst="rect">
            <a:avLst/>
          </a:prstGeom>
          <a:ln/>
        </p:spPr>
        <p:txBody>
          <a:bodyPr vert="horz" lIns="91440" tIns="45720" rIns="91440" bIns="45720" rtlCol="0" anchor="b"/>
          <a:lstStyle>
            <a:defPPr>
              <a:defRPr lang="en-US"/>
            </a:defPPr>
            <a:lvl1pPr marL="0" algn="l" defTabSz="457200" rtl="0" eaLnBrk="1" latinLnBrk="0" hangingPunct="1">
              <a:defRPr sz="900" b="1" kern="1200">
                <a:solidFill>
                  <a:schemeClr val="bg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defRPr/>
            </a:pPr>
            <a:r>
              <a:rPr lang="en-US" altLang="en-US" dirty="0"/>
              <a:t>© Eric F. Glover 2021</a:t>
            </a:r>
          </a:p>
        </p:txBody>
      </p:sp>
      <p:cxnSp>
        <p:nvCxnSpPr>
          <p:cNvPr id="23" name="Straight Connector 22">
            <a:extLst>
              <a:ext uri="{FF2B5EF4-FFF2-40B4-BE49-F238E27FC236}">
                <a16:creationId xmlns:a16="http://schemas.microsoft.com/office/drawing/2014/main" id="{40E3854C-4454-4D05-8E68-2D76EC3ED4E8}"/>
              </a:ext>
            </a:extLst>
          </p:cNvPr>
          <p:cNvCxnSpPr/>
          <p:nvPr/>
        </p:nvCxnSpPr>
        <p:spPr>
          <a:xfrm>
            <a:off x="605216" y="1749856"/>
            <a:ext cx="6374719" cy="0"/>
          </a:xfrm>
          <a:prstGeom prst="line">
            <a:avLst/>
          </a:prstGeom>
          <a:ln w="28575">
            <a:solidFill>
              <a:srgbClr val="910101"/>
            </a:solidFill>
          </a:ln>
        </p:spPr>
        <p:style>
          <a:lnRef idx="1">
            <a:schemeClr val="accent1"/>
          </a:lnRef>
          <a:fillRef idx="0">
            <a:schemeClr val="accent1"/>
          </a:fillRef>
          <a:effectRef idx="0">
            <a:schemeClr val="accent1"/>
          </a:effectRef>
          <a:fontRef idx="minor">
            <a:schemeClr val="tx1"/>
          </a:fontRef>
        </p:style>
      </p:cxnSp>
      <p:sp>
        <p:nvSpPr>
          <p:cNvPr id="30" name="Freeform: Shape 29">
            <a:extLst>
              <a:ext uri="{FF2B5EF4-FFF2-40B4-BE49-F238E27FC236}">
                <a16:creationId xmlns:a16="http://schemas.microsoft.com/office/drawing/2014/main" id="{F45ABCE8-AFE1-48E2-B3F6-D49CC4753A1F}"/>
              </a:ext>
            </a:extLst>
          </p:cNvPr>
          <p:cNvSpPr/>
          <p:nvPr/>
        </p:nvSpPr>
        <p:spPr>
          <a:xfrm>
            <a:off x="7338605" y="1883122"/>
            <a:ext cx="3872484" cy="2393222"/>
          </a:xfrm>
          <a:custGeom>
            <a:avLst/>
            <a:gdLst>
              <a:gd name="connsiteX0" fmla="*/ 0 w 1798063"/>
              <a:gd name="connsiteY0" fmla="*/ 1168741 h 1798063"/>
              <a:gd name="connsiteX1" fmla="*/ 449516 w 1798063"/>
              <a:gd name="connsiteY1" fmla="*/ 1168741 h 1798063"/>
              <a:gd name="connsiteX2" fmla="*/ 449516 w 1798063"/>
              <a:gd name="connsiteY2" fmla="*/ 0 h 1798063"/>
              <a:gd name="connsiteX3" fmla="*/ 1348547 w 1798063"/>
              <a:gd name="connsiteY3" fmla="*/ 0 h 1798063"/>
              <a:gd name="connsiteX4" fmla="*/ 1348547 w 1798063"/>
              <a:gd name="connsiteY4" fmla="*/ 1168741 h 1798063"/>
              <a:gd name="connsiteX5" fmla="*/ 1798063 w 1798063"/>
              <a:gd name="connsiteY5" fmla="*/ 1168741 h 1798063"/>
              <a:gd name="connsiteX6" fmla="*/ 899032 w 1798063"/>
              <a:gd name="connsiteY6" fmla="*/ 1798063 h 1798063"/>
              <a:gd name="connsiteX7" fmla="*/ 0 w 1798063"/>
              <a:gd name="connsiteY7" fmla="*/ 1168741 h 17980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798063" h="1798063">
                <a:moveTo>
                  <a:pt x="629322" y="0"/>
                </a:moveTo>
                <a:lnTo>
                  <a:pt x="629322" y="449516"/>
                </a:lnTo>
                <a:lnTo>
                  <a:pt x="1798063" y="449516"/>
                </a:lnTo>
                <a:lnTo>
                  <a:pt x="1798063" y="1348547"/>
                </a:lnTo>
                <a:lnTo>
                  <a:pt x="629322" y="1348547"/>
                </a:lnTo>
                <a:lnTo>
                  <a:pt x="629322" y="1798063"/>
                </a:lnTo>
                <a:lnTo>
                  <a:pt x="0" y="899032"/>
                </a:lnTo>
                <a:lnTo>
                  <a:pt x="629322" y="0"/>
                </a:lnTo>
                <a:close/>
              </a:path>
            </a:pathLst>
          </a:custGeom>
          <a:solidFill>
            <a:srgbClr val="910101"/>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442678" tIns="577532" rIns="128015" bIns="577532" numCol="1" spcCol="1270" anchor="ctr" anchorCtr="0">
            <a:noAutofit/>
          </a:bodyPr>
          <a:lstStyle/>
          <a:p>
            <a:pPr marL="0" lvl="0" indent="0" algn="r" defTabSz="800100">
              <a:lnSpc>
                <a:spcPct val="90000"/>
              </a:lnSpc>
              <a:spcBef>
                <a:spcPct val="0"/>
              </a:spcBef>
              <a:spcAft>
                <a:spcPct val="35000"/>
              </a:spcAft>
              <a:buNone/>
            </a:pPr>
            <a:r>
              <a:rPr lang="en-US" sz="3600" kern="1200" dirty="0">
                <a:latin typeface="Segoe UI Black" panose="020B0A02040204020203" pitchFamily="34" charset="0"/>
                <a:ea typeface="Segoe UI Black" panose="020B0A02040204020203" pitchFamily="34" charset="0"/>
              </a:rPr>
              <a:t>Counterforce</a:t>
            </a:r>
          </a:p>
        </p:txBody>
      </p:sp>
      <p:sp>
        <p:nvSpPr>
          <p:cNvPr id="16" name="Rectangle 6">
            <a:extLst>
              <a:ext uri="{FF2B5EF4-FFF2-40B4-BE49-F238E27FC236}">
                <a16:creationId xmlns:a16="http://schemas.microsoft.com/office/drawing/2014/main" id="{F253D238-642E-4A08-B412-D7D8A9AEDBF8}"/>
              </a:ext>
            </a:extLst>
          </p:cNvPr>
          <p:cNvSpPr txBox="1">
            <a:spLocks noChangeArrowheads="1"/>
          </p:cNvSpPr>
          <p:nvPr/>
        </p:nvSpPr>
        <p:spPr>
          <a:xfrm>
            <a:off x="10977824" y="6482455"/>
            <a:ext cx="1186758" cy="365125"/>
          </a:xfrm>
          <a:prstGeom prst="rect">
            <a:avLst/>
          </a:prstGeom>
        </p:spPr>
        <p:txBody>
          <a:bodyPr vert="horz" lIns="91440" tIns="45720" rIns="91440" bIns="45720" rtlCol="0" anchor="ctr">
            <a:normAutofit/>
          </a:bodyPr>
          <a:lstStyle>
            <a:defPPr>
              <a:defRPr lang="en-US"/>
            </a:defPPr>
            <a:lvl1pPr marL="0" algn="r" defTabSz="457200" rtl="0" eaLnBrk="1" latinLnBrk="0" hangingPunct="1">
              <a:defRPr sz="1200" b="1" kern="1200">
                <a:solidFill>
                  <a:schemeClr val="bg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defTabSz="914400">
              <a:spcAft>
                <a:spcPts val="600"/>
              </a:spcAft>
              <a:defRPr/>
            </a:pPr>
            <a:fld id="{525D6D22-F3CC-406C-AB7C-C30BB762FCEA}" type="slidenum">
              <a:rPr lang="en-US" altLang="en-US" b="0" smtClean="0">
                <a:latin typeface="Calibri" panose="020F0502020204030204"/>
              </a:rPr>
              <a:pPr defTabSz="914400">
                <a:spcAft>
                  <a:spcPts val="600"/>
                </a:spcAft>
                <a:defRPr/>
              </a:pPr>
              <a:t>6</a:t>
            </a:fld>
            <a:endParaRPr lang="en-US" altLang="en-US" b="0" dirty="0">
              <a:latin typeface="Calibri" panose="020F0502020204030204"/>
            </a:endParaRPr>
          </a:p>
        </p:txBody>
      </p:sp>
      <p:sp>
        <p:nvSpPr>
          <p:cNvPr id="18" name="Rectangle 4">
            <a:extLst>
              <a:ext uri="{FF2B5EF4-FFF2-40B4-BE49-F238E27FC236}">
                <a16:creationId xmlns:a16="http://schemas.microsoft.com/office/drawing/2014/main" id="{A8322DE8-A563-489C-B952-82ACFBFF1066}"/>
              </a:ext>
            </a:extLst>
          </p:cNvPr>
          <p:cNvSpPr txBox="1">
            <a:spLocks noChangeArrowheads="1"/>
          </p:cNvSpPr>
          <p:nvPr/>
        </p:nvSpPr>
        <p:spPr>
          <a:xfrm>
            <a:off x="0" y="6492875"/>
            <a:ext cx="2743200" cy="365125"/>
          </a:xfrm>
          <a:prstGeom prst="rect">
            <a:avLst/>
          </a:prstGeom>
        </p:spPr>
        <p:txBody>
          <a:bodyPr vert="horz" lIns="91440" tIns="45720" rIns="91440" bIns="45720" rtlCol="0" anchor="ctr">
            <a:normAutofit/>
          </a:bodyPr>
          <a:lstStyle>
            <a:defPPr>
              <a:defRPr lang="en-US"/>
            </a:defPPr>
            <a:lvl1pPr marL="0" algn="l" defTabSz="457200" rtl="0" eaLnBrk="1" latinLnBrk="0" hangingPunct="1">
              <a:defRPr sz="900" b="1" kern="1200">
                <a:solidFill>
                  <a:schemeClr val="bg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defTabSz="914400">
              <a:spcAft>
                <a:spcPts val="600"/>
              </a:spcAft>
              <a:defRPr/>
            </a:pPr>
            <a:r>
              <a:rPr lang="en-US" altLang="en-US" sz="800">
                <a:solidFill>
                  <a:schemeClr val="tx1"/>
                </a:solidFill>
                <a:latin typeface="Segoe UI" panose="020B0502040204020203" pitchFamily="34" charset="0"/>
                <a:cs typeface="Segoe UI" panose="020B0502040204020203" pitchFamily="34" charset="0"/>
              </a:rPr>
              <a:t>© Eric F. Glover 2021</a:t>
            </a:r>
            <a:endParaRPr lang="en-US" altLang="en-US" sz="800" dirty="0">
              <a:solidFill>
                <a:schemeClr val="tx1"/>
              </a:solidFill>
              <a:latin typeface="Segoe UI" panose="020B0502040204020203" pitchFamily="34" charset="0"/>
              <a:cs typeface="Segoe UI" panose="020B0502040204020203" pitchFamily="34" charset="0"/>
            </a:endParaRPr>
          </a:p>
        </p:txBody>
      </p:sp>
      <p:sp>
        <p:nvSpPr>
          <p:cNvPr id="2" name="Rectangle: Rounded Corners 1">
            <a:extLst>
              <a:ext uri="{FF2B5EF4-FFF2-40B4-BE49-F238E27FC236}">
                <a16:creationId xmlns:a16="http://schemas.microsoft.com/office/drawing/2014/main" id="{9EF2F433-75E0-442C-B703-389DE561AFD3}"/>
              </a:ext>
            </a:extLst>
          </p:cNvPr>
          <p:cNvSpPr/>
          <p:nvPr/>
        </p:nvSpPr>
        <p:spPr>
          <a:xfrm>
            <a:off x="9124264" y="4098354"/>
            <a:ext cx="2557677" cy="1784940"/>
          </a:xfrm>
          <a:prstGeom prst="round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i="1" dirty="0">
                <a:latin typeface="Segoe UI" panose="020B0502040204020203" pitchFamily="34" charset="0"/>
                <a:cs typeface="Segoe UI" panose="020B0502040204020203" pitchFamily="34" charset="0"/>
              </a:rPr>
              <a:t>The church is rapidly expanding across Palestine and Asia Minor and is a threat to his leadership.</a:t>
            </a:r>
          </a:p>
        </p:txBody>
      </p:sp>
    </p:spTree>
    <p:extLst>
      <p:ext uri="{BB962C8B-B14F-4D97-AF65-F5344CB8AC3E}">
        <p14:creationId xmlns:p14="http://schemas.microsoft.com/office/powerpoint/2010/main" val="353469740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20" name="Group 19">
            <a:extLst>
              <a:ext uri="{FF2B5EF4-FFF2-40B4-BE49-F238E27FC236}">
                <a16:creationId xmlns:a16="http://schemas.microsoft.com/office/drawing/2014/main" id="{E90CFC33-6A9F-45EE-9855-DE29E917CE59}"/>
              </a:ext>
            </a:extLst>
          </p:cNvPr>
          <p:cNvGrpSpPr/>
          <p:nvPr/>
        </p:nvGrpSpPr>
        <p:grpSpPr>
          <a:xfrm>
            <a:off x="8144057" y="0"/>
            <a:ext cx="4576628" cy="6858000"/>
            <a:chOff x="8144057" y="0"/>
            <a:chExt cx="4576628" cy="6858000"/>
          </a:xfrm>
        </p:grpSpPr>
        <p:sp>
          <p:nvSpPr>
            <p:cNvPr id="14" name="Rectangle 13">
              <a:extLst>
                <a:ext uri="{FF2B5EF4-FFF2-40B4-BE49-F238E27FC236}">
                  <a16:creationId xmlns:a16="http://schemas.microsoft.com/office/drawing/2014/main" id="{670EC806-A073-4064-AA2E-39B50E125821}"/>
                </a:ext>
              </a:extLst>
            </p:cNvPr>
            <p:cNvSpPr/>
            <p:nvPr/>
          </p:nvSpPr>
          <p:spPr>
            <a:xfrm>
              <a:off x="8144057" y="0"/>
              <a:ext cx="4037834" cy="6858000"/>
            </a:xfrm>
            <a:prstGeom prst="rect">
              <a:avLst/>
            </a:prstGeom>
            <a:gradFill flip="none" rotWithShape="1">
              <a:gsLst>
                <a:gs pos="8000">
                  <a:srgbClr val="000000"/>
                </a:gs>
                <a:gs pos="100000">
                  <a:schemeClr val="accent1">
                    <a:lumMod val="75000"/>
                  </a:schemeClr>
                </a:gs>
              </a:gsLst>
              <a:lin ang="189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C4115B42-2CDE-4870-A035-107AEF8DE0DF}"/>
                </a:ext>
              </a:extLst>
            </p:cNvPr>
            <p:cNvSpPr/>
            <p:nvPr/>
          </p:nvSpPr>
          <p:spPr>
            <a:xfrm>
              <a:off x="8150352" y="4352539"/>
              <a:ext cx="4041648" cy="2505456"/>
            </a:xfrm>
            <a:prstGeom prst="rect">
              <a:avLst/>
            </a:prstGeom>
            <a:gradFill flip="none" rotWithShape="1">
              <a:gsLst>
                <a:gs pos="2000">
                  <a:schemeClr val="accent1">
                    <a:alpha val="29000"/>
                  </a:schemeClr>
                </a:gs>
                <a:gs pos="100000">
                  <a:srgbClr val="000000">
                    <a:alpha val="30000"/>
                  </a:srgbClr>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Oval 16">
              <a:extLst>
                <a:ext uri="{FF2B5EF4-FFF2-40B4-BE49-F238E27FC236}">
                  <a16:creationId xmlns:a16="http://schemas.microsoft.com/office/drawing/2014/main" id="{65F6619C-FAE6-48DC-80CA-6D44FDB04C12}"/>
                </a:ext>
              </a:extLst>
            </p:cNvPr>
            <p:cNvSpPr/>
            <p:nvPr/>
          </p:nvSpPr>
          <p:spPr>
            <a:xfrm rot="1066979">
              <a:off x="8788765" y="1190693"/>
              <a:ext cx="3931920" cy="3931920"/>
            </a:xfrm>
            <a:prstGeom prst="ellipse">
              <a:avLst/>
            </a:prstGeom>
            <a:gradFill>
              <a:gsLst>
                <a:gs pos="2000">
                  <a:schemeClr val="accent1">
                    <a:alpha val="29000"/>
                    <a:lumMod val="100000"/>
                  </a:schemeClr>
                </a:gs>
                <a:gs pos="100000">
                  <a:srgbClr val="000000">
                    <a:alpha val="30000"/>
                  </a:srgbClr>
                </a:gs>
                <a:gs pos="100000">
                  <a:schemeClr val="tx1"/>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4" name="Rectangle: Rounded Corners 3">
            <a:extLst>
              <a:ext uri="{FF2B5EF4-FFF2-40B4-BE49-F238E27FC236}">
                <a16:creationId xmlns:a16="http://schemas.microsoft.com/office/drawing/2014/main" id="{3557725F-5149-44D1-ACB7-626F0A6DFEE8}"/>
              </a:ext>
            </a:extLst>
          </p:cNvPr>
          <p:cNvSpPr/>
          <p:nvPr/>
        </p:nvSpPr>
        <p:spPr bwMode="auto">
          <a:xfrm>
            <a:off x="413179" y="285069"/>
            <a:ext cx="6586491" cy="1404733"/>
          </a:xfrm>
          <a:prstGeom prst="roundRect">
            <a:avLst/>
          </a:prstGeom>
          <a:scene3d>
            <a:camera prst="orthographicFront">
              <a:rot lat="0" lon="0" rev="0"/>
            </a:camera>
            <a:lightRig rig="soft" dir="t">
              <a:rot lat="0" lon="0" rev="0"/>
            </a:lightRig>
          </a:scene3d>
        </p:spPr>
        <p:txBody>
          <a:bodyPr vert="horz" lIns="91440" tIns="45720" rIns="91440" bIns="45720" numCol="1" rtlCol="0" anchor="b" anchorCtr="0" compatLnSpc="1">
            <a:prstTxWarp prst="textNoShape">
              <a:avLst/>
            </a:prstTxWarp>
            <a:noAutofit/>
          </a:bodyPr>
          <a:lstStyle/>
          <a:p>
            <a:pPr defTabSz="914400">
              <a:spcBef>
                <a:spcPts val="600"/>
              </a:spcBef>
              <a:spcAft>
                <a:spcPts val="600"/>
              </a:spcAft>
              <a:tabLst>
                <a:tab pos="10801350" algn="r"/>
              </a:tabLst>
            </a:pPr>
            <a:r>
              <a:rPr lang="en-US" sz="4000" b="1" cap="small" dirty="0">
                <a:solidFill>
                  <a:srgbClr val="910101"/>
                </a:solidFill>
                <a:latin typeface="Segoe UI Black" panose="020B0A02040204020203" pitchFamily="34" charset="0"/>
                <a:ea typeface="Segoe UI Black" panose="020B0A02040204020203" pitchFamily="34" charset="0"/>
                <a:cs typeface="+mj-cs"/>
              </a:rPr>
              <a:t>Herod’s Plot</a:t>
            </a:r>
            <a:br>
              <a:rPr lang="en-US" sz="4000" b="1" cap="small" dirty="0">
                <a:solidFill>
                  <a:srgbClr val="910101"/>
                </a:solidFill>
                <a:latin typeface="Segoe UI Black" panose="020B0A02040204020203" pitchFamily="34" charset="0"/>
                <a:ea typeface="Segoe UI Black" panose="020B0A02040204020203" pitchFamily="34" charset="0"/>
                <a:cs typeface="+mj-cs"/>
              </a:rPr>
            </a:br>
            <a:r>
              <a:rPr lang="en-US" sz="2400" dirty="0">
                <a:latin typeface="Segoe UI Semibold" panose="020B0702040204020203" pitchFamily="34" charset="0"/>
                <a:ea typeface="+mj-ea"/>
                <a:cs typeface="Segoe UI Semibold" panose="020B0702040204020203" pitchFamily="34" charset="0"/>
              </a:rPr>
              <a:t>Acts 12:1-5</a:t>
            </a:r>
            <a:endParaRPr lang="en-US" sz="3000" dirty="0">
              <a:latin typeface="Segoe UI Semibold" panose="020B0702040204020203" pitchFamily="34" charset="0"/>
              <a:ea typeface="+mj-ea"/>
              <a:cs typeface="Segoe UI Semibold" panose="020B0702040204020203" pitchFamily="34" charset="0"/>
            </a:endParaRPr>
          </a:p>
        </p:txBody>
      </p:sp>
      <p:sp>
        <p:nvSpPr>
          <p:cNvPr id="3" name="Content Placeholder 2">
            <a:extLst>
              <a:ext uri="{FF2B5EF4-FFF2-40B4-BE49-F238E27FC236}">
                <a16:creationId xmlns:a16="http://schemas.microsoft.com/office/drawing/2014/main" id="{930830F8-9029-4B45-A638-0E29348F5AAB}"/>
              </a:ext>
            </a:extLst>
          </p:cNvPr>
          <p:cNvSpPr>
            <a:spLocks noGrp="1"/>
          </p:cNvSpPr>
          <p:nvPr>
            <p:ph idx="1"/>
          </p:nvPr>
        </p:nvSpPr>
        <p:spPr>
          <a:xfrm>
            <a:off x="506538" y="1834882"/>
            <a:ext cx="6493131" cy="4181178"/>
          </a:xfrm>
          <a:scene3d>
            <a:camera prst="orthographicFront">
              <a:rot lat="0" lon="0" rev="0"/>
            </a:camera>
            <a:lightRig rig="soft" dir="t">
              <a:rot lat="0" lon="0" rev="0"/>
            </a:lightRig>
          </a:scene3d>
        </p:spPr>
        <p:txBody>
          <a:bodyPr vert="horz" lIns="91440" tIns="45720" rIns="91440" bIns="45720" numCol="1" rtlCol="0" anchorCtr="0" compatLnSpc="1">
            <a:prstTxWarp prst="textNoShape">
              <a:avLst/>
            </a:prstTxWarp>
            <a:normAutofit fontScale="92500"/>
          </a:bodyPr>
          <a:lstStyle/>
          <a:p>
            <a:pPr marL="0" indent="460375" algn="just">
              <a:lnSpc>
                <a:spcPct val="150000"/>
              </a:lnSpc>
              <a:spcBef>
                <a:spcPts val="0"/>
              </a:spcBef>
              <a:spcAft>
                <a:spcPts val="600"/>
              </a:spcAft>
              <a:buNone/>
            </a:pPr>
            <a:r>
              <a:rPr lang="en-US" sz="2000" spc="-25" baseline="30000" dirty="0">
                <a:solidFill>
                  <a:schemeClr val="bg2">
                    <a:lumMod val="90000"/>
                  </a:schemeClr>
                </a:solidFill>
                <a:effectLst/>
                <a:latin typeface="Segoe UI Semibold" panose="020B0702040204020203" pitchFamily="34" charset="0"/>
                <a:cs typeface="Segoe UI Semibold" panose="020B0702040204020203" pitchFamily="34" charset="0"/>
              </a:rPr>
              <a:t>1</a:t>
            </a:r>
            <a:r>
              <a:rPr lang="en-US" sz="2000" spc="-25" dirty="0">
                <a:solidFill>
                  <a:schemeClr val="bg2">
                    <a:lumMod val="90000"/>
                  </a:schemeClr>
                </a:solidFill>
                <a:effectLst/>
                <a:latin typeface="Segoe UI Semibold" panose="020B0702040204020203" pitchFamily="34" charset="0"/>
                <a:cs typeface="Segoe UI Semibold" panose="020B0702040204020203" pitchFamily="34" charset="0"/>
              </a:rPr>
              <a:t>About that time King Herod violently attacked some who belonged to the church, </a:t>
            </a:r>
            <a:r>
              <a:rPr lang="en-US" sz="2000" spc="-25" baseline="30000" dirty="0">
                <a:solidFill>
                  <a:schemeClr val="bg2">
                    <a:lumMod val="90000"/>
                  </a:schemeClr>
                </a:solidFill>
                <a:effectLst/>
                <a:latin typeface="Segoe UI Semibold" panose="020B0702040204020203" pitchFamily="34" charset="0"/>
                <a:cs typeface="Segoe UI Semibold" panose="020B0702040204020203" pitchFamily="34" charset="0"/>
              </a:rPr>
              <a:t>2</a:t>
            </a:r>
            <a:r>
              <a:rPr lang="en-US" sz="2000" spc="-25" dirty="0">
                <a:solidFill>
                  <a:schemeClr val="bg2">
                    <a:lumMod val="90000"/>
                  </a:schemeClr>
                </a:solidFill>
                <a:effectLst/>
                <a:latin typeface="Segoe UI Semibold" panose="020B0702040204020203" pitchFamily="34" charset="0"/>
                <a:cs typeface="Segoe UI Semibold" panose="020B0702040204020203" pitchFamily="34" charset="0"/>
              </a:rPr>
              <a:t>and he executed James, John’s brother, with the sword. </a:t>
            </a:r>
            <a:r>
              <a:rPr lang="en-US" sz="2000" spc="-25" baseline="30000" dirty="0">
                <a:solidFill>
                  <a:schemeClr val="bg2">
                    <a:lumMod val="90000"/>
                  </a:schemeClr>
                </a:solidFill>
                <a:effectLst/>
                <a:latin typeface="Segoe UI Semibold" panose="020B0702040204020203" pitchFamily="34" charset="0"/>
                <a:cs typeface="Segoe UI Semibold" panose="020B0702040204020203" pitchFamily="34" charset="0"/>
              </a:rPr>
              <a:t>3</a:t>
            </a:r>
            <a:r>
              <a:rPr lang="en-US" sz="2000" spc="-25" dirty="0">
                <a:solidFill>
                  <a:schemeClr val="bg2">
                    <a:lumMod val="90000"/>
                  </a:schemeClr>
                </a:solidFill>
                <a:effectLst/>
                <a:latin typeface="Segoe UI Semibold" panose="020B0702040204020203" pitchFamily="34" charset="0"/>
                <a:cs typeface="Segoe UI Semibold" panose="020B0702040204020203" pitchFamily="34" charset="0"/>
              </a:rPr>
              <a:t>When he saw that it pleased the Jews, he proceeded to arrest Peter too, during the Festival of Unleavened Bread. </a:t>
            </a:r>
            <a:r>
              <a:rPr lang="en-US" sz="2000" b="1" spc="-25" baseline="30000" dirty="0">
                <a:effectLst/>
                <a:latin typeface="Segoe UI" panose="020B0502040204020203" pitchFamily="34" charset="0"/>
                <a:cs typeface="Segoe UI" panose="020B0502040204020203" pitchFamily="34" charset="0"/>
              </a:rPr>
              <a:t>4</a:t>
            </a:r>
            <a:r>
              <a:rPr lang="en-US" sz="2000" b="1" spc="-25" dirty="0">
                <a:effectLst/>
                <a:latin typeface="Segoe UI" panose="020B0502040204020203" pitchFamily="34" charset="0"/>
                <a:cs typeface="Segoe UI" panose="020B0502040204020203" pitchFamily="34" charset="0"/>
              </a:rPr>
              <a:t>After the arrest, he put him in prison and assigned four squads of four soldiers each to guard him, </a:t>
            </a:r>
            <a:r>
              <a:rPr lang="en-US" sz="2000" b="1" spc="-25" dirty="0">
                <a:solidFill>
                  <a:schemeClr val="bg2">
                    <a:lumMod val="90000"/>
                  </a:schemeClr>
                </a:solidFill>
                <a:effectLst/>
                <a:latin typeface="Segoe UI Semibold" panose="020B0702040204020203" pitchFamily="34" charset="0"/>
                <a:cs typeface="Segoe UI Semibold" panose="020B0702040204020203" pitchFamily="34" charset="0"/>
              </a:rPr>
              <a:t>intending to bring him out to the </a:t>
            </a:r>
            <a:r>
              <a:rPr lang="en-US" sz="2000" spc="-25" dirty="0">
                <a:solidFill>
                  <a:schemeClr val="bg2">
                    <a:lumMod val="90000"/>
                  </a:schemeClr>
                </a:solidFill>
                <a:effectLst/>
                <a:latin typeface="Segoe UI Semibold" panose="020B0702040204020203" pitchFamily="34" charset="0"/>
                <a:cs typeface="Segoe UI Semibold" panose="020B0702040204020203" pitchFamily="34" charset="0"/>
              </a:rPr>
              <a:t>people after the Passover. </a:t>
            </a:r>
            <a:r>
              <a:rPr lang="en-US" sz="2000" spc="-25" baseline="30000" dirty="0">
                <a:solidFill>
                  <a:schemeClr val="bg2">
                    <a:lumMod val="90000"/>
                  </a:schemeClr>
                </a:solidFill>
                <a:effectLst/>
                <a:latin typeface="Segoe UI Semibold" panose="020B0702040204020203" pitchFamily="34" charset="0"/>
                <a:cs typeface="Segoe UI Semibold" panose="020B0702040204020203" pitchFamily="34" charset="0"/>
              </a:rPr>
              <a:t>5</a:t>
            </a:r>
            <a:r>
              <a:rPr lang="en-US" sz="2000" spc="-25" dirty="0">
                <a:solidFill>
                  <a:schemeClr val="bg2">
                    <a:lumMod val="90000"/>
                  </a:schemeClr>
                </a:solidFill>
                <a:effectLst/>
                <a:latin typeface="Segoe UI Semibold" panose="020B0702040204020203" pitchFamily="34" charset="0"/>
                <a:cs typeface="Segoe UI Semibold" panose="020B0702040204020203" pitchFamily="34" charset="0"/>
              </a:rPr>
              <a:t>So Peter was kept in prison, but the church was praying fervently to God for him.</a:t>
            </a:r>
          </a:p>
        </p:txBody>
      </p:sp>
      <p:sp>
        <p:nvSpPr>
          <p:cNvPr id="6" name="Rectangle 4">
            <a:extLst>
              <a:ext uri="{FF2B5EF4-FFF2-40B4-BE49-F238E27FC236}">
                <a16:creationId xmlns:a16="http://schemas.microsoft.com/office/drawing/2014/main" id="{96D35C99-2711-43DD-BCB2-069CC0259745}"/>
              </a:ext>
            </a:extLst>
          </p:cNvPr>
          <p:cNvSpPr>
            <a:spLocks noGrp="1" noChangeArrowheads="1"/>
          </p:cNvSpPr>
          <p:nvPr>
            <p:ph type="dt" sz="half" idx="10"/>
          </p:nvPr>
        </p:nvSpPr>
        <p:spPr>
          <a:xfrm>
            <a:off x="838200" y="6356350"/>
            <a:ext cx="2049855" cy="365125"/>
          </a:xfrm>
        </p:spPr>
        <p:txBody>
          <a:bodyPr vert="horz" lIns="91440" tIns="45720" rIns="91440" bIns="45720" rtlCol="0" anchor="ctr">
            <a:normAutofit/>
          </a:bodyPr>
          <a:lstStyle>
            <a:lvl1pPr>
              <a:defRPr sz="900" b="1">
                <a:solidFill>
                  <a:schemeClr val="bg1"/>
                </a:solidFill>
                <a:latin typeface="+mn-lt"/>
              </a:defRPr>
            </a:lvl1pPr>
          </a:lstStyle>
          <a:p>
            <a:pPr defTabSz="914400">
              <a:spcAft>
                <a:spcPts val="600"/>
              </a:spcAft>
              <a:defRPr/>
            </a:pPr>
            <a:r>
              <a:rPr lang="en-US" altLang="en-US" sz="1200" b="0" dirty="0">
                <a:solidFill>
                  <a:srgbClr val="FFFFFF"/>
                </a:solidFill>
                <a:latin typeface="Calibri" panose="020F0502020204030204"/>
              </a:rPr>
              <a:t>© Eric F. Glover 2021</a:t>
            </a:r>
          </a:p>
        </p:txBody>
      </p:sp>
      <p:sp>
        <p:nvSpPr>
          <p:cNvPr id="11" name="Rectangle 4">
            <a:extLst>
              <a:ext uri="{FF2B5EF4-FFF2-40B4-BE49-F238E27FC236}">
                <a16:creationId xmlns:a16="http://schemas.microsoft.com/office/drawing/2014/main" id="{27A8950C-6A28-46DE-B208-C35887634C00}"/>
              </a:ext>
            </a:extLst>
          </p:cNvPr>
          <p:cNvSpPr txBox="1">
            <a:spLocks noChangeArrowheads="1"/>
          </p:cNvSpPr>
          <p:nvPr/>
        </p:nvSpPr>
        <p:spPr>
          <a:xfrm>
            <a:off x="76200" y="6553200"/>
            <a:ext cx="1431255" cy="258077"/>
          </a:xfrm>
          <a:prstGeom prst="rect">
            <a:avLst/>
          </a:prstGeom>
          <a:ln/>
        </p:spPr>
        <p:txBody>
          <a:bodyPr vert="horz" lIns="91440" tIns="45720" rIns="91440" bIns="45720" rtlCol="0" anchor="b"/>
          <a:lstStyle>
            <a:defPPr>
              <a:defRPr lang="en-US"/>
            </a:defPPr>
            <a:lvl1pPr marL="0" algn="l" defTabSz="457200" rtl="0" eaLnBrk="1" latinLnBrk="0" hangingPunct="1">
              <a:defRPr sz="900" b="1" kern="1200">
                <a:solidFill>
                  <a:schemeClr val="bg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defRPr/>
            </a:pPr>
            <a:r>
              <a:rPr lang="en-US" altLang="en-US" dirty="0"/>
              <a:t>© Eric F. Glover 2021</a:t>
            </a:r>
          </a:p>
        </p:txBody>
      </p:sp>
      <p:cxnSp>
        <p:nvCxnSpPr>
          <p:cNvPr id="23" name="Straight Connector 22">
            <a:extLst>
              <a:ext uri="{FF2B5EF4-FFF2-40B4-BE49-F238E27FC236}">
                <a16:creationId xmlns:a16="http://schemas.microsoft.com/office/drawing/2014/main" id="{40E3854C-4454-4D05-8E68-2D76EC3ED4E8}"/>
              </a:ext>
            </a:extLst>
          </p:cNvPr>
          <p:cNvCxnSpPr/>
          <p:nvPr/>
        </p:nvCxnSpPr>
        <p:spPr>
          <a:xfrm>
            <a:off x="605216" y="1749856"/>
            <a:ext cx="6374719" cy="0"/>
          </a:xfrm>
          <a:prstGeom prst="line">
            <a:avLst/>
          </a:prstGeom>
          <a:ln w="28575">
            <a:solidFill>
              <a:srgbClr val="910101"/>
            </a:solidFill>
          </a:ln>
        </p:spPr>
        <p:style>
          <a:lnRef idx="1">
            <a:schemeClr val="accent1"/>
          </a:lnRef>
          <a:fillRef idx="0">
            <a:schemeClr val="accent1"/>
          </a:fillRef>
          <a:effectRef idx="0">
            <a:schemeClr val="accent1"/>
          </a:effectRef>
          <a:fontRef idx="minor">
            <a:schemeClr val="tx1"/>
          </a:fontRef>
        </p:style>
      </p:cxnSp>
      <p:sp>
        <p:nvSpPr>
          <p:cNvPr id="2" name="Callout: Left Arrow 1">
            <a:extLst>
              <a:ext uri="{FF2B5EF4-FFF2-40B4-BE49-F238E27FC236}">
                <a16:creationId xmlns:a16="http://schemas.microsoft.com/office/drawing/2014/main" id="{3C07A659-27FE-429B-834F-5745A6C73903}"/>
              </a:ext>
            </a:extLst>
          </p:cNvPr>
          <p:cNvSpPr/>
          <p:nvPr/>
        </p:nvSpPr>
        <p:spPr>
          <a:xfrm>
            <a:off x="7089288" y="3539539"/>
            <a:ext cx="4113757" cy="1547054"/>
          </a:xfrm>
          <a:prstGeom prst="leftArrowCallout">
            <a:avLst>
              <a:gd name="adj1" fmla="val 25000"/>
              <a:gd name="adj2" fmla="val 25000"/>
              <a:gd name="adj3" fmla="val 25000"/>
              <a:gd name="adj4" fmla="val 78819"/>
            </a:avLst>
          </a:prstGeom>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en-US" b="1" dirty="0">
                <a:solidFill>
                  <a:schemeClr val="tx1"/>
                </a:solidFill>
                <a:latin typeface="Segoe UI" panose="020B0502040204020203" pitchFamily="34" charset="0"/>
                <a:cs typeface="Segoe UI" panose="020B0502040204020203" pitchFamily="34" charset="0"/>
              </a:rPr>
              <a:t>Herod wasn’t taking chances, he placed Peter </a:t>
            </a:r>
            <a:br>
              <a:rPr lang="en-US" b="1" dirty="0">
                <a:solidFill>
                  <a:schemeClr val="tx1"/>
                </a:solidFill>
                <a:latin typeface="Segoe UI" panose="020B0502040204020203" pitchFamily="34" charset="0"/>
                <a:cs typeface="Segoe UI" panose="020B0502040204020203" pitchFamily="34" charset="0"/>
              </a:rPr>
            </a:br>
            <a:r>
              <a:rPr lang="en-US" b="1" dirty="0">
                <a:solidFill>
                  <a:schemeClr val="tx1"/>
                </a:solidFill>
                <a:latin typeface="Segoe UI" panose="020B0502040204020203" pitchFamily="34" charset="0"/>
                <a:cs typeface="Segoe UI" panose="020B0502040204020203" pitchFamily="34" charset="0"/>
              </a:rPr>
              <a:t>in a maximum-security prison arrangement.</a:t>
            </a:r>
          </a:p>
        </p:txBody>
      </p:sp>
      <p:sp>
        <p:nvSpPr>
          <p:cNvPr id="16" name="Rectangle 6">
            <a:extLst>
              <a:ext uri="{FF2B5EF4-FFF2-40B4-BE49-F238E27FC236}">
                <a16:creationId xmlns:a16="http://schemas.microsoft.com/office/drawing/2014/main" id="{053D97E0-863A-402E-93B1-ACAFB17AF0E3}"/>
              </a:ext>
            </a:extLst>
          </p:cNvPr>
          <p:cNvSpPr txBox="1">
            <a:spLocks noChangeArrowheads="1"/>
          </p:cNvSpPr>
          <p:nvPr/>
        </p:nvSpPr>
        <p:spPr>
          <a:xfrm>
            <a:off x="10977824" y="6482455"/>
            <a:ext cx="1186758" cy="365125"/>
          </a:xfrm>
          <a:prstGeom prst="rect">
            <a:avLst/>
          </a:prstGeom>
        </p:spPr>
        <p:txBody>
          <a:bodyPr vert="horz" lIns="91440" tIns="45720" rIns="91440" bIns="45720" rtlCol="0" anchor="ctr">
            <a:normAutofit/>
          </a:bodyPr>
          <a:lstStyle>
            <a:defPPr>
              <a:defRPr lang="en-US"/>
            </a:defPPr>
            <a:lvl1pPr marL="0" algn="r" defTabSz="457200" rtl="0" eaLnBrk="1" latinLnBrk="0" hangingPunct="1">
              <a:defRPr sz="1200" b="1" kern="1200">
                <a:solidFill>
                  <a:schemeClr val="bg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defTabSz="914400">
              <a:spcAft>
                <a:spcPts val="600"/>
              </a:spcAft>
              <a:defRPr/>
            </a:pPr>
            <a:fld id="{525D6D22-F3CC-406C-AB7C-C30BB762FCEA}" type="slidenum">
              <a:rPr lang="en-US" altLang="en-US" b="0" smtClean="0">
                <a:latin typeface="Calibri" panose="020F0502020204030204"/>
              </a:rPr>
              <a:pPr defTabSz="914400">
                <a:spcAft>
                  <a:spcPts val="600"/>
                </a:spcAft>
                <a:defRPr/>
              </a:pPr>
              <a:t>7</a:t>
            </a:fld>
            <a:endParaRPr lang="en-US" altLang="en-US" b="0" dirty="0">
              <a:latin typeface="Calibri" panose="020F0502020204030204"/>
            </a:endParaRPr>
          </a:p>
        </p:txBody>
      </p:sp>
      <p:sp>
        <p:nvSpPr>
          <p:cNvPr id="18" name="Rectangle 4">
            <a:extLst>
              <a:ext uri="{FF2B5EF4-FFF2-40B4-BE49-F238E27FC236}">
                <a16:creationId xmlns:a16="http://schemas.microsoft.com/office/drawing/2014/main" id="{4254F9C0-3153-4E96-9475-7A24D6C63BF1}"/>
              </a:ext>
            </a:extLst>
          </p:cNvPr>
          <p:cNvSpPr txBox="1">
            <a:spLocks noChangeArrowheads="1"/>
          </p:cNvSpPr>
          <p:nvPr/>
        </p:nvSpPr>
        <p:spPr>
          <a:xfrm>
            <a:off x="0" y="6492875"/>
            <a:ext cx="2743200" cy="365125"/>
          </a:xfrm>
          <a:prstGeom prst="rect">
            <a:avLst/>
          </a:prstGeom>
        </p:spPr>
        <p:txBody>
          <a:bodyPr vert="horz" lIns="91440" tIns="45720" rIns="91440" bIns="45720" rtlCol="0" anchor="ctr">
            <a:normAutofit/>
          </a:bodyPr>
          <a:lstStyle>
            <a:defPPr>
              <a:defRPr lang="en-US"/>
            </a:defPPr>
            <a:lvl1pPr marL="0" algn="l" defTabSz="457200" rtl="0" eaLnBrk="1" latinLnBrk="0" hangingPunct="1">
              <a:defRPr sz="900" b="1" kern="1200">
                <a:solidFill>
                  <a:schemeClr val="bg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defTabSz="914400">
              <a:spcAft>
                <a:spcPts val="600"/>
              </a:spcAft>
              <a:defRPr/>
            </a:pPr>
            <a:r>
              <a:rPr lang="en-US" altLang="en-US" sz="800">
                <a:solidFill>
                  <a:schemeClr val="tx1"/>
                </a:solidFill>
                <a:latin typeface="Segoe UI" panose="020B0502040204020203" pitchFamily="34" charset="0"/>
                <a:cs typeface="Segoe UI" panose="020B0502040204020203" pitchFamily="34" charset="0"/>
              </a:rPr>
              <a:t>© Eric F. Glover 2021</a:t>
            </a:r>
            <a:endParaRPr lang="en-US" altLang="en-US" sz="800" dirty="0">
              <a:solidFill>
                <a:schemeClr val="tx1"/>
              </a:solidFill>
              <a:latin typeface="Segoe UI" panose="020B0502040204020203" pitchFamily="34" charset="0"/>
              <a:cs typeface="Segoe UI" panose="020B0502040204020203" pitchFamily="34" charset="0"/>
            </a:endParaRPr>
          </a:p>
        </p:txBody>
      </p:sp>
    </p:spTree>
    <p:extLst>
      <p:ext uri="{BB962C8B-B14F-4D97-AF65-F5344CB8AC3E}">
        <p14:creationId xmlns:p14="http://schemas.microsoft.com/office/powerpoint/2010/main" val="15381097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20" name="Group 19">
            <a:extLst>
              <a:ext uri="{FF2B5EF4-FFF2-40B4-BE49-F238E27FC236}">
                <a16:creationId xmlns:a16="http://schemas.microsoft.com/office/drawing/2014/main" id="{E90CFC33-6A9F-45EE-9855-DE29E917CE59}"/>
              </a:ext>
            </a:extLst>
          </p:cNvPr>
          <p:cNvGrpSpPr/>
          <p:nvPr/>
        </p:nvGrpSpPr>
        <p:grpSpPr>
          <a:xfrm>
            <a:off x="8163792" y="-1"/>
            <a:ext cx="4576628" cy="6858000"/>
            <a:chOff x="8144057" y="0"/>
            <a:chExt cx="4576628" cy="6858000"/>
          </a:xfrm>
        </p:grpSpPr>
        <p:sp>
          <p:nvSpPr>
            <p:cNvPr id="14" name="Rectangle 13">
              <a:extLst>
                <a:ext uri="{FF2B5EF4-FFF2-40B4-BE49-F238E27FC236}">
                  <a16:creationId xmlns:a16="http://schemas.microsoft.com/office/drawing/2014/main" id="{670EC806-A073-4064-AA2E-39B50E125821}"/>
                </a:ext>
              </a:extLst>
            </p:cNvPr>
            <p:cNvSpPr/>
            <p:nvPr/>
          </p:nvSpPr>
          <p:spPr>
            <a:xfrm>
              <a:off x="8144057" y="0"/>
              <a:ext cx="4037834" cy="6858000"/>
            </a:xfrm>
            <a:prstGeom prst="rect">
              <a:avLst/>
            </a:prstGeom>
            <a:gradFill flip="none" rotWithShape="1">
              <a:gsLst>
                <a:gs pos="8000">
                  <a:srgbClr val="000000"/>
                </a:gs>
                <a:gs pos="100000">
                  <a:schemeClr val="accent1">
                    <a:lumMod val="75000"/>
                  </a:schemeClr>
                </a:gs>
              </a:gsLst>
              <a:lin ang="189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C4115B42-2CDE-4870-A035-107AEF8DE0DF}"/>
                </a:ext>
              </a:extLst>
            </p:cNvPr>
            <p:cNvSpPr/>
            <p:nvPr/>
          </p:nvSpPr>
          <p:spPr>
            <a:xfrm>
              <a:off x="8150352" y="4352539"/>
              <a:ext cx="4041648" cy="2505456"/>
            </a:xfrm>
            <a:prstGeom prst="rect">
              <a:avLst/>
            </a:prstGeom>
            <a:gradFill flip="none" rotWithShape="1">
              <a:gsLst>
                <a:gs pos="2000">
                  <a:schemeClr val="accent1">
                    <a:alpha val="29000"/>
                  </a:schemeClr>
                </a:gs>
                <a:gs pos="100000">
                  <a:srgbClr val="000000">
                    <a:alpha val="30000"/>
                  </a:srgbClr>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Oval 16">
              <a:extLst>
                <a:ext uri="{FF2B5EF4-FFF2-40B4-BE49-F238E27FC236}">
                  <a16:creationId xmlns:a16="http://schemas.microsoft.com/office/drawing/2014/main" id="{65F6619C-FAE6-48DC-80CA-6D44FDB04C12}"/>
                </a:ext>
              </a:extLst>
            </p:cNvPr>
            <p:cNvSpPr/>
            <p:nvPr/>
          </p:nvSpPr>
          <p:spPr>
            <a:xfrm rot="1066979">
              <a:off x="8788765" y="1190693"/>
              <a:ext cx="3931920" cy="3931920"/>
            </a:xfrm>
            <a:prstGeom prst="ellipse">
              <a:avLst/>
            </a:prstGeom>
            <a:gradFill>
              <a:gsLst>
                <a:gs pos="2000">
                  <a:schemeClr val="accent1">
                    <a:alpha val="29000"/>
                    <a:lumMod val="100000"/>
                  </a:schemeClr>
                </a:gs>
                <a:gs pos="100000">
                  <a:srgbClr val="000000">
                    <a:alpha val="30000"/>
                  </a:srgbClr>
                </a:gs>
                <a:gs pos="100000">
                  <a:schemeClr val="tx1"/>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4" name="Rectangle: Rounded Corners 3">
            <a:extLst>
              <a:ext uri="{FF2B5EF4-FFF2-40B4-BE49-F238E27FC236}">
                <a16:creationId xmlns:a16="http://schemas.microsoft.com/office/drawing/2014/main" id="{3557725F-5149-44D1-ACB7-626F0A6DFEE8}"/>
              </a:ext>
            </a:extLst>
          </p:cNvPr>
          <p:cNvSpPr/>
          <p:nvPr/>
        </p:nvSpPr>
        <p:spPr bwMode="auto">
          <a:xfrm>
            <a:off x="413179" y="285069"/>
            <a:ext cx="6586491" cy="1404733"/>
          </a:xfrm>
          <a:prstGeom prst="roundRect">
            <a:avLst/>
          </a:prstGeom>
          <a:scene3d>
            <a:camera prst="orthographicFront">
              <a:rot lat="0" lon="0" rev="0"/>
            </a:camera>
            <a:lightRig rig="soft" dir="t">
              <a:rot lat="0" lon="0" rev="0"/>
            </a:lightRig>
          </a:scene3d>
        </p:spPr>
        <p:txBody>
          <a:bodyPr vert="horz" lIns="91440" tIns="45720" rIns="91440" bIns="45720" numCol="1" rtlCol="0" anchor="b" anchorCtr="0" compatLnSpc="1">
            <a:prstTxWarp prst="textNoShape">
              <a:avLst/>
            </a:prstTxWarp>
            <a:noAutofit/>
          </a:bodyPr>
          <a:lstStyle/>
          <a:p>
            <a:pPr defTabSz="914400">
              <a:spcBef>
                <a:spcPts val="600"/>
              </a:spcBef>
              <a:spcAft>
                <a:spcPts val="600"/>
              </a:spcAft>
              <a:tabLst>
                <a:tab pos="10801350" algn="r"/>
              </a:tabLst>
            </a:pPr>
            <a:r>
              <a:rPr lang="en-US" sz="4000" b="1" cap="small" dirty="0">
                <a:solidFill>
                  <a:srgbClr val="910101"/>
                </a:solidFill>
                <a:latin typeface="Segoe UI Black" panose="020B0A02040204020203" pitchFamily="34" charset="0"/>
                <a:ea typeface="Segoe UI Black" panose="020B0A02040204020203" pitchFamily="34" charset="0"/>
                <a:cs typeface="+mj-cs"/>
              </a:rPr>
              <a:t>Herod’s Plot</a:t>
            </a:r>
            <a:br>
              <a:rPr lang="en-US" sz="4000" b="1" cap="small" dirty="0">
                <a:solidFill>
                  <a:srgbClr val="910101"/>
                </a:solidFill>
                <a:latin typeface="Segoe UI Black" panose="020B0A02040204020203" pitchFamily="34" charset="0"/>
                <a:ea typeface="Segoe UI Black" panose="020B0A02040204020203" pitchFamily="34" charset="0"/>
                <a:cs typeface="+mj-cs"/>
              </a:rPr>
            </a:br>
            <a:r>
              <a:rPr lang="en-US" sz="2400" dirty="0">
                <a:latin typeface="Segoe UI Semibold" panose="020B0702040204020203" pitchFamily="34" charset="0"/>
                <a:ea typeface="+mj-ea"/>
                <a:cs typeface="Segoe UI Semibold" panose="020B0702040204020203" pitchFamily="34" charset="0"/>
              </a:rPr>
              <a:t>Acts 12:1-5</a:t>
            </a:r>
            <a:endParaRPr lang="en-US" sz="3000" dirty="0">
              <a:latin typeface="Segoe UI Semibold" panose="020B0702040204020203" pitchFamily="34" charset="0"/>
              <a:ea typeface="+mj-ea"/>
              <a:cs typeface="Segoe UI Semibold" panose="020B0702040204020203" pitchFamily="34" charset="0"/>
            </a:endParaRPr>
          </a:p>
        </p:txBody>
      </p:sp>
      <p:sp>
        <p:nvSpPr>
          <p:cNvPr id="3" name="Content Placeholder 2">
            <a:extLst>
              <a:ext uri="{FF2B5EF4-FFF2-40B4-BE49-F238E27FC236}">
                <a16:creationId xmlns:a16="http://schemas.microsoft.com/office/drawing/2014/main" id="{930830F8-9029-4B45-A638-0E29348F5AAB}"/>
              </a:ext>
            </a:extLst>
          </p:cNvPr>
          <p:cNvSpPr>
            <a:spLocks noGrp="1"/>
          </p:cNvSpPr>
          <p:nvPr>
            <p:ph idx="1"/>
          </p:nvPr>
        </p:nvSpPr>
        <p:spPr>
          <a:xfrm>
            <a:off x="506538" y="1834882"/>
            <a:ext cx="6493131" cy="4181178"/>
          </a:xfrm>
          <a:scene3d>
            <a:camera prst="orthographicFront">
              <a:rot lat="0" lon="0" rev="0"/>
            </a:camera>
            <a:lightRig rig="soft" dir="t">
              <a:rot lat="0" lon="0" rev="0"/>
            </a:lightRig>
          </a:scene3d>
        </p:spPr>
        <p:txBody>
          <a:bodyPr vert="horz" lIns="91440" tIns="45720" rIns="91440" bIns="45720" numCol="1" rtlCol="0" anchorCtr="0" compatLnSpc="1">
            <a:prstTxWarp prst="textNoShape">
              <a:avLst/>
            </a:prstTxWarp>
            <a:normAutofit fontScale="92500"/>
          </a:bodyPr>
          <a:lstStyle/>
          <a:p>
            <a:pPr marL="0" indent="460375" algn="just">
              <a:lnSpc>
                <a:spcPct val="150000"/>
              </a:lnSpc>
              <a:spcBef>
                <a:spcPts val="0"/>
              </a:spcBef>
              <a:spcAft>
                <a:spcPts val="600"/>
              </a:spcAft>
              <a:buNone/>
            </a:pPr>
            <a:r>
              <a:rPr lang="en-US" sz="2000" spc="-25" baseline="30000" dirty="0">
                <a:solidFill>
                  <a:schemeClr val="bg2">
                    <a:lumMod val="90000"/>
                  </a:schemeClr>
                </a:solidFill>
                <a:effectLst/>
                <a:latin typeface="Segoe UI Semibold" panose="020B0702040204020203" pitchFamily="34" charset="0"/>
                <a:cs typeface="Segoe UI Semibold" panose="020B0702040204020203" pitchFamily="34" charset="0"/>
              </a:rPr>
              <a:t>1</a:t>
            </a:r>
            <a:r>
              <a:rPr lang="en-US" sz="2000" spc="-25" dirty="0">
                <a:solidFill>
                  <a:schemeClr val="bg2">
                    <a:lumMod val="90000"/>
                  </a:schemeClr>
                </a:solidFill>
                <a:effectLst/>
                <a:latin typeface="Segoe UI Semibold" panose="020B0702040204020203" pitchFamily="34" charset="0"/>
                <a:cs typeface="Segoe UI Semibold" panose="020B0702040204020203" pitchFamily="34" charset="0"/>
              </a:rPr>
              <a:t>About that time King Herod violently attacked some who belonged to the church, </a:t>
            </a:r>
            <a:r>
              <a:rPr lang="en-US" sz="2000" spc="-25" baseline="30000" dirty="0">
                <a:solidFill>
                  <a:schemeClr val="bg2">
                    <a:lumMod val="90000"/>
                  </a:schemeClr>
                </a:solidFill>
                <a:effectLst/>
                <a:latin typeface="Segoe UI Semibold" panose="020B0702040204020203" pitchFamily="34" charset="0"/>
                <a:cs typeface="Segoe UI Semibold" panose="020B0702040204020203" pitchFamily="34" charset="0"/>
              </a:rPr>
              <a:t>2</a:t>
            </a:r>
            <a:r>
              <a:rPr lang="en-US" sz="2000" spc="-25" dirty="0">
                <a:solidFill>
                  <a:schemeClr val="bg2">
                    <a:lumMod val="90000"/>
                  </a:schemeClr>
                </a:solidFill>
                <a:effectLst/>
                <a:latin typeface="Segoe UI Semibold" panose="020B0702040204020203" pitchFamily="34" charset="0"/>
                <a:cs typeface="Segoe UI Semibold" panose="020B0702040204020203" pitchFamily="34" charset="0"/>
              </a:rPr>
              <a:t>and he executed James, John’s brother, with the sword. </a:t>
            </a:r>
            <a:r>
              <a:rPr lang="en-US" sz="2000" spc="-25" baseline="30000" dirty="0">
                <a:solidFill>
                  <a:schemeClr val="bg2">
                    <a:lumMod val="90000"/>
                  </a:schemeClr>
                </a:solidFill>
                <a:effectLst/>
                <a:latin typeface="Segoe UI Semibold" panose="020B0702040204020203" pitchFamily="34" charset="0"/>
                <a:cs typeface="Segoe UI Semibold" panose="020B0702040204020203" pitchFamily="34" charset="0"/>
              </a:rPr>
              <a:t>3</a:t>
            </a:r>
            <a:r>
              <a:rPr lang="en-US" sz="2000" spc="-25" dirty="0">
                <a:solidFill>
                  <a:schemeClr val="bg2">
                    <a:lumMod val="90000"/>
                  </a:schemeClr>
                </a:solidFill>
                <a:effectLst/>
                <a:latin typeface="Segoe UI Semibold" panose="020B0702040204020203" pitchFamily="34" charset="0"/>
                <a:cs typeface="Segoe UI Semibold" panose="020B0702040204020203" pitchFamily="34" charset="0"/>
              </a:rPr>
              <a:t>When he saw that it pleased the Jews, he proceeded to arrest Peter too, during the Festival of Unleavened Bread. </a:t>
            </a:r>
            <a:r>
              <a:rPr lang="en-US" sz="2000" b="1" spc="-25" baseline="30000" dirty="0">
                <a:solidFill>
                  <a:schemeClr val="bg2">
                    <a:lumMod val="90000"/>
                  </a:schemeClr>
                </a:solidFill>
                <a:effectLst/>
                <a:latin typeface="Segoe UI Semibold" panose="020B0702040204020203" pitchFamily="34" charset="0"/>
                <a:cs typeface="Segoe UI Semibold" panose="020B0702040204020203" pitchFamily="34" charset="0"/>
              </a:rPr>
              <a:t>4</a:t>
            </a:r>
            <a:r>
              <a:rPr lang="en-US" sz="2000" b="1" spc="-25" dirty="0">
                <a:solidFill>
                  <a:schemeClr val="bg2">
                    <a:lumMod val="90000"/>
                  </a:schemeClr>
                </a:solidFill>
                <a:effectLst/>
                <a:latin typeface="Segoe UI Semibold" panose="020B0702040204020203" pitchFamily="34" charset="0"/>
                <a:cs typeface="Segoe UI Semibold" panose="020B0702040204020203" pitchFamily="34" charset="0"/>
              </a:rPr>
              <a:t>After the arrest, he put him in prison and assigned four squads of four soldiers each to guard him, </a:t>
            </a:r>
            <a:r>
              <a:rPr lang="en-US" sz="2000" b="1" spc="-25" dirty="0">
                <a:effectLst/>
                <a:latin typeface="Segoe UI" panose="020B0502040204020203" pitchFamily="34" charset="0"/>
                <a:cs typeface="Segoe UI" panose="020B0502040204020203" pitchFamily="34" charset="0"/>
              </a:rPr>
              <a:t>intending to bring him out to the people after the Passover.</a:t>
            </a:r>
            <a:r>
              <a:rPr lang="en-US" sz="2000" spc="-25" dirty="0">
                <a:solidFill>
                  <a:schemeClr val="bg2">
                    <a:lumMod val="90000"/>
                  </a:schemeClr>
                </a:solidFill>
                <a:effectLst/>
                <a:latin typeface="Segoe UI Semibold" panose="020B0702040204020203" pitchFamily="34" charset="0"/>
                <a:cs typeface="Segoe UI Semibold" panose="020B0702040204020203" pitchFamily="34" charset="0"/>
              </a:rPr>
              <a:t> </a:t>
            </a:r>
            <a:r>
              <a:rPr lang="en-US" sz="2000" spc="-25" baseline="30000" dirty="0">
                <a:solidFill>
                  <a:schemeClr val="bg2">
                    <a:lumMod val="90000"/>
                  </a:schemeClr>
                </a:solidFill>
                <a:effectLst/>
                <a:latin typeface="Segoe UI Semibold" panose="020B0702040204020203" pitchFamily="34" charset="0"/>
                <a:cs typeface="Segoe UI Semibold" panose="020B0702040204020203" pitchFamily="34" charset="0"/>
              </a:rPr>
              <a:t>5</a:t>
            </a:r>
            <a:r>
              <a:rPr lang="en-US" sz="2000" spc="-25" dirty="0">
                <a:solidFill>
                  <a:schemeClr val="bg2">
                    <a:lumMod val="90000"/>
                  </a:schemeClr>
                </a:solidFill>
                <a:effectLst/>
                <a:latin typeface="Segoe UI Semibold" panose="020B0702040204020203" pitchFamily="34" charset="0"/>
                <a:cs typeface="Segoe UI Semibold" panose="020B0702040204020203" pitchFamily="34" charset="0"/>
              </a:rPr>
              <a:t>So Peter was kept in prison, but the church was praying fervently to God for him.</a:t>
            </a:r>
          </a:p>
        </p:txBody>
      </p:sp>
      <p:sp>
        <p:nvSpPr>
          <p:cNvPr id="6" name="Rectangle 4">
            <a:extLst>
              <a:ext uri="{FF2B5EF4-FFF2-40B4-BE49-F238E27FC236}">
                <a16:creationId xmlns:a16="http://schemas.microsoft.com/office/drawing/2014/main" id="{96D35C99-2711-43DD-BCB2-069CC0259745}"/>
              </a:ext>
            </a:extLst>
          </p:cNvPr>
          <p:cNvSpPr>
            <a:spLocks noGrp="1" noChangeArrowheads="1"/>
          </p:cNvSpPr>
          <p:nvPr>
            <p:ph type="dt" sz="half" idx="10"/>
          </p:nvPr>
        </p:nvSpPr>
        <p:spPr>
          <a:xfrm>
            <a:off x="838200" y="6356350"/>
            <a:ext cx="2049855" cy="365125"/>
          </a:xfrm>
        </p:spPr>
        <p:txBody>
          <a:bodyPr vert="horz" lIns="91440" tIns="45720" rIns="91440" bIns="45720" rtlCol="0" anchor="ctr">
            <a:normAutofit/>
          </a:bodyPr>
          <a:lstStyle>
            <a:lvl1pPr>
              <a:defRPr sz="900" b="1">
                <a:solidFill>
                  <a:schemeClr val="bg1"/>
                </a:solidFill>
                <a:latin typeface="+mn-lt"/>
              </a:defRPr>
            </a:lvl1pPr>
          </a:lstStyle>
          <a:p>
            <a:pPr defTabSz="914400">
              <a:spcAft>
                <a:spcPts val="600"/>
              </a:spcAft>
              <a:defRPr/>
            </a:pPr>
            <a:r>
              <a:rPr lang="en-US" altLang="en-US" sz="1200" b="0" dirty="0">
                <a:solidFill>
                  <a:srgbClr val="FFFFFF"/>
                </a:solidFill>
                <a:latin typeface="Calibri" panose="020F0502020204030204"/>
              </a:rPr>
              <a:t>© Eric F. Glover 2021</a:t>
            </a:r>
          </a:p>
        </p:txBody>
      </p:sp>
      <p:sp>
        <p:nvSpPr>
          <p:cNvPr id="11" name="Rectangle 4">
            <a:extLst>
              <a:ext uri="{FF2B5EF4-FFF2-40B4-BE49-F238E27FC236}">
                <a16:creationId xmlns:a16="http://schemas.microsoft.com/office/drawing/2014/main" id="{27A8950C-6A28-46DE-B208-C35887634C00}"/>
              </a:ext>
            </a:extLst>
          </p:cNvPr>
          <p:cNvSpPr txBox="1">
            <a:spLocks noChangeArrowheads="1"/>
          </p:cNvSpPr>
          <p:nvPr/>
        </p:nvSpPr>
        <p:spPr>
          <a:xfrm>
            <a:off x="76200" y="6553200"/>
            <a:ext cx="1431255" cy="258077"/>
          </a:xfrm>
          <a:prstGeom prst="rect">
            <a:avLst/>
          </a:prstGeom>
          <a:ln/>
        </p:spPr>
        <p:txBody>
          <a:bodyPr vert="horz" lIns="91440" tIns="45720" rIns="91440" bIns="45720" rtlCol="0" anchor="b"/>
          <a:lstStyle>
            <a:defPPr>
              <a:defRPr lang="en-US"/>
            </a:defPPr>
            <a:lvl1pPr marL="0" algn="l" defTabSz="457200" rtl="0" eaLnBrk="1" latinLnBrk="0" hangingPunct="1">
              <a:defRPr sz="900" b="1" kern="1200">
                <a:solidFill>
                  <a:schemeClr val="bg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defRPr/>
            </a:pPr>
            <a:r>
              <a:rPr lang="en-US" altLang="en-US" dirty="0"/>
              <a:t>© Eric F. Glover 2021</a:t>
            </a:r>
          </a:p>
        </p:txBody>
      </p:sp>
      <p:cxnSp>
        <p:nvCxnSpPr>
          <p:cNvPr id="23" name="Straight Connector 22">
            <a:extLst>
              <a:ext uri="{FF2B5EF4-FFF2-40B4-BE49-F238E27FC236}">
                <a16:creationId xmlns:a16="http://schemas.microsoft.com/office/drawing/2014/main" id="{40E3854C-4454-4D05-8E68-2D76EC3ED4E8}"/>
              </a:ext>
            </a:extLst>
          </p:cNvPr>
          <p:cNvCxnSpPr/>
          <p:nvPr/>
        </p:nvCxnSpPr>
        <p:spPr>
          <a:xfrm>
            <a:off x="605216" y="1749856"/>
            <a:ext cx="6374719" cy="0"/>
          </a:xfrm>
          <a:prstGeom prst="line">
            <a:avLst/>
          </a:prstGeom>
          <a:ln w="28575">
            <a:solidFill>
              <a:srgbClr val="910101"/>
            </a:solidFill>
          </a:ln>
        </p:spPr>
        <p:style>
          <a:lnRef idx="1">
            <a:schemeClr val="accent1"/>
          </a:lnRef>
          <a:fillRef idx="0">
            <a:schemeClr val="accent1"/>
          </a:fillRef>
          <a:effectRef idx="0">
            <a:schemeClr val="accent1"/>
          </a:effectRef>
          <a:fontRef idx="minor">
            <a:schemeClr val="tx1"/>
          </a:fontRef>
        </p:style>
      </p:cxnSp>
      <p:sp>
        <p:nvSpPr>
          <p:cNvPr id="5" name="Callout: Down Arrow 4">
            <a:extLst>
              <a:ext uri="{FF2B5EF4-FFF2-40B4-BE49-F238E27FC236}">
                <a16:creationId xmlns:a16="http://schemas.microsoft.com/office/drawing/2014/main" id="{095F8BB6-9094-4A6D-AA06-E72A4CFC6452}"/>
              </a:ext>
            </a:extLst>
          </p:cNvPr>
          <p:cNvSpPr/>
          <p:nvPr/>
        </p:nvSpPr>
        <p:spPr>
          <a:xfrm>
            <a:off x="1458284" y="2493220"/>
            <a:ext cx="3879211" cy="2063489"/>
          </a:xfrm>
          <a:prstGeom prst="downArrowCallout">
            <a:avLst>
              <a:gd name="adj1" fmla="val 25000"/>
              <a:gd name="adj2" fmla="val 25000"/>
              <a:gd name="adj3" fmla="val 22640"/>
              <a:gd name="adj4" fmla="val 64977"/>
            </a:avLst>
          </a:prstGeom>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lnSpc>
                <a:spcPct val="125000"/>
              </a:lnSpc>
            </a:pPr>
            <a:r>
              <a:rPr lang="en-US" sz="1600" b="1" dirty="0">
                <a:solidFill>
                  <a:schemeClr val="tx1"/>
                </a:solidFill>
                <a:latin typeface="Segoe UI" panose="020B0502040204020203" pitchFamily="34" charset="0"/>
                <a:cs typeface="Segoe UI" panose="020B0502040204020203" pitchFamily="34" charset="0"/>
              </a:rPr>
              <a:t>Jewish law prohibited trials and sentencing during holy feast days, </a:t>
            </a:r>
            <a:br>
              <a:rPr lang="en-US" sz="1600" b="1" dirty="0">
                <a:solidFill>
                  <a:schemeClr val="tx1"/>
                </a:solidFill>
                <a:latin typeface="Segoe UI" panose="020B0502040204020203" pitchFamily="34" charset="0"/>
                <a:cs typeface="Segoe UI" panose="020B0502040204020203" pitchFamily="34" charset="0"/>
              </a:rPr>
            </a:br>
            <a:r>
              <a:rPr lang="en-US" sz="1600" b="1" dirty="0">
                <a:solidFill>
                  <a:schemeClr val="tx1"/>
                </a:solidFill>
                <a:latin typeface="Segoe UI" panose="020B0502040204020203" pitchFamily="34" charset="0"/>
                <a:cs typeface="Segoe UI" panose="020B0502040204020203" pitchFamily="34" charset="0"/>
              </a:rPr>
              <a:t>so Herod intended to execute </a:t>
            </a:r>
            <a:br>
              <a:rPr lang="en-US" sz="1600" b="1" dirty="0">
                <a:solidFill>
                  <a:schemeClr val="tx1"/>
                </a:solidFill>
                <a:latin typeface="Segoe UI" panose="020B0502040204020203" pitchFamily="34" charset="0"/>
                <a:cs typeface="Segoe UI" panose="020B0502040204020203" pitchFamily="34" charset="0"/>
              </a:rPr>
            </a:br>
            <a:r>
              <a:rPr lang="en-US" sz="1600" b="1" dirty="0">
                <a:solidFill>
                  <a:schemeClr val="tx1"/>
                </a:solidFill>
                <a:latin typeface="Segoe UI" panose="020B0502040204020203" pitchFamily="34" charset="0"/>
                <a:cs typeface="Segoe UI" panose="020B0502040204020203" pitchFamily="34" charset="0"/>
              </a:rPr>
              <a:t>Peter after Passover.</a:t>
            </a:r>
          </a:p>
        </p:txBody>
      </p:sp>
      <p:sp>
        <p:nvSpPr>
          <p:cNvPr id="16" name="Rectangle: Rounded Corners 15">
            <a:extLst>
              <a:ext uri="{FF2B5EF4-FFF2-40B4-BE49-F238E27FC236}">
                <a16:creationId xmlns:a16="http://schemas.microsoft.com/office/drawing/2014/main" id="{8D89F1FD-A550-4B10-BDA8-04D0CBD6D5D8}"/>
              </a:ext>
            </a:extLst>
          </p:cNvPr>
          <p:cNvSpPr/>
          <p:nvPr/>
        </p:nvSpPr>
        <p:spPr>
          <a:xfrm>
            <a:off x="8668487" y="2408790"/>
            <a:ext cx="2768861" cy="2040418"/>
          </a:xfrm>
          <a:prstGeom prst="roundRect">
            <a:avLst/>
          </a:prstGeom>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2">
            <a:schemeClr val="accent4">
              <a:shade val="50000"/>
            </a:schemeClr>
          </a:lnRef>
          <a:fillRef idx="1">
            <a:schemeClr val="accent4"/>
          </a:fillRef>
          <a:effectRef idx="0">
            <a:schemeClr val="accent4"/>
          </a:effectRef>
          <a:fontRef idx="minor">
            <a:schemeClr val="lt1"/>
          </a:fontRef>
        </p:style>
        <p:txBody>
          <a:bodyPr tIns="0" rtlCol="0" anchor="ctr"/>
          <a:lstStyle/>
          <a:p>
            <a:pPr algn="ctr">
              <a:lnSpc>
                <a:spcPct val="150000"/>
              </a:lnSpc>
            </a:pPr>
            <a:r>
              <a:rPr lang="en-US" sz="1600" b="1" spc="-25" dirty="0">
                <a:solidFill>
                  <a:schemeClr val="tx1"/>
                </a:solidFill>
                <a:latin typeface="Segoe UI" panose="020B0502040204020203" pitchFamily="34" charset="0"/>
                <a:ea typeface="Times New Roman" panose="02020603050405020304" pitchFamily="18" charset="0"/>
                <a:cs typeface="Segoe UI" panose="020B0502040204020203" pitchFamily="34" charset="0"/>
              </a:rPr>
              <a:t>Herod intended to bring Peter out for a public “show” trial, which </a:t>
            </a:r>
            <a:br>
              <a:rPr lang="en-US" sz="1600" b="1" spc="-25" dirty="0">
                <a:solidFill>
                  <a:schemeClr val="tx1"/>
                </a:solidFill>
                <a:latin typeface="Segoe UI" panose="020B0502040204020203" pitchFamily="34" charset="0"/>
                <a:ea typeface="Times New Roman" panose="02020603050405020304" pitchFamily="18" charset="0"/>
                <a:cs typeface="Segoe UI" panose="020B0502040204020203" pitchFamily="34" charset="0"/>
              </a:rPr>
            </a:br>
            <a:r>
              <a:rPr lang="en-US" sz="1600" b="1" spc="-25" dirty="0">
                <a:solidFill>
                  <a:schemeClr val="tx1"/>
                </a:solidFill>
                <a:latin typeface="Segoe UI" panose="020B0502040204020203" pitchFamily="34" charset="0"/>
                <a:ea typeface="Times New Roman" panose="02020603050405020304" pitchFamily="18" charset="0"/>
                <a:cs typeface="Segoe UI" panose="020B0502040204020203" pitchFamily="34" charset="0"/>
              </a:rPr>
              <a:t>would be followed </a:t>
            </a:r>
            <a:br>
              <a:rPr lang="en-US" sz="1600" b="1" spc="-25" dirty="0">
                <a:solidFill>
                  <a:schemeClr val="tx1"/>
                </a:solidFill>
                <a:latin typeface="Segoe UI" panose="020B0502040204020203" pitchFamily="34" charset="0"/>
                <a:ea typeface="Times New Roman" panose="02020603050405020304" pitchFamily="18" charset="0"/>
                <a:cs typeface="Segoe UI" panose="020B0502040204020203" pitchFamily="34" charset="0"/>
              </a:rPr>
            </a:br>
            <a:r>
              <a:rPr lang="en-US" sz="1600" b="1" spc="-25" dirty="0">
                <a:solidFill>
                  <a:schemeClr val="tx1"/>
                </a:solidFill>
                <a:latin typeface="Segoe UI" panose="020B0502040204020203" pitchFamily="34" charset="0"/>
                <a:ea typeface="Times New Roman" panose="02020603050405020304" pitchFamily="18" charset="0"/>
                <a:cs typeface="Segoe UI" panose="020B0502040204020203" pitchFamily="34" charset="0"/>
              </a:rPr>
              <a:t>by his execution.</a:t>
            </a:r>
            <a:endParaRPr lang="en-US" sz="1600" b="1" dirty="0">
              <a:solidFill>
                <a:schemeClr val="tx1"/>
              </a:solidFill>
              <a:latin typeface="Segoe UI" panose="020B0502040204020203" pitchFamily="34" charset="0"/>
              <a:cs typeface="Segoe UI" panose="020B0502040204020203" pitchFamily="34" charset="0"/>
            </a:endParaRPr>
          </a:p>
        </p:txBody>
      </p:sp>
      <p:sp>
        <p:nvSpPr>
          <p:cNvPr id="18" name="Rectangle 6">
            <a:extLst>
              <a:ext uri="{FF2B5EF4-FFF2-40B4-BE49-F238E27FC236}">
                <a16:creationId xmlns:a16="http://schemas.microsoft.com/office/drawing/2014/main" id="{14E95B11-D1FA-4E6B-A920-9CA12339231E}"/>
              </a:ext>
            </a:extLst>
          </p:cNvPr>
          <p:cNvSpPr txBox="1">
            <a:spLocks noChangeArrowheads="1"/>
          </p:cNvSpPr>
          <p:nvPr/>
        </p:nvSpPr>
        <p:spPr>
          <a:xfrm>
            <a:off x="10977824" y="6482455"/>
            <a:ext cx="1186758" cy="365125"/>
          </a:xfrm>
          <a:prstGeom prst="rect">
            <a:avLst/>
          </a:prstGeom>
        </p:spPr>
        <p:txBody>
          <a:bodyPr vert="horz" lIns="91440" tIns="45720" rIns="91440" bIns="45720" rtlCol="0" anchor="ctr">
            <a:normAutofit/>
          </a:bodyPr>
          <a:lstStyle>
            <a:defPPr>
              <a:defRPr lang="en-US"/>
            </a:defPPr>
            <a:lvl1pPr marL="0" algn="r" defTabSz="457200" rtl="0" eaLnBrk="1" latinLnBrk="0" hangingPunct="1">
              <a:defRPr sz="1200" b="1" kern="1200">
                <a:solidFill>
                  <a:schemeClr val="bg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defTabSz="914400">
              <a:spcAft>
                <a:spcPts val="600"/>
              </a:spcAft>
              <a:defRPr/>
            </a:pPr>
            <a:fld id="{525D6D22-F3CC-406C-AB7C-C30BB762FCEA}" type="slidenum">
              <a:rPr lang="en-US" altLang="en-US" b="0" smtClean="0">
                <a:latin typeface="Calibri" panose="020F0502020204030204"/>
              </a:rPr>
              <a:pPr defTabSz="914400">
                <a:spcAft>
                  <a:spcPts val="600"/>
                </a:spcAft>
                <a:defRPr/>
              </a:pPr>
              <a:t>8</a:t>
            </a:fld>
            <a:endParaRPr lang="en-US" altLang="en-US" b="0" dirty="0">
              <a:latin typeface="Calibri" panose="020F0502020204030204"/>
            </a:endParaRPr>
          </a:p>
        </p:txBody>
      </p:sp>
      <p:sp>
        <p:nvSpPr>
          <p:cNvPr id="19" name="Rectangle 4">
            <a:extLst>
              <a:ext uri="{FF2B5EF4-FFF2-40B4-BE49-F238E27FC236}">
                <a16:creationId xmlns:a16="http://schemas.microsoft.com/office/drawing/2014/main" id="{597BCDE2-06E8-4DC8-9172-276AADF4C3DD}"/>
              </a:ext>
            </a:extLst>
          </p:cNvPr>
          <p:cNvSpPr txBox="1">
            <a:spLocks noChangeArrowheads="1"/>
          </p:cNvSpPr>
          <p:nvPr/>
        </p:nvSpPr>
        <p:spPr>
          <a:xfrm>
            <a:off x="0" y="6492875"/>
            <a:ext cx="2743200" cy="365125"/>
          </a:xfrm>
          <a:prstGeom prst="rect">
            <a:avLst/>
          </a:prstGeom>
        </p:spPr>
        <p:txBody>
          <a:bodyPr vert="horz" lIns="91440" tIns="45720" rIns="91440" bIns="45720" rtlCol="0" anchor="ctr">
            <a:normAutofit/>
          </a:bodyPr>
          <a:lstStyle>
            <a:defPPr>
              <a:defRPr lang="en-US"/>
            </a:defPPr>
            <a:lvl1pPr marL="0" algn="l" defTabSz="457200" rtl="0" eaLnBrk="1" latinLnBrk="0" hangingPunct="1">
              <a:defRPr sz="900" b="1" kern="1200">
                <a:solidFill>
                  <a:schemeClr val="bg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defTabSz="914400">
              <a:spcAft>
                <a:spcPts val="600"/>
              </a:spcAft>
              <a:defRPr/>
            </a:pPr>
            <a:r>
              <a:rPr lang="en-US" altLang="en-US" sz="800">
                <a:solidFill>
                  <a:schemeClr val="tx1"/>
                </a:solidFill>
                <a:latin typeface="Segoe UI" panose="020B0502040204020203" pitchFamily="34" charset="0"/>
                <a:cs typeface="Segoe UI" panose="020B0502040204020203" pitchFamily="34" charset="0"/>
              </a:rPr>
              <a:t>© Eric F. Glover 2021</a:t>
            </a:r>
            <a:endParaRPr lang="en-US" altLang="en-US" sz="800" dirty="0">
              <a:solidFill>
                <a:schemeClr val="tx1"/>
              </a:solidFill>
              <a:latin typeface="Segoe UI" panose="020B0502040204020203" pitchFamily="34" charset="0"/>
              <a:cs typeface="Segoe UI" panose="020B0502040204020203" pitchFamily="34" charset="0"/>
            </a:endParaRPr>
          </a:p>
        </p:txBody>
      </p:sp>
    </p:spTree>
    <p:extLst>
      <p:ext uri="{BB962C8B-B14F-4D97-AF65-F5344CB8AC3E}">
        <p14:creationId xmlns:p14="http://schemas.microsoft.com/office/powerpoint/2010/main" val="35326319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20" name="Group 19">
            <a:extLst>
              <a:ext uri="{FF2B5EF4-FFF2-40B4-BE49-F238E27FC236}">
                <a16:creationId xmlns:a16="http://schemas.microsoft.com/office/drawing/2014/main" id="{E90CFC33-6A9F-45EE-9855-DE29E917CE59}"/>
              </a:ext>
            </a:extLst>
          </p:cNvPr>
          <p:cNvGrpSpPr/>
          <p:nvPr/>
        </p:nvGrpSpPr>
        <p:grpSpPr>
          <a:xfrm>
            <a:off x="8144057" y="0"/>
            <a:ext cx="4576628" cy="6858000"/>
            <a:chOff x="8144057" y="0"/>
            <a:chExt cx="4576628" cy="6858000"/>
          </a:xfrm>
        </p:grpSpPr>
        <p:sp>
          <p:nvSpPr>
            <p:cNvPr id="14" name="Rectangle 13">
              <a:extLst>
                <a:ext uri="{FF2B5EF4-FFF2-40B4-BE49-F238E27FC236}">
                  <a16:creationId xmlns:a16="http://schemas.microsoft.com/office/drawing/2014/main" id="{670EC806-A073-4064-AA2E-39B50E125821}"/>
                </a:ext>
              </a:extLst>
            </p:cNvPr>
            <p:cNvSpPr/>
            <p:nvPr/>
          </p:nvSpPr>
          <p:spPr>
            <a:xfrm>
              <a:off x="8144057" y="0"/>
              <a:ext cx="4037834" cy="6858000"/>
            </a:xfrm>
            <a:prstGeom prst="rect">
              <a:avLst/>
            </a:prstGeom>
            <a:gradFill flip="none" rotWithShape="1">
              <a:gsLst>
                <a:gs pos="8000">
                  <a:srgbClr val="000000"/>
                </a:gs>
                <a:gs pos="100000">
                  <a:schemeClr val="accent1">
                    <a:lumMod val="75000"/>
                  </a:schemeClr>
                </a:gs>
              </a:gsLst>
              <a:lin ang="189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C4115B42-2CDE-4870-A035-107AEF8DE0DF}"/>
                </a:ext>
              </a:extLst>
            </p:cNvPr>
            <p:cNvSpPr/>
            <p:nvPr/>
          </p:nvSpPr>
          <p:spPr>
            <a:xfrm>
              <a:off x="8150352" y="4352539"/>
              <a:ext cx="4041648" cy="2505456"/>
            </a:xfrm>
            <a:prstGeom prst="rect">
              <a:avLst/>
            </a:prstGeom>
            <a:gradFill flip="none" rotWithShape="1">
              <a:gsLst>
                <a:gs pos="2000">
                  <a:schemeClr val="accent1">
                    <a:alpha val="29000"/>
                  </a:schemeClr>
                </a:gs>
                <a:gs pos="100000">
                  <a:srgbClr val="000000">
                    <a:alpha val="30000"/>
                  </a:srgbClr>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Oval 16">
              <a:extLst>
                <a:ext uri="{FF2B5EF4-FFF2-40B4-BE49-F238E27FC236}">
                  <a16:creationId xmlns:a16="http://schemas.microsoft.com/office/drawing/2014/main" id="{65F6619C-FAE6-48DC-80CA-6D44FDB04C12}"/>
                </a:ext>
              </a:extLst>
            </p:cNvPr>
            <p:cNvSpPr/>
            <p:nvPr/>
          </p:nvSpPr>
          <p:spPr>
            <a:xfrm rot="1066979">
              <a:off x="8788765" y="1190693"/>
              <a:ext cx="3931920" cy="3931920"/>
            </a:xfrm>
            <a:prstGeom prst="ellipse">
              <a:avLst/>
            </a:prstGeom>
            <a:gradFill>
              <a:gsLst>
                <a:gs pos="2000">
                  <a:schemeClr val="accent1">
                    <a:alpha val="29000"/>
                    <a:lumMod val="100000"/>
                  </a:schemeClr>
                </a:gs>
                <a:gs pos="100000">
                  <a:srgbClr val="000000">
                    <a:alpha val="30000"/>
                  </a:srgbClr>
                </a:gs>
                <a:gs pos="100000">
                  <a:schemeClr val="tx1"/>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4" name="Rectangle: Rounded Corners 3">
            <a:extLst>
              <a:ext uri="{FF2B5EF4-FFF2-40B4-BE49-F238E27FC236}">
                <a16:creationId xmlns:a16="http://schemas.microsoft.com/office/drawing/2014/main" id="{3557725F-5149-44D1-ACB7-626F0A6DFEE8}"/>
              </a:ext>
            </a:extLst>
          </p:cNvPr>
          <p:cNvSpPr/>
          <p:nvPr/>
        </p:nvSpPr>
        <p:spPr bwMode="auto">
          <a:xfrm>
            <a:off x="413179" y="285069"/>
            <a:ext cx="6586491" cy="1404733"/>
          </a:xfrm>
          <a:prstGeom prst="roundRect">
            <a:avLst/>
          </a:prstGeom>
          <a:scene3d>
            <a:camera prst="orthographicFront">
              <a:rot lat="0" lon="0" rev="0"/>
            </a:camera>
            <a:lightRig rig="soft" dir="t">
              <a:rot lat="0" lon="0" rev="0"/>
            </a:lightRig>
          </a:scene3d>
        </p:spPr>
        <p:txBody>
          <a:bodyPr vert="horz" lIns="91440" tIns="45720" rIns="91440" bIns="45720" numCol="1" rtlCol="0" anchor="b" anchorCtr="0" compatLnSpc="1">
            <a:prstTxWarp prst="textNoShape">
              <a:avLst/>
            </a:prstTxWarp>
            <a:noAutofit/>
          </a:bodyPr>
          <a:lstStyle/>
          <a:p>
            <a:pPr defTabSz="914400">
              <a:spcBef>
                <a:spcPts val="600"/>
              </a:spcBef>
              <a:spcAft>
                <a:spcPts val="600"/>
              </a:spcAft>
              <a:tabLst>
                <a:tab pos="10801350" algn="r"/>
              </a:tabLst>
            </a:pPr>
            <a:r>
              <a:rPr lang="en-US" sz="4000" b="1" cap="small" dirty="0">
                <a:solidFill>
                  <a:srgbClr val="910101"/>
                </a:solidFill>
                <a:latin typeface="Segoe UI Black" panose="020B0A02040204020203" pitchFamily="34" charset="0"/>
                <a:ea typeface="Segoe UI Black" panose="020B0A02040204020203" pitchFamily="34" charset="0"/>
                <a:cs typeface="+mj-cs"/>
              </a:rPr>
              <a:t>Herod’s Plot</a:t>
            </a:r>
            <a:br>
              <a:rPr lang="en-US" sz="4000" b="1" cap="small" dirty="0">
                <a:solidFill>
                  <a:srgbClr val="910101"/>
                </a:solidFill>
                <a:latin typeface="Segoe UI Black" panose="020B0A02040204020203" pitchFamily="34" charset="0"/>
                <a:ea typeface="Segoe UI Black" panose="020B0A02040204020203" pitchFamily="34" charset="0"/>
                <a:cs typeface="+mj-cs"/>
              </a:rPr>
            </a:br>
            <a:r>
              <a:rPr lang="en-US" sz="2400" dirty="0">
                <a:latin typeface="Segoe UI Semibold" panose="020B0702040204020203" pitchFamily="34" charset="0"/>
                <a:ea typeface="+mj-ea"/>
                <a:cs typeface="Segoe UI Semibold" panose="020B0702040204020203" pitchFamily="34" charset="0"/>
              </a:rPr>
              <a:t>Acts 12:1-5</a:t>
            </a:r>
            <a:endParaRPr lang="en-US" sz="3000" dirty="0">
              <a:latin typeface="Segoe UI Semibold" panose="020B0702040204020203" pitchFamily="34" charset="0"/>
              <a:ea typeface="+mj-ea"/>
              <a:cs typeface="Segoe UI Semibold" panose="020B0702040204020203" pitchFamily="34" charset="0"/>
            </a:endParaRPr>
          </a:p>
        </p:txBody>
      </p:sp>
      <p:sp>
        <p:nvSpPr>
          <p:cNvPr id="3" name="Content Placeholder 2">
            <a:extLst>
              <a:ext uri="{FF2B5EF4-FFF2-40B4-BE49-F238E27FC236}">
                <a16:creationId xmlns:a16="http://schemas.microsoft.com/office/drawing/2014/main" id="{930830F8-9029-4B45-A638-0E29348F5AAB}"/>
              </a:ext>
            </a:extLst>
          </p:cNvPr>
          <p:cNvSpPr>
            <a:spLocks noGrp="1"/>
          </p:cNvSpPr>
          <p:nvPr>
            <p:ph idx="1"/>
          </p:nvPr>
        </p:nvSpPr>
        <p:spPr>
          <a:xfrm>
            <a:off x="506538" y="1834882"/>
            <a:ext cx="6493131" cy="4181178"/>
          </a:xfrm>
          <a:scene3d>
            <a:camera prst="orthographicFront">
              <a:rot lat="0" lon="0" rev="0"/>
            </a:camera>
            <a:lightRig rig="soft" dir="t">
              <a:rot lat="0" lon="0" rev="0"/>
            </a:lightRig>
          </a:scene3d>
        </p:spPr>
        <p:txBody>
          <a:bodyPr vert="horz" lIns="91440" tIns="45720" rIns="91440" bIns="45720" numCol="1" rtlCol="0" anchorCtr="0" compatLnSpc="1">
            <a:prstTxWarp prst="textNoShape">
              <a:avLst/>
            </a:prstTxWarp>
            <a:normAutofit fontScale="92500"/>
          </a:bodyPr>
          <a:lstStyle/>
          <a:p>
            <a:pPr marL="0" indent="460375" algn="just">
              <a:lnSpc>
                <a:spcPct val="150000"/>
              </a:lnSpc>
              <a:spcBef>
                <a:spcPts val="0"/>
              </a:spcBef>
              <a:spcAft>
                <a:spcPts val="600"/>
              </a:spcAft>
              <a:buNone/>
            </a:pPr>
            <a:r>
              <a:rPr lang="en-US" sz="2000" spc="-25" baseline="30000" dirty="0">
                <a:solidFill>
                  <a:schemeClr val="bg2">
                    <a:lumMod val="90000"/>
                  </a:schemeClr>
                </a:solidFill>
                <a:effectLst/>
                <a:latin typeface="Segoe UI Semibold" panose="020B0702040204020203" pitchFamily="34" charset="0"/>
                <a:cs typeface="Segoe UI Semibold" panose="020B0702040204020203" pitchFamily="34" charset="0"/>
              </a:rPr>
              <a:t>1</a:t>
            </a:r>
            <a:r>
              <a:rPr lang="en-US" sz="2000" spc="-25" dirty="0">
                <a:solidFill>
                  <a:schemeClr val="bg2">
                    <a:lumMod val="90000"/>
                  </a:schemeClr>
                </a:solidFill>
                <a:effectLst/>
                <a:latin typeface="Segoe UI Semibold" panose="020B0702040204020203" pitchFamily="34" charset="0"/>
                <a:cs typeface="Segoe UI Semibold" panose="020B0702040204020203" pitchFamily="34" charset="0"/>
              </a:rPr>
              <a:t>About that time King Herod violently attacked some who belonged to the church, </a:t>
            </a:r>
            <a:r>
              <a:rPr lang="en-US" sz="2000" spc="-25" baseline="30000" dirty="0">
                <a:solidFill>
                  <a:schemeClr val="bg2">
                    <a:lumMod val="90000"/>
                  </a:schemeClr>
                </a:solidFill>
                <a:effectLst/>
                <a:latin typeface="Segoe UI Semibold" panose="020B0702040204020203" pitchFamily="34" charset="0"/>
                <a:cs typeface="Segoe UI Semibold" panose="020B0702040204020203" pitchFamily="34" charset="0"/>
              </a:rPr>
              <a:t>2</a:t>
            </a:r>
            <a:r>
              <a:rPr lang="en-US" sz="2000" spc="-25" dirty="0">
                <a:solidFill>
                  <a:schemeClr val="bg2">
                    <a:lumMod val="90000"/>
                  </a:schemeClr>
                </a:solidFill>
                <a:effectLst/>
                <a:latin typeface="Segoe UI Semibold" panose="020B0702040204020203" pitchFamily="34" charset="0"/>
                <a:cs typeface="Segoe UI Semibold" panose="020B0702040204020203" pitchFamily="34" charset="0"/>
              </a:rPr>
              <a:t>and he executed James, John’s brother, with the sword. </a:t>
            </a:r>
            <a:r>
              <a:rPr lang="en-US" sz="2000" spc="-25" baseline="30000" dirty="0">
                <a:solidFill>
                  <a:schemeClr val="bg2">
                    <a:lumMod val="90000"/>
                  </a:schemeClr>
                </a:solidFill>
                <a:effectLst/>
                <a:latin typeface="Segoe UI Semibold" panose="020B0702040204020203" pitchFamily="34" charset="0"/>
                <a:cs typeface="Segoe UI Semibold" panose="020B0702040204020203" pitchFamily="34" charset="0"/>
              </a:rPr>
              <a:t>3</a:t>
            </a:r>
            <a:r>
              <a:rPr lang="en-US" sz="2000" spc="-25" dirty="0">
                <a:solidFill>
                  <a:schemeClr val="bg2">
                    <a:lumMod val="90000"/>
                  </a:schemeClr>
                </a:solidFill>
                <a:effectLst/>
                <a:latin typeface="Segoe UI Semibold" panose="020B0702040204020203" pitchFamily="34" charset="0"/>
                <a:cs typeface="Segoe UI Semibold" panose="020B0702040204020203" pitchFamily="34" charset="0"/>
              </a:rPr>
              <a:t>When he saw that it pleased the Jews, he proceeded to arrest Peter too, during the Festival of Unleavened Bread. </a:t>
            </a:r>
            <a:r>
              <a:rPr lang="en-US" sz="2000" b="1" spc="-25" baseline="30000" dirty="0">
                <a:solidFill>
                  <a:schemeClr val="bg2">
                    <a:lumMod val="90000"/>
                  </a:schemeClr>
                </a:solidFill>
                <a:effectLst/>
                <a:latin typeface="Segoe UI Semibold" panose="020B0702040204020203" pitchFamily="34" charset="0"/>
                <a:cs typeface="Segoe UI Semibold" panose="020B0702040204020203" pitchFamily="34" charset="0"/>
              </a:rPr>
              <a:t>4</a:t>
            </a:r>
            <a:r>
              <a:rPr lang="en-US" sz="2000" b="1" spc="-25" dirty="0">
                <a:solidFill>
                  <a:schemeClr val="bg2">
                    <a:lumMod val="90000"/>
                  </a:schemeClr>
                </a:solidFill>
                <a:effectLst/>
                <a:latin typeface="Segoe UI Semibold" panose="020B0702040204020203" pitchFamily="34" charset="0"/>
                <a:cs typeface="Segoe UI Semibold" panose="020B0702040204020203" pitchFamily="34" charset="0"/>
              </a:rPr>
              <a:t>After the arrest, he put him in prison and assigned four squads of four soldiers each to guard him, intending to bring him out to the people after the Passover.</a:t>
            </a:r>
            <a:r>
              <a:rPr lang="en-US" sz="2000" spc="-25" dirty="0">
                <a:solidFill>
                  <a:schemeClr val="bg2">
                    <a:lumMod val="90000"/>
                  </a:schemeClr>
                </a:solidFill>
                <a:effectLst/>
                <a:latin typeface="Segoe UI Semibold" panose="020B0702040204020203" pitchFamily="34" charset="0"/>
                <a:cs typeface="Segoe UI Semibold" panose="020B0702040204020203" pitchFamily="34" charset="0"/>
              </a:rPr>
              <a:t> </a:t>
            </a:r>
            <a:r>
              <a:rPr lang="en-US" sz="2000" spc="-25" baseline="30000" dirty="0">
                <a:solidFill>
                  <a:schemeClr val="bg2">
                    <a:lumMod val="90000"/>
                  </a:schemeClr>
                </a:solidFill>
                <a:effectLst/>
                <a:latin typeface="Segoe UI Semibold" panose="020B0702040204020203" pitchFamily="34" charset="0"/>
                <a:cs typeface="Segoe UI Semibold" panose="020B0702040204020203" pitchFamily="34" charset="0"/>
              </a:rPr>
              <a:t>5</a:t>
            </a:r>
            <a:r>
              <a:rPr lang="en-US" sz="2000" b="1" spc="-25" dirty="0">
                <a:effectLst/>
                <a:latin typeface="Segoe UI" panose="020B0502040204020203" pitchFamily="34" charset="0"/>
                <a:cs typeface="Segoe UI" panose="020B0502040204020203" pitchFamily="34" charset="0"/>
              </a:rPr>
              <a:t>So Peter was kept in prison, but the church was praying fervently to God for him.</a:t>
            </a:r>
          </a:p>
        </p:txBody>
      </p:sp>
      <p:sp>
        <p:nvSpPr>
          <p:cNvPr id="6" name="Rectangle 4">
            <a:extLst>
              <a:ext uri="{FF2B5EF4-FFF2-40B4-BE49-F238E27FC236}">
                <a16:creationId xmlns:a16="http://schemas.microsoft.com/office/drawing/2014/main" id="{96D35C99-2711-43DD-BCB2-069CC0259745}"/>
              </a:ext>
            </a:extLst>
          </p:cNvPr>
          <p:cNvSpPr>
            <a:spLocks noGrp="1" noChangeArrowheads="1"/>
          </p:cNvSpPr>
          <p:nvPr>
            <p:ph type="dt" sz="half" idx="10"/>
          </p:nvPr>
        </p:nvSpPr>
        <p:spPr>
          <a:xfrm>
            <a:off x="838200" y="6356350"/>
            <a:ext cx="2049855" cy="365125"/>
          </a:xfrm>
        </p:spPr>
        <p:txBody>
          <a:bodyPr vert="horz" lIns="91440" tIns="45720" rIns="91440" bIns="45720" rtlCol="0" anchor="ctr">
            <a:normAutofit/>
          </a:bodyPr>
          <a:lstStyle>
            <a:lvl1pPr>
              <a:defRPr sz="900" b="1">
                <a:solidFill>
                  <a:schemeClr val="bg1"/>
                </a:solidFill>
                <a:latin typeface="+mn-lt"/>
              </a:defRPr>
            </a:lvl1pPr>
          </a:lstStyle>
          <a:p>
            <a:pPr defTabSz="914400">
              <a:spcAft>
                <a:spcPts val="600"/>
              </a:spcAft>
              <a:defRPr/>
            </a:pPr>
            <a:r>
              <a:rPr lang="en-US" altLang="en-US" sz="1200" b="0" dirty="0">
                <a:solidFill>
                  <a:srgbClr val="FFFFFF"/>
                </a:solidFill>
                <a:latin typeface="Calibri" panose="020F0502020204030204"/>
              </a:rPr>
              <a:t>© Eric F. Glover 2021</a:t>
            </a:r>
          </a:p>
        </p:txBody>
      </p:sp>
      <p:sp>
        <p:nvSpPr>
          <p:cNvPr id="11" name="Rectangle 4">
            <a:extLst>
              <a:ext uri="{FF2B5EF4-FFF2-40B4-BE49-F238E27FC236}">
                <a16:creationId xmlns:a16="http://schemas.microsoft.com/office/drawing/2014/main" id="{27A8950C-6A28-46DE-B208-C35887634C00}"/>
              </a:ext>
            </a:extLst>
          </p:cNvPr>
          <p:cNvSpPr txBox="1">
            <a:spLocks noChangeArrowheads="1"/>
          </p:cNvSpPr>
          <p:nvPr/>
        </p:nvSpPr>
        <p:spPr>
          <a:xfrm>
            <a:off x="76200" y="6553200"/>
            <a:ext cx="1431255" cy="258077"/>
          </a:xfrm>
          <a:prstGeom prst="rect">
            <a:avLst/>
          </a:prstGeom>
          <a:ln/>
        </p:spPr>
        <p:txBody>
          <a:bodyPr vert="horz" lIns="91440" tIns="45720" rIns="91440" bIns="45720" rtlCol="0" anchor="b"/>
          <a:lstStyle>
            <a:defPPr>
              <a:defRPr lang="en-US"/>
            </a:defPPr>
            <a:lvl1pPr marL="0" algn="l" defTabSz="457200" rtl="0" eaLnBrk="1" latinLnBrk="0" hangingPunct="1">
              <a:defRPr sz="900" b="1" kern="1200">
                <a:solidFill>
                  <a:schemeClr val="bg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defRPr/>
            </a:pPr>
            <a:r>
              <a:rPr lang="en-US" altLang="en-US" dirty="0"/>
              <a:t>© Eric F. Glover 2021</a:t>
            </a:r>
          </a:p>
        </p:txBody>
      </p:sp>
      <p:cxnSp>
        <p:nvCxnSpPr>
          <p:cNvPr id="23" name="Straight Connector 22">
            <a:extLst>
              <a:ext uri="{FF2B5EF4-FFF2-40B4-BE49-F238E27FC236}">
                <a16:creationId xmlns:a16="http://schemas.microsoft.com/office/drawing/2014/main" id="{40E3854C-4454-4D05-8E68-2D76EC3ED4E8}"/>
              </a:ext>
            </a:extLst>
          </p:cNvPr>
          <p:cNvCxnSpPr/>
          <p:nvPr/>
        </p:nvCxnSpPr>
        <p:spPr>
          <a:xfrm>
            <a:off x="605216" y="1749856"/>
            <a:ext cx="6374719" cy="0"/>
          </a:xfrm>
          <a:prstGeom prst="line">
            <a:avLst/>
          </a:prstGeom>
          <a:ln w="28575">
            <a:solidFill>
              <a:srgbClr val="910101"/>
            </a:solidFill>
          </a:ln>
        </p:spPr>
        <p:style>
          <a:lnRef idx="1">
            <a:schemeClr val="accent1"/>
          </a:lnRef>
          <a:fillRef idx="0">
            <a:schemeClr val="accent1"/>
          </a:fillRef>
          <a:effectRef idx="0">
            <a:schemeClr val="accent1"/>
          </a:effectRef>
          <a:fontRef idx="minor">
            <a:schemeClr val="tx1"/>
          </a:fontRef>
        </p:style>
      </p:cxnSp>
      <p:sp>
        <p:nvSpPr>
          <p:cNvPr id="7" name="Arrow: Notched Right 6">
            <a:extLst>
              <a:ext uri="{FF2B5EF4-FFF2-40B4-BE49-F238E27FC236}">
                <a16:creationId xmlns:a16="http://schemas.microsoft.com/office/drawing/2014/main" id="{4C3F812F-D6FD-429D-8597-92885CFAB068}"/>
              </a:ext>
            </a:extLst>
          </p:cNvPr>
          <p:cNvSpPr/>
          <p:nvPr/>
        </p:nvSpPr>
        <p:spPr>
          <a:xfrm rot="8616922">
            <a:off x="6852846" y="4548939"/>
            <a:ext cx="1151412" cy="421019"/>
          </a:xfrm>
          <a:prstGeom prst="notchedRightArrow">
            <a:avLst/>
          </a:prstGeom>
          <a:ln>
            <a:noFill/>
          </a:ln>
          <a:effectLst>
            <a:outerShdw blurRad="50800" dist="38100" dir="2700000" algn="tl" rotWithShape="0">
              <a:prstClr val="black">
                <a:alpha val="40000"/>
              </a:prstClr>
            </a:outerShdw>
          </a:effectLst>
          <a:scene3d>
            <a:camera prst="orthographicFront">
              <a:rot lat="0" lon="0" rev="0"/>
            </a:camera>
            <a:lightRig rig="contrasting" dir="t">
              <a:rot lat="0" lon="0" rev="1500000"/>
            </a:lightRig>
          </a:scene3d>
          <a:sp3d prstMaterial="metal">
            <a:bevelT w="88900" h="88900"/>
          </a:sp3d>
        </p:spPr>
        <p:style>
          <a:lnRef idx="2">
            <a:schemeClr val="accent4">
              <a:shade val="50000"/>
            </a:schemeClr>
          </a:lnRef>
          <a:fillRef idx="1">
            <a:schemeClr val="accent4"/>
          </a:fillRef>
          <a:effectRef idx="0">
            <a:schemeClr val="accent4"/>
          </a:effectRef>
          <a:fontRef idx="minor">
            <a:schemeClr val="lt1"/>
          </a:fontRef>
        </p:style>
        <p:txBody>
          <a:bodyPr tIns="0" rtlCol="0" anchor="ctr"/>
          <a:lstStyle/>
          <a:p>
            <a:pPr algn="ctr"/>
            <a:endParaRPr lang="en-US" sz="1600" b="1">
              <a:solidFill>
                <a:schemeClr val="tx1"/>
              </a:solidFill>
              <a:latin typeface="Segoe UI" panose="020B0502040204020203" pitchFamily="34" charset="0"/>
              <a:cs typeface="Segoe UI" panose="020B0502040204020203" pitchFamily="34" charset="0"/>
            </a:endParaRPr>
          </a:p>
        </p:txBody>
      </p:sp>
      <p:sp>
        <p:nvSpPr>
          <p:cNvPr id="2" name="Rectangle: Rounded Corners 1">
            <a:extLst>
              <a:ext uri="{FF2B5EF4-FFF2-40B4-BE49-F238E27FC236}">
                <a16:creationId xmlns:a16="http://schemas.microsoft.com/office/drawing/2014/main" id="{877DD7B0-4F92-48F5-95D4-32896FF31807}"/>
              </a:ext>
            </a:extLst>
          </p:cNvPr>
          <p:cNvSpPr/>
          <p:nvPr/>
        </p:nvSpPr>
        <p:spPr>
          <a:xfrm>
            <a:off x="7678956" y="3324107"/>
            <a:ext cx="2516908" cy="1298096"/>
          </a:xfrm>
          <a:prstGeom prst="roundRect">
            <a:avLst/>
          </a:prstGeom>
          <a:ln>
            <a:noFill/>
          </a:ln>
          <a:effectLst>
            <a:outerShdw blurRad="50800" dist="38100" dir="8100000" algn="tr" rotWithShape="0">
              <a:prstClr val="black">
                <a:alpha val="40000"/>
              </a:prstClr>
            </a:outerShdw>
          </a:effectLst>
          <a:scene3d>
            <a:camera prst="orthographicFront">
              <a:rot lat="0" lon="0" rev="0"/>
            </a:camera>
            <a:lightRig rig="contrasting" dir="t">
              <a:rot lat="0" lon="0" rev="1500000"/>
            </a:lightRig>
          </a:scene3d>
          <a:sp3d prstMaterial="metal">
            <a:bevelT w="88900" h="88900"/>
          </a:sp3d>
        </p:spPr>
        <p:style>
          <a:lnRef idx="2">
            <a:schemeClr val="accent4">
              <a:shade val="50000"/>
            </a:schemeClr>
          </a:lnRef>
          <a:fillRef idx="1">
            <a:schemeClr val="accent4"/>
          </a:fillRef>
          <a:effectRef idx="0">
            <a:schemeClr val="accent4"/>
          </a:effectRef>
          <a:fontRef idx="minor">
            <a:schemeClr val="lt1"/>
          </a:fontRef>
        </p:style>
        <p:txBody>
          <a:bodyPr tIns="0" rtlCol="0" anchor="ctr"/>
          <a:lstStyle/>
          <a:p>
            <a:pPr algn="ctr"/>
            <a:r>
              <a:rPr lang="en-US" sz="1600" b="1" dirty="0">
                <a:solidFill>
                  <a:schemeClr val="tx1"/>
                </a:solidFill>
                <a:latin typeface="Segoe UI" panose="020B0502040204020203" pitchFamily="34" charset="0"/>
                <a:cs typeface="Segoe UI" panose="020B0502040204020203" pitchFamily="34" charset="0"/>
              </a:rPr>
              <a:t>The situation looked extremely bleak, even hopeless for Peter - no possibility of escape.</a:t>
            </a:r>
          </a:p>
        </p:txBody>
      </p:sp>
      <p:sp>
        <p:nvSpPr>
          <p:cNvPr id="9" name="Arrow: Notched Right 8">
            <a:extLst>
              <a:ext uri="{FF2B5EF4-FFF2-40B4-BE49-F238E27FC236}">
                <a16:creationId xmlns:a16="http://schemas.microsoft.com/office/drawing/2014/main" id="{59CBE075-A275-42B1-9D84-D685D0370AA0}"/>
              </a:ext>
            </a:extLst>
          </p:cNvPr>
          <p:cNvSpPr/>
          <p:nvPr/>
        </p:nvSpPr>
        <p:spPr>
          <a:xfrm rot="819572" flipH="1">
            <a:off x="6470405" y="5705568"/>
            <a:ext cx="1850505" cy="450450"/>
          </a:xfrm>
          <a:prstGeom prst="notchedRightArrow">
            <a:avLst/>
          </a:prstGeom>
          <a:solidFill>
            <a:schemeClr val="accent6"/>
          </a:solidFill>
          <a:ln>
            <a:noFill/>
          </a:ln>
          <a:effectLst>
            <a:outerShdw blurRad="50800" dist="38100" dir="2700000" algn="tl" rotWithShape="0">
              <a:prstClr val="black">
                <a:alpha val="40000"/>
              </a:prstClr>
            </a:outerShdw>
          </a:effectLst>
          <a:scene3d>
            <a:camera prst="orthographicFront">
              <a:rot lat="0" lon="0" rev="0"/>
            </a:camera>
            <a:lightRig rig="contrasting" dir="t">
              <a:rot lat="0" lon="0" rev="1500000"/>
            </a:lightRig>
          </a:scene3d>
          <a:sp3d prstMaterial="metal">
            <a:bevelT w="88900" h="88900"/>
          </a:sp3d>
        </p:spPr>
        <p:style>
          <a:lnRef idx="2">
            <a:schemeClr val="accent4">
              <a:shade val="50000"/>
            </a:schemeClr>
          </a:lnRef>
          <a:fillRef idx="1">
            <a:schemeClr val="accent4"/>
          </a:fillRef>
          <a:effectRef idx="0">
            <a:schemeClr val="accent4"/>
          </a:effectRef>
          <a:fontRef idx="minor">
            <a:schemeClr val="lt1"/>
          </a:fontRef>
        </p:style>
        <p:txBody>
          <a:bodyPr tIns="0" rtlCol="0" anchor="ctr"/>
          <a:lstStyle/>
          <a:p>
            <a:pPr algn="ctr"/>
            <a:endParaRPr lang="en-US" sz="1600" b="1">
              <a:solidFill>
                <a:schemeClr val="bg1"/>
              </a:solidFill>
              <a:latin typeface="Segoe UI" panose="020B0502040204020203" pitchFamily="34" charset="0"/>
              <a:cs typeface="Segoe UI" panose="020B0502040204020203" pitchFamily="34" charset="0"/>
            </a:endParaRPr>
          </a:p>
        </p:txBody>
      </p:sp>
      <p:sp>
        <p:nvSpPr>
          <p:cNvPr id="16" name="Rectangle: Rounded Corners 15">
            <a:extLst>
              <a:ext uri="{FF2B5EF4-FFF2-40B4-BE49-F238E27FC236}">
                <a16:creationId xmlns:a16="http://schemas.microsoft.com/office/drawing/2014/main" id="{ACE0374F-5D97-42F7-80A5-9177CAEC5468}"/>
              </a:ext>
            </a:extLst>
          </p:cNvPr>
          <p:cNvSpPr/>
          <p:nvPr/>
        </p:nvSpPr>
        <p:spPr>
          <a:xfrm>
            <a:off x="7416747" y="5417518"/>
            <a:ext cx="2768599" cy="1072806"/>
          </a:xfrm>
          <a:prstGeom prst="roundRect">
            <a:avLst/>
          </a:prstGeom>
          <a:solidFill>
            <a:schemeClr val="accent6"/>
          </a:solidFill>
          <a:ln>
            <a:noFill/>
          </a:ln>
          <a:effectLst>
            <a:outerShdw blurRad="50800" dist="38100" dir="8100000" algn="tr" rotWithShape="0">
              <a:prstClr val="black">
                <a:alpha val="40000"/>
              </a:prstClr>
            </a:outerShdw>
          </a:effectLst>
          <a:scene3d>
            <a:camera prst="orthographicFront">
              <a:rot lat="0" lon="0" rev="0"/>
            </a:camera>
            <a:lightRig rig="contrasting" dir="t">
              <a:rot lat="0" lon="0" rev="1500000"/>
            </a:lightRig>
          </a:scene3d>
          <a:sp3d prstMaterial="metal">
            <a:bevelT w="88900" h="88900"/>
          </a:sp3d>
        </p:spPr>
        <p:style>
          <a:lnRef idx="2">
            <a:schemeClr val="accent4">
              <a:shade val="50000"/>
            </a:schemeClr>
          </a:lnRef>
          <a:fillRef idx="1">
            <a:schemeClr val="accent4"/>
          </a:fillRef>
          <a:effectRef idx="0">
            <a:schemeClr val="accent4"/>
          </a:effectRef>
          <a:fontRef idx="minor">
            <a:schemeClr val="lt1"/>
          </a:fontRef>
        </p:style>
        <p:txBody>
          <a:bodyPr tIns="0" bIns="0" rtlCol="0" anchor="ctr"/>
          <a:lstStyle/>
          <a:p>
            <a:pPr algn="ctr"/>
            <a:r>
              <a:rPr lang="en-US" sz="1600" b="1" dirty="0">
                <a:solidFill>
                  <a:schemeClr val="bg1"/>
                </a:solidFill>
                <a:latin typeface="Segoe UI" panose="020B0502040204020203" pitchFamily="34" charset="0"/>
                <a:cs typeface="Segoe UI" panose="020B0502040204020203" pitchFamily="34" charset="0"/>
              </a:rPr>
              <a:t>What could the church do, they were powerless against the armed </a:t>
            </a:r>
            <a:br>
              <a:rPr lang="en-US" sz="1600" b="1" dirty="0">
                <a:solidFill>
                  <a:schemeClr val="bg1"/>
                </a:solidFill>
                <a:latin typeface="Segoe UI" panose="020B0502040204020203" pitchFamily="34" charset="0"/>
                <a:cs typeface="Segoe UI" panose="020B0502040204020203" pitchFamily="34" charset="0"/>
              </a:rPr>
            </a:br>
            <a:r>
              <a:rPr lang="en-US" sz="1600" b="1" dirty="0">
                <a:solidFill>
                  <a:schemeClr val="bg1"/>
                </a:solidFill>
                <a:latin typeface="Segoe UI" panose="020B0502040204020203" pitchFamily="34" charset="0"/>
                <a:cs typeface="Segoe UI" panose="020B0502040204020203" pitchFamily="34" charset="0"/>
              </a:rPr>
              <a:t>might of Rome?</a:t>
            </a:r>
          </a:p>
        </p:txBody>
      </p:sp>
      <p:sp>
        <p:nvSpPr>
          <p:cNvPr id="18" name="Rectangle 6">
            <a:extLst>
              <a:ext uri="{FF2B5EF4-FFF2-40B4-BE49-F238E27FC236}">
                <a16:creationId xmlns:a16="http://schemas.microsoft.com/office/drawing/2014/main" id="{13150C33-7A71-4D07-862C-EA4B7536F260}"/>
              </a:ext>
            </a:extLst>
          </p:cNvPr>
          <p:cNvSpPr txBox="1">
            <a:spLocks noChangeArrowheads="1"/>
          </p:cNvSpPr>
          <p:nvPr/>
        </p:nvSpPr>
        <p:spPr>
          <a:xfrm>
            <a:off x="10977824" y="6482455"/>
            <a:ext cx="1186758" cy="365125"/>
          </a:xfrm>
          <a:prstGeom prst="rect">
            <a:avLst/>
          </a:prstGeom>
        </p:spPr>
        <p:txBody>
          <a:bodyPr vert="horz" lIns="91440" tIns="45720" rIns="91440" bIns="45720" rtlCol="0" anchor="ctr">
            <a:normAutofit/>
          </a:bodyPr>
          <a:lstStyle>
            <a:defPPr>
              <a:defRPr lang="en-US"/>
            </a:defPPr>
            <a:lvl1pPr marL="0" algn="r" defTabSz="457200" rtl="0" eaLnBrk="1" latinLnBrk="0" hangingPunct="1">
              <a:defRPr sz="1200" b="1" kern="1200">
                <a:solidFill>
                  <a:schemeClr val="bg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defTabSz="914400">
              <a:spcAft>
                <a:spcPts val="600"/>
              </a:spcAft>
              <a:defRPr/>
            </a:pPr>
            <a:fld id="{525D6D22-F3CC-406C-AB7C-C30BB762FCEA}" type="slidenum">
              <a:rPr lang="en-US" altLang="en-US" b="0" smtClean="0">
                <a:latin typeface="Calibri" panose="020F0502020204030204"/>
              </a:rPr>
              <a:pPr defTabSz="914400">
                <a:spcAft>
                  <a:spcPts val="600"/>
                </a:spcAft>
                <a:defRPr/>
              </a:pPr>
              <a:t>9</a:t>
            </a:fld>
            <a:endParaRPr lang="en-US" altLang="en-US" b="0" dirty="0">
              <a:latin typeface="Calibri" panose="020F0502020204030204"/>
            </a:endParaRPr>
          </a:p>
        </p:txBody>
      </p:sp>
      <p:sp>
        <p:nvSpPr>
          <p:cNvPr id="19" name="Rectangle 4">
            <a:extLst>
              <a:ext uri="{FF2B5EF4-FFF2-40B4-BE49-F238E27FC236}">
                <a16:creationId xmlns:a16="http://schemas.microsoft.com/office/drawing/2014/main" id="{59E15DCD-2F55-4B8B-B1D9-896BC7770656}"/>
              </a:ext>
            </a:extLst>
          </p:cNvPr>
          <p:cNvSpPr txBox="1">
            <a:spLocks noChangeArrowheads="1"/>
          </p:cNvSpPr>
          <p:nvPr/>
        </p:nvSpPr>
        <p:spPr>
          <a:xfrm>
            <a:off x="0" y="6492875"/>
            <a:ext cx="2743200" cy="365125"/>
          </a:xfrm>
          <a:prstGeom prst="rect">
            <a:avLst/>
          </a:prstGeom>
        </p:spPr>
        <p:txBody>
          <a:bodyPr vert="horz" lIns="91440" tIns="45720" rIns="91440" bIns="45720" rtlCol="0" anchor="ctr">
            <a:normAutofit/>
          </a:bodyPr>
          <a:lstStyle>
            <a:defPPr>
              <a:defRPr lang="en-US"/>
            </a:defPPr>
            <a:lvl1pPr marL="0" algn="l" defTabSz="457200" rtl="0" eaLnBrk="1" latinLnBrk="0" hangingPunct="1">
              <a:defRPr sz="900" b="1" kern="1200">
                <a:solidFill>
                  <a:schemeClr val="bg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defTabSz="914400">
              <a:spcAft>
                <a:spcPts val="600"/>
              </a:spcAft>
              <a:defRPr/>
            </a:pPr>
            <a:r>
              <a:rPr lang="en-US" altLang="en-US" sz="800">
                <a:solidFill>
                  <a:schemeClr val="tx1"/>
                </a:solidFill>
                <a:latin typeface="Segoe UI" panose="020B0502040204020203" pitchFamily="34" charset="0"/>
                <a:cs typeface="Segoe UI" panose="020B0502040204020203" pitchFamily="34" charset="0"/>
              </a:rPr>
              <a:t>© Eric F. Glover 2021</a:t>
            </a:r>
            <a:endParaRPr lang="en-US" altLang="en-US" sz="800" dirty="0">
              <a:solidFill>
                <a:schemeClr val="tx1"/>
              </a:solidFill>
              <a:latin typeface="Segoe UI" panose="020B0502040204020203" pitchFamily="34" charset="0"/>
              <a:cs typeface="Segoe UI" panose="020B0502040204020203" pitchFamily="34" charset="0"/>
            </a:endParaRPr>
          </a:p>
        </p:txBody>
      </p:sp>
    </p:spTree>
    <p:extLst>
      <p:ext uri="{BB962C8B-B14F-4D97-AF65-F5344CB8AC3E}">
        <p14:creationId xmlns:p14="http://schemas.microsoft.com/office/powerpoint/2010/main" val="40450168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2"/>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9"/>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2" grpId="0" animBg="1"/>
      <p:bldP spid="9" grpId="0" animBg="1"/>
      <p:bldP spid="16" grpId="0" animBg="1"/>
    </p:bldLst>
  </p:timing>
</p:sld>
</file>

<file path=ppt/theme/theme1.xml><?xml version="1.0" encoding="utf-8"?>
<a:theme xmlns:a="http://schemas.openxmlformats.org/drawingml/2006/main" name="Blank Presentation">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4631</TotalTime>
  <Words>2137</Words>
  <Application>Microsoft Office PowerPoint</Application>
  <PresentationFormat>Widescreen</PresentationFormat>
  <Paragraphs>138</Paragraphs>
  <Slides>19</Slides>
  <Notes>0</Notes>
  <HiddenSlides>0</HiddenSlides>
  <MMClips>0</MMClips>
  <ScaleCrop>false</ScaleCrop>
  <HeadingPairs>
    <vt:vector size="6" baseType="variant">
      <vt:variant>
        <vt:lpstr>Fonts Used</vt:lpstr>
      </vt:variant>
      <vt:variant>
        <vt:i4>11</vt:i4>
      </vt:variant>
      <vt:variant>
        <vt:lpstr>Theme</vt:lpstr>
      </vt:variant>
      <vt:variant>
        <vt:i4>1</vt:i4>
      </vt:variant>
      <vt:variant>
        <vt:lpstr>Slide Titles</vt:lpstr>
      </vt:variant>
      <vt:variant>
        <vt:i4>19</vt:i4>
      </vt:variant>
    </vt:vector>
  </HeadingPairs>
  <TitlesOfParts>
    <vt:vector size="31" baseType="lpstr">
      <vt:lpstr>Arial</vt:lpstr>
      <vt:lpstr>Calibri</vt:lpstr>
      <vt:lpstr>Calibri Light</vt:lpstr>
      <vt:lpstr>Lucida Handwriting</vt:lpstr>
      <vt:lpstr>Papyrus</vt:lpstr>
      <vt:lpstr>Rage Italic</vt:lpstr>
      <vt:lpstr>Segoe Print</vt:lpstr>
      <vt:lpstr>Segoe UI</vt:lpstr>
      <vt:lpstr>Segoe UI Black</vt:lpstr>
      <vt:lpstr>Segoe UI Semibold</vt:lpstr>
      <vt:lpstr>Wingdings</vt:lpstr>
      <vt:lpstr>Blank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BeSharpCreative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Joshua Feit</dc:creator>
  <cp:lastModifiedBy>Eric Glover</cp:lastModifiedBy>
  <cp:revision>75</cp:revision>
  <cp:lastPrinted>2021-03-13T21:38:43Z</cp:lastPrinted>
  <dcterms:created xsi:type="dcterms:W3CDTF">2009-01-23T02:45:09Z</dcterms:created>
  <dcterms:modified xsi:type="dcterms:W3CDTF">2021-05-15T17:28:56Z</dcterms:modified>
</cp:coreProperties>
</file>