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375" r:id="rId2"/>
    <p:sldId id="376" r:id="rId3"/>
    <p:sldId id="286" r:id="rId4"/>
    <p:sldId id="367" r:id="rId5"/>
    <p:sldId id="378" r:id="rId6"/>
    <p:sldId id="377" r:id="rId7"/>
    <p:sldId id="384" r:id="rId8"/>
    <p:sldId id="379" r:id="rId9"/>
    <p:sldId id="380" r:id="rId10"/>
    <p:sldId id="381" r:id="rId11"/>
    <p:sldId id="382" r:id="rId12"/>
    <p:sldId id="385" r:id="rId13"/>
    <p:sldId id="386" r:id="rId14"/>
    <p:sldId id="388" r:id="rId15"/>
    <p:sldId id="387" r:id="rId16"/>
    <p:sldId id="383" r:id="rId17"/>
    <p:sldId id="390" r:id="rId1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101"/>
    <a:srgbClr val="FFC000"/>
    <a:srgbClr val="FBF2D5"/>
    <a:srgbClr val="F2D799"/>
    <a:srgbClr val="813002"/>
    <a:srgbClr val="FFCC00"/>
    <a:srgbClr val="C47A1B"/>
    <a:srgbClr val="AF0002"/>
    <a:srgbClr val="5EAD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5D4C6-52E7-4E77-89B0-F7360D6516C0}" v="1630" dt="2021-05-01T17:39:07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0" autoAdjust="0"/>
    <p:restoredTop sz="96564" autoAdjust="0"/>
  </p:normalViewPr>
  <p:slideViewPr>
    <p:cSldViewPr snapToGrid="0">
      <p:cViewPr varScale="1">
        <p:scale>
          <a:sx n="121" d="100"/>
          <a:sy n="121" d="100"/>
        </p:scale>
        <p:origin x="1387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2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lover" userId="47c2a8b81aae47a8" providerId="LiveId" clId="{C515D4C6-52E7-4E77-89B0-F7360D6516C0}"/>
    <pc:docChg chg="undo redo custSel addSld delSld modSld sldOrd">
      <pc:chgData name="Eric Glover" userId="47c2a8b81aae47a8" providerId="LiveId" clId="{C515D4C6-52E7-4E77-89B0-F7360D6516C0}" dt="2021-05-01T17:39:07.940" v="6424" actId="114"/>
      <pc:docMkLst>
        <pc:docMk/>
      </pc:docMkLst>
      <pc:sldChg chg="addSp delSp modSp mod setBg">
        <pc:chgData name="Eric Glover" userId="47c2a8b81aae47a8" providerId="LiveId" clId="{C515D4C6-52E7-4E77-89B0-F7360D6516C0}" dt="2021-05-01T17:19:19.329" v="5805"/>
        <pc:sldMkLst>
          <pc:docMk/>
          <pc:sldMk cId="719571206" sldId="286"/>
        </pc:sldMkLst>
        <pc:spChg chg="add mod">
          <ac:chgData name="Eric Glover" userId="47c2a8b81aae47a8" providerId="LiveId" clId="{C515D4C6-52E7-4E77-89B0-F7360D6516C0}" dt="2021-05-01T14:45:04.349" v="2235" actId="1036"/>
          <ac:spMkLst>
            <pc:docMk/>
            <pc:sldMk cId="719571206" sldId="286"/>
            <ac:spMk id="2" creationId="{10987DA9-24EA-4650-99A2-F06BB3318B59}"/>
          </ac:spMkLst>
        </pc:spChg>
        <pc:spChg chg="mod ord">
          <ac:chgData name="Eric Glover" userId="47c2a8b81aae47a8" providerId="LiveId" clId="{C515D4C6-52E7-4E77-89B0-F7360D6516C0}" dt="2021-05-01T14:46:45.918" v="2257" actId="20577"/>
          <ac:spMkLst>
            <pc:docMk/>
            <pc:sldMk cId="719571206" sldId="286"/>
            <ac:spMk id="4" creationId="{9DBE536B-5A45-4FA1-A213-D2EFD94C4F93}"/>
          </ac:spMkLst>
        </pc:spChg>
        <pc:spChg chg="del mod">
          <ac:chgData name="Eric Glover" userId="47c2a8b81aae47a8" providerId="LiveId" clId="{C515D4C6-52E7-4E77-89B0-F7360D6516C0}" dt="2021-05-01T13:16:46.202" v="984" actId="478"/>
          <ac:spMkLst>
            <pc:docMk/>
            <pc:sldMk cId="719571206" sldId="286"/>
            <ac:spMk id="5" creationId="{3380FC01-C57F-47D6-A7B5-86EF5F46E4B3}"/>
          </ac:spMkLst>
        </pc:spChg>
        <pc:spChg chg="mod ord">
          <ac:chgData name="Eric Glover" userId="47c2a8b81aae47a8" providerId="LiveId" clId="{C515D4C6-52E7-4E77-89B0-F7360D6516C0}" dt="2021-05-01T13:29:19.624" v="1174" actId="1038"/>
          <ac:spMkLst>
            <pc:docMk/>
            <pc:sldMk cId="719571206" sldId="286"/>
            <ac:spMk id="6" creationId="{0D5B596B-725A-4D4E-919B-0D56FA2E43E7}"/>
          </ac:spMkLst>
        </pc:spChg>
        <pc:spChg chg="mod">
          <ac:chgData name="Eric Glover" userId="47c2a8b81aae47a8" providerId="LiveId" clId="{C515D4C6-52E7-4E77-89B0-F7360D6516C0}" dt="2021-05-01T13:16:19.445" v="972" actId="26606"/>
          <ac:spMkLst>
            <pc:docMk/>
            <pc:sldMk cId="719571206" sldId="286"/>
            <ac:spMk id="7" creationId="{C26F0809-F6DC-41A6-BCD5-838DB7B69239}"/>
          </ac:spMkLst>
        </pc:spChg>
        <pc:spChg chg="add">
          <ac:chgData name="Eric Glover" userId="47c2a8b81aae47a8" providerId="LiveId" clId="{C515D4C6-52E7-4E77-89B0-F7360D6516C0}" dt="2021-05-01T13:16:19.445" v="972" actId="26606"/>
          <ac:spMkLst>
            <pc:docMk/>
            <pc:sldMk cId="719571206" sldId="286"/>
            <ac:spMk id="12" creationId="{09588DA8-065E-4F6F-8EFD-43104AB2E0CF}"/>
          </ac:spMkLst>
        </pc:spChg>
        <pc:spChg chg="add mod">
          <ac:chgData name="Eric Glover" userId="47c2a8b81aae47a8" providerId="LiveId" clId="{C515D4C6-52E7-4E77-89B0-F7360D6516C0}" dt="2021-05-01T17:19:19.329" v="5805"/>
          <ac:spMkLst>
            <pc:docMk/>
            <pc:sldMk cId="719571206" sldId="286"/>
            <ac:spMk id="13" creationId="{784710D2-F55C-4E86-B4CF-E065281ED335}"/>
          </ac:spMkLst>
        </pc:spChg>
        <pc:spChg chg="add">
          <ac:chgData name="Eric Glover" userId="47c2a8b81aae47a8" providerId="LiveId" clId="{C515D4C6-52E7-4E77-89B0-F7360D6516C0}" dt="2021-05-01T13:16:19.445" v="972" actId="26606"/>
          <ac:spMkLst>
            <pc:docMk/>
            <pc:sldMk cId="719571206" sldId="286"/>
            <ac:spMk id="14" creationId="{C4285719-470E-454C-AF62-8323075F1F5B}"/>
          </ac:spMkLst>
        </pc:spChg>
        <pc:spChg chg="add">
          <ac:chgData name="Eric Glover" userId="47c2a8b81aae47a8" providerId="LiveId" clId="{C515D4C6-52E7-4E77-89B0-F7360D6516C0}" dt="2021-05-01T13:16:19.445" v="972" actId="26606"/>
          <ac:spMkLst>
            <pc:docMk/>
            <pc:sldMk cId="719571206" sldId="286"/>
            <ac:spMk id="16" creationId="{CD9FE4EF-C4D8-49A0-B2FF-81D8DB7D8A24}"/>
          </ac:spMkLst>
        </pc:spChg>
        <pc:spChg chg="add">
          <ac:chgData name="Eric Glover" userId="47c2a8b81aae47a8" providerId="LiveId" clId="{C515D4C6-52E7-4E77-89B0-F7360D6516C0}" dt="2021-05-01T13:16:19.445" v="972" actId="26606"/>
          <ac:spMkLst>
            <pc:docMk/>
            <pc:sldMk cId="719571206" sldId="286"/>
            <ac:spMk id="18" creationId="{4300840D-0A0B-4512-BACA-B439D5B9C57C}"/>
          </ac:spMkLst>
        </pc:spChg>
        <pc:spChg chg="add">
          <ac:chgData name="Eric Glover" userId="47c2a8b81aae47a8" providerId="LiveId" clId="{C515D4C6-52E7-4E77-89B0-F7360D6516C0}" dt="2021-05-01T13:16:19.445" v="972" actId="26606"/>
          <ac:spMkLst>
            <pc:docMk/>
            <pc:sldMk cId="719571206" sldId="286"/>
            <ac:spMk id="20" creationId="{D2B78728-A580-49A7-84F9-6EF6F583ADE0}"/>
          </ac:spMkLst>
        </pc:spChg>
        <pc:spChg chg="add">
          <ac:chgData name="Eric Glover" userId="47c2a8b81aae47a8" providerId="LiveId" clId="{C515D4C6-52E7-4E77-89B0-F7360D6516C0}" dt="2021-05-01T13:16:19.445" v="972" actId="26606"/>
          <ac:spMkLst>
            <pc:docMk/>
            <pc:sldMk cId="719571206" sldId="286"/>
            <ac:spMk id="22" creationId="{38FAA1A1-D861-433F-88FA-1E9D6FD31D11}"/>
          </ac:spMkLst>
        </pc:spChg>
        <pc:spChg chg="add">
          <ac:chgData name="Eric Glover" userId="47c2a8b81aae47a8" providerId="LiveId" clId="{C515D4C6-52E7-4E77-89B0-F7360D6516C0}" dt="2021-05-01T13:16:19.445" v="972" actId="26606"/>
          <ac:spMkLst>
            <pc:docMk/>
            <pc:sldMk cId="719571206" sldId="286"/>
            <ac:spMk id="24" creationId="{8D71EDA1-87BF-4D5D-AB79-F346FD19278A}"/>
          </ac:spMkLst>
        </pc:spChg>
      </pc:sldChg>
      <pc:sldChg chg="delSp del mod">
        <pc:chgData name="Eric Glover" userId="47c2a8b81aae47a8" providerId="LiveId" clId="{C515D4C6-52E7-4E77-89B0-F7360D6516C0}" dt="2021-05-01T11:47:33.266" v="3" actId="47"/>
        <pc:sldMkLst>
          <pc:docMk/>
          <pc:sldMk cId="430677984" sldId="306"/>
        </pc:sldMkLst>
        <pc:picChg chg="del">
          <ac:chgData name="Eric Glover" userId="47c2a8b81aae47a8" providerId="LiveId" clId="{C515D4C6-52E7-4E77-89B0-F7360D6516C0}" dt="2021-05-01T11:47:28.529" v="2" actId="478"/>
          <ac:picMkLst>
            <pc:docMk/>
            <pc:sldMk cId="430677984" sldId="306"/>
            <ac:picMk id="3" creationId="{BE3F98C4-F3BC-49BF-A802-FCA45F3A2C2A}"/>
          </ac:picMkLst>
        </pc:picChg>
      </pc:sldChg>
      <pc:sldChg chg="del">
        <pc:chgData name="Eric Glover" userId="47c2a8b81aae47a8" providerId="LiveId" clId="{C515D4C6-52E7-4E77-89B0-F7360D6516C0}" dt="2021-05-01T11:47:47.767" v="6" actId="47"/>
        <pc:sldMkLst>
          <pc:docMk/>
          <pc:sldMk cId="4042441328" sldId="331"/>
        </pc:sldMkLst>
      </pc:sldChg>
      <pc:sldChg chg="del">
        <pc:chgData name="Eric Glover" userId="47c2a8b81aae47a8" providerId="LiveId" clId="{C515D4C6-52E7-4E77-89B0-F7360D6516C0}" dt="2021-05-01T16:00:44.300" v="3827" actId="47"/>
        <pc:sldMkLst>
          <pc:docMk/>
          <pc:sldMk cId="1348437626" sldId="340"/>
        </pc:sldMkLst>
      </pc:sldChg>
      <pc:sldChg chg="del">
        <pc:chgData name="Eric Glover" userId="47c2a8b81aae47a8" providerId="LiveId" clId="{C515D4C6-52E7-4E77-89B0-F7360D6516C0}" dt="2021-05-01T11:47:18.525" v="1" actId="47"/>
        <pc:sldMkLst>
          <pc:docMk/>
          <pc:sldMk cId="934422129" sldId="364"/>
        </pc:sldMkLst>
      </pc:sldChg>
      <pc:sldChg chg="modSp del mod">
        <pc:chgData name="Eric Glover" userId="47c2a8b81aae47a8" providerId="LiveId" clId="{C515D4C6-52E7-4E77-89B0-F7360D6516C0}" dt="2021-05-01T17:19:13.743" v="5804" actId="47"/>
        <pc:sldMkLst>
          <pc:docMk/>
          <pc:sldMk cId="3069749266" sldId="366"/>
        </pc:sldMkLst>
        <pc:spChg chg="mod">
          <ac:chgData name="Eric Glover" userId="47c2a8b81aae47a8" providerId="LiveId" clId="{C515D4C6-52E7-4E77-89B0-F7360D6516C0}" dt="2021-05-01T17:18:13.336" v="5693" actId="6549"/>
          <ac:spMkLst>
            <pc:docMk/>
            <pc:sldMk cId="3069749266" sldId="366"/>
            <ac:spMk id="2" creationId="{14290237-B79B-4964-A589-B4AE42C51781}"/>
          </ac:spMkLst>
        </pc:spChg>
      </pc:sldChg>
      <pc:sldChg chg="addSp delSp modSp mod setBg delAnim modAnim">
        <pc:chgData name="Eric Glover" userId="47c2a8b81aae47a8" providerId="LiveId" clId="{C515D4C6-52E7-4E77-89B0-F7360D6516C0}" dt="2021-05-01T17:34:02.535" v="6347" actId="404"/>
        <pc:sldMkLst>
          <pc:docMk/>
          <pc:sldMk cId="2440525023" sldId="367"/>
        </pc:sldMkLst>
        <pc:spChg chg="mod ord">
          <ac:chgData name="Eric Glover" userId="47c2a8b81aae47a8" providerId="LiveId" clId="{C515D4C6-52E7-4E77-89B0-F7360D6516C0}" dt="2021-05-01T14:46:49.408" v="2259" actId="2711"/>
          <ac:spMkLst>
            <pc:docMk/>
            <pc:sldMk cId="2440525023" sldId="367"/>
            <ac:spMk id="3" creationId="{930830F8-9029-4B45-A638-0E29348F5AAB}"/>
          </ac:spMkLst>
        </pc:spChg>
        <pc:spChg chg="mod ord">
          <ac:chgData name="Eric Glover" userId="47c2a8b81aae47a8" providerId="LiveId" clId="{C515D4C6-52E7-4E77-89B0-F7360D6516C0}" dt="2021-05-01T17:34:02.535" v="6347" actId="404"/>
          <ac:spMkLst>
            <pc:docMk/>
            <pc:sldMk cId="2440525023" sldId="367"/>
            <ac:spMk id="4" creationId="{3557725F-5149-44D1-ACB7-626F0A6DFEE8}"/>
          </ac:spMkLst>
        </pc:spChg>
        <pc:spChg chg="mod">
          <ac:chgData name="Eric Glover" userId="47c2a8b81aae47a8" providerId="LiveId" clId="{C515D4C6-52E7-4E77-89B0-F7360D6516C0}" dt="2021-05-01T12:07:13.265" v="125" actId="26606"/>
          <ac:spMkLst>
            <pc:docMk/>
            <pc:sldMk cId="2440525023" sldId="367"/>
            <ac:spMk id="6" creationId="{96D35C99-2711-43DD-BCB2-069CC0259745}"/>
          </ac:spMkLst>
        </pc:spChg>
        <pc:spChg chg="del mod">
          <ac:chgData name="Eric Glover" userId="47c2a8b81aae47a8" providerId="LiveId" clId="{C515D4C6-52E7-4E77-89B0-F7360D6516C0}" dt="2021-05-01T12:01:45.105" v="105" actId="478"/>
          <ac:spMkLst>
            <pc:docMk/>
            <pc:sldMk cId="2440525023" sldId="367"/>
            <ac:spMk id="7" creationId="{171BDC59-AB62-4E3E-98ED-9552F438EE52}"/>
          </ac:spMkLst>
        </pc:spChg>
        <pc:spChg chg="mod ord">
          <ac:chgData name="Eric Glover" userId="47c2a8b81aae47a8" providerId="LiveId" clId="{C515D4C6-52E7-4E77-89B0-F7360D6516C0}" dt="2021-05-01T12:20:08.437" v="205" actId="1038"/>
          <ac:spMkLst>
            <pc:docMk/>
            <pc:sldMk cId="2440525023" sldId="367"/>
            <ac:spMk id="8" creationId="{67F5462F-1EAF-481E-9E06-460CAB3C384C}"/>
          </ac:spMkLst>
        </pc:spChg>
        <pc:spChg chg="del">
          <ac:chgData name="Eric Glover" userId="47c2a8b81aae47a8" providerId="LiveId" clId="{C515D4C6-52E7-4E77-89B0-F7360D6516C0}" dt="2021-05-01T11:57:09.969" v="13" actId="478"/>
          <ac:spMkLst>
            <pc:docMk/>
            <pc:sldMk cId="2440525023" sldId="367"/>
            <ac:spMk id="9" creationId="{DD2AF582-A8DF-4511-B716-B3997D68144D}"/>
          </ac:spMkLst>
        </pc:spChg>
        <pc:spChg chg="add mod">
          <ac:chgData name="Eric Glover" userId="47c2a8b81aae47a8" providerId="LiveId" clId="{C515D4C6-52E7-4E77-89B0-F7360D6516C0}" dt="2021-05-01T12:22:27.328" v="226" actId="207"/>
          <ac:spMkLst>
            <pc:docMk/>
            <pc:sldMk cId="2440525023" sldId="367"/>
            <ac:spMk id="10" creationId="{78DA685F-E35C-4250-8157-53064BE74FC1}"/>
          </ac:spMkLst>
        </pc:spChg>
        <pc:spChg chg="add mod">
          <ac:chgData name="Eric Glover" userId="47c2a8b81aae47a8" providerId="LiveId" clId="{C515D4C6-52E7-4E77-89B0-F7360D6516C0}" dt="2021-05-01T17:19:22.709" v="5806"/>
          <ac:spMkLst>
            <pc:docMk/>
            <pc:sldMk cId="2440525023" sldId="367"/>
            <ac:spMk id="11" creationId="{27A8950C-6A28-46DE-B208-C35887634C00}"/>
          </ac:spMkLst>
        </pc:spChg>
        <pc:spChg chg="add del">
          <ac:chgData name="Eric Glover" userId="47c2a8b81aae47a8" providerId="LiveId" clId="{C515D4C6-52E7-4E77-89B0-F7360D6516C0}" dt="2021-05-01T12:06:57.541" v="112" actId="26606"/>
          <ac:spMkLst>
            <pc:docMk/>
            <pc:sldMk cId="2440525023" sldId="367"/>
            <ac:spMk id="18" creationId="{201CC55D-ED54-4C5C-95E6-10947BD1103B}"/>
          </ac:spMkLst>
        </pc:spChg>
        <pc:spChg chg="add del">
          <ac:chgData name="Eric Glover" userId="47c2a8b81aae47a8" providerId="LiveId" clId="{C515D4C6-52E7-4E77-89B0-F7360D6516C0}" dt="2021-05-01T12:06:57.541" v="112" actId="26606"/>
          <ac:spMkLst>
            <pc:docMk/>
            <pc:sldMk cId="2440525023" sldId="367"/>
            <ac:spMk id="19" creationId="{3873B707-463F-40B0-8227-E8CC6C67EB25}"/>
          </ac:spMkLst>
        </pc:spChg>
        <pc:spChg chg="add del">
          <ac:chgData name="Eric Glover" userId="47c2a8b81aae47a8" providerId="LiveId" clId="{C515D4C6-52E7-4E77-89B0-F7360D6516C0}" dt="2021-05-01T12:06:57.541" v="112" actId="26606"/>
          <ac:spMkLst>
            <pc:docMk/>
            <pc:sldMk cId="2440525023" sldId="367"/>
            <ac:spMk id="21" creationId="{C13237C8-E62C-4F0D-A318-BD6FB6C2D138}"/>
          </ac:spMkLst>
        </pc:spChg>
        <pc:spChg chg="add del">
          <ac:chgData name="Eric Glover" userId="47c2a8b81aae47a8" providerId="LiveId" clId="{C515D4C6-52E7-4E77-89B0-F7360D6516C0}" dt="2021-05-01T12:06:57.541" v="112" actId="26606"/>
          <ac:spMkLst>
            <pc:docMk/>
            <pc:sldMk cId="2440525023" sldId="367"/>
            <ac:spMk id="23" creationId="{19C9EAEA-39D0-4B0E-A0EB-51E7B26740B1}"/>
          </ac:spMkLst>
        </pc:spChg>
        <pc:spChg chg="add del">
          <ac:chgData name="Eric Glover" userId="47c2a8b81aae47a8" providerId="LiveId" clId="{C515D4C6-52E7-4E77-89B0-F7360D6516C0}" dt="2021-05-01T12:07:01.238" v="114" actId="26606"/>
          <ac:spMkLst>
            <pc:docMk/>
            <pc:sldMk cId="2440525023" sldId="367"/>
            <ac:spMk id="25" creationId="{477CB8D1-5DCA-4F33-A14D-4098911306D8}"/>
          </ac:spMkLst>
        </pc:spChg>
        <pc:spChg chg="add del">
          <ac:chgData name="Eric Glover" userId="47c2a8b81aae47a8" providerId="LiveId" clId="{C515D4C6-52E7-4E77-89B0-F7360D6516C0}" dt="2021-05-01T12:07:01.238" v="114" actId="26606"/>
          <ac:spMkLst>
            <pc:docMk/>
            <pc:sldMk cId="2440525023" sldId="367"/>
            <ac:spMk id="26" creationId="{2FA7A195-03A4-44AB-A3D8-2507E2C94305}"/>
          </ac:spMkLst>
        </pc:spChg>
        <pc:spChg chg="add del">
          <ac:chgData name="Eric Glover" userId="47c2a8b81aae47a8" providerId="LiveId" clId="{C515D4C6-52E7-4E77-89B0-F7360D6516C0}" dt="2021-05-01T12:07:01.238" v="114" actId="26606"/>
          <ac:spMkLst>
            <pc:docMk/>
            <pc:sldMk cId="2440525023" sldId="367"/>
            <ac:spMk id="27" creationId="{8F235346-20CC-4981-B836-23ECF1F4E2A9}"/>
          </ac:spMkLst>
        </pc:spChg>
        <pc:spChg chg="add del">
          <ac:chgData name="Eric Glover" userId="47c2a8b81aae47a8" providerId="LiveId" clId="{C515D4C6-52E7-4E77-89B0-F7360D6516C0}" dt="2021-05-01T12:07:06.947" v="118" actId="26606"/>
          <ac:spMkLst>
            <pc:docMk/>
            <pc:sldMk cId="2440525023" sldId="367"/>
            <ac:spMk id="31" creationId="{E8A8EAB8-D2FF-444D-B34B-7D32F106AD0E}"/>
          </ac:spMkLst>
        </pc:spChg>
        <pc:spChg chg="add mod">
          <ac:chgData name="Eric Glover" userId="47c2a8b81aae47a8" providerId="LiveId" clId="{C515D4C6-52E7-4E77-89B0-F7360D6516C0}" dt="2021-05-01T12:22:57.387" v="278" actId="1036"/>
          <ac:spMkLst>
            <pc:docMk/>
            <pc:sldMk cId="2440525023" sldId="367"/>
            <ac:spMk id="33" creationId="{1EF38012-A0F9-4DCB-8B57-7EA8F5438E69}"/>
          </ac:spMkLst>
        </pc:spChg>
        <pc:spChg chg="add del">
          <ac:chgData name="Eric Glover" userId="47c2a8b81aae47a8" providerId="LiveId" clId="{C515D4C6-52E7-4E77-89B0-F7360D6516C0}" dt="2021-05-01T12:07:09.049" v="120" actId="26606"/>
          <ac:spMkLst>
            <pc:docMk/>
            <pc:sldMk cId="2440525023" sldId="367"/>
            <ac:spMk id="34" creationId="{D009D6D5-DAC2-4A8B-A17A-E206B9012D09}"/>
          </ac:spMkLst>
        </pc:spChg>
        <pc:spChg chg="add mod">
          <ac:chgData name="Eric Glover" userId="47c2a8b81aae47a8" providerId="LiveId" clId="{C515D4C6-52E7-4E77-89B0-F7360D6516C0}" dt="2021-05-01T12:23:10.498" v="338" actId="1035"/>
          <ac:spMkLst>
            <pc:docMk/>
            <pc:sldMk cId="2440525023" sldId="367"/>
            <ac:spMk id="35" creationId="{F22D978A-64DB-4DD3-A077-A95D25C2CE63}"/>
          </ac:spMkLst>
        </pc:spChg>
        <pc:spChg chg="add del">
          <ac:chgData name="Eric Glover" userId="47c2a8b81aae47a8" providerId="LiveId" clId="{C515D4C6-52E7-4E77-89B0-F7360D6516C0}" dt="2021-05-01T12:07:12.162" v="122" actId="26606"/>
          <ac:spMkLst>
            <pc:docMk/>
            <pc:sldMk cId="2440525023" sldId="367"/>
            <ac:spMk id="36" creationId="{146B3DF3-4614-46A9-9E5E-D14431DCC694}"/>
          </ac:spMkLst>
        </pc:spChg>
        <pc:grpChg chg="add del">
          <ac:chgData name="Eric Glover" userId="47c2a8b81aae47a8" providerId="LiveId" clId="{C515D4C6-52E7-4E77-89B0-F7360D6516C0}" dt="2021-05-01T12:06:57.541" v="112" actId="26606"/>
          <ac:grpSpMkLst>
            <pc:docMk/>
            <pc:sldMk cId="2440525023" sldId="367"/>
            <ac:grpSpMk id="20" creationId="{1DE889C7-FAD6-4397-98E2-05D503484459}"/>
          </ac:grpSpMkLst>
        </pc:grpChg>
        <pc:grpChg chg="add del">
          <ac:chgData name="Eric Glover" userId="47c2a8b81aae47a8" providerId="LiveId" clId="{C515D4C6-52E7-4E77-89B0-F7360D6516C0}" dt="2021-05-01T12:07:12.162" v="122" actId="26606"/>
          <ac:grpSpMkLst>
            <pc:docMk/>
            <pc:sldMk cId="2440525023" sldId="367"/>
            <ac:grpSpMk id="37" creationId="{96AF5BED-1831-4A88-91BC-55D58BF9F232}"/>
          </ac:grpSpMkLst>
        </pc:grpChg>
        <pc:picChg chg="add mod ord modCrop">
          <ac:chgData name="Eric Glover" userId="47c2a8b81aae47a8" providerId="LiveId" clId="{C515D4C6-52E7-4E77-89B0-F7360D6516C0}" dt="2021-05-01T12:22:36.040" v="229" actId="1076"/>
          <ac:picMkLst>
            <pc:docMk/>
            <pc:sldMk cId="2440525023" sldId="367"/>
            <ac:picMk id="5" creationId="{1D99929C-0C70-42D3-806C-506D8D1E575B}"/>
          </ac:picMkLst>
        </pc:picChg>
        <pc:picChg chg="add del">
          <ac:chgData name="Eric Glover" userId="47c2a8b81aae47a8" providerId="LiveId" clId="{C515D4C6-52E7-4E77-89B0-F7360D6516C0}" dt="2021-05-01T12:06:46.973" v="108" actId="26606"/>
          <ac:picMkLst>
            <pc:docMk/>
            <pc:sldMk cId="2440525023" sldId="367"/>
            <ac:picMk id="13" creationId="{54DDEBDD-D8BD-41A6-8A0D-B00E3768B0F9}"/>
          </ac:picMkLst>
        </pc:picChg>
        <pc:picChg chg="add del">
          <ac:chgData name="Eric Glover" userId="47c2a8b81aae47a8" providerId="LiveId" clId="{C515D4C6-52E7-4E77-89B0-F7360D6516C0}" dt="2021-05-01T12:07:13.258" v="124" actId="26606"/>
          <ac:picMkLst>
            <pc:docMk/>
            <pc:sldMk cId="2440525023" sldId="367"/>
            <ac:picMk id="40" creationId="{54DDEBDD-D8BD-41A6-8A0D-B00E3768B0F9}"/>
          </ac:picMkLst>
        </pc:picChg>
        <pc:cxnChg chg="add del">
          <ac:chgData name="Eric Glover" userId="47c2a8b81aae47a8" providerId="LiveId" clId="{C515D4C6-52E7-4E77-89B0-F7360D6516C0}" dt="2021-05-01T14:03:38.125" v="2114" actId="11529"/>
          <ac:cxnSpMkLst>
            <pc:docMk/>
            <pc:sldMk cId="2440525023" sldId="367"/>
            <ac:cxnSpMk id="12" creationId="{3A1E29D2-2E9B-404E-8BDF-D031DF4AE574}"/>
          </ac:cxnSpMkLst>
        </pc:cxnChg>
        <pc:cxnChg chg="add del">
          <ac:chgData name="Eric Glover" userId="47c2a8b81aae47a8" providerId="LiveId" clId="{C515D4C6-52E7-4E77-89B0-F7360D6516C0}" dt="2021-05-01T12:06:54.240" v="110" actId="26606"/>
          <ac:cxnSpMkLst>
            <pc:docMk/>
            <pc:sldMk cId="2440525023" sldId="367"/>
            <ac:cxnSpMk id="15" creationId="{A7F400EE-A8A5-48AF-B4D6-291B52C6F0B0}"/>
          </ac:cxnSpMkLst>
        </pc:cxnChg>
        <pc:cxnChg chg="add del">
          <ac:chgData name="Eric Glover" userId="47c2a8b81aae47a8" providerId="LiveId" clId="{C515D4C6-52E7-4E77-89B0-F7360D6516C0}" dt="2021-05-01T12:07:06.947" v="118" actId="26606"/>
          <ac:cxnSpMkLst>
            <pc:docMk/>
            <pc:sldMk cId="2440525023" sldId="367"/>
            <ac:cxnSpMk id="17" creationId="{F11AD06B-AB20-4097-8606-5DA00DBACE88}"/>
          </ac:cxnSpMkLst>
        </pc:cxnChg>
        <pc:cxnChg chg="add del">
          <ac:chgData name="Eric Glover" userId="47c2a8b81aae47a8" providerId="LiveId" clId="{C515D4C6-52E7-4E77-89B0-F7360D6516C0}" dt="2021-05-01T14:03:37.599" v="2113" actId="11529"/>
          <ac:cxnSpMkLst>
            <pc:docMk/>
            <pc:sldMk cId="2440525023" sldId="367"/>
            <ac:cxnSpMk id="22" creationId="{61343180-9892-4D93-A812-A999E46FF205}"/>
          </ac:cxnSpMkLst>
        </pc:cxnChg>
        <pc:cxnChg chg="add del">
          <ac:chgData name="Eric Glover" userId="47c2a8b81aae47a8" providerId="LiveId" clId="{C515D4C6-52E7-4E77-89B0-F7360D6516C0}" dt="2021-05-01T14:03:37.097" v="2112" actId="11529"/>
          <ac:cxnSpMkLst>
            <pc:docMk/>
            <pc:sldMk cId="2440525023" sldId="367"/>
            <ac:cxnSpMk id="28" creationId="{857E95F0-69E7-4CD7-98A3-2E956C265829}"/>
          </ac:cxnSpMkLst>
        </pc:cxnChg>
        <pc:cxnChg chg="add del">
          <ac:chgData name="Eric Glover" userId="47c2a8b81aae47a8" providerId="LiveId" clId="{C515D4C6-52E7-4E77-89B0-F7360D6516C0}" dt="2021-05-01T12:07:03.033" v="116" actId="26606"/>
          <ac:cxnSpMkLst>
            <pc:docMk/>
            <pc:sldMk cId="2440525023" sldId="367"/>
            <ac:cxnSpMk id="29" creationId="{E4A809D5-3600-46D4-A466-67F2349A54FB}"/>
          </ac:cxnSpMkLst>
        </pc:cxnChg>
        <pc:cxnChg chg="add del">
          <ac:chgData name="Eric Glover" userId="47c2a8b81aae47a8" providerId="LiveId" clId="{C515D4C6-52E7-4E77-89B0-F7360D6516C0}" dt="2021-05-01T12:07:06.947" v="118" actId="26606"/>
          <ac:cxnSpMkLst>
            <pc:docMk/>
            <pc:sldMk cId="2440525023" sldId="367"/>
            <ac:cxnSpMk id="32" creationId="{EEA38897-7BA3-4408-8083-3235339C4A60}"/>
          </ac:cxnSpMkLst>
        </pc:cxnChg>
        <pc:cxnChg chg="add mod">
          <ac:chgData name="Eric Glover" userId="47c2a8b81aae47a8" providerId="LiveId" clId="{C515D4C6-52E7-4E77-89B0-F7360D6516C0}" dt="2021-05-01T13:41:20.843" v="1325" actId="208"/>
          <ac:cxnSpMkLst>
            <pc:docMk/>
            <pc:sldMk cId="2440525023" sldId="367"/>
            <ac:cxnSpMk id="42" creationId="{A7F400EE-A8A5-48AF-B4D6-291B52C6F0B0}"/>
          </ac:cxnSpMkLst>
        </pc:cxnChg>
      </pc:sldChg>
      <pc:sldChg chg="del">
        <pc:chgData name="Eric Glover" userId="47c2a8b81aae47a8" providerId="LiveId" clId="{C515D4C6-52E7-4E77-89B0-F7360D6516C0}" dt="2021-05-01T11:47:47.767" v="6" actId="47"/>
        <pc:sldMkLst>
          <pc:docMk/>
          <pc:sldMk cId="3975777408" sldId="368"/>
        </pc:sldMkLst>
      </pc:sldChg>
      <pc:sldChg chg="del">
        <pc:chgData name="Eric Glover" userId="47c2a8b81aae47a8" providerId="LiveId" clId="{C515D4C6-52E7-4E77-89B0-F7360D6516C0}" dt="2021-05-01T11:47:47.767" v="6" actId="47"/>
        <pc:sldMkLst>
          <pc:docMk/>
          <pc:sldMk cId="3121689167" sldId="369"/>
        </pc:sldMkLst>
      </pc:sldChg>
      <pc:sldChg chg="del">
        <pc:chgData name="Eric Glover" userId="47c2a8b81aae47a8" providerId="LiveId" clId="{C515D4C6-52E7-4E77-89B0-F7360D6516C0}" dt="2021-05-01T11:47:47.767" v="6" actId="47"/>
        <pc:sldMkLst>
          <pc:docMk/>
          <pc:sldMk cId="2864495433" sldId="370"/>
        </pc:sldMkLst>
      </pc:sldChg>
      <pc:sldChg chg="del">
        <pc:chgData name="Eric Glover" userId="47c2a8b81aae47a8" providerId="LiveId" clId="{C515D4C6-52E7-4E77-89B0-F7360D6516C0}" dt="2021-05-01T11:47:47.767" v="6" actId="47"/>
        <pc:sldMkLst>
          <pc:docMk/>
          <pc:sldMk cId="1444523557" sldId="371"/>
        </pc:sldMkLst>
      </pc:sldChg>
      <pc:sldChg chg="del">
        <pc:chgData name="Eric Glover" userId="47c2a8b81aae47a8" providerId="LiveId" clId="{C515D4C6-52E7-4E77-89B0-F7360D6516C0}" dt="2021-05-01T11:47:47.767" v="6" actId="47"/>
        <pc:sldMkLst>
          <pc:docMk/>
          <pc:sldMk cId="36590296" sldId="372"/>
        </pc:sldMkLst>
      </pc:sldChg>
      <pc:sldChg chg="del">
        <pc:chgData name="Eric Glover" userId="47c2a8b81aae47a8" providerId="LiveId" clId="{C515D4C6-52E7-4E77-89B0-F7360D6516C0}" dt="2021-05-01T11:47:34.890" v="4" actId="47"/>
        <pc:sldMkLst>
          <pc:docMk/>
          <pc:sldMk cId="2057261060" sldId="374"/>
        </pc:sldMkLst>
      </pc:sldChg>
      <pc:sldChg chg="addSp delSp modSp add mod setBg">
        <pc:chgData name="Eric Glover" userId="47c2a8b81aae47a8" providerId="LiveId" clId="{C515D4C6-52E7-4E77-89B0-F7360D6516C0}" dt="2021-05-01T16:24:09.250" v="4055" actId="1038"/>
        <pc:sldMkLst>
          <pc:docMk/>
          <pc:sldMk cId="2889568146" sldId="375"/>
        </pc:sldMkLst>
        <pc:spChg chg="mod">
          <ac:chgData name="Eric Glover" userId="47c2a8b81aae47a8" providerId="LiveId" clId="{C515D4C6-52E7-4E77-89B0-F7360D6516C0}" dt="2021-05-01T16:14:18.133" v="3995" actId="1037"/>
          <ac:spMkLst>
            <pc:docMk/>
            <pc:sldMk cId="2889568146" sldId="375"/>
            <ac:spMk id="2" creationId="{14290237-B79B-4964-A589-B4AE42C51781}"/>
          </ac:spMkLst>
        </pc:spChg>
        <pc:spChg chg="mod">
          <ac:chgData name="Eric Glover" userId="47c2a8b81aae47a8" providerId="LiveId" clId="{C515D4C6-52E7-4E77-89B0-F7360D6516C0}" dt="2021-05-01T16:10:14.037" v="3964" actId="1036"/>
          <ac:spMkLst>
            <pc:docMk/>
            <pc:sldMk cId="2889568146" sldId="375"/>
            <ac:spMk id="4" creationId="{3C86A67E-440B-48F4-99DB-A7D68B8A1544}"/>
          </ac:spMkLst>
        </pc:spChg>
        <pc:spChg chg="mod">
          <ac:chgData name="Eric Glover" userId="47c2a8b81aae47a8" providerId="LiveId" clId="{C515D4C6-52E7-4E77-89B0-F7360D6516C0}" dt="2021-05-01T16:09:53.912" v="3949" actId="1038"/>
          <ac:spMkLst>
            <pc:docMk/>
            <pc:sldMk cId="2889568146" sldId="375"/>
            <ac:spMk id="5" creationId="{4DF6E862-2D08-4827-B115-A11A941EDEAA}"/>
          </ac:spMkLst>
        </pc:spChg>
        <pc:spChg chg="add del mod ord">
          <ac:chgData name="Eric Glover" userId="47c2a8b81aae47a8" providerId="LiveId" clId="{C515D4C6-52E7-4E77-89B0-F7360D6516C0}" dt="2021-05-01T16:17:15.855" v="4021" actId="478"/>
          <ac:spMkLst>
            <pc:docMk/>
            <pc:sldMk cId="2889568146" sldId="375"/>
            <ac:spMk id="6" creationId="{7DBCEF66-07BC-40D7-A27D-5BBC44849230}"/>
          </ac:spMkLst>
        </pc:spChg>
        <pc:spChg chg="add del mod ord">
          <ac:chgData name="Eric Glover" userId="47c2a8b81aae47a8" providerId="LiveId" clId="{C515D4C6-52E7-4E77-89B0-F7360D6516C0}" dt="2021-05-01T16:14:15.518" v="3994"/>
          <ac:spMkLst>
            <pc:docMk/>
            <pc:sldMk cId="2889568146" sldId="375"/>
            <ac:spMk id="7" creationId="{D3BFD603-CDA1-4C62-97EB-8D012C0CCF65}"/>
          </ac:spMkLst>
        </pc:spChg>
        <pc:picChg chg="del">
          <ac:chgData name="Eric Glover" userId="47c2a8b81aae47a8" providerId="LiveId" clId="{C515D4C6-52E7-4E77-89B0-F7360D6516C0}" dt="2021-05-01T16:00:52.507" v="3828" actId="478"/>
          <ac:picMkLst>
            <pc:docMk/>
            <pc:sldMk cId="2889568146" sldId="375"/>
            <ac:picMk id="3" creationId="{1CE6BAE9-6781-4CFA-AB08-0078C89DA3E6}"/>
          </ac:picMkLst>
        </pc:picChg>
        <pc:picChg chg="add del">
          <ac:chgData name="Eric Glover" userId="47c2a8b81aae47a8" providerId="LiveId" clId="{C515D4C6-52E7-4E77-89B0-F7360D6516C0}" dt="2021-05-01T16:18:07.508" v="4025" actId="478"/>
          <ac:picMkLst>
            <pc:docMk/>
            <pc:sldMk cId="2889568146" sldId="375"/>
            <ac:picMk id="10" creationId="{DDC9A983-912A-49A7-945D-828273DF1C35}"/>
          </ac:picMkLst>
        </pc:picChg>
        <pc:picChg chg="add del mod">
          <ac:chgData name="Eric Glover" userId="47c2a8b81aae47a8" providerId="LiveId" clId="{C515D4C6-52E7-4E77-89B0-F7360D6516C0}" dt="2021-05-01T16:20:28.977" v="4032" actId="478"/>
          <ac:picMkLst>
            <pc:docMk/>
            <pc:sldMk cId="2889568146" sldId="375"/>
            <ac:picMk id="12" creationId="{12AE46D7-1469-433F-9452-BBC2A14FEE23}"/>
          </ac:picMkLst>
        </pc:picChg>
        <pc:picChg chg="add mod">
          <ac:chgData name="Eric Glover" userId="47c2a8b81aae47a8" providerId="LiveId" clId="{C515D4C6-52E7-4E77-89B0-F7360D6516C0}" dt="2021-05-01T16:24:09.250" v="4055" actId="1038"/>
          <ac:picMkLst>
            <pc:docMk/>
            <pc:sldMk cId="2889568146" sldId="375"/>
            <ac:picMk id="14" creationId="{8750B0F8-1512-49E1-B1CC-F5868A976EDA}"/>
          </ac:picMkLst>
        </pc:picChg>
        <pc:picChg chg="add del">
          <ac:chgData name="Eric Glover" userId="47c2a8b81aae47a8" providerId="LiveId" clId="{C515D4C6-52E7-4E77-89B0-F7360D6516C0}" dt="2021-05-01T16:18:01.070" v="4023" actId="478"/>
          <ac:picMkLst>
            <pc:docMk/>
            <pc:sldMk cId="2889568146" sldId="375"/>
            <ac:picMk id="1026" creationId="{0C7190A7-07FC-4716-9F6A-F7C68BA6F688}"/>
          </ac:picMkLst>
        </pc:picChg>
      </pc:sldChg>
      <pc:sldChg chg="addSp delSp modSp new mod setBg setClrOvrMap">
        <pc:chgData name="Eric Glover" userId="47c2a8b81aae47a8" providerId="LiveId" clId="{C515D4C6-52E7-4E77-89B0-F7360D6516C0}" dt="2021-05-01T17:32:05.003" v="6297" actId="20577"/>
        <pc:sldMkLst>
          <pc:docMk/>
          <pc:sldMk cId="327244652" sldId="376"/>
        </pc:sldMkLst>
        <pc:spChg chg="add mod">
          <ac:chgData name="Eric Glover" userId="47c2a8b81aae47a8" providerId="LiveId" clId="{C515D4C6-52E7-4E77-89B0-F7360D6516C0}" dt="2021-05-01T17:32:05.003" v="6297" actId="20577"/>
          <ac:spMkLst>
            <pc:docMk/>
            <pc:sldMk cId="327244652" sldId="376"/>
            <ac:spMk id="3" creationId="{76324192-7803-4D56-ADEC-BA5BCFFD5BB5}"/>
          </ac:spMkLst>
        </pc:spChg>
        <pc:spChg chg="add del">
          <ac:chgData name="Eric Glover" userId="47c2a8b81aae47a8" providerId="LiveId" clId="{C515D4C6-52E7-4E77-89B0-F7360D6516C0}" dt="2021-05-01T17:25:23.406" v="5913" actId="26606"/>
          <ac:spMkLst>
            <pc:docMk/>
            <pc:sldMk cId="327244652" sldId="376"/>
            <ac:spMk id="7" creationId="{42A4FC2C-047E-45A5-965D-8E1E3BF09BC6}"/>
          </ac:spMkLst>
        </pc:spChg>
        <pc:spChg chg="add del">
          <ac:chgData name="Eric Glover" userId="47c2a8b81aae47a8" providerId="LiveId" clId="{C515D4C6-52E7-4E77-89B0-F7360D6516C0}" dt="2021-05-01T17:25:24.751" v="5915" actId="26606"/>
          <ac:spMkLst>
            <pc:docMk/>
            <pc:sldMk cId="327244652" sldId="376"/>
            <ac:spMk id="9" creationId="{B670DBD5-770C-4383-9F54-5B86E86BD5BB}"/>
          </ac:spMkLst>
        </pc:spChg>
        <pc:grpChg chg="add">
          <ac:chgData name="Eric Glover" userId="47c2a8b81aae47a8" providerId="LiveId" clId="{C515D4C6-52E7-4E77-89B0-F7360D6516C0}" dt="2021-05-01T17:25:27.854" v="5920" actId="26606"/>
          <ac:grpSpMkLst>
            <pc:docMk/>
            <pc:sldMk cId="327244652" sldId="376"/>
            <ac:grpSpMk id="4" creationId="{63737881-458F-40AD-B72B-B57D267DC423}"/>
          </ac:grpSpMkLst>
        </pc:grpChg>
        <pc:picChg chg="add mod">
          <ac:chgData name="Eric Glover" userId="47c2a8b81aae47a8" providerId="LiveId" clId="{C515D4C6-52E7-4E77-89B0-F7360D6516C0}" dt="2021-05-01T17:25:27.854" v="5920" actId="26606"/>
          <ac:picMkLst>
            <pc:docMk/>
            <pc:sldMk cId="327244652" sldId="376"/>
            <ac:picMk id="2" creationId="{C29FD22C-7497-48BF-8A62-DB18788F3FA7}"/>
          </ac:picMkLst>
        </pc:picChg>
      </pc:sldChg>
      <pc:sldChg chg="addSp delSp modSp add mod setBg delAnim modAnim">
        <pc:chgData name="Eric Glover" userId="47c2a8b81aae47a8" providerId="LiveId" clId="{C515D4C6-52E7-4E77-89B0-F7360D6516C0}" dt="2021-05-01T17:38:54.727" v="6422" actId="114"/>
        <pc:sldMkLst>
          <pc:docMk/>
          <pc:sldMk cId="582645504" sldId="377"/>
        </pc:sldMkLst>
        <pc:spChg chg="add mod">
          <ac:chgData name="Eric Glover" userId="47c2a8b81aae47a8" providerId="LiveId" clId="{C515D4C6-52E7-4E77-89B0-F7360D6516C0}" dt="2021-05-01T14:58:03.385" v="2373" actId="164"/>
          <ac:spMkLst>
            <pc:docMk/>
            <pc:sldMk cId="582645504" sldId="377"/>
            <ac:spMk id="2" creationId="{8AD979AA-BB76-49A1-AC23-D87B2C4F8097}"/>
          </ac:spMkLst>
        </pc:spChg>
        <pc:spChg chg="del">
          <ac:chgData name="Eric Glover" userId="47c2a8b81aae47a8" providerId="LiveId" clId="{C515D4C6-52E7-4E77-89B0-F7360D6516C0}" dt="2021-05-01T12:01:00.525" v="99" actId="478"/>
          <ac:spMkLst>
            <pc:docMk/>
            <pc:sldMk cId="582645504" sldId="377"/>
            <ac:spMk id="3" creationId="{930830F8-9029-4B45-A638-0E29348F5AAB}"/>
          </ac:spMkLst>
        </pc:spChg>
        <pc:spChg chg="mod">
          <ac:chgData name="Eric Glover" userId="47c2a8b81aae47a8" providerId="LiveId" clId="{C515D4C6-52E7-4E77-89B0-F7360D6516C0}" dt="2021-05-01T13:42:49.903" v="1362" actId="404"/>
          <ac:spMkLst>
            <pc:docMk/>
            <pc:sldMk cId="582645504" sldId="377"/>
            <ac:spMk id="4" creationId="{3557725F-5149-44D1-ACB7-626F0A6DFEE8}"/>
          </ac:spMkLst>
        </pc:spChg>
        <pc:spChg chg="add del mod">
          <ac:chgData name="Eric Glover" userId="47c2a8b81aae47a8" providerId="LiveId" clId="{C515D4C6-52E7-4E77-89B0-F7360D6516C0}" dt="2021-05-01T12:01:03.829" v="100" actId="478"/>
          <ac:spMkLst>
            <pc:docMk/>
            <pc:sldMk cId="582645504" sldId="377"/>
            <ac:spMk id="5" creationId="{6E54E7B9-E073-4A81-BB80-EDCB65E3BF71}"/>
          </ac:spMkLst>
        </pc:spChg>
        <pc:spChg chg="mod ord">
          <ac:chgData name="Eric Glover" userId="47c2a8b81aae47a8" providerId="LiveId" clId="{C515D4C6-52E7-4E77-89B0-F7360D6516C0}" dt="2021-05-01T13:30:55.987" v="1189" actId="1036"/>
          <ac:spMkLst>
            <pc:docMk/>
            <pc:sldMk cId="582645504" sldId="377"/>
            <ac:spMk id="6" creationId="{96D35C99-2711-43DD-BCB2-069CC0259745}"/>
          </ac:spMkLst>
        </pc:spChg>
        <pc:spChg chg="mod">
          <ac:chgData name="Eric Glover" userId="47c2a8b81aae47a8" providerId="LiveId" clId="{C515D4C6-52E7-4E77-89B0-F7360D6516C0}" dt="2021-05-01T17:38:54.727" v="6422" actId="114"/>
          <ac:spMkLst>
            <pc:docMk/>
            <pc:sldMk cId="582645504" sldId="377"/>
            <ac:spMk id="7" creationId="{171BDC59-AB62-4E3E-98ED-9552F438EE52}"/>
          </ac:spMkLst>
        </pc:spChg>
        <pc:spChg chg="mod ord">
          <ac:chgData name="Eric Glover" userId="47c2a8b81aae47a8" providerId="LiveId" clId="{C515D4C6-52E7-4E77-89B0-F7360D6516C0}" dt="2021-05-01T13:33:04.242" v="1201" actId="1037"/>
          <ac:spMkLst>
            <pc:docMk/>
            <pc:sldMk cId="582645504" sldId="377"/>
            <ac:spMk id="8" creationId="{67F5462F-1EAF-481E-9E06-460CAB3C384C}"/>
          </ac:spMkLst>
        </pc:spChg>
        <pc:spChg chg="add del mod">
          <ac:chgData name="Eric Glover" userId="47c2a8b81aae47a8" providerId="LiveId" clId="{C515D4C6-52E7-4E77-89B0-F7360D6516C0}" dt="2021-05-01T13:54:26.262" v="1967"/>
          <ac:spMkLst>
            <pc:docMk/>
            <pc:sldMk cId="582645504" sldId="377"/>
            <ac:spMk id="9" creationId="{1B5C4EB5-F67E-4983-A610-822726950810}"/>
          </ac:spMkLst>
        </pc:spChg>
        <pc:spChg chg="add del mod">
          <ac:chgData name="Eric Glover" userId="47c2a8b81aae47a8" providerId="LiveId" clId="{C515D4C6-52E7-4E77-89B0-F7360D6516C0}" dt="2021-05-01T16:35:49.775" v="4308" actId="478"/>
          <ac:spMkLst>
            <pc:docMk/>
            <pc:sldMk cId="582645504" sldId="377"/>
            <ac:spMk id="10" creationId="{D0866D24-A40C-4C5B-9596-5F3006341B9D}"/>
          </ac:spMkLst>
        </pc:spChg>
        <pc:spChg chg="add">
          <ac:chgData name="Eric Glover" userId="47c2a8b81aae47a8" providerId="LiveId" clId="{C515D4C6-52E7-4E77-89B0-F7360D6516C0}" dt="2021-05-01T13:16:02.171" v="971" actId="26606"/>
          <ac:spMkLst>
            <pc:docMk/>
            <pc:sldMk cId="582645504" sldId="377"/>
            <ac:spMk id="13" creationId="{1B15ED52-F352-441B-82BF-E0EA34836D08}"/>
          </ac:spMkLst>
        </pc:spChg>
        <pc:spChg chg="add">
          <ac:chgData name="Eric Glover" userId="47c2a8b81aae47a8" providerId="LiveId" clId="{C515D4C6-52E7-4E77-89B0-F7360D6516C0}" dt="2021-05-01T13:16:02.171" v="971" actId="26606"/>
          <ac:spMkLst>
            <pc:docMk/>
            <pc:sldMk cId="582645504" sldId="377"/>
            <ac:spMk id="15" creationId="{3B2E3793-BFE6-45A2-9B7B-E18844431C99}"/>
          </ac:spMkLst>
        </pc:spChg>
        <pc:spChg chg="add">
          <ac:chgData name="Eric Glover" userId="47c2a8b81aae47a8" providerId="LiveId" clId="{C515D4C6-52E7-4E77-89B0-F7360D6516C0}" dt="2021-05-01T13:16:02.171" v="971" actId="26606"/>
          <ac:spMkLst>
            <pc:docMk/>
            <pc:sldMk cId="582645504" sldId="377"/>
            <ac:spMk id="17" creationId="{BC4C4868-CB8F-4AF9-9CDB-8108F2C19B67}"/>
          </ac:spMkLst>
        </pc:spChg>
        <pc:spChg chg="add">
          <ac:chgData name="Eric Glover" userId="47c2a8b81aae47a8" providerId="LiveId" clId="{C515D4C6-52E7-4E77-89B0-F7360D6516C0}" dt="2021-05-01T13:16:02.171" v="971" actId="26606"/>
          <ac:spMkLst>
            <pc:docMk/>
            <pc:sldMk cId="582645504" sldId="377"/>
            <ac:spMk id="19" creationId="{375E0459-6403-40CD-989D-56A4407CA12E}"/>
          </ac:spMkLst>
        </pc:spChg>
        <pc:spChg chg="add">
          <ac:chgData name="Eric Glover" userId="47c2a8b81aae47a8" providerId="LiveId" clId="{C515D4C6-52E7-4E77-89B0-F7360D6516C0}" dt="2021-05-01T13:16:02.171" v="971" actId="26606"/>
          <ac:spMkLst>
            <pc:docMk/>
            <pc:sldMk cId="582645504" sldId="377"/>
            <ac:spMk id="21" creationId="{53E5B1A8-3AC9-4BD1-9BBC-78CA94F2D1BA}"/>
          </ac:spMkLst>
        </pc:spChg>
        <pc:grpChg chg="add del mod">
          <ac:chgData name="Eric Glover" userId="47c2a8b81aae47a8" providerId="LiveId" clId="{C515D4C6-52E7-4E77-89B0-F7360D6516C0}" dt="2021-05-01T16:35:49.775" v="4308" actId="478"/>
          <ac:grpSpMkLst>
            <pc:docMk/>
            <pc:sldMk cId="582645504" sldId="377"/>
            <ac:grpSpMk id="9" creationId="{D918C62C-C5AB-41C3-8A3D-21BF00AC198E}"/>
          </ac:grpSpMkLst>
        </pc:grpChg>
        <pc:picChg chg="add mod">
          <ac:chgData name="Eric Glover" userId="47c2a8b81aae47a8" providerId="LiveId" clId="{C515D4C6-52E7-4E77-89B0-F7360D6516C0}" dt="2021-05-01T15:59:36.750" v="3813" actId="208"/>
          <ac:picMkLst>
            <pc:docMk/>
            <pc:sldMk cId="582645504" sldId="377"/>
            <ac:picMk id="5" creationId="{6DF76106-CA17-4DA4-BBC5-431D2BD9AA46}"/>
          </ac:picMkLst>
        </pc:picChg>
        <pc:picChg chg="add del mod">
          <ac:chgData name="Eric Glover" userId="47c2a8b81aae47a8" providerId="LiveId" clId="{C515D4C6-52E7-4E77-89B0-F7360D6516C0}" dt="2021-05-01T13:57:38.751" v="2041" actId="478"/>
          <ac:picMkLst>
            <pc:docMk/>
            <pc:sldMk cId="582645504" sldId="377"/>
            <ac:picMk id="12" creationId="{7A833619-8857-4D13-8E03-0113E261D2AC}"/>
          </ac:picMkLst>
        </pc:picChg>
        <pc:picChg chg="add del mod">
          <ac:chgData name="Eric Glover" userId="47c2a8b81aae47a8" providerId="LiveId" clId="{C515D4C6-52E7-4E77-89B0-F7360D6516C0}" dt="2021-05-01T14:57:37.909" v="2367" actId="478"/>
          <ac:picMkLst>
            <pc:docMk/>
            <pc:sldMk cId="582645504" sldId="377"/>
            <ac:picMk id="18" creationId="{B64E5A89-7617-457A-AFB0-2103F4957931}"/>
          </ac:picMkLst>
        </pc:picChg>
        <pc:picChg chg="add del mod">
          <ac:chgData name="Eric Glover" userId="47c2a8b81aae47a8" providerId="LiveId" clId="{C515D4C6-52E7-4E77-89B0-F7360D6516C0}" dt="2021-05-01T13:57:36.995" v="2040" actId="478"/>
          <ac:picMkLst>
            <pc:docMk/>
            <pc:sldMk cId="582645504" sldId="377"/>
            <ac:picMk id="20" creationId="{EEDAFC42-79BD-4E07-A3CB-2BC9398089D5}"/>
          </ac:picMkLst>
        </pc:picChg>
      </pc:sldChg>
      <pc:sldChg chg="new del">
        <pc:chgData name="Eric Glover" userId="47c2a8b81aae47a8" providerId="LiveId" clId="{C515D4C6-52E7-4E77-89B0-F7360D6516C0}" dt="2021-05-01T11:59:51.114" v="56" actId="680"/>
        <pc:sldMkLst>
          <pc:docMk/>
          <pc:sldMk cId="2744774909" sldId="377"/>
        </pc:sldMkLst>
      </pc:sldChg>
      <pc:sldChg chg="addSp delSp modSp new mod setBg setClrOvrMap">
        <pc:chgData name="Eric Glover" userId="47c2a8b81aae47a8" providerId="LiveId" clId="{C515D4C6-52E7-4E77-89B0-F7360D6516C0}" dt="2021-05-01T17:19:34.405" v="5809" actId="207"/>
        <pc:sldMkLst>
          <pc:docMk/>
          <pc:sldMk cId="733034759" sldId="378"/>
        </pc:sldMkLst>
        <pc:spChg chg="mod">
          <ac:chgData name="Eric Glover" userId="47c2a8b81aae47a8" providerId="LiveId" clId="{C515D4C6-52E7-4E77-89B0-F7360D6516C0}" dt="2021-05-01T13:35:57.578" v="1246" actId="1036"/>
          <ac:spMkLst>
            <pc:docMk/>
            <pc:sldMk cId="733034759" sldId="378"/>
            <ac:spMk id="2" creationId="{67916942-F4A8-40C7-B519-0E58A86123E6}"/>
          </ac:spMkLst>
        </pc:spChg>
        <pc:spChg chg="add del mod">
          <ac:chgData name="Eric Glover" userId="47c2a8b81aae47a8" providerId="LiveId" clId="{C515D4C6-52E7-4E77-89B0-F7360D6516C0}" dt="2021-05-01T12:33:23.436" v="389" actId="26606"/>
          <ac:spMkLst>
            <pc:docMk/>
            <pc:sldMk cId="733034759" sldId="378"/>
            <ac:spMk id="3" creationId="{5E53D38A-C434-417D-A5FB-09241EB29F4F}"/>
          </ac:spMkLst>
        </pc:spChg>
        <pc:spChg chg="add mod ord">
          <ac:chgData name="Eric Glover" userId="47c2a8b81aae47a8" providerId="LiveId" clId="{C515D4C6-52E7-4E77-89B0-F7360D6516C0}" dt="2021-05-01T17:19:34.405" v="5809" actId="207"/>
          <ac:spMkLst>
            <pc:docMk/>
            <pc:sldMk cId="733034759" sldId="378"/>
            <ac:spMk id="6" creationId="{99AA4D84-48FF-48BD-867D-76CCC99C39D5}"/>
          </ac:spMkLst>
        </pc:spChg>
        <pc:spChg chg="add del mod">
          <ac:chgData name="Eric Glover" userId="47c2a8b81aae47a8" providerId="LiveId" clId="{C515D4C6-52E7-4E77-89B0-F7360D6516C0}" dt="2021-05-01T13:07:22.043" v="488" actId="478"/>
          <ac:spMkLst>
            <pc:docMk/>
            <pc:sldMk cId="733034759" sldId="378"/>
            <ac:spMk id="7" creationId="{3989200D-BD2B-4112-AF80-8F459C47E133}"/>
          </ac:spMkLst>
        </pc:spChg>
        <pc:spChg chg="add del">
          <ac:chgData name="Eric Glover" userId="47c2a8b81aae47a8" providerId="LiveId" clId="{C515D4C6-52E7-4E77-89B0-F7360D6516C0}" dt="2021-05-01T12:36:56.481" v="431" actId="26606"/>
          <ac:spMkLst>
            <pc:docMk/>
            <pc:sldMk cId="733034759" sldId="378"/>
            <ac:spMk id="8" creationId="{09588DA8-065E-4F6F-8EFD-43104AB2E0CF}"/>
          </ac:spMkLst>
        </pc:spChg>
        <pc:spChg chg="add del">
          <ac:chgData name="Eric Glover" userId="47c2a8b81aae47a8" providerId="LiveId" clId="{C515D4C6-52E7-4E77-89B0-F7360D6516C0}" dt="2021-05-01T12:36:56.481" v="431" actId="26606"/>
          <ac:spMkLst>
            <pc:docMk/>
            <pc:sldMk cId="733034759" sldId="378"/>
            <ac:spMk id="12" creationId="{CD9FE4EF-C4D8-49A0-B2FF-81D8DB7D8A24}"/>
          </ac:spMkLst>
        </pc:spChg>
        <pc:spChg chg="add del">
          <ac:chgData name="Eric Glover" userId="47c2a8b81aae47a8" providerId="LiveId" clId="{C515D4C6-52E7-4E77-89B0-F7360D6516C0}" dt="2021-05-01T12:36:56.481" v="431" actId="26606"/>
          <ac:spMkLst>
            <pc:docMk/>
            <pc:sldMk cId="733034759" sldId="378"/>
            <ac:spMk id="13" creationId="{C4285719-470E-454C-AF62-8323075F1F5B}"/>
          </ac:spMkLst>
        </pc:spChg>
        <pc:spChg chg="add del">
          <ac:chgData name="Eric Glover" userId="47c2a8b81aae47a8" providerId="LiveId" clId="{C515D4C6-52E7-4E77-89B0-F7360D6516C0}" dt="2021-05-01T12:36:56.481" v="431" actId="26606"/>
          <ac:spMkLst>
            <pc:docMk/>
            <pc:sldMk cId="733034759" sldId="378"/>
            <ac:spMk id="14" creationId="{4300840D-0A0B-4512-BACA-B439D5B9C57C}"/>
          </ac:spMkLst>
        </pc:spChg>
        <pc:spChg chg="add mod ord">
          <ac:chgData name="Eric Glover" userId="47c2a8b81aae47a8" providerId="LiveId" clId="{C515D4C6-52E7-4E77-89B0-F7360D6516C0}" dt="2021-05-01T13:40:21.560" v="1323" actId="948"/>
          <ac:spMkLst>
            <pc:docMk/>
            <pc:sldMk cId="733034759" sldId="378"/>
            <ac:spMk id="15" creationId="{5E53D38A-C434-417D-A5FB-09241EB29F4F}"/>
          </ac:spMkLst>
        </pc:spChg>
        <pc:spChg chg="add del">
          <ac:chgData name="Eric Glover" userId="47c2a8b81aae47a8" providerId="LiveId" clId="{C515D4C6-52E7-4E77-89B0-F7360D6516C0}" dt="2021-05-01T12:36:56.481" v="431" actId="26606"/>
          <ac:spMkLst>
            <pc:docMk/>
            <pc:sldMk cId="733034759" sldId="378"/>
            <ac:spMk id="16" creationId="{D2B78728-A580-49A7-84F9-6EF6F583ADE0}"/>
          </ac:spMkLst>
        </pc:spChg>
        <pc:spChg chg="add del">
          <ac:chgData name="Eric Glover" userId="47c2a8b81aae47a8" providerId="LiveId" clId="{C515D4C6-52E7-4E77-89B0-F7360D6516C0}" dt="2021-05-01T12:36:56.481" v="431" actId="26606"/>
          <ac:spMkLst>
            <pc:docMk/>
            <pc:sldMk cId="733034759" sldId="378"/>
            <ac:spMk id="18" creationId="{38FAA1A1-D861-433F-88FA-1E9D6FD31D11}"/>
          </ac:spMkLst>
        </pc:spChg>
        <pc:spChg chg="add del mod">
          <ac:chgData name="Eric Glover" userId="47c2a8b81aae47a8" providerId="LiveId" clId="{C515D4C6-52E7-4E77-89B0-F7360D6516C0}" dt="2021-05-01T12:36:56.481" v="431" actId="26606"/>
          <ac:spMkLst>
            <pc:docMk/>
            <pc:sldMk cId="733034759" sldId="378"/>
            <ac:spMk id="20" creationId="{8D71EDA1-87BF-4D5D-AB79-F346FD19278A}"/>
          </ac:spMkLst>
        </pc:spChg>
        <pc:spChg chg="add del">
          <ac:chgData name="Eric Glover" userId="47c2a8b81aae47a8" providerId="LiveId" clId="{C515D4C6-52E7-4E77-89B0-F7360D6516C0}" dt="2021-05-01T12:36:44.351" v="422" actId="26606"/>
          <ac:spMkLst>
            <pc:docMk/>
            <pc:sldMk cId="733034759" sldId="378"/>
            <ac:spMk id="23" creationId="{CF62D2A7-8207-488C-9F46-316BA81A16C8}"/>
          </ac:spMkLst>
        </pc:spChg>
        <pc:spChg chg="add del">
          <ac:chgData name="Eric Glover" userId="47c2a8b81aae47a8" providerId="LiveId" clId="{C515D4C6-52E7-4E77-89B0-F7360D6516C0}" dt="2021-05-01T12:36:52.638" v="426" actId="26606"/>
          <ac:spMkLst>
            <pc:docMk/>
            <pc:sldMk cId="733034759" sldId="378"/>
            <ac:spMk id="24" creationId="{CF62D2A7-8207-488C-9F46-316BA81A16C8}"/>
          </ac:spMkLst>
        </pc:spChg>
        <pc:spChg chg="add del">
          <ac:chgData name="Eric Glover" userId="47c2a8b81aae47a8" providerId="LiveId" clId="{C515D4C6-52E7-4E77-89B0-F7360D6516C0}" dt="2021-05-01T12:36:54.480" v="428" actId="26606"/>
          <ac:spMkLst>
            <pc:docMk/>
            <pc:sldMk cId="733034759" sldId="378"/>
            <ac:spMk id="26" creationId="{DB304A14-32D0-4873-B914-423ED7B8DAFD}"/>
          </ac:spMkLst>
        </pc:spChg>
        <pc:spChg chg="add del">
          <ac:chgData name="Eric Glover" userId="47c2a8b81aae47a8" providerId="LiveId" clId="{C515D4C6-52E7-4E77-89B0-F7360D6516C0}" dt="2021-05-01T12:36:16.997" v="410" actId="26606"/>
          <ac:spMkLst>
            <pc:docMk/>
            <pc:sldMk cId="733034759" sldId="378"/>
            <ac:spMk id="27" creationId="{1D460C86-854F-4FB3-ABC2-E823D8FEB9DB}"/>
          </ac:spMkLst>
        </pc:spChg>
        <pc:spChg chg="add del">
          <ac:chgData name="Eric Glover" userId="47c2a8b81aae47a8" providerId="LiveId" clId="{C515D4C6-52E7-4E77-89B0-F7360D6516C0}" dt="2021-05-01T12:36:16.997" v="410" actId="26606"/>
          <ac:spMkLst>
            <pc:docMk/>
            <pc:sldMk cId="733034759" sldId="378"/>
            <ac:spMk id="28" creationId="{DB304A14-32D0-4873-B914-423ED7B8DAFD}"/>
          </ac:spMkLst>
        </pc:spChg>
        <pc:spChg chg="add del">
          <ac:chgData name="Eric Glover" userId="47c2a8b81aae47a8" providerId="LiveId" clId="{C515D4C6-52E7-4E77-89B0-F7360D6516C0}" dt="2021-05-01T12:36:16.997" v="410" actId="26606"/>
          <ac:spMkLst>
            <pc:docMk/>
            <pc:sldMk cId="733034759" sldId="378"/>
            <ac:spMk id="29" creationId="{BB48116A-278A-4CC5-89D3-9DE8E8FF1245}"/>
          </ac:spMkLst>
        </pc:spChg>
        <pc:spChg chg="add del">
          <ac:chgData name="Eric Glover" userId="47c2a8b81aae47a8" providerId="LiveId" clId="{C515D4C6-52E7-4E77-89B0-F7360D6516C0}" dt="2021-05-01T12:36:54.480" v="428" actId="26606"/>
          <ac:spMkLst>
            <pc:docMk/>
            <pc:sldMk cId="733034759" sldId="378"/>
            <ac:spMk id="30" creationId="{1D460C86-854F-4FB3-ABC2-E823D8FEB9DB}"/>
          </ac:spMkLst>
        </pc:spChg>
        <pc:spChg chg="add del">
          <ac:chgData name="Eric Glover" userId="47c2a8b81aae47a8" providerId="LiveId" clId="{C515D4C6-52E7-4E77-89B0-F7360D6516C0}" dt="2021-05-01T12:36:20.846" v="412" actId="26606"/>
          <ac:spMkLst>
            <pc:docMk/>
            <pc:sldMk cId="733034759" sldId="378"/>
            <ac:spMk id="31" creationId="{7A5F0580-5EE9-419F-96EE-B6529EF6E7D0}"/>
          </ac:spMkLst>
        </pc:spChg>
        <pc:spChg chg="add del">
          <ac:chgData name="Eric Glover" userId="47c2a8b81aae47a8" providerId="LiveId" clId="{C515D4C6-52E7-4E77-89B0-F7360D6516C0}" dt="2021-05-01T12:36:20.846" v="412" actId="26606"/>
          <ac:spMkLst>
            <pc:docMk/>
            <pc:sldMk cId="733034759" sldId="378"/>
            <ac:spMk id="32" creationId="{8FC9BE17-9A7B-462D-AE50-3D8777387304}"/>
          </ac:spMkLst>
        </pc:spChg>
        <pc:spChg chg="add del">
          <ac:chgData name="Eric Glover" userId="47c2a8b81aae47a8" providerId="LiveId" clId="{C515D4C6-52E7-4E77-89B0-F7360D6516C0}" dt="2021-05-01T12:36:20.846" v="412" actId="26606"/>
          <ac:spMkLst>
            <pc:docMk/>
            <pc:sldMk cId="733034759" sldId="378"/>
            <ac:spMk id="33" creationId="{3EBE8569-6AEC-4B8C-8D53-2DE337CDBA65}"/>
          </ac:spMkLst>
        </pc:spChg>
        <pc:spChg chg="add del">
          <ac:chgData name="Eric Glover" userId="47c2a8b81aae47a8" providerId="LiveId" clId="{C515D4C6-52E7-4E77-89B0-F7360D6516C0}" dt="2021-05-01T12:36:20.846" v="412" actId="26606"/>
          <ac:spMkLst>
            <pc:docMk/>
            <pc:sldMk cId="733034759" sldId="378"/>
            <ac:spMk id="34" creationId="{55D4142C-5077-457F-A6AD-3FECFDB39685}"/>
          </ac:spMkLst>
        </pc:spChg>
        <pc:spChg chg="add del">
          <ac:chgData name="Eric Glover" userId="47c2a8b81aae47a8" providerId="LiveId" clId="{C515D4C6-52E7-4E77-89B0-F7360D6516C0}" dt="2021-05-01T12:36:54.480" v="428" actId="26606"/>
          <ac:spMkLst>
            <pc:docMk/>
            <pc:sldMk cId="733034759" sldId="378"/>
            <ac:spMk id="35" creationId="{BB48116A-278A-4CC5-89D3-9DE8E8FF1245}"/>
          </ac:spMkLst>
        </pc:spChg>
        <pc:spChg chg="add del">
          <ac:chgData name="Eric Glover" userId="47c2a8b81aae47a8" providerId="LiveId" clId="{C515D4C6-52E7-4E77-89B0-F7360D6516C0}" dt="2021-05-01T12:36:28.095" v="414" actId="26606"/>
          <ac:spMkLst>
            <pc:docMk/>
            <pc:sldMk cId="733034759" sldId="378"/>
            <ac:spMk id="36" creationId="{CF62D2A7-8207-488C-9F46-316BA81A16C8}"/>
          </ac:spMkLst>
        </pc:spChg>
        <pc:spChg chg="add del ord">
          <ac:chgData name="Eric Glover" userId="47c2a8b81aae47a8" providerId="LiveId" clId="{C515D4C6-52E7-4E77-89B0-F7360D6516C0}" dt="2021-05-01T12:41:08.974" v="460" actId="478"/>
          <ac:spMkLst>
            <pc:docMk/>
            <pc:sldMk cId="733034759" sldId="378"/>
            <ac:spMk id="39" creationId="{CF62D2A7-8207-488C-9F46-316BA81A16C8}"/>
          </ac:spMkLst>
        </pc:spChg>
        <pc:spChg chg="add del">
          <ac:chgData name="Eric Glover" userId="47c2a8b81aae47a8" providerId="LiveId" clId="{C515D4C6-52E7-4E77-89B0-F7360D6516C0}" dt="2021-05-01T13:07:33.699" v="490" actId="26606"/>
          <ac:spMkLst>
            <pc:docMk/>
            <pc:sldMk cId="733034759" sldId="378"/>
            <ac:spMk id="71" creationId="{CF62D2A7-8207-488C-9F46-316BA81A16C8}"/>
          </ac:spMkLst>
        </pc:spChg>
        <pc:spChg chg="add">
          <ac:chgData name="Eric Glover" userId="47c2a8b81aae47a8" providerId="LiveId" clId="{C515D4C6-52E7-4E77-89B0-F7360D6516C0}" dt="2021-05-01T13:07:33.702" v="491" actId="26606"/>
          <ac:spMkLst>
            <pc:docMk/>
            <pc:sldMk cId="733034759" sldId="378"/>
            <ac:spMk id="1028" creationId="{CF62D2A7-8207-488C-9F46-316BA81A16C8}"/>
          </ac:spMkLst>
        </pc:spChg>
        <pc:graphicFrameChg chg="add del">
          <ac:chgData name="Eric Glover" userId="47c2a8b81aae47a8" providerId="LiveId" clId="{C515D4C6-52E7-4E77-89B0-F7360D6516C0}" dt="2021-05-01T12:33:23.424" v="388" actId="26606"/>
          <ac:graphicFrameMkLst>
            <pc:docMk/>
            <pc:sldMk cId="733034759" sldId="378"/>
            <ac:graphicFrameMk id="5" creationId="{971EA395-4E74-402D-A37B-662C900D18E2}"/>
          </ac:graphicFrameMkLst>
        </pc:graphicFrameChg>
        <pc:picChg chg="add del mod ord modCrop">
          <ac:chgData name="Eric Glover" userId="47c2a8b81aae47a8" providerId="LiveId" clId="{C515D4C6-52E7-4E77-89B0-F7360D6516C0}" dt="2021-05-01T12:41:02.436" v="459" actId="478"/>
          <ac:picMkLst>
            <pc:docMk/>
            <pc:sldMk cId="733034759" sldId="378"/>
            <ac:picMk id="4" creationId="{2E6B410E-5094-4B1E-9C0F-766CBD19C194}"/>
          </ac:picMkLst>
        </pc:picChg>
        <pc:picChg chg="add del">
          <ac:chgData name="Eric Glover" userId="47c2a8b81aae47a8" providerId="LiveId" clId="{C515D4C6-52E7-4E77-89B0-F7360D6516C0}" dt="2021-05-01T12:33:23.424" v="388" actId="26606"/>
          <ac:picMkLst>
            <pc:docMk/>
            <pc:sldMk cId="733034759" sldId="378"/>
            <ac:picMk id="6" creationId="{082A13BC-1ABC-4844-9226-03FA1588FC7E}"/>
          </ac:picMkLst>
        </pc:picChg>
        <pc:picChg chg="add del">
          <ac:chgData name="Eric Glover" userId="47c2a8b81aae47a8" providerId="LiveId" clId="{C515D4C6-52E7-4E77-89B0-F7360D6516C0}" dt="2021-05-01T12:36:35.750" v="418" actId="26606"/>
          <ac:picMkLst>
            <pc:docMk/>
            <pc:sldMk cId="733034759" sldId="378"/>
            <ac:picMk id="22" creationId="{54DDEBDD-D8BD-41A6-8A0D-B00E3768B0F9}"/>
          </ac:picMkLst>
        </pc:picChg>
        <pc:picChg chg="add mod">
          <ac:chgData name="Eric Glover" userId="47c2a8b81aae47a8" providerId="LiveId" clId="{C515D4C6-52E7-4E77-89B0-F7360D6516C0}" dt="2021-05-01T13:07:33.702" v="491" actId="26606"/>
          <ac:picMkLst>
            <pc:docMk/>
            <pc:sldMk cId="733034759" sldId="378"/>
            <ac:picMk id="1026" creationId="{1625E7FD-BF94-4D5A-BAF0-AF8D86FA1C18}"/>
          </ac:picMkLst>
        </pc:picChg>
        <pc:cxnChg chg="add del">
          <ac:chgData name="Eric Glover" userId="47c2a8b81aae47a8" providerId="LiveId" clId="{C515D4C6-52E7-4E77-89B0-F7360D6516C0}" dt="2021-05-01T12:33:23.424" v="388" actId="26606"/>
          <ac:cxnSpMkLst>
            <pc:docMk/>
            <pc:sldMk cId="733034759" sldId="378"/>
            <ac:cxnSpMk id="10" creationId="{A7F400EE-A8A5-48AF-B4D6-291B52C6F0B0}"/>
          </ac:cxnSpMkLst>
        </pc:cxnChg>
        <pc:cxnChg chg="add del">
          <ac:chgData name="Eric Glover" userId="47c2a8b81aae47a8" providerId="LiveId" clId="{C515D4C6-52E7-4E77-89B0-F7360D6516C0}" dt="2021-05-01T12:36:13.768" v="408" actId="26606"/>
          <ac:cxnSpMkLst>
            <pc:docMk/>
            <pc:sldMk cId="733034759" sldId="378"/>
            <ac:cxnSpMk id="25" creationId="{A7F400EE-A8A5-48AF-B4D6-291B52C6F0B0}"/>
          </ac:cxnSpMkLst>
        </pc:cxnChg>
        <pc:cxnChg chg="add del">
          <ac:chgData name="Eric Glover" userId="47c2a8b81aae47a8" providerId="LiveId" clId="{C515D4C6-52E7-4E77-89B0-F7360D6516C0}" dt="2021-05-01T12:36:56.474" v="430" actId="26606"/>
          <ac:cxnSpMkLst>
            <pc:docMk/>
            <pc:sldMk cId="733034759" sldId="378"/>
            <ac:cxnSpMk id="37" creationId="{A7F400EE-A8A5-48AF-B4D6-291B52C6F0B0}"/>
          </ac:cxnSpMkLst>
        </pc:cxnChg>
      </pc:sldChg>
      <pc:sldChg chg="addSp delSp modSp add mod ord">
        <pc:chgData name="Eric Glover" userId="47c2a8b81aae47a8" providerId="LiveId" clId="{C515D4C6-52E7-4E77-89B0-F7360D6516C0}" dt="2021-05-01T17:19:46.815" v="5811" actId="207"/>
        <pc:sldMkLst>
          <pc:docMk/>
          <pc:sldMk cId="758686246" sldId="379"/>
        </pc:sldMkLst>
        <pc:spChg chg="del mod">
          <ac:chgData name="Eric Glover" userId="47c2a8b81aae47a8" providerId="LiveId" clId="{C515D4C6-52E7-4E77-89B0-F7360D6516C0}" dt="2021-05-01T14:05:01.841" v="2119" actId="478"/>
          <ac:spMkLst>
            <pc:docMk/>
            <pc:sldMk cId="758686246" sldId="379"/>
            <ac:spMk id="2" creationId="{10987DA9-24EA-4650-99A2-F06BB3318B59}"/>
          </ac:spMkLst>
        </pc:spChg>
        <pc:spChg chg="mod">
          <ac:chgData name="Eric Glover" userId="47c2a8b81aae47a8" providerId="LiveId" clId="{C515D4C6-52E7-4E77-89B0-F7360D6516C0}" dt="2021-05-01T14:51:26.156" v="2309" actId="115"/>
          <ac:spMkLst>
            <pc:docMk/>
            <pc:sldMk cId="758686246" sldId="379"/>
            <ac:spMk id="4" creationId="{9DBE536B-5A45-4FA1-A213-D2EFD94C4F93}"/>
          </ac:spMkLst>
        </pc:spChg>
        <pc:spChg chg="mod">
          <ac:chgData name="Eric Glover" userId="47c2a8b81aae47a8" providerId="LiveId" clId="{C515D4C6-52E7-4E77-89B0-F7360D6516C0}" dt="2021-05-01T14:39:56.873" v="2168" actId="1035"/>
          <ac:spMkLst>
            <pc:docMk/>
            <pc:sldMk cId="758686246" sldId="379"/>
            <ac:spMk id="6" creationId="{0D5B596B-725A-4D4E-919B-0D56FA2E43E7}"/>
          </ac:spMkLst>
        </pc:spChg>
        <pc:spChg chg="add mod">
          <ac:chgData name="Eric Glover" userId="47c2a8b81aae47a8" providerId="LiveId" clId="{C515D4C6-52E7-4E77-89B0-F7360D6516C0}" dt="2021-05-01T17:03:33.440" v="5149" actId="404"/>
          <ac:spMkLst>
            <pc:docMk/>
            <pc:sldMk cId="758686246" sldId="379"/>
            <ac:spMk id="13" creationId="{7D54512E-A87C-4761-B0CE-2EC881274178}"/>
          </ac:spMkLst>
        </pc:spChg>
        <pc:spChg chg="add mod">
          <ac:chgData name="Eric Glover" userId="47c2a8b81aae47a8" providerId="LiveId" clId="{C515D4C6-52E7-4E77-89B0-F7360D6516C0}" dt="2021-05-01T17:19:46.815" v="5811" actId="207"/>
          <ac:spMkLst>
            <pc:docMk/>
            <pc:sldMk cId="758686246" sldId="379"/>
            <ac:spMk id="15" creationId="{E8451CA9-E467-4B9A-B53F-1BBB2C417C5D}"/>
          </ac:spMkLst>
        </pc:spChg>
      </pc:sldChg>
      <pc:sldChg chg="addSp delSp modSp add mod ord delAnim modAnim">
        <pc:chgData name="Eric Glover" userId="47c2a8b81aae47a8" providerId="LiveId" clId="{C515D4C6-52E7-4E77-89B0-F7360D6516C0}" dt="2021-05-01T16:31:40.908" v="4253"/>
        <pc:sldMkLst>
          <pc:docMk/>
          <pc:sldMk cId="220387775" sldId="380"/>
        </pc:sldMkLst>
        <pc:spChg chg="mod">
          <ac:chgData name="Eric Glover" userId="47c2a8b81aae47a8" providerId="LiveId" clId="{C515D4C6-52E7-4E77-89B0-F7360D6516C0}" dt="2021-05-01T14:41:27.663" v="2205" actId="6549"/>
          <ac:spMkLst>
            <pc:docMk/>
            <pc:sldMk cId="220387775" sldId="380"/>
            <ac:spMk id="4" creationId="{3557725F-5149-44D1-ACB7-626F0A6DFEE8}"/>
          </ac:spMkLst>
        </pc:spChg>
        <pc:spChg chg="mod">
          <ac:chgData name="Eric Glover" userId="47c2a8b81aae47a8" providerId="LiveId" clId="{C515D4C6-52E7-4E77-89B0-F7360D6516C0}" dt="2021-05-01T16:30:37.543" v="4210" actId="1076"/>
          <ac:spMkLst>
            <pc:docMk/>
            <pc:sldMk cId="220387775" sldId="380"/>
            <ac:spMk id="7" creationId="{171BDC59-AB62-4E3E-98ED-9552F438EE52}"/>
          </ac:spMkLst>
        </pc:spChg>
        <pc:spChg chg="del">
          <ac:chgData name="Eric Glover" userId="47c2a8b81aae47a8" providerId="LiveId" clId="{C515D4C6-52E7-4E77-89B0-F7360D6516C0}" dt="2021-05-01T14:56:26.980" v="2351" actId="478"/>
          <ac:spMkLst>
            <pc:docMk/>
            <pc:sldMk cId="220387775" sldId="380"/>
            <ac:spMk id="10" creationId="{D0866D24-A40C-4C5B-9596-5F3006341B9D}"/>
          </ac:spMkLst>
        </pc:spChg>
        <pc:spChg chg="add mod">
          <ac:chgData name="Eric Glover" userId="47c2a8b81aae47a8" providerId="LiveId" clId="{C515D4C6-52E7-4E77-89B0-F7360D6516C0}" dt="2021-05-01T16:31:10.519" v="4250" actId="1036"/>
          <ac:spMkLst>
            <pc:docMk/>
            <pc:sldMk cId="220387775" sldId="380"/>
            <ac:spMk id="16" creationId="{1C1964F1-1531-4035-91A2-BF1B9724B573}"/>
          </ac:spMkLst>
        </pc:spChg>
        <pc:spChg chg="add mod">
          <ac:chgData name="Eric Glover" userId="47c2a8b81aae47a8" providerId="LiveId" clId="{C515D4C6-52E7-4E77-89B0-F7360D6516C0}" dt="2021-05-01T16:31:01.603" v="4238" actId="164"/>
          <ac:spMkLst>
            <pc:docMk/>
            <pc:sldMk cId="220387775" sldId="380"/>
            <ac:spMk id="20" creationId="{B83697B6-55E3-4EA2-A38D-56C1DBF04CD4}"/>
          </ac:spMkLst>
        </pc:spChg>
        <pc:grpChg chg="add mod">
          <ac:chgData name="Eric Glover" userId="47c2a8b81aae47a8" providerId="LiveId" clId="{C515D4C6-52E7-4E77-89B0-F7360D6516C0}" dt="2021-05-01T16:31:06.543" v="4248" actId="1037"/>
          <ac:grpSpMkLst>
            <pc:docMk/>
            <pc:sldMk cId="220387775" sldId="380"/>
            <ac:grpSpMk id="5" creationId="{AD556CA3-AF85-46FC-8D92-F24DA4CE8500}"/>
          </ac:grpSpMkLst>
        </pc:grpChg>
        <pc:picChg chg="add mod">
          <ac:chgData name="Eric Glover" userId="47c2a8b81aae47a8" providerId="LiveId" clId="{C515D4C6-52E7-4E77-89B0-F7360D6516C0}" dt="2021-05-01T16:31:01.603" v="4238" actId="164"/>
          <ac:picMkLst>
            <pc:docMk/>
            <pc:sldMk cId="220387775" sldId="380"/>
            <ac:picMk id="3" creationId="{F16F6F2B-4D42-4937-965D-BBC8D6833556}"/>
          </ac:picMkLst>
        </pc:picChg>
        <pc:picChg chg="del">
          <ac:chgData name="Eric Glover" userId="47c2a8b81aae47a8" providerId="LiveId" clId="{C515D4C6-52E7-4E77-89B0-F7360D6516C0}" dt="2021-05-01T14:56:28.064" v="2352" actId="478"/>
          <ac:picMkLst>
            <pc:docMk/>
            <pc:sldMk cId="220387775" sldId="380"/>
            <ac:picMk id="18" creationId="{B64E5A89-7617-457A-AFB0-2103F4957931}"/>
          </ac:picMkLst>
        </pc:picChg>
      </pc:sldChg>
      <pc:sldChg chg="addSp delSp modSp add mod delAnim modAnim">
        <pc:chgData name="Eric Glover" userId="47c2a8b81aae47a8" providerId="LiveId" clId="{C515D4C6-52E7-4E77-89B0-F7360D6516C0}" dt="2021-05-01T16:50:14.974" v="4633" actId="1076"/>
        <pc:sldMkLst>
          <pc:docMk/>
          <pc:sldMk cId="2617131880" sldId="381"/>
        </pc:sldMkLst>
        <pc:spChg chg="mod">
          <ac:chgData name="Eric Glover" userId="47c2a8b81aae47a8" providerId="LiveId" clId="{C515D4C6-52E7-4E77-89B0-F7360D6516C0}" dt="2021-05-01T16:50:14.974" v="4633" actId="1076"/>
          <ac:spMkLst>
            <pc:docMk/>
            <pc:sldMk cId="2617131880" sldId="381"/>
            <ac:spMk id="7" creationId="{171BDC59-AB62-4E3E-98ED-9552F438EE52}"/>
          </ac:spMkLst>
        </pc:spChg>
        <pc:spChg chg="del">
          <ac:chgData name="Eric Glover" userId="47c2a8b81aae47a8" providerId="LiveId" clId="{C515D4C6-52E7-4E77-89B0-F7360D6516C0}" dt="2021-05-01T15:00:24.744" v="2413" actId="478"/>
          <ac:spMkLst>
            <pc:docMk/>
            <pc:sldMk cId="2617131880" sldId="381"/>
            <ac:spMk id="10" creationId="{D0866D24-A40C-4C5B-9596-5F3006341B9D}"/>
          </ac:spMkLst>
        </pc:spChg>
        <pc:spChg chg="mod topLvl">
          <ac:chgData name="Eric Glover" userId="47c2a8b81aae47a8" providerId="LiveId" clId="{C515D4C6-52E7-4E77-89B0-F7360D6516C0}" dt="2021-05-01T15:40:10.947" v="3238" actId="1035"/>
          <ac:spMkLst>
            <pc:docMk/>
            <pc:sldMk cId="2617131880" sldId="381"/>
            <ac:spMk id="11" creationId="{D95B232E-B9DD-4464-B2D3-20A2E543F521}"/>
          </ac:spMkLst>
        </pc:spChg>
        <pc:spChg chg="mod topLvl">
          <ac:chgData name="Eric Glover" userId="47c2a8b81aae47a8" providerId="LiveId" clId="{C515D4C6-52E7-4E77-89B0-F7360D6516C0}" dt="2021-05-01T15:52:33.036" v="3639" actId="14100"/>
          <ac:spMkLst>
            <pc:docMk/>
            <pc:sldMk cId="2617131880" sldId="381"/>
            <ac:spMk id="12" creationId="{01270F97-497E-48B7-9076-673B83525F5E}"/>
          </ac:spMkLst>
        </pc:spChg>
        <pc:spChg chg="mod topLvl">
          <ac:chgData name="Eric Glover" userId="47c2a8b81aae47a8" providerId="LiveId" clId="{C515D4C6-52E7-4E77-89B0-F7360D6516C0}" dt="2021-05-01T15:40:10.947" v="3238" actId="1035"/>
          <ac:spMkLst>
            <pc:docMk/>
            <pc:sldMk cId="2617131880" sldId="381"/>
            <ac:spMk id="14" creationId="{7F87485E-AE85-4491-BBEC-8277456FDE24}"/>
          </ac:spMkLst>
        </pc:spChg>
        <pc:spChg chg="mod topLvl">
          <ac:chgData name="Eric Glover" userId="47c2a8b81aae47a8" providerId="LiveId" clId="{C515D4C6-52E7-4E77-89B0-F7360D6516C0}" dt="2021-05-01T15:52:33.036" v="3639" actId="14100"/>
          <ac:spMkLst>
            <pc:docMk/>
            <pc:sldMk cId="2617131880" sldId="381"/>
            <ac:spMk id="16" creationId="{D3B30F0B-B4BD-4578-982D-EECD9CA6E15E}"/>
          </ac:spMkLst>
        </pc:spChg>
        <pc:spChg chg="mod topLvl">
          <ac:chgData name="Eric Glover" userId="47c2a8b81aae47a8" providerId="LiveId" clId="{C515D4C6-52E7-4E77-89B0-F7360D6516C0}" dt="2021-05-01T15:40:10.947" v="3238" actId="1035"/>
          <ac:spMkLst>
            <pc:docMk/>
            <pc:sldMk cId="2617131880" sldId="381"/>
            <ac:spMk id="20" creationId="{72FC586B-EB56-46DA-AA4F-BE459AB2B5C1}"/>
          </ac:spMkLst>
        </pc:spChg>
        <pc:spChg chg="mod topLvl">
          <ac:chgData name="Eric Glover" userId="47c2a8b81aae47a8" providerId="LiveId" clId="{C515D4C6-52E7-4E77-89B0-F7360D6516C0}" dt="2021-05-01T15:52:33.036" v="3639" actId="14100"/>
          <ac:spMkLst>
            <pc:docMk/>
            <pc:sldMk cId="2617131880" sldId="381"/>
            <ac:spMk id="22" creationId="{F7ED44B0-FFEB-4A55-9B77-2A8FE2D8F0C9}"/>
          </ac:spMkLst>
        </pc:spChg>
        <pc:spChg chg="mod topLvl">
          <ac:chgData name="Eric Glover" userId="47c2a8b81aae47a8" providerId="LiveId" clId="{C515D4C6-52E7-4E77-89B0-F7360D6516C0}" dt="2021-05-01T15:40:10.947" v="3238" actId="1035"/>
          <ac:spMkLst>
            <pc:docMk/>
            <pc:sldMk cId="2617131880" sldId="381"/>
            <ac:spMk id="23" creationId="{C713EAD4-3BD2-47CB-A230-27546064AF04}"/>
          </ac:spMkLst>
        </pc:spChg>
        <pc:spChg chg="mod topLvl">
          <ac:chgData name="Eric Glover" userId="47c2a8b81aae47a8" providerId="LiveId" clId="{C515D4C6-52E7-4E77-89B0-F7360D6516C0}" dt="2021-05-01T15:52:33.036" v="3639" actId="14100"/>
          <ac:spMkLst>
            <pc:docMk/>
            <pc:sldMk cId="2617131880" sldId="381"/>
            <ac:spMk id="24" creationId="{B1B135A1-A573-45EA-91FE-C68CFAB00D69}"/>
          </ac:spMkLst>
        </pc:spChg>
        <pc:spChg chg="mod topLvl">
          <ac:chgData name="Eric Glover" userId="47c2a8b81aae47a8" providerId="LiveId" clId="{C515D4C6-52E7-4E77-89B0-F7360D6516C0}" dt="2021-05-01T15:40:10.947" v="3238" actId="1035"/>
          <ac:spMkLst>
            <pc:docMk/>
            <pc:sldMk cId="2617131880" sldId="381"/>
            <ac:spMk id="25" creationId="{6EFA0C1D-FCF3-4D0C-A07C-F548353D1880}"/>
          </ac:spMkLst>
        </pc:spChg>
        <pc:spChg chg="mod topLvl">
          <ac:chgData name="Eric Glover" userId="47c2a8b81aae47a8" providerId="LiveId" clId="{C515D4C6-52E7-4E77-89B0-F7360D6516C0}" dt="2021-05-01T15:52:33.036" v="3639" actId="14100"/>
          <ac:spMkLst>
            <pc:docMk/>
            <pc:sldMk cId="2617131880" sldId="381"/>
            <ac:spMk id="26" creationId="{CC016FA2-EB95-4090-B56A-FA953F28B901}"/>
          </ac:spMkLst>
        </pc:spChg>
        <pc:grpChg chg="del mod">
          <ac:chgData name="Eric Glover" userId="47c2a8b81aae47a8" providerId="LiveId" clId="{C515D4C6-52E7-4E77-89B0-F7360D6516C0}" dt="2021-05-01T15:21:04.048" v="2861" actId="165"/>
          <ac:grpSpMkLst>
            <pc:docMk/>
            <pc:sldMk cId="2617131880" sldId="381"/>
            <ac:grpSpMk id="9" creationId="{EA371D0D-6C97-4BAB-A337-0D83E1EE43C4}"/>
          </ac:grpSpMkLst>
        </pc:grpChg>
        <pc:graphicFrameChg chg="add del mod modGraphic">
          <ac:chgData name="Eric Glover" userId="47c2a8b81aae47a8" providerId="LiveId" clId="{C515D4C6-52E7-4E77-89B0-F7360D6516C0}" dt="2021-05-01T15:12:55.593" v="2757" actId="478"/>
          <ac:graphicFrameMkLst>
            <pc:docMk/>
            <pc:sldMk cId="2617131880" sldId="381"/>
            <ac:graphicFrameMk id="2" creationId="{F8B4A2BA-A01C-449D-B61E-9889FD2921AA}"/>
          </ac:graphicFrameMkLst>
        </pc:graphicFrameChg>
        <pc:graphicFrameChg chg="add del mod modGraphic">
          <ac:chgData name="Eric Glover" userId="47c2a8b81aae47a8" providerId="LiveId" clId="{C515D4C6-52E7-4E77-89B0-F7360D6516C0}" dt="2021-05-01T15:20:58.061" v="2860" actId="18245"/>
          <ac:graphicFrameMkLst>
            <pc:docMk/>
            <pc:sldMk cId="2617131880" sldId="381"/>
            <ac:graphicFrameMk id="5" creationId="{D1DE425E-53B0-4223-B981-0137CDCA5D30}"/>
          </ac:graphicFrameMkLst>
        </pc:graphicFrameChg>
        <pc:picChg chg="mod">
          <ac:chgData name="Eric Glover" userId="47c2a8b81aae47a8" providerId="LiveId" clId="{C515D4C6-52E7-4E77-89B0-F7360D6516C0}" dt="2021-05-01T16:50:14.974" v="4633" actId="1076"/>
          <ac:picMkLst>
            <pc:docMk/>
            <pc:sldMk cId="2617131880" sldId="381"/>
            <ac:picMk id="3" creationId="{F16F6F2B-4D42-4937-965D-BBC8D6833556}"/>
          </ac:picMkLst>
        </pc:picChg>
        <pc:picChg chg="del">
          <ac:chgData name="Eric Glover" userId="47c2a8b81aae47a8" providerId="LiveId" clId="{C515D4C6-52E7-4E77-89B0-F7360D6516C0}" dt="2021-05-01T15:00:28.785" v="2414" actId="478"/>
          <ac:picMkLst>
            <pc:docMk/>
            <pc:sldMk cId="2617131880" sldId="381"/>
            <ac:picMk id="18" creationId="{B64E5A89-7617-457A-AFB0-2103F4957931}"/>
          </ac:picMkLst>
        </pc:picChg>
      </pc:sldChg>
      <pc:sldChg chg="addSp delSp modSp add mod delAnim modAnim">
        <pc:chgData name="Eric Glover" userId="47c2a8b81aae47a8" providerId="LiveId" clId="{C515D4C6-52E7-4E77-89B0-F7360D6516C0}" dt="2021-05-01T15:56:38.219" v="3779"/>
        <pc:sldMkLst>
          <pc:docMk/>
          <pc:sldMk cId="665853944" sldId="382"/>
        </pc:sldMkLst>
        <pc:spChg chg="mod">
          <ac:chgData name="Eric Glover" userId="47c2a8b81aae47a8" providerId="LiveId" clId="{C515D4C6-52E7-4E77-89B0-F7360D6516C0}" dt="2021-05-01T15:54:42.063" v="3671" actId="20577"/>
          <ac:spMkLst>
            <pc:docMk/>
            <pc:sldMk cId="665853944" sldId="382"/>
            <ac:spMk id="7" creationId="{171BDC59-AB62-4E3E-98ED-9552F438EE52}"/>
          </ac:spMkLst>
        </pc:spChg>
        <pc:spChg chg="add mod ord">
          <ac:chgData name="Eric Glover" userId="47c2a8b81aae47a8" providerId="LiveId" clId="{C515D4C6-52E7-4E77-89B0-F7360D6516C0}" dt="2021-05-01T15:07:12.877" v="2570" actId="164"/>
          <ac:spMkLst>
            <pc:docMk/>
            <pc:sldMk cId="665853944" sldId="382"/>
            <ac:spMk id="9" creationId="{3999433D-15C0-4380-8A3C-E200A431FD7D}"/>
          </ac:spMkLst>
        </pc:spChg>
        <pc:spChg chg="del mod">
          <ac:chgData name="Eric Glover" userId="47c2a8b81aae47a8" providerId="LiveId" clId="{C515D4C6-52E7-4E77-89B0-F7360D6516C0}" dt="2021-05-01T15:07:20.316" v="2573" actId="478"/>
          <ac:spMkLst>
            <pc:docMk/>
            <pc:sldMk cId="665853944" sldId="382"/>
            <ac:spMk id="10" creationId="{D0866D24-A40C-4C5B-9596-5F3006341B9D}"/>
          </ac:spMkLst>
        </pc:spChg>
        <pc:spChg chg="add mod">
          <ac:chgData name="Eric Glover" userId="47c2a8b81aae47a8" providerId="LiveId" clId="{C515D4C6-52E7-4E77-89B0-F7360D6516C0}" dt="2021-05-01T15:56:25.217" v="3777" actId="1076"/>
          <ac:spMkLst>
            <pc:docMk/>
            <pc:sldMk cId="665853944" sldId="382"/>
            <ac:spMk id="20" creationId="{B6431065-AF67-4481-9904-3CF4A30ED818}"/>
          </ac:spMkLst>
        </pc:spChg>
        <pc:grpChg chg="add mod">
          <ac:chgData name="Eric Glover" userId="47c2a8b81aae47a8" providerId="LiveId" clId="{C515D4C6-52E7-4E77-89B0-F7360D6516C0}" dt="2021-05-01T15:09:22.485" v="2622" actId="1076"/>
          <ac:grpSpMkLst>
            <pc:docMk/>
            <pc:sldMk cId="665853944" sldId="382"/>
            <ac:grpSpMk id="11" creationId="{32493810-84BD-41FD-A0F1-64412F4F1F3E}"/>
          </ac:grpSpMkLst>
        </pc:grpChg>
        <pc:picChg chg="del">
          <ac:chgData name="Eric Glover" userId="47c2a8b81aae47a8" providerId="LiveId" clId="{C515D4C6-52E7-4E77-89B0-F7360D6516C0}" dt="2021-05-01T15:07:29.976" v="2576" actId="478"/>
          <ac:picMkLst>
            <pc:docMk/>
            <pc:sldMk cId="665853944" sldId="382"/>
            <ac:picMk id="3" creationId="{F16F6F2B-4D42-4937-965D-BBC8D6833556}"/>
          </ac:picMkLst>
        </pc:picChg>
        <pc:picChg chg="add mod ord">
          <ac:chgData name="Eric Glover" userId="47c2a8b81aae47a8" providerId="LiveId" clId="{C515D4C6-52E7-4E77-89B0-F7360D6516C0}" dt="2021-05-01T15:07:12.877" v="2570" actId="164"/>
          <ac:picMkLst>
            <pc:docMk/>
            <pc:sldMk cId="665853944" sldId="382"/>
            <ac:picMk id="5" creationId="{9188C9FB-114E-4E03-B4AC-796D289928B5}"/>
          </ac:picMkLst>
        </pc:picChg>
        <pc:picChg chg="del">
          <ac:chgData name="Eric Glover" userId="47c2a8b81aae47a8" providerId="LiveId" clId="{C515D4C6-52E7-4E77-89B0-F7360D6516C0}" dt="2021-05-01T15:07:19.008" v="2571" actId="478"/>
          <ac:picMkLst>
            <pc:docMk/>
            <pc:sldMk cId="665853944" sldId="382"/>
            <ac:picMk id="18" creationId="{B64E5A89-7617-457A-AFB0-2103F4957931}"/>
          </ac:picMkLst>
        </pc:picChg>
      </pc:sldChg>
      <pc:sldChg chg="addSp delSp modSp add mod delAnim modAnim">
        <pc:chgData name="Eric Glover" userId="47c2a8b81aae47a8" providerId="LiveId" clId="{C515D4C6-52E7-4E77-89B0-F7360D6516C0}" dt="2021-05-01T17:38:17.907" v="6421"/>
        <pc:sldMkLst>
          <pc:docMk/>
          <pc:sldMk cId="135670416" sldId="383"/>
        </pc:sldMkLst>
        <pc:spChg chg="mod">
          <ac:chgData name="Eric Glover" userId="47c2a8b81aae47a8" providerId="LiveId" clId="{C515D4C6-52E7-4E77-89B0-F7360D6516C0}" dt="2021-05-01T15:59:02.809" v="3812" actId="1036"/>
          <ac:spMkLst>
            <pc:docMk/>
            <pc:sldMk cId="135670416" sldId="383"/>
            <ac:spMk id="4" creationId="{3557725F-5149-44D1-ACB7-626F0A6DFEE8}"/>
          </ac:spMkLst>
        </pc:spChg>
        <pc:spChg chg="mod">
          <ac:chgData name="Eric Glover" userId="47c2a8b81aae47a8" providerId="LiveId" clId="{C515D4C6-52E7-4E77-89B0-F7360D6516C0}" dt="2021-05-01T17:20:59.358" v="5880" actId="1038"/>
          <ac:spMkLst>
            <pc:docMk/>
            <pc:sldMk cId="135670416" sldId="383"/>
            <ac:spMk id="7" creationId="{171BDC59-AB62-4E3E-98ED-9552F438EE52}"/>
          </ac:spMkLst>
        </pc:spChg>
        <pc:spChg chg="del topLvl">
          <ac:chgData name="Eric Glover" userId="47c2a8b81aae47a8" providerId="LiveId" clId="{C515D4C6-52E7-4E77-89B0-F7360D6516C0}" dt="2021-05-01T15:59:48.700" v="3814" actId="478"/>
          <ac:spMkLst>
            <pc:docMk/>
            <pc:sldMk cId="135670416" sldId="383"/>
            <ac:spMk id="9" creationId="{3999433D-15C0-4380-8A3C-E200A431FD7D}"/>
          </ac:spMkLst>
        </pc:spChg>
        <pc:spChg chg="mod">
          <ac:chgData name="Eric Glover" userId="47c2a8b81aae47a8" providerId="LiveId" clId="{C515D4C6-52E7-4E77-89B0-F7360D6516C0}" dt="2021-05-01T15:59:54.165" v="3816"/>
          <ac:spMkLst>
            <pc:docMk/>
            <pc:sldMk cId="135670416" sldId="383"/>
            <ac:spMk id="18" creationId="{068566DD-5330-48FA-BBE7-6B537645953A}"/>
          </ac:spMkLst>
        </pc:spChg>
        <pc:spChg chg="del mod">
          <ac:chgData name="Eric Glover" userId="47c2a8b81aae47a8" providerId="LiveId" clId="{C515D4C6-52E7-4E77-89B0-F7360D6516C0}" dt="2021-05-01T17:06:58.190" v="5245" actId="478"/>
          <ac:spMkLst>
            <pc:docMk/>
            <pc:sldMk cId="135670416" sldId="383"/>
            <ac:spMk id="20" creationId="{B6431065-AF67-4481-9904-3CF4A30ED818}"/>
          </ac:spMkLst>
        </pc:spChg>
        <pc:spChg chg="add del mod">
          <ac:chgData name="Eric Glover" userId="47c2a8b81aae47a8" providerId="LiveId" clId="{C515D4C6-52E7-4E77-89B0-F7360D6516C0}" dt="2021-05-01T17:14:20.967" v="5536" actId="21"/>
          <ac:spMkLst>
            <pc:docMk/>
            <pc:sldMk cId="135670416" sldId="383"/>
            <ac:spMk id="23" creationId="{B7C84C33-4612-4F55-84C8-902DDC7A0468}"/>
          </ac:spMkLst>
        </pc:spChg>
        <pc:spChg chg="mod">
          <ac:chgData name="Eric Glover" userId="47c2a8b81aae47a8" providerId="LiveId" clId="{C515D4C6-52E7-4E77-89B0-F7360D6516C0}" dt="2021-05-01T17:12:57.936" v="5445" actId="208"/>
          <ac:spMkLst>
            <pc:docMk/>
            <pc:sldMk cId="135670416" sldId="383"/>
            <ac:spMk id="26" creationId="{B5E5FDA1-E7C7-45FF-9AEB-3F5D840AC6D8}"/>
          </ac:spMkLst>
        </pc:spChg>
        <pc:spChg chg="mod">
          <ac:chgData name="Eric Glover" userId="47c2a8b81aae47a8" providerId="LiveId" clId="{C515D4C6-52E7-4E77-89B0-F7360D6516C0}" dt="2021-05-01T17:13:06.526" v="5447"/>
          <ac:spMkLst>
            <pc:docMk/>
            <pc:sldMk cId="135670416" sldId="383"/>
            <ac:spMk id="29" creationId="{8E7AE4D8-00A4-4F13-95A8-4B7B5255E783}"/>
          </ac:spMkLst>
        </pc:spChg>
        <pc:spChg chg="add mod">
          <ac:chgData name="Eric Glover" userId="47c2a8b81aae47a8" providerId="LiveId" clId="{C515D4C6-52E7-4E77-89B0-F7360D6516C0}" dt="2021-05-01T17:15:58.496" v="5635" actId="164"/>
          <ac:spMkLst>
            <pc:docMk/>
            <pc:sldMk cId="135670416" sldId="383"/>
            <ac:spMk id="31" creationId="{203C966C-5A4C-456A-81E5-629B498985B5}"/>
          </ac:spMkLst>
        </pc:spChg>
        <pc:grpChg chg="add mod">
          <ac:chgData name="Eric Glover" userId="47c2a8b81aae47a8" providerId="LiveId" clId="{C515D4C6-52E7-4E77-89B0-F7360D6516C0}" dt="2021-05-01T17:21:06.478" v="5891" actId="1036"/>
          <ac:grpSpMkLst>
            <pc:docMk/>
            <pc:sldMk cId="135670416" sldId="383"/>
            <ac:grpSpMk id="2" creationId="{80F2023C-EE71-4A12-93F1-46A8800E557D}"/>
          </ac:grpSpMkLst>
        </pc:grpChg>
        <pc:grpChg chg="del">
          <ac:chgData name="Eric Glover" userId="47c2a8b81aae47a8" providerId="LiveId" clId="{C515D4C6-52E7-4E77-89B0-F7360D6516C0}" dt="2021-05-01T15:59:48.700" v="3814" actId="478"/>
          <ac:grpSpMkLst>
            <pc:docMk/>
            <pc:sldMk cId="135670416" sldId="383"/>
            <ac:grpSpMk id="11" creationId="{32493810-84BD-41FD-A0F1-64412F4F1F3E}"/>
          </ac:grpSpMkLst>
        </pc:grpChg>
        <pc:grpChg chg="add del mod">
          <ac:chgData name="Eric Glover" userId="47c2a8b81aae47a8" providerId="LiveId" clId="{C515D4C6-52E7-4E77-89B0-F7360D6516C0}" dt="2021-05-01T17:13:02.601" v="5446" actId="478"/>
          <ac:grpSpMkLst>
            <pc:docMk/>
            <pc:sldMk cId="135670416" sldId="383"/>
            <ac:grpSpMk id="16" creationId="{6828ADBA-5684-4276-9F13-B0363280A88B}"/>
          </ac:grpSpMkLst>
        </pc:grpChg>
        <pc:grpChg chg="add mod">
          <ac:chgData name="Eric Glover" userId="47c2a8b81aae47a8" providerId="LiveId" clId="{C515D4C6-52E7-4E77-89B0-F7360D6516C0}" dt="2021-05-01T17:38:07.892" v="6418" actId="1035"/>
          <ac:grpSpMkLst>
            <pc:docMk/>
            <pc:sldMk cId="135670416" sldId="383"/>
            <ac:grpSpMk id="25" creationId="{8F1999BE-8B44-4A76-8437-305E25899994}"/>
          </ac:grpSpMkLst>
        </pc:grpChg>
        <pc:grpChg chg="add mod">
          <ac:chgData name="Eric Glover" userId="47c2a8b81aae47a8" providerId="LiveId" clId="{C515D4C6-52E7-4E77-89B0-F7360D6516C0}" dt="2021-05-01T17:20:59.358" v="5880" actId="1038"/>
          <ac:grpSpMkLst>
            <pc:docMk/>
            <pc:sldMk cId="135670416" sldId="383"/>
            <ac:grpSpMk id="28" creationId="{89150821-2D35-4A09-8310-78CE6C582089}"/>
          </ac:grpSpMkLst>
        </pc:grpChg>
        <pc:picChg chg="del topLvl">
          <ac:chgData name="Eric Glover" userId="47c2a8b81aae47a8" providerId="LiveId" clId="{C515D4C6-52E7-4E77-89B0-F7360D6516C0}" dt="2021-05-01T15:59:51.800" v="3815" actId="478"/>
          <ac:picMkLst>
            <pc:docMk/>
            <pc:sldMk cId="135670416" sldId="383"/>
            <ac:picMk id="5" creationId="{9188C9FB-114E-4E03-B4AC-796D289928B5}"/>
          </ac:picMkLst>
        </pc:picChg>
        <pc:picChg chg="mod">
          <ac:chgData name="Eric Glover" userId="47c2a8b81aae47a8" providerId="LiveId" clId="{C515D4C6-52E7-4E77-89B0-F7360D6516C0}" dt="2021-05-01T15:59:54.165" v="3816"/>
          <ac:picMkLst>
            <pc:docMk/>
            <pc:sldMk cId="135670416" sldId="383"/>
            <ac:picMk id="22" creationId="{E7BA6CD1-A0E4-414D-9A73-6C4873D98841}"/>
          </ac:picMkLst>
        </pc:picChg>
        <pc:picChg chg="add mod">
          <ac:chgData name="Eric Glover" userId="47c2a8b81aae47a8" providerId="LiveId" clId="{C515D4C6-52E7-4E77-89B0-F7360D6516C0}" dt="2021-05-01T17:21:20.438" v="5908" actId="1038"/>
          <ac:picMkLst>
            <pc:docMk/>
            <pc:sldMk cId="135670416" sldId="383"/>
            <ac:picMk id="24" creationId="{F783A469-710E-496B-98D7-DA86AE554B3F}"/>
          </ac:picMkLst>
        </pc:picChg>
        <pc:picChg chg="mod">
          <ac:chgData name="Eric Glover" userId="47c2a8b81aae47a8" providerId="LiveId" clId="{C515D4C6-52E7-4E77-89B0-F7360D6516C0}" dt="2021-05-01T17:21:41.921" v="5910" actId="208"/>
          <ac:picMkLst>
            <pc:docMk/>
            <pc:sldMk cId="135670416" sldId="383"/>
            <ac:picMk id="27" creationId="{75E339BE-DD28-4E68-AFAD-91D06D99E69B}"/>
          </ac:picMkLst>
        </pc:picChg>
        <pc:picChg chg="mod">
          <ac:chgData name="Eric Glover" userId="47c2a8b81aae47a8" providerId="LiveId" clId="{C515D4C6-52E7-4E77-89B0-F7360D6516C0}" dt="2021-05-01T17:21:34.344" v="5909" actId="208"/>
          <ac:picMkLst>
            <pc:docMk/>
            <pc:sldMk cId="135670416" sldId="383"/>
            <ac:picMk id="30" creationId="{BEA30749-274A-4984-A141-E06C79978C5C}"/>
          </ac:picMkLst>
        </pc:picChg>
      </pc:sldChg>
      <pc:sldChg chg="add del">
        <pc:chgData name="Eric Glover" userId="47c2a8b81aae47a8" providerId="LiveId" clId="{C515D4C6-52E7-4E77-89B0-F7360D6516C0}" dt="2021-05-01T15:53:53.372" v="3650" actId="47"/>
        <pc:sldMkLst>
          <pc:docMk/>
          <pc:sldMk cId="727761184" sldId="383"/>
        </pc:sldMkLst>
      </pc:sldChg>
      <pc:sldChg chg="modSp add mod modAnim">
        <pc:chgData name="Eric Glover" userId="47c2a8b81aae47a8" providerId="LiveId" clId="{C515D4C6-52E7-4E77-89B0-F7360D6516C0}" dt="2021-05-01T17:39:07.940" v="6424" actId="114"/>
        <pc:sldMkLst>
          <pc:docMk/>
          <pc:sldMk cId="860005756" sldId="384"/>
        </pc:sldMkLst>
        <pc:spChg chg="mod">
          <ac:chgData name="Eric Glover" userId="47c2a8b81aae47a8" providerId="LiveId" clId="{C515D4C6-52E7-4E77-89B0-F7360D6516C0}" dt="2021-05-01T17:39:07.940" v="6424" actId="114"/>
          <ac:spMkLst>
            <pc:docMk/>
            <pc:sldMk cId="860005756" sldId="384"/>
            <ac:spMk id="7" creationId="{171BDC59-AB62-4E3E-98ED-9552F438EE52}"/>
          </ac:spMkLst>
        </pc:spChg>
        <pc:spChg chg="mod">
          <ac:chgData name="Eric Glover" userId="47c2a8b81aae47a8" providerId="LiveId" clId="{C515D4C6-52E7-4E77-89B0-F7360D6516C0}" dt="2021-05-01T16:34:56.455" v="4299" actId="1035"/>
          <ac:spMkLst>
            <pc:docMk/>
            <pc:sldMk cId="860005756" sldId="384"/>
            <ac:spMk id="10" creationId="{D0866D24-A40C-4C5B-9596-5F3006341B9D}"/>
          </ac:spMkLst>
        </pc:spChg>
        <pc:grpChg chg="mod">
          <ac:chgData name="Eric Glover" userId="47c2a8b81aae47a8" providerId="LiveId" clId="{C515D4C6-52E7-4E77-89B0-F7360D6516C0}" dt="2021-05-01T16:34:56.455" v="4299" actId="1035"/>
          <ac:grpSpMkLst>
            <pc:docMk/>
            <pc:sldMk cId="860005756" sldId="384"/>
            <ac:grpSpMk id="9" creationId="{D918C62C-C5AB-41C3-8A3D-21BF00AC198E}"/>
          </ac:grpSpMkLst>
        </pc:grpChg>
      </pc:sldChg>
      <pc:sldChg chg="addSp modSp add mod ord">
        <pc:chgData name="Eric Glover" userId="47c2a8b81aae47a8" providerId="LiveId" clId="{C515D4C6-52E7-4E77-89B0-F7360D6516C0}" dt="2021-05-01T17:19:57.022" v="5813" actId="207"/>
        <pc:sldMkLst>
          <pc:docMk/>
          <pc:sldMk cId="3824755028" sldId="385"/>
        </pc:sldMkLst>
        <pc:spChg chg="mod">
          <ac:chgData name="Eric Glover" userId="47c2a8b81aae47a8" providerId="LiveId" clId="{C515D4C6-52E7-4E77-89B0-F7360D6516C0}" dt="2021-05-01T16:47:18.622" v="4571" actId="14838"/>
          <ac:spMkLst>
            <pc:docMk/>
            <pc:sldMk cId="3824755028" sldId="385"/>
            <ac:spMk id="4" creationId="{9DBE536B-5A45-4FA1-A213-D2EFD94C4F93}"/>
          </ac:spMkLst>
        </pc:spChg>
        <pc:spChg chg="mod">
          <ac:chgData name="Eric Glover" userId="47c2a8b81aae47a8" providerId="LiveId" clId="{C515D4C6-52E7-4E77-89B0-F7360D6516C0}" dt="2021-05-01T16:44:29.729" v="4507" actId="6549"/>
          <ac:spMkLst>
            <pc:docMk/>
            <pc:sldMk cId="3824755028" sldId="385"/>
            <ac:spMk id="6" creationId="{0D5B596B-725A-4D4E-919B-0D56FA2E43E7}"/>
          </ac:spMkLst>
        </pc:spChg>
        <pc:spChg chg="mod">
          <ac:chgData name="Eric Glover" userId="47c2a8b81aae47a8" providerId="LiveId" clId="{C515D4C6-52E7-4E77-89B0-F7360D6516C0}" dt="2021-05-01T17:03:40.520" v="5150" actId="404"/>
          <ac:spMkLst>
            <pc:docMk/>
            <pc:sldMk cId="3824755028" sldId="385"/>
            <ac:spMk id="13" creationId="{7D54512E-A87C-4761-B0CE-2EC881274178}"/>
          </ac:spMkLst>
        </pc:spChg>
        <pc:spChg chg="add mod">
          <ac:chgData name="Eric Glover" userId="47c2a8b81aae47a8" providerId="LiveId" clId="{C515D4C6-52E7-4E77-89B0-F7360D6516C0}" dt="2021-05-01T17:19:57.022" v="5813" actId="207"/>
          <ac:spMkLst>
            <pc:docMk/>
            <pc:sldMk cId="3824755028" sldId="385"/>
            <ac:spMk id="15" creationId="{713444AD-CF18-4590-8ECE-00D5D12A8ED1}"/>
          </ac:spMkLst>
        </pc:spChg>
      </pc:sldChg>
      <pc:sldChg chg="addSp delSp modSp add mod ord delAnim modAnim">
        <pc:chgData name="Eric Glover" userId="47c2a8b81aae47a8" providerId="LiveId" clId="{C515D4C6-52E7-4E77-89B0-F7360D6516C0}" dt="2021-05-01T17:37:34.356" v="6387"/>
        <pc:sldMkLst>
          <pc:docMk/>
          <pc:sldMk cId="3049134124" sldId="386"/>
        </pc:sldMkLst>
        <pc:spChg chg="mod">
          <ac:chgData name="Eric Glover" userId="47c2a8b81aae47a8" providerId="LiveId" clId="{C515D4C6-52E7-4E77-89B0-F7360D6516C0}" dt="2021-05-01T16:48:17.305" v="4604" actId="6549"/>
          <ac:spMkLst>
            <pc:docMk/>
            <pc:sldMk cId="3049134124" sldId="386"/>
            <ac:spMk id="4" creationId="{3557725F-5149-44D1-ACB7-626F0A6DFEE8}"/>
          </ac:spMkLst>
        </pc:spChg>
        <pc:spChg chg="mod">
          <ac:chgData name="Eric Glover" userId="47c2a8b81aae47a8" providerId="LiveId" clId="{C515D4C6-52E7-4E77-89B0-F7360D6516C0}" dt="2021-05-01T16:54:39.592" v="4805" actId="20577"/>
          <ac:spMkLst>
            <pc:docMk/>
            <pc:sldMk cId="3049134124" sldId="386"/>
            <ac:spMk id="7" creationId="{171BDC59-AB62-4E3E-98ED-9552F438EE52}"/>
          </ac:spMkLst>
        </pc:spChg>
        <pc:spChg chg="add mod">
          <ac:chgData name="Eric Glover" userId="47c2a8b81aae47a8" providerId="LiveId" clId="{C515D4C6-52E7-4E77-89B0-F7360D6516C0}" dt="2021-05-01T16:53:16.722" v="4767" actId="6549"/>
          <ac:spMkLst>
            <pc:docMk/>
            <pc:sldMk cId="3049134124" sldId="386"/>
            <ac:spMk id="11" creationId="{1DCAFD19-4B82-4E0C-9E01-17DA1F496C86}"/>
          </ac:spMkLst>
        </pc:spChg>
        <pc:spChg chg="add del mod">
          <ac:chgData name="Eric Glover" userId="47c2a8b81aae47a8" providerId="LiveId" clId="{C515D4C6-52E7-4E77-89B0-F7360D6516C0}" dt="2021-05-01T17:06:51.592" v="5244" actId="21"/>
          <ac:spMkLst>
            <pc:docMk/>
            <pc:sldMk cId="3049134124" sldId="386"/>
            <ac:spMk id="14" creationId="{9250C856-3C44-46FF-97CE-5C9364A65504}"/>
          </ac:spMkLst>
        </pc:spChg>
        <pc:spChg chg="add mod">
          <ac:chgData name="Eric Glover" userId="47c2a8b81aae47a8" providerId="LiveId" clId="{C515D4C6-52E7-4E77-89B0-F7360D6516C0}" dt="2021-05-01T17:14:24.389" v="5537"/>
          <ac:spMkLst>
            <pc:docMk/>
            <pc:sldMk cId="3049134124" sldId="386"/>
            <ac:spMk id="16" creationId="{517D5440-9B8E-4C83-B987-657BC0BAF02E}"/>
          </ac:spMkLst>
        </pc:spChg>
        <pc:grpChg chg="add mod">
          <ac:chgData name="Eric Glover" userId="47c2a8b81aae47a8" providerId="LiveId" clId="{C515D4C6-52E7-4E77-89B0-F7360D6516C0}" dt="2021-05-01T16:53:43.051" v="4786" actId="1036"/>
          <ac:grpSpMkLst>
            <pc:docMk/>
            <pc:sldMk cId="3049134124" sldId="386"/>
            <ac:grpSpMk id="2" creationId="{A2BBB665-6B58-4BEA-B85B-E371E6F14A37}"/>
          </ac:grpSpMkLst>
        </pc:grpChg>
        <pc:picChg chg="add mod">
          <ac:chgData name="Eric Glover" userId="47c2a8b81aae47a8" providerId="LiveId" clId="{C515D4C6-52E7-4E77-89B0-F7360D6516C0}" dt="2021-05-01T16:52:39.086" v="4694" actId="164"/>
          <ac:picMkLst>
            <pc:docMk/>
            <pc:sldMk cId="3049134124" sldId="386"/>
            <ac:picMk id="12" creationId="{61079394-3964-41D1-A883-2D22DF9E8B72}"/>
          </ac:picMkLst>
        </pc:picChg>
      </pc:sldChg>
      <pc:sldChg chg="delSp modSp add mod modAnim">
        <pc:chgData name="Eric Glover" userId="47c2a8b81aae47a8" providerId="LiveId" clId="{C515D4C6-52E7-4E77-89B0-F7360D6516C0}" dt="2021-05-01T17:37:48.200" v="6388"/>
        <pc:sldMkLst>
          <pc:docMk/>
          <pc:sldMk cId="1195908170" sldId="387"/>
        </pc:sldMkLst>
        <pc:spChg chg="mod">
          <ac:chgData name="Eric Glover" userId="47c2a8b81aae47a8" providerId="LiveId" clId="{C515D4C6-52E7-4E77-89B0-F7360D6516C0}" dt="2021-05-01T17:05:52.311" v="5229" actId="6549"/>
          <ac:spMkLst>
            <pc:docMk/>
            <pc:sldMk cId="1195908170" sldId="387"/>
            <ac:spMk id="4" creationId="{3557725F-5149-44D1-ACB7-626F0A6DFEE8}"/>
          </ac:spMkLst>
        </pc:spChg>
        <pc:spChg chg="mod">
          <ac:chgData name="Eric Glover" userId="47c2a8b81aae47a8" providerId="LiveId" clId="{C515D4C6-52E7-4E77-89B0-F7360D6516C0}" dt="2021-05-01T17:20:35.422" v="5831" actId="1036"/>
          <ac:spMkLst>
            <pc:docMk/>
            <pc:sldMk cId="1195908170" sldId="387"/>
            <ac:spMk id="7" creationId="{171BDC59-AB62-4E3E-98ED-9552F438EE52}"/>
          </ac:spMkLst>
        </pc:spChg>
        <pc:spChg chg="del">
          <ac:chgData name="Eric Glover" userId="47c2a8b81aae47a8" providerId="LiveId" clId="{C515D4C6-52E7-4E77-89B0-F7360D6516C0}" dt="2021-05-01T17:05:24.998" v="5165" actId="478"/>
          <ac:spMkLst>
            <pc:docMk/>
            <pc:sldMk cId="1195908170" sldId="387"/>
            <ac:spMk id="11" creationId="{1DCAFD19-4B82-4E0C-9E01-17DA1F496C86}"/>
          </ac:spMkLst>
        </pc:spChg>
        <pc:picChg chg="del">
          <ac:chgData name="Eric Glover" userId="47c2a8b81aae47a8" providerId="LiveId" clId="{C515D4C6-52E7-4E77-89B0-F7360D6516C0}" dt="2021-05-01T17:05:23.125" v="5164" actId="478"/>
          <ac:picMkLst>
            <pc:docMk/>
            <pc:sldMk cId="1195908170" sldId="387"/>
            <ac:picMk id="12" creationId="{61079394-3964-41D1-A883-2D22DF9E8B72}"/>
          </ac:picMkLst>
        </pc:picChg>
      </pc:sldChg>
      <pc:sldChg chg="addSp modSp add mod ord">
        <pc:chgData name="Eric Glover" userId="47c2a8b81aae47a8" providerId="LiveId" clId="{C515D4C6-52E7-4E77-89B0-F7360D6516C0}" dt="2021-05-01T17:20:03.483" v="5815" actId="207"/>
        <pc:sldMkLst>
          <pc:docMk/>
          <pc:sldMk cId="1200081026" sldId="388"/>
        </pc:sldMkLst>
        <pc:spChg chg="mod">
          <ac:chgData name="Eric Glover" userId="47c2a8b81aae47a8" providerId="LiveId" clId="{C515D4C6-52E7-4E77-89B0-F7360D6516C0}" dt="2021-05-01T17:02:49.771" v="5128" actId="14838"/>
          <ac:spMkLst>
            <pc:docMk/>
            <pc:sldMk cId="1200081026" sldId="388"/>
            <ac:spMk id="4" creationId="{9DBE536B-5A45-4FA1-A213-D2EFD94C4F93}"/>
          </ac:spMkLst>
        </pc:spChg>
        <pc:spChg chg="mod">
          <ac:chgData name="Eric Glover" userId="47c2a8b81aae47a8" providerId="LiveId" clId="{C515D4C6-52E7-4E77-89B0-F7360D6516C0}" dt="2021-05-01T16:59:51.004" v="5077" actId="6549"/>
          <ac:spMkLst>
            <pc:docMk/>
            <pc:sldMk cId="1200081026" sldId="388"/>
            <ac:spMk id="6" creationId="{0D5B596B-725A-4D4E-919B-0D56FA2E43E7}"/>
          </ac:spMkLst>
        </pc:spChg>
        <pc:spChg chg="mod">
          <ac:chgData name="Eric Glover" userId="47c2a8b81aae47a8" providerId="LiveId" clId="{C515D4C6-52E7-4E77-89B0-F7360D6516C0}" dt="2021-05-01T17:03:47.199" v="5152" actId="27636"/>
          <ac:spMkLst>
            <pc:docMk/>
            <pc:sldMk cId="1200081026" sldId="388"/>
            <ac:spMk id="13" creationId="{7D54512E-A87C-4761-B0CE-2EC881274178}"/>
          </ac:spMkLst>
        </pc:spChg>
        <pc:spChg chg="add mod">
          <ac:chgData name="Eric Glover" userId="47c2a8b81aae47a8" providerId="LiveId" clId="{C515D4C6-52E7-4E77-89B0-F7360D6516C0}" dt="2021-05-01T17:20:03.483" v="5815" actId="207"/>
          <ac:spMkLst>
            <pc:docMk/>
            <pc:sldMk cId="1200081026" sldId="388"/>
            <ac:spMk id="15" creationId="{04019B96-3F1C-43DA-B86C-7FE0680A3D49}"/>
          </ac:spMkLst>
        </pc:spChg>
      </pc:sldChg>
      <pc:sldChg chg="add del setBg">
        <pc:chgData name="Eric Glover" userId="47c2a8b81aae47a8" providerId="LiveId" clId="{C515D4C6-52E7-4E77-89B0-F7360D6516C0}" dt="2021-05-01T17:17:14.232" v="5674" actId="47"/>
        <pc:sldMkLst>
          <pc:docMk/>
          <pc:sldMk cId="2303314317" sldId="389"/>
        </pc:sldMkLst>
      </pc:sldChg>
      <pc:sldChg chg="modSp add mod ord">
        <pc:chgData name="Eric Glover" userId="47c2a8b81aae47a8" providerId="LiveId" clId="{C515D4C6-52E7-4E77-89B0-F7360D6516C0}" dt="2021-05-01T17:18:59.463" v="5803" actId="1037"/>
        <pc:sldMkLst>
          <pc:docMk/>
          <pc:sldMk cId="3429495880" sldId="390"/>
        </pc:sldMkLst>
        <pc:spChg chg="mod">
          <ac:chgData name="Eric Glover" userId="47c2a8b81aae47a8" providerId="LiveId" clId="{C515D4C6-52E7-4E77-89B0-F7360D6516C0}" dt="2021-05-01T17:18:59.463" v="5803" actId="1037"/>
          <ac:spMkLst>
            <pc:docMk/>
            <pc:sldMk cId="3429495880" sldId="390"/>
            <ac:spMk id="2" creationId="{14290237-B79B-4964-A589-B4AE42C517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9009D-4988-4CD0-A6FA-9025D11266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93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1D9C6-9896-4882-800E-CAE0673EAD5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54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DD91A-B494-4041-9D33-BBB2988F409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70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90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F80FB-928D-46A2-9F1C-831DF21D82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758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8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1F348-5451-4214-94CF-1C130105263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5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447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84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06372-A41A-46FD-BF61-E81E0D0856C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62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1A664-11AD-433E-AC06-B7A78DADE01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8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Page | </a:t>
            </a:r>
            <a:fld id="{525D6D22-F3CC-406C-AB7C-C30BB762FC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52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75000"/>
              </a:schemeClr>
            </a:gs>
            <a:gs pos="0">
              <a:schemeClr val="tx1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6A67E-440B-48F4-99DB-A7D68B8A1544}"/>
              </a:ext>
            </a:extLst>
          </p:cNvPr>
          <p:cNvSpPr txBox="1"/>
          <p:nvPr/>
        </p:nvSpPr>
        <p:spPr>
          <a:xfrm rot="21600000">
            <a:off x="234907" y="-633093"/>
            <a:ext cx="11734800" cy="36048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166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IN</a:t>
            </a:r>
            <a:r>
              <a:rPr lang="en-US" sz="88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sz="72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owered Discipleship</a:t>
            </a:r>
            <a:endParaRPr lang="en-US" sz="9600" b="1" i="1" cap="small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6E862-2D08-4827-B115-A11A941EDEAA}"/>
              </a:ext>
            </a:extLst>
          </p:cNvPr>
          <p:cNvSpPr txBox="1"/>
          <p:nvPr/>
        </p:nvSpPr>
        <p:spPr>
          <a:xfrm rot="21600000">
            <a:off x="958543" y="2448579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pc="300" dirty="0">
                <a:solidFill>
                  <a:schemeClr val="bg1"/>
                </a:solidFill>
                <a:latin typeface="Segoe Print" panose="02000600000000000000" pitchFamily="2" charset="0"/>
              </a:rPr>
              <a:t>An Inductive Study of the Book of Acts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C75903D-B40E-4F24-AF60-74748895B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90237-B79B-4964-A589-B4AE42C51781}"/>
              </a:ext>
            </a:extLst>
          </p:cNvPr>
          <p:cNvSpPr txBox="1"/>
          <p:nvPr/>
        </p:nvSpPr>
        <p:spPr>
          <a:xfrm>
            <a:off x="4872420" y="4572000"/>
            <a:ext cx="678618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Empowered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Discipleship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Acts 11:19-30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0B0F8-1512-49E1-B1CC-F5868A97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06" y="914400"/>
            <a:ext cx="533400" cy="8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6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kern="1200" cap="small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Visible Grace of God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11:22-24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1142474" y="1905000"/>
            <a:ext cx="10363199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57150" indent="0" algn="l">
              <a:lnSpc>
                <a:spcPct val="11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sz="3200" b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What evidence of God’s grace did Barnabas see?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10</a:t>
            </a:fld>
            <a:endParaRPr lang="en-US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Graphic 2" descr="Badge Question Mark with solid fill">
            <a:extLst>
              <a:ext uri="{FF2B5EF4-FFF2-40B4-BE49-F238E27FC236}">
                <a16:creationId xmlns:a16="http://schemas.microsoft.com/office/drawing/2014/main" id="{F16F6F2B-4D42-4937-965D-BBC8D6833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874" y="1905000"/>
            <a:ext cx="640080" cy="64008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5B232E-B9DD-4464-B2D3-20A2E543F521}"/>
              </a:ext>
            </a:extLst>
          </p:cNvPr>
          <p:cNvSpPr/>
          <p:nvPr/>
        </p:nvSpPr>
        <p:spPr>
          <a:xfrm>
            <a:off x="603161" y="2819400"/>
            <a:ext cx="2011680" cy="1097280"/>
          </a:xfrm>
          <a:custGeom>
            <a:avLst/>
            <a:gdLst>
              <a:gd name="connsiteX0" fmla="*/ 0 w 1843881"/>
              <a:gd name="connsiteY0" fmla="*/ 0 h 702088"/>
              <a:gd name="connsiteX1" fmla="*/ 1843881 w 1843881"/>
              <a:gd name="connsiteY1" fmla="*/ 0 h 702088"/>
              <a:gd name="connsiteX2" fmla="*/ 1843881 w 1843881"/>
              <a:gd name="connsiteY2" fmla="*/ 702088 h 702088"/>
              <a:gd name="connsiteX3" fmla="*/ 0 w 1843881"/>
              <a:gd name="connsiteY3" fmla="*/ 702088 h 702088"/>
              <a:gd name="connsiteX4" fmla="*/ 0 w 1843881"/>
              <a:gd name="connsiteY4" fmla="*/ 0 h 70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881" h="702088">
                <a:moveTo>
                  <a:pt x="0" y="0"/>
                </a:moveTo>
                <a:lnTo>
                  <a:pt x="1843881" y="0"/>
                </a:lnTo>
                <a:lnTo>
                  <a:pt x="1843881" y="702088"/>
                </a:lnTo>
                <a:lnTo>
                  <a:pt x="0" y="7020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Productive Discipleship</a:t>
            </a:r>
            <a:br>
              <a:rPr lang="en-US" sz="1600" b="1" kern="1200" baseline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kern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(11:24) </a:t>
            </a:r>
            <a:endParaRPr lang="en-US" sz="1600" b="1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270F97-497E-48B7-9076-673B83525F5E}"/>
              </a:ext>
            </a:extLst>
          </p:cNvPr>
          <p:cNvSpPr/>
          <p:nvPr/>
        </p:nvSpPr>
        <p:spPr>
          <a:xfrm>
            <a:off x="603161" y="4086114"/>
            <a:ext cx="2011680" cy="2009886"/>
          </a:xfrm>
          <a:custGeom>
            <a:avLst/>
            <a:gdLst>
              <a:gd name="connsiteX0" fmla="*/ 0 w 1843881"/>
              <a:gd name="connsiteY0" fmla="*/ 0 h 1962674"/>
              <a:gd name="connsiteX1" fmla="*/ 1843881 w 1843881"/>
              <a:gd name="connsiteY1" fmla="*/ 0 h 1962674"/>
              <a:gd name="connsiteX2" fmla="*/ 1843881 w 1843881"/>
              <a:gd name="connsiteY2" fmla="*/ 1962674 h 1962674"/>
              <a:gd name="connsiteX3" fmla="*/ 0 w 1843881"/>
              <a:gd name="connsiteY3" fmla="*/ 1962674 h 1962674"/>
              <a:gd name="connsiteX4" fmla="*/ 0 w 1843881"/>
              <a:gd name="connsiteY4" fmla="*/ 0 h 196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881" h="1962674">
                <a:moveTo>
                  <a:pt x="0" y="0"/>
                </a:moveTo>
                <a:lnTo>
                  <a:pt x="1843881" y="0"/>
                </a:lnTo>
                <a:lnTo>
                  <a:pt x="1843881" y="1962674"/>
                </a:lnTo>
                <a:lnTo>
                  <a:pt x="0" y="19626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69863" lvl="1" indent="-169863" algn="l" defTabSz="57785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kern="120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Great numbers converted. </a:t>
            </a:r>
          </a:p>
          <a:p>
            <a:pPr marL="169863" lvl="1" indent="-169863" algn="l" defTabSz="57785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kern="120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Conversion is a key sign of God’s activity.</a:t>
            </a:r>
            <a:endPara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87485E-AE85-4491-BBEC-8277456FDE24}"/>
              </a:ext>
            </a:extLst>
          </p:cNvPr>
          <p:cNvSpPr/>
          <p:nvPr/>
        </p:nvSpPr>
        <p:spPr>
          <a:xfrm>
            <a:off x="2847872" y="2819400"/>
            <a:ext cx="2011680" cy="1097280"/>
          </a:xfrm>
          <a:custGeom>
            <a:avLst/>
            <a:gdLst>
              <a:gd name="connsiteX0" fmla="*/ 0 w 1843881"/>
              <a:gd name="connsiteY0" fmla="*/ 0 h 702088"/>
              <a:gd name="connsiteX1" fmla="*/ 1843881 w 1843881"/>
              <a:gd name="connsiteY1" fmla="*/ 0 h 702088"/>
              <a:gd name="connsiteX2" fmla="*/ 1843881 w 1843881"/>
              <a:gd name="connsiteY2" fmla="*/ 702088 h 702088"/>
              <a:gd name="connsiteX3" fmla="*/ 0 w 1843881"/>
              <a:gd name="connsiteY3" fmla="*/ 702088 h 702088"/>
              <a:gd name="connsiteX4" fmla="*/ 0 w 1843881"/>
              <a:gd name="connsiteY4" fmla="*/ 0 h 70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881" h="702088">
                <a:moveTo>
                  <a:pt x="0" y="0"/>
                </a:moveTo>
                <a:lnTo>
                  <a:pt x="1843881" y="0"/>
                </a:lnTo>
                <a:lnTo>
                  <a:pt x="1843881" y="702088"/>
                </a:lnTo>
                <a:lnTo>
                  <a:pt x="0" y="7020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Serious Prayer and Fasting (13:1-3)</a:t>
            </a:r>
            <a:endParaRPr lang="en-US" sz="1600" b="1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B30F0B-B4BD-4578-982D-EECD9CA6E15E}"/>
              </a:ext>
            </a:extLst>
          </p:cNvPr>
          <p:cNvSpPr/>
          <p:nvPr/>
        </p:nvSpPr>
        <p:spPr>
          <a:xfrm>
            <a:off x="2847872" y="4086114"/>
            <a:ext cx="2011680" cy="2009886"/>
          </a:xfrm>
          <a:custGeom>
            <a:avLst/>
            <a:gdLst>
              <a:gd name="connsiteX0" fmla="*/ 0 w 1843881"/>
              <a:gd name="connsiteY0" fmla="*/ 0 h 1962674"/>
              <a:gd name="connsiteX1" fmla="*/ 1843881 w 1843881"/>
              <a:gd name="connsiteY1" fmla="*/ 0 h 1962674"/>
              <a:gd name="connsiteX2" fmla="*/ 1843881 w 1843881"/>
              <a:gd name="connsiteY2" fmla="*/ 1962674 h 1962674"/>
              <a:gd name="connsiteX3" fmla="*/ 0 w 1843881"/>
              <a:gd name="connsiteY3" fmla="*/ 1962674 h 1962674"/>
              <a:gd name="connsiteX4" fmla="*/ 0 w 1843881"/>
              <a:gd name="connsiteY4" fmla="*/ 0 h 196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881" h="1962674">
                <a:moveTo>
                  <a:pt x="0" y="0"/>
                </a:moveTo>
                <a:lnTo>
                  <a:pt x="1843881" y="0"/>
                </a:lnTo>
                <a:lnTo>
                  <a:pt x="1843881" y="1962674"/>
                </a:lnTo>
                <a:lnTo>
                  <a:pt x="0" y="19626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69863" lvl="1" indent="-169863" algn="l" defTabSz="57785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kern="120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When God’s people truly encounter Him, they develop an insatiable appetite for regular communication </a:t>
            </a:r>
            <a:br>
              <a:rPr lang="en-US" sz="1400" kern="120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400" kern="120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with Him.</a:t>
            </a:r>
            <a:endPara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2FC586B-EB56-46DA-AA4F-BE459AB2B5C1}"/>
              </a:ext>
            </a:extLst>
          </p:cNvPr>
          <p:cNvSpPr/>
          <p:nvPr/>
        </p:nvSpPr>
        <p:spPr>
          <a:xfrm>
            <a:off x="5092583" y="2819400"/>
            <a:ext cx="2011680" cy="1097280"/>
          </a:xfrm>
          <a:custGeom>
            <a:avLst/>
            <a:gdLst>
              <a:gd name="connsiteX0" fmla="*/ 0 w 1843881"/>
              <a:gd name="connsiteY0" fmla="*/ 0 h 702088"/>
              <a:gd name="connsiteX1" fmla="*/ 1843881 w 1843881"/>
              <a:gd name="connsiteY1" fmla="*/ 0 h 702088"/>
              <a:gd name="connsiteX2" fmla="*/ 1843881 w 1843881"/>
              <a:gd name="connsiteY2" fmla="*/ 702088 h 702088"/>
              <a:gd name="connsiteX3" fmla="*/ 0 w 1843881"/>
              <a:gd name="connsiteY3" fmla="*/ 702088 h 702088"/>
              <a:gd name="connsiteX4" fmla="*/ 0 w 1843881"/>
              <a:gd name="connsiteY4" fmla="*/ 0 h 70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881" h="702088">
                <a:moveTo>
                  <a:pt x="0" y="0"/>
                </a:moveTo>
                <a:lnTo>
                  <a:pt x="1843881" y="0"/>
                </a:lnTo>
                <a:lnTo>
                  <a:pt x="1843881" y="702088"/>
                </a:lnTo>
                <a:lnTo>
                  <a:pt x="0" y="7020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Spontaneous Generosity</a:t>
            </a:r>
            <a:br>
              <a:rPr lang="en-US" sz="1600" b="1" kern="1200" baseline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kern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(11:27-30)</a:t>
            </a:r>
            <a:endParaRPr lang="en-US" sz="1600" b="1" kern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ED44B0-FFEB-4A55-9B77-2A8FE2D8F0C9}"/>
              </a:ext>
            </a:extLst>
          </p:cNvPr>
          <p:cNvSpPr/>
          <p:nvPr/>
        </p:nvSpPr>
        <p:spPr>
          <a:xfrm>
            <a:off x="5092583" y="4086114"/>
            <a:ext cx="2011680" cy="2009886"/>
          </a:xfrm>
          <a:custGeom>
            <a:avLst/>
            <a:gdLst>
              <a:gd name="connsiteX0" fmla="*/ 0 w 1843881"/>
              <a:gd name="connsiteY0" fmla="*/ 0 h 1962674"/>
              <a:gd name="connsiteX1" fmla="*/ 1843881 w 1843881"/>
              <a:gd name="connsiteY1" fmla="*/ 0 h 1962674"/>
              <a:gd name="connsiteX2" fmla="*/ 1843881 w 1843881"/>
              <a:gd name="connsiteY2" fmla="*/ 1962674 h 1962674"/>
              <a:gd name="connsiteX3" fmla="*/ 0 w 1843881"/>
              <a:gd name="connsiteY3" fmla="*/ 1962674 h 1962674"/>
              <a:gd name="connsiteX4" fmla="*/ 0 w 1843881"/>
              <a:gd name="connsiteY4" fmla="*/ 0 h 196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881" h="1962674">
                <a:moveTo>
                  <a:pt x="0" y="0"/>
                </a:moveTo>
                <a:lnTo>
                  <a:pt x="1843881" y="0"/>
                </a:lnTo>
                <a:lnTo>
                  <a:pt x="1843881" y="1962674"/>
                </a:lnTo>
                <a:lnTo>
                  <a:pt x="0" y="19626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69863" lvl="1" indent="-169863" algn="l" defTabSz="57785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kern="120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This church responded quickly, giving generously to meet the needs of their brethren in Judea during the great famine.</a:t>
            </a:r>
            <a:endPara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713EAD4-3BD2-47CB-A230-27546064AF04}"/>
              </a:ext>
            </a:extLst>
          </p:cNvPr>
          <p:cNvSpPr/>
          <p:nvPr/>
        </p:nvSpPr>
        <p:spPr>
          <a:xfrm>
            <a:off x="7337294" y="2819400"/>
            <a:ext cx="2011680" cy="1097280"/>
          </a:xfrm>
          <a:custGeom>
            <a:avLst/>
            <a:gdLst>
              <a:gd name="connsiteX0" fmla="*/ 0 w 1843881"/>
              <a:gd name="connsiteY0" fmla="*/ 0 h 702088"/>
              <a:gd name="connsiteX1" fmla="*/ 1843881 w 1843881"/>
              <a:gd name="connsiteY1" fmla="*/ 0 h 702088"/>
              <a:gd name="connsiteX2" fmla="*/ 1843881 w 1843881"/>
              <a:gd name="connsiteY2" fmla="*/ 702088 h 702088"/>
              <a:gd name="connsiteX3" fmla="*/ 0 w 1843881"/>
              <a:gd name="connsiteY3" fmla="*/ 702088 h 702088"/>
              <a:gd name="connsiteX4" fmla="*/ 0 w 1843881"/>
              <a:gd name="connsiteY4" fmla="*/ 0 h 70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881" h="702088">
                <a:moveTo>
                  <a:pt x="0" y="0"/>
                </a:moveTo>
                <a:lnTo>
                  <a:pt x="1843881" y="0"/>
                </a:lnTo>
                <a:lnTo>
                  <a:pt x="1843881" y="702088"/>
                </a:lnTo>
                <a:lnTo>
                  <a:pt x="0" y="7020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Evangelistic Outreach</a:t>
            </a:r>
            <a:b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kern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(11:20, 26) </a:t>
            </a:r>
            <a:endParaRPr lang="en-US" sz="1600" b="1" kern="12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1B135A1-A573-45EA-91FE-C68CFAB00D69}"/>
              </a:ext>
            </a:extLst>
          </p:cNvPr>
          <p:cNvSpPr/>
          <p:nvPr/>
        </p:nvSpPr>
        <p:spPr>
          <a:xfrm>
            <a:off x="7337294" y="4086114"/>
            <a:ext cx="2011680" cy="2009886"/>
          </a:xfrm>
          <a:custGeom>
            <a:avLst/>
            <a:gdLst>
              <a:gd name="connsiteX0" fmla="*/ 0 w 1843881"/>
              <a:gd name="connsiteY0" fmla="*/ 0 h 1962674"/>
              <a:gd name="connsiteX1" fmla="*/ 1843881 w 1843881"/>
              <a:gd name="connsiteY1" fmla="*/ 0 h 1962674"/>
              <a:gd name="connsiteX2" fmla="*/ 1843881 w 1843881"/>
              <a:gd name="connsiteY2" fmla="*/ 1962674 h 1962674"/>
              <a:gd name="connsiteX3" fmla="*/ 0 w 1843881"/>
              <a:gd name="connsiteY3" fmla="*/ 1962674 h 1962674"/>
              <a:gd name="connsiteX4" fmla="*/ 0 w 1843881"/>
              <a:gd name="connsiteY4" fmla="*/ 0 h 196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881" h="1962674">
                <a:moveTo>
                  <a:pt x="0" y="0"/>
                </a:moveTo>
                <a:lnTo>
                  <a:pt x="1843881" y="0"/>
                </a:lnTo>
                <a:lnTo>
                  <a:pt x="1843881" y="1962674"/>
                </a:lnTo>
                <a:lnTo>
                  <a:pt x="0" y="19626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69863" lvl="1" indent="-169863" algn="l" defTabSz="57785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kern="120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Missionary minded laymen from Cyprus and Cyrene started the church.</a:t>
            </a:r>
          </a:p>
          <a:p>
            <a:pPr marL="169863" lvl="1" indent="-169863" algn="l" defTabSz="57785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kern="120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It became the home base of Paul during his missionary journeys.</a:t>
            </a:r>
            <a:endPara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FA0C1D-FCF3-4D0C-A07C-F548353D1880}"/>
              </a:ext>
            </a:extLst>
          </p:cNvPr>
          <p:cNvSpPr/>
          <p:nvPr/>
        </p:nvSpPr>
        <p:spPr>
          <a:xfrm>
            <a:off x="9582007" y="2819400"/>
            <a:ext cx="2011680" cy="1097280"/>
          </a:xfrm>
          <a:custGeom>
            <a:avLst/>
            <a:gdLst>
              <a:gd name="connsiteX0" fmla="*/ 0 w 1843881"/>
              <a:gd name="connsiteY0" fmla="*/ 0 h 702088"/>
              <a:gd name="connsiteX1" fmla="*/ 1843881 w 1843881"/>
              <a:gd name="connsiteY1" fmla="*/ 0 h 702088"/>
              <a:gd name="connsiteX2" fmla="*/ 1843881 w 1843881"/>
              <a:gd name="connsiteY2" fmla="*/ 702088 h 702088"/>
              <a:gd name="connsiteX3" fmla="*/ 0 w 1843881"/>
              <a:gd name="connsiteY3" fmla="*/ 702088 h 702088"/>
              <a:gd name="connsiteX4" fmla="*/ 0 w 1843881"/>
              <a:gd name="connsiteY4" fmla="*/ 0 h 70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881" h="702088">
                <a:moveTo>
                  <a:pt x="0" y="0"/>
                </a:moveTo>
                <a:lnTo>
                  <a:pt x="1843881" y="0"/>
                </a:lnTo>
                <a:lnTo>
                  <a:pt x="1843881" y="702088"/>
                </a:lnTo>
                <a:lnTo>
                  <a:pt x="0" y="7020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2832" rIns="92456" bIns="528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en-US" sz="1600" b="1" kern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Inclusive Fellowship</a:t>
            </a:r>
            <a:br>
              <a:rPr lang="en-US" sz="1600" b="1" kern="1200" baseline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kern="1200" baseline="0" dirty="0">
                <a:latin typeface="Segoe UI" panose="020B0502040204020203" pitchFamily="34" charset="0"/>
                <a:cs typeface="Segoe UI" panose="020B0502040204020203" pitchFamily="34" charset="0"/>
              </a:rPr>
              <a:t>(11:20)</a:t>
            </a:r>
            <a:endParaRPr lang="en-US" sz="1600" b="1" kern="12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C016FA2-EB95-4090-B56A-FA953F28B901}"/>
              </a:ext>
            </a:extLst>
          </p:cNvPr>
          <p:cNvSpPr/>
          <p:nvPr/>
        </p:nvSpPr>
        <p:spPr>
          <a:xfrm>
            <a:off x="9582007" y="4086114"/>
            <a:ext cx="2011680" cy="2009886"/>
          </a:xfrm>
          <a:custGeom>
            <a:avLst/>
            <a:gdLst>
              <a:gd name="connsiteX0" fmla="*/ 0 w 1843881"/>
              <a:gd name="connsiteY0" fmla="*/ 0 h 1962674"/>
              <a:gd name="connsiteX1" fmla="*/ 1843881 w 1843881"/>
              <a:gd name="connsiteY1" fmla="*/ 0 h 1962674"/>
              <a:gd name="connsiteX2" fmla="*/ 1843881 w 1843881"/>
              <a:gd name="connsiteY2" fmla="*/ 1962674 h 1962674"/>
              <a:gd name="connsiteX3" fmla="*/ 0 w 1843881"/>
              <a:gd name="connsiteY3" fmla="*/ 1962674 h 1962674"/>
              <a:gd name="connsiteX4" fmla="*/ 0 w 1843881"/>
              <a:gd name="connsiteY4" fmla="*/ 0 h 196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881" h="1962674">
                <a:moveTo>
                  <a:pt x="0" y="0"/>
                </a:moveTo>
                <a:lnTo>
                  <a:pt x="1843881" y="0"/>
                </a:lnTo>
                <a:lnTo>
                  <a:pt x="1843881" y="1962674"/>
                </a:lnTo>
                <a:lnTo>
                  <a:pt x="0" y="19626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69863" lvl="1" indent="-169863" algn="l" defTabSz="57785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kern="120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Jews and Gentiles </a:t>
            </a:r>
            <a:r>
              <a:rPr lang="en-US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regularly </a:t>
            </a:r>
            <a:r>
              <a:rPr lang="en-US" sz="1400" kern="1200" baseline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ate together in Antioch (Gal 2:11-12).</a:t>
            </a:r>
            <a:endParaRPr lang="en-US" sz="1400" kern="1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kern="1200" cap="small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Visible Grace of God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11:22-24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1510736" y="1828800"/>
            <a:ext cx="9462063" cy="414055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57150" indent="0" algn="l">
              <a:lnSpc>
                <a:spcPct val="200000"/>
              </a:lnSpc>
              <a:spcAft>
                <a:spcPts val="1800"/>
              </a:spcAft>
              <a:buClr>
                <a:srgbClr val="C00000"/>
              </a:buClr>
            </a:pPr>
            <a:r>
              <a:rPr lang="en-US" sz="4000" b="1" baseline="0" dirty="0">
                <a:latin typeface="Segoe Print" panose="02000600000000000000" pitchFamily="2" charset="0"/>
                <a:cs typeface="Segoe UI" panose="020B0502040204020203" pitchFamily="34" charset="0"/>
              </a:rPr>
              <a:t>When God truly indwells people, </a:t>
            </a:r>
            <a:br>
              <a:rPr lang="en-US" sz="4000" b="1" baseline="0" dirty="0">
                <a:latin typeface="Segoe Print" panose="02000600000000000000" pitchFamily="2" charset="0"/>
                <a:cs typeface="Segoe UI" panose="020B0502040204020203" pitchFamily="34" charset="0"/>
              </a:rPr>
            </a:br>
            <a:r>
              <a:rPr lang="en-US" sz="4000" b="1" baseline="0" dirty="0">
                <a:latin typeface="Segoe Print" panose="02000600000000000000" pitchFamily="2" charset="0"/>
                <a:cs typeface="Segoe UI" panose="020B0502040204020203" pitchFamily="34" charset="0"/>
              </a:rPr>
              <a:t>His grace should be evident for all to see!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11</a:t>
            </a:fld>
            <a:endParaRPr lang="en-US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493810-84BD-41FD-A0F1-64412F4F1F3E}"/>
              </a:ext>
            </a:extLst>
          </p:cNvPr>
          <p:cNvGrpSpPr/>
          <p:nvPr/>
        </p:nvGrpSpPr>
        <p:grpSpPr>
          <a:xfrm>
            <a:off x="914400" y="2362200"/>
            <a:ext cx="457200" cy="457200"/>
            <a:chOff x="2743200" y="358140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99433D-15C0-4380-8A3C-E200A431FD7D}"/>
                </a:ext>
              </a:extLst>
            </p:cNvPr>
            <p:cNvSpPr/>
            <p:nvPr/>
          </p:nvSpPr>
          <p:spPr>
            <a:xfrm>
              <a:off x="2743200" y="3581400"/>
              <a:ext cx="914400" cy="9144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91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 descr="Exclamation mark with solid fill">
              <a:extLst>
                <a:ext uri="{FF2B5EF4-FFF2-40B4-BE49-F238E27FC236}">
                  <a16:creationId xmlns:a16="http://schemas.microsoft.com/office/drawing/2014/main" id="{9188C9FB-114E-4E03-B4AC-796D28992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38812" y="3676576"/>
              <a:ext cx="723177" cy="723177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6431065-AF67-4481-9904-3CF4A30ED818}"/>
              </a:ext>
            </a:extLst>
          </p:cNvPr>
          <p:cNvSpPr/>
          <p:nvPr/>
        </p:nvSpPr>
        <p:spPr>
          <a:xfrm>
            <a:off x="4114800" y="5029200"/>
            <a:ext cx="6296261" cy="109354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lnSpc>
                <a:spcPct val="150000"/>
              </a:lnSpc>
            </a:pPr>
            <a:r>
              <a:rPr lang="en-US" sz="2000" b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Is ther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e evidence of God’s grace in our Church?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Is there evidence of God’s grace in our life?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58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E536B-5A45-4FA1-A213-D2EFD94C4F93}"/>
              </a:ext>
            </a:extLst>
          </p:cNvPr>
          <p:cNvSpPr txBox="1"/>
          <p:nvPr/>
        </p:nvSpPr>
        <p:spPr>
          <a:xfrm>
            <a:off x="4459594" y="609600"/>
            <a:ext cx="7313592" cy="601980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pPr defTabSz="914400">
              <a:lnSpc>
                <a:spcPct val="250000"/>
              </a:lnSpc>
              <a:spcAft>
                <a:spcPts val="600"/>
              </a:spcAft>
            </a:pPr>
            <a:r>
              <a:rPr lang="en-US" sz="2400" b="1" spc="-1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25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Then Barnabas went to Tarsus to look for Saul, </a:t>
            </a:r>
            <a:r>
              <a:rPr lang="en-US" sz="2400" b="1" spc="-1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26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and when he found him, he brought him to Antioch. So for a whole year Barnabas and Saul met with the church and taught great numbers of people. </a:t>
            </a:r>
            <a:r>
              <a:rPr lang="en-US" sz="2400" b="1" spc="-1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disciples were called Christians first at Antioch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12</a:t>
            </a:fld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5B596B-725A-4D4E-919B-0D56FA2E43E7}"/>
              </a:ext>
            </a:extLst>
          </p:cNvPr>
          <p:cNvSpPr/>
          <p:nvPr/>
        </p:nvSpPr>
        <p:spPr bwMode="auto">
          <a:xfrm>
            <a:off x="353468" y="609600"/>
            <a:ext cx="3291935" cy="86236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Acts 11:25-26</a:t>
            </a:r>
            <a:endParaRPr lang="en-US" sz="2800" b="1" i="1" dirty="0">
              <a:solidFill>
                <a:srgbClr val="910101"/>
              </a:solidFill>
              <a:latin typeface="Papyrus" panose="03070502060502030205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54512E-A87C-4761-B0CE-2EC881274178}"/>
              </a:ext>
            </a:extLst>
          </p:cNvPr>
          <p:cNvSpPr/>
          <p:nvPr/>
        </p:nvSpPr>
        <p:spPr bwMode="auto">
          <a:xfrm>
            <a:off x="228600" y="1483413"/>
            <a:ext cx="3616958" cy="240278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400" b="1" kern="12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Imitators </a:t>
            </a:r>
            <a:br>
              <a:rPr lang="en-US" sz="4400" b="1" kern="12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4400" b="1" kern="12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of Christ</a:t>
            </a:r>
            <a:endParaRPr lang="en-US" sz="36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713444AD-CF18-4590-8ECE-00D5D12A8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82475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cap="small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Imitators of Christ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11:25-36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480776" y="2793650"/>
            <a:ext cx="11242059" cy="341585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146175" lvl="1" indent="-460375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i="1" baseline="0" dirty="0"/>
              <a:t>The word “</a:t>
            </a:r>
            <a:r>
              <a:rPr lang="en-US" sz="2800" i="1" baseline="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Christian</a:t>
            </a:r>
            <a:r>
              <a:rPr lang="en-US" sz="2800" i="1" baseline="0" dirty="0"/>
              <a:t>” was probably a term of derision given </a:t>
            </a:r>
            <a:r>
              <a:rPr lang="en-US" sz="2800" i="1" dirty="0"/>
              <a:t>by the secular community </a:t>
            </a:r>
            <a:r>
              <a:rPr lang="en-US" sz="2800" i="1" baseline="0" dirty="0"/>
              <a:t>to the disciples in Antioch.  But why?</a:t>
            </a:r>
          </a:p>
          <a:p>
            <a:pPr marL="1146175" lvl="1" indent="-460375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i="1" baseline="0" dirty="0"/>
              <a:t>Perhaps they were accusing the disciples of attempting to be “little Christs,” that is imitators of Christ.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13</a:t>
            </a:fld>
            <a:endParaRPr lang="en-US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BBB665-6B58-4BEA-B85B-E371E6F14A37}"/>
              </a:ext>
            </a:extLst>
          </p:cNvPr>
          <p:cNvGrpSpPr/>
          <p:nvPr/>
        </p:nvGrpSpPr>
        <p:grpSpPr>
          <a:xfrm>
            <a:off x="614852" y="1949138"/>
            <a:ext cx="10972799" cy="640080"/>
            <a:chOff x="532874" y="1816712"/>
            <a:chExt cx="10972799" cy="640080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DCAFD19-4B82-4E0C-9E01-17DA1F496C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42474" y="1816712"/>
              <a:ext cx="10363199" cy="64008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spPr>
          <p:txBody>
            <a:bodyPr vert="horz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indent="460375" algn="just" defTabSz="914400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pc="-25" baseline="30000"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57150" indent="0" algn="l">
                <a:lnSpc>
                  <a:spcPct val="110000"/>
                </a:lnSpc>
                <a:spcAft>
                  <a:spcPts val="1800"/>
                </a:spcAft>
                <a:buClr>
                  <a:srgbClr val="C00000"/>
                </a:buClr>
              </a:pPr>
              <a:r>
                <a:rPr lang="en-US" sz="3200" b="1" baseline="0" dirty="0">
                  <a:latin typeface="Segoe UI" panose="020B0502040204020203" pitchFamily="34" charset="0"/>
                  <a:cs typeface="Segoe UI" panose="020B0502040204020203" pitchFamily="34" charset="0"/>
                </a:rPr>
                <a:t>Why were the disciples called Christians in Antioch?</a:t>
              </a:r>
            </a:p>
          </p:txBody>
        </p:sp>
        <p:pic>
          <p:nvPicPr>
            <p:cNvPr id="12" name="Graphic 11" descr="Badge Question Mark with solid fill">
              <a:extLst>
                <a:ext uri="{FF2B5EF4-FFF2-40B4-BE49-F238E27FC236}">
                  <a16:creationId xmlns:a16="http://schemas.microsoft.com/office/drawing/2014/main" id="{61079394-3964-41D1-A883-2D22DF9E8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2874" y="1816712"/>
              <a:ext cx="640080" cy="64008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17D5440-9B8E-4C83-B987-657BC0BAF02E}"/>
              </a:ext>
            </a:extLst>
          </p:cNvPr>
          <p:cNvSpPr/>
          <p:nvPr/>
        </p:nvSpPr>
        <p:spPr>
          <a:xfrm>
            <a:off x="2947867" y="5262206"/>
            <a:ext cx="6296261" cy="109354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>
              <a:spcAft>
                <a:spcPts val="3600"/>
              </a:spcAft>
              <a:buClr>
                <a:srgbClr val="C00000"/>
              </a:buClr>
            </a:pPr>
            <a:r>
              <a:rPr lang="en-US" sz="2400" b="1" i="1" dirty="0">
                <a:latin typeface="Segoe UI" panose="020B0502040204020203" pitchFamily="34" charset="0"/>
                <a:cs typeface="Segoe UI" panose="020B0502040204020203" pitchFamily="34" charset="0"/>
              </a:rPr>
              <a:t>Oh, how I pray that we may be described likewise by the secular world today!</a:t>
            </a:r>
          </a:p>
        </p:txBody>
      </p:sp>
    </p:spTree>
    <p:extLst>
      <p:ext uri="{BB962C8B-B14F-4D97-AF65-F5344CB8AC3E}">
        <p14:creationId xmlns:p14="http://schemas.microsoft.com/office/powerpoint/2010/main" val="30491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E536B-5A45-4FA1-A213-D2EFD94C4F93}"/>
              </a:ext>
            </a:extLst>
          </p:cNvPr>
          <p:cNvSpPr txBox="1"/>
          <p:nvPr/>
        </p:nvSpPr>
        <p:spPr>
          <a:xfrm>
            <a:off x="4459594" y="451948"/>
            <a:ext cx="7313592" cy="601980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pPr defTabSz="914400">
              <a:lnSpc>
                <a:spcPct val="200000"/>
              </a:lnSpc>
              <a:spcAft>
                <a:spcPts val="600"/>
              </a:spcAft>
            </a:pPr>
            <a:r>
              <a:rPr lang="en-US" sz="2400" b="1" spc="-1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27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During this time some prophets came down from Jerusalem to Antioch. </a:t>
            </a:r>
            <a:r>
              <a:rPr lang="en-US" sz="2400" b="1" spc="-1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28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One of them, named Agabus, stood up and through the Spirit predicted that a severe famine would spread over the entire Roman world. (This happened during the reign of Claudius.) </a:t>
            </a:r>
            <a:r>
              <a:rPr lang="en-US" sz="2400" b="1" spc="-1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29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disciples, </a:t>
            </a:r>
            <a:r>
              <a:rPr lang="en-US" sz="2400" b="1" spc="-1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each according to his ability, decided to provide help for the brothers living in Judea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en-US" sz="2400" b="1" spc="-1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30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This they did, sending their gift to the elders by Barnabas and Saul.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14</a:t>
            </a:fld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5B596B-725A-4D4E-919B-0D56FA2E43E7}"/>
              </a:ext>
            </a:extLst>
          </p:cNvPr>
          <p:cNvSpPr/>
          <p:nvPr/>
        </p:nvSpPr>
        <p:spPr bwMode="auto">
          <a:xfrm>
            <a:off x="353468" y="609600"/>
            <a:ext cx="3291935" cy="86236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Acts 11:27-30</a:t>
            </a:r>
            <a:endParaRPr lang="en-US" sz="2800" b="1" i="1" dirty="0">
              <a:solidFill>
                <a:srgbClr val="910101"/>
              </a:solidFill>
              <a:latin typeface="Papyrus" panose="03070502060502030205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54512E-A87C-4761-B0CE-2EC881274178}"/>
              </a:ext>
            </a:extLst>
          </p:cNvPr>
          <p:cNvSpPr/>
          <p:nvPr/>
        </p:nvSpPr>
        <p:spPr bwMode="auto">
          <a:xfrm>
            <a:off x="228600" y="1483413"/>
            <a:ext cx="3616958" cy="354263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4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Sharing </a:t>
            </a:r>
            <a:br>
              <a:rPr lang="en-US" sz="44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44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God’s Grace</a:t>
            </a:r>
            <a:endParaRPr lang="en-US" sz="36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04019B96-3F1C-43DA-B86C-7FE0680A3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20008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cap="small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Sharing God’s Grace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11:27-30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991778" y="2377440"/>
            <a:ext cx="10220054" cy="2905059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60375" indent="-460375" algn="l">
              <a:lnSpc>
                <a:spcPct val="100000"/>
              </a:lnSpc>
              <a:spcAft>
                <a:spcPts val="6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i="1" baseline="0" dirty="0"/>
              <a:t>The believers in Antioch, having experienced the grace of God, shared freely and graciously with others in need.</a:t>
            </a:r>
          </a:p>
          <a:p>
            <a:pPr marL="460375" indent="-460375" algn="l">
              <a:lnSpc>
                <a:spcPct val="100000"/>
              </a:lnSpc>
              <a:spcAft>
                <a:spcPts val="6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i="1" baseline="0" dirty="0"/>
              <a:t>They responded spontaneously and immediately to the need in Judea.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15</a:t>
            </a:fld>
            <a:endParaRPr lang="en-US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152400" y="261731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IN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 </a:t>
            </a:r>
            <a:r>
              <a:rPr lang="en-US" sz="54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40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owered </a:t>
            </a:r>
            <a:r>
              <a:rPr lang="en-US" sz="54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sz="40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iscipleship</a:t>
            </a:r>
            <a:endParaRPr lang="en-US" sz="3600" kern="1200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1144044" y="1999551"/>
            <a:ext cx="10049465" cy="4077009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57150" indent="0" algn="l">
              <a:lnSpc>
                <a:spcPct val="100000"/>
              </a:lnSpc>
              <a:spcAft>
                <a:spcPts val="3600"/>
              </a:spcAft>
              <a:buClr>
                <a:srgbClr val="C00000"/>
              </a:buClr>
            </a:pPr>
            <a:r>
              <a:rPr lang="en-US" sz="2400" b="1" baseline="0" dirty="0"/>
              <a:t>In our world today, as in Antioch of old, </a:t>
            </a:r>
            <a:r>
              <a:rPr lang="en-US" sz="2400" b="1" baseline="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God uses willing lay people</a:t>
            </a:r>
            <a:r>
              <a:rPr lang="en-US" sz="2400" b="1" baseline="0" dirty="0"/>
              <a:t> in widespread ministries.</a:t>
            </a:r>
          </a:p>
          <a:p>
            <a:pPr marL="57150" indent="0" algn="l">
              <a:lnSpc>
                <a:spcPct val="100000"/>
              </a:lnSpc>
              <a:spcAft>
                <a:spcPts val="3600"/>
              </a:spcAft>
              <a:buClr>
                <a:srgbClr val="C00000"/>
              </a:buClr>
            </a:pPr>
            <a:r>
              <a:rPr lang="en-US" sz="2400" b="1" baseline="0" dirty="0"/>
              <a:t>You have been supernaturally </a:t>
            </a:r>
            <a:r>
              <a:rPr lang="en-US" sz="2800" b="1" baseline="0" dirty="0">
                <a:solidFill>
                  <a:srgbClr val="C00000"/>
                </a:solidFill>
                <a:latin typeface="Lucida Handwriting" panose="03010101010101010101" pitchFamily="66" charset="0"/>
              </a:rPr>
              <a:t>IN</a:t>
            </a:r>
            <a:r>
              <a:rPr lang="en-US" sz="2400" b="1" baseline="0" dirty="0"/>
              <a:t>powered, spiritually empower and uniquely gifted to make an impact in your world, just as the disciples did in Antioch.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16</a:t>
            </a:fld>
            <a:endParaRPr lang="en-US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1999BE-8B44-4A76-8437-305E25899994}"/>
              </a:ext>
            </a:extLst>
          </p:cNvPr>
          <p:cNvGrpSpPr/>
          <p:nvPr/>
        </p:nvGrpSpPr>
        <p:grpSpPr>
          <a:xfrm>
            <a:off x="841346" y="3318603"/>
            <a:ext cx="274320" cy="274320"/>
            <a:chOff x="1143000" y="5714999"/>
            <a:chExt cx="457200" cy="4572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E5FDA1-E7C7-45FF-9AEB-3F5D840AC6D8}"/>
                </a:ext>
              </a:extLst>
            </p:cNvPr>
            <p:cNvSpPr/>
            <p:nvPr/>
          </p:nvSpPr>
          <p:spPr>
            <a:xfrm>
              <a:off x="1143000" y="5714999"/>
              <a:ext cx="4572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Checkmark with solid fill">
              <a:extLst>
                <a:ext uri="{FF2B5EF4-FFF2-40B4-BE49-F238E27FC236}">
                  <a16:creationId xmlns:a16="http://schemas.microsoft.com/office/drawing/2014/main" id="{75E339BE-DD28-4E68-AFAD-91D06D99E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8134" y="5815374"/>
              <a:ext cx="274320" cy="27432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150821-2D35-4A09-8310-78CE6C582089}"/>
              </a:ext>
            </a:extLst>
          </p:cNvPr>
          <p:cNvGrpSpPr/>
          <p:nvPr/>
        </p:nvGrpSpPr>
        <p:grpSpPr>
          <a:xfrm>
            <a:off x="837562" y="2111632"/>
            <a:ext cx="274320" cy="274320"/>
            <a:chOff x="1143000" y="5714999"/>
            <a:chExt cx="457200" cy="4572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E7AE4D8-00A4-4F13-95A8-4B7B5255E783}"/>
                </a:ext>
              </a:extLst>
            </p:cNvPr>
            <p:cNvSpPr/>
            <p:nvPr/>
          </p:nvSpPr>
          <p:spPr>
            <a:xfrm>
              <a:off x="1143000" y="5714999"/>
              <a:ext cx="4572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BEA30749-274A-4984-A141-E06C79978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8134" y="5815374"/>
              <a:ext cx="274320" cy="27432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0F2023C-EE71-4A12-93F1-46A8800E557D}"/>
              </a:ext>
            </a:extLst>
          </p:cNvPr>
          <p:cNvGrpSpPr/>
          <p:nvPr/>
        </p:nvGrpSpPr>
        <p:grpSpPr>
          <a:xfrm>
            <a:off x="1148307" y="4801852"/>
            <a:ext cx="9973077" cy="1093545"/>
            <a:chOff x="1173531" y="4499163"/>
            <a:chExt cx="9973077" cy="1093545"/>
          </a:xfrm>
        </p:grpSpPr>
        <p:pic>
          <p:nvPicPr>
            <p:cNvPr id="24" name="Graphic 23" descr="Badge Question Mark with solid fill">
              <a:extLst>
                <a:ext uri="{FF2B5EF4-FFF2-40B4-BE49-F238E27FC236}">
                  <a16:creationId xmlns:a16="http://schemas.microsoft.com/office/drawing/2014/main" id="{F783A469-710E-496B-98D7-DA86AE554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73531" y="4736161"/>
              <a:ext cx="548640" cy="54864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3C966C-5A4C-456A-81E5-629B498985B5}"/>
                </a:ext>
              </a:extLst>
            </p:cNvPr>
            <p:cNvSpPr/>
            <p:nvPr/>
          </p:nvSpPr>
          <p:spPr>
            <a:xfrm>
              <a:off x="1928252" y="4499163"/>
              <a:ext cx="9218356" cy="109354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>
                <a:spcAft>
                  <a:spcPts val="2400"/>
                </a:spcAft>
                <a:buClr>
                  <a:srgbClr val="C00000"/>
                </a:buClr>
              </a:pPr>
              <a:r>
                <a:rPr lang="en-US" sz="24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When the world looks at us, do they see “little Christs” – people who strive to imitate Christ in everything they do.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75000"/>
              </a:schemeClr>
            </a:gs>
            <a:gs pos="0">
              <a:schemeClr val="tx1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6A67E-440B-48F4-99DB-A7D68B8A1544}"/>
              </a:ext>
            </a:extLst>
          </p:cNvPr>
          <p:cNvSpPr txBox="1"/>
          <p:nvPr/>
        </p:nvSpPr>
        <p:spPr>
          <a:xfrm rot="21600000">
            <a:off x="234907" y="-633093"/>
            <a:ext cx="11734800" cy="36048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166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IN</a:t>
            </a:r>
            <a:r>
              <a:rPr lang="en-US" sz="88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sz="7200" b="1" i="1" cap="small" spc="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owered Discipleship</a:t>
            </a:r>
            <a:endParaRPr lang="en-US" sz="9600" b="1" i="1" cap="small" spc="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6E862-2D08-4827-B115-A11A941EDEAA}"/>
              </a:ext>
            </a:extLst>
          </p:cNvPr>
          <p:cNvSpPr txBox="1"/>
          <p:nvPr/>
        </p:nvSpPr>
        <p:spPr>
          <a:xfrm rot="21600000">
            <a:off x="958543" y="2448579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pc="300" dirty="0">
                <a:solidFill>
                  <a:schemeClr val="bg1"/>
                </a:solidFill>
                <a:latin typeface="Segoe Print" panose="02000600000000000000" pitchFamily="2" charset="0"/>
              </a:rPr>
              <a:t>An Inductive Study of the Book of Acts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C75903D-B40E-4F24-AF60-74748895B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90237-B79B-4964-A589-B4AE42C51781}"/>
              </a:ext>
            </a:extLst>
          </p:cNvPr>
          <p:cNvSpPr txBox="1"/>
          <p:nvPr/>
        </p:nvSpPr>
        <p:spPr>
          <a:xfrm>
            <a:off x="5820753" y="4843166"/>
            <a:ext cx="5608414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Discipleship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Acts 12:1-25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0B0F8-1512-49E1-B1CC-F5868A97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06" y="914400"/>
            <a:ext cx="533400" cy="8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FD22C-7497-48BF-8A62-DB18788F3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2" b="2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324192-7803-4D56-ADEC-BA5BCFFD5BB5}"/>
              </a:ext>
            </a:extLst>
          </p:cNvPr>
          <p:cNvSpPr txBox="1"/>
          <p:nvPr/>
        </p:nvSpPr>
        <p:spPr>
          <a:xfrm>
            <a:off x="284919" y="4418831"/>
            <a:ext cx="3597651" cy="21390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tIns="18288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cs typeface="Segoe UI" panose="020B0502040204020203" pitchFamily="34" charset="0"/>
              </a:rPr>
              <a:t>Impersonation or Imitation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Segoe Print" panose="02000600000000000000" pitchFamily="2" charset="0"/>
              </a:rPr>
              <a:t>What’s the difference?</a:t>
            </a:r>
            <a:endParaRPr lang="en-US" sz="24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E536B-5A45-4FA1-A213-D2EFD94C4F93}"/>
              </a:ext>
            </a:extLst>
          </p:cNvPr>
          <p:cNvSpPr txBox="1"/>
          <p:nvPr/>
        </p:nvSpPr>
        <p:spPr>
          <a:xfrm>
            <a:off x="4495800" y="702353"/>
            <a:ext cx="7241180" cy="5546047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pPr defTabSz="914400">
              <a:lnSpc>
                <a:spcPct val="250000"/>
              </a:lnSpc>
              <a:spcAft>
                <a:spcPts val="600"/>
              </a:spcAft>
            </a:pP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“But you will receive</a:t>
            </a:r>
            <a:b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</a:b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when the Holy Spirit has come on you, and you will be My witnesses in Jerusalem, in all Judea and Samaria, </a:t>
            </a:r>
            <a:b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</a:br>
            <a:r>
              <a:rPr lang="en-US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and to the ends of the earth.”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5B596B-725A-4D4E-919B-0D56FA2E43E7}"/>
              </a:ext>
            </a:extLst>
          </p:cNvPr>
          <p:cNvSpPr/>
          <p:nvPr/>
        </p:nvSpPr>
        <p:spPr bwMode="auto">
          <a:xfrm>
            <a:off x="479793" y="516153"/>
            <a:ext cx="2720607" cy="85544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Acts 1:8</a:t>
            </a:r>
            <a:endParaRPr lang="en-US" sz="4000" b="1" i="1" dirty="0">
              <a:latin typeface="Papyrus" panose="03070502060502030205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87DA9-24EA-4650-99A2-F06BB3318B59}"/>
              </a:ext>
            </a:extLst>
          </p:cNvPr>
          <p:cNvSpPr txBox="1"/>
          <p:nvPr/>
        </p:nvSpPr>
        <p:spPr>
          <a:xfrm>
            <a:off x="8001000" y="88689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-100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cs typeface="Segoe UI Semibold" panose="020B0702040204020203" pitchFamily="34" charset="0"/>
              </a:rPr>
              <a:t>POWER</a:t>
            </a:r>
            <a:endParaRPr lang="en-US" sz="80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84710D2-F55C-4E86-B4CF-E065281ED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1957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4965430" y="304803"/>
            <a:ext cx="6586491" cy="1752594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914400">
              <a:spcBef>
                <a:spcPts val="600"/>
              </a:spcBef>
              <a:spcAft>
                <a:spcPts val="600"/>
              </a:spcAft>
              <a:tabLst>
                <a:tab pos="10801350" algn="r"/>
              </a:tabLst>
            </a:pPr>
            <a:r>
              <a:rPr lang="en-US" sz="4000" b="1" cap="small" dirty="0">
                <a:solidFill>
                  <a:srgbClr val="91010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Empowered Discipleship</a:t>
            </a:r>
            <a:br>
              <a:rPr lang="en-US" sz="4000" b="1" cap="small" dirty="0">
                <a:solidFill>
                  <a:srgbClr val="91010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</a:br>
            <a:r>
              <a:rPr lang="en-US" sz="24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Acts 11:19-21</a:t>
            </a:r>
            <a:endParaRPr lang="en-US" sz="30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830F8-9029-4B45-A638-0E29348F5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62200"/>
            <a:ext cx="6586489" cy="378541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indent="4603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spc="-25" baseline="3000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19</a:t>
            </a:r>
            <a:r>
              <a:rPr lang="en-US" sz="2000" spc="-25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Now those who had been scattered by the persecution in connection with Stephen traveled as far as </a:t>
            </a:r>
            <a:r>
              <a:rPr lang="en-US" sz="2000" b="1" spc="-25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Phoenicia</a:t>
            </a:r>
            <a:r>
              <a:rPr lang="en-US" sz="2000" spc="-25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 spc="-25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Cyprus</a:t>
            </a:r>
            <a:r>
              <a:rPr lang="en-US" sz="2000" spc="-25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000" b="1" spc="-25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Antioch</a:t>
            </a:r>
            <a:r>
              <a:rPr lang="en-US" sz="2000" spc="-25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2000" spc="-25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 telling the message only to Jews. </a:t>
            </a:r>
            <a:r>
              <a:rPr lang="en-US" sz="2000" spc="-25" baseline="3000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20</a:t>
            </a:r>
            <a:r>
              <a:rPr lang="en-US" sz="2000" spc="-25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Some of them, however, men from Cyprus and Cyrene, went to Antioch and began to speak to Greeks also, telling them the good news about the Lord Jesus. </a:t>
            </a:r>
            <a:r>
              <a:rPr lang="en-US" sz="2000" spc="-25" baseline="3000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21</a:t>
            </a:r>
            <a:r>
              <a:rPr lang="en-US" sz="2000" spc="-25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Lord's hand was with them</a:t>
            </a:r>
            <a:r>
              <a:rPr lang="en-US" sz="2000" spc="-25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, and a great number of people believed and turned to the Lord.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1200" b="0" dirty="0">
                <a:solidFill>
                  <a:srgbClr val="FFFFFF"/>
                </a:solidFill>
                <a:latin typeface="Calibri" panose="020F0502020204030204"/>
              </a:rPr>
              <a:t>© Eric F. Glover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9929C-0C70-42D3-806C-506D8D1E5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0" r="722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2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52842" y="6416675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4</a:t>
            </a:fld>
            <a:endParaRPr lang="en-US" altLang="en-US" b="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8DA685F-E35C-4250-8157-53064BE74FC1}"/>
              </a:ext>
            </a:extLst>
          </p:cNvPr>
          <p:cNvSpPr/>
          <p:nvPr/>
        </p:nvSpPr>
        <p:spPr>
          <a:xfrm>
            <a:off x="1524000" y="3707488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EF38012-A0F9-4DCB-8B57-7EA8F5438E69}"/>
              </a:ext>
            </a:extLst>
          </p:cNvPr>
          <p:cNvSpPr/>
          <p:nvPr/>
        </p:nvSpPr>
        <p:spPr>
          <a:xfrm rot="10800000">
            <a:off x="533400" y="2351780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F22D978A-64DB-4DD3-A077-A95D25C2CE63}"/>
              </a:ext>
            </a:extLst>
          </p:cNvPr>
          <p:cNvSpPr/>
          <p:nvPr/>
        </p:nvSpPr>
        <p:spPr>
          <a:xfrm>
            <a:off x="2120444" y="918242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7A8950C-6A28-46DE-B208-C35887634C0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6553200"/>
            <a:ext cx="1431255" cy="258077"/>
          </a:xfrm>
          <a:prstGeom prst="rect">
            <a:avLst/>
          </a:prstGeom>
          <a:ln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© Eric F. Glover 2021</a:t>
            </a:r>
          </a:p>
        </p:txBody>
      </p:sp>
    </p:spTree>
    <p:extLst>
      <p:ext uri="{BB962C8B-B14F-4D97-AF65-F5344CB8AC3E}">
        <p14:creationId xmlns:p14="http://schemas.microsoft.com/office/powerpoint/2010/main" val="244052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chemeClr val="accent1">
                <a:lumMod val="7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6942-F4A8-40C7-B519-0E58A861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46125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Antioch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53D38A-C434-417D-A5FB-09241EB2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5609220" cy="46482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0" i="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Home to Nicolas, one of the seven deacons.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0" i="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The third-largest city in the Roman Empire, after Rome and Alexandria.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0" i="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About 20 miles inland from the Mediterranean Sea and 300 miles north of Jerusalem.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0" i="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A busy seaport trade hub possessing a lively mix of people from different cultures and religions with high intellectual and political status.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Beautifully situated and carefully planned, it was a commercial center and the home of a large Jewish community.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effectLst>
                  <a:glow rad="3048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It became the base of operations for Paul’s missionary journeys.</a:t>
            </a:r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ntioch">
            <a:extLst>
              <a:ext uri="{FF2B5EF4-FFF2-40B4-BE49-F238E27FC236}">
                <a16:creationId xmlns:a16="http://schemas.microsoft.com/office/drawing/2014/main" id="{1625E7FD-BF94-4D5A-BAF0-AF8D86FA1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r="26075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9AA4D84-48FF-48BD-867D-76CCC99C3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© Eric F. Glover 2021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4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kern="1200" cap="small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Empowered Laymen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11:19-21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480776" y="2133600"/>
            <a:ext cx="11242059" cy="396240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60375" indent="-460375" algn="l">
              <a:lnSpc>
                <a:spcPct val="100000"/>
              </a:lnSpc>
              <a:spcAft>
                <a:spcPts val="3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i="1" baseline="0" dirty="0"/>
              <a:t>“</a:t>
            </a:r>
            <a:r>
              <a:rPr lang="en-US" sz="2800" i="1" baseline="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All except the apostles were scattered</a:t>
            </a:r>
            <a:r>
              <a:rPr lang="en-US" sz="2800" i="1" baseline="0" dirty="0"/>
              <a:t> throughout Judea and Samaria,”</a:t>
            </a:r>
            <a:r>
              <a:rPr lang="en-US" sz="2800" baseline="0" dirty="0"/>
              <a:t> a</a:t>
            </a:r>
            <a:r>
              <a:rPr lang="en-US" sz="2800" baseline="0" dirty="0">
                <a:ea typeface="+mn-ea"/>
              </a:rPr>
              <a:t>s a result of the persecution that broke out after Stephen’s martyrdom (8:1). </a:t>
            </a:r>
          </a:p>
          <a:p>
            <a:pPr marL="460375" indent="-460375" algn="l">
              <a:lnSpc>
                <a:spcPct val="100000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aseline="0" dirty="0">
                <a:ea typeface="+mn-ea"/>
              </a:rPr>
              <a:t>So, </a:t>
            </a:r>
            <a:r>
              <a:rPr lang="en-US" sz="2800" baseline="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ea typeface="+mn-ea"/>
              </a:rPr>
              <a:t>laymen</a:t>
            </a:r>
            <a:r>
              <a:rPr lang="en-US" sz="2800" baseline="0" dirty="0">
                <a:ea typeface="+mn-ea"/>
              </a:rPr>
              <a:t> from Cyrus and Cyrene founded the Antioch church!</a:t>
            </a:r>
          </a:p>
          <a:p>
            <a:pPr marL="1146175" lvl="1" indent="-460375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i="1" baseline="0" dirty="0"/>
              <a:t>Nicolas was likely one of the founders:</a:t>
            </a:r>
          </a:p>
          <a:p>
            <a:pPr marL="1603375" lvl="2" indent="-46037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400" i="1" baseline="0" dirty="0"/>
              <a:t>He was a native of Antioch, and </a:t>
            </a:r>
          </a:p>
          <a:p>
            <a:pPr marL="1603375" lvl="2" indent="-46037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400" i="1" dirty="0"/>
              <a:t>He was o</a:t>
            </a:r>
            <a:r>
              <a:rPr lang="en-US" sz="2400" i="1" baseline="0" dirty="0"/>
              <a:t>ne of the seven deacons appointed in Jerusalem.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6</a:t>
            </a:fld>
            <a:endParaRPr lang="en-US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kern="1200" cap="small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Empowered Laymen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11:19-21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480776" y="1803042"/>
            <a:ext cx="11242059" cy="414055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60375" indent="-460375" algn="l">
              <a:lnSpc>
                <a:spcPct val="110000"/>
              </a:lnSpc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aseline="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disciples began preaching the Gospel to the Greeks and </a:t>
            </a:r>
            <a:br>
              <a:rPr lang="en-US" sz="2800" baseline="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en-US" sz="2800" b="1" baseline="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Lord’s hand was with them</a:t>
            </a:r>
            <a:r>
              <a:rPr lang="en-US" sz="2800" b="1" baseline="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1028700" lvl="1" indent="-5683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i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God supernaturally empowered their witness and large numbers of Jews and Greeks turned to Christ.</a:t>
            </a:r>
          </a:p>
          <a:p>
            <a:pPr marL="1485900" lvl="2" indent="-5683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i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When the Lord’s hand is on someone, the activity is supernaturally empowered </a:t>
            </a:r>
            <a:br>
              <a:rPr lang="en-US" i="1" baseline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i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and successful.</a:t>
            </a:r>
          </a:p>
          <a:p>
            <a:pPr marL="1485900" lvl="2" indent="-5683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i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When the Lord removes His hand or places His hand against someone, the results </a:t>
            </a:r>
            <a:br>
              <a:rPr lang="en-US" i="1" baseline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i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are always disastrous.</a:t>
            </a:r>
            <a:endParaRPr lang="en-US" sz="1600" i="1" baseline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7</a:t>
            </a:fld>
            <a:endParaRPr lang="en-US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866D24-A40C-4C5B-9596-5F3006341B9D}"/>
              </a:ext>
            </a:extLst>
          </p:cNvPr>
          <p:cNvSpPr/>
          <p:nvPr/>
        </p:nvSpPr>
        <p:spPr>
          <a:xfrm>
            <a:off x="2947867" y="5638800"/>
            <a:ext cx="6296261" cy="86990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baseline="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Nothing of lasting significance can be accomplished,</a:t>
            </a:r>
            <a:br>
              <a:rPr lang="en-US" b="1" baseline="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en-US" b="1" baseline="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without the supernatural empowering of the Lord.</a:t>
            </a: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18C62C-C5AB-41C3-8A3D-21BF00AC198E}"/>
              </a:ext>
            </a:extLst>
          </p:cNvPr>
          <p:cNvGrpSpPr/>
          <p:nvPr/>
        </p:nvGrpSpPr>
        <p:grpSpPr>
          <a:xfrm>
            <a:off x="2262066" y="5845154"/>
            <a:ext cx="457200" cy="457200"/>
            <a:chOff x="1143000" y="5714999"/>
            <a:chExt cx="457200" cy="4572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AD979AA-BB76-49A1-AC23-D87B2C4F8097}"/>
                </a:ext>
              </a:extLst>
            </p:cNvPr>
            <p:cNvSpPr/>
            <p:nvPr/>
          </p:nvSpPr>
          <p:spPr>
            <a:xfrm>
              <a:off x="1143000" y="5714999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91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 descr="Checkmark with solid fill">
              <a:extLst>
                <a:ext uri="{FF2B5EF4-FFF2-40B4-BE49-F238E27FC236}">
                  <a16:creationId xmlns:a16="http://schemas.microsoft.com/office/drawing/2014/main" id="{6DF76106-CA17-4DA4-BBC5-431D2BD9A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8134" y="5815374"/>
              <a:ext cx="274320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00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E536B-5A45-4FA1-A213-D2EFD94C4F93}"/>
              </a:ext>
            </a:extLst>
          </p:cNvPr>
          <p:cNvSpPr txBox="1"/>
          <p:nvPr/>
        </p:nvSpPr>
        <p:spPr>
          <a:xfrm>
            <a:off x="4459594" y="381000"/>
            <a:ext cx="7313592" cy="624840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/>
          <a:p>
            <a:pPr defTabSz="914400">
              <a:lnSpc>
                <a:spcPct val="225000"/>
              </a:lnSpc>
              <a:spcAft>
                <a:spcPts val="600"/>
              </a:spcAft>
            </a:pPr>
            <a:r>
              <a:rPr lang="en-US" sz="2400" b="1" spc="-1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22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News of this reached the ears of the church at Jerusalem, and they sent Barnabas to Antioch. </a:t>
            </a:r>
            <a:r>
              <a:rPr lang="en-US" sz="2400" b="1" spc="-1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23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When </a:t>
            </a:r>
            <a:r>
              <a:rPr lang="en-US" sz="2400" b="1" spc="-1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he arrived and saw the evidence of the grace of God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he was glad and encouraged them all to remain true to the Lord with all their hearts. </a:t>
            </a:r>
            <a:r>
              <a:rPr lang="en-US" sz="2400" b="1" spc="-100" baseline="30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24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 was a good man, full of the Holy Spirit and faith, and </a:t>
            </a:r>
            <a:r>
              <a:rPr lang="en-US" sz="2400" b="1" u="sng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great number of people were brought to the Lord</a:t>
            </a:r>
            <a:r>
              <a:rPr lang="en-US" sz="2400" b="1" spc="-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F0809-F6DC-41A6-BCD5-838DB7B6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8</a:t>
            </a:fld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5B596B-725A-4D4E-919B-0D56FA2E43E7}"/>
              </a:ext>
            </a:extLst>
          </p:cNvPr>
          <p:cNvSpPr/>
          <p:nvPr/>
        </p:nvSpPr>
        <p:spPr bwMode="auto">
          <a:xfrm>
            <a:off x="353468" y="609600"/>
            <a:ext cx="3291935" cy="86236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9144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9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Acts 11:22-24</a:t>
            </a:r>
            <a:endParaRPr lang="en-US" sz="2800" b="1" i="1" dirty="0">
              <a:solidFill>
                <a:srgbClr val="910101"/>
              </a:solidFill>
              <a:latin typeface="Papyrus" panose="03070502060502030205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54512E-A87C-4761-B0CE-2EC881274178}"/>
              </a:ext>
            </a:extLst>
          </p:cNvPr>
          <p:cNvSpPr/>
          <p:nvPr/>
        </p:nvSpPr>
        <p:spPr bwMode="auto">
          <a:xfrm>
            <a:off x="176449" y="1483413"/>
            <a:ext cx="3709751" cy="4624843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kern="12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Visible </a:t>
            </a:r>
            <a:br>
              <a:rPr lang="en-US" sz="4000" b="1" kern="12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4000" b="1" kern="12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Grace of God </a:t>
            </a:r>
            <a:br>
              <a:rPr lang="en-US" sz="4000" b="1" kern="12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4000" b="1" kern="12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 Antioch</a:t>
            </a:r>
            <a:endParaRPr lang="en-US" sz="32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8451CA9-E467-4B9A-B53F-1BBB2C417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1431255" cy="258077"/>
          </a:xfrm>
          <a:ln/>
        </p:spPr>
        <p:txBody>
          <a:bodyPr anchor="b"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© Eric F. Glover 2021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5868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57725F-5149-44D1-ACB7-626F0A6DFEE8}"/>
              </a:ext>
            </a:extLst>
          </p:cNvPr>
          <p:cNvSpPr/>
          <p:nvPr/>
        </p:nvSpPr>
        <p:spPr bwMode="auto">
          <a:xfrm>
            <a:off x="304800" y="294538"/>
            <a:ext cx="11658599" cy="1033669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1255375" algn="r"/>
              </a:tabLst>
            </a:pPr>
            <a:r>
              <a:rPr lang="en-US" sz="4000" b="1" kern="1200" cap="small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The Visible Grace of God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200" kern="1200" dirty="0">
                <a:solidFill>
                  <a:srgbClr val="FFFFFF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Acts 11:22-24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1BDC59-AB62-4E3E-98ED-9552F438EE52}"/>
              </a:ext>
            </a:extLst>
          </p:cNvPr>
          <p:cNvSpPr txBox="1">
            <a:spLocks/>
          </p:cNvSpPr>
          <p:nvPr/>
        </p:nvSpPr>
        <p:spPr bwMode="auto">
          <a:xfrm>
            <a:off x="533400" y="2133600"/>
            <a:ext cx="11242059" cy="414055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indent="460375" algn="just" defTabSz="9144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pc="-25" baseline="3000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60375" indent="-460375" algn="l">
              <a:lnSpc>
                <a:spcPct val="100000"/>
              </a:lnSpc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3200" b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Barnabas saw evidence of God’s grace in Antioch</a:t>
            </a:r>
            <a:endParaRPr lang="en-US" sz="2800" baseline="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D35C99-2711-43DD-BCB2-069CC0259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Eric F. Glover 2021</a:t>
            </a:r>
            <a:endParaRPr lang="en-US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F5462F-1EAF-481E-9E06-460CAB3C3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defTabSz="914400">
              <a:spcAft>
                <a:spcPts val="600"/>
              </a:spcAft>
              <a:defRPr/>
            </a:pPr>
            <a:fld id="{525D6D22-F3CC-406C-AB7C-C30BB762FCEA}" type="slidenum">
              <a:rPr lang="en-US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pPr defTabSz="914400">
                <a:spcAft>
                  <a:spcPts val="600"/>
                </a:spcAft>
                <a:defRPr/>
              </a:pPr>
              <a:t>9</a:t>
            </a:fld>
            <a:endParaRPr lang="en-US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1964F1-1531-4035-91A2-BF1B9724B573}"/>
              </a:ext>
            </a:extLst>
          </p:cNvPr>
          <p:cNvSpPr/>
          <p:nvPr/>
        </p:nvSpPr>
        <p:spPr>
          <a:xfrm>
            <a:off x="1710523" y="3216700"/>
            <a:ext cx="8770950" cy="1202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0" lvl="2" algn="ctr">
              <a:lnSpc>
                <a:spcPct val="100000"/>
              </a:lnSpc>
              <a:spcAft>
                <a:spcPts val="3000"/>
              </a:spcAft>
              <a:buClr>
                <a:srgbClr val="C00000"/>
              </a:buClr>
            </a:pP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We often talk about experiencing or feeling the grace </a:t>
            </a:r>
            <a:b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of God, but have you ever seen the grace of God?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556CA3-AF85-46FC-8D92-F24DA4CE8500}"/>
              </a:ext>
            </a:extLst>
          </p:cNvPr>
          <p:cNvGrpSpPr/>
          <p:nvPr/>
        </p:nvGrpSpPr>
        <p:grpSpPr>
          <a:xfrm>
            <a:off x="1739496" y="5106977"/>
            <a:ext cx="8717280" cy="684223"/>
            <a:chOff x="1796250" y="5061258"/>
            <a:chExt cx="8717280" cy="684223"/>
          </a:xfrm>
        </p:grpSpPr>
        <p:pic>
          <p:nvPicPr>
            <p:cNvPr id="3" name="Graphic 2" descr="Badge Question Mark with solid fill">
              <a:extLst>
                <a:ext uri="{FF2B5EF4-FFF2-40B4-BE49-F238E27FC236}">
                  <a16:creationId xmlns:a16="http://schemas.microsoft.com/office/drawing/2014/main" id="{F16F6F2B-4D42-4937-965D-BBC8D6833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96250" y="5061258"/>
              <a:ext cx="640080" cy="640080"/>
            </a:xfrm>
            <a:prstGeom prst="rect">
              <a:avLst/>
            </a:prstGeom>
          </p:spPr>
        </p:pic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B83697B6-55E3-4EA2-A38D-56C1DBF04CD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65657" y="5105400"/>
              <a:ext cx="8347873" cy="640081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spPr>
          <p:txBody>
            <a:bodyPr vert="horz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indent="460375" algn="just" defTabSz="914400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pc="-25" baseline="30000">
                  <a:effectLst/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defRPr>
              </a:lvl1pPr>
              <a:lvl2pPr marL="685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 defTabSz="9144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lvl="1" indent="0" algn="ctr">
                <a:lnSpc>
                  <a:spcPct val="100000"/>
                </a:lnSpc>
                <a:spcAft>
                  <a:spcPts val="3000"/>
                </a:spcAft>
                <a:buClr>
                  <a:srgbClr val="C00000"/>
                </a:buClr>
                <a:buNone/>
              </a:pPr>
              <a:r>
                <a:rPr lang="en-US" sz="2800" baseline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How does one see or witness the grace of God?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4374</TotalTime>
  <Words>1194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Lucida Handwriting</vt:lpstr>
      <vt:lpstr>Papyrus</vt:lpstr>
      <vt:lpstr>Rage Italic</vt:lpstr>
      <vt:lpstr>Segoe Print</vt:lpstr>
      <vt:lpstr>Segoe UI</vt:lpstr>
      <vt:lpstr>Segoe UI Black</vt:lpstr>
      <vt:lpstr>Segoe UI Historic</vt:lpstr>
      <vt:lpstr>Segoe UI Semibold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Antioch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Eric Glover</cp:lastModifiedBy>
  <cp:revision>74</cp:revision>
  <cp:lastPrinted>2021-03-13T21:38:43Z</cp:lastPrinted>
  <dcterms:created xsi:type="dcterms:W3CDTF">2009-01-23T02:45:09Z</dcterms:created>
  <dcterms:modified xsi:type="dcterms:W3CDTF">2021-05-01T17:40:30Z</dcterms:modified>
</cp:coreProperties>
</file>