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425" r:id="rId2"/>
    <p:sldId id="426" r:id="rId3"/>
    <p:sldId id="286" r:id="rId4"/>
    <p:sldId id="427" r:id="rId5"/>
    <p:sldId id="444" r:id="rId6"/>
    <p:sldId id="449" r:id="rId7"/>
    <p:sldId id="442" r:id="rId8"/>
    <p:sldId id="438" r:id="rId9"/>
    <p:sldId id="447" r:id="rId10"/>
    <p:sldId id="448" r:id="rId11"/>
    <p:sldId id="450" r:id="rId12"/>
    <p:sldId id="451" r:id="rId13"/>
    <p:sldId id="452" r:id="rId14"/>
    <p:sldId id="436" r:id="rId15"/>
    <p:sldId id="390" r:id="rId1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258"/>
    <a:srgbClr val="F1B500"/>
    <a:srgbClr val="FDCF34"/>
    <a:srgbClr val="CDE38E"/>
    <a:srgbClr val="CA7208"/>
    <a:srgbClr val="F9BC02"/>
    <a:srgbClr val="910101"/>
    <a:srgbClr val="F7B900"/>
    <a:srgbClr val="FFC000"/>
    <a:srgbClr val="8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63E46-A67C-450B-B4D4-D81D91AAE10C}" v="2437" dt="2021-06-05T19:56:24.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3" autoAdjust="0"/>
    <p:restoredTop sz="96564" autoAdjust="0"/>
  </p:normalViewPr>
  <p:slideViewPr>
    <p:cSldViewPr snapToGrid="0">
      <p:cViewPr varScale="1">
        <p:scale>
          <a:sx n="95" d="100"/>
          <a:sy n="95" d="100"/>
        </p:scale>
        <p:origin x="101" y="4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357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D1263E46-A67C-450B-B4D4-D81D91AAE10C}"/>
    <pc:docChg chg="undo redo custSel addSld delSld modSld sldOrd">
      <pc:chgData name="Eric Glover" userId="47c2a8b81aae47a8" providerId="LiveId" clId="{D1263E46-A67C-450B-B4D4-D81D91AAE10C}" dt="2021-06-05T19:56:24.735" v="8431"/>
      <pc:docMkLst>
        <pc:docMk/>
      </pc:docMkLst>
      <pc:sldChg chg="modSp mod">
        <pc:chgData name="Eric Glover" userId="47c2a8b81aae47a8" providerId="LiveId" clId="{D1263E46-A67C-450B-B4D4-D81D91AAE10C}" dt="2021-06-05T19:47:13.593" v="8367" actId="6549"/>
        <pc:sldMkLst>
          <pc:docMk/>
          <pc:sldMk cId="3429495880" sldId="390"/>
        </pc:sldMkLst>
        <pc:spChg chg="mod">
          <ac:chgData name="Eric Glover" userId="47c2a8b81aae47a8" providerId="LiveId" clId="{D1263E46-A67C-450B-B4D4-D81D91AAE10C}" dt="2021-06-05T19:47:13.593" v="8367" actId="6549"/>
          <ac:spMkLst>
            <pc:docMk/>
            <pc:sldMk cId="3429495880" sldId="390"/>
            <ac:spMk id="2" creationId="{14290237-B79B-4964-A589-B4AE42C51781}"/>
          </ac:spMkLst>
        </pc:spChg>
      </pc:sldChg>
      <pc:sldChg chg="modSp mod">
        <pc:chgData name="Eric Glover" userId="47c2a8b81aae47a8" providerId="LiveId" clId="{D1263E46-A67C-450B-B4D4-D81D91AAE10C}" dt="2021-06-05T19:47:00.431" v="8350" actId="20577"/>
        <pc:sldMkLst>
          <pc:docMk/>
          <pc:sldMk cId="423081909" sldId="425"/>
        </pc:sldMkLst>
        <pc:spChg chg="mod">
          <ac:chgData name="Eric Glover" userId="47c2a8b81aae47a8" providerId="LiveId" clId="{D1263E46-A67C-450B-B4D4-D81D91AAE10C}" dt="2021-06-05T19:47:00.431" v="8350" actId="20577"/>
          <ac:spMkLst>
            <pc:docMk/>
            <pc:sldMk cId="423081909" sldId="425"/>
            <ac:spMk id="2" creationId="{14290237-B79B-4964-A589-B4AE42C51781}"/>
          </ac:spMkLst>
        </pc:spChg>
      </pc:sldChg>
      <pc:sldChg chg="addSp delSp modSp mod">
        <pc:chgData name="Eric Glover" userId="47c2a8b81aae47a8" providerId="LiveId" clId="{D1263E46-A67C-450B-B4D4-D81D91AAE10C}" dt="2021-06-05T19:49:27.756" v="8416" actId="1076"/>
        <pc:sldMkLst>
          <pc:docMk/>
          <pc:sldMk cId="3686995636" sldId="426"/>
        </pc:sldMkLst>
        <pc:spChg chg="del">
          <ac:chgData name="Eric Glover" userId="47c2a8b81aae47a8" providerId="LiveId" clId="{D1263E46-A67C-450B-B4D4-D81D91AAE10C}" dt="2021-06-05T11:36:36.353" v="60" actId="478"/>
          <ac:spMkLst>
            <pc:docMk/>
            <pc:sldMk cId="3686995636" sldId="426"/>
            <ac:spMk id="3" creationId="{1ED39BB3-530B-440C-97FF-265DBF203006}"/>
          </ac:spMkLst>
        </pc:spChg>
        <pc:spChg chg="add mod">
          <ac:chgData name="Eric Glover" userId="47c2a8b81aae47a8" providerId="LiveId" clId="{D1263E46-A67C-450B-B4D4-D81D91AAE10C}" dt="2021-06-05T19:49:27.756" v="8416" actId="1076"/>
          <ac:spMkLst>
            <pc:docMk/>
            <pc:sldMk cId="3686995636" sldId="426"/>
            <ac:spMk id="4" creationId="{D076C6C4-F8EB-4B4C-92D3-D4346DD6A83C}"/>
          </ac:spMkLst>
        </pc:spChg>
        <pc:spChg chg="add del">
          <ac:chgData name="Eric Glover" userId="47c2a8b81aae47a8" providerId="LiveId" clId="{D1263E46-A67C-450B-B4D4-D81D91AAE10C}" dt="2021-06-05T19:35:42.091" v="8302" actId="26606"/>
          <ac:spMkLst>
            <pc:docMk/>
            <pc:sldMk cId="3686995636" sldId="426"/>
            <ac:spMk id="71" creationId="{CA815F2C-4E80-4019-8E59-FAD3F7F8473D}"/>
          </ac:spMkLst>
        </pc:spChg>
        <pc:spChg chg="add del">
          <ac:chgData name="Eric Glover" userId="47c2a8b81aae47a8" providerId="LiveId" clId="{D1263E46-A67C-450B-B4D4-D81D91AAE10C}" dt="2021-06-05T19:35:43.863" v="8304" actId="26606"/>
          <ac:spMkLst>
            <pc:docMk/>
            <pc:sldMk cId="3686995636" sldId="426"/>
            <ac:spMk id="73" creationId="{B775CD93-9DF2-48CB-9F57-1BCA9A46C7FA}"/>
          </ac:spMkLst>
        </pc:spChg>
        <pc:spChg chg="add del">
          <ac:chgData name="Eric Glover" userId="47c2a8b81aae47a8" providerId="LiveId" clId="{D1263E46-A67C-450B-B4D4-D81D91AAE10C}" dt="2021-06-05T19:35:43.863" v="8304" actId="26606"/>
          <ac:spMkLst>
            <pc:docMk/>
            <pc:sldMk cId="3686995636" sldId="426"/>
            <ac:spMk id="75" creationId="{6166C6D1-23AC-49C4-BA07-238E4E9F8CEB}"/>
          </ac:spMkLst>
        </pc:spChg>
        <pc:spChg chg="add del">
          <ac:chgData name="Eric Glover" userId="47c2a8b81aae47a8" providerId="LiveId" clId="{D1263E46-A67C-450B-B4D4-D81D91AAE10C}" dt="2021-06-05T19:35:51.252" v="8312" actId="26606"/>
          <ac:spMkLst>
            <pc:docMk/>
            <pc:sldMk cId="3686995636" sldId="426"/>
            <ac:spMk id="77" creationId="{CFC5F0E7-644F-4101-BE72-12825CF537E7}"/>
          </ac:spMkLst>
        </pc:spChg>
        <pc:spChg chg="add del">
          <ac:chgData name="Eric Glover" userId="47c2a8b81aae47a8" providerId="LiveId" clId="{D1263E46-A67C-450B-B4D4-D81D91AAE10C}" dt="2021-06-05T19:47:38.197" v="8369" actId="26606"/>
          <ac:spMkLst>
            <pc:docMk/>
            <pc:sldMk cId="3686995636" sldId="426"/>
            <ac:spMk id="98" creationId="{22F15A2D-2324-487D-A02A-BF46C5C580EB}"/>
          </ac:spMkLst>
        </pc:spChg>
        <pc:spChg chg="add del">
          <ac:chgData name="Eric Glover" userId="47c2a8b81aae47a8" providerId="LiveId" clId="{D1263E46-A67C-450B-B4D4-D81D91AAE10C}" dt="2021-06-05T19:47:38.197" v="8369" actId="26606"/>
          <ac:spMkLst>
            <pc:docMk/>
            <pc:sldMk cId="3686995636" sldId="426"/>
            <ac:spMk id="100" creationId="{17A7F34E-D418-47E2-9F86-2C45BBC31210}"/>
          </ac:spMkLst>
        </pc:spChg>
        <pc:spChg chg="add del">
          <ac:chgData name="Eric Glover" userId="47c2a8b81aae47a8" providerId="LiveId" clId="{D1263E46-A67C-450B-B4D4-D81D91AAE10C}" dt="2021-06-05T19:47:38.197" v="8369" actId="26606"/>
          <ac:spMkLst>
            <pc:docMk/>
            <pc:sldMk cId="3686995636" sldId="426"/>
            <ac:spMk id="102" creationId="{2AEAFA59-923A-4F54-8B49-44C970BCC323}"/>
          </ac:spMkLst>
        </pc:spChg>
        <pc:spChg chg="add del">
          <ac:chgData name="Eric Glover" userId="47c2a8b81aae47a8" providerId="LiveId" clId="{D1263E46-A67C-450B-B4D4-D81D91AAE10C}" dt="2021-06-05T19:35:43.863" v="8304" actId="26606"/>
          <ac:spMkLst>
            <pc:docMk/>
            <pc:sldMk cId="3686995636" sldId="426"/>
            <ac:spMk id="2052" creationId="{1C091803-41C2-48E0-9228-5148460C7479}"/>
          </ac:spMkLst>
        </pc:spChg>
        <pc:spChg chg="add del">
          <ac:chgData name="Eric Glover" userId="47c2a8b81aae47a8" providerId="LiveId" clId="{D1263E46-A67C-450B-B4D4-D81D91AAE10C}" dt="2021-06-05T19:35:45.815" v="8306" actId="26606"/>
          <ac:spMkLst>
            <pc:docMk/>
            <pc:sldMk cId="3686995636" sldId="426"/>
            <ac:spMk id="2054" creationId="{22F15A2D-2324-487D-A02A-BF46C5C580EB}"/>
          </ac:spMkLst>
        </pc:spChg>
        <pc:spChg chg="add del">
          <ac:chgData name="Eric Glover" userId="47c2a8b81aae47a8" providerId="LiveId" clId="{D1263E46-A67C-450B-B4D4-D81D91AAE10C}" dt="2021-06-05T19:35:45.815" v="8306" actId="26606"/>
          <ac:spMkLst>
            <pc:docMk/>
            <pc:sldMk cId="3686995636" sldId="426"/>
            <ac:spMk id="2055" creationId="{2AEAFA59-923A-4F54-8B49-44C970BCC323}"/>
          </ac:spMkLst>
        </pc:spChg>
        <pc:spChg chg="add del">
          <ac:chgData name="Eric Glover" userId="47c2a8b81aae47a8" providerId="LiveId" clId="{D1263E46-A67C-450B-B4D4-D81D91AAE10C}" dt="2021-06-05T19:35:45.815" v="8306" actId="26606"/>
          <ac:spMkLst>
            <pc:docMk/>
            <pc:sldMk cId="3686995636" sldId="426"/>
            <ac:spMk id="2056" creationId="{C37E9D4B-7BFA-4D10-B666-547BAC499469}"/>
          </ac:spMkLst>
        </pc:spChg>
        <pc:spChg chg="add del">
          <ac:chgData name="Eric Glover" userId="47c2a8b81aae47a8" providerId="LiveId" clId="{D1263E46-A67C-450B-B4D4-D81D91AAE10C}" dt="2021-06-05T19:35:46.835" v="8308" actId="26606"/>
          <ac:spMkLst>
            <pc:docMk/>
            <pc:sldMk cId="3686995636" sldId="426"/>
            <ac:spMk id="2058" creationId="{CA815F2C-4E80-4019-8E59-FAD3F7F8473D}"/>
          </ac:spMkLst>
        </pc:spChg>
        <pc:spChg chg="add del">
          <ac:chgData name="Eric Glover" userId="47c2a8b81aae47a8" providerId="LiveId" clId="{D1263E46-A67C-450B-B4D4-D81D91AAE10C}" dt="2021-06-05T19:35:51.252" v="8312" actId="26606"/>
          <ac:spMkLst>
            <pc:docMk/>
            <pc:sldMk cId="3686995636" sldId="426"/>
            <ac:spMk id="2062" creationId="{8950AD4C-6AF3-49F8-94E1-DBCAFB39478B}"/>
          </ac:spMkLst>
        </pc:spChg>
        <pc:spChg chg="add del">
          <ac:chgData name="Eric Glover" userId="47c2a8b81aae47a8" providerId="LiveId" clId="{D1263E46-A67C-450B-B4D4-D81D91AAE10C}" dt="2021-06-05T19:35:51.252" v="8312" actId="26606"/>
          <ac:spMkLst>
            <pc:docMk/>
            <pc:sldMk cId="3686995636" sldId="426"/>
            <ac:spMk id="2063" creationId="{072DC3EE-C469-49E0-A83D-CA3BE525C59A}"/>
          </ac:spMkLst>
        </pc:spChg>
        <pc:spChg chg="add del">
          <ac:chgData name="Eric Glover" userId="47c2a8b81aae47a8" providerId="LiveId" clId="{D1263E46-A67C-450B-B4D4-D81D91AAE10C}" dt="2021-06-05T19:35:51.252" v="8312" actId="26606"/>
          <ac:spMkLst>
            <pc:docMk/>
            <pc:sldMk cId="3686995636" sldId="426"/>
            <ac:spMk id="2064" creationId="{8DBEAE55-3EA1-41D7-A212-5F7D8986C1F2}"/>
          </ac:spMkLst>
        </pc:spChg>
        <pc:spChg chg="add del">
          <ac:chgData name="Eric Glover" userId="47c2a8b81aae47a8" providerId="LiveId" clId="{D1263E46-A67C-450B-B4D4-D81D91AAE10C}" dt="2021-06-05T19:35:53.940" v="8314" actId="26606"/>
          <ac:spMkLst>
            <pc:docMk/>
            <pc:sldMk cId="3686995636" sldId="426"/>
            <ac:spMk id="2066" creationId="{22F15A2D-2324-487D-A02A-BF46C5C580EB}"/>
          </ac:spMkLst>
        </pc:spChg>
        <pc:spChg chg="add del">
          <ac:chgData name="Eric Glover" userId="47c2a8b81aae47a8" providerId="LiveId" clId="{D1263E46-A67C-450B-B4D4-D81D91AAE10C}" dt="2021-06-05T19:35:53.940" v="8314" actId="26606"/>
          <ac:spMkLst>
            <pc:docMk/>
            <pc:sldMk cId="3686995636" sldId="426"/>
            <ac:spMk id="2067" creationId="{17A7F34E-D418-47E2-9F86-2C45BBC31210}"/>
          </ac:spMkLst>
        </pc:spChg>
        <pc:spChg chg="add del">
          <ac:chgData name="Eric Glover" userId="47c2a8b81aae47a8" providerId="LiveId" clId="{D1263E46-A67C-450B-B4D4-D81D91AAE10C}" dt="2021-06-05T19:35:53.940" v="8314" actId="26606"/>
          <ac:spMkLst>
            <pc:docMk/>
            <pc:sldMk cId="3686995636" sldId="426"/>
            <ac:spMk id="2068" creationId="{2AEAFA59-923A-4F54-8B49-44C970BCC323}"/>
          </ac:spMkLst>
        </pc:spChg>
        <pc:spChg chg="add del">
          <ac:chgData name="Eric Glover" userId="47c2a8b81aae47a8" providerId="LiveId" clId="{D1263E46-A67C-450B-B4D4-D81D91AAE10C}" dt="2021-06-05T19:35:55.402" v="8316" actId="26606"/>
          <ac:spMkLst>
            <pc:docMk/>
            <pc:sldMk cId="3686995636" sldId="426"/>
            <ac:spMk id="2070" creationId="{82A5F716-98EF-42EF-A471-87C6DFDCC799}"/>
          </ac:spMkLst>
        </pc:spChg>
        <pc:spChg chg="add del">
          <ac:chgData name="Eric Glover" userId="47c2a8b81aae47a8" providerId="LiveId" clId="{D1263E46-A67C-450B-B4D4-D81D91AAE10C}" dt="2021-06-05T19:35:55.402" v="8316" actId="26606"/>
          <ac:spMkLst>
            <pc:docMk/>
            <pc:sldMk cId="3686995636" sldId="426"/>
            <ac:spMk id="2071" creationId="{B87687D8-4EF1-4EF2-BF7E-74BB4A3D1806}"/>
          </ac:spMkLst>
        </pc:spChg>
        <pc:spChg chg="add del">
          <ac:chgData name="Eric Glover" userId="47c2a8b81aae47a8" providerId="LiveId" clId="{D1263E46-A67C-450B-B4D4-D81D91AAE10C}" dt="2021-06-05T19:35:56.961" v="8318" actId="26606"/>
          <ac:spMkLst>
            <pc:docMk/>
            <pc:sldMk cId="3686995636" sldId="426"/>
            <ac:spMk id="2073" creationId="{1C091803-41C2-48E0-9228-5148460C7479}"/>
          </ac:spMkLst>
        </pc:spChg>
        <pc:spChg chg="add del">
          <ac:chgData name="Eric Glover" userId="47c2a8b81aae47a8" providerId="LiveId" clId="{D1263E46-A67C-450B-B4D4-D81D91AAE10C}" dt="2021-06-05T19:35:56.961" v="8318" actId="26606"/>
          <ac:spMkLst>
            <pc:docMk/>
            <pc:sldMk cId="3686995636" sldId="426"/>
            <ac:spMk id="2074" creationId="{B775CD93-9DF2-48CB-9F57-1BCA9A46C7FA}"/>
          </ac:spMkLst>
        </pc:spChg>
        <pc:spChg chg="add del">
          <ac:chgData name="Eric Glover" userId="47c2a8b81aae47a8" providerId="LiveId" clId="{D1263E46-A67C-450B-B4D4-D81D91AAE10C}" dt="2021-06-05T19:35:56.961" v="8318" actId="26606"/>
          <ac:spMkLst>
            <pc:docMk/>
            <pc:sldMk cId="3686995636" sldId="426"/>
            <ac:spMk id="2075" creationId="{6166C6D1-23AC-49C4-BA07-238E4E9F8CEB}"/>
          </ac:spMkLst>
        </pc:spChg>
        <pc:spChg chg="add del">
          <ac:chgData name="Eric Glover" userId="47c2a8b81aae47a8" providerId="LiveId" clId="{D1263E46-A67C-450B-B4D4-D81D91AAE10C}" dt="2021-06-05T19:48:09.429" v="8380" actId="26606"/>
          <ac:spMkLst>
            <pc:docMk/>
            <pc:sldMk cId="3686995636" sldId="426"/>
            <ac:spMk id="2077" creationId="{CA815F2C-4E80-4019-8E59-FAD3F7F8473D}"/>
          </ac:spMkLst>
        </pc:spChg>
        <pc:spChg chg="add del">
          <ac:chgData name="Eric Glover" userId="47c2a8b81aae47a8" providerId="LiveId" clId="{D1263E46-A67C-450B-B4D4-D81D91AAE10C}" dt="2021-06-05T19:47:45.139" v="8371" actId="26606"/>
          <ac:spMkLst>
            <pc:docMk/>
            <pc:sldMk cId="3686995636" sldId="426"/>
            <ac:spMk id="2079" creationId="{CA815F2C-4E80-4019-8E59-FAD3F7F8473D}"/>
          </ac:spMkLst>
        </pc:spChg>
        <pc:spChg chg="add del">
          <ac:chgData name="Eric Glover" userId="47c2a8b81aae47a8" providerId="LiveId" clId="{D1263E46-A67C-450B-B4D4-D81D91AAE10C}" dt="2021-06-05T19:47:50.152" v="8373" actId="26606"/>
          <ac:spMkLst>
            <pc:docMk/>
            <pc:sldMk cId="3686995636" sldId="426"/>
            <ac:spMk id="2081" creationId="{C7F55EAC-550A-4BDD-9099-3F20B8FA0EBC}"/>
          </ac:spMkLst>
        </pc:spChg>
        <pc:spChg chg="add del">
          <ac:chgData name="Eric Glover" userId="47c2a8b81aae47a8" providerId="LiveId" clId="{D1263E46-A67C-450B-B4D4-D81D91AAE10C}" dt="2021-06-05T19:47:50.152" v="8373" actId="26606"/>
          <ac:spMkLst>
            <pc:docMk/>
            <pc:sldMk cId="3686995636" sldId="426"/>
            <ac:spMk id="2082" creationId="{DC4F5A5F-493F-49AE-89B6-D5AF5EBC8B0E}"/>
          </ac:spMkLst>
        </pc:spChg>
        <pc:spChg chg="add del">
          <ac:chgData name="Eric Glover" userId="47c2a8b81aae47a8" providerId="LiveId" clId="{D1263E46-A67C-450B-B4D4-D81D91AAE10C}" dt="2021-06-05T19:47:57.730" v="8375" actId="26606"/>
          <ac:spMkLst>
            <pc:docMk/>
            <pc:sldMk cId="3686995636" sldId="426"/>
            <ac:spMk id="2084" creationId="{D153EDB2-4AAD-43F4-AE78-4D326C813369}"/>
          </ac:spMkLst>
        </pc:spChg>
        <pc:spChg chg="add del">
          <ac:chgData name="Eric Glover" userId="47c2a8b81aae47a8" providerId="LiveId" clId="{D1263E46-A67C-450B-B4D4-D81D91AAE10C}" dt="2021-06-05T19:48:04.212" v="8377" actId="26606"/>
          <ac:spMkLst>
            <pc:docMk/>
            <pc:sldMk cId="3686995636" sldId="426"/>
            <ac:spMk id="2088" creationId="{CA815F2C-4E80-4019-8E59-FAD3F7F8473D}"/>
          </ac:spMkLst>
        </pc:spChg>
        <pc:spChg chg="add del">
          <ac:chgData name="Eric Glover" userId="47c2a8b81aae47a8" providerId="LiveId" clId="{D1263E46-A67C-450B-B4D4-D81D91AAE10C}" dt="2021-06-05T19:48:09.424" v="8379" actId="26606"/>
          <ac:spMkLst>
            <pc:docMk/>
            <pc:sldMk cId="3686995636" sldId="426"/>
            <ac:spMk id="2090" creationId="{D153EDB2-4AAD-43F4-AE78-4D326C813369}"/>
          </ac:spMkLst>
        </pc:spChg>
        <pc:spChg chg="add">
          <ac:chgData name="Eric Glover" userId="47c2a8b81aae47a8" providerId="LiveId" clId="{D1263E46-A67C-450B-B4D4-D81D91AAE10C}" dt="2021-06-05T19:48:09.429" v="8380" actId="26606"/>
          <ac:spMkLst>
            <pc:docMk/>
            <pc:sldMk cId="3686995636" sldId="426"/>
            <ac:spMk id="2094" creationId="{CA815F2C-4E80-4019-8E59-FAD3F7F8473D}"/>
          </ac:spMkLst>
        </pc:spChg>
        <pc:grpChg chg="add del">
          <ac:chgData name="Eric Glover" userId="47c2a8b81aae47a8" providerId="LiveId" clId="{D1263E46-A67C-450B-B4D4-D81D91AAE10C}" dt="2021-06-05T19:47:57.730" v="8375" actId="26606"/>
          <ac:grpSpMkLst>
            <pc:docMk/>
            <pc:sldMk cId="3686995636" sldId="426"/>
            <ac:grpSpMk id="2085" creationId="{A3CB7779-72E2-4E92-AE18-6BBC335DD881}"/>
          </ac:grpSpMkLst>
        </pc:grpChg>
        <pc:grpChg chg="add del">
          <ac:chgData name="Eric Glover" userId="47c2a8b81aae47a8" providerId="LiveId" clId="{D1263E46-A67C-450B-B4D4-D81D91AAE10C}" dt="2021-06-05T19:48:09.424" v="8379" actId="26606"/>
          <ac:grpSpMkLst>
            <pc:docMk/>
            <pc:sldMk cId="3686995636" sldId="426"/>
            <ac:grpSpMk id="2091" creationId="{A3CB7779-72E2-4E92-AE18-6BBC335DD881}"/>
          </ac:grpSpMkLst>
        </pc:grpChg>
        <pc:picChg chg="del">
          <ac:chgData name="Eric Glover" userId="47c2a8b81aae47a8" providerId="LiveId" clId="{D1263E46-A67C-450B-B4D4-D81D91AAE10C}" dt="2021-06-05T11:36:33.112" v="59" actId="478"/>
          <ac:picMkLst>
            <pc:docMk/>
            <pc:sldMk cId="3686995636" sldId="426"/>
            <ac:picMk id="2" creationId="{24122BF5-BC5E-400E-ADD9-3B8243DBDDFF}"/>
          </ac:picMkLst>
        </pc:picChg>
        <pc:picChg chg="add mod">
          <ac:chgData name="Eric Glover" userId="47c2a8b81aae47a8" providerId="LiveId" clId="{D1263E46-A67C-450B-B4D4-D81D91AAE10C}" dt="2021-06-05T19:48:14.280" v="8381" actId="1440"/>
          <ac:picMkLst>
            <pc:docMk/>
            <pc:sldMk cId="3686995636" sldId="426"/>
            <ac:picMk id="2050" creationId="{D4DBF188-B3B2-435B-A0EC-CAEE29D52E81}"/>
          </ac:picMkLst>
        </pc:picChg>
        <pc:cxnChg chg="add del">
          <ac:chgData name="Eric Glover" userId="47c2a8b81aae47a8" providerId="LiveId" clId="{D1263E46-A67C-450B-B4D4-D81D91AAE10C}" dt="2021-06-05T19:35:49.483" v="8310" actId="26606"/>
          <ac:cxnSpMkLst>
            <pc:docMk/>
            <pc:sldMk cId="3686995636" sldId="426"/>
            <ac:cxnSpMk id="2060" creationId="{22F6364A-B358-4BEE-B158-0734D2C938D4}"/>
          </ac:cxnSpMkLst>
        </pc:cxnChg>
      </pc:sldChg>
      <pc:sldChg chg="addSp delSp modSp mod ord setBg delAnim modAnim setClrOvrMap">
        <pc:chgData name="Eric Glover" userId="47c2a8b81aae47a8" providerId="LiveId" clId="{D1263E46-A67C-450B-B4D4-D81D91AAE10C}" dt="2021-06-05T19:51:29.068" v="8421"/>
        <pc:sldMkLst>
          <pc:docMk/>
          <pc:sldMk cId="413196727" sldId="427"/>
        </pc:sldMkLst>
        <pc:spChg chg="mod">
          <ac:chgData name="Eric Glover" userId="47c2a8b81aae47a8" providerId="LiveId" clId="{D1263E46-A67C-450B-B4D4-D81D91AAE10C}" dt="2021-06-05T11:47:59.153" v="205" actId="404"/>
          <ac:spMkLst>
            <pc:docMk/>
            <pc:sldMk cId="413196727" sldId="427"/>
            <ac:spMk id="4" creationId="{3557725F-5149-44D1-ACB7-626F0A6DFEE8}"/>
          </ac:spMkLst>
        </pc:spChg>
        <pc:spChg chg="add del mod">
          <ac:chgData name="Eric Glover" userId="47c2a8b81aae47a8" providerId="LiveId" clId="{D1263E46-A67C-450B-B4D4-D81D91AAE10C}" dt="2021-06-05T16:33:27.623" v="5593" actId="208"/>
          <ac:spMkLst>
            <pc:docMk/>
            <pc:sldMk cId="413196727" sldId="427"/>
            <ac:spMk id="5" creationId="{8C8EACCB-F426-42E3-A276-37F1F4E0A414}"/>
          </ac:spMkLst>
        </pc:spChg>
        <pc:spChg chg="mod">
          <ac:chgData name="Eric Glover" userId="47c2a8b81aae47a8" providerId="LiveId" clId="{D1263E46-A67C-450B-B4D4-D81D91AAE10C}" dt="2021-06-05T11:42:53.777" v="82" actId="207"/>
          <ac:spMkLst>
            <pc:docMk/>
            <pc:sldMk cId="413196727" sldId="427"/>
            <ac:spMk id="6" creationId="{96D35C99-2711-43DD-BCB2-069CC0259745}"/>
          </ac:spMkLst>
        </pc:spChg>
        <pc:spChg chg="del">
          <ac:chgData name="Eric Glover" userId="47c2a8b81aae47a8" providerId="LiveId" clId="{D1263E46-A67C-450B-B4D4-D81D91AAE10C}" dt="2021-06-05T11:39:19.337" v="73" actId="478"/>
          <ac:spMkLst>
            <pc:docMk/>
            <pc:sldMk cId="413196727" sldId="427"/>
            <ac:spMk id="7" creationId="{171BDC59-AB62-4E3E-98ED-9552F438EE52}"/>
          </ac:spMkLst>
        </pc:spChg>
        <pc:spChg chg="mod">
          <ac:chgData name="Eric Glover" userId="47c2a8b81aae47a8" providerId="LiveId" clId="{D1263E46-A67C-450B-B4D4-D81D91AAE10C}" dt="2021-06-05T11:42:33.295" v="77" actId="26606"/>
          <ac:spMkLst>
            <pc:docMk/>
            <pc:sldMk cId="413196727" sldId="427"/>
            <ac:spMk id="8" creationId="{67F5462F-1EAF-481E-9E06-460CAB3C384C}"/>
          </ac:spMkLst>
        </pc:spChg>
        <pc:spChg chg="add del mod">
          <ac:chgData name="Eric Glover" userId="47c2a8b81aae47a8" providerId="LiveId" clId="{D1263E46-A67C-450B-B4D4-D81D91AAE10C}" dt="2021-06-05T11:56:36.639" v="368" actId="478"/>
          <ac:spMkLst>
            <pc:docMk/>
            <pc:sldMk cId="413196727" sldId="427"/>
            <ac:spMk id="9" creationId="{6A020F0E-B8DC-4A99-99B8-BFDC6343E1D9}"/>
          </ac:spMkLst>
        </pc:spChg>
        <pc:spChg chg="add del mod">
          <ac:chgData name="Eric Glover" userId="47c2a8b81aae47a8" providerId="LiveId" clId="{D1263E46-A67C-450B-B4D4-D81D91AAE10C}" dt="2021-06-05T11:56:30.460" v="367" actId="1037"/>
          <ac:spMkLst>
            <pc:docMk/>
            <pc:sldMk cId="413196727" sldId="427"/>
            <ac:spMk id="10" creationId="{98BA4EC8-1C13-43B4-A891-660C43E295A0}"/>
          </ac:spMkLst>
        </pc:spChg>
        <pc:spChg chg="add del">
          <ac:chgData name="Eric Glover" userId="47c2a8b81aae47a8" providerId="LiveId" clId="{D1263E46-A67C-450B-B4D4-D81D91AAE10C}" dt="2021-06-05T11:42:33.295" v="77" actId="26606"/>
          <ac:spMkLst>
            <pc:docMk/>
            <pc:sldMk cId="413196727" sldId="427"/>
            <ac:spMk id="13" creationId="{1B15ED52-F352-441B-82BF-E0EA34836D08}"/>
          </ac:spMkLst>
        </pc:spChg>
        <pc:spChg chg="add del">
          <ac:chgData name="Eric Glover" userId="47c2a8b81aae47a8" providerId="LiveId" clId="{D1263E46-A67C-450B-B4D4-D81D91AAE10C}" dt="2021-06-05T11:42:33.295" v="77" actId="26606"/>
          <ac:spMkLst>
            <pc:docMk/>
            <pc:sldMk cId="413196727" sldId="427"/>
            <ac:spMk id="15" creationId="{3B2E3793-BFE6-45A2-9B7B-E18844431C99}"/>
          </ac:spMkLst>
        </pc:spChg>
        <pc:spChg chg="add del">
          <ac:chgData name="Eric Glover" userId="47c2a8b81aae47a8" providerId="LiveId" clId="{D1263E46-A67C-450B-B4D4-D81D91AAE10C}" dt="2021-06-05T11:42:33.295" v="77" actId="26606"/>
          <ac:spMkLst>
            <pc:docMk/>
            <pc:sldMk cId="413196727" sldId="427"/>
            <ac:spMk id="17" creationId="{BC4C4868-CB8F-4AF9-9CDB-8108F2C19B67}"/>
          </ac:spMkLst>
        </pc:spChg>
        <pc:spChg chg="add del mod">
          <ac:chgData name="Eric Glover" userId="47c2a8b81aae47a8" providerId="LiveId" clId="{D1263E46-A67C-450B-B4D4-D81D91AAE10C}" dt="2021-06-05T16:21:24.420" v="5127" actId="478"/>
          <ac:spMkLst>
            <pc:docMk/>
            <pc:sldMk cId="413196727" sldId="427"/>
            <ac:spMk id="18" creationId="{57C5360A-8792-46FB-A29E-DFAEA0068D2B}"/>
          </ac:spMkLst>
        </pc:spChg>
        <pc:spChg chg="add del">
          <ac:chgData name="Eric Glover" userId="47c2a8b81aae47a8" providerId="LiveId" clId="{D1263E46-A67C-450B-B4D4-D81D91AAE10C}" dt="2021-06-05T11:42:33.295" v="77" actId="26606"/>
          <ac:spMkLst>
            <pc:docMk/>
            <pc:sldMk cId="413196727" sldId="427"/>
            <ac:spMk id="19" creationId="{375E0459-6403-40CD-989D-56A4407CA12E}"/>
          </ac:spMkLst>
        </pc:spChg>
        <pc:spChg chg="add del mod">
          <ac:chgData name="Eric Glover" userId="47c2a8b81aae47a8" providerId="LiveId" clId="{D1263E46-A67C-450B-B4D4-D81D91AAE10C}" dt="2021-06-05T17:37:45.597" v="5604" actId="478"/>
          <ac:spMkLst>
            <pc:docMk/>
            <pc:sldMk cId="413196727" sldId="427"/>
            <ac:spMk id="20" creationId="{B11B22F4-1E01-4C3D-A96F-DDFE3D293131}"/>
          </ac:spMkLst>
        </pc:spChg>
        <pc:spChg chg="add del">
          <ac:chgData name="Eric Glover" userId="47c2a8b81aae47a8" providerId="LiveId" clId="{D1263E46-A67C-450B-B4D4-D81D91AAE10C}" dt="2021-06-05T11:42:33.295" v="77" actId="26606"/>
          <ac:spMkLst>
            <pc:docMk/>
            <pc:sldMk cId="413196727" sldId="427"/>
            <ac:spMk id="21" creationId="{53E5B1A8-3AC9-4BD1-9BBC-78CA94F2D1BA}"/>
          </ac:spMkLst>
        </pc:spChg>
        <pc:spChg chg="add mod">
          <ac:chgData name="Eric Glover" userId="47c2a8b81aae47a8" providerId="LiveId" clId="{D1263E46-A67C-450B-B4D4-D81D91AAE10C}" dt="2021-06-05T11:57:05.079" v="435" actId="1037"/>
          <ac:spMkLst>
            <pc:docMk/>
            <pc:sldMk cId="413196727" sldId="427"/>
            <ac:spMk id="22" creationId="{5DF71612-C1BD-45C2-B576-004725CCDE74}"/>
          </ac:spMkLst>
        </pc:spChg>
        <pc:spChg chg="add mod ord">
          <ac:chgData name="Eric Glover" userId="47c2a8b81aae47a8" providerId="LiveId" clId="{D1263E46-A67C-450B-B4D4-D81D91AAE10C}" dt="2021-06-05T11:59:58.099" v="503" actId="166"/>
          <ac:spMkLst>
            <pc:docMk/>
            <pc:sldMk cId="413196727" sldId="427"/>
            <ac:spMk id="23" creationId="{0BE55FB4-2C63-4EFF-88A7-8F3A77C755E0}"/>
          </ac:spMkLst>
        </pc:spChg>
        <pc:spChg chg="add del">
          <ac:chgData name="Eric Glover" userId="47c2a8b81aae47a8" providerId="LiveId" clId="{D1263E46-A67C-450B-B4D4-D81D91AAE10C}" dt="2021-06-05T11:42:33.295" v="76" actId="26606"/>
          <ac:spMkLst>
            <pc:docMk/>
            <pc:sldMk cId="413196727" sldId="427"/>
            <ac:spMk id="26" creationId="{E49CC64F-7275-4E33-961B-0C5CDC439875}"/>
          </ac:spMkLst>
        </pc:spChg>
        <pc:spChg chg="add">
          <ac:chgData name="Eric Glover" userId="47c2a8b81aae47a8" providerId="LiveId" clId="{D1263E46-A67C-450B-B4D4-D81D91AAE10C}" dt="2021-06-05T11:42:33.295" v="77" actId="26606"/>
          <ac:spMkLst>
            <pc:docMk/>
            <pc:sldMk cId="413196727" sldId="427"/>
            <ac:spMk id="28" creationId="{91E5A9A7-95C6-4F4F-B00E-C82E07FE62EF}"/>
          </ac:spMkLst>
        </pc:spChg>
        <pc:spChg chg="add">
          <ac:chgData name="Eric Glover" userId="47c2a8b81aae47a8" providerId="LiveId" clId="{D1263E46-A67C-450B-B4D4-D81D91AAE10C}" dt="2021-06-05T11:42:33.295" v="77" actId="26606"/>
          <ac:spMkLst>
            <pc:docMk/>
            <pc:sldMk cId="413196727" sldId="427"/>
            <ac:spMk id="29" creationId="{A8384FB5-9ADC-4DDC-881B-597D56F5B15D}"/>
          </ac:spMkLst>
        </pc:spChg>
        <pc:spChg chg="add">
          <ac:chgData name="Eric Glover" userId="47c2a8b81aae47a8" providerId="LiveId" clId="{D1263E46-A67C-450B-B4D4-D81D91AAE10C}" dt="2021-06-05T11:42:33.295" v="77" actId="26606"/>
          <ac:spMkLst>
            <pc:docMk/>
            <pc:sldMk cId="413196727" sldId="427"/>
            <ac:spMk id="30" creationId="{D07DD2DE-F619-49DD-B5E7-03A290FF4ED1}"/>
          </ac:spMkLst>
        </pc:spChg>
        <pc:spChg chg="add del mod">
          <ac:chgData name="Eric Glover" userId="47c2a8b81aae47a8" providerId="LiveId" clId="{D1263E46-A67C-450B-B4D4-D81D91AAE10C}" dt="2021-06-05T17:37:22.403" v="5602" actId="478"/>
          <ac:spMkLst>
            <pc:docMk/>
            <pc:sldMk cId="413196727" sldId="427"/>
            <ac:spMk id="31" creationId="{67461E3D-6780-4429-955D-966FA61EDE04}"/>
          </ac:spMkLst>
        </pc:spChg>
        <pc:spChg chg="add">
          <ac:chgData name="Eric Glover" userId="47c2a8b81aae47a8" providerId="LiveId" clId="{D1263E46-A67C-450B-B4D4-D81D91AAE10C}" dt="2021-06-05T11:42:33.295" v="77" actId="26606"/>
          <ac:spMkLst>
            <pc:docMk/>
            <pc:sldMk cId="413196727" sldId="427"/>
            <ac:spMk id="32" creationId="{85149191-5F60-4A28-AAFF-039F96B0F3EC}"/>
          </ac:spMkLst>
        </pc:spChg>
        <pc:spChg chg="add del mod">
          <ac:chgData name="Eric Glover" userId="47c2a8b81aae47a8" providerId="LiveId" clId="{D1263E46-A67C-450B-B4D4-D81D91AAE10C}" dt="2021-06-05T17:37:25.826" v="5603" actId="478"/>
          <ac:spMkLst>
            <pc:docMk/>
            <pc:sldMk cId="413196727" sldId="427"/>
            <ac:spMk id="33" creationId="{9DCA1234-8994-463D-8571-755AB54D4356}"/>
          </ac:spMkLst>
        </pc:spChg>
        <pc:spChg chg="add">
          <ac:chgData name="Eric Glover" userId="47c2a8b81aae47a8" providerId="LiveId" clId="{D1263E46-A67C-450B-B4D4-D81D91AAE10C}" dt="2021-06-05T11:42:33.295" v="77" actId="26606"/>
          <ac:spMkLst>
            <pc:docMk/>
            <pc:sldMk cId="413196727" sldId="427"/>
            <ac:spMk id="34" creationId="{F8260ED5-17F7-4158-B241-D51DD4CF1B7E}"/>
          </ac:spMkLst>
        </pc:spChg>
        <pc:spChg chg="add del mod">
          <ac:chgData name="Eric Glover" userId="47c2a8b81aae47a8" providerId="LiveId" clId="{D1263E46-A67C-450B-B4D4-D81D91AAE10C}" dt="2021-06-05T17:37:15.598" v="5601" actId="478"/>
          <ac:spMkLst>
            <pc:docMk/>
            <pc:sldMk cId="413196727" sldId="427"/>
            <ac:spMk id="35" creationId="{8BEC01C9-705C-4C44-BF47-B4325D0F0635}"/>
          </ac:spMkLst>
        </pc:spChg>
        <pc:picChg chg="add mod ord">
          <ac:chgData name="Eric Glover" userId="47c2a8b81aae47a8" providerId="LiveId" clId="{D1263E46-A67C-450B-B4D4-D81D91AAE10C}" dt="2021-06-05T16:25:59.788" v="5270" actId="1076"/>
          <ac:picMkLst>
            <pc:docMk/>
            <pc:sldMk cId="413196727" sldId="427"/>
            <ac:picMk id="3" creationId="{8288E78A-CCCE-4AE6-9246-FF910DB8649B}"/>
          </ac:picMkLst>
        </pc:picChg>
        <pc:cxnChg chg="add mod">
          <ac:chgData name="Eric Glover" userId="47c2a8b81aae47a8" providerId="LiveId" clId="{D1263E46-A67C-450B-B4D4-D81D91AAE10C}" dt="2021-06-05T11:59:46.657" v="502" actId="1035"/>
          <ac:cxnSpMkLst>
            <pc:docMk/>
            <pc:sldMk cId="413196727" sldId="427"/>
            <ac:cxnSpMk id="12" creationId="{CFAF03CF-AD4C-4D2D-BDF3-CF175366E1BD}"/>
          </ac:cxnSpMkLst>
        </pc:cxnChg>
      </pc:sldChg>
      <pc:sldChg chg="del">
        <pc:chgData name="Eric Glover" userId="47c2a8b81aae47a8" providerId="LiveId" clId="{D1263E46-A67C-450B-B4D4-D81D91AAE10C}" dt="2021-06-05T11:36:52.064" v="61" actId="47"/>
        <pc:sldMkLst>
          <pc:docMk/>
          <pc:sldMk cId="2984480807" sldId="431"/>
        </pc:sldMkLst>
      </pc:sldChg>
      <pc:sldChg chg="del">
        <pc:chgData name="Eric Glover" userId="47c2a8b81aae47a8" providerId="LiveId" clId="{D1263E46-A67C-450B-B4D4-D81D91AAE10C}" dt="2021-06-05T11:36:56.253" v="63" actId="47"/>
        <pc:sldMkLst>
          <pc:docMk/>
          <pc:sldMk cId="3789927247" sldId="432"/>
        </pc:sldMkLst>
      </pc:sldChg>
      <pc:sldChg chg="del">
        <pc:chgData name="Eric Glover" userId="47c2a8b81aae47a8" providerId="LiveId" clId="{D1263E46-A67C-450B-B4D4-D81D91AAE10C}" dt="2021-06-05T11:37:20.808" v="66" actId="47"/>
        <pc:sldMkLst>
          <pc:docMk/>
          <pc:sldMk cId="805264388" sldId="433"/>
        </pc:sldMkLst>
      </pc:sldChg>
      <pc:sldChg chg="del">
        <pc:chgData name="Eric Glover" userId="47c2a8b81aae47a8" providerId="LiveId" clId="{D1263E46-A67C-450B-B4D4-D81D91AAE10C}" dt="2021-06-05T11:37:20.808" v="66" actId="47"/>
        <pc:sldMkLst>
          <pc:docMk/>
          <pc:sldMk cId="1418967937" sldId="434"/>
        </pc:sldMkLst>
      </pc:sldChg>
      <pc:sldChg chg="addSp delSp modSp mod addAnim delAnim modAnim">
        <pc:chgData name="Eric Glover" userId="47c2a8b81aae47a8" providerId="LiveId" clId="{D1263E46-A67C-450B-B4D4-D81D91AAE10C}" dt="2021-06-05T19:56:24.735" v="8431"/>
        <pc:sldMkLst>
          <pc:docMk/>
          <pc:sldMk cId="652786418" sldId="436"/>
        </pc:sldMkLst>
        <pc:spChg chg="add del">
          <ac:chgData name="Eric Glover" userId="47c2a8b81aae47a8" providerId="LiveId" clId="{D1263E46-A67C-450B-B4D4-D81D91AAE10C}" dt="2021-06-05T19:16:32.152" v="7511"/>
          <ac:spMkLst>
            <pc:docMk/>
            <pc:sldMk cId="652786418" sldId="436"/>
            <ac:spMk id="2" creationId="{06DA1202-D3B1-4A56-940E-8210564CDE14}"/>
          </ac:spMkLst>
        </pc:spChg>
        <pc:spChg chg="add del">
          <ac:chgData name="Eric Glover" userId="47c2a8b81aae47a8" providerId="LiveId" clId="{D1263E46-A67C-450B-B4D4-D81D91AAE10C}" dt="2021-06-05T19:16:48.694" v="7519"/>
          <ac:spMkLst>
            <pc:docMk/>
            <pc:sldMk cId="652786418" sldId="436"/>
            <ac:spMk id="4" creationId="{3CEEA8D0-026E-45A4-9450-EAFBF57FAA42}"/>
          </ac:spMkLst>
        </pc:spChg>
        <pc:spChg chg="add del">
          <ac:chgData name="Eric Glover" userId="47c2a8b81aae47a8" providerId="LiveId" clId="{D1263E46-A67C-450B-B4D4-D81D91AAE10C}" dt="2021-06-05T19:17:09.105" v="7524"/>
          <ac:spMkLst>
            <pc:docMk/>
            <pc:sldMk cId="652786418" sldId="436"/>
            <ac:spMk id="7" creationId="{6C34AD2D-220E-4F74-A77E-203A3D25FD63}"/>
          </ac:spMkLst>
        </pc:spChg>
        <pc:spChg chg="mod">
          <ac:chgData name="Eric Glover" userId="47c2a8b81aae47a8" providerId="LiveId" clId="{D1263E46-A67C-450B-B4D4-D81D91AAE10C}" dt="2021-06-05T19:34:52.483" v="8281" actId="14100"/>
          <ac:spMkLst>
            <pc:docMk/>
            <pc:sldMk cId="652786418" sldId="436"/>
            <ac:spMk id="14" creationId="{5166CA25-37CE-4903-8109-B13359E9334E}"/>
          </ac:spMkLst>
        </pc:spChg>
        <pc:spChg chg="del mod">
          <ac:chgData name="Eric Glover" userId="47c2a8b81aae47a8" providerId="LiveId" clId="{D1263E46-A67C-450B-B4D4-D81D91AAE10C}" dt="2021-06-05T19:33:49.923" v="8154" actId="478"/>
          <ac:spMkLst>
            <pc:docMk/>
            <pc:sldMk cId="652786418" sldId="436"/>
            <ac:spMk id="16" creationId="{C226D3B9-C074-4C56-A2CB-172D976708CA}"/>
          </ac:spMkLst>
        </pc:spChg>
        <pc:spChg chg="add del">
          <ac:chgData name="Eric Glover" userId="47c2a8b81aae47a8" providerId="LiveId" clId="{D1263E46-A67C-450B-B4D4-D81D91AAE10C}" dt="2021-06-05T19:16:42.841" v="7515" actId="22"/>
          <ac:spMkLst>
            <pc:docMk/>
            <pc:sldMk cId="652786418" sldId="436"/>
            <ac:spMk id="18" creationId="{44450F27-0704-4526-B73B-95DDB22F1026}"/>
          </ac:spMkLst>
        </pc:spChg>
        <pc:spChg chg="add del">
          <ac:chgData name="Eric Glover" userId="47c2a8b81aae47a8" providerId="LiveId" clId="{D1263E46-A67C-450B-B4D4-D81D91AAE10C}" dt="2021-06-05T19:16:57.635" v="7522" actId="22"/>
          <ac:spMkLst>
            <pc:docMk/>
            <pc:sldMk cId="652786418" sldId="436"/>
            <ac:spMk id="20" creationId="{BCDC8D40-4468-4057-8D13-B742315821D6}"/>
          </ac:spMkLst>
        </pc:spChg>
        <pc:spChg chg="add mod">
          <ac:chgData name="Eric Glover" userId="47c2a8b81aae47a8" providerId="LiveId" clId="{D1263E46-A67C-450B-B4D4-D81D91AAE10C}" dt="2021-06-05T19:35:00.505" v="8299" actId="1035"/>
          <ac:spMkLst>
            <pc:docMk/>
            <pc:sldMk cId="652786418" sldId="436"/>
            <ac:spMk id="22" creationId="{7B0392C4-9A4B-4C78-93A5-62344215C912}"/>
          </ac:spMkLst>
        </pc:spChg>
      </pc:sldChg>
      <pc:sldChg chg="del">
        <pc:chgData name="Eric Glover" userId="47c2a8b81aae47a8" providerId="LiveId" clId="{D1263E46-A67C-450B-B4D4-D81D91AAE10C}" dt="2021-06-05T11:36:53.915" v="62" actId="47"/>
        <pc:sldMkLst>
          <pc:docMk/>
          <pc:sldMk cId="2222994505" sldId="437"/>
        </pc:sldMkLst>
      </pc:sldChg>
      <pc:sldChg chg="addSp delSp modSp add del mod modAnim">
        <pc:chgData name="Eric Glover" userId="47c2a8b81aae47a8" providerId="LiveId" clId="{D1263E46-A67C-450B-B4D4-D81D91AAE10C}" dt="2021-06-05T18:46:37.603" v="6781" actId="207"/>
        <pc:sldMkLst>
          <pc:docMk/>
          <pc:sldMk cId="553703382" sldId="438"/>
        </pc:sldMkLst>
        <pc:spChg chg="add mod">
          <ac:chgData name="Eric Glover" userId="47c2a8b81aae47a8" providerId="LiveId" clId="{D1263E46-A67C-450B-B4D4-D81D91AAE10C}" dt="2021-06-05T12:39:50.564" v="1794" actId="1036"/>
          <ac:spMkLst>
            <pc:docMk/>
            <pc:sldMk cId="553703382" sldId="438"/>
            <ac:spMk id="2" creationId="{F824C77C-3F81-48E1-9ACE-52D68A3E0C97}"/>
          </ac:spMkLst>
        </pc:spChg>
        <pc:spChg chg="add del">
          <ac:chgData name="Eric Glover" userId="47c2a8b81aae47a8" providerId="LiveId" clId="{D1263E46-A67C-450B-B4D4-D81D91AAE10C}" dt="2021-06-05T12:57:16.590" v="2110" actId="478"/>
          <ac:spMkLst>
            <pc:docMk/>
            <pc:sldMk cId="553703382" sldId="438"/>
            <ac:spMk id="3" creationId="{93AC3B09-1637-4985-890B-5C2098CBD641}"/>
          </ac:spMkLst>
        </pc:spChg>
        <pc:spChg chg="add del mod topLvl">
          <ac:chgData name="Eric Glover" userId="47c2a8b81aae47a8" providerId="LiveId" clId="{D1263E46-A67C-450B-B4D4-D81D91AAE10C}" dt="2021-06-05T13:08:10.499" v="2524" actId="478"/>
          <ac:spMkLst>
            <pc:docMk/>
            <pc:sldMk cId="553703382" sldId="438"/>
            <ac:spMk id="4" creationId="{F9F57351-593D-4DE9-8E9B-6724DACA92B3}"/>
          </ac:spMkLst>
        </pc:spChg>
        <pc:spChg chg="add del mod">
          <ac:chgData name="Eric Glover" userId="47c2a8b81aae47a8" providerId="LiveId" clId="{D1263E46-A67C-450B-B4D4-D81D91AAE10C}" dt="2021-06-05T13:08:36.124" v="2542" actId="478"/>
          <ac:spMkLst>
            <pc:docMk/>
            <pc:sldMk cId="553703382" sldId="438"/>
            <ac:spMk id="7" creationId="{32431F40-B3C2-49A6-BFF2-C693D574704A}"/>
          </ac:spMkLst>
        </pc:spChg>
        <pc:spChg chg="del">
          <ac:chgData name="Eric Glover" userId="47c2a8b81aae47a8" providerId="LiveId" clId="{D1263E46-A67C-450B-B4D4-D81D91AAE10C}" dt="2021-06-05T12:41:21.656" v="1807" actId="478"/>
          <ac:spMkLst>
            <pc:docMk/>
            <pc:sldMk cId="553703382" sldId="438"/>
            <ac:spMk id="12" creationId="{EFA04E40-B72F-46A6-AE46-4AE19421E65B}"/>
          </ac:spMkLst>
        </pc:spChg>
        <pc:spChg chg="add del mod ord topLvl">
          <ac:chgData name="Eric Glover" userId="47c2a8b81aae47a8" providerId="LiveId" clId="{D1263E46-A67C-450B-B4D4-D81D91AAE10C}" dt="2021-06-05T18:46:28.489" v="6779" actId="207"/>
          <ac:spMkLst>
            <pc:docMk/>
            <pc:sldMk cId="553703382" sldId="438"/>
            <ac:spMk id="19" creationId="{B7752470-F18E-4728-B947-C263C7DB7877}"/>
          </ac:spMkLst>
        </pc:spChg>
        <pc:spChg chg="add mod ord">
          <ac:chgData name="Eric Glover" userId="47c2a8b81aae47a8" providerId="LiveId" clId="{D1263E46-A67C-450B-B4D4-D81D91AAE10C}" dt="2021-06-05T18:46:37.603" v="6781" actId="207"/>
          <ac:spMkLst>
            <pc:docMk/>
            <pc:sldMk cId="553703382" sldId="438"/>
            <ac:spMk id="21" creationId="{8D184425-2306-453B-9504-40B6ABB4BC01}"/>
          </ac:spMkLst>
        </pc:spChg>
        <pc:spChg chg="del mod topLvl">
          <ac:chgData name="Eric Glover" userId="47c2a8b81aae47a8" providerId="LiveId" clId="{D1263E46-A67C-450B-B4D4-D81D91AAE10C}" dt="2021-06-05T13:03:50.802" v="2483" actId="478"/>
          <ac:spMkLst>
            <pc:docMk/>
            <pc:sldMk cId="553703382" sldId="438"/>
            <ac:spMk id="23" creationId="{BD080197-1545-4D8B-BF30-55A7030CD4F3}"/>
          </ac:spMkLst>
        </pc:spChg>
        <pc:spChg chg="del mod topLvl">
          <ac:chgData name="Eric Glover" userId="47c2a8b81aae47a8" providerId="LiveId" clId="{D1263E46-A67C-450B-B4D4-D81D91AAE10C}" dt="2021-06-05T12:59:47.049" v="2205" actId="478"/>
          <ac:spMkLst>
            <pc:docMk/>
            <pc:sldMk cId="553703382" sldId="438"/>
            <ac:spMk id="24" creationId="{90B71A6A-B77A-4565-8426-7EAD569FA5B1}"/>
          </ac:spMkLst>
        </pc:spChg>
        <pc:spChg chg="mod">
          <ac:chgData name="Eric Glover" userId="47c2a8b81aae47a8" providerId="LiveId" clId="{D1263E46-A67C-450B-B4D4-D81D91AAE10C}" dt="2021-06-05T13:14:50.182" v="2775" actId="1035"/>
          <ac:spMkLst>
            <pc:docMk/>
            <pc:sldMk cId="553703382" sldId="438"/>
            <ac:spMk id="25" creationId="{742C1287-EB66-4469-B4F4-D3D24F18EF2B}"/>
          </ac:spMkLst>
        </pc:spChg>
        <pc:spChg chg="mod">
          <ac:chgData name="Eric Glover" userId="47c2a8b81aae47a8" providerId="LiveId" clId="{D1263E46-A67C-450B-B4D4-D81D91AAE10C}" dt="2021-06-05T12:38:06.781" v="1715" actId="14100"/>
          <ac:spMkLst>
            <pc:docMk/>
            <pc:sldMk cId="553703382" sldId="438"/>
            <ac:spMk id="26" creationId="{335FC761-B1CB-4083-BD23-FB0F90B9FFC2}"/>
          </ac:spMkLst>
        </pc:spChg>
        <pc:spChg chg="add mod">
          <ac:chgData name="Eric Glover" userId="47c2a8b81aae47a8" providerId="LiveId" clId="{D1263E46-A67C-450B-B4D4-D81D91AAE10C}" dt="2021-06-05T18:46:32.863" v="6780" actId="207"/>
          <ac:spMkLst>
            <pc:docMk/>
            <pc:sldMk cId="553703382" sldId="438"/>
            <ac:spMk id="27" creationId="{DD53D7EC-97A0-47F7-A004-F36459C315FB}"/>
          </ac:spMkLst>
        </pc:spChg>
        <pc:grpChg chg="add del mod">
          <ac:chgData name="Eric Glover" userId="47c2a8b81aae47a8" providerId="LiveId" clId="{D1263E46-A67C-450B-B4D4-D81D91AAE10C}" dt="2021-06-05T13:08:04.596" v="2521" actId="165"/>
          <ac:grpSpMkLst>
            <pc:docMk/>
            <pc:sldMk cId="553703382" sldId="438"/>
            <ac:grpSpMk id="5" creationId="{98CDEC55-CA42-4C9E-858A-F245A9141515}"/>
          </ac:grpSpMkLst>
        </pc:grpChg>
        <pc:grpChg chg="mod">
          <ac:chgData name="Eric Glover" userId="47c2a8b81aae47a8" providerId="LiveId" clId="{D1263E46-A67C-450B-B4D4-D81D91AAE10C}" dt="2021-06-05T12:56:42.416" v="2106" actId="1076"/>
          <ac:grpSpMkLst>
            <pc:docMk/>
            <pc:sldMk cId="553703382" sldId="438"/>
            <ac:grpSpMk id="20" creationId="{E90CFC33-6A9F-45EE-9855-DE29E917CE59}"/>
          </ac:grpSpMkLst>
        </pc:grpChg>
        <pc:grpChg chg="add del mod">
          <ac:chgData name="Eric Glover" userId="47c2a8b81aae47a8" providerId="LiveId" clId="{D1263E46-A67C-450B-B4D4-D81D91AAE10C}" dt="2021-06-05T12:59:41.414" v="2204" actId="165"/>
          <ac:grpSpMkLst>
            <pc:docMk/>
            <pc:sldMk cId="553703382" sldId="438"/>
            <ac:grpSpMk id="22" creationId="{633FB2FE-8A1F-49D0-8DE7-5FDF95475396}"/>
          </ac:grpSpMkLst>
        </pc:grpChg>
      </pc:sldChg>
      <pc:sldChg chg="del">
        <pc:chgData name="Eric Glover" userId="47c2a8b81aae47a8" providerId="LiveId" clId="{D1263E46-A67C-450B-B4D4-D81D91AAE10C}" dt="2021-06-05T11:37:05.547" v="65" actId="47"/>
        <pc:sldMkLst>
          <pc:docMk/>
          <pc:sldMk cId="2859428558" sldId="441"/>
        </pc:sldMkLst>
      </pc:sldChg>
      <pc:sldChg chg="addSp delSp modSp mod modAnim">
        <pc:chgData name="Eric Glover" userId="47c2a8b81aae47a8" providerId="LiveId" clId="{D1263E46-A67C-450B-B4D4-D81D91AAE10C}" dt="2021-06-05T19:54:11.510" v="8427"/>
        <pc:sldMkLst>
          <pc:docMk/>
          <pc:sldMk cId="3991741783" sldId="442"/>
        </pc:sldMkLst>
        <pc:spChg chg="mod">
          <ac:chgData name="Eric Glover" userId="47c2a8b81aae47a8" providerId="LiveId" clId="{D1263E46-A67C-450B-B4D4-D81D91AAE10C}" dt="2021-06-05T12:20:03.492" v="1155" actId="3064"/>
          <ac:spMkLst>
            <pc:docMk/>
            <pc:sldMk cId="3991741783" sldId="442"/>
            <ac:spMk id="6" creationId="{0D5B596B-725A-4D4E-919B-0D56FA2E43E7}"/>
          </ac:spMkLst>
        </pc:spChg>
        <pc:spChg chg="add mod">
          <ac:chgData name="Eric Glover" userId="47c2a8b81aae47a8" providerId="LiveId" clId="{D1263E46-A67C-450B-B4D4-D81D91AAE10C}" dt="2021-06-05T13:13:39.518" v="2738" actId="1076"/>
          <ac:spMkLst>
            <pc:docMk/>
            <pc:sldMk cId="3991741783" sldId="442"/>
            <ac:spMk id="15" creationId="{A580035C-3BF0-4BFA-9895-4F3F43E710DD}"/>
          </ac:spMkLst>
        </pc:spChg>
        <pc:spChg chg="mod">
          <ac:chgData name="Eric Glover" userId="47c2a8b81aae47a8" providerId="LiveId" clId="{D1263E46-A67C-450B-B4D4-D81D91AAE10C}" dt="2021-06-05T19:52:55.482" v="8425" actId="6549"/>
          <ac:spMkLst>
            <pc:docMk/>
            <pc:sldMk cId="3991741783" sldId="442"/>
            <ac:spMk id="19" creationId="{D1B283AC-E90F-414F-8433-AA0DB576DCC7}"/>
          </ac:spMkLst>
        </pc:spChg>
        <pc:spChg chg="del">
          <ac:chgData name="Eric Glover" userId="47c2a8b81aae47a8" providerId="LiveId" clId="{D1263E46-A67C-450B-B4D4-D81D91AAE10C}" dt="2021-06-05T12:18:58.483" v="1072" actId="478"/>
          <ac:spMkLst>
            <pc:docMk/>
            <pc:sldMk cId="3991741783" sldId="442"/>
            <ac:spMk id="21" creationId="{A968239A-7E1A-459F-84E2-BFB6C06362B4}"/>
          </ac:spMkLst>
        </pc:spChg>
        <pc:spChg chg="mod">
          <ac:chgData name="Eric Glover" userId="47c2a8b81aae47a8" providerId="LiveId" clId="{D1263E46-A67C-450B-B4D4-D81D91AAE10C}" dt="2021-06-05T13:12:52.744" v="2641" actId="1036"/>
          <ac:spMkLst>
            <pc:docMk/>
            <pc:sldMk cId="3991741783" sldId="442"/>
            <ac:spMk id="23" creationId="{FE1D835C-B36E-47C1-8C8C-EDE15B0A0025}"/>
          </ac:spMkLst>
        </pc:spChg>
      </pc:sldChg>
      <pc:sldChg chg="new del">
        <pc:chgData name="Eric Glover" userId="47c2a8b81aae47a8" providerId="LiveId" clId="{D1263E46-A67C-450B-B4D4-D81D91AAE10C}" dt="2021-06-05T11:39:15.173" v="72" actId="47"/>
        <pc:sldMkLst>
          <pc:docMk/>
          <pc:sldMk cId="507355423" sldId="443"/>
        </pc:sldMkLst>
      </pc:sldChg>
      <pc:sldChg chg="del">
        <pc:chgData name="Eric Glover" userId="47c2a8b81aae47a8" providerId="LiveId" clId="{D1263E46-A67C-450B-B4D4-D81D91AAE10C}" dt="2021-06-05T11:36:58.326" v="64" actId="47"/>
        <pc:sldMkLst>
          <pc:docMk/>
          <pc:sldMk cId="640495307" sldId="443"/>
        </pc:sldMkLst>
      </pc:sldChg>
      <pc:sldChg chg="addSp delSp modSp add mod modAnim">
        <pc:chgData name="Eric Glover" userId="47c2a8b81aae47a8" providerId="LiveId" clId="{D1263E46-A67C-450B-B4D4-D81D91AAE10C}" dt="2021-06-05T19:50:32.296" v="8417"/>
        <pc:sldMkLst>
          <pc:docMk/>
          <pc:sldMk cId="2816472155" sldId="444"/>
        </pc:sldMkLst>
        <pc:spChg chg="add mod">
          <ac:chgData name="Eric Glover" userId="47c2a8b81aae47a8" providerId="LiveId" clId="{D1263E46-A67C-450B-B4D4-D81D91AAE10C}" dt="2021-06-05T17:39:39.437" v="5623" actId="1036"/>
          <ac:spMkLst>
            <pc:docMk/>
            <pc:sldMk cId="2816472155" sldId="444"/>
            <ac:spMk id="2" creationId="{E32FC411-D704-4154-BE27-92C1D310564D}"/>
          </ac:spMkLst>
        </pc:spChg>
        <pc:spChg chg="mod">
          <ac:chgData name="Eric Glover" userId="47c2a8b81aae47a8" providerId="LiveId" clId="{D1263E46-A67C-450B-B4D4-D81D91AAE10C}" dt="2021-06-05T13:33:00.787" v="3484" actId="20577"/>
          <ac:spMkLst>
            <pc:docMk/>
            <pc:sldMk cId="2816472155" sldId="444"/>
            <ac:spMk id="4" creationId="{3557725F-5149-44D1-ACB7-626F0A6DFEE8}"/>
          </ac:spMkLst>
        </pc:spChg>
        <pc:spChg chg="mod">
          <ac:chgData name="Eric Glover" userId="47c2a8b81aae47a8" providerId="LiveId" clId="{D1263E46-A67C-450B-B4D4-D81D91AAE10C}" dt="2021-06-05T17:39:39.437" v="5623" actId="1036"/>
          <ac:spMkLst>
            <pc:docMk/>
            <pc:sldMk cId="2816472155" sldId="444"/>
            <ac:spMk id="7" creationId="{171BDC59-AB62-4E3E-98ED-9552F438EE52}"/>
          </ac:spMkLst>
        </pc:spChg>
        <pc:spChg chg="add del mod">
          <ac:chgData name="Eric Glover" userId="47c2a8b81aae47a8" providerId="LiveId" clId="{D1263E46-A67C-450B-B4D4-D81D91AAE10C}" dt="2021-06-05T17:39:20.228" v="5611" actId="478"/>
          <ac:spMkLst>
            <pc:docMk/>
            <pc:sldMk cId="2816472155" sldId="444"/>
            <ac:spMk id="10" creationId="{3456E183-7F9A-4376-A5C5-5DF6600A315C}"/>
          </ac:spMkLst>
        </pc:spChg>
        <pc:spChg chg="add mod">
          <ac:chgData name="Eric Glover" userId="47c2a8b81aae47a8" providerId="LiveId" clId="{D1263E46-A67C-450B-B4D4-D81D91AAE10C}" dt="2021-06-05T16:20:02.258" v="5119" actId="14100"/>
          <ac:spMkLst>
            <pc:docMk/>
            <pc:sldMk cId="2816472155" sldId="444"/>
            <ac:spMk id="11" creationId="{76A2D156-0AB3-44B4-B4C4-893495540C76}"/>
          </ac:spMkLst>
        </pc:spChg>
        <pc:spChg chg="add del mod">
          <ac:chgData name="Eric Glover" userId="47c2a8b81aae47a8" providerId="LiveId" clId="{D1263E46-A67C-450B-B4D4-D81D91AAE10C}" dt="2021-06-05T17:38:54.005" v="5610" actId="478"/>
          <ac:spMkLst>
            <pc:docMk/>
            <pc:sldMk cId="2816472155" sldId="444"/>
            <ac:spMk id="12" creationId="{D9BD56C1-3FAC-4364-8D38-828BE54DDA57}"/>
          </ac:spMkLst>
        </pc:spChg>
        <pc:spChg chg="add mod ord">
          <ac:chgData name="Eric Glover" userId="47c2a8b81aae47a8" providerId="LiveId" clId="{D1263E46-A67C-450B-B4D4-D81D91AAE10C}" dt="2021-06-05T17:39:47.386" v="5636" actId="1035"/>
          <ac:spMkLst>
            <pc:docMk/>
            <pc:sldMk cId="2816472155" sldId="444"/>
            <ac:spMk id="14" creationId="{95D58ADD-59C0-4E7C-BD18-A1B5D7F49002}"/>
          </ac:spMkLst>
        </pc:spChg>
        <pc:spChg chg="add mod">
          <ac:chgData name="Eric Glover" userId="47c2a8b81aae47a8" providerId="LiveId" clId="{D1263E46-A67C-450B-B4D4-D81D91AAE10C}" dt="2021-06-05T17:39:39.437" v="5623" actId="1036"/>
          <ac:spMkLst>
            <pc:docMk/>
            <pc:sldMk cId="2816472155" sldId="444"/>
            <ac:spMk id="18" creationId="{63E6EC5F-727E-4192-8DD0-535F42694902}"/>
          </ac:spMkLst>
        </pc:spChg>
        <pc:spChg chg="add mod">
          <ac:chgData name="Eric Glover" userId="47c2a8b81aae47a8" providerId="LiveId" clId="{D1263E46-A67C-450B-B4D4-D81D91AAE10C}" dt="2021-06-05T17:39:39.437" v="5623" actId="1036"/>
          <ac:spMkLst>
            <pc:docMk/>
            <pc:sldMk cId="2816472155" sldId="444"/>
            <ac:spMk id="20" creationId="{DF163EEF-7D2F-460E-A058-1A10F7A45071}"/>
          </ac:spMkLst>
        </pc:spChg>
        <pc:spChg chg="add mod">
          <ac:chgData name="Eric Glover" userId="47c2a8b81aae47a8" providerId="LiveId" clId="{D1263E46-A67C-450B-B4D4-D81D91AAE10C}" dt="2021-06-05T17:39:39.437" v="5623" actId="1036"/>
          <ac:spMkLst>
            <pc:docMk/>
            <pc:sldMk cId="2816472155" sldId="444"/>
            <ac:spMk id="22" creationId="{D3E513B1-BB43-43E1-8F6E-91434A7D2CEF}"/>
          </ac:spMkLst>
        </pc:spChg>
        <pc:spChg chg="add mod">
          <ac:chgData name="Eric Glover" userId="47c2a8b81aae47a8" providerId="LiveId" clId="{D1263E46-A67C-450B-B4D4-D81D91AAE10C}" dt="2021-06-05T17:39:39.437" v="5623" actId="1036"/>
          <ac:spMkLst>
            <pc:docMk/>
            <pc:sldMk cId="2816472155" sldId="444"/>
            <ac:spMk id="23" creationId="{B948609A-36D3-4BD4-B3C6-8C005B772AF1}"/>
          </ac:spMkLst>
        </pc:spChg>
        <pc:spChg chg="add mod">
          <ac:chgData name="Eric Glover" userId="47c2a8b81aae47a8" providerId="LiveId" clId="{D1263E46-A67C-450B-B4D4-D81D91AAE10C}" dt="2021-06-05T17:39:39.437" v="5623" actId="1036"/>
          <ac:spMkLst>
            <pc:docMk/>
            <pc:sldMk cId="2816472155" sldId="444"/>
            <ac:spMk id="24" creationId="{52AA0915-3134-41E2-9E31-94C542781C5A}"/>
          </ac:spMkLst>
        </pc:spChg>
        <pc:cxnChg chg="add mod">
          <ac:chgData name="Eric Glover" userId="47c2a8b81aae47a8" providerId="LiveId" clId="{D1263E46-A67C-450B-B4D4-D81D91AAE10C}" dt="2021-06-05T17:39:39.437" v="5623" actId="1036"/>
          <ac:cxnSpMkLst>
            <pc:docMk/>
            <pc:sldMk cId="2816472155" sldId="444"/>
            <ac:cxnSpMk id="5" creationId="{E2665754-027C-4D68-82B6-88A95804566A}"/>
          </ac:cxnSpMkLst>
        </pc:cxnChg>
      </pc:sldChg>
      <pc:sldChg chg="modSp add del modAnim">
        <pc:chgData name="Eric Glover" userId="47c2a8b81aae47a8" providerId="LiveId" clId="{D1263E46-A67C-450B-B4D4-D81D91AAE10C}" dt="2021-06-05T18:52:25.060" v="6845" actId="47"/>
        <pc:sldMkLst>
          <pc:docMk/>
          <pc:sldMk cId="1352506662" sldId="445"/>
        </pc:sldMkLst>
        <pc:spChg chg="mod">
          <ac:chgData name="Eric Glover" userId="47c2a8b81aae47a8" providerId="LiveId" clId="{D1263E46-A67C-450B-B4D4-D81D91AAE10C}" dt="2021-06-05T12:53:27.022" v="1960" actId="6549"/>
          <ac:spMkLst>
            <pc:docMk/>
            <pc:sldMk cId="1352506662" sldId="445"/>
            <ac:spMk id="25" creationId="{742C1287-EB66-4469-B4F4-D3D24F18EF2B}"/>
          </ac:spMkLst>
        </pc:spChg>
      </pc:sldChg>
      <pc:sldChg chg="add del">
        <pc:chgData name="Eric Glover" userId="47c2a8b81aae47a8" providerId="LiveId" clId="{D1263E46-A67C-450B-B4D4-D81D91AAE10C}" dt="2021-06-05T17:51:23.536" v="5790" actId="47"/>
        <pc:sldMkLst>
          <pc:docMk/>
          <pc:sldMk cId="3190727895" sldId="446"/>
        </pc:sldMkLst>
      </pc:sldChg>
      <pc:sldChg chg="addSp delSp modSp add mod ord delAnim modAnim">
        <pc:chgData name="Eric Glover" userId="47c2a8b81aae47a8" providerId="LiveId" clId="{D1263E46-A67C-450B-B4D4-D81D91AAE10C}" dt="2021-06-05T19:54:44.798" v="8428"/>
        <pc:sldMkLst>
          <pc:docMk/>
          <pc:sldMk cId="2755336038" sldId="447"/>
        </pc:sldMkLst>
        <pc:spChg chg="mod">
          <ac:chgData name="Eric Glover" userId="47c2a8b81aae47a8" providerId="LiveId" clId="{D1263E46-A67C-450B-B4D4-D81D91AAE10C}" dt="2021-06-05T17:50:58.139" v="5786" actId="20577"/>
          <ac:spMkLst>
            <pc:docMk/>
            <pc:sldMk cId="2755336038" sldId="447"/>
            <ac:spMk id="6" creationId="{0D5B596B-725A-4D4E-919B-0D56FA2E43E7}"/>
          </ac:spMkLst>
        </pc:spChg>
        <pc:spChg chg="add mod">
          <ac:chgData name="Eric Glover" userId="47c2a8b81aae47a8" providerId="LiveId" clId="{D1263E46-A67C-450B-B4D4-D81D91AAE10C}" dt="2021-06-05T13:30:39.849" v="3428" actId="14838"/>
          <ac:spMkLst>
            <pc:docMk/>
            <pc:sldMk cId="2755336038" sldId="447"/>
            <ac:spMk id="15" creationId="{864F4E36-0FC6-4A07-B817-1ACE00FF8A51}"/>
          </ac:spMkLst>
        </pc:spChg>
        <pc:spChg chg="add mod">
          <ac:chgData name="Eric Glover" userId="47c2a8b81aae47a8" providerId="LiveId" clId="{D1263E46-A67C-450B-B4D4-D81D91AAE10C}" dt="2021-06-05T18:46:47.203" v="6782" actId="207"/>
          <ac:spMkLst>
            <pc:docMk/>
            <pc:sldMk cId="2755336038" sldId="447"/>
            <ac:spMk id="17" creationId="{713ECF53-F745-402E-9C7F-9C12B6B609FD}"/>
          </ac:spMkLst>
        </pc:spChg>
        <pc:spChg chg="del mod">
          <ac:chgData name="Eric Glover" userId="47c2a8b81aae47a8" providerId="LiveId" clId="{D1263E46-A67C-450B-B4D4-D81D91AAE10C}" dt="2021-06-05T12:55:09.071" v="2098" actId="478"/>
          <ac:spMkLst>
            <pc:docMk/>
            <pc:sldMk cId="2755336038" sldId="447"/>
            <ac:spMk id="19" creationId="{D1B283AC-E90F-414F-8433-AA0DB576DCC7}"/>
          </ac:spMkLst>
        </pc:spChg>
        <pc:spChg chg="add del mod">
          <ac:chgData name="Eric Glover" userId="47c2a8b81aae47a8" providerId="LiveId" clId="{D1263E46-A67C-450B-B4D4-D81D91AAE10C}" dt="2021-06-05T13:28:51.395" v="3342" actId="21"/>
          <ac:spMkLst>
            <pc:docMk/>
            <pc:sldMk cId="2755336038" sldId="447"/>
            <ac:spMk id="21" creationId="{8F1E979E-3158-4992-9A23-90C6A6D8EDDA}"/>
          </ac:spMkLst>
        </pc:spChg>
        <pc:spChg chg="del">
          <ac:chgData name="Eric Glover" userId="47c2a8b81aae47a8" providerId="LiveId" clId="{D1263E46-A67C-450B-B4D4-D81D91AAE10C}" dt="2021-06-05T13:09:46.857" v="2583" actId="478"/>
          <ac:spMkLst>
            <pc:docMk/>
            <pc:sldMk cId="2755336038" sldId="447"/>
            <ac:spMk id="23" creationId="{FE1D835C-B36E-47C1-8C8C-EDE15B0A0025}"/>
          </ac:spMkLst>
        </pc:spChg>
        <pc:spChg chg="add mod">
          <ac:chgData name="Eric Glover" userId="47c2a8b81aae47a8" providerId="LiveId" clId="{D1263E46-A67C-450B-B4D4-D81D91AAE10C}" dt="2021-06-05T17:47:55.710" v="5763" actId="6549"/>
          <ac:spMkLst>
            <pc:docMk/>
            <pc:sldMk cId="2755336038" sldId="447"/>
            <ac:spMk id="25" creationId="{E43972BC-71D2-4514-B056-BCCB22A35DF4}"/>
          </ac:spMkLst>
        </pc:spChg>
      </pc:sldChg>
      <pc:sldChg chg="addSp delSp modSp add mod ord delAnim">
        <pc:chgData name="Eric Glover" userId="47c2a8b81aae47a8" providerId="LiveId" clId="{D1263E46-A67C-450B-B4D4-D81D91AAE10C}" dt="2021-06-05T17:48:55.380" v="5765" actId="115"/>
        <pc:sldMkLst>
          <pc:docMk/>
          <pc:sldMk cId="476989022" sldId="448"/>
        </pc:sldMkLst>
        <pc:spChg chg="mod">
          <ac:chgData name="Eric Glover" userId="47c2a8b81aae47a8" providerId="LiveId" clId="{D1263E46-A67C-450B-B4D4-D81D91AAE10C}" dt="2021-06-05T13:25:54.466" v="3325" actId="20577"/>
          <ac:spMkLst>
            <pc:docMk/>
            <pc:sldMk cId="476989022" sldId="448"/>
            <ac:spMk id="2" creationId="{F824C77C-3F81-48E1-9ACE-52D68A3E0C97}"/>
          </ac:spMkLst>
        </pc:spChg>
        <pc:spChg chg="del mod">
          <ac:chgData name="Eric Glover" userId="47c2a8b81aae47a8" providerId="LiveId" clId="{D1263E46-A67C-450B-B4D4-D81D91AAE10C}" dt="2021-06-05T13:28:55.836" v="3344" actId="478"/>
          <ac:spMkLst>
            <pc:docMk/>
            <pc:sldMk cId="476989022" sldId="448"/>
            <ac:spMk id="19" creationId="{B7752470-F18E-4728-B947-C263C7DB7877}"/>
          </ac:spMkLst>
        </pc:spChg>
        <pc:spChg chg="del">
          <ac:chgData name="Eric Glover" userId="47c2a8b81aae47a8" providerId="LiveId" clId="{D1263E46-A67C-450B-B4D4-D81D91AAE10C}" dt="2021-06-05T13:25:29.146" v="3282" actId="478"/>
          <ac:spMkLst>
            <pc:docMk/>
            <pc:sldMk cId="476989022" sldId="448"/>
            <ac:spMk id="21" creationId="{8D184425-2306-453B-9504-40B6ABB4BC01}"/>
          </ac:spMkLst>
        </pc:spChg>
        <pc:spChg chg="add mod">
          <ac:chgData name="Eric Glover" userId="47c2a8b81aae47a8" providerId="LiveId" clId="{D1263E46-A67C-450B-B4D4-D81D91AAE10C}" dt="2021-06-05T13:31:53.642" v="3480" actId="403"/>
          <ac:spMkLst>
            <pc:docMk/>
            <pc:sldMk cId="476989022" sldId="448"/>
            <ac:spMk id="22" creationId="{80C9A42D-C754-4BAA-BD07-C147BC59A798}"/>
          </ac:spMkLst>
        </pc:spChg>
        <pc:spChg chg="mod">
          <ac:chgData name="Eric Glover" userId="47c2a8b81aae47a8" providerId="LiveId" clId="{D1263E46-A67C-450B-B4D4-D81D91AAE10C}" dt="2021-06-05T17:48:55.380" v="5765" actId="115"/>
          <ac:spMkLst>
            <pc:docMk/>
            <pc:sldMk cId="476989022" sldId="448"/>
            <ac:spMk id="25" creationId="{742C1287-EB66-4469-B4F4-D3D24F18EF2B}"/>
          </ac:spMkLst>
        </pc:spChg>
        <pc:spChg chg="mod">
          <ac:chgData name="Eric Glover" userId="47c2a8b81aae47a8" providerId="LiveId" clId="{D1263E46-A67C-450B-B4D4-D81D91AAE10C}" dt="2021-06-05T13:25:42.607" v="3304" actId="20577"/>
          <ac:spMkLst>
            <pc:docMk/>
            <pc:sldMk cId="476989022" sldId="448"/>
            <ac:spMk id="26" creationId="{335FC761-B1CB-4083-BD23-FB0F90B9FFC2}"/>
          </ac:spMkLst>
        </pc:spChg>
        <pc:spChg chg="del">
          <ac:chgData name="Eric Glover" userId="47c2a8b81aae47a8" providerId="LiveId" clId="{D1263E46-A67C-450B-B4D4-D81D91AAE10C}" dt="2021-06-05T13:25:26.824" v="3281" actId="478"/>
          <ac:spMkLst>
            <pc:docMk/>
            <pc:sldMk cId="476989022" sldId="448"/>
            <ac:spMk id="27" creationId="{DD53D7EC-97A0-47F7-A004-F36459C315FB}"/>
          </ac:spMkLst>
        </pc:spChg>
      </pc:sldChg>
      <pc:sldChg chg="delSp modSp add mod delAnim modAnim">
        <pc:chgData name="Eric Glover" userId="47c2a8b81aae47a8" providerId="LiveId" clId="{D1263E46-A67C-450B-B4D4-D81D91AAE10C}" dt="2021-06-05T19:50:59.539" v="8419"/>
        <pc:sldMkLst>
          <pc:docMk/>
          <pc:sldMk cId="1959231513" sldId="449"/>
        </pc:sldMkLst>
        <pc:spChg chg="del">
          <ac:chgData name="Eric Glover" userId="47c2a8b81aae47a8" providerId="LiveId" clId="{D1263E46-A67C-450B-B4D4-D81D91AAE10C}" dt="2021-06-05T16:12:26.522" v="4775" actId="478"/>
          <ac:spMkLst>
            <pc:docMk/>
            <pc:sldMk cId="1959231513" sldId="449"/>
            <ac:spMk id="2" creationId="{E32FC411-D704-4154-BE27-92C1D310564D}"/>
          </ac:spMkLst>
        </pc:spChg>
        <pc:spChg chg="mod">
          <ac:chgData name="Eric Glover" userId="47c2a8b81aae47a8" providerId="LiveId" clId="{D1263E46-A67C-450B-B4D4-D81D91AAE10C}" dt="2021-06-05T17:40:36.023" v="5640" actId="6549"/>
          <ac:spMkLst>
            <pc:docMk/>
            <pc:sldMk cId="1959231513" sldId="449"/>
            <ac:spMk id="7" creationId="{171BDC59-AB62-4E3E-98ED-9552F438EE52}"/>
          </ac:spMkLst>
        </pc:spChg>
        <pc:spChg chg="del">
          <ac:chgData name="Eric Glover" userId="47c2a8b81aae47a8" providerId="LiveId" clId="{D1263E46-A67C-450B-B4D4-D81D91AAE10C}" dt="2021-06-05T16:12:31.619" v="4778" actId="478"/>
          <ac:spMkLst>
            <pc:docMk/>
            <pc:sldMk cId="1959231513" sldId="449"/>
            <ac:spMk id="10" creationId="{3456E183-7F9A-4376-A5C5-5DF6600A315C}"/>
          </ac:spMkLst>
        </pc:spChg>
        <pc:spChg chg="mod">
          <ac:chgData name="Eric Glover" userId="47c2a8b81aae47a8" providerId="LiveId" clId="{D1263E46-A67C-450B-B4D4-D81D91AAE10C}" dt="2021-06-05T16:20:52.404" v="5125" actId="207"/>
          <ac:spMkLst>
            <pc:docMk/>
            <pc:sldMk cId="1959231513" sldId="449"/>
            <ac:spMk id="11" creationId="{76A2D156-0AB3-44B4-B4C4-893495540C76}"/>
          </ac:spMkLst>
        </pc:spChg>
        <pc:spChg chg="del">
          <ac:chgData name="Eric Glover" userId="47c2a8b81aae47a8" providerId="LiveId" clId="{D1263E46-A67C-450B-B4D4-D81D91AAE10C}" dt="2021-06-05T16:12:30.869" v="4777" actId="478"/>
          <ac:spMkLst>
            <pc:docMk/>
            <pc:sldMk cId="1959231513" sldId="449"/>
            <ac:spMk id="12" creationId="{D9BD56C1-3FAC-4364-8D38-828BE54DDA57}"/>
          </ac:spMkLst>
        </pc:spChg>
        <pc:spChg chg="mod">
          <ac:chgData name="Eric Glover" userId="47c2a8b81aae47a8" providerId="LiveId" clId="{D1263E46-A67C-450B-B4D4-D81D91AAE10C}" dt="2021-06-05T16:16:39.682" v="4972" actId="1035"/>
          <ac:spMkLst>
            <pc:docMk/>
            <pc:sldMk cId="1959231513" sldId="449"/>
            <ac:spMk id="14" creationId="{95D58ADD-59C0-4E7C-BD18-A1B5D7F49002}"/>
          </ac:spMkLst>
        </pc:spChg>
        <pc:spChg chg="del">
          <ac:chgData name="Eric Glover" userId="47c2a8b81aae47a8" providerId="LiveId" clId="{D1263E46-A67C-450B-B4D4-D81D91AAE10C}" dt="2021-06-05T16:12:17.673" v="4770" actId="478"/>
          <ac:spMkLst>
            <pc:docMk/>
            <pc:sldMk cId="1959231513" sldId="449"/>
            <ac:spMk id="18" creationId="{63E6EC5F-727E-4192-8DD0-535F42694902}"/>
          </ac:spMkLst>
        </pc:spChg>
        <pc:spChg chg="del">
          <ac:chgData name="Eric Glover" userId="47c2a8b81aae47a8" providerId="LiveId" clId="{D1263E46-A67C-450B-B4D4-D81D91AAE10C}" dt="2021-06-05T16:12:19.846" v="4771" actId="478"/>
          <ac:spMkLst>
            <pc:docMk/>
            <pc:sldMk cId="1959231513" sldId="449"/>
            <ac:spMk id="20" creationId="{DF163EEF-7D2F-460E-A058-1A10F7A45071}"/>
          </ac:spMkLst>
        </pc:spChg>
        <pc:spChg chg="del">
          <ac:chgData name="Eric Glover" userId="47c2a8b81aae47a8" providerId="LiveId" clId="{D1263E46-A67C-450B-B4D4-D81D91AAE10C}" dt="2021-06-05T16:12:23.199" v="4773" actId="478"/>
          <ac:spMkLst>
            <pc:docMk/>
            <pc:sldMk cId="1959231513" sldId="449"/>
            <ac:spMk id="22" creationId="{D3E513B1-BB43-43E1-8F6E-91434A7D2CEF}"/>
          </ac:spMkLst>
        </pc:spChg>
        <pc:spChg chg="del">
          <ac:chgData name="Eric Glover" userId="47c2a8b81aae47a8" providerId="LiveId" clId="{D1263E46-A67C-450B-B4D4-D81D91AAE10C}" dt="2021-06-05T16:12:21.665" v="4772" actId="478"/>
          <ac:spMkLst>
            <pc:docMk/>
            <pc:sldMk cId="1959231513" sldId="449"/>
            <ac:spMk id="23" creationId="{B948609A-36D3-4BD4-B3C6-8C005B772AF1}"/>
          </ac:spMkLst>
        </pc:spChg>
        <pc:spChg chg="del">
          <ac:chgData name="Eric Glover" userId="47c2a8b81aae47a8" providerId="LiveId" clId="{D1263E46-A67C-450B-B4D4-D81D91AAE10C}" dt="2021-06-05T16:12:25.252" v="4774" actId="478"/>
          <ac:spMkLst>
            <pc:docMk/>
            <pc:sldMk cId="1959231513" sldId="449"/>
            <ac:spMk id="24" creationId="{52AA0915-3134-41E2-9E31-94C542781C5A}"/>
          </ac:spMkLst>
        </pc:spChg>
        <pc:cxnChg chg="del">
          <ac:chgData name="Eric Glover" userId="47c2a8b81aae47a8" providerId="LiveId" clId="{D1263E46-A67C-450B-B4D4-D81D91AAE10C}" dt="2021-06-05T16:12:29.683" v="4776" actId="478"/>
          <ac:cxnSpMkLst>
            <pc:docMk/>
            <pc:sldMk cId="1959231513" sldId="449"/>
            <ac:cxnSpMk id="5" creationId="{E2665754-027C-4D68-82B6-88A95804566A}"/>
          </ac:cxnSpMkLst>
        </pc:cxnChg>
      </pc:sldChg>
      <pc:sldChg chg="addSp delSp modSp add mod ord delAnim modAnim">
        <pc:chgData name="Eric Glover" userId="47c2a8b81aae47a8" providerId="LiveId" clId="{D1263E46-A67C-450B-B4D4-D81D91AAE10C}" dt="2021-06-05T18:59:26.624" v="6888"/>
        <pc:sldMkLst>
          <pc:docMk/>
          <pc:sldMk cId="1881742520" sldId="450"/>
        </pc:sldMkLst>
        <pc:spChg chg="mod">
          <ac:chgData name="Eric Glover" userId="47c2a8b81aae47a8" providerId="LiveId" clId="{D1263E46-A67C-450B-B4D4-D81D91AAE10C}" dt="2021-06-05T17:51:42.392" v="5807" actId="20577"/>
          <ac:spMkLst>
            <pc:docMk/>
            <pc:sldMk cId="1881742520" sldId="450"/>
            <ac:spMk id="6" creationId="{0D5B596B-725A-4D4E-919B-0D56FA2E43E7}"/>
          </ac:spMkLst>
        </pc:spChg>
        <pc:spChg chg="mod">
          <ac:chgData name="Eric Glover" userId="47c2a8b81aae47a8" providerId="LiveId" clId="{D1263E46-A67C-450B-B4D4-D81D91AAE10C}" dt="2021-06-05T18:44:37.461" v="6778" actId="6549"/>
          <ac:spMkLst>
            <pc:docMk/>
            <pc:sldMk cId="1881742520" sldId="450"/>
            <ac:spMk id="15" creationId="{864F4E36-0FC6-4A07-B817-1ACE00FF8A51}"/>
          </ac:spMkLst>
        </pc:spChg>
        <pc:spChg chg="del">
          <ac:chgData name="Eric Glover" userId="47c2a8b81aae47a8" providerId="LiveId" clId="{D1263E46-A67C-450B-B4D4-D81D91AAE10C}" dt="2021-06-05T18:17:32.078" v="5908" actId="478"/>
          <ac:spMkLst>
            <pc:docMk/>
            <pc:sldMk cId="1881742520" sldId="450"/>
            <ac:spMk id="17" creationId="{713ECF53-F745-402E-9C7F-9C12B6B609FD}"/>
          </ac:spMkLst>
        </pc:spChg>
        <pc:spChg chg="add mod">
          <ac:chgData name="Eric Glover" userId="47c2a8b81aae47a8" providerId="LiveId" clId="{D1263E46-A67C-450B-B4D4-D81D91AAE10C}" dt="2021-06-05T18:47:45.248" v="6837" actId="6549"/>
          <ac:spMkLst>
            <pc:docMk/>
            <pc:sldMk cId="1881742520" sldId="450"/>
            <ac:spMk id="19" creationId="{7A972A1C-DE63-4655-A96C-5F960FEB04B2}"/>
          </ac:spMkLst>
        </pc:spChg>
        <pc:spChg chg="del">
          <ac:chgData name="Eric Glover" userId="47c2a8b81aae47a8" providerId="LiveId" clId="{D1263E46-A67C-450B-B4D4-D81D91AAE10C}" dt="2021-06-05T18:17:38.793" v="5909" actId="478"/>
          <ac:spMkLst>
            <pc:docMk/>
            <pc:sldMk cId="1881742520" sldId="450"/>
            <ac:spMk id="25" creationId="{E43972BC-71D2-4514-B056-BCCB22A35DF4}"/>
          </ac:spMkLst>
        </pc:spChg>
      </pc:sldChg>
      <pc:sldChg chg="delSp modSp add mod delAnim">
        <pc:chgData name="Eric Glover" userId="47c2a8b81aae47a8" providerId="LiveId" clId="{D1263E46-A67C-450B-B4D4-D81D91AAE10C}" dt="2021-06-05T19:10:23.790" v="7503" actId="6549"/>
        <pc:sldMkLst>
          <pc:docMk/>
          <pc:sldMk cId="1151538150" sldId="451"/>
        </pc:sldMkLst>
        <pc:spChg chg="mod">
          <ac:chgData name="Eric Glover" userId="47c2a8b81aae47a8" providerId="LiveId" clId="{D1263E46-A67C-450B-B4D4-D81D91AAE10C}" dt="2021-06-05T19:10:23.790" v="7503" actId="6549"/>
          <ac:spMkLst>
            <pc:docMk/>
            <pc:sldMk cId="1151538150" sldId="451"/>
            <ac:spMk id="2" creationId="{F824C77C-3F81-48E1-9ACE-52D68A3E0C97}"/>
          </ac:spMkLst>
        </pc:spChg>
        <pc:spChg chg="mod">
          <ac:chgData name="Eric Glover" userId="47c2a8b81aae47a8" providerId="LiveId" clId="{D1263E46-A67C-450B-B4D4-D81D91AAE10C}" dt="2021-06-05T19:06:03.117" v="7060" actId="313"/>
          <ac:spMkLst>
            <pc:docMk/>
            <pc:sldMk cId="1151538150" sldId="451"/>
            <ac:spMk id="19" creationId="{B7752470-F18E-4728-B947-C263C7DB7877}"/>
          </ac:spMkLst>
        </pc:spChg>
        <pc:spChg chg="del">
          <ac:chgData name="Eric Glover" userId="47c2a8b81aae47a8" providerId="LiveId" clId="{D1263E46-A67C-450B-B4D4-D81D91AAE10C}" dt="2021-06-05T18:59:43.856" v="6890" actId="478"/>
          <ac:spMkLst>
            <pc:docMk/>
            <pc:sldMk cId="1151538150" sldId="451"/>
            <ac:spMk id="21" creationId="{8D184425-2306-453B-9504-40B6ABB4BC01}"/>
          </ac:spMkLst>
        </pc:spChg>
        <pc:spChg chg="mod">
          <ac:chgData name="Eric Glover" userId="47c2a8b81aae47a8" providerId="LiveId" clId="{D1263E46-A67C-450B-B4D4-D81D91AAE10C}" dt="2021-06-05T19:00:21.561" v="6897" actId="57"/>
          <ac:spMkLst>
            <pc:docMk/>
            <pc:sldMk cId="1151538150" sldId="451"/>
            <ac:spMk id="25" creationId="{742C1287-EB66-4469-B4F4-D3D24F18EF2B}"/>
          </ac:spMkLst>
        </pc:spChg>
        <pc:spChg chg="mod">
          <ac:chgData name="Eric Glover" userId="47c2a8b81aae47a8" providerId="LiveId" clId="{D1263E46-A67C-450B-B4D4-D81D91AAE10C}" dt="2021-06-05T19:10:14.970" v="7493" actId="20577"/>
          <ac:spMkLst>
            <pc:docMk/>
            <pc:sldMk cId="1151538150" sldId="451"/>
            <ac:spMk id="26" creationId="{335FC761-B1CB-4083-BD23-FB0F90B9FFC2}"/>
          </ac:spMkLst>
        </pc:spChg>
        <pc:spChg chg="del">
          <ac:chgData name="Eric Glover" userId="47c2a8b81aae47a8" providerId="LiveId" clId="{D1263E46-A67C-450B-B4D4-D81D91AAE10C}" dt="2021-06-05T18:59:42.359" v="6889" actId="478"/>
          <ac:spMkLst>
            <pc:docMk/>
            <pc:sldMk cId="1151538150" sldId="451"/>
            <ac:spMk id="27" creationId="{DD53D7EC-97A0-47F7-A004-F36459C315FB}"/>
          </ac:spMkLst>
        </pc:spChg>
      </pc:sldChg>
      <pc:sldChg chg="modSp add del mod">
        <pc:chgData name="Eric Glover" userId="47c2a8b81aae47a8" providerId="LiveId" clId="{D1263E46-A67C-450B-B4D4-D81D91AAE10C}" dt="2021-06-05T18:48:42.595" v="6844" actId="47"/>
        <pc:sldMkLst>
          <pc:docMk/>
          <pc:sldMk cId="3028920129" sldId="451"/>
        </pc:sldMkLst>
        <pc:spChg chg="mod">
          <ac:chgData name="Eric Glover" userId="47c2a8b81aae47a8" providerId="LiveId" clId="{D1263E46-A67C-450B-B4D4-D81D91AAE10C}" dt="2021-06-05T18:18:17.777" v="5915" actId="20577"/>
          <ac:spMkLst>
            <pc:docMk/>
            <pc:sldMk cId="3028920129" sldId="451"/>
            <ac:spMk id="15" creationId="{864F4E36-0FC6-4A07-B817-1ACE00FF8A51}"/>
          </ac:spMkLst>
        </pc:spChg>
      </pc:sldChg>
      <pc:sldChg chg="addSp delSp modSp add mod delAnim modAnim">
        <pc:chgData name="Eric Glover" userId="47c2a8b81aae47a8" providerId="LiveId" clId="{D1263E46-A67C-450B-B4D4-D81D91AAE10C}" dt="2021-06-05T19:56:01.207" v="8429"/>
        <pc:sldMkLst>
          <pc:docMk/>
          <pc:sldMk cId="862766550" sldId="452"/>
        </pc:sldMkLst>
        <pc:spChg chg="del">
          <ac:chgData name="Eric Glover" userId="47c2a8b81aae47a8" providerId="LiveId" clId="{D1263E46-A67C-450B-B4D4-D81D91AAE10C}" dt="2021-06-05T19:10:41.218" v="7507" actId="478"/>
          <ac:spMkLst>
            <pc:docMk/>
            <pc:sldMk cId="862766550" sldId="452"/>
            <ac:spMk id="2" creationId="{F824C77C-3F81-48E1-9ACE-52D68A3E0C97}"/>
          </ac:spMkLst>
        </pc:spChg>
        <pc:spChg chg="del">
          <ac:chgData name="Eric Glover" userId="47c2a8b81aae47a8" providerId="LiveId" clId="{D1263E46-A67C-450B-B4D4-D81D91AAE10C}" dt="2021-06-05T19:06:40.788" v="7064" actId="478"/>
          <ac:spMkLst>
            <pc:docMk/>
            <pc:sldMk cId="862766550" sldId="452"/>
            <ac:spMk id="19" creationId="{B7752470-F18E-4728-B947-C263C7DB7877}"/>
          </ac:spMkLst>
        </pc:spChg>
        <pc:spChg chg="add mod">
          <ac:chgData name="Eric Glover" userId="47c2a8b81aae47a8" providerId="LiveId" clId="{D1263E46-A67C-450B-B4D4-D81D91AAE10C}" dt="2021-06-05T19:07:23.527" v="7189" actId="1036"/>
          <ac:spMkLst>
            <pc:docMk/>
            <pc:sldMk cId="862766550" sldId="452"/>
            <ac:spMk id="21" creationId="{9578C8F0-0079-4BF5-A6A4-392A09FA3E38}"/>
          </ac:spMkLst>
        </pc:spChg>
        <pc:spChg chg="add mod">
          <ac:chgData name="Eric Glover" userId="47c2a8b81aae47a8" providerId="LiveId" clId="{D1263E46-A67C-450B-B4D4-D81D91AAE10C}" dt="2021-06-05T19:09:26.747" v="7463" actId="14100"/>
          <ac:spMkLst>
            <pc:docMk/>
            <pc:sldMk cId="862766550" sldId="452"/>
            <ac:spMk id="23" creationId="{8DCAA9A7-BFA0-4C0E-AB18-194E0517DB6D}"/>
          </ac:spMkLst>
        </pc:spChg>
        <pc:spChg chg="add mod">
          <ac:chgData name="Eric Glover" userId="47c2a8b81aae47a8" providerId="LiveId" clId="{D1263E46-A67C-450B-B4D4-D81D91AAE10C}" dt="2021-06-05T19:09:10.481" v="7455" actId="20577"/>
          <ac:spMkLst>
            <pc:docMk/>
            <pc:sldMk cId="862766550" sldId="452"/>
            <ac:spMk id="24" creationId="{043DBE9D-B313-4B86-BD41-D6AE2E5DD670}"/>
          </ac:spMkLst>
        </pc:spChg>
        <pc:spChg chg="mod">
          <ac:chgData name="Eric Glover" userId="47c2a8b81aae47a8" providerId="LiveId" clId="{D1263E46-A67C-450B-B4D4-D81D91AAE10C}" dt="2021-06-05T19:06:19.793" v="7063" actId="57"/>
          <ac:spMkLst>
            <pc:docMk/>
            <pc:sldMk cId="862766550" sldId="452"/>
            <ac:spMk id="25" creationId="{742C1287-EB66-4469-B4F4-D3D24F18EF2B}"/>
          </ac:spMkLst>
        </pc:spChg>
        <pc:spChg chg="del">
          <ac:chgData name="Eric Glover" userId="47c2a8b81aae47a8" providerId="LiveId" clId="{D1263E46-A67C-450B-B4D4-D81D91AAE10C}" dt="2021-06-05T19:10:33.541" v="7504" actId="478"/>
          <ac:spMkLst>
            <pc:docMk/>
            <pc:sldMk cId="862766550" sldId="452"/>
            <ac:spMk id="26" creationId="{335FC761-B1CB-4083-BD23-FB0F90B9FFC2}"/>
          </ac:spMkLst>
        </pc:spChg>
        <pc:spChg chg="add mod">
          <ac:chgData name="Eric Glover" userId="47c2a8b81aae47a8" providerId="LiveId" clId="{D1263E46-A67C-450B-B4D4-D81D91AAE10C}" dt="2021-06-05T19:10:42.227" v="7508"/>
          <ac:spMkLst>
            <pc:docMk/>
            <pc:sldMk cId="862766550" sldId="452"/>
            <ac:spMk id="27" creationId="{C9690ACC-EE8A-4B76-B94E-C67A93638DA5}"/>
          </ac:spMkLst>
        </pc:spChg>
        <pc:spChg chg="add mod">
          <ac:chgData name="Eric Glover" userId="47c2a8b81aae47a8" providerId="LiveId" clId="{D1263E46-A67C-450B-B4D4-D81D91AAE10C}" dt="2021-06-05T19:10:42.227" v="7508"/>
          <ac:spMkLst>
            <pc:docMk/>
            <pc:sldMk cId="862766550" sldId="452"/>
            <ac:spMk id="28" creationId="{2BC14375-33BD-4D51-B7AA-0F752D55030E}"/>
          </ac:spMkLst>
        </pc:spChg>
        <pc:grpChg chg="add del">
          <ac:chgData name="Eric Glover" userId="47c2a8b81aae47a8" providerId="LiveId" clId="{D1263E46-A67C-450B-B4D4-D81D91AAE10C}" dt="2021-06-05T19:10:38.252" v="7506" actId="478"/>
          <ac:grpSpMkLst>
            <pc:docMk/>
            <pc:sldMk cId="862766550" sldId="452"/>
            <ac:grpSpMk id="20" creationId="{E90CFC33-6A9F-45EE-9855-DE29E917CE59}"/>
          </ac:grpSpMkLst>
        </pc:grpChg>
        <pc:cxnChg chg="add mod">
          <ac:chgData name="Eric Glover" userId="47c2a8b81aae47a8" providerId="LiveId" clId="{D1263E46-A67C-450B-B4D4-D81D91AAE10C}" dt="2021-06-05T19:07:49.131" v="7319" actId="1035"/>
          <ac:cxnSpMkLst>
            <pc:docMk/>
            <pc:sldMk cId="862766550" sldId="452"/>
            <ac:cxnSpMk id="22" creationId="{CBA43F19-5E3F-457F-94B0-E7ACBACE179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dirty="0"/>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dirty="0"/>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dirty="0"/>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dirty="0"/>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dirty="0"/>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6352483" y="5046200"/>
            <a:ext cx="5201039"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Unified </a:t>
            </a:r>
            <a:r>
              <a:rPr lang="en-US" sz="4400" b="1" dirty="0">
                <a:effectLst>
                  <a:outerShdw blurRad="38100" dist="38100" dir="2700000" algn="tl">
                    <a:srgbClr val="000000">
                      <a:alpha val="43137"/>
                    </a:srgbClr>
                  </a:outerShdw>
                </a:effectLst>
                <a:latin typeface="+mn-lt"/>
              </a:rPr>
              <a:t>Discipleship</a:t>
            </a:r>
            <a:br>
              <a:rPr lang="en-US" sz="4400" b="1" dirty="0">
                <a:effectLst>
                  <a:outerShdw blurRad="38100" dist="38100" dir="2700000" algn="tl">
                    <a:srgbClr val="000000">
                      <a:alpha val="43137"/>
                    </a:srgbClr>
                  </a:outerShdw>
                </a:effectLst>
                <a:latin typeface="+mn-lt"/>
              </a:rPr>
            </a:br>
            <a:r>
              <a:rPr lang="en-US" sz="3600" b="1" dirty="0">
                <a:solidFill>
                  <a:srgbClr val="C00000"/>
                </a:solidFill>
                <a:effectLst>
                  <a:outerShdw blurRad="38100" dist="38100" dir="2700000" algn="tl">
                    <a:srgbClr val="000000">
                      <a:alpha val="43137"/>
                    </a:srgbClr>
                  </a:outerShdw>
                </a:effectLst>
                <a:latin typeface="+mn-lt"/>
              </a:rPr>
              <a:t>Acts 16:1-40</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42308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CFC33-6A9F-45EE-9855-DE29E917CE59}"/>
              </a:ext>
            </a:extLst>
          </p:cNvPr>
          <p:cNvGrpSpPr/>
          <p:nvPr/>
        </p:nvGrpSpPr>
        <p:grpSpPr>
          <a:xfrm>
            <a:off x="8144057" y="0"/>
            <a:ext cx="4576628" cy="6858000"/>
            <a:chOff x="8144057" y="0"/>
            <a:chExt cx="4576628" cy="6858000"/>
          </a:xfrm>
        </p:grpSpPr>
        <p:sp>
          <p:nvSpPr>
            <p:cNvPr id="14" name="Rectangle 13">
              <a:extLst>
                <a:ext uri="{FF2B5EF4-FFF2-40B4-BE49-F238E27FC236}">
                  <a16:creationId xmlns:a16="http://schemas.microsoft.com/office/drawing/2014/main" id="{670EC806-A073-4064-AA2E-39B50E125821}"/>
                </a:ext>
              </a:extLst>
            </p:cNvPr>
            <p:cNvSpPr/>
            <p:nvPr/>
          </p:nvSpPr>
          <p:spPr>
            <a:xfrm>
              <a:off x="8144057" y="0"/>
              <a:ext cx="4037834" cy="6858000"/>
            </a:xfrm>
            <a:prstGeom prst="rect">
              <a:avLst/>
            </a:prstGeom>
            <a:gradFill flip="none" rotWithShape="1">
              <a:gsLst>
                <a:gs pos="8000">
                  <a:srgbClr val="000000"/>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C4115B42-2CDE-4870-A035-107AEF8DE0DF}"/>
                </a:ext>
              </a:extLst>
            </p:cNvPr>
            <p:cNvSpPr/>
            <p:nvPr/>
          </p:nvSpPr>
          <p:spPr>
            <a:xfrm>
              <a:off x="8150352" y="4352539"/>
              <a:ext cx="4041648" cy="2505456"/>
            </a:xfrm>
            <a:prstGeom prst="rect">
              <a:avLst/>
            </a:prstGeom>
            <a:gradFill flip="none" rotWithShape="1">
              <a:gsLst>
                <a:gs pos="2000">
                  <a:schemeClr val="accent1">
                    <a:alpha val="29000"/>
                  </a:schemeClr>
                </a:gs>
                <a:gs pos="100000">
                  <a:srgbClr val="00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65F6619C-FAE6-48DC-80CA-6D44FDB04C12}"/>
                </a:ext>
              </a:extLst>
            </p:cNvPr>
            <p:cNvSpPr/>
            <p:nvPr/>
          </p:nvSpPr>
          <p:spPr>
            <a:xfrm rot="1066979">
              <a:off x="8788765" y="1190693"/>
              <a:ext cx="3931920" cy="3931920"/>
            </a:xfrm>
            <a:prstGeom prst="ellipse">
              <a:avLst/>
            </a:prstGeom>
            <a:gradFill>
              <a:gsLst>
                <a:gs pos="2000">
                  <a:schemeClr val="accent1">
                    <a:alpha val="29000"/>
                    <a:lumMod val="100000"/>
                  </a:schemeClr>
                </a:gs>
                <a:gs pos="100000">
                  <a:srgbClr val="000000">
                    <a:alpha val="30000"/>
                  </a:srgb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gr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838200" y="6356350"/>
            <a:ext cx="2049855"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200" b="0" dirty="0">
                <a:solidFill>
                  <a:srgbClr val="FFFFFF"/>
                </a:solidFill>
                <a:latin typeface="Calibri" panose="020F0502020204030204"/>
              </a:rPr>
              <a:t>© Eric F. Glover 2021</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10</a:t>
            </a:fld>
            <a:endParaRPr lang="en-US" altLang="en-US" b="0" dirty="0">
              <a:latin typeface="Calibri" panose="020F0502020204030204"/>
            </a:endParaRPr>
          </a:p>
        </p:txBody>
      </p:sp>
      <p:sp>
        <p:nvSpPr>
          <p:cNvPr id="18" name="Rectangle 4">
            <a:extLst>
              <a:ext uri="{FF2B5EF4-FFF2-40B4-BE49-F238E27FC236}">
                <a16:creationId xmlns:a16="http://schemas.microsoft.com/office/drawing/2014/main" id="{A8322DE8-A563-489C-B952-82ACFBFF1066}"/>
              </a:ext>
            </a:extLst>
          </p:cNvPr>
          <p:cNvSpPr txBox="1">
            <a:spLocks noChangeArrowheads="1"/>
          </p:cNvSpPr>
          <p:nvPr/>
        </p:nvSpPr>
        <p:spPr>
          <a:xfrm>
            <a:off x="0" y="6492875"/>
            <a:ext cx="274320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p>
        </p:txBody>
      </p:sp>
      <p:sp>
        <p:nvSpPr>
          <p:cNvPr id="25" name="TextBox 24">
            <a:extLst>
              <a:ext uri="{FF2B5EF4-FFF2-40B4-BE49-F238E27FC236}">
                <a16:creationId xmlns:a16="http://schemas.microsoft.com/office/drawing/2014/main" id="{742C1287-EB66-4469-B4F4-D3D24F18EF2B}"/>
              </a:ext>
            </a:extLst>
          </p:cNvPr>
          <p:cNvSpPr txBox="1"/>
          <p:nvPr/>
        </p:nvSpPr>
        <p:spPr>
          <a:xfrm>
            <a:off x="527474" y="511414"/>
            <a:ext cx="6941528" cy="3701463"/>
          </a:xfrm>
          <a:prstGeom prst="rect">
            <a:avLst/>
          </a:prstGeom>
          <a:noFill/>
        </p:spPr>
        <p:txBody>
          <a:bodyPr wrap="square" rtlCol="0">
            <a:spAutoFit/>
          </a:bodyPr>
          <a:lstStyle/>
          <a:p>
            <a:pPr indent="457200" algn="just">
              <a:lnSpc>
                <a:spcPct val="250000"/>
              </a:lnSpc>
              <a:spcAft>
                <a:spcPts val="600"/>
              </a:spcAft>
              <a:buClr>
                <a:srgbClr val="C00000"/>
              </a:buClr>
            </a:pPr>
            <a:r>
              <a:rPr lang="en-US" sz="2400" spc="-25" baseline="30000" dirty="0">
                <a:latin typeface="Segoe UI Semibold" panose="020B0702040204020203" pitchFamily="34" charset="0"/>
                <a:ea typeface="Times New Roman" panose="02020603050405020304" pitchFamily="18" charset="0"/>
                <a:cs typeface="Segoe UI Semibold" panose="020B0702040204020203" pitchFamily="34" charset="0"/>
              </a:rPr>
              <a:t>8</a:t>
            </a:r>
            <a:r>
              <a:rPr lang="en-US" sz="2400" spc="-25" dirty="0">
                <a:latin typeface="Segoe UI Semibold" panose="020B0702040204020203" pitchFamily="34" charset="0"/>
                <a:ea typeface="Times New Roman" panose="02020603050405020304" pitchFamily="18" charset="0"/>
                <a:cs typeface="Segoe UI Semibold" panose="020B0702040204020203" pitchFamily="34" charset="0"/>
              </a:rPr>
              <a:t> For you are </a:t>
            </a:r>
            <a:r>
              <a:rPr lang="en-US" sz="2400" spc="-25" dirty="0">
                <a:effectLst>
                  <a:glow rad="228600">
                    <a:srgbClr val="F1B500">
                      <a:alpha val="60000"/>
                    </a:srgbClr>
                  </a:glow>
                </a:effectLst>
                <a:latin typeface="Segoe UI Semibold" panose="020B0702040204020203" pitchFamily="34" charset="0"/>
                <a:cs typeface="Segoe UI Semibold" panose="020B0702040204020203" pitchFamily="34" charset="0"/>
              </a:rPr>
              <a:t>saved by grace </a:t>
            </a:r>
            <a:r>
              <a:rPr lang="en-US" sz="2400" u="sng" spc="-25" dirty="0">
                <a:effectLst>
                  <a:glow rad="228600">
                    <a:srgbClr val="F1B500">
                      <a:alpha val="60000"/>
                    </a:srgbClr>
                  </a:glow>
                </a:effectLst>
                <a:latin typeface="Segoe UI Semibold" panose="020B0702040204020203" pitchFamily="34" charset="0"/>
                <a:cs typeface="Segoe UI Semibold" panose="020B0702040204020203" pitchFamily="34" charset="0"/>
              </a:rPr>
              <a:t>through faith</a:t>
            </a:r>
            <a:r>
              <a:rPr lang="en-US" sz="2400" spc="-25" dirty="0">
                <a:latin typeface="Segoe UI Semibold" panose="020B0702040204020203" pitchFamily="34" charset="0"/>
                <a:ea typeface="Times New Roman" panose="02020603050405020304" pitchFamily="18" charset="0"/>
                <a:cs typeface="Segoe UI Semibold" panose="020B0702040204020203" pitchFamily="34" charset="0"/>
              </a:rPr>
              <a:t>, and this is not from yourselves; it is God’s gift—</a:t>
            </a:r>
            <a:r>
              <a:rPr lang="en-US" sz="2400" spc="-25" baseline="30000" dirty="0">
                <a:latin typeface="Segoe UI Semibold" panose="020B0702040204020203" pitchFamily="34" charset="0"/>
                <a:ea typeface="Times New Roman" panose="02020603050405020304" pitchFamily="18" charset="0"/>
                <a:cs typeface="Segoe UI Semibold" panose="020B0702040204020203" pitchFamily="34" charset="0"/>
              </a:rPr>
              <a:t>9</a:t>
            </a:r>
            <a:r>
              <a:rPr lang="en-US" sz="2400" spc="-25" dirty="0">
                <a:latin typeface="Segoe UI Semibold" panose="020B0702040204020203" pitchFamily="34" charset="0"/>
                <a:ea typeface="Times New Roman" panose="02020603050405020304" pitchFamily="18" charset="0"/>
                <a:cs typeface="Segoe UI Semibold" panose="020B0702040204020203" pitchFamily="34" charset="0"/>
              </a:rPr>
              <a:t> </a:t>
            </a:r>
            <a:r>
              <a:rPr lang="en-US" sz="2400" u="sng" spc="-25" dirty="0">
                <a:effectLst>
                  <a:glow rad="228600">
                    <a:srgbClr val="F1B500">
                      <a:alpha val="60000"/>
                    </a:srgbClr>
                  </a:glow>
                </a:effectLst>
                <a:latin typeface="Segoe UI Semibold" panose="020B0702040204020203" pitchFamily="34" charset="0"/>
                <a:cs typeface="Segoe UI Semibold" panose="020B0702040204020203" pitchFamily="34" charset="0"/>
              </a:rPr>
              <a:t>not from works</a:t>
            </a:r>
            <a:r>
              <a:rPr lang="en-US" sz="2400" spc="-25" dirty="0">
                <a:latin typeface="Segoe UI Semibold" panose="020B0702040204020203" pitchFamily="34" charset="0"/>
                <a:ea typeface="Times New Roman" panose="02020603050405020304" pitchFamily="18" charset="0"/>
                <a:cs typeface="Segoe UI Semibold" panose="020B0702040204020203" pitchFamily="34" charset="0"/>
              </a:rPr>
              <a:t>, so that no one can boast.</a:t>
            </a:r>
          </a:p>
          <a:p>
            <a:pPr indent="457200" algn="just">
              <a:lnSpc>
                <a:spcPct val="250000"/>
              </a:lnSpc>
              <a:spcAft>
                <a:spcPts val="600"/>
              </a:spcAft>
              <a:buClr>
                <a:srgbClr val="C00000"/>
              </a:buClr>
            </a:pPr>
            <a:endParaRPr lang="en-US" sz="2400" spc="-25"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26" name="Rectangle: Rounded Corners 25">
            <a:extLst>
              <a:ext uri="{FF2B5EF4-FFF2-40B4-BE49-F238E27FC236}">
                <a16:creationId xmlns:a16="http://schemas.microsoft.com/office/drawing/2014/main" id="{335FC761-B1CB-4083-BD23-FB0F90B9FFC2}"/>
              </a:ext>
            </a:extLst>
          </p:cNvPr>
          <p:cNvSpPr/>
          <p:nvPr/>
        </p:nvSpPr>
        <p:spPr bwMode="auto">
          <a:xfrm>
            <a:off x="8529014" y="747345"/>
            <a:ext cx="3267920" cy="133970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Justification by Faith</a:t>
            </a:r>
            <a:endParaRPr lang="en-US" sz="3200" b="1" i="1" dirty="0">
              <a:latin typeface="Papyrus" panose="03070502060502030205" pitchFamily="66" charset="0"/>
            </a:endParaRPr>
          </a:p>
        </p:txBody>
      </p:sp>
      <p:sp>
        <p:nvSpPr>
          <p:cNvPr id="2" name="TextBox 1">
            <a:extLst>
              <a:ext uri="{FF2B5EF4-FFF2-40B4-BE49-F238E27FC236}">
                <a16:creationId xmlns:a16="http://schemas.microsoft.com/office/drawing/2014/main" id="{F824C77C-3F81-48E1-9ACE-52D68A3E0C97}"/>
              </a:ext>
            </a:extLst>
          </p:cNvPr>
          <p:cNvSpPr txBox="1"/>
          <p:nvPr/>
        </p:nvSpPr>
        <p:spPr>
          <a:xfrm>
            <a:off x="8579062" y="2204561"/>
            <a:ext cx="3189604"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Ephesians 2:8-9</a:t>
            </a:r>
          </a:p>
        </p:txBody>
      </p:sp>
      <p:sp>
        <p:nvSpPr>
          <p:cNvPr id="22" name="Rectangle: Rounded Corners 21">
            <a:extLst>
              <a:ext uri="{FF2B5EF4-FFF2-40B4-BE49-F238E27FC236}">
                <a16:creationId xmlns:a16="http://schemas.microsoft.com/office/drawing/2014/main" id="{80C9A42D-C754-4BAA-BD07-C147BC59A798}"/>
              </a:ext>
            </a:extLst>
          </p:cNvPr>
          <p:cNvSpPr/>
          <p:nvPr/>
        </p:nvSpPr>
        <p:spPr>
          <a:xfrm>
            <a:off x="1993124" y="4123700"/>
            <a:ext cx="4010228" cy="1290086"/>
          </a:xfrm>
          <a:prstGeom prst="roundRect">
            <a:avLst/>
          </a:prstGeom>
          <a:solidFill>
            <a:srgbClr val="F9BC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400" dirty="0">
                <a:latin typeface="Segoe UI Semibold" panose="020B0702040204020203" pitchFamily="34" charset="0"/>
                <a:cs typeface="Segoe UI Semibold" panose="020B0702040204020203" pitchFamily="34" charset="0"/>
              </a:rPr>
              <a:t>All that is needed for justification is </a:t>
            </a: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faith</a:t>
            </a:r>
            <a:r>
              <a:rPr lang="en-US" sz="2400" dirty="0">
                <a:latin typeface="Segoe UI Semibold" panose="020B0702040204020203" pitchFamily="34" charset="0"/>
                <a:cs typeface="Segoe UI Semibold" panose="020B0702040204020203" pitchFamily="34" charset="0"/>
              </a:rPr>
              <a:t> in the Lord Jesus.</a:t>
            </a:r>
          </a:p>
        </p:txBody>
      </p:sp>
    </p:spTree>
    <p:extLst>
      <p:ext uri="{BB962C8B-B14F-4D97-AF65-F5344CB8AC3E}">
        <p14:creationId xmlns:p14="http://schemas.microsoft.com/office/powerpoint/2010/main" val="47698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11</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634437" y="499402"/>
            <a:ext cx="2700760" cy="151547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3600" b="1" dirty="0">
                <a:solidFill>
                  <a:srgbClr val="910101"/>
                </a:solidFill>
                <a:effectLst>
                  <a:outerShdw blurRad="38100" dist="38100" dir="2700000" algn="tl">
                    <a:srgbClr val="000000">
                      <a:alpha val="43137"/>
                    </a:srgbClr>
                  </a:outerShdw>
                </a:effectLst>
                <a:latin typeface="Papyrus" panose="03070502060502030205" pitchFamily="66" charset="0"/>
              </a:rPr>
              <a:t>Unified Disciples</a:t>
            </a:r>
            <a:endParaRPr lang="en-US" sz="4800" b="1" i="1" dirty="0">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5" name="TextBox 14">
            <a:extLst>
              <a:ext uri="{FF2B5EF4-FFF2-40B4-BE49-F238E27FC236}">
                <a16:creationId xmlns:a16="http://schemas.microsoft.com/office/drawing/2014/main" id="{864F4E36-0FC6-4A07-B817-1ACE00FF8A51}"/>
              </a:ext>
            </a:extLst>
          </p:cNvPr>
          <p:cNvSpPr txBox="1"/>
          <p:nvPr/>
        </p:nvSpPr>
        <p:spPr>
          <a:xfrm>
            <a:off x="4501303" y="976032"/>
            <a:ext cx="7223382" cy="4801314"/>
          </a:xfrm>
          <a:prstGeom prst="rect">
            <a:avLst/>
          </a:prstGeom>
          <a:noFill/>
        </p:spPr>
        <p:txBody>
          <a:bodyPr wrap="square" rtlCol="0">
            <a:spAutoFit/>
          </a:bodyPr>
          <a:lstStyle/>
          <a:p>
            <a:pPr marL="457200" indent="-457200">
              <a:spcAft>
                <a:spcPts val="1800"/>
              </a:spcAft>
              <a:buClr>
                <a:srgbClr val="C00000"/>
              </a:buClr>
              <a:buFont typeface="Wingdings" panose="05000000000000000000" pitchFamily="2" charset="2"/>
              <a:buChar char="Ø"/>
            </a:pPr>
            <a:r>
              <a:rPr lang="en-US" sz="2400" b="1" spc="-25" dirty="0">
                <a:effectLst/>
                <a:latin typeface="Segoe UI" panose="020B0502040204020203" pitchFamily="34" charset="0"/>
                <a:ea typeface="Times New Roman" panose="02020603050405020304" pitchFamily="18" charset="0"/>
                <a:cs typeface="Segoe UI" panose="020B0502040204020203" pitchFamily="34" charset="0"/>
              </a:rPr>
              <a:t>In Philippi three very different kinds of individuals are singled out:</a:t>
            </a:r>
          </a:p>
          <a:p>
            <a:pPr marL="914400" lvl="1" indent="-457200">
              <a:spcAft>
                <a:spcPts val="600"/>
              </a:spcAft>
              <a:buClr>
                <a:srgbClr val="C00000"/>
              </a:buClr>
              <a:buFont typeface="+mj-lt"/>
              <a:buAutoNum type="arabicPeriod"/>
            </a:pPr>
            <a:r>
              <a:rPr lang="en-US" sz="2400" spc="-25" dirty="0">
                <a:effectLst/>
                <a:latin typeface="Segoe UI Semibold" panose="020B0702040204020203" pitchFamily="34" charset="0"/>
                <a:ea typeface="Times New Roman" panose="02020603050405020304" pitchFamily="18" charset="0"/>
                <a:cs typeface="Segoe UI Semibold" panose="020B0702040204020203" pitchFamily="34" charset="0"/>
              </a:rPr>
              <a:t>A religious woman named Lydia</a:t>
            </a:r>
          </a:p>
          <a:p>
            <a:pPr marL="914400" lvl="1" indent="-457200">
              <a:spcAft>
                <a:spcPts val="600"/>
              </a:spcAft>
              <a:buClr>
                <a:srgbClr val="C00000"/>
              </a:buClr>
              <a:buFont typeface="+mj-lt"/>
              <a:buAutoNum type="arabicPeriod"/>
            </a:pPr>
            <a:r>
              <a:rPr lang="en-US" sz="2400" spc="-25" dirty="0">
                <a:latin typeface="Segoe UI Semibold" panose="020B0702040204020203" pitchFamily="34" charset="0"/>
                <a:ea typeface="Times New Roman" panose="02020603050405020304" pitchFamily="18" charset="0"/>
                <a:cs typeface="Segoe UI Semibold" panose="020B0702040204020203" pitchFamily="34" charset="0"/>
              </a:rPr>
              <a:t>A demon-possessed slave girl</a:t>
            </a:r>
          </a:p>
          <a:p>
            <a:pPr marL="914400" lvl="1" indent="-457200">
              <a:spcAft>
                <a:spcPts val="3000"/>
              </a:spcAft>
              <a:buClr>
                <a:srgbClr val="C00000"/>
              </a:buClr>
              <a:buFont typeface="+mj-lt"/>
              <a:buAutoNum type="arabicPeriod"/>
            </a:pPr>
            <a:r>
              <a:rPr lang="en-US" sz="2400" spc="-25" dirty="0">
                <a:effectLst/>
                <a:latin typeface="Segoe UI Semibold" panose="020B0702040204020203" pitchFamily="34" charset="0"/>
                <a:ea typeface="Times New Roman" panose="02020603050405020304" pitchFamily="18" charset="0"/>
                <a:cs typeface="Segoe UI Semibold" panose="020B0702040204020203" pitchFamily="34" charset="0"/>
              </a:rPr>
              <a:t>A Roman jailer</a:t>
            </a:r>
          </a:p>
          <a:p>
            <a:pPr marL="457200" indent="-457200">
              <a:spcBef>
                <a:spcPts val="1200"/>
              </a:spcBef>
              <a:spcAft>
                <a:spcPts val="3600"/>
              </a:spcAft>
              <a:buClr>
                <a:srgbClr val="C00000"/>
              </a:buClr>
              <a:buFont typeface="Wingdings" panose="05000000000000000000" pitchFamily="2" charset="2"/>
              <a:buChar char="Ø"/>
            </a:pPr>
            <a:r>
              <a:rPr lang="en-US" sz="2400" b="1" spc="-25" dirty="0">
                <a:effectLst/>
                <a:latin typeface="Segoe UI" panose="020B0502040204020203" pitchFamily="34" charset="0"/>
                <a:ea typeface="Times New Roman" panose="02020603050405020304" pitchFamily="18" charset="0"/>
                <a:cs typeface="Segoe UI" panose="020B0502040204020203" pitchFamily="34" charset="0"/>
              </a:rPr>
              <a:t>They represent three groups held in contempt by Jews: women, slaves and Gentiles.</a:t>
            </a:r>
          </a:p>
          <a:p>
            <a:pPr marL="457200" indent="-457200">
              <a:spcAft>
                <a:spcPts val="3600"/>
              </a:spcAft>
              <a:buClr>
                <a:srgbClr val="C00000"/>
              </a:buClr>
              <a:buFont typeface="Wingdings" panose="05000000000000000000" pitchFamily="2" charset="2"/>
              <a:buChar char="Ø"/>
            </a:pPr>
            <a:r>
              <a:rPr lang="en-US" sz="2400" b="1" spc="-25" dirty="0">
                <a:latin typeface="Segoe UI" panose="020B0502040204020203" pitchFamily="34" charset="0"/>
                <a:ea typeface="Times New Roman" panose="02020603050405020304" pitchFamily="18" charset="0"/>
                <a:cs typeface="Segoe UI" panose="020B0502040204020203" pitchFamily="34" charset="0"/>
              </a:rPr>
              <a:t>By converting and/or delivering them, God crossed all gender, ethnic and social barriers.</a:t>
            </a:r>
            <a:endParaRPr lang="en-US" sz="2400" spc="-25"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19" name="Rectangle: Rounded Corners 18">
            <a:extLst>
              <a:ext uri="{FF2B5EF4-FFF2-40B4-BE49-F238E27FC236}">
                <a16:creationId xmlns:a16="http://schemas.microsoft.com/office/drawing/2014/main" id="{7A972A1C-DE63-4655-A96C-5F960FEB04B2}"/>
              </a:ext>
            </a:extLst>
          </p:cNvPr>
          <p:cNvSpPr/>
          <p:nvPr/>
        </p:nvSpPr>
        <p:spPr>
          <a:xfrm>
            <a:off x="642190" y="2938764"/>
            <a:ext cx="2685255" cy="1289315"/>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400" dirty="0">
                <a:latin typeface="Segoe UI Semibold" panose="020B0702040204020203" pitchFamily="34" charset="0"/>
                <a:cs typeface="Segoe UI Semibold" panose="020B0702040204020203" pitchFamily="34" charset="0"/>
              </a:rPr>
              <a:t>What does this passage teach us about God?</a:t>
            </a:r>
          </a:p>
        </p:txBody>
      </p:sp>
    </p:spTree>
    <p:extLst>
      <p:ext uri="{BB962C8B-B14F-4D97-AF65-F5344CB8AC3E}">
        <p14:creationId xmlns:p14="http://schemas.microsoft.com/office/powerpoint/2010/main" val="18817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CFC33-6A9F-45EE-9855-DE29E917CE59}"/>
              </a:ext>
            </a:extLst>
          </p:cNvPr>
          <p:cNvGrpSpPr/>
          <p:nvPr/>
        </p:nvGrpSpPr>
        <p:grpSpPr>
          <a:xfrm>
            <a:off x="8144057" y="0"/>
            <a:ext cx="4576628" cy="6858000"/>
            <a:chOff x="8144057" y="0"/>
            <a:chExt cx="4576628" cy="6858000"/>
          </a:xfrm>
        </p:grpSpPr>
        <p:sp>
          <p:nvSpPr>
            <p:cNvPr id="14" name="Rectangle 13">
              <a:extLst>
                <a:ext uri="{FF2B5EF4-FFF2-40B4-BE49-F238E27FC236}">
                  <a16:creationId xmlns:a16="http://schemas.microsoft.com/office/drawing/2014/main" id="{670EC806-A073-4064-AA2E-39B50E125821}"/>
                </a:ext>
              </a:extLst>
            </p:cNvPr>
            <p:cNvSpPr/>
            <p:nvPr/>
          </p:nvSpPr>
          <p:spPr>
            <a:xfrm>
              <a:off x="8144057" y="0"/>
              <a:ext cx="4037834" cy="6858000"/>
            </a:xfrm>
            <a:prstGeom prst="rect">
              <a:avLst/>
            </a:prstGeom>
            <a:gradFill flip="none" rotWithShape="1">
              <a:gsLst>
                <a:gs pos="8000">
                  <a:srgbClr val="000000"/>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C4115B42-2CDE-4870-A035-107AEF8DE0DF}"/>
                </a:ext>
              </a:extLst>
            </p:cNvPr>
            <p:cNvSpPr/>
            <p:nvPr/>
          </p:nvSpPr>
          <p:spPr>
            <a:xfrm>
              <a:off x="8150352" y="4352539"/>
              <a:ext cx="4041648" cy="2505456"/>
            </a:xfrm>
            <a:prstGeom prst="rect">
              <a:avLst/>
            </a:prstGeom>
            <a:gradFill flip="none" rotWithShape="1">
              <a:gsLst>
                <a:gs pos="2000">
                  <a:schemeClr val="accent1">
                    <a:alpha val="29000"/>
                  </a:schemeClr>
                </a:gs>
                <a:gs pos="100000">
                  <a:srgbClr val="00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65F6619C-FAE6-48DC-80CA-6D44FDB04C12}"/>
                </a:ext>
              </a:extLst>
            </p:cNvPr>
            <p:cNvSpPr/>
            <p:nvPr/>
          </p:nvSpPr>
          <p:spPr>
            <a:xfrm rot="1066979">
              <a:off x="8788765" y="1190693"/>
              <a:ext cx="3931920" cy="3931920"/>
            </a:xfrm>
            <a:prstGeom prst="ellipse">
              <a:avLst/>
            </a:prstGeom>
            <a:gradFill>
              <a:gsLst>
                <a:gs pos="2000">
                  <a:schemeClr val="accent1">
                    <a:alpha val="29000"/>
                    <a:lumMod val="100000"/>
                  </a:schemeClr>
                </a:gs>
                <a:gs pos="100000">
                  <a:srgbClr val="000000">
                    <a:alpha val="30000"/>
                  </a:srgb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gr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838200" y="6356350"/>
            <a:ext cx="2049855"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200" b="0" dirty="0">
                <a:solidFill>
                  <a:srgbClr val="FFFFFF"/>
                </a:solidFill>
                <a:latin typeface="Calibri" panose="020F0502020204030204"/>
              </a:rPr>
              <a:t>© Eric F. Glover 2021</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12</a:t>
            </a:fld>
            <a:endParaRPr lang="en-US" altLang="en-US" b="0" dirty="0">
              <a:latin typeface="Calibri" panose="020F0502020204030204"/>
            </a:endParaRPr>
          </a:p>
        </p:txBody>
      </p:sp>
      <p:sp>
        <p:nvSpPr>
          <p:cNvPr id="18" name="Rectangle 4">
            <a:extLst>
              <a:ext uri="{FF2B5EF4-FFF2-40B4-BE49-F238E27FC236}">
                <a16:creationId xmlns:a16="http://schemas.microsoft.com/office/drawing/2014/main" id="{A8322DE8-A563-489C-B952-82ACFBFF1066}"/>
              </a:ext>
            </a:extLst>
          </p:cNvPr>
          <p:cNvSpPr txBox="1">
            <a:spLocks noChangeArrowheads="1"/>
          </p:cNvSpPr>
          <p:nvPr/>
        </p:nvSpPr>
        <p:spPr>
          <a:xfrm>
            <a:off x="0" y="6492875"/>
            <a:ext cx="274320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p>
        </p:txBody>
      </p:sp>
      <p:sp>
        <p:nvSpPr>
          <p:cNvPr id="25" name="TextBox 24">
            <a:extLst>
              <a:ext uri="{FF2B5EF4-FFF2-40B4-BE49-F238E27FC236}">
                <a16:creationId xmlns:a16="http://schemas.microsoft.com/office/drawing/2014/main" id="{742C1287-EB66-4469-B4F4-D3D24F18EF2B}"/>
              </a:ext>
            </a:extLst>
          </p:cNvPr>
          <p:cNvSpPr txBox="1"/>
          <p:nvPr/>
        </p:nvSpPr>
        <p:spPr>
          <a:xfrm>
            <a:off x="386547" y="511414"/>
            <a:ext cx="7223382" cy="5261440"/>
          </a:xfrm>
          <a:prstGeom prst="rect">
            <a:avLst/>
          </a:prstGeom>
          <a:noFill/>
        </p:spPr>
        <p:txBody>
          <a:bodyPr wrap="square" rtlCol="0">
            <a:spAutoFit/>
          </a:bodyPr>
          <a:lstStyle/>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35</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When daylight came, the chief magistrates sent the police to say, “Release those men.” </a:t>
            </a:r>
          </a:p>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36</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The jailer reported these words to Paul: “The magistrates have sent orders for you to be released. So come out now and go in peace.” </a:t>
            </a:r>
          </a:p>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37</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But Paul said to them, “They beat us in public without a trial, although we are Roman citizens, and threw us in jail. And now are they going to send us away secretly? Certainly not! On the contrary, let them come themselves and escort us out.”</a:t>
            </a:r>
          </a:p>
        </p:txBody>
      </p:sp>
      <p:sp>
        <p:nvSpPr>
          <p:cNvPr id="26" name="Rectangle: Rounded Corners 25">
            <a:extLst>
              <a:ext uri="{FF2B5EF4-FFF2-40B4-BE49-F238E27FC236}">
                <a16:creationId xmlns:a16="http://schemas.microsoft.com/office/drawing/2014/main" id="{335FC761-B1CB-4083-BD23-FB0F90B9FFC2}"/>
              </a:ext>
            </a:extLst>
          </p:cNvPr>
          <p:cNvSpPr/>
          <p:nvPr/>
        </p:nvSpPr>
        <p:spPr bwMode="auto">
          <a:xfrm>
            <a:off x="8529014" y="747345"/>
            <a:ext cx="3267920" cy="133970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Official Apology</a:t>
            </a:r>
            <a:endParaRPr lang="en-US" sz="3200" b="1" i="1" dirty="0">
              <a:latin typeface="Papyrus" panose="03070502060502030205" pitchFamily="66" charset="0"/>
            </a:endParaRPr>
          </a:p>
        </p:txBody>
      </p:sp>
      <p:sp>
        <p:nvSpPr>
          <p:cNvPr id="2" name="TextBox 1">
            <a:extLst>
              <a:ext uri="{FF2B5EF4-FFF2-40B4-BE49-F238E27FC236}">
                <a16:creationId xmlns:a16="http://schemas.microsoft.com/office/drawing/2014/main" id="{F824C77C-3F81-48E1-9ACE-52D68A3E0C97}"/>
              </a:ext>
            </a:extLst>
          </p:cNvPr>
          <p:cNvSpPr txBox="1"/>
          <p:nvPr/>
        </p:nvSpPr>
        <p:spPr>
          <a:xfrm>
            <a:off x="8579062" y="2204561"/>
            <a:ext cx="3189604"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16:35-40</a:t>
            </a:r>
          </a:p>
        </p:txBody>
      </p:sp>
      <p:sp>
        <p:nvSpPr>
          <p:cNvPr id="19" name="Rectangle: Rounded Corners 18">
            <a:extLst>
              <a:ext uri="{FF2B5EF4-FFF2-40B4-BE49-F238E27FC236}">
                <a16:creationId xmlns:a16="http://schemas.microsoft.com/office/drawing/2014/main" id="{B7752470-F18E-4728-B947-C263C7DB7877}"/>
              </a:ext>
            </a:extLst>
          </p:cNvPr>
          <p:cNvSpPr/>
          <p:nvPr/>
        </p:nvSpPr>
        <p:spPr>
          <a:xfrm>
            <a:off x="8793454" y="3334791"/>
            <a:ext cx="2739040" cy="2095460"/>
          </a:xfrm>
          <a:prstGeom prst="round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Paul and Silas had certain rights as Roman citizens, including a public hearing and protection from scourging.</a:t>
            </a:r>
          </a:p>
        </p:txBody>
      </p:sp>
    </p:spTree>
    <p:extLst>
      <p:ext uri="{BB962C8B-B14F-4D97-AF65-F5344CB8AC3E}">
        <p14:creationId xmlns:p14="http://schemas.microsoft.com/office/powerpoint/2010/main" val="11515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CFC33-6A9F-45EE-9855-DE29E917CE59}"/>
              </a:ext>
            </a:extLst>
          </p:cNvPr>
          <p:cNvGrpSpPr/>
          <p:nvPr/>
        </p:nvGrpSpPr>
        <p:grpSpPr>
          <a:xfrm>
            <a:off x="8144057" y="0"/>
            <a:ext cx="4576628" cy="6858000"/>
            <a:chOff x="8144057" y="0"/>
            <a:chExt cx="4576628" cy="6858000"/>
          </a:xfrm>
        </p:grpSpPr>
        <p:sp>
          <p:nvSpPr>
            <p:cNvPr id="14" name="Rectangle 13">
              <a:extLst>
                <a:ext uri="{FF2B5EF4-FFF2-40B4-BE49-F238E27FC236}">
                  <a16:creationId xmlns:a16="http://schemas.microsoft.com/office/drawing/2014/main" id="{670EC806-A073-4064-AA2E-39B50E125821}"/>
                </a:ext>
              </a:extLst>
            </p:cNvPr>
            <p:cNvSpPr/>
            <p:nvPr/>
          </p:nvSpPr>
          <p:spPr>
            <a:xfrm>
              <a:off x="8144057" y="0"/>
              <a:ext cx="4037834" cy="6858000"/>
            </a:xfrm>
            <a:prstGeom prst="rect">
              <a:avLst/>
            </a:prstGeom>
            <a:gradFill flip="none" rotWithShape="1">
              <a:gsLst>
                <a:gs pos="8000">
                  <a:srgbClr val="000000"/>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C4115B42-2CDE-4870-A035-107AEF8DE0DF}"/>
                </a:ext>
              </a:extLst>
            </p:cNvPr>
            <p:cNvSpPr/>
            <p:nvPr/>
          </p:nvSpPr>
          <p:spPr>
            <a:xfrm>
              <a:off x="8150352" y="4352539"/>
              <a:ext cx="4041648" cy="2505456"/>
            </a:xfrm>
            <a:prstGeom prst="rect">
              <a:avLst/>
            </a:prstGeom>
            <a:gradFill flip="none" rotWithShape="1">
              <a:gsLst>
                <a:gs pos="2000">
                  <a:schemeClr val="accent1">
                    <a:alpha val="29000"/>
                  </a:schemeClr>
                </a:gs>
                <a:gs pos="100000">
                  <a:srgbClr val="00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65F6619C-FAE6-48DC-80CA-6D44FDB04C12}"/>
                </a:ext>
              </a:extLst>
            </p:cNvPr>
            <p:cNvSpPr/>
            <p:nvPr/>
          </p:nvSpPr>
          <p:spPr>
            <a:xfrm rot="1066979">
              <a:off x="8788765" y="1190693"/>
              <a:ext cx="3931920" cy="3931920"/>
            </a:xfrm>
            <a:prstGeom prst="ellipse">
              <a:avLst/>
            </a:prstGeom>
            <a:gradFill>
              <a:gsLst>
                <a:gs pos="2000">
                  <a:schemeClr val="accent1">
                    <a:alpha val="29000"/>
                    <a:lumMod val="100000"/>
                  </a:schemeClr>
                </a:gs>
                <a:gs pos="100000">
                  <a:srgbClr val="000000">
                    <a:alpha val="30000"/>
                  </a:srgb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gr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838200" y="6356350"/>
            <a:ext cx="2049855"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200" b="0" dirty="0">
                <a:solidFill>
                  <a:srgbClr val="FFFFFF"/>
                </a:solidFill>
                <a:latin typeface="Calibri" panose="020F0502020204030204"/>
              </a:rPr>
              <a:t>© Eric F. Glover 2021</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13</a:t>
            </a:fld>
            <a:endParaRPr lang="en-US" altLang="en-US" b="0" dirty="0">
              <a:latin typeface="Calibri" panose="020F0502020204030204"/>
            </a:endParaRPr>
          </a:p>
        </p:txBody>
      </p:sp>
      <p:sp>
        <p:nvSpPr>
          <p:cNvPr id="18" name="Rectangle 4">
            <a:extLst>
              <a:ext uri="{FF2B5EF4-FFF2-40B4-BE49-F238E27FC236}">
                <a16:creationId xmlns:a16="http://schemas.microsoft.com/office/drawing/2014/main" id="{A8322DE8-A563-489C-B952-82ACFBFF1066}"/>
              </a:ext>
            </a:extLst>
          </p:cNvPr>
          <p:cNvSpPr txBox="1">
            <a:spLocks noChangeArrowheads="1"/>
          </p:cNvSpPr>
          <p:nvPr/>
        </p:nvSpPr>
        <p:spPr>
          <a:xfrm>
            <a:off x="0" y="6492875"/>
            <a:ext cx="274320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p>
        </p:txBody>
      </p:sp>
      <p:sp>
        <p:nvSpPr>
          <p:cNvPr id="25" name="TextBox 24">
            <a:extLst>
              <a:ext uri="{FF2B5EF4-FFF2-40B4-BE49-F238E27FC236}">
                <a16:creationId xmlns:a16="http://schemas.microsoft.com/office/drawing/2014/main" id="{742C1287-EB66-4469-B4F4-D3D24F18EF2B}"/>
              </a:ext>
            </a:extLst>
          </p:cNvPr>
          <p:cNvSpPr txBox="1"/>
          <p:nvPr/>
        </p:nvSpPr>
        <p:spPr>
          <a:xfrm>
            <a:off x="386547" y="511414"/>
            <a:ext cx="7223382" cy="3584058"/>
          </a:xfrm>
          <a:prstGeom prst="rect">
            <a:avLst/>
          </a:prstGeom>
          <a:noFill/>
        </p:spPr>
        <p:txBody>
          <a:bodyPr wrap="square" rtlCol="0">
            <a:spAutoFit/>
          </a:bodyPr>
          <a:lstStyle/>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38</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The police reported these words to the magistrates. They were afraid when they heard that Paul and Silas were Roman citizens.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39</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So they came to appease them, and escorting them from prison, they urged them to leave town.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40</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After leaving the jail, they came to Lydia’s house, where they saw and encouraged the brothers and sisters, and departed. </a:t>
            </a:r>
          </a:p>
        </p:txBody>
      </p:sp>
      <p:sp>
        <p:nvSpPr>
          <p:cNvPr id="21" name="Oval 20">
            <a:extLst>
              <a:ext uri="{FF2B5EF4-FFF2-40B4-BE49-F238E27FC236}">
                <a16:creationId xmlns:a16="http://schemas.microsoft.com/office/drawing/2014/main" id="{9578C8F0-0079-4BF5-A6A4-392A09FA3E38}"/>
              </a:ext>
            </a:extLst>
          </p:cNvPr>
          <p:cNvSpPr/>
          <p:nvPr/>
        </p:nvSpPr>
        <p:spPr>
          <a:xfrm>
            <a:off x="4141414" y="3133936"/>
            <a:ext cx="758636" cy="4697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CBA43F19-5E3F-457F-94B0-E7ACBACE179E}"/>
              </a:ext>
            </a:extLst>
          </p:cNvPr>
          <p:cNvCxnSpPr>
            <a:cxnSpLocks/>
          </p:cNvCxnSpPr>
          <p:nvPr/>
        </p:nvCxnSpPr>
        <p:spPr>
          <a:xfrm flipV="1">
            <a:off x="4524026" y="3668640"/>
            <a:ext cx="0" cy="81283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DCAA9A7-BFA0-4C0E-AB18-194E0517DB6D}"/>
              </a:ext>
            </a:extLst>
          </p:cNvPr>
          <p:cNvSpPr/>
          <p:nvPr/>
        </p:nvSpPr>
        <p:spPr>
          <a:xfrm>
            <a:off x="2471696" y="4268663"/>
            <a:ext cx="4090833" cy="1018702"/>
          </a:xfrm>
          <a:prstGeom prst="round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Notice Luke switched back to they in v40 as Paul and Silas departed Philippi.</a:t>
            </a:r>
          </a:p>
        </p:txBody>
      </p:sp>
      <p:sp>
        <p:nvSpPr>
          <p:cNvPr id="24" name="Rectangle: Rounded Corners 23">
            <a:extLst>
              <a:ext uri="{FF2B5EF4-FFF2-40B4-BE49-F238E27FC236}">
                <a16:creationId xmlns:a16="http://schemas.microsoft.com/office/drawing/2014/main" id="{043DBE9D-B313-4B86-BD41-D6AE2E5DD670}"/>
              </a:ext>
            </a:extLst>
          </p:cNvPr>
          <p:cNvSpPr/>
          <p:nvPr/>
        </p:nvSpPr>
        <p:spPr>
          <a:xfrm>
            <a:off x="3629515" y="5600044"/>
            <a:ext cx="3012944" cy="682076"/>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What does this imply about Luke?</a:t>
            </a:r>
          </a:p>
        </p:txBody>
      </p:sp>
      <p:sp>
        <p:nvSpPr>
          <p:cNvPr id="27" name="Rectangle: Rounded Corners 26">
            <a:extLst>
              <a:ext uri="{FF2B5EF4-FFF2-40B4-BE49-F238E27FC236}">
                <a16:creationId xmlns:a16="http://schemas.microsoft.com/office/drawing/2014/main" id="{C9690ACC-EE8A-4B76-B94E-C67A93638DA5}"/>
              </a:ext>
            </a:extLst>
          </p:cNvPr>
          <p:cNvSpPr/>
          <p:nvPr/>
        </p:nvSpPr>
        <p:spPr bwMode="auto">
          <a:xfrm>
            <a:off x="8529014" y="747345"/>
            <a:ext cx="3267920" cy="133970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Official Apology</a:t>
            </a:r>
            <a:endParaRPr lang="en-US" sz="3200" b="1" i="1" dirty="0">
              <a:latin typeface="Papyrus" panose="03070502060502030205" pitchFamily="66" charset="0"/>
            </a:endParaRPr>
          </a:p>
        </p:txBody>
      </p:sp>
      <p:sp>
        <p:nvSpPr>
          <p:cNvPr id="28" name="TextBox 27">
            <a:extLst>
              <a:ext uri="{FF2B5EF4-FFF2-40B4-BE49-F238E27FC236}">
                <a16:creationId xmlns:a16="http://schemas.microsoft.com/office/drawing/2014/main" id="{2BC14375-33BD-4D51-B7AA-0F752D55030E}"/>
              </a:ext>
            </a:extLst>
          </p:cNvPr>
          <p:cNvSpPr txBox="1"/>
          <p:nvPr/>
        </p:nvSpPr>
        <p:spPr>
          <a:xfrm>
            <a:off x="8579062" y="2204561"/>
            <a:ext cx="3189604"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16:35-40</a:t>
            </a:r>
          </a:p>
        </p:txBody>
      </p:sp>
    </p:spTree>
    <p:extLst>
      <p:ext uri="{BB962C8B-B14F-4D97-AF65-F5344CB8AC3E}">
        <p14:creationId xmlns:p14="http://schemas.microsoft.com/office/powerpoint/2010/main" val="8627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14</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14" name="Content Placeholder 2">
            <a:extLst>
              <a:ext uri="{FF2B5EF4-FFF2-40B4-BE49-F238E27FC236}">
                <a16:creationId xmlns:a16="http://schemas.microsoft.com/office/drawing/2014/main" id="{5166CA25-37CE-4903-8109-B13359E9334E}"/>
              </a:ext>
            </a:extLst>
          </p:cNvPr>
          <p:cNvSpPr txBox="1">
            <a:spLocks/>
          </p:cNvSpPr>
          <p:nvPr/>
        </p:nvSpPr>
        <p:spPr bwMode="auto">
          <a:xfrm>
            <a:off x="678289" y="2087441"/>
            <a:ext cx="10836596" cy="3635961"/>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Semibold" panose="020B0702040204020203" pitchFamily="34" charset="0"/>
                <a:cs typeface="Segoe UI Semibold" panose="020B0702040204020203" pitchFamily="34" charset="0"/>
              </a:rPr>
              <a:t>The church at Philippi began with a meager few but grew to become a model church – healthy, strong, generous and diverse.</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Semibold" panose="020B0702040204020203" pitchFamily="34" charset="0"/>
                <a:cs typeface="Segoe UI Semibold" panose="020B0702040204020203" pitchFamily="34" charset="0"/>
              </a:rPr>
              <a:t>When God sends us somewhere to minister, he has someone ready to listen – be ready to explain the gospel to anyone, anytime, anywhere.</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Semibold" panose="020B0702040204020203" pitchFamily="34" charset="0"/>
                <a:cs typeface="Segoe UI Semibold" panose="020B0702040204020203" pitchFamily="34" charset="0"/>
              </a:rPr>
              <a:t>And remember, as Paul wrote to the Philippians, </a:t>
            </a:r>
            <a:r>
              <a:rPr lang="en-US" b="1" i="1" dirty="0">
                <a:latin typeface="Segoe UI Semibold" panose="020B0702040204020203" pitchFamily="34" charset="0"/>
                <a:cs typeface="Segoe UI Semibold" panose="020B0702040204020203" pitchFamily="34" charset="0"/>
              </a:rPr>
              <a:t>“He who started a good work in you will carry it on to completion until the day of Christ Jesus.”</a:t>
            </a:r>
          </a:p>
          <a:p>
            <a:pPr lvl="1" indent="-685800">
              <a:lnSpc>
                <a:spcPct val="100000"/>
              </a:lnSpc>
              <a:spcBef>
                <a:spcPts val="0"/>
              </a:spcBef>
              <a:spcAft>
                <a:spcPts val="3000"/>
              </a:spcAft>
              <a:buClr>
                <a:srgbClr val="C00000"/>
              </a:buClr>
              <a:buSzPct val="125000"/>
              <a:buFont typeface="Wingdings" panose="05000000000000000000" pitchFamily="2" charset="2"/>
              <a:buChar char=""/>
            </a:pPr>
            <a:endParaRPr lang="en-US" b="1" dirty="0">
              <a:latin typeface="Segoe UI Semibold" panose="020B0702040204020203" pitchFamily="34" charset="0"/>
              <a:cs typeface="Segoe UI Semibold" panose="020B0702040204020203" pitchFamily="34" charset="0"/>
            </a:endParaRPr>
          </a:p>
        </p:txBody>
      </p:sp>
      <p:sp>
        <p:nvSpPr>
          <p:cNvPr id="22" name="Rectangle: Rounded Corners 21">
            <a:extLst>
              <a:ext uri="{FF2B5EF4-FFF2-40B4-BE49-F238E27FC236}">
                <a16:creationId xmlns:a16="http://schemas.microsoft.com/office/drawing/2014/main" id="{7B0392C4-9A4B-4C78-93A5-62344215C912}"/>
              </a:ext>
            </a:extLst>
          </p:cNvPr>
          <p:cNvSpPr/>
          <p:nvPr/>
        </p:nvSpPr>
        <p:spPr>
          <a:xfrm>
            <a:off x="3406619" y="5479303"/>
            <a:ext cx="5379442" cy="696480"/>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400" dirty="0">
                <a:latin typeface="Segoe UI Semibold" panose="020B0702040204020203" pitchFamily="34" charset="0"/>
                <a:cs typeface="Segoe UI Semibold" panose="020B0702040204020203" pitchFamily="34" charset="0"/>
              </a:rPr>
              <a:t>What door has God opened for you?</a:t>
            </a:r>
          </a:p>
        </p:txBody>
      </p:sp>
    </p:spTree>
    <p:extLst>
      <p:ext uri="{BB962C8B-B14F-4D97-AF65-F5344CB8AC3E}">
        <p14:creationId xmlns:p14="http://schemas.microsoft.com/office/powerpoint/2010/main" val="6527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5807597" y="5107616"/>
            <a:ext cx="5608414"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Devoted </a:t>
            </a:r>
            <a:r>
              <a:rPr lang="en-US" sz="4400" b="1" dirty="0">
                <a:effectLst>
                  <a:outerShdw blurRad="38100" dist="38100" dir="2700000" algn="tl">
                    <a:srgbClr val="000000">
                      <a:alpha val="43137"/>
                    </a:srgbClr>
                  </a:outerShdw>
                </a:effectLst>
                <a:latin typeface="+mn-lt"/>
              </a:rPr>
              <a:t>Disciples</a:t>
            </a:r>
            <a:br>
              <a:rPr lang="en-US" sz="4400" b="1" dirty="0">
                <a:effectLst>
                  <a:outerShdw blurRad="38100" dist="38100" dir="2700000" algn="tl">
                    <a:srgbClr val="000000">
                      <a:alpha val="43137"/>
                    </a:srgbClr>
                  </a:outerShdw>
                </a:effectLst>
                <a:latin typeface="+mn-lt"/>
              </a:rPr>
            </a:br>
            <a:r>
              <a:rPr lang="en-US" sz="3600" b="1" dirty="0">
                <a:solidFill>
                  <a:srgbClr val="C00000"/>
                </a:solidFill>
                <a:effectLst>
                  <a:outerShdw blurRad="38100" dist="38100" dir="2700000" algn="tl">
                    <a:srgbClr val="000000">
                      <a:alpha val="43137"/>
                    </a:srgbClr>
                  </a:outerShdw>
                </a:effectLst>
                <a:latin typeface="+mn-lt"/>
              </a:rPr>
              <a:t>Acts 17-18</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342949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4" name="Freeform: Shape 97">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5,050 Business Adversity Photos - Free &amp; Royalty-Free Stock Photos from  Dreamstime">
            <a:extLst>
              <a:ext uri="{FF2B5EF4-FFF2-40B4-BE49-F238E27FC236}">
                <a16:creationId xmlns:a16="http://schemas.microsoft.com/office/drawing/2014/main" id="{D4DBF188-B3B2-435B-A0EC-CAEE29D52E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200" y="1235150"/>
            <a:ext cx="6569449" cy="4371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76C6C4-F8EB-4B4C-92D3-D4346DD6A83C}"/>
              </a:ext>
            </a:extLst>
          </p:cNvPr>
          <p:cNvSpPr txBox="1"/>
          <p:nvPr/>
        </p:nvSpPr>
        <p:spPr>
          <a:xfrm>
            <a:off x="8142938" y="2128322"/>
            <a:ext cx="3389243" cy="2585323"/>
          </a:xfrm>
          <a:prstGeom prst="rect">
            <a:avLst/>
          </a:prstGeom>
          <a:noFill/>
        </p:spPr>
        <p:txBody>
          <a:bodyPr wrap="square" rtlCol="0">
            <a:spAutoFit/>
          </a:bodyPr>
          <a:lstStyle/>
          <a:p>
            <a:pPr algn="ctr"/>
            <a:r>
              <a:rPr lang="en-US" sz="5400" b="1" dirty="0">
                <a:latin typeface="Segoe UI" panose="020B0502040204020203" pitchFamily="34" charset="0"/>
                <a:cs typeface="Segoe UI" panose="020B0502040204020203" pitchFamily="34" charset="0"/>
              </a:rPr>
              <a:t>Unified</a:t>
            </a:r>
          </a:p>
          <a:p>
            <a:pPr algn="ctr"/>
            <a:r>
              <a:rPr lang="en-US" sz="5400" b="1" dirty="0">
                <a:latin typeface="Segoe UI" panose="020B0502040204020203" pitchFamily="34" charset="0"/>
                <a:cs typeface="Segoe UI" panose="020B0502040204020203" pitchFamily="34" charset="0"/>
              </a:rPr>
              <a:t>Team</a:t>
            </a:r>
          </a:p>
          <a:p>
            <a:pPr algn="ctr"/>
            <a:r>
              <a:rPr lang="en-US" sz="5400" b="1" dirty="0">
                <a:latin typeface="Segoe UI" panose="020B0502040204020203" pitchFamily="34" charset="0"/>
                <a:cs typeface="Segoe UI" panose="020B0502040204020203" pitchFamily="34" charset="0"/>
              </a:rPr>
              <a:t>Effort</a:t>
            </a:r>
          </a:p>
        </p:txBody>
      </p:sp>
    </p:spTree>
    <p:extLst>
      <p:ext uri="{BB962C8B-B14F-4D97-AF65-F5344CB8AC3E}">
        <p14:creationId xmlns:p14="http://schemas.microsoft.com/office/powerpoint/2010/main" val="368699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3</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dirty="0">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dirty="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7195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263137" y="2604377"/>
            <a:ext cx="3473404" cy="3071906"/>
          </a:xfrm>
          <a:prstGeom prst="round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p>
            <a:pPr defTabSz="914400">
              <a:lnSpc>
                <a:spcPct val="90000"/>
              </a:lnSpc>
              <a:spcBef>
                <a:spcPct val="0"/>
              </a:spcBef>
              <a:spcAft>
                <a:spcPts val="600"/>
              </a:spcAft>
              <a:tabLst>
                <a:tab pos="11255375" algn="r"/>
              </a:tabLst>
            </a:pPr>
            <a:r>
              <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The 2</a:t>
            </a:r>
            <a:r>
              <a:rPr lang="en-US" sz="4000" b="1" kern="1200" cap="small" baseline="300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nd</a:t>
            </a:r>
            <a:endPar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a:p>
            <a:pPr defTabSz="914400">
              <a:lnSpc>
                <a:spcPct val="90000"/>
              </a:lnSpc>
              <a:spcBef>
                <a:spcPct val="0"/>
              </a:spcBef>
              <a:spcAft>
                <a:spcPts val="600"/>
              </a:spcAft>
              <a:tabLst>
                <a:tab pos="11255375" algn="r"/>
              </a:tabLst>
            </a:pPr>
            <a:r>
              <a:rPr lang="en-US" sz="4000" b="1"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Missionary</a:t>
            </a:r>
          </a:p>
          <a:p>
            <a:pPr defTabSz="914400">
              <a:lnSpc>
                <a:spcPct val="90000"/>
              </a:lnSpc>
              <a:spcBef>
                <a:spcPct val="0"/>
              </a:spcBef>
              <a:spcAft>
                <a:spcPts val="600"/>
              </a:spcAft>
              <a:tabLst>
                <a:tab pos="11255375" algn="r"/>
              </a:tabLst>
            </a:pPr>
            <a:r>
              <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Journey</a:t>
            </a:r>
          </a:p>
          <a:p>
            <a:pPr defTabSz="914400">
              <a:spcBef>
                <a:spcPct val="0"/>
              </a:spcBef>
              <a:spcAft>
                <a:spcPts val="600"/>
              </a:spcAft>
              <a:tabLst>
                <a:tab pos="11255375" algn="r"/>
              </a:tabLst>
            </a:pPr>
            <a:endParaRPr lang="en-US"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a:p>
            <a:pPr defTabSz="914400">
              <a:spcBef>
                <a:spcPct val="0"/>
              </a:spcBef>
              <a:spcAft>
                <a:spcPts val="600"/>
              </a:spcAft>
              <a:tabLst>
                <a:tab pos="11255375" algn="r"/>
              </a:tabLst>
            </a:pPr>
            <a:r>
              <a:rPr lang="en-US" sz="2800" kern="12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50-52 AD</a:t>
            </a:r>
          </a:p>
        </p:txBody>
      </p:sp>
      <p:pic>
        <p:nvPicPr>
          <p:cNvPr id="3" name="Picture 2" descr="Map&#10;&#10;Description automatically generated">
            <a:extLst>
              <a:ext uri="{FF2B5EF4-FFF2-40B4-BE49-F238E27FC236}">
                <a16:creationId xmlns:a16="http://schemas.microsoft.com/office/drawing/2014/main" id="{8288E78A-CCCE-4AE6-9246-FF910DB8649B}"/>
              </a:ext>
            </a:extLst>
          </p:cNvPr>
          <p:cNvPicPr>
            <a:picLocks noChangeAspect="1"/>
          </p:cNvPicPr>
          <p:nvPr/>
        </p:nvPicPr>
        <p:blipFill>
          <a:blip r:embed="rId2"/>
          <a:stretch>
            <a:fillRect/>
          </a:stretch>
        </p:blipFill>
        <p:spPr>
          <a:xfrm>
            <a:off x="4502428" y="475476"/>
            <a:ext cx="7225748" cy="5907048"/>
          </a:xfrm>
          <a:prstGeom prst="rect">
            <a:avLst/>
          </a:prstGeom>
        </p:spPr>
      </p:pic>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54647" y="641491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100" dirty="0"/>
              <a:t>© Eric F. Glover 2021</a:t>
            </a:r>
            <a:endParaRPr lang="en-US" altLang="en-US" sz="1100"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704319"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4</a:t>
            </a:fld>
            <a:endParaRPr lang="en-US" altLang="en-US" sz="1100" dirty="0">
              <a:solidFill>
                <a:schemeClr val="tx1">
                  <a:lumMod val="50000"/>
                  <a:lumOff val="50000"/>
                </a:schemeClr>
              </a:solidFill>
            </a:endParaRPr>
          </a:p>
        </p:txBody>
      </p:sp>
      <p:sp>
        <p:nvSpPr>
          <p:cNvPr id="5" name="Oval 4">
            <a:extLst>
              <a:ext uri="{FF2B5EF4-FFF2-40B4-BE49-F238E27FC236}">
                <a16:creationId xmlns:a16="http://schemas.microsoft.com/office/drawing/2014/main" id="{8C8EACCB-F426-42E3-A276-37F1F4E0A414}"/>
              </a:ext>
            </a:extLst>
          </p:cNvPr>
          <p:cNvSpPr/>
          <p:nvPr/>
        </p:nvSpPr>
        <p:spPr>
          <a:xfrm rot="18660000">
            <a:off x="6385404" y="669393"/>
            <a:ext cx="952192" cy="320150"/>
          </a:xfrm>
          <a:prstGeom prst="ellipse">
            <a:avLst/>
          </a:prstGeom>
          <a:noFill/>
          <a:ln w="5715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8BA4EC8-1C13-43B4-A891-660C43E295A0}"/>
              </a:ext>
            </a:extLst>
          </p:cNvPr>
          <p:cNvSpPr/>
          <p:nvPr/>
        </p:nvSpPr>
        <p:spPr>
          <a:xfrm>
            <a:off x="8598309" y="1373268"/>
            <a:ext cx="1186123" cy="3608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Forbidden</a:t>
            </a:r>
          </a:p>
        </p:txBody>
      </p:sp>
      <p:sp>
        <p:nvSpPr>
          <p:cNvPr id="22" name="Rectangle: Rounded Corners 21">
            <a:extLst>
              <a:ext uri="{FF2B5EF4-FFF2-40B4-BE49-F238E27FC236}">
                <a16:creationId xmlns:a16="http://schemas.microsoft.com/office/drawing/2014/main" id="{5DF71612-C1BD-45C2-B576-004725CCDE74}"/>
              </a:ext>
            </a:extLst>
          </p:cNvPr>
          <p:cNvSpPr/>
          <p:nvPr/>
        </p:nvSpPr>
        <p:spPr>
          <a:xfrm>
            <a:off x="8745151" y="3075498"/>
            <a:ext cx="980267" cy="3608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Timothy</a:t>
            </a:r>
          </a:p>
        </p:txBody>
      </p:sp>
      <p:cxnSp>
        <p:nvCxnSpPr>
          <p:cNvPr id="12" name="Straight Arrow Connector 11">
            <a:extLst>
              <a:ext uri="{FF2B5EF4-FFF2-40B4-BE49-F238E27FC236}">
                <a16:creationId xmlns:a16="http://schemas.microsoft.com/office/drawing/2014/main" id="{CFAF03CF-AD4C-4D2D-BDF3-CF175366E1BD}"/>
              </a:ext>
            </a:extLst>
          </p:cNvPr>
          <p:cNvCxnSpPr>
            <a:cxnSpLocks/>
          </p:cNvCxnSpPr>
          <p:nvPr/>
        </p:nvCxnSpPr>
        <p:spPr>
          <a:xfrm flipH="1">
            <a:off x="7452438" y="1102658"/>
            <a:ext cx="908969" cy="637199"/>
          </a:xfrm>
          <a:prstGeom prst="straightConnector1">
            <a:avLst/>
          </a:prstGeom>
          <a:ln w="57150">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23" name="Rectangle: Rounded Corners 22">
            <a:extLst>
              <a:ext uri="{FF2B5EF4-FFF2-40B4-BE49-F238E27FC236}">
                <a16:creationId xmlns:a16="http://schemas.microsoft.com/office/drawing/2014/main" id="{0BE55FB4-2C63-4EFF-88A7-8F3A77C755E0}"/>
              </a:ext>
            </a:extLst>
          </p:cNvPr>
          <p:cNvSpPr/>
          <p:nvPr/>
        </p:nvSpPr>
        <p:spPr>
          <a:xfrm>
            <a:off x="8319458" y="674547"/>
            <a:ext cx="1317782" cy="4803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Macedonian Call</a:t>
            </a:r>
          </a:p>
        </p:txBody>
      </p:sp>
    </p:spTree>
    <p:extLst>
      <p:ext uri="{BB962C8B-B14F-4D97-AF65-F5344CB8AC3E}">
        <p14:creationId xmlns:p14="http://schemas.microsoft.com/office/powerpoint/2010/main" val="41319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304800" y="294538"/>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rmAutofit/>
          </a:bodyPr>
          <a:lstStyle/>
          <a:p>
            <a:pPr defTabSz="914400">
              <a:lnSpc>
                <a:spcPct val="90000"/>
              </a:lnSpc>
              <a:spcBef>
                <a:spcPct val="0"/>
              </a:spcBef>
              <a:spcAft>
                <a:spcPts val="600"/>
              </a:spcAft>
              <a:tabLst>
                <a:tab pos="11255375" algn="r"/>
              </a:tabLst>
            </a:pPr>
            <a:r>
              <a:rPr lang="en-US" sz="4800" b="1"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The Macedonian Call</a:t>
            </a:r>
            <a:r>
              <a:rPr lang="en-US" sz="4000" kern="1200" dirty="0">
                <a:solidFill>
                  <a:srgbClr val="FFFFFF"/>
                </a:solidFill>
                <a:effectLst>
                  <a:outerShdw blurRad="38100" dist="38100" dir="2700000" algn="tl">
                    <a:srgbClr val="000000">
                      <a:alpha val="43137"/>
                    </a:srgbClr>
                  </a:outerShdw>
                </a:effectLst>
                <a:latin typeface="+mj-lt"/>
                <a:ea typeface="+mj-ea"/>
                <a:cs typeface="+mj-cs"/>
              </a:rPr>
              <a:t>	</a:t>
            </a:r>
            <a:r>
              <a:rPr lang="en-US" sz="3200" kern="12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Acts 16:6-10</a:t>
            </a:r>
          </a:p>
        </p:txBody>
      </p:sp>
      <p:sp>
        <p:nvSpPr>
          <p:cNvPr id="7" name="Content Placeholder 2">
            <a:extLst>
              <a:ext uri="{FF2B5EF4-FFF2-40B4-BE49-F238E27FC236}">
                <a16:creationId xmlns:a16="http://schemas.microsoft.com/office/drawing/2014/main" id="{171BDC59-AB62-4E3E-98ED-9552F438EE52}"/>
              </a:ext>
            </a:extLst>
          </p:cNvPr>
          <p:cNvSpPr txBox="1">
            <a:spLocks/>
          </p:cNvSpPr>
          <p:nvPr/>
        </p:nvSpPr>
        <p:spPr bwMode="auto">
          <a:xfrm>
            <a:off x="591532" y="2506523"/>
            <a:ext cx="11020546" cy="3657986"/>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50000"/>
              </a:lnSpc>
              <a:buClr>
                <a:srgbClr val="C00000"/>
              </a:buClr>
            </a:pPr>
            <a:r>
              <a:rPr lang="en-US" sz="2000" dirty="0"/>
              <a:t>6</a:t>
            </a:r>
            <a:r>
              <a:rPr lang="en-US" sz="2000" baseline="0" dirty="0"/>
              <a:t> They went through the region of Phrygia and Galatia; they had been forbidden by the Holy Spirit to speak the word in Asia. </a:t>
            </a:r>
            <a:r>
              <a:rPr lang="en-US" sz="2000" dirty="0"/>
              <a:t>7</a:t>
            </a:r>
            <a:r>
              <a:rPr lang="en-US" sz="2000" baseline="0" dirty="0"/>
              <a:t> When they came to </a:t>
            </a:r>
            <a:r>
              <a:rPr lang="en-US" sz="2000" baseline="0" dirty="0" err="1"/>
              <a:t>Mysia</a:t>
            </a:r>
            <a:r>
              <a:rPr lang="en-US" sz="2000" baseline="0" dirty="0"/>
              <a:t>, they tried to go into Bithynia, but the Spirit of Jesus did not allow them. </a:t>
            </a:r>
            <a:r>
              <a:rPr lang="en-US" sz="2000" dirty="0"/>
              <a:t>8</a:t>
            </a:r>
            <a:r>
              <a:rPr lang="en-US" sz="2000" baseline="0" dirty="0"/>
              <a:t> Passing by </a:t>
            </a:r>
            <a:r>
              <a:rPr lang="en-US" sz="2000" baseline="0" dirty="0" err="1"/>
              <a:t>Mysia</a:t>
            </a:r>
            <a:r>
              <a:rPr lang="en-US" sz="2000" baseline="0" dirty="0"/>
              <a:t> they went down to Troas. </a:t>
            </a:r>
            <a:r>
              <a:rPr lang="en-US" sz="2000" dirty="0"/>
              <a:t>9</a:t>
            </a:r>
            <a:r>
              <a:rPr lang="en-US" sz="2000" baseline="0" dirty="0"/>
              <a:t> During the night Paul had a vision in which a Macedonian man was standing and pleading with him, “</a:t>
            </a:r>
            <a:r>
              <a:rPr lang="en-US" sz="2000" baseline="0" dirty="0">
                <a:effectLst>
                  <a:glow rad="228600">
                    <a:srgbClr val="F1B500">
                      <a:alpha val="60000"/>
                    </a:srgbClr>
                  </a:glow>
                </a:effectLst>
              </a:rPr>
              <a:t>Cross over to Macedonia and help us!</a:t>
            </a:r>
            <a:r>
              <a:rPr lang="en-US" sz="2000" baseline="0" dirty="0"/>
              <a:t>” </a:t>
            </a:r>
            <a:r>
              <a:rPr lang="en-US" sz="2000" dirty="0"/>
              <a:t>10</a:t>
            </a:r>
            <a:r>
              <a:rPr lang="en-US" sz="2000" baseline="0" dirty="0"/>
              <a:t> After he had seen the vision, we immediately made efforts to set out for Macedonia, concluding that God had called us to preach the gospel to them.</a:t>
            </a: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5</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76A2D156-0AB3-44B4-B4C4-893495540C76}"/>
              </a:ext>
            </a:extLst>
          </p:cNvPr>
          <p:cNvSpPr/>
          <p:nvPr/>
        </p:nvSpPr>
        <p:spPr>
          <a:xfrm>
            <a:off x="3446658" y="1756419"/>
            <a:ext cx="5314425" cy="611014"/>
          </a:xfrm>
          <a:prstGeom prst="roundRect">
            <a:avLst/>
          </a:prstGeom>
          <a:solidFill>
            <a:srgbClr val="F9BC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800" dirty="0">
                <a:latin typeface="Segoe UI Semibold" panose="020B0702040204020203" pitchFamily="34" charset="0"/>
                <a:cs typeface="Segoe UI Semibold" panose="020B0702040204020203" pitchFamily="34" charset="0"/>
              </a:rPr>
              <a:t>The Evangelization of Europe</a:t>
            </a:r>
          </a:p>
        </p:txBody>
      </p:sp>
      <p:sp>
        <p:nvSpPr>
          <p:cNvPr id="2" name="Oval 1">
            <a:extLst>
              <a:ext uri="{FF2B5EF4-FFF2-40B4-BE49-F238E27FC236}">
                <a16:creationId xmlns:a16="http://schemas.microsoft.com/office/drawing/2014/main" id="{E32FC411-D704-4154-BE27-92C1D310564D}"/>
              </a:ext>
            </a:extLst>
          </p:cNvPr>
          <p:cNvSpPr/>
          <p:nvPr/>
        </p:nvSpPr>
        <p:spPr>
          <a:xfrm>
            <a:off x="7853179" y="4466745"/>
            <a:ext cx="457200" cy="36576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2665754-027C-4D68-82B6-88A95804566A}"/>
              </a:ext>
            </a:extLst>
          </p:cNvPr>
          <p:cNvCxnSpPr>
            <a:cxnSpLocks/>
          </p:cNvCxnSpPr>
          <p:nvPr/>
        </p:nvCxnSpPr>
        <p:spPr>
          <a:xfrm flipV="1">
            <a:off x="8093405" y="4855752"/>
            <a:ext cx="0" cy="81283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5D58ADD-59C0-4E7C-BD18-A1B5D7F49002}"/>
              </a:ext>
            </a:extLst>
          </p:cNvPr>
          <p:cNvSpPr/>
          <p:nvPr/>
        </p:nvSpPr>
        <p:spPr>
          <a:xfrm>
            <a:off x="6227022" y="5528828"/>
            <a:ext cx="3718939" cy="728219"/>
          </a:xfrm>
          <a:prstGeom prst="round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latin typeface="Segoe UI Semibold" panose="020B0702040204020203" pitchFamily="34" charset="0"/>
                <a:cs typeface="Segoe UI Semibold" panose="020B0702040204020203" pitchFamily="34" charset="0"/>
              </a:rPr>
              <a:t>Luke joined Paul at Troas,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note the change to “we” in v10.</a:t>
            </a:r>
          </a:p>
        </p:txBody>
      </p:sp>
      <p:sp>
        <p:nvSpPr>
          <p:cNvPr id="18" name="Oval 17">
            <a:extLst>
              <a:ext uri="{FF2B5EF4-FFF2-40B4-BE49-F238E27FC236}">
                <a16:creationId xmlns:a16="http://schemas.microsoft.com/office/drawing/2014/main" id="{63E6EC5F-727E-4192-8DD0-535F42694902}"/>
              </a:ext>
            </a:extLst>
          </p:cNvPr>
          <p:cNvSpPr/>
          <p:nvPr/>
        </p:nvSpPr>
        <p:spPr>
          <a:xfrm>
            <a:off x="1201744" y="2589207"/>
            <a:ext cx="736325" cy="4425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F163EEF-7D2F-460E-A058-1A10F7A45071}"/>
              </a:ext>
            </a:extLst>
          </p:cNvPr>
          <p:cNvSpPr/>
          <p:nvPr/>
        </p:nvSpPr>
        <p:spPr>
          <a:xfrm>
            <a:off x="5210081" y="3067068"/>
            <a:ext cx="673331" cy="402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E513B1-BB43-43E1-8F6E-91434A7D2CEF}"/>
              </a:ext>
            </a:extLst>
          </p:cNvPr>
          <p:cNvSpPr/>
          <p:nvPr/>
        </p:nvSpPr>
        <p:spPr>
          <a:xfrm>
            <a:off x="7586962" y="3079435"/>
            <a:ext cx="669386" cy="402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948609A-36D3-4BD4-B3C6-8C005B772AF1}"/>
              </a:ext>
            </a:extLst>
          </p:cNvPr>
          <p:cNvSpPr/>
          <p:nvPr/>
        </p:nvSpPr>
        <p:spPr>
          <a:xfrm>
            <a:off x="4240540" y="3515587"/>
            <a:ext cx="778446" cy="4145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2AA0915-3134-41E2-9E31-94C542781C5A}"/>
              </a:ext>
            </a:extLst>
          </p:cNvPr>
          <p:cNvSpPr/>
          <p:nvPr/>
        </p:nvSpPr>
        <p:spPr>
          <a:xfrm>
            <a:off x="7122012" y="3521138"/>
            <a:ext cx="669386" cy="402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47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P spid="20"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304800" y="294538"/>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rmAutofit/>
          </a:bodyPr>
          <a:lstStyle/>
          <a:p>
            <a:pPr defTabSz="914400">
              <a:lnSpc>
                <a:spcPct val="90000"/>
              </a:lnSpc>
              <a:spcBef>
                <a:spcPct val="0"/>
              </a:spcBef>
              <a:spcAft>
                <a:spcPts val="600"/>
              </a:spcAft>
              <a:tabLst>
                <a:tab pos="11255375" algn="r"/>
              </a:tabLst>
            </a:pPr>
            <a:r>
              <a:rPr lang="en-US" sz="4800" b="1"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The Macedonian Call</a:t>
            </a:r>
            <a:r>
              <a:rPr lang="en-US" sz="4000" kern="1200" dirty="0">
                <a:solidFill>
                  <a:srgbClr val="FFFFFF"/>
                </a:solidFill>
                <a:effectLst>
                  <a:outerShdw blurRad="38100" dist="38100" dir="2700000" algn="tl">
                    <a:srgbClr val="000000">
                      <a:alpha val="43137"/>
                    </a:srgbClr>
                  </a:outerShdw>
                </a:effectLst>
                <a:latin typeface="+mj-lt"/>
                <a:ea typeface="+mj-ea"/>
                <a:cs typeface="+mj-cs"/>
              </a:rPr>
              <a:t>	</a:t>
            </a:r>
            <a:r>
              <a:rPr lang="en-US" sz="3200" kern="12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Acts 16:6-10</a:t>
            </a:r>
          </a:p>
        </p:txBody>
      </p:sp>
      <p:sp>
        <p:nvSpPr>
          <p:cNvPr id="7" name="Content Placeholder 2">
            <a:extLst>
              <a:ext uri="{FF2B5EF4-FFF2-40B4-BE49-F238E27FC236}">
                <a16:creationId xmlns:a16="http://schemas.microsoft.com/office/drawing/2014/main" id="{171BDC59-AB62-4E3E-98ED-9552F438EE52}"/>
              </a:ext>
            </a:extLst>
          </p:cNvPr>
          <p:cNvSpPr txBox="1">
            <a:spLocks/>
          </p:cNvSpPr>
          <p:nvPr/>
        </p:nvSpPr>
        <p:spPr bwMode="auto">
          <a:xfrm>
            <a:off x="591532" y="2526506"/>
            <a:ext cx="11020546" cy="3657986"/>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50000"/>
              </a:lnSpc>
              <a:buClr>
                <a:srgbClr val="C00000"/>
              </a:buClr>
            </a:pPr>
            <a:r>
              <a:rPr lang="en-US" sz="2000" dirty="0">
                <a:solidFill>
                  <a:schemeClr val="bg1">
                    <a:lumMod val="75000"/>
                  </a:schemeClr>
                </a:solidFill>
              </a:rPr>
              <a:t>6</a:t>
            </a:r>
            <a:r>
              <a:rPr lang="en-US" sz="2000" baseline="0" dirty="0">
                <a:solidFill>
                  <a:schemeClr val="bg1">
                    <a:lumMod val="75000"/>
                  </a:schemeClr>
                </a:solidFill>
              </a:rPr>
              <a:t> They went through the region of Phrygia and Galatia; they had been forbidden by the Holy Spirit to speak the word in Asia. </a:t>
            </a:r>
            <a:r>
              <a:rPr lang="en-US" sz="2000" dirty="0">
                <a:solidFill>
                  <a:schemeClr val="bg1">
                    <a:lumMod val="75000"/>
                  </a:schemeClr>
                </a:solidFill>
              </a:rPr>
              <a:t>7</a:t>
            </a:r>
            <a:r>
              <a:rPr lang="en-US" sz="2000" baseline="0" dirty="0">
                <a:solidFill>
                  <a:schemeClr val="bg1">
                    <a:lumMod val="75000"/>
                  </a:schemeClr>
                </a:solidFill>
              </a:rPr>
              <a:t> When they came to </a:t>
            </a:r>
            <a:r>
              <a:rPr lang="en-US" sz="2000" baseline="0" dirty="0" err="1">
                <a:solidFill>
                  <a:schemeClr val="bg1">
                    <a:lumMod val="75000"/>
                  </a:schemeClr>
                </a:solidFill>
              </a:rPr>
              <a:t>Mysia</a:t>
            </a:r>
            <a:r>
              <a:rPr lang="en-US" sz="2000" baseline="0" dirty="0">
                <a:solidFill>
                  <a:schemeClr val="bg1">
                    <a:lumMod val="75000"/>
                  </a:schemeClr>
                </a:solidFill>
              </a:rPr>
              <a:t>, </a:t>
            </a:r>
            <a:r>
              <a:rPr lang="en-US" sz="2000" b="1" baseline="0" dirty="0">
                <a:solidFill>
                  <a:srgbClr val="C00000"/>
                </a:solidFill>
                <a:latin typeface="Segoe UI" panose="020B0502040204020203" pitchFamily="34" charset="0"/>
                <a:cs typeface="Segoe UI" panose="020B0502040204020203" pitchFamily="34" charset="0"/>
              </a:rPr>
              <a:t>they tried to go into Bithynia, but</a:t>
            </a:r>
            <a:r>
              <a:rPr lang="en-US" sz="2000" baseline="0" dirty="0">
                <a:solidFill>
                  <a:schemeClr val="bg1">
                    <a:lumMod val="75000"/>
                  </a:schemeClr>
                </a:solidFill>
              </a:rPr>
              <a:t> </a:t>
            </a:r>
            <a:r>
              <a:rPr lang="en-US" sz="2000" b="1" baseline="0" dirty="0">
                <a:solidFill>
                  <a:srgbClr val="C00000"/>
                </a:solidFill>
                <a:latin typeface="Segoe UI" panose="020B0502040204020203" pitchFamily="34" charset="0"/>
                <a:cs typeface="Segoe UI" panose="020B0502040204020203" pitchFamily="34" charset="0"/>
              </a:rPr>
              <a:t>the Spirit of Jesus did not allow them</a:t>
            </a:r>
            <a:r>
              <a:rPr lang="en-US" sz="2000" baseline="0" dirty="0">
                <a:solidFill>
                  <a:schemeClr val="bg1">
                    <a:lumMod val="75000"/>
                  </a:schemeClr>
                </a:solidFill>
              </a:rPr>
              <a:t>. </a:t>
            </a:r>
            <a:r>
              <a:rPr lang="en-US" sz="2000" dirty="0">
                <a:solidFill>
                  <a:schemeClr val="bg1">
                    <a:lumMod val="75000"/>
                  </a:schemeClr>
                </a:solidFill>
              </a:rPr>
              <a:t>8</a:t>
            </a:r>
            <a:r>
              <a:rPr lang="en-US" sz="2000" baseline="0" dirty="0">
                <a:solidFill>
                  <a:schemeClr val="bg1">
                    <a:lumMod val="75000"/>
                  </a:schemeClr>
                </a:solidFill>
              </a:rPr>
              <a:t> Passing by </a:t>
            </a:r>
            <a:r>
              <a:rPr lang="en-US" sz="2000" baseline="0" dirty="0" err="1">
                <a:solidFill>
                  <a:schemeClr val="bg1">
                    <a:lumMod val="75000"/>
                  </a:schemeClr>
                </a:solidFill>
              </a:rPr>
              <a:t>Mysia</a:t>
            </a:r>
            <a:r>
              <a:rPr lang="en-US" sz="2000" baseline="0" dirty="0">
                <a:solidFill>
                  <a:schemeClr val="bg1">
                    <a:lumMod val="75000"/>
                  </a:schemeClr>
                </a:solidFill>
              </a:rPr>
              <a:t> they went down to Troas. </a:t>
            </a:r>
            <a:r>
              <a:rPr lang="en-US" sz="2000" dirty="0">
                <a:solidFill>
                  <a:schemeClr val="bg1">
                    <a:lumMod val="75000"/>
                  </a:schemeClr>
                </a:solidFill>
              </a:rPr>
              <a:t>9</a:t>
            </a:r>
            <a:r>
              <a:rPr lang="en-US" sz="2000" baseline="0" dirty="0">
                <a:solidFill>
                  <a:schemeClr val="bg1">
                    <a:lumMod val="75000"/>
                  </a:schemeClr>
                </a:solidFill>
              </a:rPr>
              <a:t> During the night Paul had a vision in which a Macedonian man was standing and pleading with him, </a:t>
            </a:r>
            <a:r>
              <a:rPr lang="en-US" sz="2000" baseline="0" dirty="0">
                <a:solidFill>
                  <a:schemeClr val="bg1">
                    <a:lumMod val="75000"/>
                  </a:schemeClr>
                </a:solidFill>
                <a:effectLst/>
              </a:rPr>
              <a:t>“</a:t>
            </a:r>
            <a:r>
              <a:rPr lang="en-US" sz="2000" b="1" baseline="0" dirty="0">
                <a:solidFill>
                  <a:schemeClr val="accent6"/>
                </a:solidFill>
                <a:effectLst/>
                <a:latin typeface="Segoe UI" panose="020B0502040204020203" pitchFamily="34" charset="0"/>
                <a:cs typeface="Segoe UI" panose="020B0502040204020203" pitchFamily="34" charset="0"/>
              </a:rPr>
              <a:t>Cross over to Macedonia and help us!</a:t>
            </a:r>
            <a:r>
              <a:rPr lang="en-US" sz="2000" baseline="0" dirty="0">
                <a:solidFill>
                  <a:schemeClr val="bg1">
                    <a:lumMod val="75000"/>
                  </a:schemeClr>
                </a:solidFill>
                <a:effectLst/>
              </a:rPr>
              <a:t>” </a:t>
            </a:r>
            <a:r>
              <a:rPr lang="en-US" sz="2000" dirty="0">
                <a:solidFill>
                  <a:schemeClr val="bg1">
                    <a:lumMod val="75000"/>
                  </a:schemeClr>
                </a:solidFill>
                <a:effectLst/>
              </a:rPr>
              <a:t>10</a:t>
            </a:r>
            <a:r>
              <a:rPr lang="en-US" sz="2000" baseline="0" dirty="0">
                <a:solidFill>
                  <a:schemeClr val="bg1">
                    <a:lumMod val="75000"/>
                  </a:schemeClr>
                </a:solidFill>
                <a:effectLst/>
              </a:rPr>
              <a:t> After he had seen the vision, we immediately made eff</a:t>
            </a:r>
            <a:r>
              <a:rPr lang="en-US" sz="2000" baseline="0" dirty="0">
                <a:solidFill>
                  <a:schemeClr val="bg1">
                    <a:lumMod val="75000"/>
                  </a:schemeClr>
                </a:solidFill>
              </a:rPr>
              <a:t>orts to set out for Macedonia, concluding that God had called us to preach the gospel to them.</a:t>
            </a: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6</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76A2D156-0AB3-44B4-B4C4-893495540C76}"/>
              </a:ext>
            </a:extLst>
          </p:cNvPr>
          <p:cNvSpPr/>
          <p:nvPr/>
        </p:nvSpPr>
        <p:spPr>
          <a:xfrm>
            <a:off x="3960108" y="5564561"/>
            <a:ext cx="4287531" cy="927015"/>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400" dirty="0">
                <a:latin typeface="Segoe UI Semibold" panose="020B0702040204020203" pitchFamily="34" charset="0"/>
                <a:cs typeface="Segoe UI Semibold" panose="020B0702040204020203" pitchFamily="34" charset="0"/>
              </a:rPr>
              <a:t>What door is God opening/closing for you?</a:t>
            </a:r>
          </a:p>
        </p:txBody>
      </p:sp>
      <p:sp>
        <p:nvSpPr>
          <p:cNvPr id="14" name="Rectangle: Rounded Corners 13">
            <a:extLst>
              <a:ext uri="{FF2B5EF4-FFF2-40B4-BE49-F238E27FC236}">
                <a16:creationId xmlns:a16="http://schemas.microsoft.com/office/drawing/2014/main" id="{95D58ADD-59C0-4E7C-BD18-A1B5D7F49002}"/>
              </a:ext>
            </a:extLst>
          </p:cNvPr>
          <p:cNvSpPr/>
          <p:nvPr/>
        </p:nvSpPr>
        <p:spPr>
          <a:xfrm>
            <a:off x="1541307" y="1853548"/>
            <a:ext cx="9125125" cy="547122"/>
          </a:xfrm>
          <a:prstGeom prst="roundRect">
            <a:avLst/>
          </a:prstGeom>
          <a:solidFill>
            <a:srgbClr val="F9BC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800" dirty="0">
                <a:latin typeface="Segoe UI Semibold" panose="020B0702040204020203" pitchFamily="34" charset="0"/>
                <a:cs typeface="Segoe UI Semibold" panose="020B0702040204020203" pitchFamily="34" charset="0"/>
              </a:rPr>
              <a:t>When God closes one door, He often opens another.</a:t>
            </a:r>
          </a:p>
        </p:txBody>
      </p:sp>
    </p:spTree>
    <p:extLst>
      <p:ext uri="{BB962C8B-B14F-4D97-AF65-F5344CB8AC3E}">
        <p14:creationId xmlns:p14="http://schemas.microsoft.com/office/powerpoint/2010/main" val="19592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7</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99399" y="487507"/>
            <a:ext cx="2970836" cy="1833728"/>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91440" bIns="0" numCol="1" rtlCol="0" anchor="ctr" anchorCtr="0" compatLnSpc="1">
            <a:prstTxWarp prst="textNoShape">
              <a:avLst/>
            </a:prstTxWarp>
          </a:bodyPr>
          <a:lstStyle/>
          <a:p>
            <a:pPr algn="ctr">
              <a:spcAft>
                <a:spcPts val="600"/>
              </a:spcAft>
            </a:pPr>
            <a:r>
              <a:rPr lang="en-US" sz="3600" b="1" dirty="0">
                <a:solidFill>
                  <a:srgbClr val="910101"/>
                </a:solidFill>
                <a:effectLst>
                  <a:outerShdw blurRad="38100" dist="38100" dir="2700000" algn="tl">
                    <a:srgbClr val="000000">
                      <a:alpha val="43137"/>
                    </a:srgbClr>
                  </a:outerShdw>
                </a:effectLst>
                <a:latin typeface="Papyrus" panose="03070502060502030205" pitchFamily="66" charset="0"/>
              </a:rPr>
              <a:t>Welcome to</a:t>
            </a: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6000" b="1" dirty="0">
                <a:solidFill>
                  <a:srgbClr val="910101"/>
                </a:solidFill>
                <a:effectLst>
                  <a:outerShdw blurRad="38100" dist="38100" dir="2700000" algn="tl">
                    <a:srgbClr val="000000">
                      <a:alpha val="43137"/>
                    </a:srgbClr>
                  </a:outerShdw>
                </a:effectLst>
                <a:latin typeface="Papyrus" panose="03070502060502030205" pitchFamily="66" charset="0"/>
              </a:rPr>
              <a:t>Philippi</a:t>
            </a:r>
            <a:endParaRPr lang="en-US" sz="4800" b="1" i="1" dirty="0">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348949" y="629683"/>
            <a:ext cx="7591848" cy="5262979"/>
          </a:xfrm>
          <a:prstGeom prst="rect">
            <a:avLst/>
          </a:prstGeom>
          <a:noFill/>
        </p:spPr>
        <p:txBody>
          <a:bodyPr wrap="square" rtlCol="0">
            <a:spAutoFit/>
          </a:bodyPr>
          <a:lstStyle/>
          <a:p>
            <a:pPr marL="460375" indent="-460375">
              <a:spcAft>
                <a:spcPts val="3600"/>
              </a:spcAft>
              <a:buClr>
                <a:srgbClr val="C00000"/>
              </a:buClr>
              <a:buFont typeface="Wingdings" panose="05000000000000000000" pitchFamily="2" charset="2"/>
              <a:buChar char="Ø"/>
            </a:pPr>
            <a:r>
              <a:rPr lang="en-US" sz="2400" b="1" dirty="0">
                <a:latin typeface="Segoe UI Semibold" panose="020B0702040204020203" pitchFamily="34" charset="0"/>
                <a:cs typeface="Segoe UI Semibold" panose="020B0702040204020203" pitchFamily="34" charset="0"/>
              </a:rPr>
              <a:t>Philippi was a Roman colony and a leading city in the district of Macedonia.</a:t>
            </a:r>
          </a:p>
          <a:p>
            <a:pPr marL="460375" indent="-460375">
              <a:spcAft>
                <a:spcPts val="3600"/>
              </a:spcAft>
              <a:buClr>
                <a:srgbClr val="C00000"/>
              </a:buClr>
              <a:buFont typeface="Wingdings" panose="05000000000000000000" pitchFamily="2" charset="2"/>
              <a:buChar char="Ø"/>
            </a:pPr>
            <a:r>
              <a:rPr lang="en-US" sz="2400" b="1" dirty="0">
                <a:latin typeface="Segoe UI Semibold" panose="020B0702040204020203" pitchFamily="34" charset="0"/>
                <a:cs typeface="Segoe UI Semibold" panose="020B0702040204020203" pitchFamily="34" charset="0"/>
              </a:rPr>
              <a:t>Named after the father of Alexander the Great</a:t>
            </a:r>
          </a:p>
          <a:p>
            <a:pPr marL="460375" indent="-460375">
              <a:spcAft>
                <a:spcPts val="3600"/>
              </a:spcAft>
              <a:buClr>
                <a:srgbClr val="C00000"/>
              </a:buClr>
              <a:buFont typeface="Wingdings" panose="05000000000000000000" pitchFamily="2" charset="2"/>
              <a:buChar char="Ø"/>
            </a:pPr>
            <a:r>
              <a:rPr lang="en-US" sz="2400" b="1" dirty="0">
                <a:latin typeface="Segoe UI Semibold" panose="020B0702040204020203" pitchFamily="34" charset="0"/>
                <a:cs typeface="Segoe UI Semibold" panose="020B0702040204020203" pitchFamily="34" charset="0"/>
              </a:rPr>
              <a:t>Lydia, a dealer in purple cloth from Thyatira, was saved there after listening to Paul’s preaching.</a:t>
            </a:r>
          </a:p>
          <a:p>
            <a:pPr marL="460375" indent="-460375">
              <a:spcAft>
                <a:spcPts val="3600"/>
              </a:spcAft>
              <a:buClr>
                <a:srgbClr val="C00000"/>
              </a:buClr>
              <a:buFont typeface="Wingdings" panose="05000000000000000000" pitchFamily="2" charset="2"/>
              <a:buChar char="Ø"/>
            </a:pPr>
            <a:r>
              <a:rPr lang="en-US" sz="2400" b="1" dirty="0">
                <a:latin typeface="Segoe UI Semibold" panose="020B0702040204020203" pitchFamily="34" charset="0"/>
                <a:cs typeface="Segoe UI Semibold" panose="020B0702040204020203" pitchFamily="34" charset="0"/>
              </a:rPr>
              <a:t>Paul exorcised a demon from a fortune-telling slave girl, resulting in beatings and imprisonment.</a:t>
            </a:r>
          </a:p>
          <a:p>
            <a:pPr marL="460375" indent="-460375">
              <a:spcAft>
                <a:spcPts val="3600"/>
              </a:spcAft>
              <a:buClr>
                <a:srgbClr val="C00000"/>
              </a:buClr>
              <a:buFont typeface="Wingdings" panose="05000000000000000000" pitchFamily="2" charset="2"/>
              <a:buChar char="Ø"/>
            </a:pPr>
            <a:r>
              <a:rPr lang="en-US" sz="2400" b="1" dirty="0">
                <a:latin typeface="Segoe UI Semibold" panose="020B0702040204020203" pitchFamily="34" charset="0"/>
                <a:cs typeface="Segoe UI Semibold" panose="020B0702040204020203" pitchFamily="34" charset="0"/>
              </a:rPr>
              <a:t>Paul and Silas were locked away in the inner prison with their feet in stocks.</a:t>
            </a:r>
          </a:p>
        </p:txBody>
      </p:sp>
      <p:sp>
        <p:nvSpPr>
          <p:cNvPr id="23" name="Rectangle: Rounded Corners 22">
            <a:extLst>
              <a:ext uri="{FF2B5EF4-FFF2-40B4-BE49-F238E27FC236}">
                <a16:creationId xmlns:a16="http://schemas.microsoft.com/office/drawing/2014/main" id="{FE1D835C-B36E-47C1-8C8C-EDE15B0A0025}"/>
              </a:ext>
            </a:extLst>
          </p:cNvPr>
          <p:cNvSpPr/>
          <p:nvPr/>
        </p:nvSpPr>
        <p:spPr>
          <a:xfrm>
            <a:off x="732054" y="2863913"/>
            <a:ext cx="2490036" cy="1888815"/>
          </a:xfrm>
          <a:prstGeom prst="roundRect">
            <a:avLst/>
          </a:prstGeom>
          <a:solidFill>
            <a:srgbClr val="F9BC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a:latin typeface="Segoe UI Semibold" panose="020B0702040204020203" pitchFamily="34" charset="0"/>
                <a:cs typeface="Segoe UI Semibold" panose="020B0702040204020203" pitchFamily="34" charset="0"/>
              </a:rPr>
              <a:t>Philippi was an entirely new mission field, a city without a synagogue.</a:t>
            </a:r>
          </a:p>
        </p:txBody>
      </p:sp>
      <p:sp>
        <p:nvSpPr>
          <p:cNvPr id="15" name="Rectangle: Rounded Corners 14">
            <a:extLst>
              <a:ext uri="{FF2B5EF4-FFF2-40B4-BE49-F238E27FC236}">
                <a16:creationId xmlns:a16="http://schemas.microsoft.com/office/drawing/2014/main" id="{A580035C-3BF0-4BFA-9895-4F3F43E710DD}"/>
              </a:ext>
            </a:extLst>
          </p:cNvPr>
          <p:cNvSpPr/>
          <p:nvPr/>
        </p:nvSpPr>
        <p:spPr>
          <a:xfrm>
            <a:off x="512436" y="5198957"/>
            <a:ext cx="3012944" cy="881145"/>
          </a:xfrm>
          <a:prstGeom prst="roundRect">
            <a:avLst/>
          </a:prstGeom>
          <a:solidFill>
            <a:srgbClr val="F9BC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a:latin typeface="Segoe UI Semibold" panose="020B0702040204020203" pitchFamily="34" charset="0"/>
                <a:cs typeface="Segoe UI Semibold" panose="020B0702040204020203" pitchFamily="34" charset="0"/>
              </a:rPr>
              <a:t>The 1</a:t>
            </a:r>
            <a:r>
              <a:rPr lang="en-US" sz="2400" baseline="30000" dirty="0">
                <a:latin typeface="Segoe UI Semibold" panose="020B0702040204020203" pitchFamily="34" charset="0"/>
                <a:cs typeface="Segoe UI Semibold" panose="020B0702040204020203" pitchFamily="34" charset="0"/>
              </a:rPr>
              <a:t>st</a:t>
            </a:r>
            <a:r>
              <a:rPr lang="en-US" sz="2400" dirty="0">
                <a:latin typeface="Segoe UI Semibold" panose="020B0702040204020203" pitchFamily="34" charset="0"/>
                <a:cs typeface="Segoe UI Semibold" panose="020B0702040204020203" pitchFamily="34" charset="0"/>
              </a:rPr>
              <a:t> Christian Church in Europe</a:t>
            </a:r>
          </a:p>
        </p:txBody>
      </p:sp>
    </p:spTree>
    <p:extLst>
      <p:ext uri="{BB962C8B-B14F-4D97-AF65-F5344CB8AC3E}">
        <p14:creationId xmlns:p14="http://schemas.microsoft.com/office/powerpoint/2010/main" val="39917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CFC33-6A9F-45EE-9855-DE29E917CE59}"/>
              </a:ext>
            </a:extLst>
          </p:cNvPr>
          <p:cNvGrpSpPr/>
          <p:nvPr/>
        </p:nvGrpSpPr>
        <p:grpSpPr>
          <a:xfrm>
            <a:off x="8144057" y="0"/>
            <a:ext cx="4576628" cy="6858000"/>
            <a:chOff x="8144057" y="0"/>
            <a:chExt cx="4576628" cy="6858000"/>
          </a:xfrm>
        </p:grpSpPr>
        <p:sp>
          <p:nvSpPr>
            <p:cNvPr id="14" name="Rectangle 13">
              <a:extLst>
                <a:ext uri="{FF2B5EF4-FFF2-40B4-BE49-F238E27FC236}">
                  <a16:creationId xmlns:a16="http://schemas.microsoft.com/office/drawing/2014/main" id="{670EC806-A073-4064-AA2E-39B50E125821}"/>
                </a:ext>
              </a:extLst>
            </p:cNvPr>
            <p:cNvSpPr/>
            <p:nvPr/>
          </p:nvSpPr>
          <p:spPr>
            <a:xfrm>
              <a:off x="8144057" y="0"/>
              <a:ext cx="4037834" cy="6858000"/>
            </a:xfrm>
            <a:prstGeom prst="rect">
              <a:avLst/>
            </a:prstGeom>
            <a:gradFill flip="none" rotWithShape="1">
              <a:gsLst>
                <a:gs pos="8000">
                  <a:srgbClr val="000000"/>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C4115B42-2CDE-4870-A035-107AEF8DE0DF}"/>
                </a:ext>
              </a:extLst>
            </p:cNvPr>
            <p:cNvSpPr/>
            <p:nvPr/>
          </p:nvSpPr>
          <p:spPr>
            <a:xfrm>
              <a:off x="8150352" y="4352539"/>
              <a:ext cx="4041648" cy="2505456"/>
            </a:xfrm>
            <a:prstGeom prst="rect">
              <a:avLst/>
            </a:prstGeom>
            <a:gradFill flip="none" rotWithShape="1">
              <a:gsLst>
                <a:gs pos="2000">
                  <a:schemeClr val="accent1">
                    <a:alpha val="29000"/>
                  </a:schemeClr>
                </a:gs>
                <a:gs pos="100000">
                  <a:srgbClr val="00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65F6619C-FAE6-48DC-80CA-6D44FDB04C12}"/>
                </a:ext>
              </a:extLst>
            </p:cNvPr>
            <p:cNvSpPr/>
            <p:nvPr/>
          </p:nvSpPr>
          <p:spPr>
            <a:xfrm rot="1066979">
              <a:off x="8788765" y="1190693"/>
              <a:ext cx="3931920" cy="3931920"/>
            </a:xfrm>
            <a:prstGeom prst="ellipse">
              <a:avLst/>
            </a:prstGeom>
            <a:gradFill>
              <a:gsLst>
                <a:gs pos="2000">
                  <a:schemeClr val="accent1">
                    <a:alpha val="29000"/>
                    <a:lumMod val="100000"/>
                  </a:schemeClr>
                </a:gs>
                <a:gs pos="100000">
                  <a:srgbClr val="000000">
                    <a:alpha val="30000"/>
                  </a:srgb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gr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838200" y="6356350"/>
            <a:ext cx="2049855"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200" b="0" dirty="0">
                <a:solidFill>
                  <a:srgbClr val="FFFFFF"/>
                </a:solidFill>
                <a:latin typeface="Calibri" panose="020F0502020204030204"/>
              </a:rPr>
              <a:t>© Eric F. Glover 2021</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8</a:t>
            </a:fld>
            <a:endParaRPr lang="en-US" altLang="en-US" b="0" dirty="0">
              <a:latin typeface="Calibri" panose="020F0502020204030204"/>
            </a:endParaRPr>
          </a:p>
        </p:txBody>
      </p:sp>
      <p:sp>
        <p:nvSpPr>
          <p:cNvPr id="18" name="Rectangle 4">
            <a:extLst>
              <a:ext uri="{FF2B5EF4-FFF2-40B4-BE49-F238E27FC236}">
                <a16:creationId xmlns:a16="http://schemas.microsoft.com/office/drawing/2014/main" id="{A8322DE8-A563-489C-B952-82ACFBFF1066}"/>
              </a:ext>
            </a:extLst>
          </p:cNvPr>
          <p:cNvSpPr txBox="1">
            <a:spLocks noChangeArrowheads="1"/>
          </p:cNvSpPr>
          <p:nvPr/>
        </p:nvSpPr>
        <p:spPr>
          <a:xfrm>
            <a:off x="0" y="6492875"/>
            <a:ext cx="274320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p>
        </p:txBody>
      </p:sp>
      <p:sp>
        <p:nvSpPr>
          <p:cNvPr id="25" name="TextBox 24">
            <a:extLst>
              <a:ext uri="{FF2B5EF4-FFF2-40B4-BE49-F238E27FC236}">
                <a16:creationId xmlns:a16="http://schemas.microsoft.com/office/drawing/2014/main" id="{742C1287-EB66-4469-B4F4-D3D24F18EF2B}"/>
              </a:ext>
            </a:extLst>
          </p:cNvPr>
          <p:cNvSpPr txBox="1"/>
          <p:nvPr/>
        </p:nvSpPr>
        <p:spPr>
          <a:xfrm>
            <a:off x="386547" y="511414"/>
            <a:ext cx="7223382" cy="5692328"/>
          </a:xfrm>
          <a:prstGeom prst="rect">
            <a:avLst/>
          </a:prstGeom>
          <a:noFill/>
        </p:spPr>
        <p:txBody>
          <a:bodyPr wrap="square" rtlCol="0">
            <a:spAutoFit/>
          </a:bodyPr>
          <a:lstStyle/>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25</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About midnight Paul and Silas were praying and singing hymns to God, and the prisoners were listening to them.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26</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Suddenly there was such </a:t>
            </a:r>
            <a:r>
              <a:rPr lang="en-US" sz="2200" spc="-25" dirty="0">
                <a:effectLst>
                  <a:glow rad="228600">
                    <a:srgbClr val="F1B500">
                      <a:alpha val="60000"/>
                    </a:srgbClr>
                  </a:glow>
                </a:effectLst>
                <a:latin typeface="Segoe UI Semibold" panose="020B0702040204020203" pitchFamily="34" charset="0"/>
                <a:ea typeface="Times New Roman" panose="02020603050405020304" pitchFamily="18" charset="0"/>
                <a:cs typeface="Segoe UI Semibold" panose="020B0702040204020203" pitchFamily="34" charset="0"/>
              </a:rPr>
              <a:t>a violent earthquake that the foundations of the jail were shaken, and immediately all the doors were opened, and everyone’s chains came loose</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27</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When the jailer woke up and saw the doors of the prison standing open, he drew his sword and was going to kill himself, since he thought the prisoners had escaped. </a:t>
            </a:r>
          </a:p>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28</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But Paul called out in a loud voice, “Don’t harm yourself, because we’re all here!” </a:t>
            </a:r>
          </a:p>
        </p:txBody>
      </p:sp>
      <p:sp>
        <p:nvSpPr>
          <p:cNvPr id="26" name="Rectangle: Rounded Corners 25">
            <a:extLst>
              <a:ext uri="{FF2B5EF4-FFF2-40B4-BE49-F238E27FC236}">
                <a16:creationId xmlns:a16="http://schemas.microsoft.com/office/drawing/2014/main" id="{335FC761-B1CB-4083-BD23-FB0F90B9FFC2}"/>
              </a:ext>
            </a:extLst>
          </p:cNvPr>
          <p:cNvSpPr/>
          <p:nvPr/>
        </p:nvSpPr>
        <p:spPr bwMode="auto">
          <a:xfrm>
            <a:off x="8529014" y="747345"/>
            <a:ext cx="3267920" cy="133970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Midnight Deliverance</a:t>
            </a:r>
            <a:endParaRPr lang="en-US" sz="3200" b="1" i="1" dirty="0">
              <a:latin typeface="Papyrus" panose="03070502060502030205" pitchFamily="66" charset="0"/>
            </a:endParaRPr>
          </a:p>
        </p:txBody>
      </p:sp>
      <p:sp>
        <p:nvSpPr>
          <p:cNvPr id="2" name="TextBox 1">
            <a:extLst>
              <a:ext uri="{FF2B5EF4-FFF2-40B4-BE49-F238E27FC236}">
                <a16:creationId xmlns:a16="http://schemas.microsoft.com/office/drawing/2014/main" id="{F824C77C-3F81-48E1-9ACE-52D68A3E0C97}"/>
              </a:ext>
            </a:extLst>
          </p:cNvPr>
          <p:cNvSpPr txBox="1"/>
          <p:nvPr/>
        </p:nvSpPr>
        <p:spPr>
          <a:xfrm>
            <a:off x="8579062" y="2204561"/>
            <a:ext cx="3189604"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16:25-34</a:t>
            </a:r>
          </a:p>
        </p:txBody>
      </p:sp>
      <p:sp>
        <p:nvSpPr>
          <p:cNvPr id="19" name="Rectangle: Rounded Corners 18">
            <a:extLst>
              <a:ext uri="{FF2B5EF4-FFF2-40B4-BE49-F238E27FC236}">
                <a16:creationId xmlns:a16="http://schemas.microsoft.com/office/drawing/2014/main" id="{B7752470-F18E-4728-B947-C263C7DB7877}"/>
              </a:ext>
            </a:extLst>
          </p:cNvPr>
          <p:cNvSpPr/>
          <p:nvPr/>
        </p:nvSpPr>
        <p:spPr>
          <a:xfrm>
            <a:off x="8656502" y="3142287"/>
            <a:ext cx="3012944" cy="662017"/>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What were Paul and Silas doing, in prison?</a:t>
            </a:r>
          </a:p>
        </p:txBody>
      </p:sp>
      <p:sp>
        <p:nvSpPr>
          <p:cNvPr id="21" name="Rectangle: Rounded Corners 20">
            <a:extLst>
              <a:ext uri="{FF2B5EF4-FFF2-40B4-BE49-F238E27FC236}">
                <a16:creationId xmlns:a16="http://schemas.microsoft.com/office/drawing/2014/main" id="{8D184425-2306-453B-9504-40B6ABB4BC01}"/>
              </a:ext>
            </a:extLst>
          </p:cNvPr>
          <p:cNvSpPr/>
          <p:nvPr/>
        </p:nvSpPr>
        <p:spPr>
          <a:xfrm>
            <a:off x="8514056" y="5170503"/>
            <a:ext cx="3314238" cy="1066186"/>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How does this compare with Peter’s imprisonment by Herod? </a:t>
            </a:r>
            <a:r>
              <a:rPr lang="en-US" sz="2000" dirty="0">
                <a:latin typeface="Segoe UI" panose="020B0502040204020203" pitchFamily="34" charset="0"/>
                <a:cs typeface="Segoe UI" panose="020B0502040204020203" pitchFamily="34" charset="0"/>
              </a:rPr>
              <a:t>(Acts 12)</a:t>
            </a:r>
          </a:p>
        </p:txBody>
      </p:sp>
      <p:sp>
        <p:nvSpPr>
          <p:cNvPr id="27" name="Rectangle: Rounded Corners 26">
            <a:extLst>
              <a:ext uri="{FF2B5EF4-FFF2-40B4-BE49-F238E27FC236}">
                <a16:creationId xmlns:a16="http://schemas.microsoft.com/office/drawing/2014/main" id="{DD53D7EC-97A0-47F7-A004-F36459C315FB}"/>
              </a:ext>
            </a:extLst>
          </p:cNvPr>
          <p:cNvSpPr/>
          <p:nvPr/>
        </p:nvSpPr>
        <p:spPr>
          <a:xfrm>
            <a:off x="8656502" y="4157492"/>
            <a:ext cx="3012944" cy="662017"/>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Who heard them praying and singing?</a:t>
            </a:r>
          </a:p>
        </p:txBody>
      </p:sp>
    </p:spTree>
    <p:extLst>
      <p:ext uri="{BB962C8B-B14F-4D97-AF65-F5344CB8AC3E}">
        <p14:creationId xmlns:p14="http://schemas.microsoft.com/office/powerpoint/2010/main" val="55370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9</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634437" y="499402"/>
            <a:ext cx="2700760" cy="151547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3600" b="1" dirty="0">
                <a:solidFill>
                  <a:srgbClr val="910101"/>
                </a:solidFill>
                <a:effectLst>
                  <a:outerShdw blurRad="38100" dist="38100" dir="2700000" algn="tl">
                    <a:srgbClr val="000000">
                      <a:alpha val="43137"/>
                    </a:srgbClr>
                  </a:outerShdw>
                </a:effectLst>
                <a:latin typeface="Papyrus" panose="03070502060502030205" pitchFamily="66" charset="0"/>
              </a:rPr>
              <a:t>Key Question</a:t>
            </a:r>
            <a:endParaRPr lang="en-US" sz="4800" b="1" i="1" dirty="0">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5" name="TextBox 14">
            <a:extLst>
              <a:ext uri="{FF2B5EF4-FFF2-40B4-BE49-F238E27FC236}">
                <a16:creationId xmlns:a16="http://schemas.microsoft.com/office/drawing/2014/main" id="{864F4E36-0FC6-4A07-B817-1ACE00FF8A51}"/>
              </a:ext>
            </a:extLst>
          </p:cNvPr>
          <p:cNvSpPr txBox="1"/>
          <p:nvPr/>
        </p:nvSpPr>
        <p:spPr>
          <a:xfrm>
            <a:off x="4469219" y="550919"/>
            <a:ext cx="7223382" cy="5692328"/>
          </a:xfrm>
          <a:prstGeom prst="rect">
            <a:avLst/>
          </a:prstGeom>
          <a:noFill/>
        </p:spPr>
        <p:txBody>
          <a:bodyPr wrap="square" rtlCol="0">
            <a:spAutoFit/>
          </a:bodyPr>
          <a:lstStyle/>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29</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The jailer called for lights, rushed in, and fell down trembling before Paul and Silas.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30</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He escorted them out and said, “Sirs, </a:t>
            </a:r>
            <a:r>
              <a:rPr lang="en-US" sz="2200" spc="-25" dirty="0">
                <a:effectLst>
                  <a:glow rad="228600">
                    <a:srgbClr val="F1B500">
                      <a:alpha val="60000"/>
                    </a:srgbClr>
                  </a:glow>
                </a:effectLst>
                <a:latin typeface="Segoe UI Semibold" panose="020B0702040204020203" pitchFamily="34" charset="0"/>
                <a:cs typeface="Segoe UI Semibold" panose="020B0702040204020203" pitchFamily="34" charset="0"/>
              </a:rPr>
              <a:t>what must I do to be saved?</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a:t>
            </a:r>
          </a:p>
          <a:p>
            <a:pPr indent="457200" algn="just">
              <a:lnSpc>
                <a:spcPct val="150000"/>
              </a:lnSpc>
              <a:spcAft>
                <a:spcPts val="600"/>
              </a:spcAft>
              <a:buClr>
                <a:srgbClr val="C00000"/>
              </a:buClr>
            </a:pP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31</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They said, “</a:t>
            </a:r>
            <a:r>
              <a:rPr lang="en-US" sz="2200" spc="-25" dirty="0">
                <a:effectLst>
                  <a:glow rad="228600">
                    <a:schemeClr val="accent6">
                      <a:satMod val="175000"/>
                      <a:alpha val="40000"/>
                    </a:schemeClr>
                  </a:glow>
                </a:effectLst>
                <a:latin typeface="Segoe UI Semibold" panose="020B0702040204020203" pitchFamily="34" charset="0"/>
                <a:cs typeface="Segoe UI Semibold" panose="020B0702040204020203" pitchFamily="34" charset="0"/>
              </a:rPr>
              <a:t>Believe in the Lord Jesus, and you will be saved</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—you and your household.”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32</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And they spoke the word of the Lord to him along with everyone in his house.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33</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He took them the same hour of the night and washed their wounds. Right away he and all his family were baptized. </a:t>
            </a:r>
            <a:r>
              <a:rPr lang="en-US" sz="2200" spc="-25" baseline="30000" dirty="0">
                <a:latin typeface="Segoe UI Semibold" panose="020B0702040204020203" pitchFamily="34" charset="0"/>
                <a:ea typeface="Times New Roman" panose="02020603050405020304" pitchFamily="18" charset="0"/>
                <a:cs typeface="Segoe UI Semibold" panose="020B0702040204020203" pitchFamily="34" charset="0"/>
              </a:rPr>
              <a:t>34</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He brought them into his house, set a meal before them, and </a:t>
            </a:r>
            <a:r>
              <a:rPr lang="en-US" sz="2200" spc="-25" dirty="0">
                <a:effectLst>
                  <a:glow rad="228600">
                    <a:schemeClr val="accent5">
                      <a:satMod val="175000"/>
                      <a:alpha val="40000"/>
                    </a:schemeClr>
                  </a:glow>
                </a:effectLst>
                <a:latin typeface="Segoe UI Semibold" panose="020B0702040204020203" pitchFamily="34" charset="0"/>
                <a:ea typeface="Times New Roman" panose="02020603050405020304" pitchFamily="18" charset="0"/>
                <a:cs typeface="Segoe UI Semibold" panose="020B0702040204020203" pitchFamily="34" charset="0"/>
              </a:rPr>
              <a:t>rejoiced because he had come to believe in God</a:t>
            </a:r>
            <a:r>
              <a:rPr lang="en-US" sz="2200" spc="-25" dirty="0">
                <a:latin typeface="Segoe UI Semibold" panose="020B0702040204020203" pitchFamily="34" charset="0"/>
                <a:ea typeface="Times New Roman" panose="02020603050405020304" pitchFamily="18" charset="0"/>
                <a:cs typeface="Segoe UI Semibold" panose="020B0702040204020203" pitchFamily="34" charset="0"/>
              </a:rPr>
              <a:t> with his entire household.</a:t>
            </a:r>
          </a:p>
        </p:txBody>
      </p:sp>
      <p:sp>
        <p:nvSpPr>
          <p:cNvPr id="17" name="Rectangle: Rounded Corners 16">
            <a:extLst>
              <a:ext uri="{FF2B5EF4-FFF2-40B4-BE49-F238E27FC236}">
                <a16:creationId xmlns:a16="http://schemas.microsoft.com/office/drawing/2014/main" id="{713ECF53-F745-402E-9C7F-9C12B6B609FD}"/>
              </a:ext>
            </a:extLst>
          </p:cNvPr>
          <p:cNvSpPr/>
          <p:nvPr/>
        </p:nvSpPr>
        <p:spPr>
          <a:xfrm>
            <a:off x="512436" y="3011066"/>
            <a:ext cx="3012944" cy="682076"/>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How did Paul answer the Jailer’s question?</a:t>
            </a:r>
          </a:p>
        </p:txBody>
      </p:sp>
      <p:sp>
        <p:nvSpPr>
          <p:cNvPr id="25" name="Rectangle: Rounded Corners 24">
            <a:extLst>
              <a:ext uri="{FF2B5EF4-FFF2-40B4-BE49-F238E27FC236}">
                <a16:creationId xmlns:a16="http://schemas.microsoft.com/office/drawing/2014/main" id="{E43972BC-71D2-4514-B056-BCCB22A35DF4}"/>
              </a:ext>
            </a:extLst>
          </p:cNvPr>
          <p:cNvSpPr/>
          <p:nvPr/>
        </p:nvSpPr>
        <p:spPr>
          <a:xfrm>
            <a:off x="327698" y="4375507"/>
            <a:ext cx="3314238" cy="1560072"/>
          </a:xfrm>
          <a:prstGeom prst="roundRect">
            <a:avLst/>
          </a:prstGeom>
          <a:solidFill>
            <a:srgbClr val="F9BC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90000"/>
              </a:lnSpc>
            </a:pPr>
            <a:r>
              <a:rPr lang="en-US" sz="2000" dirty="0">
                <a:latin typeface="Segoe UI Semibold" panose="020B0702040204020203" pitchFamily="34" charset="0"/>
                <a:cs typeface="Segoe UI Semibold" panose="020B0702040204020203" pitchFamily="34" charset="0"/>
              </a:rPr>
              <a:t>According to Paul, he need only believe in the Lord Jesus to be saved. He did not need to perform works.</a:t>
            </a:r>
          </a:p>
        </p:txBody>
      </p:sp>
    </p:spTree>
    <p:extLst>
      <p:ext uri="{BB962C8B-B14F-4D97-AF65-F5344CB8AC3E}">
        <p14:creationId xmlns:p14="http://schemas.microsoft.com/office/powerpoint/2010/main" val="27553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6175</TotalTime>
  <Words>1371</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Lucida Handwriting</vt:lpstr>
      <vt:lpstr>Papyrus</vt:lpstr>
      <vt:lpstr>Rage Italic</vt:lpstr>
      <vt:lpstr>Segoe Print</vt:lpstr>
      <vt:lpstr>Segoe UI</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78</cp:revision>
  <cp:lastPrinted>2021-05-29T20:21:39Z</cp:lastPrinted>
  <dcterms:created xsi:type="dcterms:W3CDTF">2009-01-23T02:45:09Z</dcterms:created>
  <dcterms:modified xsi:type="dcterms:W3CDTF">2021-06-05T19:56:28Z</dcterms:modified>
</cp:coreProperties>
</file>