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82" r:id="rId2"/>
    <p:sldId id="268" r:id="rId3"/>
    <p:sldId id="263" r:id="rId4"/>
    <p:sldId id="265" r:id="rId5"/>
    <p:sldId id="270" r:id="rId6"/>
    <p:sldId id="267" r:id="rId7"/>
    <p:sldId id="269" r:id="rId8"/>
    <p:sldId id="278" r:id="rId9"/>
    <p:sldId id="271" r:id="rId10"/>
    <p:sldId id="273" r:id="rId11"/>
    <p:sldId id="274" r:id="rId12"/>
    <p:sldId id="275" r:id="rId13"/>
    <p:sldId id="280" r:id="rId14"/>
    <p:sldId id="279" r:id="rId15"/>
    <p:sldId id="276" r:id="rId16"/>
    <p:sldId id="277" r:id="rId1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A1B"/>
    <a:srgbClr val="910101"/>
    <a:srgbClr val="FFCC00"/>
    <a:srgbClr val="813002"/>
    <a:srgbClr val="5C0700"/>
    <a:srgbClr val="0A397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66A8AE-5353-43ED-AB2E-237C6A7C2E54}" v="2140" dt="2021-01-30T13:12:43.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9" autoAdjust="0"/>
    <p:restoredTop sz="90929"/>
  </p:normalViewPr>
  <p:slideViewPr>
    <p:cSldViewPr>
      <p:cViewPr varScale="1">
        <p:scale>
          <a:sx n="105" d="100"/>
          <a:sy n="105" d="100"/>
        </p:scale>
        <p:origin x="394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Glover" userId="47c2a8b81aae47a8" providerId="LiveId" clId="{6A66A8AE-5353-43ED-AB2E-237C6A7C2E54}"/>
    <pc:docChg chg="undo redo custSel addSld delSld modSld sldOrd">
      <pc:chgData name="Eric Glover" userId="47c2a8b81aae47a8" providerId="LiveId" clId="{6A66A8AE-5353-43ED-AB2E-237C6A7C2E54}" dt="2021-01-31T21:08:43.496" v="5213" actId="6549"/>
      <pc:docMkLst>
        <pc:docMk/>
      </pc:docMkLst>
      <pc:sldChg chg="modSp del mod ord">
        <pc:chgData name="Eric Glover" userId="47c2a8b81aae47a8" providerId="LiveId" clId="{6A66A8AE-5353-43ED-AB2E-237C6A7C2E54}" dt="2021-01-30T13:19:33.282" v="5182" actId="47"/>
        <pc:sldMkLst>
          <pc:docMk/>
          <pc:sldMk cId="0" sldId="257"/>
        </pc:sldMkLst>
        <pc:spChg chg="mod">
          <ac:chgData name="Eric Glover" userId="47c2a8b81aae47a8" providerId="LiveId" clId="{6A66A8AE-5353-43ED-AB2E-237C6A7C2E54}" dt="2021-01-23T16:54:42.898" v="4164" actId="1035"/>
          <ac:spMkLst>
            <pc:docMk/>
            <pc:sldMk cId="0" sldId="257"/>
            <ac:spMk id="9" creationId="{51BE9F36-5D73-4FEE-99EC-EBD78B07C950}"/>
          </ac:spMkLst>
        </pc:spChg>
        <pc:spChg chg="mod">
          <ac:chgData name="Eric Glover" userId="47c2a8b81aae47a8" providerId="LiveId" clId="{6A66A8AE-5353-43ED-AB2E-237C6A7C2E54}" dt="2021-01-23T16:54:42.898" v="4164" actId="1035"/>
          <ac:spMkLst>
            <pc:docMk/>
            <pc:sldMk cId="0" sldId="257"/>
            <ac:spMk id="10" creationId="{9CE769E6-3BC0-4010-977F-E30DD1F6D607}"/>
          </ac:spMkLst>
        </pc:spChg>
      </pc:sldChg>
      <pc:sldChg chg="del ord">
        <pc:chgData name="Eric Glover" userId="47c2a8b81aae47a8" providerId="LiveId" clId="{6A66A8AE-5353-43ED-AB2E-237C6A7C2E54}" dt="2021-01-23T15:44:15.579" v="774" actId="47"/>
        <pc:sldMkLst>
          <pc:docMk/>
          <pc:sldMk cId="0" sldId="259"/>
        </pc:sldMkLst>
      </pc:sldChg>
      <pc:sldChg chg="modSp del mod">
        <pc:chgData name="Eric Glover" userId="47c2a8b81aae47a8" providerId="LiveId" clId="{6A66A8AE-5353-43ED-AB2E-237C6A7C2E54}" dt="2021-01-23T15:11:20.308" v="257" actId="47"/>
        <pc:sldMkLst>
          <pc:docMk/>
          <pc:sldMk cId="623876183" sldId="262"/>
        </pc:sldMkLst>
        <pc:spChg chg="mod">
          <ac:chgData name="Eric Glover" userId="47c2a8b81aae47a8" providerId="LiveId" clId="{6A66A8AE-5353-43ED-AB2E-237C6A7C2E54}" dt="2021-01-23T15:04:57.081" v="173" actId="313"/>
          <ac:spMkLst>
            <pc:docMk/>
            <pc:sldMk cId="623876183" sldId="262"/>
            <ac:spMk id="8" creationId="{0AD052CF-372B-4040-B7BF-2B1E25D4EAB3}"/>
          </ac:spMkLst>
        </pc:spChg>
        <pc:spChg chg="mod">
          <ac:chgData name="Eric Glover" userId="47c2a8b81aae47a8" providerId="LiveId" clId="{6A66A8AE-5353-43ED-AB2E-237C6A7C2E54}" dt="2021-01-23T15:06:09.910" v="198" actId="403"/>
          <ac:spMkLst>
            <pc:docMk/>
            <pc:sldMk cId="623876183" sldId="262"/>
            <ac:spMk id="10" creationId="{79B7B031-B9B4-4F0D-BB4D-0EB4EB02D309}"/>
          </ac:spMkLst>
        </pc:spChg>
      </pc:sldChg>
      <pc:sldChg chg="addSp modSp mod modAnim">
        <pc:chgData name="Eric Glover" userId="47c2a8b81aae47a8" providerId="LiveId" clId="{6A66A8AE-5353-43ED-AB2E-237C6A7C2E54}" dt="2021-01-23T17:15:12.700" v="4366" actId="2"/>
        <pc:sldMkLst>
          <pc:docMk/>
          <pc:sldMk cId="2580772822" sldId="263"/>
        </pc:sldMkLst>
        <pc:spChg chg="mod">
          <ac:chgData name="Eric Glover" userId="47c2a8b81aae47a8" providerId="LiveId" clId="{6A66A8AE-5353-43ED-AB2E-237C6A7C2E54}" dt="2021-01-23T17:15:12.700" v="4366" actId="2"/>
          <ac:spMkLst>
            <pc:docMk/>
            <pc:sldMk cId="2580772822" sldId="263"/>
            <ac:spMk id="2" creationId="{F862CA4C-331F-449E-A5FA-9A618BEB22E7}"/>
          </ac:spMkLst>
        </pc:spChg>
        <pc:spChg chg="mod">
          <ac:chgData name="Eric Glover" userId="47c2a8b81aae47a8" providerId="LiveId" clId="{6A66A8AE-5353-43ED-AB2E-237C6A7C2E54}" dt="2021-01-23T16:56:31.067" v="4201" actId="20577"/>
          <ac:spMkLst>
            <pc:docMk/>
            <pc:sldMk cId="2580772822" sldId="263"/>
            <ac:spMk id="3" creationId="{9CFAD492-B1C4-4201-93A4-AF8D33A8FA14}"/>
          </ac:spMkLst>
        </pc:spChg>
        <pc:spChg chg="add mod">
          <ac:chgData name="Eric Glover" userId="47c2a8b81aae47a8" providerId="LiveId" clId="{6A66A8AE-5353-43ED-AB2E-237C6A7C2E54}" dt="2021-01-23T15:05:59.186" v="196" actId="404"/>
          <ac:spMkLst>
            <pc:docMk/>
            <pc:sldMk cId="2580772822" sldId="263"/>
            <ac:spMk id="12" creationId="{2156E9D9-AC51-4769-8B21-3872F8504191}"/>
          </ac:spMkLst>
        </pc:spChg>
        <pc:picChg chg="mod">
          <ac:chgData name="Eric Glover" userId="47c2a8b81aae47a8" providerId="LiveId" clId="{6A66A8AE-5353-43ED-AB2E-237C6A7C2E54}" dt="2021-01-23T14:48:12.936" v="23" actId="1036"/>
          <ac:picMkLst>
            <pc:docMk/>
            <pc:sldMk cId="2580772822" sldId="263"/>
            <ac:picMk id="5" creationId="{163767B9-466B-4948-8902-CCA40D51E1D8}"/>
          </ac:picMkLst>
        </pc:picChg>
        <pc:picChg chg="mod">
          <ac:chgData name="Eric Glover" userId="47c2a8b81aae47a8" providerId="LiveId" clId="{6A66A8AE-5353-43ED-AB2E-237C6A7C2E54}" dt="2021-01-23T14:48:12.936" v="23" actId="1036"/>
          <ac:picMkLst>
            <pc:docMk/>
            <pc:sldMk cId="2580772822" sldId="263"/>
            <ac:picMk id="7" creationId="{115597D0-A2DB-449F-B1E7-5C4E6C98DC89}"/>
          </ac:picMkLst>
        </pc:picChg>
        <pc:picChg chg="mod">
          <ac:chgData name="Eric Glover" userId="47c2a8b81aae47a8" providerId="LiveId" clId="{6A66A8AE-5353-43ED-AB2E-237C6A7C2E54}" dt="2021-01-23T16:55:12.299" v="4166" actId="14100"/>
          <ac:picMkLst>
            <pc:docMk/>
            <pc:sldMk cId="2580772822" sldId="263"/>
            <ac:picMk id="9" creationId="{A5C6BE22-5494-4FE1-A46C-F0A794000F29}"/>
          </ac:picMkLst>
        </pc:picChg>
        <pc:picChg chg="mod">
          <ac:chgData name="Eric Glover" userId="47c2a8b81aae47a8" providerId="LiveId" clId="{6A66A8AE-5353-43ED-AB2E-237C6A7C2E54}" dt="2021-01-23T14:48:12.936" v="23" actId="1036"/>
          <ac:picMkLst>
            <pc:docMk/>
            <pc:sldMk cId="2580772822" sldId="263"/>
            <ac:picMk id="18434" creationId="{2D504AF4-EE85-4325-AB91-6FC5D1BBA83D}"/>
          </ac:picMkLst>
        </pc:picChg>
      </pc:sldChg>
      <pc:sldChg chg="new del ord setBg">
        <pc:chgData name="Eric Glover" userId="47c2a8b81aae47a8" providerId="LiveId" clId="{6A66A8AE-5353-43ED-AB2E-237C6A7C2E54}" dt="2021-01-23T15:44:14.377" v="773" actId="47"/>
        <pc:sldMkLst>
          <pc:docMk/>
          <pc:sldMk cId="2484544367" sldId="264"/>
        </pc:sldMkLst>
      </pc:sldChg>
      <pc:sldChg chg="addSp delSp modSp new mod ord setBg modAnim">
        <pc:chgData name="Eric Glover" userId="47c2a8b81aae47a8" providerId="LiveId" clId="{6A66A8AE-5353-43ED-AB2E-237C6A7C2E54}" dt="2021-01-23T21:21:11.125" v="4470" actId="108"/>
        <pc:sldMkLst>
          <pc:docMk/>
          <pc:sldMk cId="482615205" sldId="265"/>
        </pc:sldMkLst>
        <pc:spChg chg="mod">
          <ac:chgData name="Eric Glover" userId="47c2a8b81aae47a8" providerId="LiveId" clId="{6A66A8AE-5353-43ED-AB2E-237C6A7C2E54}" dt="2021-01-23T21:19:07.231" v="4437" actId="6549"/>
          <ac:spMkLst>
            <pc:docMk/>
            <pc:sldMk cId="482615205" sldId="265"/>
            <ac:spMk id="2" creationId="{4FAB6B73-D849-452E-BEC1-41FB109BB95C}"/>
          </ac:spMkLst>
        </pc:spChg>
        <pc:spChg chg="del">
          <ac:chgData name="Eric Glover" userId="47c2a8b81aae47a8" providerId="LiveId" clId="{6A66A8AE-5353-43ED-AB2E-237C6A7C2E54}" dt="2021-01-23T15:22:47.785" v="423" actId="478"/>
          <ac:spMkLst>
            <pc:docMk/>
            <pc:sldMk cId="482615205" sldId="265"/>
            <ac:spMk id="3" creationId="{1D9F6A2A-F811-4F71-A9B7-39B59322B01D}"/>
          </ac:spMkLst>
        </pc:spChg>
        <pc:spChg chg="add mod">
          <ac:chgData name="Eric Glover" userId="47c2a8b81aae47a8" providerId="LiveId" clId="{6A66A8AE-5353-43ED-AB2E-237C6A7C2E54}" dt="2021-01-23T15:09:54.955" v="226"/>
          <ac:spMkLst>
            <pc:docMk/>
            <pc:sldMk cId="482615205" sldId="265"/>
            <ac:spMk id="6" creationId="{D346F663-3006-4467-A600-4909DF0AFBCA}"/>
          </ac:spMkLst>
        </pc:spChg>
        <pc:spChg chg="add mod">
          <ac:chgData name="Eric Glover" userId="47c2a8b81aae47a8" providerId="LiveId" clId="{6A66A8AE-5353-43ED-AB2E-237C6A7C2E54}" dt="2021-01-23T15:10:00.885" v="229" actId="1038"/>
          <ac:spMkLst>
            <pc:docMk/>
            <pc:sldMk cId="482615205" sldId="265"/>
            <ac:spMk id="7" creationId="{40E23390-6A42-403A-9476-A98853D871EC}"/>
          </ac:spMkLst>
        </pc:spChg>
        <pc:spChg chg="add mod">
          <ac:chgData name="Eric Glover" userId="47c2a8b81aae47a8" providerId="LiveId" clId="{6A66A8AE-5353-43ED-AB2E-237C6A7C2E54}" dt="2021-01-23T15:10:10.107" v="237" actId="1036"/>
          <ac:spMkLst>
            <pc:docMk/>
            <pc:sldMk cId="482615205" sldId="265"/>
            <ac:spMk id="8" creationId="{5ECCE284-A385-47C7-A746-3CA7B2AD3F4C}"/>
          </ac:spMkLst>
        </pc:spChg>
        <pc:spChg chg="add mod">
          <ac:chgData name="Eric Glover" userId="47c2a8b81aae47a8" providerId="LiveId" clId="{6A66A8AE-5353-43ED-AB2E-237C6A7C2E54}" dt="2021-01-23T21:20:42.978" v="4469" actId="14838"/>
          <ac:spMkLst>
            <pc:docMk/>
            <pc:sldMk cId="482615205" sldId="265"/>
            <ac:spMk id="9" creationId="{CBE01FB7-7939-4FAC-B6D4-0F8FC3D26A0D}"/>
          </ac:spMkLst>
        </pc:spChg>
        <pc:spChg chg="add del mod">
          <ac:chgData name="Eric Glover" userId="47c2a8b81aae47a8" providerId="LiveId" clId="{6A66A8AE-5353-43ED-AB2E-237C6A7C2E54}" dt="2021-01-23T15:38:30.807" v="729" actId="478"/>
          <ac:spMkLst>
            <pc:docMk/>
            <pc:sldMk cId="482615205" sldId="265"/>
            <ac:spMk id="10" creationId="{D19C59CF-1755-4737-9501-21A0472C6EEB}"/>
          </ac:spMkLst>
        </pc:spChg>
        <pc:spChg chg="add del mod">
          <ac:chgData name="Eric Glover" userId="47c2a8b81aae47a8" providerId="LiveId" clId="{6A66A8AE-5353-43ED-AB2E-237C6A7C2E54}" dt="2021-01-23T15:22:27.985" v="420" actId="478"/>
          <ac:spMkLst>
            <pc:docMk/>
            <pc:sldMk cId="482615205" sldId="265"/>
            <ac:spMk id="11" creationId="{3EF3D48D-F530-4397-A0CF-BF44158AEB99}"/>
          </ac:spMkLst>
        </pc:spChg>
        <pc:spChg chg="add mod">
          <ac:chgData name="Eric Glover" userId="47c2a8b81aae47a8" providerId="LiveId" clId="{6A66A8AE-5353-43ED-AB2E-237C6A7C2E54}" dt="2021-01-23T21:21:11.125" v="4470" actId="108"/>
          <ac:spMkLst>
            <pc:docMk/>
            <pc:sldMk cId="482615205" sldId="265"/>
            <ac:spMk id="12" creationId="{3B8ADDA4-85EA-4F2F-9714-06A1D079C48C}"/>
          </ac:spMkLst>
        </pc:spChg>
        <pc:picChg chg="add mod ord">
          <ac:chgData name="Eric Glover" userId="47c2a8b81aae47a8" providerId="LiveId" clId="{6A66A8AE-5353-43ED-AB2E-237C6A7C2E54}" dt="2021-01-23T17:10:46.133" v="4338" actId="1440"/>
          <ac:picMkLst>
            <pc:docMk/>
            <pc:sldMk cId="482615205" sldId="265"/>
            <ac:picMk id="5" creationId="{6B4D8D55-FFD3-4326-8ED3-7EA778B9DE22}"/>
          </ac:picMkLst>
        </pc:picChg>
      </pc:sldChg>
      <pc:sldChg chg="add del setBg">
        <pc:chgData name="Eric Glover" userId="47c2a8b81aae47a8" providerId="LiveId" clId="{6A66A8AE-5353-43ED-AB2E-237C6A7C2E54}" dt="2021-01-23T15:10:34.956" v="240" actId="47"/>
        <pc:sldMkLst>
          <pc:docMk/>
          <pc:sldMk cId="3739225405" sldId="266"/>
        </pc:sldMkLst>
      </pc:sldChg>
      <pc:sldChg chg="addSp delSp modSp add mod ord modClrScheme chgLayout">
        <pc:chgData name="Eric Glover" userId="47c2a8b81aae47a8" providerId="LiveId" clId="{6A66A8AE-5353-43ED-AB2E-237C6A7C2E54}" dt="2021-01-23T17:06:34.256" v="4297" actId="1038"/>
        <pc:sldMkLst>
          <pc:docMk/>
          <pc:sldMk cId="1028609887" sldId="267"/>
        </pc:sldMkLst>
        <pc:spChg chg="del">
          <ac:chgData name="Eric Glover" userId="47c2a8b81aae47a8" providerId="LiveId" clId="{6A66A8AE-5353-43ED-AB2E-237C6A7C2E54}" dt="2021-01-23T15:10:49.556" v="243" actId="700"/>
          <ac:spMkLst>
            <pc:docMk/>
            <pc:sldMk cId="1028609887" sldId="267"/>
            <ac:spMk id="2" creationId="{4FAB6B73-D849-452E-BEC1-41FB109BB95C}"/>
          </ac:spMkLst>
        </pc:spChg>
        <pc:spChg chg="del">
          <ac:chgData name="Eric Glover" userId="47c2a8b81aae47a8" providerId="LiveId" clId="{6A66A8AE-5353-43ED-AB2E-237C6A7C2E54}" dt="2021-01-23T15:10:49.556" v="243" actId="700"/>
          <ac:spMkLst>
            <pc:docMk/>
            <pc:sldMk cId="1028609887" sldId="267"/>
            <ac:spMk id="3" creationId="{1D9F6A2A-F811-4F71-A9B7-39B59322B01D}"/>
          </ac:spMkLst>
        </pc:spChg>
        <pc:spChg chg="del mod ord">
          <ac:chgData name="Eric Glover" userId="47c2a8b81aae47a8" providerId="LiveId" clId="{6A66A8AE-5353-43ED-AB2E-237C6A7C2E54}" dt="2021-01-23T15:17:13.219" v="379" actId="478"/>
          <ac:spMkLst>
            <pc:docMk/>
            <pc:sldMk cId="1028609887" sldId="267"/>
            <ac:spMk id="6" creationId="{D346F663-3006-4467-A600-4909DF0AFBCA}"/>
          </ac:spMkLst>
        </pc:spChg>
        <pc:spChg chg="del mod ord">
          <ac:chgData name="Eric Glover" userId="47c2a8b81aae47a8" providerId="LiveId" clId="{6A66A8AE-5353-43ED-AB2E-237C6A7C2E54}" dt="2021-01-23T15:17:13.219" v="379" actId="478"/>
          <ac:spMkLst>
            <pc:docMk/>
            <pc:sldMk cId="1028609887" sldId="267"/>
            <ac:spMk id="7" creationId="{40E23390-6A42-403A-9476-A98853D871EC}"/>
          </ac:spMkLst>
        </pc:spChg>
        <pc:spChg chg="del">
          <ac:chgData name="Eric Glover" userId="47c2a8b81aae47a8" providerId="LiveId" clId="{6A66A8AE-5353-43ED-AB2E-237C6A7C2E54}" dt="2021-01-23T15:16:45.391" v="376" actId="478"/>
          <ac:spMkLst>
            <pc:docMk/>
            <pc:sldMk cId="1028609887" sldId="267"/>
            <ac:spMk id="8" creationId="{5ECCE284-A385-47C7-A746-3CA7B2AD3F4C}"/>
          </ac:spMkLst>
        </pc:spChg>
        <pc:spChg chg="add mod">
          <ac:chgData name="Eric Glover" userId="47c2a8b81aae47a8" providerId="LiveId" clId="{6A66A8AE-5353-43ED-AB2E-237C6A7C2E54}" dt="2021-01-23T17:06:34.256" v="4297" actId="1038"/>
          <ac:spMkLst>
            <pc:docMk/>
            <pc:sldMk cId="1028609887" sldId="267"/>
            <ac:spMk id="9" creationId="{C3834F2E-9BE3-4B4E-889C-8A01A0BC7E66}"/>
          </ac:spMkLst>
        </pc:spChg>
        <pc:spChg chg="add mod">
          <ac:chgData name="Eric Glover" userId="47c2a8b81aae47a8" providerId="LiveId" clId="{6A66A8AE-5353-43ED-AB2E-237C6A7C2E54}" dt="2021-01-23T17:06:34.256" v="4297" actId="1038"/>
          <ac:spMkLst>
            <pc:docMk/>
            <pc:sldMk cId="1028609887" sldId="267"/>
            <ac:spMk id="10" creationId="{1B1DE30C-16E8-4CC4-8AF8-6DA7EA2C05C4}"/>
          </ac:spMkLst>
        </pc:spChg>
        <pc:spChg chg="add del mod ord">
          <ac:chgData name="Eric Glover" userId="47c2a8b81aae47a8" providerId="LiveId" clId="{6A66A8AE-5353-43ED-AB2E-237C6A7C2E54}" dt="2021-01-23T15:15:01.069" v="360" actId="478"/>
          <ac:spMkLst>
            <pc:docMk/>
            <pc:sldMk cId="1028609887" sldId="267"/>
            <ac:spMk id="11" creationId="{B7DB70AA-97A0-41D1-BF0E-726D21811CA5}"/>
          </ac:spMkLst>
        </pc:spChg>
        <pc:spChg chg="add mod">
          <ac:chgData name="Eric Glover" userId="47c2a8b81aae47a8" providerId="LiveId" clId="{6A66A8AE-5353-43ED-AB2E-237C6A7C2E54}" dt="2021-01-23T15:33:41.030" v="709" actId="1035"/>
          <ac:spMkLst>
            <pc:docMk/>
            <pc:sldMk cId="1028609887" sldId="267"/>
            <ac:spMk id="13" creationId="{FDDB266D-E95E-417D-8A47-5969A6192B57}"/>
          </ac:spMkLst>
        </pc:spChg>
        <pc:spChg chg="add mod">
          <ac:chgData name="Eric Glover" userId="47c2a8b81aae47a8" providerId="LiveId" clId="{6A66A8AE-5353-43ED-AB2E-237C6A7C2E54}" dt="2021-01-23T15:17:24.358" v="380"/>
          <ac:spMkLst>
            <pc:docMk/>
            <pc:sldMk cId="1028609887" sldId="267"/>
            <ac:spMk id="14" creationId="{CE85BBC0-93BE-4F7E-AEB1-2CD082B7C05B}"/>
          </ac:spMkLst>
        </pc:spChg>
        <pc:spChg chg="add mod">
          <ac:chgData name="Eric Glover" userId="47c2a8b81aae47a8" providerId="LiveId" clId="{6A66A8AE-5353-43ED-AB2E-237C6A7C2E54}" dt="2021-01-23T15:17:24.358" v="380"/>
          <ac:spMkLst>
            <pc:docMk/>
            <pc:sldMk cId="1028609887" sldId="267"/>
            <ac:spMk id="15" creationId="{3DF54676-E6B0-4992-930B-4F5A4A302BC2}"/>
          </ac:spMkLst>
        </pc:spChg>
        <pc:picChg chg="mod">
          <ac:chgData name="Eric Glover" userId="47c2a8b81aae47a8" providerId="LiveId" clId="{6A66A8AE-5353-43ED-AB2E-237C6A7C2E54}" dt="2021-01-23T15:32:31.707" v="645" actId="1440"/>
          <ac:picMkLst>
            <pc:docMk/>
            <pc:sldMk cId="1028609887" sldId="267"/>
            <ac:picMk id="5" creationId="{6B4D8D55-FFD3-4326-8ED3-7EA778B9DE22}"/>
          </ac:picMkLst>
        </pc:picChg>
        <pc:picChg chg="add del mod ord">
          <ac:chgData name="Eric Glover" userId="47c2a8b81aae47a8" providerId="LiveId" clId="{6A66A8AE-5353-43ED-AB2E-237C6A7C2E54}" dt="2021-01-23T15:14:39.058" v="354" actId="478"/>
          <ac:picMkLst>
            <pc:docMk/>
            <pc:sldMk cId="1028609887" sldId="267"/>
            <ac:picMk id="12" creationId="{361C1CFD-CC30-4EF8-90AA-B57034C648BE}"/>
          </ac:picMkLst>
        </pc:picChg>
      </pc:sldChg>
      <pc:sldChg chg="addSp delSp modSp add mod ord">
        <pc:chgData name="Eric Glover" userId="47c2a8b81aae47a8" providerId="LiveId" clId="{6A66A8AE-5353-43ED-AB2E-237C6A7C2E54}" dt="2021-01-23T21:18:16.787" v="4422" actId="115"/>
        <pc:sldMkLst>
          <pc:docMk/>
          <pc:sldMk cId="531854497" sldId="268"/>
        </pc:sldMkLst>
        <pc:spChg chg="del mod">
          <ac:chgData name="Eric Glover" userId="47c2a8b81aae47a8" providerId="LiveId" clId="{6A66A8AE-5353-43ED-AB2E-237C6A7C2E54}" dt="2021-01-23T15:29:07.546" v="592" actId="478"/>
          <ac:spMkLst>
            <pc:docMk/>
            <pc:sldMk cId="531854497" sldId="268"/>
            <ac:spMk id="2" creationId="{4FAB6B73-D849-452E-BEC1-41FB109BB95C}"/>
          </ac:spMkLst>
        </pc:spChg>
        <pc:spChg chg="mod">
          <ac:chgData name="Eric Glover" userId="47c2a8b81aae47a8" providerId="LiveId" clId="{6A66A8AE-5353-43ED-AB2E-237C6A7C2E54}" dt="2021-01-23T21:18:16.787" v="4422" actId="115"/>
          <ac:spMkLst>
            <pc:docMk/>
            <pc:sldMk cId="531854497" sldId="268"/>
            <ac:spMk id="3" creationId="{1D9F6A2A-F811-4F71-A9B7-39B59322B01D}"/>
          </ac:spMkLst>
        </pc:spChg>
        <pc:spChg chg="add del mod">
          <ac:chgData name="Eric Glover" userId="47c2a8b81aae47a8" providerId="LiveId" clId="{6A66A8AE-5353-43ED-AB2E-237C6A7C2E54}" dt="2021-01-23T21:17:36.916" v="4412" actId="478"/>
          <ac:spMkLst>
            <pc:docMk/>
            <pc:sldMk cId="531854497" sldId="268"/>
            <ac:spMk id="4" creationId="{29C0352A-D615-479E-AC7A-2082F9436453}"/>
          </ac:spMkLst>
        </pc:spChg>
        <pc:spChg chg="add mod">
          <ac:chgData name="Eric Glover" userId="47c2a8b81aae47a8" providerId="LiveId" clId="{6A66A8AE-5353-43ED-AB2E-237C6A7C2E54}" dt="2021-01-23T21:17:58.845" v="4421" actId="20577"/>
          <ac:spMkLst>
            <pc:docMk/>
            <pc:sldMk cId="531854497" sldId="268"/>
            <ac:spMk id="9" creationId="{9B0B8260-B153-40FC-A214-9947F5E21039}"/>
          </ac:spMkLst>
        </pc:spChg>
        <pc:spChg chg="del">
          <ac:chgData name="Eric Glover" userId="47c2a8b81aae47a8" providerId="LiveId" clId="{6A66A8AE-5353-43ED-AB2E-237C6A7C2E54}" dt="2021-01-23T15:27:19.425" v="553" actId="478"/>
          <ac:spMkLst>
            <pc:docMk/>
            <pc:sldMk cId="531854497" sldId="268"/>
            <ac:spMk id="9" creationId="{CBE01FB7-7939-4FAC-B6D4-0F8FC3D26A0D}"/>
          </ac:spMkLst>
        </pc:spChg>
        <pc:spChg chg="del">
          <ac:chgData name="Eric Glover" userId="47c2a8b81aae47a8" providerId="LiveId" clId="{6A66A8AE-5353-43ED-AB2E-237C6A7C2E54}" dt="2021-01-23T15:27:21.360" v="554" actId="478"/>
          <ac:spMkLst>
            <pc:docMk/>
            <pc:sldMk cId="531854497" sldId="268"/>
            <ac:spMk id="10" creationId="{D19C59CF-1755-4737-9501-21A0472C6EEB}"/>
          </ac:spMkLst>
        </pc:spChg>
        <pc:picChg chg="mod">
          <ac:chgData name="Eric Glover" userId="47c2a8b81aae47a8" providerId="LiveId" clId="{6A66A8AE-5353-43ED-AB2E-237C6A7C2E54}" dt="2021-01-23T17:10:41.469" v="4337" actId="1440"/>
          <ac:picMkLst>
            <pc:docMk/>
            <pc:sldMk cId="531854497" sldId="268"/>
            <ac:picMk id="5" creationId="{6B4D8D55-FFD3-4326-8ED3-7EA778B9DE22}"/>
          </ac:picMkLst>
        </pc:picChg>
      </pc:sldChg>
      <pc:sldChg chg="addSp delSp modSp add mod ord modAnim">
        <pc:chgData name="Eric Glover" userId="47c2a8b81aae47a8" providerId="LiveId" clId="{6A66A8AE-5353-43ED-AB2E-237C6A7C2E54}" dt="2021-01-23T17:11:06.196" v="4340" actId="1440"/>
        <pc:sldMkLst>
          <pc:docMk/>
          <pc:sldMk cId="2167666221" sldId="269"/>
        </pc:sldMkLst>
        <pc:spChg chg="mod">
          <ac:chgData name="Eric Glover" userId="47c2a8b81aae47a8" providerId="LiveId" clId="{6A66A8AE-5353-43ED-AB2E-237C6A7C2E54}" dt="2021-01-23T16:04:27.777" v="1611" actId="1036"/>
          <ac:spMkLst>
            <pc:docMk/>
            <pc:sldMk cId="2167666221" sldId="269"/>
            <ac:spMk id="2" creationId="{4FAB6B73-D849-452E-BEC1-41FB109BB95C}"/>
          </ac:spMkLst>
        </pc:spChg>
        <pc:spChg chg="mod">
          <ac:chgData name="Eric Glover" userId="47c2a8b81aae47a8" providerId="LiveId" clId="{6A66A8AE-5353-43ED-AB2E-237C6A7C2E54}" dt="2021-01-23T16:07:09.850" v="1688" actId="1036"/>
          <ac:spMkLst>
            <pc:docMk/>
            <pc:sldMk cId="2167666221" sldId="269"/>
            <ac:spMk id="9" creationId="{CBE01FB7-7939-4FAC-B6D4-0F8FC3D26A0D}"/>
          </ac:spMkLst>
        </pc:spChg>
        <pc:spChg chg="add del mod">
          <ac:chgData name="Eric Glover" userId="47c2a8b81aae47a8" providerId="LiveId" clId="{6A66A8AE-5353-43ED-AB2E-237C6A7C2E54}" dt="2021-01-23T16:12:43.690" v="2078" actId="21"/>
          <ac:spMkLst>
            <pc:docMk/>
            <pc:sldMk cId="2167666221" sldId="269"/>
            <ac:spMk id="10" creationId="{D4AD9F41-E59B-495C-9532-E8590950ECEB}"/>
          </ac:spMkLst>
        </pc:spChg>
        <pc:spChg chg="add mod">
          <ac:chgData name="Eric Glover" userId="47c2a8b81aae47a8" providerId="LiveId" clId="{6A66A8AE-5353-43ED-AB2E-237C6A7C2E54}" dt="2021-01-23T17:07:23.256" v="4303" actId="2711"/>
          <ac:spMkLst>
            <pc:docMk/>
            <pc:sldMk cId="2167666221" sldId="269"/>
            <ac:spMk id="11" creationId="{B3FBF0B6-695D-4620-AA0A-2DB1E219BE62}"/>
          </ac:spMkLst>
        </pc:spChg>
        <pc:spChg chg="del mod">
          <ac:chgData name="Eric Glover" userId="47c2a8b81aae47a8" providerId="LiveId" clId="{6A66A8AE-5353-43ED-AB2E-237C6A7C2E54}" dt="2021-01-23T16:12:43.690" v="2078" actId="21"/>
          <ac:spMkLst>
            <pc:docMk/>
            <pc:sldMk cId="2167666221" sldId="269"/>
            <ac:spMk id="12" creationId="{3B8ADDA4-85EA-4F2F-9714-06A1D079C48C}"/>
          </ac:spMkLst>
        </pc:spChg>
        <pc:spChg chg="add mod">
          <ac:chgData name="Eric Glover" userId="47c2a8b81aae47a8" providerId="LiveId" clId="{6A66A8AE-5353-43ED-AB2E-237C6A7C2E54}" dt="2021-01-23T16:12:55.336" v="2084" actId="1038"/>
          <ac:spMkLst>
            <pc:docMk/>
            <pc:sldMk cId="2167666221" sldId="269"/>
            <ac:spMk id="13" creationId="{40FD9ADC-2A45-4AA3-9FDC-3D535322A4E7}"/>
          </ac:spMkLst>
        </pc:spChg>
        <pc:picChg chg="mod">
          <ac:chgData name="Eric Glover" userId="47c2a8b81aae47a8" providerId="LiveId" clId="{6A66A8AE-5353-43ED-AB2E-237C6A7C2E54}" dt="2021-01-23T17:11:06.196" v="4340" actId="1440"/>
          <ac:picMkLst>
            <pc:docMk/>
            <pc:sldMk cId="2167666221" sldId="269"/>
            <ac:picMk id="5" creationId="{6B4D8D55-FFD3-4326-8ED3-7EA778B9DE22}"/>
          </ac:picMkLst>
        </pc:picChg>
      </pc:sldChg>
      <pc:sldChg chg="addSp delSp modSp add mod delAnim modAnim">
        <pc:chgData name="Eric Glover" userId="47c2a8b81aae47a8" providerId="LiveId" clId="{6A66A8AE-5353-43ED-AB2E-237C6A7C2E54}" dt="2021-01-23T21:20:04.268" v="4466" actId="403"/>
        <pc:sldMkLst>
          <pc:docMk/>
          <pc:sldMk cId="2287402786" sldId="270"/>
        </pc:sldMkLst>
        <pc:spChg chg="mod">
          <ac:chgData name="Eric Glover" userId="47c2a8b81aae47a8" providerId="LiveId" clId="{6A66A8AE-5353-43ED-AB2E-237C6A7C2E54}" dt="2021-01-23T21:20:04.268" v="4466" actId="403"/>
          <ac:spMkLst>
            <pc:docMk/>
            <pc:sldMk cId="2287402786" sldId="270"/>
            <ac:spMk id="2" creationId="{4FAB6B73-D849-452E-BEC1-41FB109BB95C}"/>
          </ac:spMkLst>
        </pc:spChg>
        <pc:spChg chg="mod">
          <ac:chgData name="Eric Glover" userId="47c2a8b81aae47a8" providerId="LiveId" clId="{6A66A8AE-5353-43ED-AB2E-237C6A7C2E54}" dt="2021-01-23T17:04:21.453" v="4269" actId="20577"/>
          <ac:spMkLst>
            <pc:docMk/>
            <pc:sldMk cId="2287402786" sldId="270"/>
            <ac:spMk id="9" creationId="{CBE01FB7-7939-4FAC-B6D4-0F8FC3D26A0D}"/>
          </ac:spMkLst>
        </pc:spChg>
        <pc:spChg chg="add mod">
          <ac:chgData name="Eric Glover" userId="47c2a8b81aae47a8" providerId="LiveId" clId="{6A66A8AE-5353-43ED-AB2E-237C6A7C2E54}" dt="2021-01-23T17:05:53.476" v="4295" actId="6549"/>
          <ac:spMkLst>
            <pc:docMk/>
            <pc:sldMk cId="2287402786" sldId="270"/>
            <ac:spMk id="10" creationId="{3E001C8B-86B6-4184-8292-6ADE4CE4EE85}"/>
          </ac:spMkLst>
        </pc:spChg>
        <pc:spChg chg="del">
          <ac:chgData name="Eric Glover" userId="47c2a8b81aae47a8" providerId="LiveId" clId="{6A66A8AE-5353-43ED-AB2E-237C6A7C2E54}" dt="2021-01-23T16:00:37.718" v="1463" actId="478"/>
          <ac:spMkLst>
            <pc:docMk/>
            <pc:sldMk cId="2287402786" sldId="270"/>
            <ac:spMk id="12" creationId="{3B8ADDA4-85EA-4F2F-9714-06A1D079C48C}"/>
          </ac:spMkLst>
        </pc:spChg>
        <pc:picChg chg="mod">
          <ac:chgData name="Eric Glover" userId="47c2a8b81aae47a8" providerId="LiveId" clId="{6A66A8AE-5353-43ED-AB2E-237C6A7C2E54}" dt="2021-01-23T17:10:55.277" v="4339" actId="1440"/>
          <ac:picMkLst>
            <pc:docMk/>
            <pc:sldMk cId="2287402786" sldId="270"/>
            <ac:picMk id="5" creationId="{6B4D8D55-FFD3-4326-8ED3-7EA778B9DE22}"/>
          </ac:picMkLst>
        </pc:picChg>
      </pc:sldChg>
      <pc:sldChg chg="addSp delSp modSp add mod modAnim">
        <pc:chgData name="Eric Glover" userId="47c2a8b81aae47a8" providerId="LiveId" clId="{6A66A8AE-5353-43ED-AB2E-237C6A7C2E54}" dt="2021-01-23T17:10:28.683" v="4336" actId="1035"/>
        <pc:sldMkLst>
          <pc:docMk/>
          <pc:sldMk cId="3586391390" sldId="271"/>
        </pc:sldMkLst>
        <pc:spChg chg="mod">
          <ac:chgData name="Eric Glover" userId="47c2a8b81aae47a8" providerId="LiveId" clId="{6A66A8AE-5353-43ED-AB2E-237C6A7C2E54}" dt="2021-01-23T17:10:28.683" v="4336" actId="1035"/>
          <ac:spMkLst>
            <pc:docMk/>
            <pc:sldMk cId="3586391390" sldId="271"/>
            <ac:spMk id="2" creationId="{4FAB6B73-D849-452E-BEC1-41FB109BB95C}"/>
          </ac:spMkLst>
        </pc:spChg>
        <pc:spChg chg="mod">
          <ac:chgData name="Eric Glover" userId="47c2a8b81aae47a8" providerId="LiveId" clId="{6A66A8AE-5353-43ED-AB2E-237C6A7C2E54}" dt="2021-01-23T17:10:24.953" v="4335" actId="1035"/>
          <ac:spMkLst>
            <pc:docMk/>
            <pc:sldMk cId="3586391390" sldId="271"/>
            <ac:spMk id="9" creationId="{CBE01FB7-7939-4FAC-B6D4-0F8FC3D26A0D}"/>
          </ac:spMkLst>
        </pc:spChg>
        <pc:spChg chg="del">
          <ac:chgData name="Eric Glover" userId="47c2a8b81aae47a8" providerId="LiveId" clId="{6A66A8AE-5353-43ED-AB2E-237C6A7C2E54}" dt="2021-01-23T16:12:35.535" v="2076" actId="21"/>
          <ac:spMkLst>
            <pc:docMk/>
            <pc:sldMk cId="3586391390" sldId="271"/>
            <ac:spMk id="10" creationId="{D4AD9F41-E59B-495C-9532-E8590950ECEB}"/>
          </ac:spMkLst>
        </pc:spChg>
        <pc:spChg chg="add mod">
          <ac:chgData name="Eric Glover" userId="47c2a8b81aae47a8" providerId="LiveId" clId="{6A66A8AE-5353-43ED-AB2E-237C6A7C2E54}" dt="2021-01-23T17:10:24.953" v="4335" actId="1035"/>
          <ac:spMkLst>
            <pc:docMk/>
            <pc:sldMk cId="3586391390" sldId="271"/>
            <ac:spMk id="11" creationId="{D29D6802-C54A-47DE-A8B5-C58CE533BD4C}"/>
          </ac:spMkLst>
        </pc:spChg>
        <pc:spChg chg="del">
          <ac:chgData name="Eric Glover" userId="47c2a8b81aae47a8" providerId="LiveId" clId="{6A66A8AE-5353-43ED-AB2E-237C6A7C2E54}" dt="2021-01-23T16:12:35.535" v="2076" actId="21"/>
          <ac:spMkLst>
            <pc:docMk/>
            <pc:sldMk cId="3586391390" sldId="271"/>
            <ac:spMk id="12" creationId="{3B8ADDA4-85EA-4F2F-9714-06A1D079C48C}"/>
          </ac:spMkLst>
        </pc:spChg>
        <pc:spChg chg="add mod">
          <ac:chgData name="Eric Glover" userId="47c2a8b81aae47a8" providerId="LiveId" clId="{6A66A8AE-5353-43ED-AB2E-237C6A7C2E54}" dt="2021-01-23T17:10:24.953" v="4335" actId="1035"/>
          <ac:spMkLst>
            <pc:docMk/>
            <pc:sldMk cId="3586391390" sldId="271"/>
            <ac:spMk id="13" creationId="{21F927F8-6C78-4705-9A4F-D2C723AE212B}"/>
          </ac:spMkLst>
        </pc:spChg>
        <pc:picChg chg="mod">
          <ac:chgData name="Eric Glover" userId="47c2a8b81aae47a8" providerId="LiveId" clId="{6A66A8AE-5353-43ED-AB2E-237C6A7C2E54}" dt="2021-01-23T17:10:15.803" v="4334" actId="1440"/>
          <ac:picMkLst>
            <pc:docMk/>
            <pc:sldMk cId="3586391390" sldId="271"/>
            <ac:picMk id="5" creationId="{6B4D8D55-FFD3-4326-8ED3-7EA778B9DE22}"/>
          </ac:picMkLst>
        </pc:picChg>
      </pc:sldChg>
      <pc:sldChg chg="add del">
        <pc:chgData name="Eric Glover" userId="47c2a8b81aae47a8" providerId="LiveId" clId="{6A66A8AE-5353-43ED-AB2E-237C6A7C2E54}" dt="2021-01-23T16:15:01.822" v="2091" actId="47"/>
        <pc:sldMkLst>
          <pc:docMk/>
          <pc:sldMk cId="2488004740" sldId="272"/>
        </pc:sldMkLst>
      </pc:sldChg>
      <pc:sldChg chg="delSp modSp add mod ord delAnim">
        <pc:chgData name="Eric Glover" userId="47c2a8b81aae47a8" providerId="LiveId" clId="{6A66A8AE-5353-43ED-AB2E-237C6A7C2E54}" dt="2021-01-23T21:16:44.057" v="4398" actId="1036"/>
        <pc:sldMkLst>
          <pc:docMk/>
          <pc:sldMk cId="3857169442" sldId="273"/>
        </pc:sldMkLst>
        <pc:spChg chg="mod">
          <ac:chgData name="Eric Glover" userId="47c2a8b81aae47a8" providerId="LiveId" clId="{6A66A8AE-5353-43ED-AB2E-237C6A7C2E54}" dt="2021-01-23T21:16:39.233" v="4396" actId="403"/>
          <ac:spMkLst>
            <pc:docMk/>
            <pc:sldMk cId="3857169442" sldId="273"/>
            <ac:spMk id="2" creationId="{4FAB6B73-D849-452E-BEC1-41FB109BB95C}"/>
          </ac:spMkLst>
        </pc:spChg>
        <pc:spChg chg="mod">
          <ac:chgData name="Eric Glover" userId="47c2a8b81aae47a8" providerId="LiveId" clId="{6A66A8AE-5353-43ED-AB2E-237C6A7C2E54}" dt="2021-01-23T21:16:44.057" v="4398" actId="1036"/>
          <ac:spMkLst>
            <pc:docMk/>
            <pc:sldMk cId="3857169442" sldId="273"/>
            <ac:spMk id="9" creationId="{CBE01FB7-7939-4FAC-B6D4-0F8FC3D26A0D}"/>
          </ac:spMkLst>
        </pc:spChg>
        <pc:spChg chg="del">
          <ac:chgData name="Eric Glover" userId="47c2a8b81aae47a8" providerId="LiveId" clId="{6A66A8AE-5353-43ED-AB2E-237C6A7C2E54}" dt="2021-01-23T16:15:59.796" v="2114" actId="478"/>
          <ac:spMkLst>
            <pc:docMk/>
            <pc:sldMk cId="3857169442" sldId="273"/>
            <ac:spMk id="10" creationId="{3E001C8B-86B6-4184-8292-6ADE4CE4EE85}"/>
          </ac:spMkLst>
        </pc:spChg>
        <pc:picChg chg="mod">
          <ac:chgData name="Eric Glover" userId="47c2a8b81aae47a8" providerId="LiveId" clId="{6A66A8AE-5353-43ED-AB2E-237C6A7C2E54}" dt="2021-01-23T17:11:19.944" v="4341" actId="1440"/>
          <ac:picMkLst>
            <pc:docMk/>
            <pc:sldMk cId="3857169442" sldId="273"/>
            <ac:picMk id="5" creationId="{6B4D8D55-FFD3-4326-8ED3-7EA778B9DE22}"/>
          </ac:picMkLst>
        </pc:picChg>
      </pc:sldChg>
      <pc:sldChg chg="addSp delSp modSp add mod modAnim">
        <pc:chgData name="Eric Glover" userId="47c2a8b81aae47a8" providerId="LiveId" clId="{6A66A8AE-5353-43ED-AB2E-237C6A7C2E54}" dt="2021-01-23T21:24:05.543" v="4474" actId="20577"/>
        <pc:sldMkLst>
          <pc:docMk/>
          <pc:sldMk cId="2346238524" sldId="274"/>
        </pc:sldMkLst>
        <pc:spChg chg="del">
          <ac:chgData name="Eric Glover" userId="47c2a8b81aae47a8" providerId="LiveId" clId="{6A66A8AE-5353-43ED-AB2E-237C6A7C2E54}" dt="2021-01-23T16:22:23.380" v="2164" actId="478"/>
          <ac:spMkLst>
            <pc:docMk/>
            <pc:sldMk cId="2346238524" sldId="274"/>
            <ac:spMk id="2" creationId="{4FAB6B73-D849-452E-BEC1-41FB109BB95C}"/>
          </ac:spMkLst>
        </pc:spChg>
        <pc:spChg chg="add del mod">
          <ac:chgData name="Eric Glover" userId="47c2a8b81aae47a8" providerId="LiveId" clId="{6A66A8AE-5353-43ED-AB2E-237C6A7C2E54}" dt="2021-01-23T16:22:28.753" v="2165" actId="478"/>
          <ac:spMkLst>
            <pc:docMk/>
            <pc:sldMk cId="2346238524" sldId="274"/>
            <ac:spMk id="3" creationId="{EC07718A-037D-40E2-9250-E1C6DF70A1F4}"/>
          </ac:spMkLst>
        </pc:spChg>
        <pc:spChg chg="del">
          <ac:chgData name="Eric Glover" userId="47c2a8b81aae47a8" providerId="LiveId" clId="{6A66A8AE-5353-43ED-AB2E-237C6A7C2E54}" dt="2021-01-23T16:19:04.387" v="2155" actId="478"/>
          <ac:spMkLst>
            <pc:docMk/>
            <pc:sldMk cId="2346238524" sldId="274"/>
            <ac:spMk id="9" creationId="{CBE01FB7-7939-4FAC-B6D4-0F8FC3D26A0D}"/>
          </ac:spMkLst>
        </pc:spChg>
        <pc:spChg chg="add mod">
          <ac:chgData name="Eric Glover" userId="47c2a8b81aae47a8" providerId="LiveId" clId="{6A66A8AE-5353-43ED-AB2E-237C6A7C2E54}" dt="2021-01-23T21:24:05.543" v="4474" actId="20577"/>
          <ac:spMkLst>
            <pc:docMk/>
            <pc:sldMk cId="2346238524" sldId="274"/>
            <ac:spMk id="10" creationId="{0EAF0ECE-A3FE-464B-8BA5-E48A0B356AC3}"/>
          </ac:spMkLst>
        </pc:spChg>
        <pc:spChg chg="add mod">
          <ac:chgData name="Eric Glover" userId="47c2a8b81aae47a8" providerId="LiveId" clId="{6A66A8AE-5353-43ED-AB2E-237C6A7C2E54}" dt="2021-01-23T16:41:22.821" v="3227" actId="207"/>
          <ac:spMkLst>
            <pc:docMk/>
            <pc:sldMk cId="2346238524" sldId="274"/>
            <ac:spMk id="11" creationId="{CF4FB33C-3ED3-43C1-A747-B90E9862AFD8}"/>
          </ac:spMkLst>
        </pc:spChg>
        <pc:picChg chg="mod">
          <ac:chgData name="Eric Glover" userId="47c2a8b81aae47a8" providerId="LiveId" clId="{6A66A8AE-5353-43ED-AB2E-237C6A7C2E54}" dt="2021-01-23T17:12:05.964" v="4342" actId="1440"/>
          <ac:picMkLst>
            <pc:docMk/>
            <pc:sldMk cId="2346238524" sldId="274"/>
            <ac:picMk id="5" creationId="{6B4D8D55-FFD3-4326-8ED3-7EA778B9DE22}"/>
          </ac:picMkLst>
        </pc:picChg>
        <pc:picChg chg="add mod">
          <ac:chgData name="Eric Glover" userId="47c2a8b81aae47a8" providerId="LiveId" clId="{6A66A8AE-5353-43ED-AB2E-237C6A7C2E54}" dt="2021-01-23T16:26:55.846" v="2408" actId="14100"/>
          <ac:picMkLst>
            <pc:docMk/>
            <pc:sldMk cId="2346238524" sldId="274"/>
            <ac:picMk id="19458" creationId="{4841E524-86D1-440B-ACC0-6CCBBD8B6E3A}"/>
          </ac:picMkLst>
        </pc:picChg>
      </pc:sldChg>
      <pc:sldChg chg="new del">
        <pc:chgData name="Eric Glover" userId="47c2a8b81aae47a8" providerId="LiveId" clId="{6A66A8AE-5353-43ED-AB2E-237C6A7C2E54}" dt="2021-01-23T16:18:50.626" v="2153" actId="680"/>
        <pc:sldMkLst>
          <pc:docMk/>
          <pc:sldMk cId="3769790172" sldId="274"/>
        </pc:sldMkLst>
      </pc:sldChg>
      <pc:sldChg chg="addSp delSp modSp add mod modAnim">
        <pc:chgData name="Eric Glover" userId="47c2a8b81aae47a8" providerId="LiveId" clId="{6A66A8AE-5353-43ED-AB2E-237C6A7C2E54}" dt="2021-01-23T17:12:13.307" v="4343" actId="1440"/>
        <pc:sldMkLst>
          <pc:docMk/>
          <pc:sldMk cId="2628213608" sldId="275"/>
        </pc:sldMkLst>
        <pc:spChg chg="add del mod">
          <ac:chgData name="Eric Glover" userId="47c2a8b81aae47a8" providerId="LiveId" clId="{6A66A8AE-5353-43ED-AB2E-237C6A7C2E54}" dt="2021-01-23T16:40:47.653" v="3196" actId="478"/>
          <ac:spMkLst>
            <pc:docMk/>
            <pc:sldMk cId="2628213608" sldId="275"/>
            <ac:spMk id="2" creationId="{0362056A-52EC-49C3-92E2-5F9E57770EAC}"/>
          </ac:spMkLst>
        </pc:spChg>
        <pc:spChg chg="mod">
          <ac:chgData name="Eric Glover" userId="47c2a8b81aae47a8" providerId="LiveId" clId="{6A66A8AE-5353-43ED-AB2E-237C6A7C2E54}" dt="2021-01-23T16:41:54.602" v="3251" actId="1035"/>
          <ac:spMkLst>
            <pc:docMk/>
            <pc:sldMk cId="2628213608" sldId="275"/>
            <ac:spMk id="10" creationId="{0EAF0ECE-A3FE-464B-8BA5-E48A0B356AC3}"/>
          </ac:spMkLst>
        </pc:spChg>
        <pc:spChg chg="add mod">
          <ac:chgData name="Eric Glover" userId="47c2a8b81aae47a8" providerId="LiveId" clId="{6A66A8AE-5353-43ED-AB2E-237C6A7C2E54}" dt="2021-01-23T16:41:48.328" v="3248" actId="1035"/>
          <ac:spMkLst>
            <pc:docMk/>
            <pc:sldMk cId="2628213608" sldId="275"/>
            <ac:spMk id="11" creationId="{4249FFC7-64C8-4B3A-9981-7CE42B908B4D}"/>
          </ac:spMkLst>
        </pc:spChg>
        <pc:picChg chg="mod">
          <ac:chgData name="Eric Glover" userId="47c2a8b81aae47a8" providerId="LiveId" clId="{6A66A8AE-5353-43ED-AB2E-237C6A7C2E54}" dt="2021-01-23T17:12:13.307" v="4343" actId="1440"/>
          <ac:picMkLst>
            <pc:docMk/>
            <pc:sldMk cId="2628213608" sldId="275"/>
            <ac:picMk id="5" creationId="{6B4D8D55-FFD3-4326-8ED3-7EA778B9DE22}"/>
          </ac:picMkLst>
        </pc:picChg>
        <pc:picChg chg="del">
          <ac:chgData name="Eric Glover" userId="47c2a8b81aae47a8" providerId="LiveId" clId="{6A66A8AE-5353-43ED-AB2E-237C6A7C2E54}" dt="2021-01-23T16:32:05.497" v="2711" actId="478"/>
          <ac:picMkLst>
            <pc:docMk/>
            <pc:sldMk cId="2628213608" sldId="275"/>
            <ac:picMk id="19458" creationId="{4841E524-86D1-440B-ACC0-6CCBBD8B6E3A}"/>
          </ac:picMkLst>
        </pc:picChg>
        <pc:picChg chg="add mod">
          <ac:chgData name="Eric Glover" userId="47c2a8b81aae47a8" providerId="LiveId" clId="{6A66A8AE-5353-43ED-AB2E-237C6A7C2E54}" dt="2021-01-23T16:41:42.812" v="3243" actId="1035"/>
          <ac:picMkLst>
            <pc:docMk/>
            <pc:sldMk cId="2628213608" sldId="275"/>
            <ac:picMk id="22530" creationId="{82AA6561-76EA-4EEF-B062-6AE94590B4FF}"/>
          </ac:picMkLst>
        </pc:picChg>
      </pc:sldChg>
      <pc:sldChg chg="addSp delSp modSp add mod modAnim">
        <pc:chgData name="Eric Glover" userId="47c2a8b81aae47a8" providerId="LiveId" clId="{6A66A8AE-5353-43ED-AB2E-237C6A7C2E54}" dt="2021-01-23T17:12:36.556" v="4357" actId="1038"/>
        <pc:sldMkLst>
          <pc:docMk/>
          <pc:sldMk cId="1755764907" sldId="276"/>
        </pc:sldMkLst>
        <pc:spChg chg="del">
          <ac:chgData name="Eric Glover" userId="47c2a8b81aae47a8" providerId="LiveId" clId="{6A66A8AE-5353-43ED-AB2E-237C6A7C2E54}" dt="2021-01-23T16:42:30.108" v="3255" actId="478"/>
          <ac:spMkLst>
            <pc:docMk/>
            <pc:sldMk cId="1755764907" sldId="276"/>
            <ac:spMk id="8" creationId="{5ECCE284-A385-47C7-A746-3CA7B2AD3F4C}"/>
          </ac:spMkLst>
        </pc:spChg>
        <pc:spChg chg="add mod">
          <ac:chgData name="Eric Glover" userId="47c2a8b81aae47a8" providerId="LiveId" clId="{6A66A8AE-5353-43ED-AB2E-237C6A7C2E54}" dt="2021-01-23T16:44:13.999" v="3336" actId="164"/>
          <ac:spMkLst>
            <pc:docMk/>
            <pc:sldMk cId="1755764907" sldId="276"/>
            <ac:spMk id="9" creationId="{D5699AB0-55B2-4453-9814-795D519ED29B}"/>
          </ac:spMkLst>
        </pc:spChg>
        <pc:spChg chg="mod">
          <ac:chgData name="Eric Glover" userId="47c2a8b81aae47a8" providerId="LiveId" clId="{6A66A8AE-5353-43ED-AB2E-237C6A7C2E54}" dt="2021-01-23T17:12:36.556" v="4357" actId="1038"/>
          <ac:spMkLst>
            <pc:docMk/>
            <pc:sldMk cId="1755764907" sldId="276"/>
            <ac:spMk id="10" creationId="{0EAF0ECE-A3FE-464B-8BA5-E48A0B356AC3}"/>
          </ac:spMkLst>
        </pc:spChg>
        <pc:spChg chg="del">
          <ac:chgData name="Eric Glover" userId="47c2a8b81aae47a8" providerId="LiveId" clId="{6A66A8AE-5353-43ED-AB2E-237C6A7C2E54}" dt="2021-01-23T16:42:25.949" v="3254" actId="478"/>
          <ac:spMkLst>
            <pc:docMk/>
            <pc:sldMk cId="1755764907" sldId="276"/>
            <ac:spMk id="11" creationId="{4249FFC7-64C8-4B3A-9981-7CE42B908B4D}"/>
          </ac:spMkLst>
        </pc:spChg>
        <pc:spChg chg="add mod">
          <ac:chgData name="Eric Glover" userId="47c2a8b81aae47a8" providerId="LiveId" clId="{6A66A8AE-5353-43ED-AB2E-237C6A7C2E54}" dt="2021-01-23T16:44:13.999" v="3336" actId="164"/>
          <ac:spMkLst>
            <pc:docMk/>
            <pc:sldMk cId="1755764907" sldId="276"/>
            <ac:spMk id="12" creationId="{F68D70FC-8903-4F90-BD08-56318A308D74}"/>
          </ac:spMkLst>
        </pc:spChg>
        <pc:grpChg chg="add mod">
          <ac:chgData name="Eric Glover" userId="47c2a8b81aae47a8" providerId="LiveId" clId="{6A66A8AE-5353-43ED-AB2E-237C6A7C2E54}" dt="2021-01-23T17:12:27.474" v="4350" actId="1037"/>
          <ac:grpSpMkLst>
            <pc:docMk/>
            <pc:sldMk cId="1755764907" sldId="276"/>
            <ac:grpSpMk id="2" creationId="{B645240D-97D6-411D-869C-9432AFE813E7}"/>
          </ac:grpSpMkLst>
        </pc:grpChg>
        <pc:picChg chg="mod">
          <ac:chgData name="Eric Glover" userId="47c2a8b81aae47a8" providerId="LiveId" clId="{6A66A8AE-5353-43ED-AB2E-237C6A7C2E54}" dt="2021-01-23T17:12:18.157" v="4344" actId="1440"/>
          <ac:picMkLst>
            <pc:docMk/>
            <pc:sldMk cId="1755764907" sldId="276"/>
            <ac:picMk id="5" creationId="{6B4D8D55-FFD3-4326-8ED3-7EA778B9DE22}"/>
          </ac:picMkLst>
        </pc:picChg>
        <pc:picChg chg="del">
          <ac:chgData name="Eric Glover" userId="47c2a8b81aae47a8" providerId="LiveId" clId="{6A66A8AE-5353-43ED-AB2E-237C6A7C2E54}" dt="2021-01-23T16:42:23.719" v="3253" actId="478"/>
          <ac:picMkLst>
            <pc:docMk/>
            <pc:sldMk cId="1755764907" sldId="276"/>
            <ac:picMk id="22530" creationId="{82AA6561-76EA-4EEF-B062-6AE94590B4FF}"/>
          </ac:picMkLst>
        </pc:picChg>
      </pc:sldChg>
      <pc:sldChg chg="add ord">
        <pc:chgData name="Eric Glover" userId="47c2a8b81aae47a8" providerId="LiveId" clId="{6A66A8AE-5353-43ED-AB2E-237C6A7C2E54}" dt="2021-01-23T17:15:05.552" v="4364"/>
        <pc:sldMkLst>
          <pc:docMk/>
          <pc:sldMk cId="636380102" sldId="277"/>
        </pc:sldMkLst>
      </pc:sldChg>
      <pc:sldChg chg="add del setBg">
        <pc:chgData name="Eric Glover" userId="47c2a8b81aae47a8" providerId="LiveId" clId="{6A66A8AE-5353-43ED-AB2E-237C6A7C2E54}" dt="2021-01-23T17:14:59.834" v="4361"/>
        <pc:sldMkLst>
          <pc:docMk/>
          <pc:sldMk cId="1941370726" sldId="277"/>
        </pc:sldMkLst>
      </pc:sldChg>
      <pc:sldChg chg="modSp add mod ord">
        <pc:chgData name="Eric Glover" userId="47c2a8b81aae47a8" providerId="LiveId" clId="{6A66A8AE-5353-43ED-AB2E-237C6A7C2E54}" dt="2021-01-23T21:14:41.247" v="4374" actId="14838"/>
        <pc:sldMkLst>
          <pc:docMk/>
          <pc:sldMk cId="2734742907" sldId="278"/>
        </pc:sldMkLst>
        <pc:spChg chg="mod">
          <ac:chgData name="Eric Glover" userId="47c2a8b81aae47a8" providerId="LiveId" clId="{6A66A8AE-5353-43ED-AB2E-237C6A7C2E54}" dt="2021-01-23T21:14:41.247" v="4374" actId="14838"/>
          <ac:spMkLst>
            <pc:docMk/>
            <pc:sldMk cId="2734742907" sldId="278"/>
            <ac:spMk id="9" creationId="{C3834F2E-9BE3-4B4E-889C-8A01A0BC7E66}"/>
          </ac:spMkLst>
        </pc:spChg>
      </pc:sldChg>
      <pc:sldChg chg="addSp delSp modSp add mod modAnim">
        <pc:chgData name="Eric Glover" userId="47c2a8b81aae47a8" providerId="LiveId" clId="{6A66A8AE-5353-43ED-AB2E-237C6A7C2E54}" dt="2021-01-23T21:41:14.203" v="4895"/>
        <pc:sldMkLst>
          <pc:docMk/>
          <pc:sldMk cId="1673163536" sldId="279"/>
        </pc:sldMkLst>
        <pc:spChg chg="add del mod">
          <ac:chgData name="Eric Glover" userId="47c2a8b81aae47a8" providerId="LiveId" clId="{6A66A8AE-5353-43ED-AB2E-237C6A7C2E54}" dt="2021-01-23T21:26:05.590" v="4483" actId="478"/>
          <ac:spMkLst>
            <pc:docMk/>
            <pc:sldMk cId="1673163536" sldId="279"/>
            <ac:spMk id="4" creationId="{227102BD-FB39-422B-BE73-0B2DAFF85618}"/>
          </ac:spMkLst>
        </pc:spChg>
        <pc:spChg chg="add del mod">
          <ac:chgData name="Eric Glover" userId="47c2a8b81aae47a8" providerId="LiveId" clId="{6A66A8AE-5353-43ED-AB2E-237C6A7C2E54}" dt="2021-01-23T21:34:32.534" v="4744" actId="478"/>
          <ac:spMkLst>
            <pc:docMk/>
            <pc:sldMk cId="1673163536" sldId="279"/>
            <ac:spMk id="9" creationId="{A685C899-6A32-4368-956A-9EEE395F1FBC}"/>
          </ac:spMkLst>
        </pc:spChg>
        <pc:spChg chg="del mod">
          <ac:chgData name="Eric Glover" userId="47c2a8b81aae47a8" providerId="LiveId" clId="{6A66A8AE-5353-43ED-AB2E-237C6A7C2E54}" dt="2021-01-23T21:26:01.273" v="4482" actId="478"/>
          <ac:spMkLst>
            <pc:docMk/>
            <pc:sldMk cId="1673163536" sldId="279"/>
            <ac:spMk id="10" creationId="{0EAF0ECE-A3FE-464B-8BA5-E48A0B356AC3}"/>
          </ac:spMkLst>
        </pc:spChg>
        <pc:spChg chg="del mod">
          <ac:chgData name="Eric Glover" userId="47c2a8b81aae47a8" providerId="LiveId" clId="{6A66A8AE-5353-43ED-AB2E-237C6A7C2E54}" dt="2021-01-23T21:36:05.209" v="4787" actId="478"/>
          <ac:spMkLst>
            <pc:docMk/>
            <pc:sldMk cId="1673163536" sldId="279"/>
            <ac:spMk id="11" creationId="{4249FFC7-64C8-4B3A-9981-7CE42B908B4D}"/>
          </ac:spMkLst>
        </pc:spChg>
        <pc:spChg chg="add del mod">
          <ac:chgData name="Eric Glover" userId="47c2a8b81aae47a8" providerId="LiveId" clId="{6A66A8AE-5353-43ED-AB2E-237C6A7C2E54}" dt="2021-01-23T21:26:40.300" v="4495" actId="478"/>
          <ac:spMkLst>
            <pc:docMk/>
            <pc:sldMk cId="1673163536" sldId="279"/>
            <ac:spMk id="12" creationId="{B0A24E75-3409-4381-8AFF-0C34FBA08AB5}"/>
          </ac:spMkLst>
        </pc:spChg>
        <pc:spChg chg="add del mod">
          <ac:chgData name="Eric Glover" userId="47c2a8b81aae47a8" providerId="LiveId" clId="{6A66A8AE-5353-43ED-AB2E-237C6A7C2E54}" dt="2021-01-23T21:34:31.562" v="4743" actId="478"/>
          <ac:spMkLst>
            <pc:docMk/>
            <pc:sldMk cId="1673163536" sldId="279"/>
            <ac:spMk id="13" creationId="{B8A16B0C-A7CB-4636-9353-0C5E8F00937E}"/>
          </ac:spMkLst>
        </pc:spChg>
        <pc:spChg chg="add mod">
          <ac:chgData name="Eric Glover" userId="47c2a8b81aae47a8" providerId="LiveId" clId="{6A66A8AE-5353-43ED-AB2E-237C6A7C2E54}" dt="2021-01-23T21:38:59.905" v="4893" actId="1036"/>
          <ac:spMkLst>
            <pc:docMk/>
            <pc:sldMk cId="1673163536" sldId="279"/>
            <ac:spMk id="16" creationId="{0CAECB54-CBCA-4E53-87B6-EFA88C0C2C18}"/>
          </ac:spMkLst>
        </pc:spChg>
        <pc:spChg chg="add mod">
          <ac:chgData name="Eric Glover" userId="47c2a8b81aae47a8" providerId="LiveId" clId="{6A66A8AE-5353-43ED-AB2E-237C6A7C2E54}" dt="2021-01-23T21:38:51.563" v="4887" actId="1036"/>
          <ac:spMkLst>
            <pc:docMk/>
            <pc:sldMk cId="1673163536" sldId="279"/>
            <ac:spMk id="18" creationId="{DD2D1F7D-26C3-4D57-BD54-137666E3A61D}"/>
          </ac:spMkLst>
        </pc:spChg>
        <pc:spChg chg="add mod">
          <ac:chgData name="Eric Glover" userId="47c2a8b81aae47a8" providerId="LiveId" clId="{6A66A8AE-5353-43ED-AB2E-237C6A7C2E54}" dt="2021-01-23T21:38:51.563" v="4887" actId="1036"/>
          <ac:spMkLst>
            <pc:docMk/>
            <pc:sldMk cId="1673163536" sldId="279"/>
            <ac:spMk id="19" creationId="{AA866DC5-400D-4EEB-8403-809788349C28}"/>
          </ac:spMkLst>
        </pc:spChg>
        <pc:spChg chg="add del mod">
          <ac:chgData name="Eric Glover" userId="47c2a8b81aae47a8" providerId="LiveId" clId="{6A66A8AE-5353-43ED-AB2E-237C6A7C2E54}" dt="2021-01-23T21:36:40.925" v="4827" actId="478"/>
          <ac:spMkLst>
            <pc:docMk/>
            <pc:sldMk cId="1673163536" sldId="279"/>
            <ac:spMk id="20" creationId="{0ECDF59E-A5F2-4F8E-BA17-B0B0BA7837BF}"/>
          </ac:spMkLst>
        </pc:spChg>
        <pc:picChg chg="add del mod ord">
          <ac:chgData name="Eric Glover" userId="47c2a8b81aae47a8" providerId="LiveId" clId="{6A66A8AE-5353-43ED-AB2E-237C6A7C2E54}" dt="2021-01-23T21:34:28.277" v="4741" actId="478"/>
          <ac:picMkLst>
            <pc:docMk/>
            <pc:sldMk cId="1673163536" sldId="279"/>
            <ac:picMk id="3" creationId="{E4667B82-4703-4C77-9834-4DE43A1C5669}"/>
          </ac:picMkLst>
        </pc:picChg>
        <pc:picChg chg="mod ord">
          <ac:chgData name="Eric Glover" userId="47c2a8b81aae47a8" providerId="LiveId" clId="{6A66A8AE-5353-43ED-AB2E-237C6A7C2E54}" dt="2021-01-23T21:35:53.494" v="4782" actId="1036"/>
          <ac:picMkLst>
            <pc:docMk/>
            <pc:sldMk cId="1673163536" sldId="279"/>
            <ac:picMk id="5" creationId="{6B4D8D55-FFD3-4326-8ED3-7EA778B9DE22}"/>
          </ac:picMkLst>
        </pc:picChg>
        <pc:picChg chg="del">
          <ac:chgData name="Eric Glover" userId="47c2a8b81aae47a8" providerId="LiveId" clId="{6A66A8AE-5353-43ED-AB2E-237C6A7C2E54}" dt="2021-01-23T21:25:27.140" v="4476" actId="478"/>
          <ac:picMkLst>
            <pc:docMk/>
            <pc:sldMk cId="1673163536" sldId="279"/>
            <ac:picMk id="22530" creationId="{82AA6561-76EA-4EEF-B062-6AE94590B4FF}"/>
          </ac:picMkLst>
        </pc:picChg>
        <pc:cxnChg chg="add del mod">
          <ac:chgData name="Eric Glover" userId="47c2a8b81aae47a8" providerId="LiveId" clId="{6A66A8AE-5353-43ED-AB2E-237C6A7C2E54}" dt="2021-01-23T21:34:29.502" v="4742" actId="478"/>
          <ac:cxnSpMkLst>
            <pc:docMk/>
            <pc:sldMk cId="1673163536" sldId="279"/>
            <ac:cxnSpMk id="15" creationId="{559A2CC8-EAD0-4C7F-8E47-6C44654E6D4F}"/>
          </ac:cxnSpMkLst>
        </pc:cxnChg>
      </pc:sldChg>
      <pc:sldChg chg="delSp modSp add mod ord modAnim">
        <pc:chgData name="Eric Glover" userId="47c2a8b81aae47a8" providerId="LiveId" clId="{6A66A8AE-5353-43ED-AB2E-237C6A7C2E54}" dt="2021-01-23T21:44:06.919" v="4933" actId="6549"/>
        <pc:sldMkLst>
          <pc:docMk/>
          <pc:sldMk cId="3818075404" sldId="280"/>
        </pc:sldMkLst>
        <pc:spChg chg="mod">
          <ac:chgData name="Eric Glover" userId="47c2a8b81aae47a8" providerId="LiveId" clId="{6A66A8AE-5353-43ED-AB2E-237C6A7C2E54}" dt="2021-01-23T21:44:06.919" v="4933" actId="6549"/>
          <ac:spMkLst>
            <pc:docMk/>
            <pc:sldMk cId="3818075404" sldId="280"/>
            <ac:spMk id="9" creationId="{A685C899-6A32-4368-956A-9EEE395F1FBC}"/>
          </ac:spMkLst>
        </pc:spChg>
        <pc:spChg chg="del">
          <ac:chgData name="Eric Glover" userId="47c2a8b81aae47a8" providerId="LiveId" clId="{6A66A8AE-5353-43ED-AB2E-237C6A7C2E54}" dt="2021-01-23T21:33:54.296" v="4727" actId="21"/>
          <ac:spMkLst>
            <pc:docMk/>
            <pc:sldMk cId="3818075404" sldId="280"/>
            <ac:spMk id="16" creationId="{0CAECB54-CBCA-4E53-87B6-EFA88C0C2C18}"/>
          </ac:spMkLst>
        </pc:spChg>
        <pc:cxnChg chg="mod">
          <ac:chgData name="Eric Glover" userId="47c2a8b81aae47a8" providerId="LiveId" clId="{6A66A8AE-5353-43ED-AB2E-237C6A7C2E54}" dt="2021-01-23T21:34:13.920" v="4738" actId="1076"/>
          <ac:cxnSpMkLst>
            <pc:docMk/>
            <pc:sldMk cId="3818075404" sldId="280"/>
            <ac:cxnSpMk id="15" creationId="{559A2CC8-EAD0-4C7F-8E47-6C44654E6D4F}"/>
          </ac:cxnSpMkLst>
        </pc:cxnChg>
      </pc:sldChg>
      <pc:sldChg chg="addSp delSp modSp new del mod setBg">
        <pc:chgData name="Eric Glover" userId="47c2a8b81aae47a8" providerId="LiveId" clId="{6A66A8AE-5353-43ED-AB2E-237C6A7C2E54}" dt="2021-01-30T13:16:02.254" v="5172" actId="47"/>
        <pc:sldMkLst>
          <pc:docMk/>
          <pc:sldMk cId="2822283607" sldId="281"/>
        </pc:sldMkLst>
        <pc:spChg chg="add mod">
          <ac:chgData name="Eric Glover" userId="47c2a8b81aae47a8" providerId="LiveId" clId="{6A66A8AE-5353-43ED-AB2E-237C6A7C2E54}" dt="2021-01-30T13:08:42.128" v="5047" actId="1036"/>
          <ac:spMkLst>
            <pc:docMk/>
            <pc:sldMk cId="2822283607" sldId="281"/>
            <ac:spMk id="2" creationId="{8BD15715-BD4D-44C4-BF2D-11A9105F0F5C}"/>
          </ac:spMkLst>
        </pc:spChg>
        <pc:spChg chg="add del mod">
          <ac:chgData name="Eric Glover" userId="47c2a8b81aae47a8" providerId="LiveId" clId="{6A66A8AE-5353-43ED-AB2E-237C6A7C2E54}" dt="2021-01-30T13:06:03.440" v="4971"/>
          <ac:spMkLst>
            <pc:docMk/>
            <pc:sldMk cId="2822283607" sldId="281"/>
            <ac:spMk id="3" creationId="{EFCDF908-D1EC-41C6-8425-52BB8B111FA5}"/>
          </ac:spMkLst>
        </pc:spChg>
        <pc:spChg chg="add mod">
          <ac:chgData name="Eric Glover" userId="47c2a8b81aae47a8" providerId="LiveId" clId="{6A66A8AE-5353-43ED-AB2E-237C6A7C2E54}" dt="2021-01-30T13:08:42.128" v="5047" actId="1036"/>
          <ac:spMkLst>
            <pc:docMk/>
            <pc:sldMk cId="2822283607" sldId="281"/>
            <ac:spMk id="4" creationId="{4C2E7AA1-64B7-47AD-AA29-AA19D2888632}"/>
          </ac:spMkLst>
        </pc:spChg>
      </pc:sldChg>
      <pc:sldChg chg="addSp modSp new mod">
        <pc:chgData name="Eric Glover" userId="47c2a8b81aae47a8" providerId="LiveId" clId="{6A66A8AE-5353-43ED-AB2E-237C6A7C2E54}" dt="2021-01-31T21:08:43.496" v="5213" actId="6549"/>
        <pc:sldMkLst>
          <pc:docMk/>
          <pc:sldMk cId="784587799" sldId="282"/>
        </pc:sldMkLst>
        <pc:spChg chg="add mod">
          <ac:chgData name="Eric Glover" userId="47c2a8b81aae47a8" providerId="LiveId" clId="{6A66A8AE-5353-43ED-AB2E-237C6A7C2E54}" dt="2021-01-30T13:17:45.285" v="5177" actId="403"/>
          <ac:spMkLst>
            <pc:docMk/>
            <pc:sldMk cId="784587799" sldId="282"/>
            <ac:spMk id="4" creationId="{3C86A67E-440B-48F4-99DB-A7D68B8A1544}"/>
          </ac:spMkLst>
        </pc:spChg>
        <pc:spChg chg="add mod">
          <ac:chgData name="Eric Glover" userId="47c2a8b81aae47a8" providerId="LiveId" clId="{6A66A8AE-5353-43ED-AB2E-237C6A7C2E54}" dt="2021-01-30T13:18:16.787" v="5179" actId="947"/>
          <ac:spMkLst>
            <pc:docMk/>
            <pc:sldMk cId="784587799" sldId="282"/>
            <ac:spMk id="5" creationId="{4DF6E862-2D08-4827-B115-A11A941EDEAA}"/>
          </ac:spMkLst>
        </pc:spChg>
        <pc:spChg chg="add mod">
          <ac:chgData name="Eric Glover" userId="47c2a8b81aae47a8" providerId="LiveId" clId="{6A66A8AE-5353-43ED-AB2E-237C6A7C2E54}" dt="2021-01-31T21:08:28.171" v="5183"/>
          <ac:spMkLst>
            <pc:docMk/>
            <pc:sldMk cId="784587799" sldId="282"/>
            <ac:spMk id="6" creationId="{37F6A992-C64E-4F2A-A155-D91BB4B52803}"/>
          </ac:spMkLst>
        </pc:spChg>
        <pc:spChg chg="add mod">
          <ac:chgData name="Eric Glover" userId="47c2a8b81aae47a8" providerId="LiveId" clId="{6A66A8AE-5353-43ED-AB2E-237C6A7C2E54}" dt="2021-01-31T21:08:43.496" v="5213" actId="6549"/>
          <ac:spMkLst>
            <pc:docMk/>
            <pc:sldMk cId="784587799" sldId="282"/>
            <ac:spMk id="8" creationId="{0F8EBE03-B286-4287-B002-80647113A07F}"/>
          </ac:spMkLst>
        </pc:spChg>
        <pc:picChg chg="add mod">
          <ac:chgData name="Eric Glover" userId="47c2a8b81aae47a8" providerId="LiveId" clId="{6A66A8AE-5353-43ED-AB2E-237C6A7C2E54}" dt="2021-01-30T13:12:37.072" v="5050" actId="27614"/>
          <ac:picMkLst>
            <pc:docMk/>
            <pc:sldMk cId="784587799" sldId="282"/>
            <ac:picMk id="3" creationId="{1CE6BAE9-6781-4CFA-AB08-0078C89DA3E6}"/>
          </ac:picMkLst>
        </pc:picChg>
        <pc:picChg chg="add mod">
          <ac:chgData name="Eric Glover" userId="47c2a8b81aae47a8" providerId="LiveId" clId="{6A66A8AE-5353-43ED-AB2E-237C6A7C2E54}" dt="2021-01-30T13:15:04.349" v="5159" actId="1038"/>
          <ac:picMkLst>
            <pc:docMk/>
            <pc:sldMk cId="784587799" sldId="282"/>
            <ac:picMk id="7" creationId="{3AA3B2C8-FE17-4F85-ACAB-1386942185F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1B32B1C-A330-4F9A-A097-96FB985D3EB4}"/>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C84F510A-E4E5-4C4D-9AD8-65FE2BF19389}"/>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FA4D64CD-8E63-41BA-BA51-8C81906C731C}"/>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A149009D-4988-4CD0-A6FA-9025D112668F}" type="slidenum">
              <a:rPr lang="en-US" altLang="en-US"/>
              <a:pPr>
                <a:defRPr/>
              </a:pPr>
              <a:t>‹#›</a:t>
            </a:fld>
            <a:endParaRPr lang="en-US" altLang="en-US" dirty="0"/>
          </a:p>
        </p:txBody>
      </p:sp>
    </p:spTree>
    <p:extLst>
      <p:ext uri="{BB962C8B-B14F-4D97-AF65-F5344CB8AC3E}">
        <p14:creationId xmlns:p14="http://schemas.microsoft.com/office/powerpoint/2010/main" val="181878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400D8C-21C9-40E2-890F-6BA96409030D}"/>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8166CA0F-7778-44E8-ACEC-74A966FE125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6EB2A6DB-8E67-4682-89C5-56581F00698A}"/>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DC1D9C6-9896-4882-800E-CAE0673EAD5E}" type="slidenum">
              <a:rPr lang="en-US" altLang="en-US"/>
              <a:pPr>
                <a:defRPr/>
              </a:pPr>
              <a:t>‹#›</a:t>
            </a:fld>
            <a:endParaRPr lang="en-US" altLang="en-US" dirty="0"/>
          </a:p>
        </p:txBody>
      </p:sp>
    </p:spTree>
    <p:extLst>
      <p:ext uri="{BB962C8B-B14F-4D97-AF65-F5344CB8AC3E}">
        <p14:creationId xmlns:p14="http://schemas.microsoft.com/office/powerpoint/2010/main" val="252259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21BA41-DB7B-45D9-BD16-990C35A3A2FE}"/>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FDC9E543-C90D-46F2-94B2-90ACE7443926}"/>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1040DA51-7E45-45DB-B27E-C046B88A9114}"/>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0DDD91A-B494-4041-9D33-BBB2988F4097}" type="slidenum">
              <a:rPr lang="en-US" altLang="en-US"/>
              <a:pPr>
                <a:defRPr/>
              </a:pPr>
              <a:t>‹#›</a:t>
            </a:fld>
            <a:endParaRPr lang="en-US" altLang="en-US" dirty="0"/>
          </a:p>
        </p:txBody>
      </p:sp>
    </p:spTree>
    <p:extLst>
      <p:ext uri="{BB962C8B-B14F-4D97-AF65-F5344CB8AC3E}">
        <p14:creationId xmlns:p14="http://schemas.microsoft.com/office/powerpoint/2010/main" val="173770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200" indent="-457200">
              <a:buFont typeface="Wingdings" panose="05000000000000000000" pitchFamily="2" charset="2"/>
              <a:buChar char="Ø"/>
              <a:defRPr/>
            </a:lvl1pPr>
            <a:lvl2pPr marL="914400" indent="-457200">
              <a:buFont typeface="Wingdings" panose="05000000000000000000" pitchFamily="2" charset="2"/>
              <a:buChar char="v"/>
              <a:defRPr/>
            </a:lvl2pPr>
            <a:lvl3pPr marL="1371600" indent="-4572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555CD9A-0F29-43A2-BA13-8E98688ECE9C}"/>
              </a:ext>
            </a:extLst>
          </p:cNvPr>
          <p:cNvSpPr>
            <a:spLocks noGrp="1" noChangeArrowheads="1"/>
          </p:cNvSpPr>
          <p:nvPr>
            <p:ph type="dt" sz="half" idx="10"/>
          </p:nvPr>
        </p:nvSpPr>
        <p:spPr>
          <a:xfrm>
            <a:off x="685800" y="6248400"/>
            <a:ext cx="1905000" cy="457200"/>
          </a:xfrm>
          <a:prstGeom prst="rect">
            <a:avLst/>
          </a:prstGeom>
          <a:ln/>
        </p:spPr>
        <p:txBody>
          <a:bodyPr/>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5" name="Rectangle 5">
            <a:extLst>
              <a:ext uri="{FF2B5EF4-FFF2-40B4-BE49-F238E27FC236}">
                <a16:creationId xmlns:a16="http://schemas.microsoft.com/office/drawing/2014/main" id="{6E79AF42-F482-4B57-A86D-F4B0B1AE92B6}"/>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FF018641-83BF-49B6-A031-0AF7EF58F3A1}"/>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sz="1200" b="1">
                <a:solidFill>
                  <a:schemeClr val="bg1"/>
                </a:solidFill>
                <a:latin typeface="+mn-lt"/>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91611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7B8BC863-FE19-4021-876E-D7D51060EF13}"/>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A86250E3-B12F-4026-A519-9EE1BEA0B768}"/>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DDCE0C15-728A-4C20-8999-FA1E8D273725}"/>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E3F80FB-928D-46A2-9F1C-831DF21D821C}" type="slidenum">
              <a:rPr lang="en-US" altLang="en-US"/>
              <a:pPr>
                <a:defRPr/>
              </a:pPr>
              <a:t>‹#›</a:t>
            </a:fld>
            <a:endParaRPr lang="en-US" altLang="en-US" dirty="0"/>
          </a:p>
        </p:txBody>
      </p:sp>
    </p:spTree>
    <p:extLst>
      <p:ext uri="{BB962C8B-B14F-4D97-AF65-F5344CB8AC3E}">
        <p14:creationId xmlns:p14="http://schemas.microsoft.com/office/powerpoint/2010/main" val="4204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14FDF89E-3DDA-4161-9016-A3639BA61E63}"/>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8" name="Rectangle 4">
            <a:extLst>
              <a:ext uri="{FF2B5EF4-FFF2-40B4-BE49-F238E27FC236}">
                <a16:creationId xmlns:a16="http://schemas.microsoft.com/office/drawing/2014/main" id="{89119AD6-EA7A-4B77-B00A-4708AAF1E692}"/>
              </a:ext>
            </a:extLst>
          </p:cNvPr>
          <p:cNvSpPr>
            <a:spLocks noGrp="1" noChangeArrowheads="1"/>
          </p:cNvSpPr>
          <p:nvPr>
            <p:ph type="dt" sz="half" idx="10"/>
          </p:nvPr>
        </p:nvSpPr>
        <p:spPr>
          <a:xfrm>
            <a:off x="685800" y="6248400"/>
            <a:ext cx="1905000" cy="457200"/>
          </a:xfrm>
          <a:ln/>
        </p:spPr>
        <p:txBody>
          <a:bodyPr/>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9" name="Rectangle 6">
            <a:extLst>
              <a:ext uri="{FF2B5EF4-FFF2-40B4-BE49-F238E27FC236}">
                <a16:creationId xmlns:a16="http://schemas.microsoft.com/office/drawing/2014/main" id="{1A40003C-BF41-4FEC-BCAD-426031F5CE36}"/>
              </a:ext>
            </a:extLst>
          </p:cNvPr>
          <p:cNvSpPr>
            <a:spLocks noGrp="1" noChangeArrowheads="1"/>
          </p:cNvSpPr>
          <p:nvPr>
            <p:ph type="sldNum" sz="quarter" idx="12"/>
          </p:nvPr>
        </p:nvSpPr>
        <p:spPr>
          <a:xfrm>
            <a:off x="6553200" y="6248400"/>
            <a:ext cx="1905000" cy="457200"/>
          </a:xfrm>
          <a:ln/>
        </p:spPr>
        <p:txBody>
          <a:bodyPr/>
          <a:lstStyle>
            <a:lvl1pPr>
              <a:defRPr sz="1200" b="1">
                <a:solidFill>
                  <a:schemeClr val="bg1"/>
                </a:solidFill>
                <a:latin typeface="+mn-lt"/>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35115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AB6835B-1FFB-45D4-AD2A-0B2351C2EFA8}"/>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8" name="Rectangle 5">
            <a:extLst>
              <a:ext uri="{FF2B5EF4-FFF2-40B4-BE49-F238E27FC236}">
                <a16:creationId xmlns:a16="http://schemas.microsoft.com/office/drawing/2014/main" id="{DF2B7801-3559-4878-8545-50A15FD591A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a:extLst>
              <a:ext uri="{FF2B5EF4-FFF2-40B4-BE49-F238E27FC236}">
                <a16:creationId xmlns:a16="http://schemas.microsoft.com/office/drawing/2014/main" id="{69D083BB-D855-4405-AAA7-E941CE693BFB}"/>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D2F1F348-5451-4214-94CF-1C1301052634}" type="slidenum">
              <a:rPr lang="en-US" altLang="en-US"/>
              <a:pPr>
                <a:defRPr/>
              </a:pPr>
              <a:t>‹#›</a:t>
            </a:fld>
            <a:endParaRPr lang="en-US" altLang="en-US" dirty="0"/>
          </a:p>
        </p:txBody>
      </p:sp>
    </p:spTree>
    <p:extLst>
      <p:ext uri="{BB962C8B-B14F-4D97-AF65-F5344CB8AC3E}">
        <p14:creationId xmlns:p14="http://schemas.microsoft.com/office/powerpoint/2010/main" val="178883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a:extLst>
              <a:ext uri="{FF2B5EF4-FFF2-40B4-BE49-F238E27FC236}">
                <a16:creationId xmlns:a16="http://schemas.microsoft.com/office/drawing/2014/main" id="{8B4EDF27-BA61-4D09-9AB9-B3081128A23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
            <a:extLst>
              <a:ext uri="{FF2B5EF4-FFF2-40B4-BE49-F238E27FC236}">
                <a16:creationId xmlns:a16="http://schemas.microsoft.com/office/drawing/2014/main" id="{763009EC-58E5-489B-BB16-5D03CF66D747}"/>
              </a:ext>
            </a:extLst>
          </p:cNvPr>
          <p:cNvSpPr>
            <a:spLocks noGrp="1" noChangeArrowheads="1"/>
          </p:cNvSpPr>
          <p:nvPr>
            <p:ph type="dt" sz="half" idx="10"/>
          </p:nvPr>
        </p:nvSpPr>
        <p:spPr>
          <a:xfrm>
            <a:off x="685800" y="6248400"/>
            <a:ext cx="1905000" cy="457200"/>
          </a:xfrm>
          <a:ln/>
        </p:spPr>
        <p:txBody>
          <a:bodyPr/>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53424708-1D63-45BB-8599-D7C24725996F}"/>
              </a:ext>
            </a:extLst>
          </p:cNvPr>
          <p:cNvSpPr>
            <a:spLocks noGrp="1" noChangeArrowheads="1"/>
          </p:cNvSpPr>
          <p:nvPr>
            <p:ph type="sldNum" sz="quarter" idx="12"/>
          </p:nvPr>
        </p:nvSpPr>
        <p:spPr>
          <a:xfrm>
            <a:off x="6553200" y="6248400"/>
            <a:ext cx="1905000" cy="457200"/>
          </a:xfrm>
          <a:ln/>
        </p:spPr>
        <p:txBody>
          <a:bodyPr/>
          <a:lstStyle>
            <a:lvl1pPr>
              <a:defRPr sz="1200" b="1">
                <a:solidFill>
                  <a:schemeClr val="bg1"/>
                </a:solidFill>
                <a:latin typeface="+mn-lt"/>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338807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BE7500F8-F180-4BB0-8518-79832DE10CFB}"/>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4">
            <a:extLst>
              <a:ext uri="{FF2B5EF4-FFF2-40B4-BE49-F238E27FC236}">
                <a16:creationId xmlns:a16="http://schemas.microsoft.com/office/drawing/2014/main" id="{5C5E2C9C-F251-420B-8F8F-502EA02FB3D2}"/>
              </a:ext>
            </a:extLst>
          </p:cNvPr>
          <p:cNvSpPr>
            <a:spLocks noGrp="1" noChangeArrowheads="1"/>
          </p:cNvSpPr>
          <p:nvPr>
            <p:ph type="dt" sz="half" idx="10"/>
          </p:nvPr>
        </p:nvSpPr>
        <p:spPr>
          <a:xfrm>
            <a:off x="685800" y="6248400"/>
            <a:ext cx="1905000" cy="457200"/>
          </a:xfrm>
          <a:ln/>
        </p:spPr>
        <p:txBody>
          <a:bodyPr/>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6" name="Rectangle 6">
            <a:extLst>
              <a:ext uri="{FF2B5EF4-FFF2-40B4-BE49-F238E27FC236}">
                <a16:creationId xmlns:a16="http://schemas.microsoft.com/office/drawing/2014/main" id="{0ADD50A4-4AAD-4A22-9C1E-337180695EAB}"/>
              </a:ext>
            </a:extLst>
          </p:cNvPr>
          <p:cNvSpPr>
            <a:spLocks noGrp="1" noChangeArrowheads="1"/>
          </p:cNvSpPr>
          <p:nvPr>
            <p:ph type="sldNum" sz="quarter" idx="12"/>
          </p:nvPr>
        </p:nvSpPr>
        <p:spPr>
          <a:xfrm>
            <a:off x="6553200" y="6248400"/>
            <a:ext cx="1905000" cy="457200"/>
          </a:xfrm>
          <a:ln/>
        </p:spPr>
        <p:txBody>
          <a:bodyPr/>
          <a:lstStyle>
            <a:lvl1pPr>
              <a:defRPr sz="1200" b="1">
                <a:solidFill>
                  <a:schemeClr val="bg1"/>
                </a:solidFill>
                <a:latin typeface="+mn-lt"/>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427887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81177-9638-481E-88C7-97194DCF519E}"/>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C3542401-85D7-4EC1-97AE-37DC6E6D4DB7}"/>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6">
            <a:extLst>
              <a:ext uri="{FF2B5EF4-FFF2-40B4-BE49-F238E27FC236}">
                <a16:creationId xmlns:a16="http://schemas.microsoft.com/office/drawing/2014/main" id="{69F2A570-D40D-4E8B-A9E7-E9A71EC316A6}"/>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9A06372-A41A-46FD-BF61-E81E0D0856CC}" type="slidenum">
              <a:rPr lang="en-US" altLang="en-US"/>
              <a:pPr>
                <a:defRPr/>
              </a:pPr>
              <a:t>‹#›</a:t>
            </a:fld>
            <a:endParaRPr lang="en-US" altLang="en-US" dirty="0"/>
          </a:p>
        </p:txBody>
      </p:sp>
    </p:spTree>
    <p:extLst>
      <p:ext uri="{BB962C8B-B14F-4D97-AF65-F5344CB8AC3E}">
        <p14:creationId xmlns:p14="http://schemas.microsoft.com/office/powerpoint/2010/main" val="255053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80028-B4A9-415A-9CD6-2423F7B40793}"/>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83C7B839-B8F6-4DFB-93D0-3C4059ADFDCF}"/>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6">
            <a:extLst>
              <a:ext uri="{FF2B5EF4-FFF2-40B4-BE49-F238E27FC236}">
                <a16:creationId xmlns:a16="http://schemas.microsoft.com/office/drawing/2014/main" id="{EAB3AC52-56D9-4443-9EDA-0A5A08D39AD0}"/>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5DA1A664-11AD-433E-AC06-B7A78DADE01D}" type="slidenum">
              <a:rPr lang="en-US" altLang="en-US"/>
              <a:pPr>
                <a:defRPr/>
              </a:pPr>
              <a:t>‹#›</a:t>
            </a:fld>
            <a:endParaRPr lang="en-US" altLang="en-US" dirty="0"/>
          </a:p>
        </p:txBody>
      </p:sp>
    </p:spTree>
    <p:extLst>
      <p:ext uri="{BB962C8B-B14F-4D97-AF65-F5344CB8AC3E}">
        <p14:creationId xmlns:p14="http://schemas.microsoft.com/office/powerpoint/2010/main" val="208581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E91BE50-CB3E-4CE8-83D1-EA561B7270B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E24361C-FDE4-41D9-962A-E15812377BD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C91D8F51-5025-4EB3-A946-D8FB14C84C57}"/>
              </a:ext>
            </a:extLst>
          </p:cNvPr>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dirty="0"/>
          </a:p>
        </p:txBody>
      </p:sp>
      <p:sp>
        <p:nvSpPr>
          <p:cNvPr id="7" name="Rectangle 4">
            <a:extLst>
              <a:ext uri="{FF2B5EF4-FFF2-40B4-BE49-F238E27FC236}">
                <a16:creationId xmlns:a16="http://schemas.microsoft.com/office/drawing/2014/main" id="{1657EB11-AAA8-4563-AB9F-0BC62A0A72A7}"/>
              </a:ext>
            </a:extLst>
          </p:cNvPr>
          <p:cNvSpPr>
            <a:spLocks noGrp="1" noChangeArrowheads="1"/>
          </p:cNvSpPr>
          <p:nvPr>
            <p:ph type="dt" sz="half" idx="2"/>
          </p:nvPr>
        </p:nvSpPr>
        <p:spPr>
          <a:xfrm>
            <a:off x="685800" y="6248400"/>
            <a:ext cx="1905000" cy="457200"/>
          </a:xfrm>
          <a:prstGeom prst="rect">
            <a:avLst/>
          </a:prstGeom>
          <a:ln/>
        </p:spPr>
        <p:txBody>
          <a:bodyPr/>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3A118AF-3D55-48F2-B8A0-18FCB5319012}"/>
              </a:ext>
            </a:extLst>
          </p:cNvPr>
          <p:cNvSpPr>
            <a:spLocks noGrp="1" noChangeArrowheads="1"/>
          </p:cNvSpPr>
          <p:nvPr>
            <p:ph type="sldNum" sz="quarter" idx="4"/>
          </p:nvPr>
        </p:nvSpPr>
        <p:spPr>
          <a:xfrm>
            <a:off x="6553200" y="6248400"/>
            <a:ext cx="1905000" cy="457200"/>
          </a:xfrm>
          <a:prstGeom prst="rect">
            <a:avLst/>
          </a:prstGeom>
          <a:ln/>
        </p:spPr>
        <p:txBody>
          <a:bodyPr/>
          <a:lstStyle>
            <a:lvl1pPr>
              <a:defRPr sz="1200" b="1">
                <a:solidFill>
                  <a:schemeClr val="bg1"/>
                </a:solidFill>
                <a:latin typeface="+mn-lt"/>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ヒラギノ角ゴ Pro W3" pitchFamily="80"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ヒラギノ角ゴ Pro W3" pitchFamily="80"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ヒラギノ角ゴ Pro W3" pitchFamily="80"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ヒラギノ角ゴ Pro W3" pitchFamily="80" charset="-128"/>
        </a:defRPr>
      </a:lvl5pPr>
      <a:lvl6pPr marL="4572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6pPr>
      <a:lvl7pPr marL="9144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7pPr>
      <a:lvl8pPr marL="13716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8pPr>
      <a:lvl9pPr marL="18288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 envelope&#10;&#10;Description automatically generated">
            <a:extLst>
              <a:ext uri="{FF2B5EF4-FFF2-40B4-BE49-F238E27FC236}">
                <a16:creationId xmlns:a16="http://schemas.microsoft.com/office/drawing/2014/main" id="{1CE6BAE9-6781-4CFA-AB08-0078C89DA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C86A67E-440B-48F4-99DB-A7D68B8A1544}"/>
              </a:ext>
            </a:extLst>
          </p:cNvPr>
          <p:cNvSpPr txBox="1"/>
          <p:nvPr/>
        </p:nvSpPr>
        <p:spPr>
          <a:xfrm rot="21480000">
            <a:off x="568673" y="670317"/>
            <a:ext cx="5860890" cy="2123658"/>
          </a:xfrm>
          <a:prstGeom prst="rect">
            <a:avLst/>
          </a:prstGeom>
          <a:noFill/>
        </p:spPr>
        <p:txBody>
          <a:bodyPr wrap="square" rtlCol="0">
            <a:spAutoFit/>
          </a:bodyPr>
          <a:lstStyle/>
          <a:p>
            <a:pPr>
              <a:lnSpc>
                <a:spcPct val="150000"/>
              </a:lnSpc>
            </a:pPr>
            <a:r>
              <a:rPr lang="en-US" sz="9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7200" b="1" i="1" cap="small" spc="500" dirty="0">
                <a:latin typeface="+mn-lt"/>
              </a:rPr>
              <a:t>powered</a:t>
            </a:r>
          </a:p>
        </p:txBody>
      </p:sp>
      <p:sp>
        <p:nvSpPr>
          <p:cNvPr id="5" name="TextBox 4">
            <a:extLst>
              <a:ext uri="{FF2B5EF4-FFF2-40B4-BE49-F238E27FC236}">
                <a16:creationId xmlns:a16="http://schemas.microsoft.com/office/drawing/2014/main" id="{4DF6E862-2D08-4827-B115-A11A941EDEAA}"/>
              </a:ext>
            </a:extLst>
          </p:cNvPr>
          <p:cNvSpPr txBox="1"/>
          <p:nvPr/>
        </p:nvSpPr>
        <p:spPr>
          <a:xfrm rot="21480000">
            <a:off x="711642" y="2257593"/>
            <a:ext cx="8612551" cy="1631216"/>
          </a:xfrm>
          <a:prstGeom prst="rect">
            <a:avLst/>
          </a:prstGeom>
          <a:noFill/>
        </p:spPr>
        <p:txBody>
          <a:bodyPr wrap="square" rtlCol="0">
            <a:spAutoFit/>
          </a:bodyPr>
          <a:lstStyle/>
          <a:p>
            <a:r>
              <a:rPr lang="en-US" sz="72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D</a:t>
            </a:r>
            <a:r>
              <a:rPr lang="en-US" sz="54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iscipleship</a:t>
            </a:r>
          </a:p>
          <a:p>
            <a:r>
              <a:rPr lang="en-US" sz="2800" i="1" spc="300" dirty="0">
                <a:latin typeface="+mn-lt"/>
              </a:rPr>
              <a:t>An Inductive Study of Acts</a:t>
            </a:r>
          </a:p>
        </p:txBody>
      </p:sp>
      <p:pic>
        <p:nvPicPr>
          <p:cNvPr id="7" name="Picture 6">
            <a:extLst>
              <a:ext uri="{FF2B5EF4-FFF2-40B4-BE49-F238E27FC236}">
                <a16:creationId xmlns:a16="http://schemas.microsoft.com/office/drawing/2014/main" id="{3AA3B2C8-FE17-4F85-ACAB-1386942185F9}"/>
              </a:ext>
            </a:extLst>
          </p:cNvPr>
          <p:cNvPicPr>
            <a:picLocks noChangeAspect="1"/>
          </p:cNvPicPr>
          <p:nvPr/>
        </p:nvPicPr>
        <p:blipFill>
          <a:blip r:embed="rId3"/>
          <a:stretch>
            <a:fillRect/>
          </a:stretch>
        </p:blipFill>
        <p:spPr>
          <a:xfrm rot="21780000">
            <a:off x="5290901" y="483677"/>
            <a:ext cx="1005840" cy="1090949"/>
          </a:xfrm>
          <a:prstGeom prst="rect">
            <a:avLst/>
          </a:prstGeom>
        </p:spPr>
      </p:pic>
      <p:sp>
        <p:nvSpPr>
          <p:cNvPr id="6" name="Rectangle 4">
            <a:extLst>
              <a:ext uri="{FF2B5EF4-FFF2-40B4-BE49-F238E27FC236}">
                <a16:creationId xmlns:a16="http://schemas.microsoft.com/office/drawing/2014/main" id="{37F6A992-C64E-4F2A-A155-D91BB4B52803}"/>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TextBox 7">
            <a:extLst>
              <a:ext uri="{FF2B5EF4-FFF2-40B4-BE49-F238E27FC236}">
                <a16:creationId xmlns:a16="http://schemas.microsoft.com/office/drawing/2014/main" id="{0F8EBE03-B286-4287-B002-80647113A07F}"/>
              </a:ext>
            </a:extLst>
          </p:cNvPr>
          <p:cNvSpPr txBox="1"/>
          <p:nvPr/>
        </p:nvSpPr>
        <p:spPr>
          <a:xfrm>
            <a:off x="2819400" y="5369720"/>
            <a:ext cx="5791200" cy="1077218"/>
          </a:xfrm>
          <a:prstGeom prst="rect">
            <a:avLst/>
          </a:prstGeom>
          <a:noFill/>
        </p:spPr>
        <p:txBody>
          <a:bodyPr wrap="square" rtlCol="0">
            <a:spAutoFit/>
          </a:bodyPr>
          <a:lstStyle/>
          <a:p>
            <a:pPr algn="r"/>
            <a:r>
              <a:rPr lang="en-US" sz="3600" b="1">
                <a:solidFill>
                  <a:schemeClr val="bg1"/>
                </a:solidFill>
                <a:effectLst>
                  <a:outerShdw blurRad="38100" dist="38100" dir="2700000" algn="tl">
                    <a:srgbClr val="000000">
                      <a:alpha val="43137"/>
                    </a:srgbClr>
                  </a:outerShdw>
                </a:effectLst>
                <a:latin typeface="+mn-lt"/>
              </a:rPr>
              <a:t>INpowered Disciples</a:t>
            </a:r>
            <a:br>
              <a:rPr lang="en-US" sz="3600" b="1">
                <a:solidFill>
                  <a:schemeClr val="bg1"/>
                </a:solidFill>
                <a:effectLst>
                  <a:outerShdw blurRad="38100" dist="38100" dir="2700000" algn="tl">
                    <a:srgbClr val="000000">
                      <a:alpha val="43137"/>
                    </a:srgbClr>
                  </a:outerShdw>
                </a:effectLst>
                <a:latin typeface="+mn-lt"/>
              </a:rPr>
            </a:br>
            <a:r>
              <a:rPr lang="en-US" sz="2800">
                <a:solidFill>
                  <a:schemeClr val="bg1"/>
                </a:solidFill>
                <a:latin typeface="+mn-lt"/>
              </a:rPr>
              <a:t>Acts 1:1-26</a:t>
            </a:r>
            <a:endParaRPr lang="en-US" sz="2800" dirty="0">
              <a:solidFill>
                <a:schemeClr val="bg1"/>
              </a:solidFill>
              <a:latin typeface="+mn-lt"/>
            </a:endParaRPr>
          </a:p>
        </p:txBody>
      </p:sp>
    </p:spTree>
    <p:extLst>
      <p:ext uri="{BB962C8B-B14F-4D97-AF65-F5344CB8AC3E}">
        <p14:creationId xmlns:p14="http://schemas.microsoft.com/office/powerpoint/2010/main" val="78458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D8D55-FFD3-4326-8ED3-7EA778B9DE22}"/>
              </a:ext>
            </a:extLst>
          </p:cNvPr>
          <p:cNvPicPr>
            <a:picLocks noChangeAspect="1"/>
          </p:cNvPicPr>
          <p:nvPr/>
        </p:nvPicPr>
        <p:blipFill>
          <a:blip r:embed="rId3"/>
          <a:stretch>
            <a:fillRect/>
          </a:stretch>
        </p:blipFill>
        <p:spPr>
          <a:xfrm>
            <a:off x="415637" y="472652"/>
            <a:ext cx="8312727" cy="5912696"/>
          </a:xfrm>
          <a:prstGeom prst="rect">
            <a:avLst/>
          </a:prstGeom>
          <a:ln>
            <a:noFill/>
          </a:ln>
          <a:effectLst>
            <a:softEdge rad="112500"/>
          </a:effectLst>
        </p:spPr>
      </p:pic>
      <p:sp>
        <p:nvSpPr>
          <p:cNvPr id="2" name="Title 1">
            <a:extLst>
              <a:ext uri="{FF2B5EF4-FFF2-40B4-BE49-F238E27FC236}">
                <a16:creationId xmlns:a16="http://schemas.microsoft.com/office/drawing/2014/main" id="{4FAB6B73-D849-452E-BEC1-41FB109BB95C}"/>
              </a:ext>
            </a:extLst>
          </p:cNvPr>
          <p:cNvSpPr>
            <a:spLocks noGrp="1"/>
          </p:cNvSpPr>
          <p:nvPr>
            <p:ph type="title"/>
          </p:nvPr>
        </p:nvSpPr>
        <p:spPr>
          <a:xfrm>
            <a:off x="685800" y="685800"/>
            <a:ext cx="7772400" cy="1143000"/>
          </a:xfrm>
        </p:spPr>
        <p:txBody>
          <a:bodyPr/>
          <a:lstStyle/>
          <a:p>
            <a:r>
              <a:rPr lang="en-US" sz="8000" b="1" dirty="0">
                <a:solidFill>
                  <a:srgbClr val="910101"/>
                </a:solidFill>
                <a:latin typeface="+mn-lt"/>
              </a:rPr>
              <a:t>Epilogue</a:t>
            </a:r>
          </a:p>
        </p:txBody>
      </p:sp>
      <p:sp>
        <p:nvSpPr>
          <p:cNvPr id="6" name="Rectangle 4">
            <a:extLst>
              <a:ext uri="{FF2B5EF4-FFF2-40B4-BE49-F238E27FC236}">
                <a16:creationId xmlns:a16="http://schemas.microsoft.com/office/drawing/2014/main" id="{D346F663-3006-4467-A600-4909DF0AFBCA}"/>
              </a:ext>
            </a:extLst>
          </p:cNvPr>
          <p:cNvSpPr>
            <a:spLocks noGrp="1" noChangeArrowheads="1"/>
          </p:cNvSpPr>
          <p:nvPr>
            <p:ph type="dt" sz="half" idx="10"/>
          </p:nvPr>
        </p:nvSpPr>
        <p:spPr>
          <a:xfrm>
            <a:off x="76200" y="6324600"/>
            <a:ext cx="1905000" cy="457200"/>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40E23390-6A42-403A-9476-A98853D871EC}"/>
              </a:ext>
            </a:extLst>
          </p:cNvPr>
          <p:cNvSpPr>
            <a:spLocks noGrp="1" noChangeArrowheads="1"/>
          </p:cNvSpPr>
          <p:nvPr>
            <p:ph type="sldNum" sz="quarter" idx="12"/>
          </p:nvPr>
        </p:nvSpPr>
        <p:spPr>
          <a:xfrm>
            <a:off x="83239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10</a:t>
            </a:fld>
            <a:endParaRPr lang="en-US" altLang="en-US" dirty="0"/>
          </a:p>
        </p:txBody>
      </p:sp>
      <p:sp>
        <p:nvSpPr>
          <p:cNvPr id="8" name="TextBox 7">
            <a:extLst>
              <a:ext uri="{FF2B5EF4-FFF2-40B4-BE49-F238E27FC236}">
                <a16:creationId xmlns:a16="http://schemas.microsoft.com/office/drawing/2014/main" id="{5ECCE284-A385-47C7-A746-3CA7B2AD3F4C}"/>
              </a:ext>
            </a:extLst>
          </p:cNvPr>
          <p:cNvSpPr txBox="1"/>
          <p:nvPr/>
        </p:nvSpPr>
        <p:spPr>
          <a:xfrm>
            <a:off x="968829" y="-121193"/>
            <a:ext cx="8077200" cy="600164"/>
          </a:xfrm>
          <a:prstGeom prst="rect">
            <a:avLst/>
          </a:prstGeom>
          <a:noFill/>
        </p:spPr>
        <p:txBody>
          <a:bodyPr wrap="square" rtlCol="0">
            <a:spAutoFit/>
          </a:bodyPr>
          <a:lstStyle/>
          <a:p>
            <a:pPr algn="r">
              <a:lnSpc>
                <a:spcPct val="150000"/>
              </a:lnSpc>
            </a:pP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sz="1400" b="1" i="1" dirty="0">
                <a:solidFill>
                  <a:schemeClr val="bg1"/>
                </a:solidFill>
                <a:effectLst>
                  <a:outerShdw blurRad="38100" dist="38100" dir="2700000" algn="tl">
                    <a:srgbClr val="000000">
                      <a:alpha val="43137"/>
                    </a:srgbClr>
                  </a:outerShdw>
                </a:effectLst>
                <a:latin typeface="+mn-lt"/>
                <a:ea typeface="Verdana" panose="020B0604030504040204" pitchFamily="34" charset="0"/>
              </a:rPr>
              <a:t>p</a:t>
            </a:r>
            <a:r>
              <a:rPr lang="en-US" sz="1400" b="1" i="1" dirty="0">
                <a:solidFill>
                  <a:schemeClr val="bg1"/>
                </a:solidFill>
                <a:latin typeface="+mn-lt"/>
                <a:ea typeface="Verdana" panose="020B0604030504040204" pitchFamily="34" charset="0"/>
              </a:rPr>
              <a:t>owered </a:t>
            </a:r>
            <a:r>
              <a:rPr lang="en-US" sz="2000" b="1" i="1" dirty="0">
                <a:solidFill>
                  <a:schemeClr val="bg1"/>
                </a:solidFill>
                <a:latin typeface="+mn-lt"/>
                <a:ea typeface="Verdana" panose="020B0604030504040204" pitchFamily="34" charset="0"/>
              </a:rPr>
              <a:t>D</a:t>
            </a:r>
            <a:r>
              <a:rPr lang="en-US" sz="1400" b="1" i="1" dirty="0">
                <a:solidFill>
                  <a:schemeClr val="bg1"/>
                </a:solidFill>
                <a:latin typeface="+mn-lt"/>
                <a:ea typeface="Verdana" panose="020B0604030504040204" pitchFamily="34" charset="0"/>
              </a:rPr>
              <a:t>iscipleship</a:t>
            </a:r>
            <a:endParaRPr lang="en-US" sz="200" i="1" dirty="0">
              <a:solidFill>
                <a:schemeClr val="bg1"/>
              </a:solidFill>
              <a:latin typeface="+mn-lt"/>
              <a:ea typeface="Verdana" panose="020B0604030504040204" pitchFamily="34" charset="0"/>
            </a:endParaRPr>
          </a:p>
        </p:txBody>
      </p:sp>
      <p:sp>
        <p:nvSpPr>
          <p:cNvPr id="9" name="Rectangle: Rounded Corners 8">
            <a:extLst>
              <a:ext uri="{FF2B5EF4-FFF2-40B4-BE49-F238E27FC236}">
                <a16:creationId xmlns:a16="http://schemas.microsoft.com/office/drawing/2014/main" id="{CBE01FB7-7939-4FAC-B6D4-0F8FC3D26A0D}"/>
              </a:ext>
            </a:extLst>
          </p:cNvPr>
          <p:cNvSpPr/>
          <p:nvPr/>
        </p:nvSpPr>
        <p:spPr bwMode="auto">
          <a:xfrm>
            <a:off x="1088571" y="2057400"/>
            <a:ext cx="6977875" cy="40386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indent="457200">
              <a:lnSpc>
                <a:spcPct val="150000"/>
              </a:lnSpc>
            </a:pPr>
            <a:r>
              <a:rPr lang="en-US" sz="2000" b="1" baseline="30000" dirty="0">
                <a:latin typeface="+mn-lt"/>
              </a:rPr>
              <a:t>9</a:t>
            </a:r>
            <a:r>
              <a:rPr lang="en-US" sz="2000" b="1" dirty="0">
                <a:effectLst>
                  <a:glow rad="177800">
                    <a:srgbClr val="FFCC00">
                      <a:alpha val="60000"/>
                    </a:srgbClr>
                  </a:glow>
                </a:effectLst>
                <a:latin typeface="+mn-lt"/>
              </a:rPr>
              <a:t>After he had said this, he was taken up</a:t>
            </a:r>
            <a:r>
              <a:rPr lang="en-US" sz="2000" b="1" dirty="0">
                <a:latin typeface="+mn-lt"/>
              </a:rPr>
              <a:t> as they were watching, and a cloud took him out of their sight. </a:t>
            </a:r>
            <a:r>
              <a:rPr lang="en-US" sz="2000" b="1" baseline="30000" dirty="0">
                <a:latin typeface="+mn-lt"/>
              </a:rPr>
              <a:t>10</a:t>
            </a:r>
            <a:r>
              <a:rPr lang="en-US" sz="2000" b="1" dirty="0">
                <a:latin typeface="+mn-lt"/>
              </a:rPr>
              <a:t>While he was going, they were gazing into heaven, and suddenly two men in white clothes stood by them. </a:t>
            </a:r>
            <a:r>
              <a:rPr lang="en-US" sz="2000" b="1" baseline="30000" dirty="0">
                <a:latin typeface="+mn-lt"/>
              </a:rPr>
              <a:t>11</a:t>
            </a:r>
            <a:r>
              <a:rPr lang="en-US" sz="2000" b="1" dirty="0">
                <a:latin typeface="+mn-lt"/>
              </a:rPr>
              <a:t>They said, “Men of Galilee, why do you stand looking up into heaven? This same Jesus, who has been taken from you into heaven, will come in the same way that you have seen him going into heaven.”  </a:t>
            </a:r>
            <a:r>
              <a:rPr lang="en-US" sz="1800" dirty="0">
                <a:latin typeface="+mn-lt"/>
              </a:rPr>
              <a:t>(Act 1:9-11)</a:t>
            </a:r>
          </a:p>
        </p:txBody>
      </p:sp>
    </p:spTree>
    <p:extLst>
      <p:ext uri="{BB962C8B-B14F-4D97-AF65-F5344CB8AC3E}">
        <p14:creationId xmlns:p14="http://schemas.microsoft.com/office/powerpoint/2010/main" val="385716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D8D55-FFD3-4326-8ED3-7EA778B9DE22}"/>
              </a:ext>
            </a:extLst>
          </p:cNvPr>
          <p:cNvPicPr>
            <a:picLocks noChangeAspect="1"/>
          </p:cNvPicPr>
          <p:nvPr/>
        </p:nvPicPr>
        <p:blipFill>
          <a:blip r:embed="rId3"/>
          <a:stretch>
            <a:fillRect/>
          </a:stretch>
        </p:blipFill>
        <p:spPr>
          <a:xfrm>
            <a:off x="415637" y="472652"/>
            <a:ext cx="8312727" cy="5912696"/>
          </a:xfrm>
          <a:prstGeom prst="rect">
            <a:avLst/>
          </a:prstGeom>
          <a:ln>
            <a:noFill/>
          </a:ln>
          <a:effectLst>
            <a:softEdge rad="112500"/>
          </a:effectLst>
        </p:spPr>
      </p:pic>
      <p:sp>
        <p:nvSpPr>
          <p:cNvPr id="6" name="Rectangle 4">
            <a:extLst>
              <a:ext uri="{FF2B5EF4-FFF2-40B4-BE49-F238E27FC236}">
                <a16:creationId xmlns:a16="http://schemas.microsoft.com/office/drawing/2014/main" id="{D346F663-3006-4467-A600-4909DF0AFBCA}"/>
              </a:ext>
            </a:extLst>
          </p:cNvPr>
          <p:cNvSpPr>
            <a:spLocks noGrp="1" noChangeArrowheads="1"/>
          </p:cNvSpPr>
          <p:nvPr>
            <p:ph type="dt" sz="half" idx="10"/>
          </p:nvPr>
        </p:nvSpPr>
        <p:spPr>
          <a:xfrm>
            <a:off x="76200" y="6324600"/>
            <a:ext cx="1905000" cy="457200"/>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40E23390-6A42-403A-9476-A98853D871EC}"/>
              </a:ext>
            </a:extLst>
          </p:cNvPr>
          <p:cNvSpPr>
            <a:spLocks noGrp="1" noChangeArrowheads="1"/>
          </p:cNvSpPr>
          <p:nvPr>
            <p:ph type="sldNum" sz="quarter" idx="12"/>
          </p:nvPr>
        </p:nvSpPr>
        <p:spPr>
          <a:xfrm>
            <a:off x="83239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11</a:t>
            </a:fld>
            <a:endParaRPr lang="en-US" altLang="en-US" dirty="0"/>
          </a:p>
        </p:txBody>
      </p:sp>
      <p:sp>
        <p:nvSpPr>
          <p:cNvPr id="8" name="TextBox 7">
            <a:extLst>
              <a:ext uri="{FF2B5EF4-FFF2-40B4-BE49-F238E27FC236}">
                <a16:creationId xmlns:a16="http://schemas.microsoft.com/office/drawing/2014/main" id="{5ECCE284-A385-47C7-A746-3CA7B2AD3F4C}"/>
              </a:ext>
            </a:extLst>
          </p:cNvPr>
          <p:cNvSpPr txBox="1"/>
          <p:nvPr/>
        </p:nvSpPr>
        <p:spPr>
          <a:xfrm>
            <a:off x="968829" y="-121193"/>
            <a:ext cx="8077200" cy="600164"/>
          </a:xfrm>
          <a:prstGeom prst="rect">
            <a:avLst/>
          </a:prstGeom>
          <a:noFill/>
        </p:spPr>
        <p:txBody>
          <a:bodyPr wrap="square" rtlCol="0">
            <a:spAutoFit/>
          </a:bodyPr>
          <a:lstStyle/>
          <a:p>
            <a:pPr algn="r">
              <a:lnSpc>
                <a:spcPct val="150000"/>
              </a:lnSpc>
            </a:pP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sz="1400" b="1" i="1" dirty="0">
                <a:solidFill>
                  <a:schemeClr val="bg1"/>
                </a:solidFill>
                <a:effectLst>
                  <a:outerShdw blurRad="38100" dist="38100" dir="2700000" algn="tl">
                    <a:srgbClr val="000000">
                      <a:alpha val="43137"/>
                    </a:srgbClr>
                  </a:outerShdw>
                </a:effectLst>
                <a:latin typeface="+mn-lt"/>
                <a:ea typeface="Verdana" panose="020B0604030504040204" pitchFamily="34" charset="0"/>
              </a:rPr>
              <a:t>p</a:t>
            </a:r>
            <a:r>
              <a:rPr lang="en-US" sz="1400" b="1" i="1" dirty="0">
                <a:solidFill>
                  <a:schemeClr val="bg1"/>
                </a:solidFill>
                <a:latin typeface="+mn-lt"/>
                <a:ea typeface="Verdana" panose="020B0604030504040204" pitchFamily="34" charset="0"/>
              </a:rPr>
              <a:t>owered </a:t>
            </a:r>
            <a:r>
              <a:rPr lang="en-US" sz="2000" b="1" i="1" dirty="0">
                <a:solidFill>
                  <a:schemeClr val="bg1"/>
                </a:solidFill>
                <a:latin typeface="+mn-lt"/>
                <a:ea typeface="Verdana" panose="020B0604030504040204" pitchFamily="34" charset="0"/>
              </a:rPr>
              <a:t>D</a:t>
            </a:r>
            <a:r>
              <a:rPr lang="en-US" sz="1400" b="1" i="1" dirty="0">
                <a:solidFill>
                  <a:schemeClr val="bg1"/>
                </a:solidFill>
                <a:latin typeface="+mn-lt"/>
                <a:ea typeface="Verdana" panose="020B0604030504040204" pitchFamily="34" charset="0"/>
              </a:rPr>
              <a:t>iscipleship</a:t>
            </a:r>
            <a:endParaRPr lang="en-US" sz="200" i="1" dirty="0">
              <a:solidFill>
                <a:schemeClr val="bg1"/>
              </a:solidFill>
              <a:latin typeface="+mn-lt"/>
              <a:ea typeface="Verdana" panose="020B0604030504040204" pitchFamily="34" charset="0"/>
            </a:endParaRPr>
          </a:p>
        </p:txBody>
      </p:sp>
      <p:pic>
        <p:nvPicPr>
          <p:cNvPr id="19458" name="Picture 2" descr="Types of Batteries and Their Uses | KaRaTec Power Supply">
            <a:extLst>
              <a:ext uri="{FF2B5EF4-FFF2-40B4-BE49-F238E27FC236}">
                <a16:creationId xmlns:a16="http://schemas.microsoft.com/office/drawing/2014/main" id="{4841E524-86D1-440B-ACC0-6CCBBD8B6E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62000"/>
            <a:ext cx="3877949" cy="25826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0EAF0ECE-A3FE-464B-8BA5-E48A0B356AC3}"/>
              </a:ext>
            </a:extLst>
          </p:cNvPr>
          <p:cNvSpPr>
            <a:spLocks noGrp="1"/>
          </p:cNvSpPr>
          <p:nvPr>
            <p:ph idx="1"/>
          </p:nvPr>
        </p:nvSpPr>
        <p:spPr>
          <a:xfrm>
            <a:off x="617220" y="3581400"/>
            <a:ext cx="8298180" cy="2706833"/>
          </a:xfrm>
        </p:spPr>
        <p:txBody>
          <a:bodyPr/>
          <a:lstStyle/>
          <a:p>
            <a:pPr>
              <a:spcBef>
                <a:spcPts val="0"/>
              </a:spcBef>
              <a:spcAft>
                <a:spcPts val="600"/>
              </a:spcAft>
            </a:pPr>
            <a:r>
              <a:rPr lang="en-US" sz="2400" b="1" dirty="0">
                <a:solidFill>
                  <a:srgbClr val="910101"/>
                </a:solidFill>
                <a:ea typeface="Cambria" panose="02040503050406030204" pitchFamily="18" charset="0"/>
              </a:rPr>
              <a:t>Created for the same purpose – to transfer power</a:t>
            </a:r>
          </a:p>
          <a:p>
            <a:pPr>
              <a:spcBef>
                <a:spcPts val="0"/>
              </a:spcBef>
              <a:spcAft>
                <a:spcPts val="600"/>
              </a:spcAft>
            </a:pPr>
            <a:r>
              <a:rPr lang="en-US" sz="2400" b="1" dirty="0">
                <a:solidFill>
                  <a:srgbClr val="910101"/>
                </a:solidFill>
                <a:ea typeface="Cambria" panose="02040503050406030204" pitchFamily="18" charset="0"/>
              </a:rPr>
              <a:t>Designed for different applications, different tasks </a:t>
            </a:r>
          </a:p>
          <a:p>
            <a:pPr>
              <a:spcBef>
                <a:spcPts val="0"/>
              </a:spcBef>
              <a:spcAft>
                <a:spcPts val="600"/>
              </a:spcAft>
            </a:pPr>
            <a:r>
              <a:rPr lang="en-US" sz="2400" b="1" dirty="0">
                <a:solidFill>
                  <a:srgbClr val="910101"/>
                </a:solidFill>
                <a:ea typeface="Cambria" panose="02040503050406030204" pitchFamily="18" charset="0"/>
              </a:rPr>
              <a:t>External power source, internal storage</a:t>
            </a:r>
          </a:p>
          <a:p>
            <a:pPr>
              <a:spcBef>
                <a:spcPts val="0"/>
              </a:spcBef>
              <a:spcAft>
                <a:spcPts val="600"/>
              </a:spcAft>
            </a:pPr>
            <a:r>
              <a:rPr lang="en-US" sz="2400" b="1" dirty="0">
                <a:solidFill>
                  <a:srgbClr val="910101"/>
                </a:solidFill>
                <a:ea typeface="Cambria" panose="02040503050406030204" pitchFamily="18" charset="0"/>
              </a:rPr>
              <a:t>Dysfunctional without power</a:t>
            </a:r>
          </a:p>
          <a:p>
            <a:pPr>
              <a:spcBef>
                <a:spcPts val="0"/>
              </a:spcBef>
              <a:spcAft>
                <a:spcPts val="600"/>
              </a:spcAft>
            </a:pPr>
            <a:r>
              <a:rPr lang="en-US" sz="2400" b="1" dirty="0">
                <a:solidFill>
                  <a:srgbClr val="910101"/>
                </a:solidFill>
                <a:ea typeface="Cambria" panose="02040503050406030204" pitchFamily="18" charset="0"/>
              </a:rPr>
              <a:t>Worthless unless used</a:t>
            </a:r>
          </a:p>
          <a:p>
            <a:pPr>
              <a:spcBef>
                <a:spcPts val="0"/>
              </a:spcBef>
              <a:spcAft>
                <a:spcPts val="600"/>
              </a:spcAft>
            </a:pPr>
            <a:r>
              <a:rPr lang="en-US" sz="2400" b="1" dirty="0">
                <a:solidFill>
                  <a:srgbClr val="910101"/>
                </a:solidFill>
                <a:ea typeface="Cambria" panose="02040503050406030204" pitchFamily="18" charset="0"/>
              </a:rPr>
              <a:t>Dangerous if misused</a:t>
            </a:r>
          </a:p>
        </p:txBody>
      </p:sp>
      <p:sp>
        <p:nvSpPr>
          <p:cNvPr id="11" name="TextBox 10">
            <a:extLst>
              <a:ext uri="{FF2B5EF4-FFF2-40B4-BE49-F238E27FC236}">
                <a16:creationId xmlns:a16="http://schemas.microsoft.com/office/drawing/2014/main" id="{CF4FB33C-3ED3-43C1-A747-B90E9862AFD8}"/>
              </a:ext>
            </a:extLst>
          </p:cNvPr>
          <p:cNvSpPr txBox="1"/>
          <p:nvPr/>
        </p:nvSpPr>
        <p:spPr>
          <a:xfrm>
            <a:off x="4833912" y="1065074"/>
            <a:ext cx="3692868" cy="1754326"/>
          </a:xfrm>
          <a:prstGeom prst="rect">
            <a:avLst/>
          </a:prstGeom>
          <a:noFill/>
        </p:spPr>
        <p:txBody>
          <a:bodyPr wrap="square" rtlCol="0">
            <a:spAutoFit/>
          </a:bodyPr>
          <a:lstStyle/>
          <a:p>
            <a:r>
              <a:rPr lang="en-US" sz="5400" b="1" i="1" dirty="0">
                <a:latin typeface="+mn-lt"/>
              </a:rPr>
              <a:t>Internally Powered</a:t>
            </a:r>
          </a:p>
        </p:txBody>
      </p:sp>
    </p:spTree>
    <p:extLst>
      <p:ext uri="{BB962C8B-B14F-4D97-AF65-F5344CB8AC3E}">
        <p14:creationId xmlns:p14="http://schemas.microsoft.com/office/powerpoint/2010/main" val="23462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D8D55-FFD3-4326-8ED3-7EA778B9DE22}"/>
              </a:ext>
            </a:extLst>
          </p:cNvPr>
          <p:cNvPicPr>
            <a:picLocks noChangeAspect="1"/>
          </p:cNvPicPr>
          <p:nvPr/>
        </p:nvPicPr>
        <p:blipFill>
          <a:blip r:embed="rId3"/>
          <a:stretch>
            <a:fillRect/>
          </a:stretch>
        </p:blipFill>
        <p:spPr>
          <a:xfrm>
            <a:off x="415637" y="472652"/>
            <a:ext cx="8312727" cy="5912696"/>
          </a:xfrm>
          <a:prstGeom prst="rect">
            <a:avLst/>
          </a:prstGeom>
          <a:ln>
            <a:noFill/>
          </a:ln>
          <a:effectLst>
            <a:softEdge rad="112500"/>
          </a:effectLst>
        </p:spPr>
      </p:pic>
      <p:sp>
        <p:nvSpPr>
          <p:cNvPr id="6" name="Rectangle 4">
            <a:extLst>
              <a:ext uri="{FF2B5EF4-FFF2-40B4-BE49-F238E27FC236}">
                <a16:creationId xmlns:a16="http://schemas.microsoft.com/office/drawing/2014/main" id="{D346F663-3006-4467-A600-4909DF0AFBCA}"/>
              </a:ext>
            </a:extLst>
          </p:cNvPr>
          <p:cNvSpPr>
            <a:spLocks noGrp="1" noChangeArrowheads="1"/>
          </p:cNvSpPr>
          <p:nvPr>
            <p:ph type="dt" sz="half" idx="10"/>
          </p:nvPr>
        </p:nvSpPr>
        <p:spPr>
          <a:xfrm>
            <a:off x="76200" y="6324600"/>
            <a:ext cx="1905000" cy="457200"/>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40E23390-6A42-403A-9476-A98853D871EC}"/>
              </a:ext>
            </a:extLst>
          </p:cNvPr>
          <p:cNvSpPr>
            <a:spLocks noGrp="1" noChangeArrowheads="1"/>
          </p:cNvSpPr>
          <p:nvPr>
            <p:ph type="sldNum" sz="quarter" idx="12"/>
          </p:nvPr>
        </p:nvSpPr>
        <p:spPr>
          <a:xfrm>
            <a:off x="83239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12</a:t>
            </a:fld>
            <a:endParaRPr lang="en-US" altLang="en-US" dirty="0"/>
          </a:p>
        </p:txBody>
      </p:sp>
      <p:sp>
        <p:nvSpPr>
          <p:cNvPr id="8" name="TextBox 7">
            <a:extLst>
              <a:ext uri="{FF2B5EF4-FFF2-40B4-BE49-F238E27FC236}">
                <a16:creationId xmlns:a16="http://schemas.microsoft.com/office/drawing/2014/main" id="{5ECCE284-A385-47C7-A746-3CA7B2AD3F4C}"/>
              </a:ext>
            </a:extLst>
          </p:cNvPr>
          <p:cNvSpPr txBox="1"/>
          <p:nvPr/>
        </p:nvSpPr>
        <p:spPr>
          <a:xfrm>
            <a:off x="968829" y="-121193"/>
            <a:ext cx="8077200" cy="600164"/>
          </a:xfrm>
          <a:prstGeom prst="rect">
            <a:avLst/>
          </a:prstGeom>
          <a:noFill/>
        </p:spPr>
        <p:txBody>
          <a:bodyPr wrap="square" rtlCol="0">
            <a:spAutoFit/>
          </a:bodyPr>
          <a:lstStyle/>
          <a:p>
            <a:pPr algn="r">
              <a:lnSpc>
                <a:spcPct val="150000"/>
              </a:lnSpc>
            </a:pP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sz="1400" b="1" i="1" dirty="0">
                <a:solidFill>
                  <a:schemeClr val="bg1"/>
                </a:solidFill>
                <a:effectLst>
                  <a:outerShdw blurRad="38100" dist="38100" dir="2700000" algn="tl">
                    <a:srgbClr val="000000">
                      <a:alpha val="43137"/>
                    </a:srgbClr>
                  </a:outerShdw>
                </a:effectLst>
                <a:latin typeface="+mn-lt"/>
                <a:ea typeface="Verdana" panose="020B0604030504040204" pitchFamily="34" charset="0"/>
              </a:rPr>
              <a:t>p</a:t>
            </a:r>
            <a:r>
              <a:rPr lang="en-US" sz="1400" b="1" i="1" dirty="0">
                <a:solidFill>
                  <a:schemeClr val="bg1"/>
                </a:solidFill>
                <a:latin typeface="+mn-lt"/>
                <a:ea typeface="Verdana" panose="020B0604030504040204" pitchFamily="34" charset="0"/>
              </a:rPr>
              <a:t>owered </a:t>
            </a:r>
            <a:r>
              <a:rPr lang="en-US" sz="2000" b="1" i="1" dirty="0">
                <a:solidFill>
                  <a:schemeClr val="bg1"/>
                </a:solidFill>
                <a:latin typeface="+mn-lt"/>
                <a:ea typeface="Verdana" panose="020B0604030504040204" pitchFamily="34" charset="0"/>
              </a:rPr>
              <a:t>D</a:t>
            </a:r>
            <a:r>
              <a:rPr lang="en-US" sz="1400" b="1" i="1" dirty="0">
                <a:solidFill>
                  <a:schemeClr val="bg1"/>
                </a:solidFill>
                <a:latin typeface="+mn-lt"/>
                <a:ea typeface="Verdana" panose="020B0604030504040204" pitchFamily="34" charset="0"/>
              </a:rPr>
              <a:t>iscipleship</a:t>
            </a:r>
            <a:endParaRPr lang="en-US" sz="200" i="1" dirty="0">
              <a:solidFill>
                <a:schemeClr val="bg1"/>
              </a:solidFill>
              <a:latin typeface="+mn-lt"/>
              <a:ea typeface="Verdana" panose="020B0604030504040204" pitchFamily="34" charset="0"/>
            </a:endParaRPr>
          </a:p>
        </p:txBody>
      </p:sp>
      <p:sp>
        <p:nvSpPr>
          <p:cNvPr id="10" name="Content Placeholder 2">
            <a:extLst>
              <a:ext uri="{FF2B5EF4-FFF2-40B4-BE49-F238E27FC236}">
                <a16:creationId xmlns:a16="http://schemas.microsoft.com/office/drawing/2014/main" id="{0EAF0ECE-A3FE-464B-8BA5-E48A0B356AC3}"/>
              </a:ext>
            </a:extLst>
          </p:cNvPr>
          <p:cNvSpPr>
            <a:spLocks noGrp="1"/>
          </p:cNvSpPr>
          <p:nvPr>
            <p:ph idx="1"/>
          </p:nvPr>
        </p:nvSpPr>
        <p:spPr>
          <a:xfrm>
            <a:off x="617220" y="3276600"/>
            <a:ext cx="8298180" cy="2563403"/>
          </a:xfrm>
        </p:spPr>
        <p:txBody>
          <a:bodyPr/>
          <a:lstStyle/>
          <a:p>
            <a:pPr>
              <a:spcBef>
                <a:spcPts val="0"/>
              </a:spcBef>
              <a:spcAft>
                <a:spcPts val="600"/>
              </a:spcAft>
            </a:pPr>
            <a:r>
              <a:rPr lang="en-US" sz="2400" b="1" dirty="0">
                <a:solidFill>
                  <a:srgbClr val="910101"/>
                </a:solidFill>
                <a:ea typeface="Cambria" panose="02040503050406030204" pitchFamily="18" charset="0"/>
              </a:rPr>
              <a:t>Come in different shapes &amp; sizes – don’t look alike</a:t>
            </a:r>
          </a:p>
          <a:p>
            <a:pPr>
              <a:spcBef>
                <a:spcPts val="0"/>
              </a:spcBef>
              <a:spcAft>
                <a:spcPts val="600"/>
              </a:spcAft>
            </a:pPr>
            <a:r>
              <a:rPr lang="en-US" sz="2400" b="1" dirty="0">
                <a:solidFill>
                  <a:srgbClr val="910101"/>
                </a:solidFill>
                <a:ea typeface="Cambria" panose="02040503050406030204" pitchFamily="18" charset="0"/>
              </a:rPr>
              <a:t>Created for a purpose – to make disciples</a:t>
            </a:r>
          </a:p>
          <a:p>
            <a:pPr>
              <a:spcBef>
                <a:spcPts val="0"/>
              </a:spcBef>
              <a:spcAft>
                <a:spcPts val="600"/>
              </a:spcAft>
            </a:pPr>
            <a:r>
              <a:rPr lang="en-US" sz="2400" b="1" dirty="0">
                <a:solidFill>
                  <a:srgbClr val="910101"/>
                </a:solidFill>
                <a:ea typeface="Cambria" panose="02040503050406030204" pitchFamily="18" charset="0"/>
              </a:rPr>
              <a:t>Uniquely designed and equipped for the task</a:t>
            </a:r>
          </a:p>
          <a:p>
            <a:pPr>
              <a:spcBef>
                <a:spcPts val="0"/>
              </a:spcBef>
              <a:spcAft>
                <a:spcPts val="600"/>
              </a:spcAft>
            </a:pPr>
            <a:r>
              <a:rPr lang="en-US" sz="2400" b="1" dirty="0">
                <a:solidFill>
                  <a:srgbClr val="910101"/>
                </a:solidFill>
                <a:ea typeface="Cambria" panose="02040503050406030204" pitchFamily="18" charset="0"/>
              </a:rPr>
              <a:t>Internally powered – we can do nothing on our own</a:t>
            </a:r>
          </a:p>
          <a:p>
            <a:pPr>
              <a:spcBef>
                <a:spcPts val="0"/>
              </a:spcBef>
              <a:spcAft>
                <a:spcPts val="600"/>
              </a:spcAft>
            </a:pPr>
            <a:r>
              <a:rPr lang="en-US" sz="2400" b="1" dirty="0">
                <a:solidFill>
                  <a:srgbClr val="910101"/>
                </a:solidFill>
                <a:ea typeface="Cambria" panose="02040503050406030204" pitchFamily="18" charset="0"/>
              </a:rPr>
              <a:t>Some are fully charged, and some are dead</a:t>
            </a:r>
          </a:p>
          <a:p>
            <a:pPr>
              <a:spcBef>
                <a:spcPts val="0"/>
              </a:spcBef>
              <a:spcAft>
                <a:spcPts val="600"/>
              </a:spcAft>
            </a:pPr>
            <a:r>
              <a:rPr lang="en-US" sz="2400" b="1" dirty="0">
                <a:solidFill>
                  <a:srgbClr val="910101"/>
                </a:solidFill>
                <a:ea typeface="Cambria" panose="02040503050406030204" pitchFamily="18" charset="0"/>
              </a:rPr>
              <a:t>Some remain in the original wrapper, unused</a:t>
            </a:r>
          </a:p>
        </p:txBody>
      </p:sp>
      <p:pic>
        <p:nvPicPr>
          <p:cNvPr id="22530" name="Picture 2" descr="Matthew Paradigm | Resources | Living Theology | John B. MacDonald">
            <a:extLst>
              <a:ext uri="{FF2B5EF4-FFF2-40B4-BE49-F238E27FC236}">
                <a16:creationId xmlns:a16="http://schemas.microsoft.com/office/drawing/2014/main" id="{82AA6561-76EA-4EEF-B062-6AE94590B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39" y="762000"/>
            <a:ext cx="3871161" cy="21775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249FFC7-64C8-4B3A-9981-7CE42B908B4D}"/>
              </a:ext>
            </a:extLst>
          </p:cNvPr>
          <p:cNvSpPr txBox="1"/>
          <p:nvPr/>
        </p:nvSpPr>
        <p:spPr>
          <a:xfrm>
            <a:off x="4648200" y="685800"/>
            <a:ext cx="3692868" cy="2123658"/>
          </a:xfrm>
          <a:prstGeom prst="rect">
            <a:avLst/>
          </a:prstGeom>
          <a:noFill/>
        </p:spPr>
        <p:txBody>
          <a:bodyPr wrap="square" rtlCol="0">
            <a:spAutoFit/>
          </a:bodyPr>
          <a:lstStyle/>
          <a:p>
            <a:pPr>
              <a:lnSpc>
                <a:spcPct val="150000"/>
              </a:lnSpc>
            </a:pPr>
            <a:r>
              <a:rPr lang="en-US" sz="9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3600" b="1" i="1" dirty="0">
                <a:latin typeface="+mn-lt"/>
              </a:rPr>
              <a:t>powered</a:t>
            </a:r>
            <a:endParaRPr lang="en-US" sz="3600" i="1" dirty="0">
              <a:latin typeface="+mn-lt"/>
            </a:endParaRPr>
          </a:p>
        </p:txBody>
      </p:sp>
    </p:spTree>
    <p:extLst>
      <p:ext uri="{BB962C8B-B14F-4D97-AF65-F5344CB8AC3E}">
        <p14:creationId xmlns:p14="http://schemas.microsoft.com/office/powerpoint/2010/main" val="262821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D8D55-FFD3-4326-8ED3-7EA778B9DE22}"/>
              </a:ext>
            </a:extLst>
          </p:cNvPr>
          <p:cNvPicPr>
            <a:picLocks noChangeAspect="1"/>
          </p:cNvPicPr>
          <p:nvPr/>
        </p:nvPicPr>
        <p:blipFill>
          <a:blip r:embed="rId3"/>
          <a:stretch>
            <a:fillRect/>
          </a:stretch>
        </p:blipFill>
        <p:spPr>
          <a:xfrm>
            <a:off x="415637" y="472652"/>
            <a:ext cx="8312727" cy="5912696"/>
          </a:xfrm>
          <a:prstGeom prst="rect">
            <a:avLst/>
          </a:prstGeom>
          <a:ln>
            <a:noFill/>
          </a:ln>
          <a:effectLst>
            <a:softEdge rad="112500"/>
          </a:effectLst>
        </p:spPr>
      </p:pic>
      <p:pic>
        <p:nvPicPr>
          <p:cNvPr id="3" name="Picture 2">
            <a:extLst>
              <a:ext uri="{FF2B5EF4-FFF2-40B4-BE49-F238E27FC236}">
                <a16:creationId xmlns:a16="http://schemas.microsoft.com/office/drawing/2014/main" id="{E4667B82-4703-4C77-9834-4DE43A1C5669}"/>
              </a:ext>
            </a:extLst>
          </p:cNvPr>
          <p:cNvPicPr>
            <a:picLocks noChangeAspect="1"/>
          </p:cNvPicPr>
          <p:nvPr/>
        </p:nvPicPr>
        <p:blipFill>
          <a:blip r:embed="rId4"/>
          <a:stretch>
            <a:fillRect/>
          </a:stretch>
        </p:blipFill>
        <p:spPr>
          <a:xfrm>
            <a:off x="1143000" y="2776393"/>
            <a:ext cx="6691647" cy="2868994"/>
          </a:xfrm>
          <a:prstGeom prst="rect">
            <a:avLst/>
          </a:prstGeom>
        </p:spPr>
      </p:pic>
      <p:cxnSp>
        <p:nvCxnSpPr>
          <p:cNvPr id="15" name="Straight Arrow Connector 14">
            <a:extLst>
              <a:ext uri="{FF2B5EF4-FFF2-40B4-BE49-F238E27FC236}">
                <a16:creationId xmlns:a16="http://schemas.microsoft.com/office/drawing/2014/main" id="{559A2CC8-EAD0-4C7F-8E47-6C44654E6D4F}"/>
              </a:ext>
            </a:extLst>
          </p:cNvPr>
          <p:cNvCxnSpPr/>
          <p:nvPr/>
        </p:nvCxnSpPr>
        <p:spPr bwMode="auto">
          <a:xfrm flipH="1">
            <a:off x="4749800" y="3325351"/>
            <a:ext cx="1074056" cy="664498"/>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4">
            <a:extLst>
              <a:ext uri="{FF2B5EF4-FFF2-40B4-BE49-F238E27FC236}">
                <a16:creationId xmlns:a16="http://schemas.microsoft.com/office/drawing/2014/main" id="{D346F663-3006-4467-A600-4909DF0AFBCA}"/>
              </a:ext>
            </a:extLst>
          </p:cNvPr>
          <p:cNvSpPr>
            <a:spLocks noGrp="1" noChangeArrowheads="1"/>
          </p:cNvSpPr>
          <p:nvPr>
            <p:ph type="dt" sz="half" idx="10"/>
          </p:nvPr>
        </p:nvSpPr>
        <p:spPr>
          <a:xfrm>
            <a:off x="76200" y="6324600"/>
            <a:ext cx="1905000" cy="457200"/>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40E23390-6A42-403A-9476-A98853D871EC}"/>
              </a:ext>
            </a:extLst>
          </p:cNvPr>
          <p:cNvSpPr>
            <a:spLocks noGrp="1" noChangeArrowheads="1"/>
          </p:cNvSpPr>
          <p:nvPr>
            <p:ph type="sldNum" sz="quarter" idx="12"/>
          </p:nvPr>
        </p:nvSpPr>
        <p:spPr>
          <a:xfrm>
            <a:off x="83239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13</a:t>
            </a:fld>
            <a:endParaRPr lang="en-US" altLang="en-US" dirty="0"/>
          </a:p>
        </p:txBody>
      </p:sp>
      <p:sp>
        <p:nvSpPr>
          <p:cNvPr id="8" name="TextBox 7">
            <a:extLst>
              <a:ext uri="{FF2B5EF4-FFF2-40B4-BE49-F238E27FC236}">
                <a16:creationId xmlns:a16="http://schemas.microsoft.com/office/drawing/2014/main" id="{5ECCE284-A385-47C7-A746-3CA7B2AD3F4C}"/>
              </a:ext>
            </a:extLst>
          </p:cNvPr>
          <p:cNvSpPr txBox="1"/>
          <p:nvPr/>
        </p:nvSpPr>
        <p:spPr>
          <a:xfrm>
            <a:off x="968829" y="-121193"/>
            <a:ext cx="8077200" cy="600164"/>
          </a:xfrm>
          <a:prstGeom prst="rect">
            <a:avLst/>
          </a:prstGeom>
          <a:noFill/>
        </p:spPr>
        <p:txBody>
          <a:bodyPr wrap="square" rtlCol="0">
            <a:spAutoFit/>
          </a:bodyPr>
          <a:lstStyle/>
          <a:p>
            <a:pPr algn="r">
              <a:lnSpc>
                <a:spcPct val="150000"/>
              </a:lnSpc>
            </a:pP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sz="1400" b="1" i="1" dirty="0">
                <a:solidFill>
                  <a:schemeClr val="bg1"/>
                </a:solidFill>
                <a:effectLst>
                  <a:outerShdw blurRad="38100" dist="38100" dir="2700000" algn="tl">
                    <a:srgbClr val="000000">
                      <a:alpha val="43137"/>
                    </a:srgbClr>
                  </a:outerShdw>
                </a:effectLst>
                <a:latin typeface="+mn-lt"/>
                <a:ea typeface="Verdana" panose="020B0604030504040204" pitchFamily="34" charset="0"/>
              </a:rPr>
              <a:t>p</a:t>
            </a:r>
            <a:r>
              <a:rPr lang="en-US" sz="1400" b="1" i="1" dirty="0">
                <a:solidFill>
                  <a:schemeClr val="bg1"/>
                </a:solidFill>
                <a:latin typeface="+mn-lt"/>
                <a:ea typeface="Verdana" panose="020B0604030504040204" pitchFamily="34" charset="0"/>
              </a:rPr>
              <a:t>owered </a:t>
            </a:r>
            <a:r>
              <a:rPr lang="en-US" sz="2000" b="1" i="1" dirty="0">
                <a:solidFill>
                  <a:schemeClr val="bg1"/>
                </a:solidFill>
                <a:latin typeface="+mn-lt"/>
                <a:ea typeface="Verdana" panose="020B0604030504040204" pitchFamily="34" charset="0"/>
              </a:rPr>
              <a:t>D</a:t>
            </a:r>
            <a:r>
              <a:rPr lang="en-US" sz="1400" b="1" i="1" dirty="0">
                <a:solidFill>
                  <a:schemeClr val="bg1"/>
                </a:solidFill>
                <a:latin typeface="+mn-lt"/>
                <a:ea typeface="Verdana" panose="020B0604030504040204" pitchFamily="34" charset="0"/>
              </a:rPr>
              <a:t>iscipleship</a:t>
            </a:r>
            <a:endParaRPr lang="en-US" sz="200" i="1" dirty="0">
              <a:solidFill>
                <a:schemeClr val="bg1"/>
              </a:solidFill>
              <a:latin typeface="+mn-lt"/>
              <a:ea typeface="Verdana" panose="020B0604030504040204" pitchFamily="34" charset="0"/>
            </a:endParaRPr>
          </a:p>
        </p:txBody>
      </p:sp>
      <p:sp>
        <p:nvSpPr>
          <p:cNvPr id="11" name="TextBox 10">
            <a:extLst>
              <a:ext uri="{FF2B5EF4-FFF2-40B4-BE49-F238E27FC236}">
                <a16:creationId xmlns:a16="http://schemas.microsoft.com/office/drawing/2014/main" id="{4249FFC7-64C8-4B3A-9981-7CE42B908B4D}"/>
              </a:ext>
            </a:extLst>
          </p:cNvPr>
          <p:cNvSpPr txBox="1"/>
          <p:nvPr/>
        </p:nvSpPr>
        <p:spPr>
          <a:xfrm>
            <a:off x="762000" y="469023"/>
            <a:ext cx="3692868" cy="2123658"/>
          </a:xfrm>
          <a:prstGeom prst="rect">
            <a:avLst/>
          </a:prstGeom>
          <a:noFill/>
        </p:spPr>
        <p:txBody>
          <a:bodyPr wrap="square" rtlCol="0">
            <a:spAutoFit/>
          </a:bodyPr>
          <a:lstStyle/>
          <a:p>
            <a:pPr>
              <a:lnSpc>
                <a:spcPct val="150000"/>
              </a:lnSpc>
            </a:pPr>
            <a:r>
              <a:rPr lang="en-US" sz="9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3600" b="1" i="1" dirty="0">
                <a:latin typeface="+mn-lt"/>
              </a:rPr>
              <a:t>powered</a:t>
            </a:r>
            <a:endParaRPr lang="en-US" sz="3600" i="1" dirty="0">
              <a:latin typeface="+mn-lt"/>
            </a:endParaRPr>
          </a:p>
        </p:txBody>
      </p:sp>
      <p:sp>
        <p:nvSpPr>
          <p:cNvPr id="9" name="Rectangle: Rounded Corners 8">
            <a:extLst>
              <a:ext uri="{FF2B5EF4-FFF2-40B4-BE49-F238E27FC236}">
                <a16:creationId xmlns:a16="http://schemas.microsoft.com/office/drawing/2014/main" id="{A685C899-6A32-4368-956A-9EEE395F1FBC}"/>
              </a:ext>
            </a:extLst>
          </p:cNvPr>
          <p:cNvSpPr/>
          <p:nvPr/>
        </p:nvSpPr>
        <p:spPr bwMode="auto">
          <a:xfrm>
            <a:off x="5189329" y="1905000"/>
            <a:ext cx="2964071" cy="1828800"/>
          </a:xfrm>
          <a:prstGeom prst="roundRect">
            <a:avLst/>
          </a:prstGeom>
          <a:solidFill>
            <a:srgbClr val="FFCC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ヒラギノ角ゴ Pro W3" pitchFamily="80" charset="-128"/>
              </a:rPr>
              <a:t>Christians are </a:t>
            </a:r>
            <a:r>
              <a:rPr kumimoji="0" lang="en-US" sz="2000" b="1" i="0" u="none" strike="noStrike" cap="none" normalizeH="0" baseline="0">
                <a:ln>
                  <a:noFill/>
                </a:ln>
                <a:solidFill>
                  <a:schemeClr val="tx1"/>
                </a:solidFill>
                <a:effectLst/>
                <a:latin typeface="+mn-lt"/>
                <a:ea typeface="ヒラギノ角ゴ Pro W3" pitchFamily="80" charset="-128"/>
              </a:rPr>
              <a:t>not only </a:t>
            </a:r>
            <a:r>
              <a:rPr kumimoji="0" lang="en-US" sz="2000" b="1" i="0" u="none" strike="noStrike" cap="none" normalizeH="0" baseline="0" dirty="0">
                <a:ln>
                  <a:noFill/>
                </a:ln>
                <a:solidFill>
                  <a:schemeClr val="tx1"/>
                </a:solidFill>
                <a:effectLst/>
                <a:latin typeface="+mn-lt"/>
                <a:ea typeface="ヒラギノ角ゴ Pro W3" pitchFamily="80" charset="-128"/>
              </a:rPr>
              <a:t>empowered to “do something,” they are also </a:t>
            </a:r>
            <a:r>
              <a:rPr kumimoji="0" lang="en-US" sz="2000" b="1" i="0" u="none" strike="noStrike" cap="none" normalizeH="0" baseline="0" dirty="0" err="1">
                <a:ln>
                  <a:noFill/>
                </a:ln>
                <a:solidFill>
                  <a:schemeClr val="tx1"/>
                </a:solidFill>
                <a:effectLst/>
                <a:latin typeface="+mn-lt"/>
                <a:ea typeface="ヒラギノ角ゴ Pro W3" pitchFamily="80" charset="-128"/>
              </a:rPr>
              <a:t>inpowered</a:t>
            </a:r>
            <a:r>
              <a:rPr kumimoji="0" lang="en-US" sz="2000" b="1" i="0" u="none" strike="noStrike" cap="none" normalizeH="0" baseline="0" dirty="0">
                <a:ln>
                  <a:noFill/>
                </a:ln>
                <a:solidFill>
                  <a:schemeClr val="tx1"/>
                </a:solidFill>
                <a:effectLst/>
                <a:latin typeface="+mn-lt"/>
                <a:ea typeface="ヒラギノ角ゴ Pro W3" pitchFamily="80" charset="-128"/>
              </a:rPr>
              <a:t> </a:t>
            </a:r>
            <a:br>
              <a:rPr kumimoji="0" lang="en-US" sz="2000" b="1" i="0" u="none" strike="noStrike" cap="none" normalizeH="0" baseline="0" dirty="0">
                <a:ln>
                  <a:noFill/>
                </a:ln>
                <a:solidFill>
                  <a:schemeClr val="tx1"/>
                </a:solidFill>
                <a:effectLst/>
                <a:latin typeface="+mn-lt"/>
                <a:ea typeface="ヒラギノ角ゴ Pro W3" pitchFamily="80" charset="-128"/>
              </a:rPr>
            </a:br>
            <a:r>
              <a:rPr kumimoji="0" lang="en-US" sz="2000" b="1" i="0" u="none" strike="noStrike" cap="none" normalizeH="0" baseline="0" dirty="0">
                <a:ln>
                  <a:noFill/>
                </a:ln>
                <a:solidFill>
                  <a:schemeClr val="tx1"/>
                </a:solidFill>
                <a:effectLst/>
                <a:latin typeface="+mn-lt"/>
                <a:ea typeface="ヒラギノ角ゴ Pro W3" pitchFamily="80" charset="-128"/>
              </a:rPr>
              <a:t>to “be something!”</a:t>
            </a:r>
          </a:p>
        </p:txBody>
      </p:sp>
      <p:sp>
        <p:nvSpPr>
          <p:cNvPr id="13" name="Rectangle: Rounded Corners 12">
            <a:extLst>
              <a:ext uri="{FF2B5EF4-FFF2-40B4-BE49-F238E27FC236}">
                <a16:creationId xmlns:a16="http://schemas.microsoft.com/office/drawing/2014/main" id="{B8A16B0C-A7CB-4636-9353-0C5E8F00937E}"/>
              </a:ext>
            </a:extLst>
          </p:cNvPr>
          <p:cNvSpPr/>
          <p:nvPr/>
        </p:nvSpPr>
        <p:spPr bwMode="auto">
          <a:xfrm>
            <a:off x="1364343" y="4009572"/>
            <a:ext cx="3352800" cy="2286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0" charset="-128"/>
            </a:endParaRPr>
          </a:p>
        </p:txBody>
      </p:sp>
    </p:spTree>
    <p:extLst>
      <p:ext uri="{BB962C8B-B14F-4D97-AF65-F5344CB8AC3E}">
        <p14:creationId xmlns:p14="http://schemas.microsoft.com/office/powerpoint/2010/main" val="381807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D8D55-FFD3-4326-8ED3-7EA778B9DE22}"/>
              </a:ext>
            </a:extLst>
          </p:cNvPr>
          <p:cNvPicPr>
            <a:picLocks noChangeAspect="1"/>
          </p:cNvPicPr>
          <p:nvPr/>
        </p:nvPicPr>
        <p:blipFill>
          <a:blip r:embed="rId3"/>
          <a:stretch>
            <a:fillRect/>
          </a:stretch>
        </p:blipFill>
        <p:spPr>
          <a:xfrm>
            <a:off x="415637" y="488104"/>
            <a:ext cx="8312727" cy="5912696"/>
          </a:xfrm>
          <a:prstGeom prst="rect">
            <a:avLst/>
          </a:prstGeom>
          <a:ln>
            <a:noFill/>
          </a:ln>
          <a:effectLst>
            <a:softEdge rad="112500"/>
          </a:effectLst>
        </p:spPr>
      </p:pic>
      <p:sp>
        <p:nvSpPr>
          <p:cNvPr id="6" name="Rectangle 4">
            <a:extLst>
              <a:ext uri="{FF2B5EF4-FFF2-40B4-BE49-F238E27FC236}">
                <a16:creationId xmlns:a16="http://schemas.microsoft.com/office/drawing/2014/main" id="{D346F663-3006-4467-A600-4909DF0AFBCA}"/>
              </a:ext>
            </a:extLst>
          </p:cNvPr>
          <p:cNvSpPr>
            <a:spLocks noGrp="1" noChangeArrowheads="1"/>
          </p:cNvSpPr>
          <p:nvPr>
            <p:ph type="dt" sz="half" idx="10"/>
          </p:nvPr>
        </p:nvSpPr>
        <p:spPr>
          <a:xfrm>
            <a:off x="76200" y="6324600"/>
            <a:ext cx="1905000" cy="457200"/>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40E23390-6A42-403A-9476-A98853D871EC}"/>
              </a:ext>
            </a:extLst>
          </p:cNvPr>
          <p:cNvSpPr>
            <a:spLocks noGrp="1" noChangeArrowheads="1"/>
          </p:cNvSpPr>
          <p:nvPr>
            <p:ph type="sldNum" sz="quarter" idx="12"/>
          </p:nvPr>
        </p:nvSpPr>
        <p:spPr>
          <a:xfrm>
            <a:off x="83239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14</a:t>
            </a:fld>
            <a:endParaRPr lang="en-US" altLang="en-US" dirty="0"/>
          </a:p>
        </p:txBody>
      </p:sp>
      <p:sp>
        <p:nvSpPr>
          <p:cNvPr id="8" name="TextBox 7">
            <a:extLst>
              <a:ext uri="{FF2B5EF4-FFF2-40B4-BE49-F238E27FC236}">
                <a16:creationId xmlns:a16="http://schemas.microsoft.com/office/drawing/2014/main" id="{5ECCE284-A385-47C7-A746-3CA7B2AD3F4C}"/>
              </a:ext>
            </a:extLst>
          </p:cNvPr>
          <p:cNvSpPr txBox="1"/>
          <p:nvPr/>
        </p:nvSpPr>
        <p:spPr>
          <a:xfrm>
            <a:off x="968829" y="-121193"/>
            <a:ext cx="8077200" cy="600164"/>
          </a:xfrm>
          <a:prstGeom prst="rect">
            <a:avLst/>
          </a:prstGeom>
          <a:noFill/>
        </p:spPr>
        <p:txBody>
          <a:bodyPr wrap="square" rtlCol="0">
            <a:spAutoFit/>
          </a:bodyPr>
          <a:lstStyle/>
          <a:p>
            <a:pPr algn="r">
              <a:lnSpc>
                <a:spcPct val="150000"/>
              </a:lnSpc>
            </a:pP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sz="1400" b="1" i="1" dirty="0">
                <a:solidFill>
                  <a:schemeClr val="bg1"/>
                </a:solidFill>
                <a:effectLst>
                  <a:outerShdw blurRad="38100" dist="38100" dir="2700000" algn="tl">
                    <a:srgbClr val="000000">
                      <a:alpha val="43137"/>
                    </a:srgbClr>
                  </a:outerShdw>
                </a:effectLst>
                <a:latin typeface="+mn-lt"/>
                <a:ea typeface="Verdana" panose="020B0604030504040204" pitchFamily="34" charset="0"/>
              </a:rPr>
              <a:t>p</a:t>
            </a:r>
            <a:r>
              <a:rPr lang="en-US" sz="1400" b="1" i="1" dirty="0">
                <a:solidFill>
                  <a:schemeClr val="bg1"/>
                </a:solidFill>
                <a:latin typeface="+mn-lt"/>
                <a:ea typeface="Verdana" panose="020B0604030504040204" pitchFamily="34" charset="0"/>
              </a:rPr>
              <a:t>owered </a:t>
            </a:r>
            <a:r>
              <a:rPr lang="en-US" sz="2000" b="1" i="1" dirty="0">
                <a:solidFill>
                  <a:schemeClr val="bg1"/>
                </a:solidFill>
                <a:latin typeface="+mn-lt"/>
                <a:ea typeface="Verdana" panose="020B0604030504040204" pitchFamily="34" charset="0"/>
              </a:rPr>
              <a:t>D</a:t>
            </a:r>
            <a:r>
              <a:rPr lang="en-US" sz="1400" b="1" i="1" dirty="0">
                <a:solidFill>
                  <a:schemeClr val="bg1"/>
                </a:solidFill>
                <a:latin typeface="+mn-lt"/>
                <a:ea typeface="Verdana" panose="020B0604030504040204" pitchFamily="34" charset="0"/>
              </a:rPr>
              <a:t>iscipleship</a:t>
            </a:r>
            <a:endParaRPr lang="en-US" sz="200" i="1" dirty="0">
              <a:solidFill>
                <a:schemeClr val="bg1"/>
              </a:solidFill>
              <a:latin typeface="+mn-lt"/>
              <a:ea typeface="Verdana" panose="020B0604030504040204" pitchFamily="34" charset="0"/>
            </a:endParaRPr>
          </a:p>
        </p:txBody>
      </p:sp>
      <p:sp>
        <p:nvSpPr>
          <p:cNvPr id="16" name="Rectangle: Rounded Corners 15">
            <a:extLst>
              <a:ext uri="{FF2B5EF4-FFF2-40B4-BE49-F238E27FC236}">
                <a16:creationId xmlns:a16="http://schemas.microsoft.com/office/drawing/2014/main" id="{0CAECB54-CBCA-4E53-87B6-EFA88C0C2C18}"/>
              </a:ext>
            </a:extLst>
          </p:cNvPr>
          <p:cNvSpPr/>
          <p:nvPr/>
        </p:nvSpPr>
        <p:spPr bwMode="auto">
          <a:xfrm>
            <a:off x="1219200" y="1485120"/>
            <a:ext cx="6705600" cy="1410480"/>
          </a:xfrm>
          <a:prstGeom prst="roundRect">
            <a:avLst/>
          </a:prstGeom>
          <a:solidFill>
            <a:srgbClr val="910101"/>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600" b="1" i="0" u="none" strike="noStrike" cap="small" normalizeH="0" dirty="0">
                <a:ln>
                  <a:noFill/>
                </a:ln>
                <a:solidFill>
                  <a:schemeClr val="bg1"/>
                </a:solidFill>
                <a:effectLst>
                  <a:outerShdw blurRad="38100" dist="38100" dir="2700000" algn="tl">
                    <a:srgbClr val="000000">
                      <a:alpha val="43137"/>
                    </a:srgbClr>
                  </a:outerShdw>
                </a:effectLst>
                <a:latin typeface="+mn-lt"/>
                <a:ea typeface="ヒラギノ角ゴ Pro W3" pitchFamily="80" charset="-128"/>
              </a:rPr>
              <a:t>Witnesses!</a:t>
            </a:r>
          </a:p>
        </p:txBody>
      </p:sp>
      <p:sp>
        <p:nvSpPr>
          <p:cNvPr id="19" name="Rectangle: Rounded Corners 18">
            <a:extLst>
              <a:ext uri="{FF2B5EF4-FFF2-40B4-BE49-F238E27FC236}">
                <a16:creationId xmlns:a16="http://schemas.microsoft.com/office/drawing/2014/main" id="{AA866DC5-400D-4EEB-8403-809788349C28}"/>
              </a:ext>
            </a:extLst>
          </p:cNvPr>
          <p:cNvSpPr/>
          <p:nvPr/>
        </p:nvSpPr>
        <p:spPr bwMode="auto">
          <a:xfrm>
            <a:off x="1804622" y="3954959"/>
            <a:ext cx="5534755" cy="642710"/>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0" numCol="1" rtlCol="0" anchor="ctr" anchorCtr="0" compatLnSpc="1">
            <a:prstTxWarp prst="textNoShape">
              <a:avLst/>
            </a:prstTxWarp>
          </a:bodyPr>
          <a:lstStyle/>
          <a:p>
            <a:pPr algn="ctr"/>
            <a:r>
              <a:rPr lang="en-US" sz="3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2800" b="1" i="1" dirty="0"/>
              <a:t>powered </a:t>
            </a:r>
            <a:r>
              <a:rPr lang="en-US" sz="3600" b="1" i="1" dirty="0"/>
              <a:t>D</a:t>
            </a:r>
            <a:r>
              <a:rPr lang="en-US" sz="2800" b="1" i="1" dirty="0"/>
              <a:t>iscipleship!</a:t>
            </a:r>
          </a:p>
        </p:txBody>
      </p:sp>
      <p:sp>
        <p:nvSpPr>
          <p:cNvPr id="18" name="TextBox 17">
            <a:extLst>
              <a:ext uri="{FF2B5EF4-FFF2-40B4-BE49-F238E27FC236}">
                <a16:creationId xmlns:a16="http://schemas.microsoft.com/office/drawing/2014/main" id="{DD2D1F7D-26C3-4D57-BD54-137666E3A61D}"/>
              </a:ext>
            </a:extLst>
          </p:cNvPr>
          <p:cNvSpPr txBox="1"/>
          <p:nvPr/>
        </p:nvSpPr>
        <p:spPr>
          <a:xfrm>
            <a:off x="1143000" y="4564559"/>
            <a:ext cx="6872368" cy="769441"/>
          </a:xfrm>
          <a:prstGeom prst="rect">
            <a:avLst/>
          </a:prstGeom>
          <a:noFill/>
        </p:spPr>
        <p:txBody>
          <a:bodyPr wrap="square" rtlCol="0">
            <a:spAutoFit/>
          </a:bodyPr>
          <a:lstStyle/>
          <a:p>
            <a:pPr algn="ctr"/>
            <a:r>
              <a:rPr lang="en-US" sz="4400" dirty="0">
                <a:solidFill>
                  <a:srgbClr val="910101"/>
                </a:solidFill>
                <a:latin typeface="Rage Italic" panose="03070502040507070304" pitchFamily="66" charset="0"/>
              </a:rPr>
              <a:t>Disciples Making Disciples</a:t>
            </a:r>
          </a:p>
        </p:txBody>
      </p:sp>
    </p:spTree>
    <p:extLst>
      <p:ext uri="{BB962C8B-B14F-4D97-AF65-F5344CB8AC3E}">
        <p14:creationId xmlns:p14="http://schemas.microsoft.com/office/powerpoint/2010/main" val="167316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D8D55-FFD3-4326-8ED3-7EA778B9DE22}"/>
              </a:ext>
            </a:extLst>
          </p:cNvPr>
          <p:cNvPicPr>
            <a:picLocks noChangeAspect="1"/>
          </p:cNvPicPr>
          <p:nvPr/>
        </p:nvPicPr>
        <p:blipFill>
          <a:blip r:embed="rId3"/>
          <a:stretch>
            <a:fillRect/>
          </a:stretch>
        </p:blipFill>
        <p:spPr>
          <a:xfrm>
            <a:off x="415637" y="472652"/>
            <a:ext cx="8312727" cy="5912696"/>
          </a:xfrm>
          <a:prstGeom prst="rect">
            <a:avLst/>
          </a:prstGeom>
          <a:ln>
            <a:noFill/>
          </a:ln>
          <a:effectLst>
            <a:softEdge rad="112500"/>
          </a:effectLst>
        </p:spPr>
      </p:pic>
      <p:sp>
        <p:nvSpPr>
          <p:cNvPr id="6" name="Rectangle 4">
            <a:extLst>
              <a:ext uri="{FF2B5EF4-FFF2-40B4-BE49-F238E27FC236}">
                <a16:creationId xmlns:a16="http://schemas.microsoft.com/office/drawing/2014/main" id="{D346F663-3006-4467-A600-4909DF0AFBCA}"/>
              </a:ext>
            </a:extLst>
          </p:cNvPr>
          <p:cNvSpPr>
            <a:spLocks noGrp="1" noChangeArrowheads="1"/>
          </p:cNvSpPr>
          <p:nvPr>
            <p:ph type="dt" sz="half" idx="10"/>
          </p:nvPr>
        </p:nvSpPr>
        <p:spPr>
          <a:xfrm>
            <a:off x="76200" y="6324600"/>
            <a:ext cx="1905000" cy="457200"/>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40E23390-6A42-403A-9476-A98853D871EC}"/>
              </a:ext>
            </a:extLst>
          </p:cNvPr>
          <p:cNvSpPr>
            <a:spLocks noGrp="1" noChangeArrowheads="1"/>
          </p:cNvSpPr>
          <p:nvPr>
            <p:ph type="sldNum" sz="quarter" idx="12"/>
          </p:nvPr>
        </p:nvSpPr>
        <p:spPr>
          <a:xfrm>
            <a:off x="83239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15</a:t>
            </a:fld>
            <a:endParaRPr lang="en-US" altLang="en-US" dirty="0"/>
          </a:p>
        </p:txBody>
      </p:sp>
      <p:sp>
        <p:nvSpPr>
          <p:cNvPr id="10" name="Content Placeholder 2">
            <a:extLst>
              <a:ext uri="{FF2B5EF4-FFF2-40B4-BE49-F238E27FC236}">
                <a16:creationId xmlns:a16="http://schemas.microsoft.com/office/drawing/2014/main" id="{0EAF0ECE-A3FE-464B-8BA5-E48A0B356AC3}"/>
              </a:ext>
            </a:extLst>
          </p:cNvPr>
          <p:cNvSpPr>
            <a:spLocks noGrp="1"/>
          </p:cNvSpPr>
          <p:nvPr>
            <p:ph idx="1"/>
          </p:nvPr>
        </p:nvSpPr>
        <p:spPr>
          <a:xfrm>
            <a:off x="762000" y="2209800"/>
            <a:ext cx="7924800" cy="3810000"/>
          </a:xfrm>
        </p:spPr>
        <p:txBody>
          <a:bodyPr/>
          <a:lstStyle/>
          <a:p>
            <a:pPr>
              <a:lnSpc>
                <a:spcPct val="125000"/>
              </a:lnSpc>
              <a:spcBef>
                <a:spcPts val="0"/>
              </a:spcBef>
              <a:spcAft>
                <a:spcPts val="1200"/>
              </a:spcAft>
            </a:pPr>
            <a:r>
              <a:rPr lang="en-US" sz="2000" b="1" dirty="0">
                <a:ea typeface="Cambria" panose="02040503050406030204" pitchFamily="18" charset="0"/>
              </a:rPr>
              <a:t>Unlike most batteries, Christians are not disposable!</a:t>
            </a:r>
          </a:p>
          <a:p>
            <a:pPr>
              <a:lnSpc>
                <a:spcPct val="125000"/>
              </a:lnSpc>
              <a:spcBef>
                <a:spcPts val="0"/>
              </a:spcBef>
              <a:spcAft>
                <a:spcPts val="1200"/>
              </a:spcAft>
            </a:pPr>
            <a:r>
              <a:rPr lang="en-US" sz="2000" b="1" dirty="0">
                <a:ea typeface="Cambria" panose="02040503050406030204" pitchFamily="18" charset="0"/>
              </a:rPr>
              <a:t>We have an infinite source of renewable power!</a:t>
            </a:r>
          </a:p>
          <a:p>
            <a:pPr>
              <a:lnSpc>
                <a:spcPct val="125000"/>
              </a:lnSpc>
              <a:spcBef>
                <a:spcPts val="0"/>
              </a:spcBef>
              <a:spcAft>
                <a:spcPts val="1200"/>
              </a:spcAft>
            </a:pPr>
            <a:r>
              <a:rPr lang="en-US" sz="2000" b="1" dirty="0">
                <a:ea typeface="Cambria" panose="02040503050406030204" pitchFamily="18" charset="0"/>
              </a:rPr>
              <a:t>Fully charged (INpowered) Christians transformed the world!</a:t>
            </a:r>
          </a:p>
          <a:p>
            <a:pPr>
              <a:lnSpc>
                <a:spcPct val="125000"/>
              </a:lnSpc>
              <a:spcBef>
                <a:spcPts val="0"/>
              </a:spcBef>
              <a:spcAft>
                <a:spcPts val="1200"/>
              </a:spcAft>
            </a:pPr>
            <a:r>
              <a:rPr lang="en-US" sz="2000" b="1" dirty="0">
                <a:ea typeface="Cambria" panose="02040503050406030204" pitchFamily="18" charset="0"/>
              </a:rPr>
              <a:t>The Book of Acts is chockfull of exciting examples!</a:t>
            </a:r>
          </a:p>
          <a:p>
            <a:pPr>
              <a:lnSpc>
                <a:spcPct val="125000"/>
              </a:lnSpc>
              <a:spcBef>
                <a:spcPts val="0"/>
              </a:spcBef>
              <a:spcAft>
                <a:spcPts val="1200"/>
              </a:spcAft>
            </a:pPr>
            <a:r>
              <a:rPr lang="en-US" sz="2000" b="1" dirty="0">
                <a:ea typeface="Cambria" panose="02040503050406030204" pitchFamily="18" charset="0"/>
              </a:rPr>
              <a:t>I can’t wait to see what God does among us!</a:t>
            </a:r>
          </a:p>
          <a:p>
            <a:pPr>
              <a:lnSpc>
                <a:spcPct val="125000"/>
              </a:lnSpc>
              <a:spcBef>
                <a:spcPts val="0"/>
              </a:spcBef>
              <a:spcAft>
                <a:spcPts val="1200"/>
              </a:spcAft>
            </a:pPr>
            <a:r>
              <a:rPr lang="en-US" sz="2000" b="1" dirty="0">
                <a:ea typeface="Cambria" panose="02040503050406030204" pitchFamily="18" charset="0"/>
              </a:rPr>
              <a:t>Make sure your batteries are fully charged!</a:t>
            </a:r>
          </a:p>
          <a:p>
            <a:pPr>
              <a:lnSpc>
                <a:spcPct val="125000"/>
              </a:lnSpc>
              <a:spcBef>
                <a:spcPts val="0"/>
              </a:spcBef>
              <a:spcAft>
                <a:spcPts val="1200"/>
              </a:spcAft>
            </a:pPr>
            <a:r>
              <a:rPr lang="en-US" sz="2000" b="1" dirty="0">
                <a:ea typeface="Cambria" panose="02040503050406030204" pitchFamily="18" charset="0"/>
              </a:rPr>
              <a:t>The world awaits!</a:t>
            </a:r>
          </a:p>
        </p:txBody>
      </p:sp>
      <p:grpSp>
        <p:nvGrpSpPr>
          <p:cNvPr id="2" name="Group 1">
            <a:extLst>
              <a:ext uri="{FF2B5EF4-FFF2-40B4-BE49-F238E27FC236}">
                <a16:creationId xmlns:a16="http://schemas.microsoft.com/office/drawing/2014/main" id="{B645240D-97D6-411D-869C-9432AFE813E7}"/>
              </a:ext>
            </a:extLst>
          </p:cNvPr>
          <p:cNvGrpSpPr/>
          <p:nvPr/>
        </p:nvGrpSpPr>
        <p:grpSpPr>
          <a:xfrm>
            <a:off x="533400" y="334718"/>
            <a:ext cx="3810000" cy="1798882"/>
            <a:chOff x="457200" y="182318"/>
            <a:chExt cx="3810000" cy="1798882"/>
          </a:xfrm>
        </p:grpSpPr>
        <p:sp>
          <p:nvSpPr>
            <p:cNvPr id="9" name="TextBox 8">
              <a:extLst>
                <a:ext uri="{FF2B5EF4-FFF2-40B4-BE49-F238E27FC236}">
                  <a16:creationId xmlns:a16="http://schemas.microsoft.com/office/drawing/2014/main" id="{D5699AB0-55B2-4453-9814-795D519ED29B}"/>
                </a:ext>
              </a:extLst>
            </p:cNvPr>
            <p:cNvSpPr txBox="1"/>
            <p:nvPr/>
          </p:nvSpPr>
          <p:spPr>
            <a:xfrm>
              <a:off x="499127" y="182318"/>
              <a:ext cx="3768073" cy="1488869"/>
            </a:xfrm>
            <a:prstGeom prst="rect">
              <a:avLst/>
            </a:prstGeom>
            <a:noFill/>
          </p:spPr>
          <p:txBody>
            <a:bodyPr wrap="square" rtlCol="0">
              <a:spAutoFit/>
            </a:bodyPr>
            <a:lstStyle/>
            <a:p>
              <a:pPr>
                <a:lnSpc>
                  <a:spcPct val="150000"/>
                </a:lnSpc>
              </a:pPr>
              <a:r>
                <a:rPr lang="en-US" sz="6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4400" b="1" i="1" dirty="0">
                  <a:latin typeface="+mn-lt"/>
                </a:rPr>
                <a:t>powered</a:t>
              </a:r>
              <a:endParaRPr lang="en-US" sz="1050" i="1" dirty="0">
                <a:latin typeface="+mn-lt"/>
              </a:endParaRPr>
            </a:p>
          </p:txBody>
        </p:sp>
        <p:sp>
          <p:nvSpPr>
            <p:cNvPr id="12" name="TextBox 11">
              <a:extLst>
                <a:ext uri="{FF2B5EF4-FFF2-40B4-BE49-F238E27FC236}">
                  <a16:creationId xmlns:a16="http://schemas.microsoft.com/office/drawing/2014/main" id="{F68D70FC-8903-4F90-BD08-56318A308D74}"/>
                </a:ext>
              </a:extLst>
            </p:cNvPr>
            <p:cNvSpPr txBox="1"/>
            <p:nvPr/>
          </p:nvSpPr>
          <p:spPr>
            <a:xfrm>
              <a:off x="457200" y="1273314"/>
              <a:ext cx="3675649" cy="707886"/>
            </a:xfrm>
            <a:prstGeom prst="rect">
              <a:avLst/>
            </a:prstGeom>
            <a:noFill/>
          </p:spPr>
          <p:txBody>
            <a:bodyPr wrap="square" rtlCol="0">
              <a:spAutoFit/>
            </a:bodyPr>
            <a:lstStyle/>
            <a:p>
              <a:pPr algn="ctr"/>
              <a:r>
                <a:rPr lang="en-US" sz="4000" b="1" i="1" cap="all" spc="500" dirty="0">
                  <a:solidFill>
                    <a:srgbClr val="FFCC00"/>
                  </a:solidFill>
                  <a:effectLst>
                    <a:outerShdw blurRad="38100" dist="38100" dir="2700000" algn="tl">
                      <a:srgbClr val="000000">
                        <a:alpha val="43137"/>
                      </a:srgbClr>
                    </a:outerShdw>
                  </a:effectLst>
                  <a:latin typeface="+mn-lt"/>
                  <a:cs typeface="Segoe UI" panose="020B0502040204020203" pitchFamily="34" charset="0"/>
                </a:rPr>
                <a:t>D</a:t>
              </a:r>
              <a:r>
                <a:rPr lang="en-US" sz="2800" b="1" i="1" cap="all" spc="500" dirty="0">
                  <a:solidFill>
                    <a:srgbClr val="FFCC00"/>
                  </a:solidFill>
                  <a:effectLst>
                    <a:outerShdw blurRad="38100" dist="38100" dir="2700000" algn="tl">
                      <a:srgbClr val="000000">
                        <a:alpha val="43137"/>
                      </a:srgbClr>
                    </a:outerShdw>
                  </a:effectLst>
                  <a:latin typeface="+mn-lt"/>
                  <a:cs typeface="Segoe UI" panose="020B0502040204020203" pitchFamily="34" charset="0"/>
                </a:rPr>
                <a:t>iscipleship</a:t>
              </a:r>
            </a:p>
          </p:txBody>
        </p:sp>
      </p:grpSp>
    </p:spTree>
    <p:extLst>
      <p:ext uri="{BB962C8B-B14F-4D97-AF65-F5344CB8AC3E}">
        <p14:creationId xmlns:p14="http://schemas.microsoft.com/office/powerpoint/2010/main" val="175576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372E82-940A-4424-9084-07BB38DBA2DB}"/>
              </a:ext>
            </a:extLst>
          </p:cNvPr>
          <p:cNvSpPr>
            <a:spLocks noGrp="1" noChangeArrowheads="1"/>
          </p:cNvSpPr>
          <p:nvPr>
            <p:ph type="dt" sz="half" idx="10"/>
          </p:nvPr>
        </p:nvSpPr>
        <p:spPr>
          <a:xfrm>
            <a:off x="76200"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3" name="Rectangle 6">
            <a:extLst>
              <a:ext uri="{FF2B5EF4-FFF2-40B4-BE49-F238E27FC236}">
                <a16:creationId xmlns:a16="http://schemas.microsoft.com/office/drawing/2014/main" id="{EBE64183-97A4-4918-81C2-A068E4E94681}"/>
              </a:ext>
            </a:extLst>
          </p:cNvPr>
          <p:cNvSpPr>
            <a:spLocks noGrp="1" noChangeArrowheads="1"/>
          </p:cNvSpPr>
          <p:nvPr>
            <p:ph type="sldNum" sz="quarter" idx="12"/>
          </p:nvPr>
        </p:nvSpPr>
        <p:spPr>
          <a:xfrm>
            <a:off x="8515990" y="6523723"/>
            <a:ext cx="551810" cy="258077"/>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16</a:t>
            </a:fld>
            <a:endParaRPr lang="en-US" altLang="en-US" dirty="0"/>
          </a:p>
        </p:txBody>
      </p:sp>
      <p:sp>
        <p:nvSpPr>
          <p:cNvPr id="10" name="TextBox 9">
            <a:extLst>
              <a:ext uri="{FF2B5EF4-FFF2-40B4-BE49-F238E27FC236}">
                <a16:creationId xmlns:a16="http://schemas.microsoft.com/office/drawing/2014/main" id="{9CE769E6-3BC0-4010-977F-E30DD1F6D607}"/>
              </a:ext>
            </a:extLst>
          </p:cNvPr>
          <p:cNvSpPr txBox="1"/>
          <p:nvPr/>
        </p:nvSpPr>
        <p:spPr>
          <a:xfrm>
            <a:off x="609600" y="-381000"/>
            <a:ext cx="8077200" cy="3604833"/>
          </a:xfrm>
          <a:prstGeom prst="rect">
            <a:avLst/>
          </a:prstGeom>
          <a:noFill/>
        </p:spPr>
        <p:txBody>
          <a:bodyPr wrap="square" rtlCol="0">
            <a:spAutoFit/>
          </a:bodyPr>
          <a:lstStyle/>
          <a:p>
            <a:pPr>
              <a:lnSpc>
                <a:spcPct val="150000"/>
              </a:lnSpc>
            </a:pPr>
            <a:r>
              <a:rPr lang="en-US" sz="16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8800" b="1" i="1" dirty="0">
                <a:latin typeface="+mn-lt"/>
              </a:rPr>
              <a:t>powered</a:t>
            </a:r>
            <a:endParaRPr lang="en-US" i="1" dirty="0">
              <a:latin typeface="+mn-lt"/>
            </a:endParaRPr>
          </a:p>
        </p:txBody>
      </p:sp>
      <p:sp>
        <p:nvSpPr>
          <p:cNvPr id="9" name="TextBox 8">
            <a:extLst>
              <a:ext uri="{FF2B5EF4-FFF2-40B4-BE49-F238E27FC236}">
                <a16:creationId xmlns:a16="http://schemas.microsoft.com/office/drawing/2014/main" id="{51BE9F36-5D73-4FEE-99EC-EBD78B07C950}"/>
              </a:ext>
            </a:extLst>
          </p:cNvPr>
          <p:cNvSpPr txBox="1"/>
          <p:nvPr/>
        </p:nvSpPr>
        <p:spPr>
          <a:xfrm>
            <a:off x="533400" y="2721736"/>
            <a:ext cx="7879080" cy="1569660"/>
          </a:xfrm>
          <a:prstGeom prst="rect">
            <a:avLst/>
          </a:prstGeom>
          <a:noFill/>
        </p:spPr>
        <p:txBody>
          <a:bodyPr wrap="square" rtlCol="0">
            <a:spAutoFit/>
          </a:bodyPr>
          <a:lstStyle/>
          <a:p>
            <a:pPr algn="ctr"/>
            <a:r>
              <a:rPr lang="en-US" sz="9600" b="1" i="1" cap="all" spc="500" dirty="0">
                <a:solidFill>
                  <a:schemeClr val="bg1"/>
                </a:solidFill>
                <a:effectLst>
                  <a:outerShdw blurRad="38100" dist="38100" dir="2700000" algn="tl">
                    <a:srgbClr val="000000">
                      <a:alpha val="43137"/>
                    </a:srgbClr>
                  </a:outerShdw>
                </a:effectLst>
                <a:latin typeface="+mn-lt"/>
                <a:cs typeface="Segoe UI" panose="020B0502040204020203" pitchFamily="34" charset="0"/>
              </a:rPr>
              <a:t>D</a:t>
            </a:r>
            <a:r>
              <a:rPr lang="en-US" sz="7200" b="1" i="1" cap="all" spc="500" dirty="0">
                <a:solidFill>
                  <a:schemeClr val="bg1"/>
                </a:solidFill>
                <a:effectLst>
                  <a:outerShdw blurRad="38100" dist="38100" dir="2700000" algn="tl">
                    <a:srgbClr val="000000">
                      <a:alpha val="43137"/>
                    </a:srgbClr>
                  </a:outerShdw>
                </a:effectLst>
                <a:latin typeface="+mn-lt"/>
                <a:cs typeface="Segoe UI" panose="020B0502040204020203" pitchFamily="34" charset="0"/>
              </a:rPr>
              <a:t>iscipleship</a:t>
            </a:r>
          </a:p>
        </p:txBody>
      </p:sp>
    </p:spTree>
    <p:extLst>
      <p:ext uri="{BB962C8B-B14F-4D97-AF65-F5344CB8AC3E}">
        <p14:creationId xmlns:p14="http://schemas.microsoft.com/office/powerpoint/2010/main" val="63638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D8D55-FFD3-4326-8ED3-7EA778B9DE22}"/>
              </a:ext>
            </a:extLst>
          </p:cNvPr>
          <p:cNvPicPr>
            <a:picLocks noChangeAspect="1"/>
          </p:cNvPicPr>
          <p:nvPr/>
        </p:nvPicPr>
        <p:blipFill>
          <a:blip r:embed="rId3"/>
          <a:stretch>
            <a:fillRect/>
          </a:stretch>
        </p:blipFill>
        <p:spPr>
          <a:xfrm>
            <a:off x="415637" y="472652"/>
            <a:ext cx="8312727" cy="5912696"/>
          </a:xfrm>
          <a:prstGeom prst="rect">
            <a:avLst/>
          </a:prstGeom>
          <a:ln>
            <a:noFill/>
          </a:ln>
          <a:effectLst>
            <a:softEdge rad="112500"/>
          </a:effectLst>
        </p:spPr>
      </p:pic>
      <p:sp>
        <p:nvSpPr>
          <p:cNvPr id="3" name="Content Placeholder 2">
            <a:extLst>
              <a:ext uri="{FF2B5EF4-FFF2-40B4-BE49-F238E27FC236}">
                <a16:creationId xmlns:a16="http://schemas.microsoft.com/office/drawing/2014/main" id="{1D9F6A2A-F811-4F71-A9B7-39B59322B01D}"/>
              </a:ext>
            </a:extLst>
          </p:cNvPr>
          <p:cNvSpPr>
            <a:spLocks noGrp="1"/>
          </p:cNvSpPr>
          <p:nvPr>
            <p:ph idx="1"/>
          </p:nvPr>
        </p:nvSpPr>
        <p:spPr/>
        <p:txBody>
          <a:bodyPr/>
          <a:lstStyle/>
          <a:p>
            <a:pPr marL="0" indent="457200">
              <a:lnSpc>
                <a:spcPct val="150000"/>
              </a:lnSpc>
              <a:buNone/>
            </a:pPr>
            <a:r>
              <a:rPr lang="en-US" sz="2400" baseline="30000" dirty="0"/>
              <a:t>1</a:t>
            </a:r>
            <a:r>
              <a:rPr lang="en-US" sz="2400" dirty="0"/>
              <a:t>I wrote </a:t>
            </a:r>
            <a:r>
              <a:rPr lang="en-US" sz="2400" b="1" dirty="0">
                <a:effectLst>
                  <a:glow rad="177800">
                    <a:srgbClr val="FFCC00">
                      <a:alpha val="60000"/>
                    </a:srgbClr>
                  </a:glow>
                </a:effectLst>
              </a:rPr>
              <a:t>the first narrative</a:t>
            </a:r>
            <a:r>
              <a:rPr lang="en-US" sz="2400" dirty="0"/>
              <a:t>, Theophilus, about </a:t>
            </a:r>
            <a:r>
              <a:rPr lang="en-US" sz="2400" u="sng" dirty="0"/>
              <a:t>all that Jesus began to do and teach </a:t>
            </a:r>
            <a:r>
              <a:rPr lang="en-US" sz="2400" u="sng" baseline="30000" dirty="0"/>
              <a:t>2</a:t>
            </a:r>
            <a:r>
              <a:rPr lang="en-US" sz="2400" u="sng" dirty="0"/>
              <a:t>until the day he was taken up</a:t>
            </a:r>
            <a:r>
              <a:rPr lang="en-US" sz="2400" dirty="0"/>
              <a:t>, after he had given instructions through the Holy Spirit to the apostles he had chosen. </a:t>
            </a:r>
            <a:r>
              <a:rPr lang="en-US" sz="2400" baseline="30000" dirty="0"/>
              <a:t>3</a:t>
            </a:r>
            <a:r>
              <a:rPr lang="en-US" sz="2400" dirty="0"/>
              <a:t>After he had suffered, he also presented himself alive to them by many convincing proofs, appearing to them over a period of forty days and speaking about the kingdom of God. (Act 1:1-3)</a:t>
            </a:r>
          </a:p>
        </p:txBody>
      </p:sp>
      <p:sp>
        <p:nvSpPr>
          <p:cNvPr id="6" name="Rectangle 4">
            <a:extLst>
              <a:ext uri="{FF2B5EF4-FFF2-40B4-BE49-F238E27FC236}">
                <a16:creationId xmlns:a16="http://schemas.microsoft.com/office/drawing/2014/main" id="{D346F663-3006-4467-A600-4909DF0AFBCA}"/>
              </a:ext>
            </a:extLst>
          </p:cNvPr>
          <p:cNvSpPr>
            <a:spLocks noGrp="1" noChangeArrowheads="1"/>
          </p:cNvSpPr>
          <p:nvPr>
            <p:ph type="dt" sz="half" idx="10"/>
          </p:nvPr>
        </p:nvSpPr>
        <p:spPr>
          <a:xfrm>
            <a:off x="76200" y="6324600"/>
            <a:ext cx="1905000" cy="457200"/>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40E23390-6A42-403A-9476-A98853D871EC}"/>
              </a:ext>
            </a:extLst>
          </p:cNvPr>
          <p:cNvSpPr>
            <a:spLocks noGrp="1" noChangeArrowheads="1"/>
          </p:cNvSpPr>
          <p:nvPr>
            <p:ph type="sldNum" sz="quarter" idx="12"/>
          </p:nvPr>
        </p:nvSpPr>
        <p:spPr>
          <a:xfrm>
            <a:off x="83239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2</a:t>
            </a:fld>
            <a:endParaRPr lang="en-US" altLang="en-US" dirty="0"/>
          </a:p>
        </p:txBody>
      </p:sp>
      <p:sp>
        <p:nvSpPr>
          <p:cNvPr id="8" name="TextBox 7">
            <a:extLst>
              <a:ext uri="{FF2B5EF4-FFF2-40B4-BE49-F238E27FC236}">
                <a16:creationId xmlns:a16="http://schemas.microsoft.com/office/drawing/2014/main" id="{5ECCE284-A385-47C7-A746-3CA7B2AD3F4C}"/>
              </a:ext>
            </a:extLst>
          </p:cNvPr>
          <p:cNvSpPr txBox="1"/>
          <p:nvPr/>
        </p:nvSpPr>
        <p:spPr>
          <a:xfrm>
            <a:off x="968829" y="-121193"/>
            <a:ext cx="8077200" cy="600164"/>
          </a:xfrm>
          <a:prstGeom prst="rect">
            <a:avLst/>
          </a:prstGeom>
          <a:noFill/>
        </p:spPr>
        <p:txBody>
          <a:bodyPr wrap="square" rtlCol="0">
            <a:spAutoFit/>
          </a:bodyPr>
          <a:lstStyle/>
          <a:p>
            <a:pPr algn="r">
              <a:lnSpc>
                <a:spcPct val="150000"/>
              </a:lnSpc>
            </a:pP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sz="1400" b="1" i="1" dirty="0">
                <a:solidFill>
                  <a:schemeClr val="bg1"/>
                </a:solidFill>
                <a:effectLst>
                  <a:outerShdw blurRad="38100" dist="38100" dir="2700000" algn="tl">
                    <a:srgbClr val="000000">
                      <a:alpha val="43137"/>
                    </a:srgbClr>
                  </a:outerShdw>
                </a:effectLst>
                <a:latin typeface="+mn-lt"/>
                <a:ea typeface="Verdana" panose="020B0604030504040204" pitchFamily="34" charset="0"/>
              </a:rPr>
              <a:t>p</a:t>
            </a:r>
            <a:r>
              <a:rPr lang="en-US" sz="1400" b="1" i="1" dirty="0">
                <a:solidFill>
                  <a:schemeClr val="bg1"/>
                </a:solidFill>
                <a:latin typeface="+mn-lt"/>
                <a:ea typeface="Verdana" panose="020B0604030504040204" pitchFamily="34" charset="0"/>
              </a:rPr>
              <a:t>owered </a:t>
            </a:r>
            <a:r>
              <a:rPr lang="en-US" sz="2000" b="1" i="1" dirty="0">
                <a:solidFill>
                  <a:schemeClr val="bg1"/>
                </a:solidFill>
                <a:latin typeface="+mn-lt"/>
                <a:ea typeface="Verdana" panose="020B0604030504040204" pitchFamily="34" charset="0"/>
              </a:rPr>
              <a:t>D</a:t>
            </a:r>
            <a:r>
              <a:rPr lang="en-US" sz="1400" b="1" i="1" dirty="0">
                <a:solidFill>
                  <a:schemeClr val="bg1"/>
                </a:solidFill>
                <a:latin typeface="+mn-lt"/>
                <a:ea typeface="Verdana" panose="020B0604030504040204" pitchFamily="34" charset="0"/>
              </a:rPr>
              <a:t>iscipleship</a:t>
            </a:r>
            <a:endParaRPr lang="en-US" sz="200" i="1" dirty="0">
              <a:solidFill>
                <a:schemeClr val="bg1"/>
              </a:solidFill>
              <a:latin typeface="+mn-lt"/>
              <a:ea typeface="Verdana" panose="020B0604030504040204" pitchFamily="34" charset="0"/>
            </a:endParaRPr>
          </a:p>
        </p:txBody>
      </p:sp>
      <p:sp>
        <p:nvSpPr>
          <p:cNvPr id="9" name="Title 1">
            <a:extLst>
              <a:ext uri="{FF2B5EF4-FFF2-40B4-BE49-F238E27FC236}">
                <a16:creationId xmlns:a16="http://schemas.microsoft.com/office/drawing/2014/main" id="{9B0B8260-B153-40FC-A214-9947F5E21039}"/>
              </a:ext>
            </a:extLst>
          </p:cNvPr>
          <p:cNvSpPr>
            <a:spLocks noGrp="1"/>
          </p:cNvSpPr>
          <p:nvPr>
            <p:ph type="title"/>
          </p:nvPr>
        </p:nvSpPr>
        <p:spPr>
          <a:xfrm>
            <a:off x="685800" y="762000"/>
            <a:ext cx="7772400" cy="1143000"/>
          </a:xfrm>
        </p:spPr>
        <p:txBody>
          <a:bodyPr/>
          <a:lstStyle/>
          <a:p>
            <a:r>
              <a:rPr lang="en-US" sz="8000" b="1" dirty="0">
                <a:solidFill>
                  <a:srgbClr val="910101"/>
                </a:solidFill>
                <a:effectLst>
                  <a:outerShdw blurRad="38100" dist="38100" dir="2700000" algn="tl">
                    <a:srgbClr val="000000">
                      <a:alpha val="43137"/>
                    </a:srgbClr>
                  </a:outerShdw>
                </a:effectLst>
                <a:latin typeface="+mn-lt"/>
              </a:rPr>
              <a:t>Prologue</a:t>
            </a:r>
            <a:endParaRPr lang="en-US" sz="3600" i="1" dirty="0">
              <a:solidFill>
                <a:srgbClr val="910101"/>
              </a:solidFill>
              <a:latin typeface="+mn-lt"/>
            </a:endParaRPr>
          </a:p>
        </p:txBody>
      </p:sp>
    </p:spTree>
    <p:extLst>
      <p:ext uri="{BB962C8B-B14F-4D97-AF65-F5344CB8AC3E}">
        <p14:creationId xmlns:p14="http://schemas.microsoft.com/office/powerpoint/2010/main" val="53185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C6BE22-5494-4FE1-A46C-F0A794000F29}"/>
              </a:ext>
            </a:extLst>
          </p:cNvPr>
          <p:cNvPicPr>
            <a:picLocks noChangeAspect="1"/>
          </p:cNvPicPr>
          <p:nvPr/>
        </p:nvPicPr>
        <p:blipFill>
          <a:blip r:embed="rId3"/>
          <a:stretch>
            <a:fillRect/>
          </a:stretch>
        </p:blipFill>
        <p:spPr>
          <a:xfrm>
            <a:off x="2823090" y="685798"/>
            <a:ext cx="4880490" cy="2004951"/>
          </a:xfrm>
          <a:prstGeom prst="rect">
            <a:avLst/>
          </a:prstGeom>
          <a:ln>
            <a:noFill/>
          </a:ln>
          <a:effectLst>
            <a:softEdge rad="112500"/>
          </a:effectLst>
        </p:spPr>
      </p:pic>
      <p:pic>
        <p:nvPicPr>
          <p:cNvPr id="7" name="Picture 6">
            <a:extLst>
              <a:ext uri="{FF2B5EF4-FFF2-40B4-BE49-F238E27FC236}">
                <a16:creationId xmlns:a16="http://schemas.microsoft.com/office/drawing/2014/main" id="{115597D0-A2DB-449F-B1E7-5C4E6C98DC89}"/>
              </a:ext>
            </a:extLst>
          </p:cNvPr>
          <p:cNvPicPr>
            <a:picLocks noChangeAspect="1"/>
          </p:cNvPicPr>
          <p:nvPr/>
        </p:nvPicPr>
        <p:blipFill>
          <a:blip r:embed="rId3"/>
          <a:stretch>
            <a:fillRect/>
          </a:stretch>
        </p:blipFill>
        <p:spPr>
          <a:xfrm>
            <a:off x="4111110" y="2883064"/>
            <a:ext cx="4880490" cy="3252850"/>
          </a:xfrm>
          <a:prstGeom prst="rect">
            <a:avLst/>
          </a:prstGeom>
          <a:ln>
            <a:noFill/>
          </a:ln>
          <a:effectLst>
            <a:softEdge rad="112500"/>
          </a:effectLst>
        </p:spPr>
      </p:pic>
      <p:sp>
        <p:nvSpPr>
          <p:cNvPr id="2" name="Title 1">
            <a:extLst>
              <a:ext uri="{FF2B5EF4-FFF2-40B4-BE49-F238E27FC236}">
                <a16:creationId xmlns:a16="http://schemas.microsoft.com/office/drawing/2014/main" id="{F862CA4C-331F-449E-A5FA-9A618BEB22E7}"/>
              </a:ext>
            </a:extLst>
          </p:cNvPr>
          <p:cNvSpPr>
            <a:spLocks noGrp="1"/>
          </p:cNvSpPr>
          <p:nvPr>
            <p:ph type="title"/>
          </p:nvPr>
        </p:nvSpPr>
        <p:spPr>
          <a:xfrm>
            <a:off x="3127890" y="825316"/>
            <a:ext cx="4644510" cy="1673466"/>
          </a:xfrm>
        </p:spPr>
        <p:txBody>
          <a:bodyPr/>
          <a:lstStyle/>
          <a:p>
            <a:pPr algn="l"/>
            <a:r>
              <a:rPr lang="en-US" sz="6000" dirty="0">
                <a:solidFill>
                  <a:srgbClr val="0A3979"/>
                </a:solidFill>
                <a:effectLst>
                  <a:outerShdw blurRad="38100" dist="38100" dir="2700000" algn="tl">
                    <a:srgbClr val="000000">
                      <a:alpha val="43137"/>
                    </a:srgbClr>
                  </a:outerShdw>
                </a:effectLst>
                <a:latin typeface="Montserrat ExtraBold" panose="00000900000000000000" pitchFamily="2" charset="0"/>
              </a:rPr>
              <a:t>Plop Plop, </a:t>
            </a:r>
            <a:br>
              <a:rPr lang="en-US" sz="6000" dirty="0">
                <a:solidFill>
                  <a:srgbClr val="0A3979"/>
                </a:solidFill>
                <a:effectLst>
                  <a:outerShdw blurRad="38100" dist="38100" dir="2700000" algn="tl">
                    <a:srgbClr val="000000">
                      <a:alpha val="43137"/>
                    </a:srgbClr>
                  </a:outerShdw>
                </a:effectLst>
                <a:latin typeface="Montserrat ExtraBold" panose="00000900000000000000" pitchFamily="2" charset="0"/>
              </a:rPr>
            </a:br>
            <a:r>
              <a:rPr lang="en-US" sz="6000" dirty="0">
                <a:solidFill>
                  <a:srgbClr val="0A3979"/>
                </a:solidFill>
                <a:effectLst>
                  <a:outerShdw blurRad="38100" dist="38100" dir="2700000" algn="tl">
                    <a:srgbClr val="000000">
                      <a:alpha val="43137"/>
                    </a:srgbClr>
                  </a:outerShdw>
                </a:effectLst>
                <a:latin typeface="Montserrat ExtraBold" panose="00000900000000000000" pitchFamily="2" charset="0"/>
              </a:rPr>
              <a:t>Fizz Fizz</a:t>
            </a:r>
          </a:p>
        </p:txBody>
      </p:sp>
      <p:sp>
        <p:nvSpPr>
          <p:cNvPr id="3" name="Content Placeholder 2">
            <a:extLst>
              <a:ext uri="{FF2B5EF4-FFF2-40B4-BE49-F238E27FC236}">
                <a16:creationId xmlns:a16="http://schemas.microsoft.com/office/drawing/2014/main" id="{9CFAD492-B1C4-4201-93A4-AF8D33A8FA14}"/>
              </a:ext>
            </a:extLst>
          </p:cNvPr>
          <p:cNvSpPr>
            <a:spLocks noGrp="1"/>
          </p:cNvSpPr>
          <p:nvPr>
            <p:ph idx="1"/>
          </p:nvPr>
        </p:nvSpPr>
        <p:spPr>
          <a:xfrm>
            <a:off x="4495800" y="3124200"/>
            <a:ext cx="4111110" cy="2667000"/>
          </a:xfrm>
        </p:spPr>
        <p:txBody>
          <a:bodyPr/>
          <a:lstStyle/>
          <a:p>
            <a:pPr marL="0" indent="0">
              <a:lnSpc>
                <a:spcPct val="150000"/>
              </a:lnSpc>
              <a:buNone/>
            </a:pPr>
            <a:r>
              <a:rPr lang="en-US" sz="2800" b="1" dirty="0">
                <a:solidFill>
                  <a:srgbClr val="0A3979"/>
                </a:solidFill>
                <a:effectLst>
                  <a:outerShdw blurRad="38100" dist="38100" dir="2700000" algn="tl">
                    <a:srgbClr val="000000">
                      <a:alpha val="43137"/>
                    </a:srgbClr>
                  </a:outerShdw>
                </a:effectLst>
                <a:latin typeface="Montserrat ExtraBold" panose="00000900000000000000" pitchFamily="2" charset="0"/>
                <a:ea typeface="Cambria" panose="02040503050406030204" pitchFamily="18" charset="0"/>
              </a:rPr>
              <a:t>Would Alka-Seltzer </a:t>
            </a:r>
            <a:br>
              <a:rPr lang="en-US" sz="2800" b="1" dirty="0">
                <a:solidFill>
                  <a:srgbClr val="0A3979"/>
                </a:solidFill>
                <a:effectLst>
                  <a:outerShdw blurRad="38100" dist="38100" dir="2700000" algn="tl">
                    <a:srgbClr val="000000">
                      <a:alpha val="43137"/>
                    </a:srgbClr>
                  </a:outerShdw>
                </a:effectLst>
                <a:latin typeface="Montserrat ExtraBold" panose="00000900000000000000" pitchFamily="2" charset="0"/>
                <a:ea typeface="Cambria" panose="02040503050406030204" pitchFamily="18" charset="0"/>
              </a:rPr>
            </a:br>
            <a:r>
              <a:rPr lang="en-US" sz="2800" b="1" dirty="0">
                <a:solidFill>
                  <a:srgbClr val="0A3979"/>
                </a:solidFill>
                <a:effectLst>
                  <a:outerShdw blurRad="38100" dist="38100" dir="2700000" algn="tl">
                    <a:srgbClr val="000000">
                      <a:alpha val="43137"/>
                    </a:srgbClr>
                  </a:outerShdw>
                </a:effectLst>
                <a:latin typeface="Montserrat ExtraBold" panose="00000900000000000000" pitchFamily="2" charset="0"/>
                <a:ea typeface="Cambria" panose="02040503050406030204" pitchFamily="18" charset="0"/>
              </a:rPr>
              <a:t>work if you dropped </a:t>
            </a:r>
            <a:br>
              <a:rPr lang="en-US" sz="2800" b="1" dirty="0">
                <a:solidFill>
                  <a:srgbClr val="0A3979"/>
                </a:solidFill>
                <a:effectLst>
                  <a:outerShdw blurRad="38100" dist="38100" dir="2700000" algn="tl">
                    <a:srgbClr val="000000">
                      <a:alpha val="43137"/>
                    </a:srgbClr>
                  </a:outerShdw>
                </a:effectLst>
                <a:latin typeface="Montserrat ExtraBold" panose="00000900000000000000" pitchFamily="2" charset="0"/>
                <a:ea typeface="Cambria" panose="02040503050406030204" pitchFamily="18" charset="0"/>
              </a:rPr>
            </a:br>
            <a:r>
              <a:rPr lang="en-US" sz="2800" b="1" dirty="0">
                <a:solidFill>
                  <a:srgbClr val="0A3979"/>
                </a:solidFill>
                <a:effectLst>
                  <a:outerShdw blurRad="38100" dist="38100" dir="2700000" algn="tl">
                    <a:srgbClr val="000000">
                      <a:alpha val="43137"/>
                    </a:srgbClr>
                  </a:outerShdw>
                </a:effectLst>
                <a:latin typeface="Montserrat ExtraBold" panose="00000900000000000000" pitchFamily="2" charset="0"/>
                <a:ea typeface="Cambria" panose="02040503050406030204" pitchFamily="18" charset="0"/>
              </a:rPr>
              <a:t>the packet into the water?</a:t>
            </a:r>
          </a:p>
        </p:txBody>
      </p:sp>
      <p:pic>
        <p:nvPicPr>
          <p:cNvPr id="5" name="Picture 4">
            <a:extLst>
              <a:ext uri="{FF2B5EF4-FFF2-40B4-BE49-F238E27FC236}">
                <a16:creationId xmlns:a16="http://schemas.microsoft.com/office/drawing/2014/main" id="{163767B9-466B-4948-8902-CCA40D51E1D8}"/>
              </a:ext>
            </a:extLst>
          </p:cNvPr>
          <p:cNvPicPr>
            <a:picLocks noChangeAspect="1"/>
          </p:cNvPicPr>
          <p:nvPr/>
        </p:nvPicPr>
        <p:blipFill>
          <a:blip r:embed="rId4"/>
          <a:stretch>
            <a:fillRect/>
          </a:stretch>
        </p:blipFill>
        <p:spPr>
          <a:xfrm>
            <a:off x="1291710" y="3071749"/>
            <a:ext cx="2596368" cy="32528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434" name="Picture 2" descr="Plop, Plop, Fizz, Fizz… A Mad Men Anachronism that Upset my Stomach! –  Basket of Kisses">
            <a:extLst>
              <a:ext uri="{FF2B5EF4-FFF2-40B4-BE49-F238E27FC236}">
                <a16:creationId xmlns:a16="http://schemas.microsoft.com/office/drawing/2014/main" id="{2D504AF4-EE85-4325-AB91-6FC5D1BBA8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34650"/>
            <a:ext cx="2053710" cy="35206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0" name="Rectangle 4">
            <a:extLst>
              <a:ext uri="{FF2B5EF4-FFF2-40B4-BE49-F238E27FC236}">
                <a16:creationId xmlns:a16="http://schemas.microsoft.com/office/drawing/2014/main" id="{3410A6F2-7201-416B-80CB-D8CC9EAC9C4E}"/>
              </a:ext>
            </a:extLst>
          </p:cNvPr>
          <p:cNvSpPr>
            <a:spLocks noGrp="1" noChangeArrowheads="1"/>
          </p:cNvSpPr>
          <p:nvPr>
            <p:ph type="dt" sz="half" idx="10"/>
          </p:nvPr>
        </p:nvSpPr>
        <p:spPr>
          <a:xfrm>
            <a:off x="76200" y="6324600"/>
            <a:ext cx="1905000" cy="457200"/>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1" name="Rectangle 6">
            <a:extLst>
              <a:ext uri="{FF2B5EF4-FFF2-40B4-BE49-F238E27FC236}">
                <a16:creationId xmlns:a16="http://schemas.microsoft.com/office/drawing/2014/main" id="{B80913F3-7928-49A1-9651-668D354FC19C}"/>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3</a:t>
            </a:fld>
            <a:endParaRPr lang="en-US" altLang="en-US" dirty="0"/>
          </a:p>
        </p:txBody>
      </p:sp>
      <p:sp>
        <p:nvSpPr>
          <p:cNvPr id="12" name="TextBox 11">
            <a:extLst>
              <a:ext uri="{FF2B5EF4-FFF2-40B4-BE49-F238E27FC236}">
                <a16:creationId xmlns:a16="http://schemas.microsoft.com/office/drawing/2014/main" id="{2156E9D9-AC51-4769-8B21-3872F8504191}"/>
              </a:ext>
            </a:extLst>
          </p:cNvPr>
          <p:cNvSpPr txBox="1"/>
          <p:nvPr/>
        </p:nvSpPr>
        <p:spPr>
          <a:xfrm>
            <a:off x="990600" y="-76200"/>
            <a:ext cx="8077200" cy="600164"/>
          </a:xfrm>
          <a:prstGeom prst="rect">
            <a:avLst/>
          </a:prstGeom>
          <a:noFill/>
        </p:spPr>
        <p:txBody>
          <a:bodyPr wrap="square" rtlCol="0">
            <a:spAutoFit/>
          </a:bodyPr>
          <a:lstStyle/>
          <a:p>
            <a:pPr algn="r">
              <a:lnSpc>
                <a:spcPct val="150000"/>
              </a:lnSpc>
            </a:pP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sz="1400" b="1" i="1" dirty="0">
                <a:solidFill>
                  <a:schemeClr val="bg1"/>
                </a:solidFill>
                <a:effectLst>
                  <a:outerShdw blurRad="38100" dist="38100" dir="2700000" algn="tl">
                    <a:srgbClr val="000000">
                      <a:alpha val="43137"/>
                    </a:srgbClr>
                  </a:outerShdw>
                </a:effectLst>
                <a:latin typeface="+mn-lt"/>
                <a:ea typeface="Verdana" panose="020B0604030504040204" pitchFamily="34" charset="0"/>
              </a:rPr>
              <a:t>p</a:t>
            </a:r>
            <a:r>
              <a:rPr lang="en-US" sz="1400" b="1" i="1" dirty="0">
                <a:solidFill>
                  <a:schemeClr val="bg1"/>
                </a:solidFill>
                <a:latin typeface="+mn-lt"/>
                <a:ea typeface="Verdana" panose="020B0604030504040204" pitchFamily="34" charset="0"/>
              </a:rPr>
              <a:t>owered </a:t>
            </a:r>
            <a:r>
              <a:rPr lang="en-US" sz="2000" b="1" i="1" dirty="0">
                <a:solidFill>
                  <a:schemeClr val="bg1"/>
                </a:solidFill>
                <a:latin typeface="+mn-lt"/>
                <a:ea typeface="Verdana" panose="020B0604030504040204" pitchFamily="34" charset="0"/>
              </a:rPr>
              <a:t>D</a:t>
            </a:r>
            <a:r>
              <a:rPr lang="en-US" sz="1400" b="1" i="1" dirty="0">
                <a:solidFill>
                  <a:schemeClr val="bg1"/>
                </a:solidFill>
                <a:latin typeface="+mn-lt"/>
                <a:ea typeface="Verdana" panose="020B0604030504040204" pitchFamily="34" charset="0"/>
              </a:rPr>
              <a:t>iscipleship</a:t>
            </a:r>
            <a:endParaRPr lang="en-US" sz="200" i="1" dirty="0">
              <a:solidFill>
                <a:schemeClr val="bg1"/>
              </a:solidFill>
              <a:latin typeface="+mn-lt"/>
              <a:ea typeface="Verdana" panose="020B0604030504040204" pitchFamily="34" charset="0"/>
            </a:endParaRPr>
          </a:p>
        </p:txBody>
      </p:sp>
    </p:spTree>
    <p:extLst>
      <p:ext uri="{BB962C8B-B14F-4D97-AF65-F5344CB8AC3E}">
        <p14:creationId xmlns:p14="http://schemas.microsoft.com/office/powerpoint/2010/main" val="258077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D8D55-FFD3-4326-8ED3-7EA778B9DE22}"/>
              </a:ext>
            </a:extLst>
          </p:cNvPr>
          <p:cNvPicPr>
            <a:picLocks noChangeAspect="1"/>
          </p:cNvPicPr>
          <p:nvPr/>
        </p:nvPicPr>
        <p:blipFill>
          <a:blip r:embed="rId3"/>
          <a:stretch>
            <a:fillRect/>
          </a:stretch>
        </p:blipFill>
        <p:spPr>
          <a:xfrm>
            <a:off x="415637" y="472652"/>
            <a:ext cx="8312727" cy="5912696"/>
          </a:xfrm>
          <a:prstGeom prst="rect">
            <a:avLst/>
          </a:prstGeom>
          <a:ln>
            <a:noFill/>
          </a:ln>
          <a:effectLst>
            <a:softEdge rad="112500"/>
          </a:effectLst>
        </p:spPr>
      </p:pic>
      <p:sp>
        <p:nvSpPr>
          <p:cNvPr id="2" name="Title 1">
            <a:extLst>
              <a:ext uri="{FF2B5EF4-FFF2-40B4-BE49-F238E27FC236}">
                <a16:creationId xmlns:a16="http://schemas.microsoft.com/office/drawing/2014/main" id="{4FAB6B73-D849-452E-BEC1-41FB109BB95C}"/>
              </a:ext>
            </a:extLst>
          </p:cNvPr>
          <p:cNvSpPr>
            <a:spLocks noGrp="1"/>
          </p:cNvSpPr>
          <p:nvPr>
            <p:ph type="title"/>
          </p:nvPr>
        </p:nvSpPr>
        <p:spPr>
          <a:xfrm>
            <a:off x="685800" y="685800"/>
            <a:ext cx="7772400" cy="1143000"/>
          </a:xfrm>
        </p:spPr>
        <p:txBody>
          <a:bodyPr/>
          <a:lstStyle/>
          <a:p>
            <a:r>
              <a:rPr lang="en-US" sz="7200" b="1" dirty="0">
                <a:solidFill>
                  <a:srgbClr val="910101"/>
                </a:solidFill>
                <a:latin typeface="+mn-lt"/>
              </a:rPr>
              <a:t>Powerful Promise</a:t>
            </a:r>
          </a:p>
        </p:txBody>
      </p:sp>
      <p:sp>
        <p:nvSpPr>
          <p:cNvPr id="6" name="Rectangle 4">
            <a:extLst>
              <a:ext uri="{FF2B5EF4-FFF2-40B4-BE49-F238E27FC236}">
                <a16:creationId xmlns:a16="http://schemas.microsoft.com/office/drawing/2014/main" id="{D346F663-3006-4467-A600-4909DF0AFBCA}"/>
              </a:ext>
            </a:extLst>
          </p:cNvPr>
          <p:cNvSpPr>
            <a:spLocks noGrp="1" noChangeArrowheads="1"/>
          </p:cNvSpPr>
          <p:nvPr>
            <p:ph type="dt" sz="half" idx="10"/>
          </p:nvPr>
        </p:nvSpPr>
        <p:spPr>
          <a:xfrm>
            <a:off x="76200" y="6324600"/>
            <a:ext cx="1905000" cy="457200"/>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40E23390-6A42-403A-9476-A98853D871EC}"/>
              </a:ext>
            </a:extLst>
          </p:cNvPr>
          <p:cNvSpPr>
            <a:spLocks noGrp="1" noChangeArrowheads="1"/>
          </p:cNvSpPr>
          <p:nvPr>
            <p:ph type="sldNum" sz="quarter" idx="12"/>
          </p:nvPr>
        </p:nvSpPr>
        <p:spPr>
          <a:xfrm>
            <a:off x="83239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4</a:t>
            </a:fld>
            <a:endParaRPr lang="en-US" altLang="en-US" dirty="0"/>
          </a:p>
        </p:txBody>
      </p:sp>
      <p:sp>
        <p:nvSpPr>
          <p:cNvPr id="8" name="TextBox 7">
            <a:extLst>
              <a:ext uri="{FF2B5EF4-FFF2-40B4-BE49-F238E27FC236}">
                <a16:creationId xmlns:a16="http://schemas.microsoft.com/office/drawing/2014/main" id="{5ECCE284-A385-47C7-A746-3CA7B2AD3F4C}"/>
              </a:ext>
            </a:extLst>
          </p:cNvPr>
          <p:cNvSpPr txBox="1"/>
          <p:nvPr/>
        </p:nvSpPr>
        <p:spPr>
          <a:xfrm>
            <a:off x="968829" y="-121193"/>
            <a:ext cx="8077200" cy="600164"/>
          </a:xfrm>
          <a:prstGeom prst="rect">
            <a:avLst/>
          </a:prstGeom>
          <a:noFill/>
        </p:spPr>
        <p:txBody>
          <a:bodyPr wrap="square" rtlCol="0">
            <a:spAutoFit/>
          </a:bodyPr>
          <a:lstStyle/>
          <a:p>
            <a:pPr algn="r">
              <a:lnSpc>
                <a:spcPct val="150000"/>
              </a:lnSpc>
            </a:pP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sz="1400" b="1" i="1" dirty="0">
                <a:solidFill>
                  <a:schemeClr val="bg1"/>
                </a:solidFill>
                <a:effectLst>
                  <a:outerShdw blurRad="38100" dist="38100" dir="2700000" algn="tl">
                    <a:srgbClr val="000000">
                      <a:alpha val="43137"/>
                    </a:srgbClr>
                  </a:outerShdw>
                </a:effectLst>
                <a:latin typeface="+mn-lt"/>
                <a:ea typeface="Verdana" panose="020B0604030504040204" pitchFamily="34" charset="0"/>
              </a:rPr>
              <a:t>p</a:t>
            </a:r>
            <a:r>
              <a:rPr lang="en-US" sz="1400" b="1" i="1" dirty="0">
                <a:solidFill>
                  <a:schemeClr val="bg1"/>
                </a:solidFill>
                <a:latin typeface="+mn-lt"/>
                <a:ea typeface="Verdana" panose="020B0604030504040204" pitchFamily="34" charset="0"/>
              </a:rPr>
              <a:t>owered </a:t>
            </a:r>
            <a:r>
              <a:rPr lang="en-US" sz="2000" b="1" i="1" dirty="0">
                <a:solidFill>
                  <a:schemeClr val="bg1"/>
                </a:solidFill>
                <a:latin typeface="+mn-lt"/>
                <a:ea typeface="Verdana" panose="020B0604030504040204" pitchFamily="34" charset="0"/>
              </a:rPr>
              <a:t>D</a:t>
            </a:r>
            <a:r>
              <a:rPr lang="en-US" sz="1400" b="1" i="1" dirty="0">
                <a:solidFill>
                  <a:schemeClr val="bg1"/>
                </a:solidFill>
                <a:latin typeface="+mn-lt"/>
                <a:ea typeface="Verdana" panose="020B0604030504040204" pitchFamily="34" charset="0"/>
              </a:rPr>
              <a:t>iscipleship</a:t>
            </a:r>
            <a:endParaRPr lang="en-US" sz="200" i="1" dirty="0">
              <a:solidFill>
                <a:schemeClr val="bg1"/>
              </a:solidFill>
              <a:latin typeface="+mn-lt"/>
              <a:ea typeface="Verdana" panose="020B0604030504040204" pitchFamily="34" charset="0"/>
            </a:endParaRPr>
          </a:p>
        </p:txBody>
      </p:sp>
      <p:sp>
        <p:nvSpPr>
          <p:cNvPr id="9" name="Rectangle: Rounded Corners 8">
            <a:extLst>
              <a:ext uri="{FF2B5EF4-FFF2-40B4-BE49-F238E27FC236}">
                <a16:creationId xmlns:a16="http://schemas.microsoft.com/office/drawing/2014/main" id="{CBE01FB7-7939-4FAC-B6D4-0F8FC3D26A0D}"/>
              </a:ext>
            </a:extLst>
          </p:cNvPr>
          <p:cNvSpPr/>
          <p:nvPr/>
        </p:nvSpPr>
        <p:spPr bwMode="auto">
          <a:xfrm>
            <a:off x="1088571" y="1981200"/>
            <a:ext cx="6977875" cy="12192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a:solidFill>
                  <a:srgbClr val="FF0000"/>
                </a:solidFill>
                <a:latin typeface="+mn-lt"/>
              </a:rPr>
              <a:t>“I am going to send you </a:t>
            </a:r>
            <a:r>
              <a:rPr lang="en-US" sz="2000" b="1" dirty="0">
                <a:solidFill>
                  <a:srgbClr val="FF0000"/>
                </a:solidFill>
                <a:effectLst>
                  <a:glow rad="177800">
                    <a:srgbClr val="FFCC00">
                      <a:alpha val="60000"/>
                    </a:srgbClr>
                  </a:glow>
                </a:effectLst>
                <a:latin typeface="+mn-lt"/>
              </a:rPr>
              <a:t>what my Father has promised</a:t>
            </a:r>
            <a:r>
              <a:rPr lang="en-US" sz="2000" b="1" dirty="0">
                <a:solidFill>
                  <a:srgbClr val="FF0000"/>
                </a:solidFill>
                <a:latin typeface="+mn-lt"/>
              </a:rPr>
              <a:t>; but </a:t>
            </a:r>
            <a:r>
              <a:rPr lang="en-US" sz="2000" b="1" u="sng" dirty="0">
                <a:solidFill>
                  <a:srgbClr val="FF0000"/>
                </a:solidFill>
                <a:latin typeface="+mn-lt"/>
              </a:rPr>
              <a:t>stay in the city until you have been clothed with </a:t>
            </a:r>
            <a:r>
              <a:rPr lang="en-US" b="1" u="sng" dirty="0">
                <a:latin typeface="+mn-lt"/>
              </a:rPr>
              <a:t>power</a:t>
            </a:r>
            <a:r>
              <a:rPr lang="en-US" sz="2000" b="1" u="sng" dirty="0">
                <a:solidFill>
                  <a:srgbClr val="FF0000"/>
                </a:solidFill>
                <a:latin typeface="+mn-lt"/>
              </a:rPr>
              <a:t> from on high</a:t>
            </a:r>
            <a:r>
              <a:rPr lang="en-US" sz="2000" b="1" dirty="0">
                <a:solidFill>
                  <a:srgbClr val="FF0000"/>
                </a:solidFill>
                <a:latin typeface="+mn-lt"/>
              </a:rPr>
              <a:t>."</a:t>
            </a:r>
            <a:r>
              <a:rPr lang="en-US" sz="1800" dirty="0">
                <a:latin typeface="+mn-lt"/>
              </a:rPr>
              <a:t>  (Luke 24:48-49)</a:t>
            </a:r>
          </a:p>
        </p:txBody>
      </p:sp>
      <p:sp>
        <p:nvSpPr>
          <p:cNvPr id="12" name="Rectangle: Rounded Corners 11">
            <a:extLst>
              <a:ext uri="{FF2B5EF4-FFF2-40B4-BE49-F238E27FC236}">
                <a16:creationId xmlns:a16="http://schemas.microsoft.com/office/drawing/2014/main" id="{3B8ADDA4-85EA-4F2F-9714-06A1D079C48C}"/>
              </a:ext>
            </a:extLst>
          </p:cNvPr>
          <p:cNvSpPr/>
          <p:nvPr/>
        </p:nvSpPr>
        <p:spPr bwMode="auto">
          <a:xfrm>
            <a:off x="1694089" y="3578352"/>
            <a:ext cx="5766839" cy="221284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baseline="30000" dirty="0">
                <a:solidFill>
                  <a:srgbClr val="FF0000"/>
                </a:solidFill>
                <a:latin typeface="+mn-lt"/>
              </a:rPr>
              <a:t>4</a:t>
            </a:r>
            <a:r>
              <a:rPr lang="en-US" sz="2000" b="1" dirty="0">
                <a:solidFill>
                  <a:srgbClr val="FF0000"/>
                </a:solidFill>
                <a:latin typeface="+mn-lt"/>
              </a:rPr>
              <a:t>While he was with them, </a:t>
            </a:r>
            <a:r>
              <a:rPr lang="en-US" sz="2000" b="1" u="sng" dirty="0">
                <a:solidFill>
                  <a:srgbClr val="FF0000"/>
                </a:solidFill>
                <a:latin typeface="+mn-lt"/>
              </a:rPr>
              <a:t>he commanded them not to leave Jerusalem, but to </a:t>
            </a:r>
            <a:r>
              <a:rPr lang="en-US" sz="2000" b="1" dirty="0">
                <a:solidFill>
                  <a:srgbClr val="FF0000"/>
                </a:solidFill>
                <a:effectLst>
                  <a:glow rad="177800">
                    <a:srgbClr val="FFCC00">
                      <a:alpha val="60000"/>
                    </a:srgbClr>
                  </a:glow>
                </a:effectLst>
                <a:latin typeface="+mn-lt"/>
              </a:rPr>
              <a:t>wait for the Father’s promise</a:t>
            </a:r>
            <a:r>
              <a:rPr lang="en-US" sz="2000" b="1" dirty="0">
                <a:solidFill>
                  <a:srgbClr val="FF0000"/>
                </a:solidFill>
                <a:latin typeface="+mn-lt"/>
              </a:rPr>
              <a:t>. “Which,” he said, “you have heard me speak about; </a:t>
            </a:r>
            <a:r>
              <a:rPr lang="en-US" sz="2000" b="1" baseline="30000" dirty="0">
                <a:solidFill>
                  <a:srgbClr val="FF0000"/>
                </a:solidFill>
                <a:latin typeface="+mn-lt"/>
              </a:rPr>
              <a:t>5</a:t>
            </a:r>
            <a:r>
              <a:rPr lang="en-US" sz="2000" b="1" dirty="0">
                <a:solidFill>
                  <a:srgbClr val="FF0000"/>
                </a:solidFill>
                <a:latin typeface="+mn-lt"/>
              </a:rPr>
              <a:t>for John baptized with water, but </a:t>
            </a:r>
            <a:r>
              <a:rPr lang="en-US" sz="2000" b="1" u="sng" dirty="0">
                <a:solidFill>
                  <a:srgbClr val="FF0000"/>
                </a:solidFill>
                <a:latin typeface="+mn-lt"/>
              </a:rPr>
              <a:t>you will be baptized with the Holy Spirit</a:t>
            </a:r>
            <a:r>
              <a:rPr lang="en-US" sz="2000" b="1" dirty="0">
                <a:solidFill>
                  <a:srgbClr val="FF0000"/>
                </a:solidFill>
                <a:latin typeface="+mn-lt"/>
              </a:rPr>
              <a:t> in a few days.” </a:t>
            </a:r>
            <a:r>
              <a:rPr lang="en-US" sz="1800" dirty="0">
                <a:latin typeface="+mn-lt"/>
              </a:rPr>
              <a:t>(Acts 1:4-5)</a:t>
            </a:r>
          </a:p>
        </p:txBody>
      </p:sp>
    </p:spTree>
    <p:extLst>
      <p:ext uri="{BB962C8B-B14F-4D97-AF65-F5344CB8AC3E}">
        <p14:creationId xmlns:p14="http://schemas.microsoft.com/office/powerpoint/2010/main" val="48261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D8D55-FFD3-4326-8ED3-7EA778B9DE22}"/>
              </a:ext>
            </a:extLst>
          </p:cNvPr>
          <p:cNvPicPr>
            <a:picLocks noChangeAspect="1"/>
          </p:cNvPicPr>
          <p:nvPr/>
        </p:nvPicPr>
        <p:blipFill>
          <a:blip r:embed="rId3"/>
          <a:stretch>
            <a:fillRect/>
          </a:stretch>
        </p:blipFill>
        <p:spPr>
          <a:xfrm>
            <a:off x="415637" y="472652"/>
            <a:ext cx="8312727" cy="5912696"/>
          </a:xfrm>
          <a:prstGeom prst="rect">
            <a:avLst/>
          </a:prstGeom>
          <a:ln>
            <a:noFill/>
          </a:ln>
          <a:effectLst>
            <a:softEdge rad="112500"/>
          </a:effectLst>
        </p:spPr>
      </p:pic>
      <p:sp>
        <p:nvSpPr>
          <p:cNvPr id="2" name="Title 1">
            <a:extLst>
              <a:ext uri="{FF2B5EF4-FFF2-40B4-BE49-F238E27FC236}">
                <a16:creationId xmlns:a16="http://schemas.microsoft.com/office/drawing/2014/main" id="{4FAB6B73-D849-452E-BEC1-41FB109BB95C}"/>
              </a:ext>
            </a:extLst>
          </p:cNvPr>
          <p:cNvSpPr>
            <a:spLocks noGrp="1"/>
          </p:cNvSpPr>
          <p:nvPr>
            <p:ph type="title"/>
          </p:nvPr>
        </p:nvSpPr>
        <p:spPr>
          <a:xfrm>
            <a:off x="685800" y="685800"/>
            <a:ext cx="7772400" cy="1143000"/>
          </a:xfrm>
        </p:spPr>
        <p:txBody>
          <a:bodyPr/>
          <a:lstStyle/>
          <a:p>
            <a:r>
              <a:rPr lang="en-US" sz="7200" b="1" dirty="0">
                <a:solidFill>
                  <a:srgbClr val="910101"/>
                </a:solidFill>
                <a:latin typeface="+mn-lt"/>
              </a:rPr>
              <a:t>Misunderstood</a:t>
            </a:r>
          </a:p>
        </p:txBody>
      </p:sp>
      <p:sp>
        <p:nvSpPr>
          <p:cNvPr id="6" name="Rectangle 4">
            <a:extLst>
              <a:ext uri="{FF2B5EF4-FFF2-40B4-BE49-F238E27FC236}">
                <a16:creationId xmlns:a16="http://schemas.microsoft.com/office/drawing/2014/main" id="{D346F663-3006-4467-A600-4909DF0AFBCA}"/>
              </a:ext>
            </a:extLst>
          </p:cNvPr>
          <p:cNvSpPr>
            <a:spLocks noGrp="1" noChangeArrowheads="1"/>
          </p:cNvSpPr>
          <p:nvPr>
            <p:ph type="dt" sz="half" idx="10"/>
          </p:nvPr>
        </p:nvSpPr>
        <p:spPr>
          <a:xfrm>
            <a:off x="76200" y="6324600"/>
            <a:ext cx="1905000" cy="457200"/>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40E23390-6A42-403A-9476-A98853D871EC}"/>
              </a:ext>
            </a:extLst>
          </p:cNvPr>
          <p:cNvSpPr>
            <a:spLocks noGrp="1" noChangeArrowheads="1"/>
          </p:cNvSpPr>
          <p:nvPr>
            <p:ph type="sldNum" sz="quarter" idx="12"/>
          </p:nvPr>
        </p:nvSpPr>
        <p:spPr>
          <a:xfrm>
            <a:off x="83239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5</a:t>
            </a:fld>
            <a:endParaRPr lang="en-US" altLang="en-US" dirty="0"/>
          </a:p>
        </p:txBody>
      </p:sp>
      <p:sp>
        <p:nvSpPr>
          <p:cNvPr id="8" name="TextBox 7">
            <a:extLst>
              <a:ext uri="{FF2B5EF4-FFF2-40B4-BE49-F238E27FC236}">
                <a16:creationId xmlns:a16="http://schemas.microsoft.com/office/drawing/2014/main" id="{5ECCE284-A385-47C7-A746-3CA7B2AD3F4C}"/>
              </a:ext>
            </a:extLst>
          </p:cNvPr>
          <p:cNvSpPr txBox="1"/>
          <p:nvPr/>
        </p:nvSpPr>
        <p:spPr>
          <a:xfrm>
            <a:off x="968829" y="-121193"/>
            <a:ext cx="8077200" cy="600164"/>
          </a:xfrm>
          <a:prstGeom prst="rect">
            <a:avLst/>
          </a:prstGeom>
          <a:noFill/>
        </p:spPr>
        <p:txBody>
          <a:bodyPr wrap="square" rtlCol="0">
            <a:spAutoFit/>
          </a:bodyPr>
          <a:lstStyle/>
          <a:p>
            <a:pPr algn="r">
              <a:lnSpc>
                <a:spcPct val="150000"/>
              </a:lnSpc>
            </a:pP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sz="1400" b="1" i="1" dirty="0">
                <a:solidFill>
                  <a:schemeClr val="bg1"/>
                </a:solidFill>
                <a:effectLst>
                  <a:outerShdw blurRad="38100" dist="38100" dir="2700000" algn="tl">
                    <a:srgbClr val="000000">
                      <a:alpha val="43137"/>
                    </a:srgbClr>
                  </a:outerShdw>
                </a:effectLst>
                <a:latin typeface="+mn-lt"/>
                <a:ea typeface="Verdana" panose="020B0604030504040204" pitchFamily="34" charset="0"/>
              </a:rPr>
              <a:t>p</a:t>
            </a:r>
            <a:r>
              <a:rPr lang="en-US" sz="1400" b="1" i="1" dirty="0">
                <a:solidFill>
                  <a:schemeClr val="bg1"/>
                </a:solidFill>
                <a:latin typeface="+mn-lt"/>
                <a:ea typeface="Verdana" panose="020B0604030504040204" pitchFamily="34" charset="0"/>
              </a:rPr>
              <a:t>owered </a:t>
            </a:r>
            <a:r>
              <a:rPr lang="en-US" sz="2000" b="1" i="1" dirty="0">
                <a:solidFill>
                  <a:schemeClr val="bg1"/>
                </a:solidFill>
                <a:latin typeface="+mn-lt"/>
                <a:ea typeface="Verdana" panose="020B0604030504040204" pitchFamily="34" charset="0"/>
              </a:rPr>
              <a:t>D</a:t>
            </a:r>
            <a:r>
              <a:rPr lang="en-US" sz="1400" b="1" i="1" dirty="0">
                <a:solidFill>
                  <a:schemeClr val="bg1"/>
                </a:solidFill>
                <a:latin typeface="+mn-lt"/>
                <a:ea typeface="Verdana" panose="020B0604030504040204" pitchFamily="34" charset="0"/>
              </a:rPr>
              <a:t>iscipleship</a:t>
            </a:r>
            <a:endParaRPr lang="en-US" sz="200" i="1" dirty="0">
              <a:solidFill>
                <a:schemeClr val="bg1"/>
              </a:solidFill>
              <a:latin typeface="+mn-lt"/>
              <a:ea typeface="Verdana" panose="020B0604030504040204" pitchFamily="34" charset="0"/>
            </a:endParaRPr>
          </a:p>
        </p:txBody>
      </p:sp>
      <p:sp>
        <p:nvSpPr>
          <p:cNvPr id="9" name="Rectangle: Rounded Corners 8">
            <a:extLst>
              <a:ext uri="{FF2B5EF4-FFF2-40B4-BE49-F238E27FC236}">
                <a16:creationId xmlns:a16="http://schemas.microsoft.com/office/drawing/2014/main" id="{CBE01FB7-7939-4FAC-B6D4-0F8FC3D26A0D}"/>
              </a:ext>
            </a:extLst>
          </p:cNvPr>
          <p:cNvSpPr/>
          <p:nvPr/>
        </p:nvSpPr>
        <p:spPr bwMode="auto">
          <a:xfrm>
            <a:off x="1405747" y="1981200"/>
            <a:ext cx="6343523" cy="12192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baseline="30000" dirty="0">
                <a:latin typeface="+mn-lt"/>
              </a:rPr>
              <a:t>6</a:t>
            </a:r>
            <a:r>
              <a:rPr lang="en-US" sz="2000" b="1" dirty="0">
                <a:latin typeface="+mn-lt"/>
              </a:rPr>
              <a:t>So when they had come together, they asked him, “Lord, are you restoring the kingdom to Israel </a:t>
            </a:r>
            <a:br>
              <a:rPr lang="en-US" sz="2000" b="1" dirty="0">
                <a:latin typeface="+mn-lt"/>
              </a:rPr>
            </a:br>
            <a:r>
              <a:rPr lang="en-US" sz="2000" b="1" dirty="0">
                <a:latin typeface="+mn-lt"/>
              </a:rPr>
              <a:t>at this time?” </a:t>
            </a:r>
            <a:r>
              <a:rPr lang="en-US" sz="1800" dirty="0">
                <a:latin typeface="+mn-lt"/>
              </a:rPr>
              <a:t>(Act 1:6)</a:t>
            </a:r>
          </a:p>
        </p:txBody>
      </p:sp>
      <p:sp>
        <p:nvSpPr>
          <p:cNvPr id="10" name="Rectangle: Rounded Corners 9">
            <a:extLst>
              <a:ext uri="{FF2B5EF4-FFF2-40B4-BE49-F238E27FC236}">
                <a16:creationId xmlns:a16="http://schemas.microsoft.com/office/drawing/2014/main" id="{3E001C8B-86B6-4184-8292-6ADE4CE4EE85}"/>
              </a:ext>
            </a:extLst>
          </p:cNvPr>
          <p:cNvSpPr/>
          <p:nvPr/>
        </p:nvSpPr>
        <p:spPr bwMode="auto">
          <a:xfrm>
            <a:off x="1416501" y="3505200"/>
            <a:ext cx="6343523" cy="25146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lvl="1" indent="-285750">
              <a:spcBef>
                <a:spcPts val="0"/>
              </a:spcBef>
              <a:spcAft>
                <a:spcPts val="1800"/>
              </a:spcAft>
              <a:buFont typeface="Wingdings" panose="05000000000000000000" pitchFamily="2" charset="2"/>
              <a:buChar char="Ø"/>
              <a:tabLst>
                <a:tab pos="1143000" algn="l"/>
              </a:tabLst>
            </a:pPr>
            <a:r>
              <a:rPr lang="en-US" sz="2000" b="1" dirty="0">
                <a:latin typeface="+mn-lt"/>
                <a:ea typeface="Times New Roman" panose="02020603050405020304" pitchFamily="18" charset="0"/>
                <a:cs typeface="Times New Roman" panose="02020603050405020304" pitchFamily="18" charset="0"/>
              </a:rPr>
              <a:t>The disciples are still confused about Jesus' ministry, expecting Him to overthrow Rome.</a:t>
            </a:r>
          </a:p>
          <a:p>
            <a:pPr marL="285750" marR="0" lvl="1" indent="-285750" hangingPunct="0">
              <a:spcBef>
                <a:spcPts val="0"/>
              </a:spcBef>
              <a:spcAft>
                <a:spcPts val="1800"/>
              </a:spcAft>
              <a:buFont typeface="Wingdings" panose="05000000000000000000" pitchFamily="2" charset="2"/>
              <a:buChar char="Ø"/>
              <a:tabLst>
                <a:tab pos="1143000" algn="l"/>
              </a:tabLst>
            </a:pPr>
            <a:r>
              <a:rPr lang="en-US" sz="2000" b="1" dirty="0">
                <a:latin typeface="+mn-lt"/>
                <a:ea typeface="Times New Roman" panose="02020603050405020304" pitchFamily="18" charset="0"/>
                <a:cs typeface="Times New Roman" panose="02020603050405020304" pitchFamily="18" charset="0"/>
              </a:rPr>
              <a:t>They were concerned about those with political power over them.</a:t>
            </a:r>
          </a:p>
          <a:p>
            <a:pPr marL="285750" marR="0" lvl="1" indent="-285750" hangingPunct="0">
              <a:spcBef>
                <a:spcPts val="0"/>
              </a:spcBef>
              <a:spcAft>
                <a:spcPts val="1800"/>
              </a:spcAft>
              <a:buFont typeface="Wingdings" panose="05000000000000000000" pitchFamily="2" charset="2"/>
              <a:buChar char="Ø"/>
              <a:tabLst>
                <a:tab pos="1143000" algn="l"/>
              </a:tabLst>
            </a:pPr>
            <a:r>
              <a:rPr lang="en-US" sz="2000" b="1" dirty="0">
                <a:effectLst/>
                <a:latin typeface="+mn-lt"/>
                <a:ea typeface="Times New Roman" panose="02020603050405020304" pitchFamily="18" charset="0"/>
                <a:cs typeface="Times New Roman" panose="02020603050405020304" pitchFamily="18" charset="0"/>
              </a:rPr>
              <a:t>Jesus tells them about a much greater power, which they were about to receive.</a:t>
            </a:r>
          </a:p>
        </p:txBody>
      </p:sp>
    </p:spTree>
    <p:extLst>
      <p:ext uri="{BB962C8B-B14F-4D97-AF65-F5344CB8AC3E}">
        <p14:creationId xmlns:p14="http://schemas.microsoft.com/office/powerpoint/2010/main" val="228740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D8D55-FFD3-4326-8ED3-7EA778B9DE22}"/>
              </a:ext>
            </a:extLst>
          </p:cNvPr>
          <p:cNvPicPr>
            <a:picLocks noChangeAspect="1"/>
          </p:cNvPicPr>
          <p:nvPr/>
        </p:nvPicPr>
        <p:blipFill>
          <a:blip r:embed="rId3"/>
          <a:stretch>
            <a:fillRect/>
          </a:stretch>
        </p:blipFill>
        <p:spPr>
          <a:xfrm>
            <a:off x="415637" y="472652"/>
            <a:ext cx="8312727" cy="5912696"/>
          </a:xfrm>
          <a:prstGeom prst="rect">
            <a:avLst/>
          </a:prstGeom>
          <a:ln>
            <a:noFill/>
          </a:ln>
          <a:effectLst>
            <a:softEdge rad="112500"/>
          </a:effectLst>
        </p:spPr>
      </p:pic>
      <p:sp>
        <p:nvSpPr>
          <p:cNvPr id="9" name="TextBox 8">
            <a:extLst>
              <a:ext uri="{FF2B5EF4-FFF2-40B4-BE49-F238E27FC236}">
                <a16:creationId xmlns:a16="http://schemas.microsoft.com/office/drawing/2014/main" id="{C3834F2E-9BE3-4B4E-889C-8A01A0BC7E66}"/>
              </a:ext>
            </a:extLst>
          </p:cNvPr>
          <p:cNvSpPr txBox="1"/>
          <p:nvPr/>
        </p:nvSpPr>
        <p:spPr>
          <a:xfrm>
            <a:off x="695750" y="1928388"/>
            <a:ext cx="8600650" cy="3405612"/>
          </a:xfrm>
          <a:prstGeom prst="rect">
            <a:avLst/>
          </a:prstGeom>
          <a:noFill/>
        </p:spPr>
        <p:txBody>
          <a:bodyPr wrap="square">
            <a:spAutoFit/>
          </a:bodyPr>
          <a:lstStyle/>
          <a:p>
            <a:pPr>
              <a:lnSpc>
                <a:spcPct val="200000"/>
              </a:lnSpc>
            </a:pPr>
            <a: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“But you will receive</a:t>
            </a:r>
            <a:b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when the Holy Spirit has come on you, and you </a:t>
            </a:r>
            <a:b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will be My witnesses in Jerusalem, in all Judea </a:t>
            </a:r>
            <a:b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Samaria, and to the ends  of the earth.”</a:t>
            </a:r>
          </a:p>
        </p:txBody>
      </p:sp>
      <p:sp>
        <p:nvSpPr>
          <p:cNvPr id="10" name="TextBox 9">
            <a:extLst>
              <a:ext uri="{FF2B5EF4-FFF2-40B4-BE49-F238E27FC236}">
                <a16:creationId xmlns:a16="http://schemas.microsoft.com/office/drawing/2014/main" id="{1B1DE30C-16E8-4CC4-8AF8-6DA7EA2C05C4}"/>
              </a:ext>
            </a:extLst>
          </p:cNvPr>
          <p:cNvSpPr txBox="1"/>
          <p:nvPr/>
        </p:nvSpPr>
        <p:spPr>
          <a:xfrm>
            <a:off x="4130044" y="1334994"/>
            <a:ext cx="4724400" cy="1862048"/>
          </a:xfrm>
          <a:prstGeom prst="rect">
            <a:avLst/>
          </a:prstGeom>
          <a:noFill/>
        </p:spPr>
        <p:txBody>
          <a:bodyPr wrap="square" rtlCol="0">
            <a:spAutoFit/>
          </a:bodyPr>
          <a:lstStyle/>
          <a:p>
            <a:r>
              <a:rPr lang="en-US" sz="11500" b="1" cap="small" dirty="0">
                <a:solidFill>
                  <a:srgbClr val="910101"/>
                </a:solidFill>
                <a:effectLst>
                  <a:outerShdw blurRad="38100" dist="38100" dir="2700000" algn="tl">
                    <a:srgbClr val="000000">
                      <a:alpha val="43137"/>
                    </a:srgbClr>
                  </a:outerShdw>
                </a:effectLst>
                <a:latin typeface="Rage Italic" panose="03070502040507070304" pitchFamily="66" charset="0"/>
              </a:rPr>
              <a:t>power</a:t>
            </a:r>
            <a:endParaRPr lang="en-US" sz="11500" dirty="0">
              <a:solidFill>
                <a:srgbClr val="910101"/>
              </a:solidFill>
            </a:endParaRPr>
          </a:p>
        </p:txBody>
      </p:sp>
      <p:sp>
        <p:nvSpPr>
          <p:cNvPr id="13" name="Rectangle: Rounded Corners 12">
            <a:extLst>
              <a:ext uri="{FF2B5EF4-FFF2-40B4-BE49-F238E27FC236}">
                <a16:creationId xmlns:a16="http://schemas.microsoft.com/office/drawing/2014/main" id="{FDDB266D-E95E-417D-8A47-5969A6192B57}"/>
              </a:ext>
            </a:extLst>
          </p:cNvPr>
          <p:cNvSpPr/>
          <p:nvPr/>
        </p:nvSpPr>
        <p:spPr bwMode="auto">
          <a:xfrm>
            <a:off x="1804622" y="457200"/>
            <a:ext cx="5534755" cy="642710"/>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0" numCol="1" rtlCol="0" anchor="ctr" anchorCtr="0" compatLnSpc="1">
            <a:prstTxWarp prst="textNoShape">
              <a:avLst/>
            </a:prstTxWarp>
          </a:bodyPr>
          <a:lstStyle/>
          <a:p>
            <a:pPr algn="ctr"/>
            <a:r>
              <a:rPr lang="en-US" sz="3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2800" b="1" i="1" dirty="0"/>
              <a:t>powered </a:t>
            </a:r>
            <a:r>
              <a:rPr lang="en-US" sz="3600" b="1" i="1" dirty="0"/>
              <a:t>D</a:t>
            </a:r>
            <a:r>
              <a:rPr lang="en-US" sz="2800" b="1" i="1" dirty="0"/>
              <a:t>iscipleship!</a:t>
            </a:r>
          </a:p>
        </p:txBody>
      </p:sp>
      <p:sp>
        <p:nvSpPr>
          <p:cNvPr id="14" name="Rectangle 4">
            <a:extLst>
              <a:ext uri="{FF2B5EF4-FFF2-40B4-BE49-F238E27FC236}">
                <a16:creationId xmlns:a16="http://schemas.microsoft.com/office/drawing/2014/main" id="{CE85BBC0-93BE-4F7E-AEB1-2CD082B7C05B}"/>
              </a:ext>
            </a:extLst>
          </p:cNvPr>
          <p:cNvSpPr>
            <a:spLocks noGrp="1" noChangeArrowheads="1"/>
          </p:cNvSpPr>
          <p:nvPr>
            <p:ph type="dt" sz="half" idx="10"/>
          </p:nvPr>
        </p:nvSpPr>
        <p:spPr>
          <a:xfrm>
            <a:off x="76200" y="6324600"/>
            <a:ext cx="1905000" cy="457200"/>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5" name="Rectangle 6">
            <a:extLst>
              <a:ext uri="{FF2B5EF4-FFF2-40B4-BE49-F238E27FC236}">
                <a16:creationId xmlns:a16="http://schemas.microsoft.com/office/drawing/2014/main" id="{3DF54676-E6B0-4992-930B-4F5A4A302BC2}"/>
              </a:ext>
            </a:extLst>
          </p:cNvPr>
          <p:cNvSpPr>
            <a:spLocks noGrp="1" noChangeArrowheads="1"/>
          </p:cNvSpPr>
          <p:nvPr>
            <p:ph type="sldNum" sz="quarter" idx="12"/>
          </p:nvPr>
        </p:nvSpPr>
        <p:spPr>
          <a:xfrm>
            <a:off x="83239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6</a:t>
            </a:fld>
            <a:endParaRPr lang="en-US" altLang="en-US" dirty="0"/>
          </a:p>
        </p:txBody>
      </p:sp>
    </p:spTree>
    <p:extLst>
      <p:ext uri="{BB962C8B-B14F-4D97-AF65-F5344CB8AC3E}">
        <p14:creationId xmlns:p14="http://schemas.microsoft.com/office/powerpoint/2010/main" val="102860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D8D55-FFD3-4326-8ED3-7EA778B9DE22}"/>
              </a:ext>
            </a:extLst>
          </p:cNvPr>
          <p:cNvPicPr>
            <a:picLocks noChangeAspect="1"/>
          </p:cNvPicPr>
          <p:nvPr/>
        </p:nvPicPr>
        <p:blipFill>
          <a:blip r:embed="rId3"/>
          <a:stretch>
            <a:fillRect/>
          </a:stretch>
        </p:blipFill>
        <p:spPr>
          <a:xfrm>
            <a:off x="415637" y="472652"/>
            <a:ext cx="8312727" cy="5912696"/>
          </a:xfrm>
          <a:prstGeom prst="rect">
            <a:avLst/>
          </a:prstGeom>
          <a:ln>
            <a:noFill/>
          </a:ln>
          <a:effectLst>
            <a:softEdge rad="112500"/>
          </a:effectLst>
        </p:spPr>
      </p:pic>
      <p:sp>
        <p:nvSpPr>
          <p:cNvPr id="2" name="Title 1">
            <a:extLst>
              <a:ext uri="{FF2B5EF4-FFF2-40B4-BE49-F238E27FC236}">
                <a16:creationId xmlns:a16="http://schemas.microsoft.com/office/drawing/2014/main" id="{4FAB6B73-D849-452E-BEC1-41FB109BB95C}"/>
              </a:ext>
            </a:extLst>
          </p:cNvPr>
          <p:cNvSpPr>
            <a:spLocks noGrp="1"/>
          </p:cNvSpPr>
          <p:nvPr>
            <p:ph type="title"/>
          </p:nvPr>
        </p:nvSpPr>
        <p:spPr>
          <a:xfrm>
            <a:off x="685800" y="838200"/>
            <a:ext cx="7772400" cy="1143000"/>
          </a:xfrm>
        </p:spPr>
        <p:txBody>
          <a:bodyPr/>
          <a:lstStyle/>
          <a:p>
            <a:r>
              <a:rPr lang="en-US" sz="11500" b="1" dirty="0">
                <a:solidFill>
                  <a:srgbClr val="910101"/>
                </a:solidFill>
                <a:effectLst>
                  <a:outerShdw blurRad="38100" dist="38100" dir="2700000" algn="tl">
                    <a:srgbClr val="000000">
                      <a:alpha val="43137"/>
                    </a:srgbClr>
                  </a:outerShdw>
                </a:effectLst>
                <a:latin typeface="Rage Italic" panose="03070502040507070304" pitchFamily="66" charset="0"/>
              </a:rPr>
              <a:t>Power</a:t>
            </a:r>
            <a:endParaRPr lang="en-US" sz="4800" i="1" dirty="0">
              <a:solidFill>
                <a:srgbClr val="910101"/>
              </a:solidFill>
              <a:latin typeface="+mn-lt"/>
            </a:endParaRPr>
          </a:p>
        </p:txBody>
      </p:sp>
      <p:sp>
        <p:nvSpPr>
          <p:cNvPr id="6" name="Rectangle 4">
            <a:extLst>
              <a:ext uri="{FF2B5EF4-FFF2-40B4-BE49-F238E27FC236}">
                <a16:creationId xmlns:a16="http://schemas.microsoft.com/office/drawing/2014/main" id="{D346F663-3006-4467-A600-4909DF0AFBCA}"/>
              </a:ext>
            </a:extLst>
          </p:cNvPr>
          <p:cNvSpPr>
            <a:spLocks noGrp="1" noChangeArrowheads="1"/>
          </p:cNvSpPr>
          <p:nvPr>
            <p:ph type="dt" sz="half" idx="10"/>
          </p:nvPr>
        </p:nvSpPr>
        <p:spPr>
          <a:xfrm>
            <a:off x="76200" y="6324600"/>
            <a:ext cx="1905000" cy="457200"/>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40E23390-6A42-403A-9476-A98853D871EC}"/>
              </a:ext>
            </a:extLst>
          </p:cNvPr>
          <p:cNvSpPr>
            <a:spLocks noGrp="1" noChangeArrowheads="1"/>
          </p:cNvSpPr>
          <p:nvPr>
            <p:ph type="sldNum" sz="quarter" idx="12"/>
          </p:nvPr>
        </p:nvSpPr>
        <p:spPr>
          <a:xfrm>
            <a:off x="83239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7</a:t>
            </a:fld>
            <a:endParaRPr lang="en-US" altLang="en-US" dirty="0"/>
          </a:p>
        </p:txBody>
      </p:sp>
      <p:sp>
        <p:nvSpPr>
          <p:cNvPr id="8" name="TextBox 7">
            <a:extLst>
              <a:ext uri="{FF2B5EF4-FFF2-40B4-BE49-F238E27FC236}">
                <a16:creationId xmlns:a16="http://schemas.microsoft.com/office/drawing/2014/main" id="{5ECCE284-A385-47C7-A746-3CA7B2AD3F4C}"/>
              </a:ext>
            </a:extLst>
          </p:cNvPr>
          <p:cNvSpPr txBox="1"/>
          <p:nvPr/>
        </p:nvSpPr>
        <p:spPr>
          <a:xfrm>
            <a:off x="968829" y="-121193"/>
            <a:ext cx="8077200" cy="600164"/>
          </a:xfrm>
          <a:prstGeom prst="rect">
            <a:avLst/>
          </a:prstGeom>
          <a:noFill/>
        </p:spPr>
        <p:txBody>
          <a:bodyPr wrap="square" rtlCol="0">
            <a:spAutoFit/>
          </a:bodyPr>
          <a:lstStyle/>
          <a:p>
            <a:pPr algn="r">
              <a:lnSpc>
                <a:spcPct val="150000"/>
              </a:lnSpc>
            </a:pP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sz="1400" b="1" i="1" dirty="0">
                <a:solidFill>
                  <a:schemeClr val="bg1"/>
                </a:solidFill>
                <a:effectLst>
                  <a:outerShdw blurRad="38100" dist="38100" dir="2700000" algn="tl">
                    <a:srgbClr val="000000">
                      <a:alpha val="43137"/>
                    </a:srgbClr>
                  </a:outerShdw>
                </a:effectLst>
                <a:latin typeface="+mn-lt"/>
                <a:ea typeface="Verdana" panose="020B0604030504040204" pitchFamily="34" charset="0"/>
              </a:rPr>
              <a:t>p</a:t>
            </a:r>
            <a:r>
              <a:rPr lang="en-US" sz="1400" b="1" i="1" dirty="0">
                <a:solidFill>
                  <a:schemeClr val="bg1"/>
                </a:solidFill>
                <a:latin typeface="+mn-lt"/>
                <a:ea typeface="Verdana" panose="020B0604030504040204" pitchFamily="34" charset="0"/>
              </a:rPr>
              <a:t>owered </a:t>
            </a:r>
            <a:r>
              <a:rPr lang="en-US" sz="2000" b="1" i="1" dirty="0">
                <a:solidFill>
                  <a:schemeClr val="bg1"/>
                </a:solidFill>
                <a:latin typeface="+mn-lt"/>
                <a:ea typeface="Verdana" panose="020B0604030504040204" pitchFamily="34" charset="0"/>
              </a:rPr>
              <a:t>D</a:t>
            </a:r>
            <a:r>
              <a:rPr lang="en-US" sz="1400" b="1" i="1" dirty="0">
                <a:solidFill>
                  <a:schemeClr val="bg1"/>
                </a:solidFill>
                <a:latin typeface="+mn-lt"/>
                <a:ea typeface="Verdana" panose="020B0604030504040204" pitchFamily="34" charset="0"/>
              </a:rPr>
              <a:t>iscipleship</a:t>
            </a:r>
            <a:endParaRPr lang="en-US" sz="200" i="1" dirty="0">
              <a:solidFill>
                <a:schemeClr val="bg1"/>
              </a:solidFill>
              <a:latin typeface="+mn-lt"/>
              <a:ea typeface="Verdana" panose="020B0604030504040204" pitchFamily="34" charset="0"/>
            </a:endParaRPr>
          </a:p>
        </p:txBody>
      </p:sp>
      <p:sp>
        <p:nvSpPr>
          <p:cNvPr id="9" name="Rectangle: Rounded Corners 8">
            <a:extLst>
              <a:ext uri="{FF2B5EF4-FFF2-40B4-BE49-F238E27FC236}">
                <a16:creationId xmlns:a16="http://schemas.microsoft.com/office/drawing/2014/main" id="{CBE01FB7-7939-4FAC-B6D4-0F8FC3D26A0D}"/>
              </a:ext>
            </a:extLst>
          </p:cNvPr>
          <p:cNvSpPr/>
          <p:nvPr/>
        </p:nvSpPr>
        <p:spPr bwMode="auto">
          <a:xfrm>
            <a:off x="1066800" y="2057400"/>
            <a:ext cx="7010400"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800" b="1" i="1" dirty="0">
                <a:latin typeface="+mn-lt"/>
              </a:rPr>
              <a:t>Dunamin: </a:t>
            </a:r>
            <a:r>
              <a:rPr lang="en-US" i="1" dirty="0">
                <a:latin typeface="+mn-lt"/>
              </a:rPr>
              <a:t>From the Greek root word dunamis, it means mighty ability, miraculous power.</a:t>
            </a:r>
            <a:endParaRPr lang="en-US" sz="2000" i="1" dirty="0">
              <a:latin typeface="+mn-lt"/>
            </a:endParaRPr>
          </a:p>
        </p:txBody>
      </p:sp>
      <p:sp>
        <p:nvSpPr>
          <p:cNvPr id="11" name="Rectangle: Rounded Corners 10">
            <a:extLst>
              <a:ext uri="{FF2B5EF4-FFF2-40B4-BE49-F238E27FC236}">
                <a16:creationId xmlns:a16="http://schemas.microsoft.com/office/drawing/2014/main" id="{B3FBF0B6-695D-4620-AA0A-2DB1E219BE62}"/>
              </a:ext>
            </a:extLst>
          </p:cNvPr>
          <p:cNvSpPr/>
          <p:nvPr/>
        </p:nvSpPr>
        <p:spPr bwMode="auto">
          <a:xfrm>
            <a:off x="2191417" y="4666614"/>
            <a:ext cx="4765983" cy="135318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lvl="1" indent="-285750" algn="just" hangingPunct="0">
              <a:lnSpc>
                <a:spcPct val="150000"/>
              </a:lnSpc>
              <a:spcBef>
                <a:spcPts val="0"/>
              </a:spcBef>
              <a:spcAft>
                <a:spcPts val="600"/>
              </a:spcAft>
              <a:buFont typeface="Wingdings" panose="05000000000000000000" pitchFamily="2" charset="2"/>
              <a:buChar char="Ø"/>
              <a:tabLst>
                <a:tab pos="1143000" algn="l"/>
              </a:tabLst>
            </a:pPr>
            <a:r>
              <a:rPr lang="en-US" sz="2000" b="1" dirty="0">
                <a:effectLst/>
                <a:latin typeface="+mn-lt"/>
                <a:ea typeface="Times New Roman" panose="02020603050405020304" pitchFamily="18" charset="0"/>
                <a:cs typeface="Times New Roman" panose="02020603050405020304" pitchFamily="18" charset="0"/>
              </a:rPr>
              <a:t>Why did they need such power?</a:t>
            </a:r>
          </a:p>
          <a:p>
            <a:pPr marL="285750" marR="0" lvl="1" indent="-285750" algn="just" hangingPunct="0">
              <a:lnSpc>
                <a:spcPct val="150000"/>
              </a:lnSpc>
              <a:spcBef>
                <a:spcPts val="0"/>
              </a:spcBef>
              <a:spcAft>
                <a:spcPts val="600"/>
              </a:spcAft>
              <a:buFont typeface="Wingdings" panose="05000000000000000000" pitchFamily="2" charset="2"/>
              <a:buChar char="Ø"/>
              <a:tabLst>
                <a:tab pos="1143000" algn="l"/>
              </a:tabLst>
            </a:pPr>
            <a:r>
              <a:rPr lang="en-US" sz="2000" b="1" dirty="0">
                <a:latin typeface="+mn-lt"/>
                <a:ea typeface="Times New Roman" panose="02020603050405020304" pitchFamily="18" charset="0"/>
                <a:cs typeface="Times New Roman" panose="02020603050405020304" pitchFamily="18" charset="0"/>
              </a:rPr>
              <a:t>Why was it given?</a:t>
            </a:r>
            <a:endParaRPr lang="en-US" sz="2000" b="1" dirty="0">
              <a:effectLst/>
              <a:latin typeface="+mn-lt"/>
              <a:ea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40FD9ADC-2A45-4AA3-9FDC-3D535322A4E7}"/>
              </a:ext>
            </a:extLst>
          </p:cNvPr>
          <p:cNvSpPr/>
          <p:nvPr/>
        </p:nvSpPr>
        <p:spPr bwMode="auto">
          <a:xfrm>
            <a:off x="1386114" y="3438207"/>
            <a:ext cx="6373091"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i="1" dirty="0">
                <a:solidFill>
                  <a:srgbClr val="910101"/>
                </a:solidFill>
                <a:latin typeface="+mn-lt"/>
              </a:rPr>
              <a:t>It is the root word of our English words dynamite, dynamo, and dynamic.</a:t>
            </a:r>
            <a:endParaRPr lang="en-US" sz="1800" i="1" dirty="0">
              <a:solidFill>
                <a:srgbClr val="910101"/>
              </a:solidFill>
              <a:latin typeface="+mn-lt"/>
            </a:endParaRPr>
          </a:p>
        </p:txBody>
      </p:sp>
    </p:spTree>
    <p:extLst>
      <p:ext uri="{BB962C8B-B14F-4D97-AF65-F5344CB8AC3E}">
        <p14:creationId xmlns:p14="http://schemas.microsoft.com/office/powerpoint/2010/main" val="216766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D8D55-FFD3-4326-8ED3-7EA778B9DE22}"/>
              </a:ext>
            </a:extLst>
          </p:cNvPr>
          <p:cNvPicPr>
            <a:picLocks noChangeAspect="1"/>
          </p:cNvPicPr>
          <p:nvPr/>
        </p:nvPicPr>
        <p:blipFill>
          <a:blip r:embed="rId3"/>
          <a:stretch>
            <a:fillRect/>
          </a:stretch>
        </p:blipFill>
        <p:spPr>
          <a:xfrm>
            <a:off x="415637" y="472652"/>
            <a:ext cx="8312727" cy="5912696"/>
          </a:xfrm>
          <a:prstGeom prst="rect">
            <a:avLst/>
          </a:prstGeom>
          <a:ln>
            <a:noFill/>
          </a:ln>
          <a:effectLst>
            <a:softEdge rad="112500"/>
          </a:effectLst>
        </p:spPr>
      </p:pic>
      <p:sp>
        <p:nvSpPr>
          <p:cNvPr id="9" name="TextBox 8">
            <a:extLst>
              <a:ext uri="{FF2B5EF4-FFF2-40B4-BE49-F238E27FC236}">
                <a16:creationId xmlns:a16="http://schemas.microsoft.com/office/drawing/2014/main" id="{C3834F2E-9BE3-4B4E-889C-8A01A0BC7E66}"/>
              </a:ext>
            </a:extLst>
          </p:cNvPr>
          <p:cNvSpPr txBox="1"/>
          <p:nvPr/>
        </p:nvSpPr>
        <p:spPr>
          <a:xfrm>
            <a:off x="695750" y="1928388"/>
            <a:ext cx="8600650" cy="3405612"/>
          </a:xfrm>
          <a:prstGeom prst="rect">
            <a:avLst/>
          </a:prstGeom>
          <a:noFill/>
        </p:spPr>
        <p:txBody>
          <a:bodyPr wrap="square">
            <a:spAutoFit/>
          </a:bodyPr>
          <a:lstStyle/>
          <a:p>
            <a:pPr>
              <a:lnSpc>
                <a:spcPct val="200000"/>
              </a:lnSpc>
            </a:pPr>
            <a: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“But you will receive</a:t>
            </a:r>
            <a:b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when the Holy Spirit has come on you, and </a:t>
            </a:r>
            <a:r>
              <a:rPr lang="en-US" sz="2800" b="1" dirty="0">
                <a:effectLst>
                  <a:glow rad="177800">
                    <a:srgbClr val="FFCC00">
                      <a:alpha val="60000"/>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you </a:t>
            </a:r>
            <a:br>
              <a:rPr lang="en-US" sz="2800" b="1" dirty="0">
                <a:effectLst>
                  <a:glow rad="177800">
                    <a:srgbClr val="FFCC00">
                      <a:alpha val="60000"/>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2800" b="1" dirty="0">
                <a:effectLst>
                  <a:glow rad="177800">
                    <a:srgbClr val="FFCC00">
                      <a:alpha val="60000"/>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will be My witnesses</a:t>
            </a:r>
            <a: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in Jerusalem, in all Judea </a:t>
            </a:r>
            <a:b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Samaria, and to the ends  of the earth.”</a:t>
            </a:r>
          </a:p>
        </p:txBody>
      </p:sp>
      <p:sp>
        <p:nvSpPr>
          <p:cNvPr id="10" name="TextBox 9">
            <a:extLst>
              <a:ext uri="{FF2B5EF4-FFF2-40B4-BE49-F238E27FC236}">
                <a16:creationId xmlns:a16="http://schemas.microsoft.com/office/drawing/2014/main" id="{1B1DE30C-16E8-4CC4-8AF8-6DA7EA2C05C4}"/>
              </a:ext>
            </a:extLst>
          </p:cNvPr>
          <p:cNvSpPr txBox="1"/>
          <p:nvPr/>
        </p:nvSpPr>
        <p:spPr>
          <a:xfrm>
            <a:off x="4130044" y="1334994"/>
            <a:ext cx="4724400" cy="1862048"/>
          </a:xfrm>
          <a:prstGeom prst="rect">
            <a:avLst/>
          </a:prstGeom>
          <a:noFill/>
        </p:spPr>
        <p:txBody>
          <a:bodyPr wrap="square" rtlCol="0">
            <a:spAutoFit/>
          </a:bodyPr>
          <a:lstStyle/>
          <a:p>
            <a:r>
              <a:rPr lang="en-US" sz="11500" b="1" cap="small" dirty="0">
                <a:solidFill>
                  <a:srgbClr val="910101"/>
                </a:solidFill>
                <a:effectLst>
                  <a:outerShdw blurRad="38100" dist="38100" dir="2700000" algn="tl">
                    <a:srgbClr val="000000">
                      <a:alpha val="43137"/>
                    </a:srgbClr>
                  </a:outerShdw>
                </a:effectLst>
                <a:latin typeface="Rage Italic" panose="03070502040507070304" pitchFamily="66" charset="0"/>
              </a:rPr>
              <a:t>power</a:t>
            </a:r>
            <a:endParaRPr lang="en-US" sz="11500" dirty="0">
              <a:solidFill>
                <a:srgbClr val="910101"/>
              </a:solidFill>
            </a:endParaRPr>
          </a:p>
        </p:txBody>
      </p:sp>
      <p:sp>
        <p:nvSpPr>
          <p:cNvPr id="13" name="Rectangle: Rounded Corners 12">
            <a:extLst>
              <a:ext uri="{FF2B5EF4-FFF2-40B4-BE49-F238E27FC236}">
                <a16:creationId xmlns:a16="http://schemas.microsoft.com/office/drawing/2014/main" id="{FDDB266D-E95E-417D-8A47-5969A6192B57}"/>
              </a:ext>
            </a:extLst>
          </p:cNvPr>
          <p:cNvSpPr/>
          <p:nvPr/>
        </p:nvSpPr>
        <p:spPr bwMode="auto">
          <a:xfrm>
            <a:off x="1804622" y="457200"/>
            <a:ext cx="5534755" cy="642710"/>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0" numCol="1" rtlCol="0" anchor="ctr" anchorCtr="0" compatLnSpc="1">
            <a:prstTxWarp prst="textNoShape">
              <a:avLst/>
            </a:prstTxWarp>
          </a:bodyPr>
          <a:lstStyle/>
          <a:p>
            <a:pPr algn="ctr"/>
            <a:r>
              <a:rPr lang="en-US" sz="3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2800" b="1" i="1" dirty="0"/>
              <a:t>powered </a:t>
            </a:r>
            <a:r>
              <a:rPr lang="en-US" sz="3600" b="1" i="1" dirty="0"/>
              <a:t>D</a:t>
            </a:r>
            <a:r>
              <a:rPr lang="en-US" sz="2800" b="1" i="1" dirty="0"/>
              <a:t>iscipleship!</a:t>
            </a:r>
          </a:p>
        </p:txBody>
      </p:sp>
      <p:sp>
        <p:nvSpPr>
          <p:cNvPr id="14" name="Rectangle 4">
            <a:extLst>
              <a:ext uri="{FF2B5EF4-FFF2-40B4-BE49-F238E27FC236}">
                <a16:creationId xmlns:a16="http://schemas.microsoft.com/office/drawing/2014/main" id="{CE85BBC0-93BE-4F7E-AEB1-2CD082B7C05B}"/>
              </a:ext>
            </a:extLst>
          </p:cNvPr>
          <p:cNvSpPr>
            <a:spLocks noGrp="1" noChangeArrowheads="1"/>
          </p:cNvSpPr>
          <p:nvPr>
            <p:ph type="dt" sz="half" idx="10"/>
          </p:nvPr>
        </p:nvSpPr>
        <p:spPr>
          <a:xfrm>
            <a:off x="76200" y="6324600"/>
            <a:ext cx="1905000" cy="457200"/>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5" name="Rectangle 6">
            <a:extLst>
              <a:ext uri="{FF2B5EF4-FFF2-40B4-BE49-F238E27FC236}">
                <a16:creationId xmlns:a16="http://schemas.microsoft.com/office/drawing/2014/main" id="{3DF54676-E6B0-4992-930B-4F5A4A302BC2}"/>
              </a:ext>
            </a:extLst>
          </p:cNvPr>
          <p:cNvSpPr>
            <a:spLocks noGrp="1" noChangeArrowheads="1"/>
          </p:cNvSpPr>
          <p:nvPr>
            <p:ph type="sldNum" sz="quarter" idx="12"/>
          </p:nvPr>
        </p:nvSpPr>
        <p:spPr>
          <a:xfrm>
            <a:off x="83239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8</a:t>
            </a:fld>
            <a:endParaRPr lang="en-US" altLang="en-US" dirty="0"/>
          </a:p>
        </p:txBody>
      </p:sp>
    </p:spTree>
    <p:extLst>
      <p:ext uri="{BB962C8B-B14F-4D97-AF65-F5344CB8AC3E}">
        <p14:creationId xmlns:p14="http://schemas.microsoft.com/office/powerpoint/2010/main" val="273474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D8D55-FFD3-4326-8ED3-7EA778B9DE22}"/>
              </a:ext>
            </a:extLst>
          </p:cNvPr>
          <p:cNvPicPr>
            <a:picLocks noChangeAspect="1"/>
          </p:cNvPicPr>
          <p:nvPr/>
        </p:nvPicPr>
        <p:blipFill>
          <a:blip r:embed="rId3"/>
          <a:stretch>
            <a:fillRect/>
          </a:stretch>
        </p:blipFill>
        <p:spPr>
          <a:xfrm>
            <a:off x="415637" y="472652"/>
            <a:ext cx="8312727" cy="5912696"/>
          </a:xfrm>
          <a:prstGeom prst="rect">
            <a:avLst/>
          </a:prstGeom>
          <a:ln>
            <a:noFill/>
          </a:ln>
          <a:effectLst>
            <a:softEdge rad="112500"/>
          </a:effectLst>
        </p:spPr>
      </p:pic>
      <p:sp>
        <p:nvSpPr>
          <p:cNvPr id="2" name="Title 1">
            <a:extLst>
              <a:ext uri="{FF2B5EF4-FFF2-40B4-BE49-F238E27FC236}">
                <a16:creationId xmlns:a16="http://schemas.microsoft.com/office/drawing/2014/main" id="{4FAB6B73-D849-452E-BEC1-41FB109BB95C}"/>
              </a:ext>
            </a:extLst>
          </p:cNvPr>
          <p:cNvSpPr>
            <a:spLocks noGrp="1"/>
          </p:cNvSpPr>
          <p:nvPr>
            <p:ph type="title"/>
          </p:nvPr>
        </p:nvSpPr>
        <p:spPr>
          <a:xfrm>
            <a:off x="685800" y="762000"/>
            <a:ext cx="7772400" cy="1143000"/>
          </a:xfrm>
        </p:spPr>
        <p:txBody>
          <a:bodyPr/>
          <a:lstStyle/>
          <a:p>
            <a:r>
              <a:rPr lang="en-US" sz="8000" b="1" dirty="0">
                <a:solidFill>
                  <a:srgbClr val="910101"/>
                </a:solidFill>
                <a:effectLst>
                  <a:outerShdw blurRad="38100" dist="38100" dir="2700000" algn="tl">
                    <a:srgbClr val="000000">
                      <a:alpha val="43137"/>
                    </a:srgbClr>
                  </a:outerShdw>
                </a:effectLst>
                <a:latin typeface="+mn-lt"/>
              </a:rPr>
              <a:t>Witnesses</a:t>
            </a:r>
            <a:endParaRPr lang="en-US" sz="3600" i="1" dirty="0">
              <a:solidFill>
                <a:srgbClr val="910101"/>
              </a:solidFill>
              <a:latin typeface="+mn-lt"/>
            </a:endParaRPr>
          </a:p>
        </p:txBody>
      </p:sp>
      <p:sp>
        <p:nvSpPr>
          <p:cNvPr id="6" name="Rectangle 4">
            <a:extLst>
              <a:ext uri="{FF2B5EF4-FFF2-40B4-BE49-F238E27FC236}">
                <a16:creationId xmlns:a16="http://schemas.microsoft.com/office/drawing/2014/main" id="{D346F663-3006-4467-A600-4909DF0AFBCA}"/>
              </a:ext>
            </a:extLst>
          </p:cNvPr>
          <p:cNvSpPr>
            <a:spLocks noGrp="1" noChangeArrowheads="1"/>
          </p:cNvSpPr>
          <p:nvPr>
            <p:ph type="dt" sz="half" idx="10"/>
          </p:nvPr>
        </p:nvSpPr>
        <p:spPr>
          <a:xfrm>
            <a:off x="76200" y="6324600"/>
            <a:ext cx="1905000" cy="457200"/>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40E23390-6A42-403A-9476-A98853D871EC}"/>
              </a:ext>
            </a:extLst>
          </p:cNvPr>
          <p:cNvSpPr>
            <a:spLocks noGrp="1" noChangeArrowheads="1"/>
          </p:cNvSpPr>
          <p:nvPr>
            <p:ph type="sldNum" sz="quarter" idx="12"/>
          </p:nvPr>
        </p:nvSpPr>
        <p:spPr>
          <a:xfrm>
            <a:off x="83239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9</a:t>
            </a:fld>
            <a:endParaRPr lang="en-US" altLang="en-US" dirty="0"/>
          </a:p>
        </p:txBody>
      </p:sp>
      <p:sp>
        <p:nvSpPr>
          <p:cNvPr id="8" name="TextBox 7">
            <a:extLst>
              <a:ext uri="{FF2B5EF4-FFF2-40B4-BE49-F238E27FC236}">
                <a16:creationId xmlns:a16="http://schemas.microsoft.com/office/drawing/2014/main" id="{5ECCE284-A385-47C7-A746-3CA7B2AD3F4C}"/>
              </a:ext>
            </a:extLst>
          </p:cNvPr>
          <p:cNvSpPr txBox="1"/>
          <p:nvPr/>
        </p:nvSpPr>
        <p:spPr>
          <a:xfrm>
            <a:off x="968829" y="-121193"/>
            <a:ext cx="8077200" cy="600164"/>
          </a:xfrm>
          <a:prstGeom prst="rect">
            <a:avLst/>
          </a:prstGeom>
          <a:noFill/>
        </p:spPr>
        <p:txBody>
          <a:bodyPr wrap="square" rtlCol="0">
            <a:spAutoFit/>
          </a:bodyPr>
          <a:lstStyle/>
          <a:p>
            <a:pPr algn="r">
              <a:lnSpc>
                <a:spcPct val="150000"/>
              </a:lnSpc>
            </a:pP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sz="1400" b="1" i="1" dirty="0">
                <a:solidFill>
                  <a:schemeClr val="bg1"/>
                </a:solidFill>
                <a:effectLst>
                  <a:outerShdw blurRad="38100" dist="38100" dir="2700000" algn="tl">
                    <a:srgbClr val="000000">
                      <a:alpha val="43137"/>
                    </a:srgbClr>
                  </a:outerShdw>
                </a:effectLst>
                <a:latin typeface="+mn-lt"/>
                <a:ea typeface="Verdana" panose="020B0604030504040204" pitchFamily="34" charset="0"/>
              </a:rPr>
              <a:t>p</a:t>
            </a:r>
            <a:r>
              <a:rPr lang="en-US" sz="1400" b="1" i="1" dirty="0">
                <a:solidFill>
                  <a:schemeClr val="bg1"/>
                </a:solidFill>
                <a:latin typeface="+mn-lt"/>
                <a:ea typeface="Verdana" panose="020B0604030504040204" pitchFamily="34" charset="0"/>
              </a:rPr>
              <a:t>owered </a:t>
            </a:r>
            <a:r>
              <a:rPr lang="en-US" sz="2000" b="1" i="1" dirty="0">
                <a:solidFill>
                  <a:schemeClr val="bg1"/>
                </a:solidFill>
                <a:latin typeface="+mn-lt"/>
                <a:ea typeface="Verdana" panose="020B0604030504040204" pitchFamily="34" charset="0"/>
              </a:rPr>
              <a:t>D</a:t>
            </a:r>
            <a:r>
              <a:rPr lang="en-US" sz="1400" b="1" i="1" dirty="0">
                <a:solidFill>
                  <a:schemeClr val="bg1"/>
                </a:solidFill>
                <a:latin typeface="+mn-lt"/>
                <a:ea typeface="Verdana" panose="020B0604030504040204" pitchFamily="34" charset="0"/>
              </a:rPr>
              <a:t>iscipleship</a:t>
            </a:r>
            <a:endParaRPr lang="en-US" sz="200" i="1" dirty="0">
              <a:solidFill>
                <a:schemeClr val="bg1"/>
              </a:solidFill>
              <a:latin typeface="+mn-lt"/>
              <a:ea typeface="Verdana" panose="020B0604030504040204" pitchFamily="34" charset="0"/>
            </a:endParaRPr>
          </a:p>
        </p:txBody>
      </p:sp>
      <p:sp>
        <p:nvSpPr>
          <p:cNvPr id="9" name="Rectangle: Rounded Corners 8">
            <a:extLst>
              <a:ext uri="{FF2B5EF4-FFF2-40B4-BE49-F238E27FC236}">
                <a16:creationId xmlns:a16="http://schemas.microsoft.com/office/drawing/2014/main" id="{CBE01FB7-7939-4FAC-B6D4-0F8FC3D26A0D}"/>
              </a:ext>
            </a:extLst>
          </p:cNvPr>
          <p:cNvSpPr/>
          <p:nvPr/>
        </p:nvSpPr>
        <p:spPr bwMode="auto">
          <a:xfrm>
            <a:off x="1066800" y="2057400"/>
            <a:ext cx="7010400"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800" b="1" i="1" dirty="0">
                <a:latin typeface="+mn-lt"/>
              </a:rPr>
              <a:t>Matures </a:t>
            </a:r>
            <a:r>
              <a:rPr lang="en-US" i="1" dirty="0">
                <a:latin typeface="+mn-lt"/>
              </a:rPr>
              <a:t>(mar-</a:t>
            </a:r>
            <a:r>
              <a:rPr lang="en-US" i="1" dirty="0" err="1">
                <a:latin typeface="+mn-lt"/>
              </a:rPr>
              <a:t>toos</a:t>
            </a:r>
            <a:r>
              <a:rPr lang="en-US" i="1" dirty="0">
                <a:latin typeface="+mn-lt"/>
              </a:rPr>
              <a:t>) in the Greek means to be a witness (literally, judicially or figuratively).</a:t>
            </a:r>
            <a:endParaRPr lang="en-US" sz="2000" i="1" dirty="0">
              <a:latin typeface="+mn-lt"/>
            </a:endParaRPr>
          </a:p>
        </p:txBody>
      </p:sp>
      <p:sp>
        <p:nvSpPr>
          <p:cNvPr id="11" name="Rectangle: Rounded Corners 10">
            <a:extLst>
              <a:ext uri="{FF2B5EF4-FFF2-40B4-BE49-F238E27FC236}">
                <a16:creationId xmlns:a16="http://schemas.microsoft.com/office/drawing/2014/main" id="{D29D6802-C54A-47DE-A8B5-C58CE533BD4C}"/>
              </a:ext>
            </a:extLst>
          </p:cNvPr>
          <p:cNvSpPr/>
          <p:nvPr/>
        </p:nvSpPr>
        <p:spPr bwMode="auto">
          <a:xfrm>
            <a:off x="1952458" y="4438014"/>
            <a:ext cx="5242581" cy="150558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0" rIns="91440" bIns="91440" numCol="1" rtlCol="0" anchor="ctr" anchorCtr="0" compatLnSpc="1">
            <a:prstTxWarp prst="textNoShape">
              <a:avLst/>
            </a:prstTxWarp>
          </a:bodyPr>
          <a:lstStyle/>
          <a:p>
            <a:pPr marL="0" marR="0" lvl="1" algn="ctr" hangingPunct="0">
              <a:lnSpc>
                <a:spcPct val="150000"/>
              </a:lnSpc>
              <a:spcBef>
                <a:spcPts val="0"/>
              </a:spcBef>
              <a:spcAft>
                <a:spcPts val="600"/>
              </a:spcAft>
              <a:tabLst>
                <a:tab pos="1143000" algn="l"/>
              </a:tabLst>
            </a:pPr>
            <a:r>
              <a:rPr lang="en-US" sz="2000" b="1" dirty="0">
                <a:effectLst/>
                <a:latin typeface="+mn-lt"/>
                <a:ea typeface="Times New Roman" panose="02020603050405020304" pitchFamily="18" charset="0"/>
                <a:cs typeface="Times New Roman" panose="02020603050405020304" pitchFamily="18" charset="0"/>
              </a:rPr>
              <a:t>The Book of Acts records the spread of </a:t>
            </a:r>
            <a:br>
              <a:rPr lang="en-US" sz="2000" b="1" dirty="0">
                <a:effectLst/>
                <a:latin typeface="+mn-lt"/>
                <a:ea typeface="Times New Roman" panose="02020603050405020304" pitchFamily="18" charset="0"/>
                <a:cs typeface="Times New Roman" panose="02020603050405020304" pitchFamily="18" charset="0"/>
              </a:rPr>
            </a:br>
            <a:r>
              <a:rPr lang="en-US" sz="2000" b="1" dirty="0">
                <a:effectLst/>
                <a:latin typeface="+mn-lt"/>
                <a:ea typeface="Times New Roman" panose="02020603050405020304" pitchFamily="18" charset="0"/>
                <a:cs typeface="Times New Roman" panose="02020603050405020304" pitchFamily="18" charset="0"/>
              </a:rPr>
              <a:t>the gospel in Jerusalem and to Judea, Samaria, Europe, Africa and Asia.</a:t>
            </a:r>
          </a:p>
        </p:txBody>
      </p:sp>
      <p:sp>
        <p:nvSpPr>
          <p:cNvPr id="13" name="Rectangle: Rounded Corners 12">
            <a:extLst>
              <a:ext uri="{FF2B5EF4-FFF2-40B4-BE49-F238E27FC236}">
                <a16:creationId xmlns:a16="http://schemas.microsoft.com/office/drawing/2014/main" id="{21F927F8-6C78-4705-9A4F-D2C723AE212B}"/>
              </a:ext>
            </a:extLst>
          </p:cNvPr>
          <p:cNvSpPr/>
          <p:nvPr/>
        </p:nvSpPr>
        <p:spPr bwMode="auto">
          <a:xfrm>
            <a:off x="1385454" y="3209607"/>
            <a:ext cx="6373091"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i="1" dirty="0">
                <a:solidFill>
                  <a:srgbClr val="910101"/>
                </a:solidFill>
                <a:latin typeface="+mn-lt"/>
              </a:rPr>
              <a:t>It calls to mind one who bears “witness” to </a:t>
            </a:r>
            <a:br>
              <a:rPr lang="en-US" i="1" dirty="0">
                <a:solidFill>
                  <a:srgbClr val="910101"/>
                </a:solidFill>
                <a:latin typeface="+mn-lt"/>
              </a:rPr>
            </a:br>
            <a:r>
              <a:rPr lang="en-US" i="1" dirty="0">
                <a:solidFill>
                  <a:srgbClr val="910101"/>
                </a:solidFill>
                <a:latin typeface="+mn-lt"/>
              </a:rPr>
              <a:t>what he has seen or heard or knows.</a:t>
            </a:r>
            <a:endParaRPr lang="en-US" sz="1800" i="1" dirty="0">
              <a:solidFill>
                <a:srgbClr val="910101"/>
              </a:solidFill>
              <a:latin typeface="+mn-lt"/>
            </a:endParaRPr>
          </a:p>
        </p:txBody>
      </p:sp>
    </p:spTree>
    <p:extLst>
      <p:ext uri="{BB962C8B-B14F-4D97-AF65-F5344CB8AC3E}">
        <p14:creationId xmlns:p14="http://schemas.microsoft.com/office/powerpoint/2010/main" val="358639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891</Words>
  <Application>Microsoft Office PowerPoint</Application>
  <PresentationFormat>On-screen Show (4:3)</PresentationFormat>
  <Paragraphs>105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Cambria</vt:lpstr>
      <vt:lpstr>Lucida Handwriting</vt:lpstr>
      <vt:lpstr>Montserrat ExtraBold</vt:lpstr>
      <vt:lpstr>Rage Italic</vt:lpstr>
      <vt:lpstr>Wingdings</vt:lpstr>
      <vt:lpstr>Blank Presentation</vt:lpstr>
      <vt:lpstr>PowerPoint Presentation</vt:lpstr>
      <vt:lpstr>Prologue</vt:lpstr>
      <vt:lpstr>Plop Plop,  Fizz Fizz</vt:lpstr>
      <vt:lpstr>Powerful Promise</vt:lpstr>
      <vt:lpstr>Misunderstood</vt:lpstr>
      <vt:lpstr>PowerPoint Presentation</vt:lpstr>
      <vt:lpstr>Power</vt:lpstr>
      <vt:lpstr>PowerPoint Presentation</vt:lpstr>
      <vt:lpstr>Witnesses</vt:lpstr>
      <vt:lpstr>Epilogue</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Eric Glover</cp:lastModifiedBy>
  <cp:revision>64</cp:revision>
  <cp:lastPrinted>2021-01-23T21:06:42Z</cp:lastPrinted>
  <dcterms:created xsi:type="dcterms:W3CDTF">2009-01-23T02:45:09Z</dcterms:created>
  <dcterms:modified xsi:type="dcterms:W3CDTF">2021-01-31T21:09:20Z</dcterms:modified>
</cp:coreProperties>
</file>