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589" r:id="rId3"/>
    <p:sldId id="552" r:id="rId4"/>
    <p:sldId id="573" r:id="rId5"/>
    <p:sldId id="600" r:id="rId6"/>
    <p:sldId id="592" r:id="rId7"/>
    <p:sldId id="596" r:id="rId8"/>
    <p:sldId id="593" r:id="rId9"/>
    <p:sldId id="595" r:id="rId10"/>
    <p:sldId id="601" r:id="rId11"/>
    <p:sldId id="594" r:id="rId12"/>
    <p:sldId id="602" r:id="rId13"/>
    <p:sldId id="597" r:id="rId14"/>
    <p:sldId id="598" r:id="rId15"/>
    <p:sldId id="603" r:id="rId16"/>
    <p:sldId id="398"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66"/>
    <a:srgbClr val="0000FF"/>
    <a:srgbClr val="0066FF"/>
    <a:srgbClr val="710505"/>
    <a:srgbClr val="FE0000"/>
    <a:srgbClr val="E61B1A"/>
    <a:srgbClr val="F41524"/>
    <a:srgbClr val="0D1522"/>
    <a:srgbClr val="1A2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13496-236F-4AE8-93B7-57D36EBBB6DF}" v="2038" dt="2019-07-20T16:06:31.089"/>
    <p1510:client id="{CA66A072-1500-4973-8B3C-88B4841F9470}" v="47" dt="2019-07-20T12:13:01.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7" d="100"/>
          <a:sy n="97" d="100"/>
        </p:scale>
        <p:origin x="108" y="3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CA66A072-1500-4973-8B3C-88B4841F9470}"/>
    <pc:docChg chg="undo custSel mod addSld delSld modSld">
      <pc:chgData name="Eric Glover" userId="47c2a8b81aae47a8" providerId="LiveId" clId="{CA66A072-1500-4973-8B3C-88B4841F9470}" dt="2019-07-20T12:15:27.465" v="937" actId="1076"/>
      <pc:docMkLst>
        <pc:docMk/>
      </pc:docMkLst>
      <pc:sldChg chg="addSp delSp modSp">
        <pc:chgData name="Eric Glover" userId="47c2a8b81aae47a8" providerId="LiveId" clId="{CA66A072-1500-4973-8B3C-88B4841F9470}" dt="2019-07-20T12:15:27.465" v="937" actId="1076"/>
        <pc:sldMkLst>
          <pc:docMk/>
          <pc:sldMk cId="1753311996" sldId="552"/>
        </pc:sldMkLst>
        <pc:spChg chg="mod">
          <ac:chgData name="Eric Glover" userId="47c2a8b81aae47a8" providerId="LiveId" clId="{CA66A072-1500-4973-8B3C-88B4841F9470}" dt="2019-07-20T12:14:55.400" v="919" actId="404"/>
          <ac:spMkLst>
            <pc:docMk/>
            <pc:sldMk cId="1753311996" sldId="552"/>
            <ac:spMk id="2" creationId="{C6423313-2435-4A9B-9771-EEC26F7687EB}"/>
          </ac:spMkLst>
        </pc:spChg>
        <pc:spChg chg="add mod">
          <ac:chgData name="Eric Glover" userId="47c2a8b81aae47a8" providerId="LiveId" clId="{CA66A072-1500-4973-8B3C-88B4841F9470}" dt="2019-07-20T12:15:21.803" v="936" actId="1076"/>
          <ac:spMkLst>
            <pc:docMk/>
            <pc:sldMk cId="1753311996" sldId="552"/>
            <ac:spMk id="3" creationId="{7DCE1279-F149-465C-82CE-80BCA1066D0C}"/>
          </ac:spMkLst>
        </pc:spChg>
        <pc:spChg chg="del">
          <ac:chgData name="Eric Glover" userId="47c2a8b81aae47a8" providerId="LiveId" clId="{CA66A072-1500-4973-8B3C-88B4841F9470}" dt="2019-07-14T21:41:04.158" v="3" actId="478"/>
          <ac:spMkLst>
            <pc:docMk/>
            <pc:sldMk cId="1753311996" sldId="552"/>
            <ac:spMk id="5" creationId="{7AF881E8-3CC6-42DE-9CC0-CB6365C235F5}"/>
          </ac:spMkLst>
        </pc:spChg>
        <pc:spChg chg="mod">
          <ac:chgData name="Eric Glover" userId="47c2a8b81aae47a8" providerId="LiveId" clId="{CA66A072-1500-4973-8B3C-88B4841F9470}" dt="2019-07-20T12:11:08.521" v="794" actId="6549"/>
          <ac:spMkLst>
            <pc:docMk/>
            <pc:sldMk cId="1753311996" sldId="552"/>
            <ac:spMk id="7" creationId="{2E5211BB-94D9-464A-A29E-7EF8F7DFCA40}"/>
          </ac:spMkLst>
        </pc:spChg>
        <pc:picChg chg="add del mod modCrop">
          <ac:chgData name="Eric Glover" userId="47c2a8b81aae47a8" providerId="LiveId" clId="{CA66A072-1500-4973-8B3C-88B4841F9470}" dt="2019-07-14T21:46:48.983" v="21" actId="478"/>
          <ac:picMkLst>
            <pc:docMk/>
            <pc:sldMk cId="1753311996" sldId="552"/>
            <ac:picMk id="3" creationId="{78F15CF6-2D79-455B-A88C-9E03F7B1A06B}"/>
          </ac:picMkLst>
        </pc:picChg>
        <pc:picChg chg="del">
          <ac:chgData name="Eric Glover" userId="47c2a8b81aae47a8" providerId="LiveId" clId="{CA66A072-1500-4973-8B3C-88B4841F9470}" dt="2019-07-14T21:41:03.365" v="2" actId="478"/>
          <ac:picMkLst>
            <pc:docMk/>
            <pc:sldMk cId="1753311996" sldId="552"/>
            <ac:picMk id="4" creationId="{28874E06-B7D6-47B9-A4CE-3A6A4FDF9D7A}"/>
          </ac:picMkLst>
        </pc:picChg>
        <pc:picChg chg="del">
          <ac:chgData name="Eric Glover" userId="47c2a8b81aae47a8" providerId="LiveId" clId="{CA66A072-1500-4973-8B3C-88B4841F9470}" dt="2019-07-14T21:41:04.925" v="4" actId="478"/>
          <ac:picMkLst>
            <pc:docMk/>
            <pc:sldMk cId="1753311996" sldId="552"/>
            <ac:picMk id="10" creationId="{35C245FD-4405-4ED3-BB0D-F41EEDB250AA}"/>
          </ac:picMkLst>
        </pc:picChg>
        <pc:picChg chg="add mod ord modCrop">
          <ac:chgData name="Eric Glover" userId="47c2a8b81aae47a8" providerId="LiveId" clId="{CA66A072-1500-4973-8B3C-88B4841F9470}" dt="2019-07-14T21:48:55.604" v="35" actId="18131"/>
          <ac:picMkLst>
            <pc:docMk/>
            <pc:sldMk cId="1753311996" sldId="552"/>
            <ac:picMk id="12" creationId="{C9EA5CFE-D5A9-42D4-8D30-05A577AC68CA}"/>
          </ac:picMkLst>
        </pc:picChg>
        <pc:cxnChg chg="mod">
          <ac:chgData name="Eric Glover" userId="47c2a8b81aae47a8" providerId="LiveId" clId="{CA66A072-1500-4973-8B3C-88B4841F9470}" dt="2019-07-20T12:15:27.465" v="937" actId="1076"/>
          <ac:cxnSpMkLst>
            <pc:docMk/>
            <pc:sldMk cId="1753311996" sldId="552"/>
            <ac:cxnSpMk id="11" creationId="{F5DB9701-62F3-4B82-A981-D91A8144D968}"/>
          </ac:cxnSpMkLst>
        </pc:cxnChg>
      </pc:sldChg>
      <pc:sldChg chg="modSp">
        <pc:chgData name="Eric Glover" userId="47c2a8b81aae47a8" providerId="LiveId" clId="{CA66A072-1500-4973-8B3C-88B4841F9470}" dt="2019-07-20T12:09:38.996" v="737" actId="948"/>
        <pc:sldMkLst>
          <pc:docMk/>
          <pc:sldMk cId="1659775702" sldId="573"/>
        </pc:sldMkLst>
        <pc:spChg chg="mod">
          <ac:chgData name="Eric Glover" userId="47c2a8b81aae47a8" providerId="LiveId" clId="{CA66A072-1500-4973-8B3C-88B4841F9470}" dt="2019-07-20T12:09:38.996" v="737" actId="948"/>
          <ac:spMkLst>
            <pc:docMk/>
            <pc:sldMk cId="1659775702" sldId="573"/>
            <ac:spMk id="5" creationId="{7602090C-71BB-4F43-A577-3DD707194EEE}"/>
          </ac:spMkLst>
        </pc:spChg>
      </pc:sldChg>
      <pc:sldChg chg="addSp delSp modSp">
        <pc:chgData name="Eric Glover" userId="47c2a8b81aae47a8" providerId="LiveId" clId="{CA66A072-1500-4973-8B3C-88B4841F9470}" dt="2019-07-16T11:51:22.459" v="450" actId="1035"/>
        <pc:sldMkLst>
          <pc:docMk/>
          <pc:sldMk cId="872873640" sldId="589"/>
        </pc:sldMkLst>
        <pc:spChg chg="mod ord">
          <ac:chgData name="Eric Glover" userId="47c2a8b81aae47a8" providerId="LiveId" clId="{CA66A072-1500-4973-8B3C-88B4841F9470}" dt="2019-07-16T11:35:54.983" v="231" actId="1038"/>
          <ac:spMkLst>
            <pc:docMk/>
            <pc:sldMk cId="872873640" sldId="589"/>
            <ac:spMk id="2" creationId="{0DB7C484-2BDF-4B50-BB90-491080FF8B9B}"/>
          </ac:spMkLst>
        </pc:spChg>
        <pc:spChg chg="add del mod">
          <ac:chgData name="Eric Glover" userId="47c2a8b81aae47a8" providerId="LiveId" clId="{CA66A072-1500-4973-8B3C-88B4841F9470}" dt="2019-07-16T11:47:26.490" v="314" actId="478"/>
          <ac:spMkLst>
            <pc:docMk/>
            <pc:sldMk cId="872873640" sldId="589"/>
            <ac:spMk id="5" creationId="{FB1E392B-C5FF-43D5-9862-9A5BAE3239C2}"/>
          </ac:spMkLst>
        </pc:spChg>
        <pc:spChg chg="add mod">
          <ac:chgData name="Eric Glover" userId="47c2a8b81aae47a8" providerId="LiveId" clId="{CA66A072-1500-4973-8B3C-88B4841F9470}" dt="2019-07-16T11:51:08.588" v="433" actId="20577"/>
          <ac:spMkLst>
            <pc:docMk/>
            <pc:sldMk cId="872873640" sldId="589"/>
            <ac:spMk id="6" creationId="{74E6180E-4575-42BD-8AEB-BEF917F748B6}"/>
          </ac:spMkLst>
        </pc:spChg>
        <pc:spChg chg="add mod">
          <ac:chgData name="Eric Glover" userId="47c2a8b81aae47a8" providerId="LiveId" clId="{CA66A072-1500-4973-8B3C-88B4841F9470}" dt="2019-07-16T11:51:22.459" v="450" actId="1035"/>
          <ac:spMkLst>
            <pc:docMk/>
            <pc:sldMk cId="872873640" sldId="589"/>
            <ac:spMk id="7" creationId="{613CB554-02C5-45EF-A9CE-50621E4DA47C}"/>
          </ac:spMkLst>
        </pc:spChg>
        <pc:picChg chg="add del mod modCrop">
          <ac:chgData name="Eric Glover" userId="47c2a8b81aae47a8" providerId="LiveId" clId="{CA66A072-1500-4973-8B3C-88B4841F9470}" dt="2019-07-16T11:27:59.859" v="43" actId="478"/>
          <ac:picMkLst>
            <pc:docMk/>
            <pc:sldMk cId="872873640" sldId="589"/>
            <ac:picMk id="3" creationId="{0952C7D6-55D7-4748-A3E8-CF2410643011}"/>
          </ac:picMkLst>
        </pc:picChg>
        <pc:picChg chg="add mod modCrop">
          <ac:chgData name="Eric Glover" userId="47c2a8b81aae47a8" providerId="LiveId" clId="{CA66A072-1500-4973-8B3C-88B4841F9470}" dt="2019-07-16T11:50:04.628" v="407" actId="1076"/>
          <ac:picMkLst>
            <pc:docMk/>
            <pc:sldMk cId="872873640" sldId="589"/>
            <ac:picMk id="4" creationId="{9FB43DF3-A106-40EE-AFD6-1652C05B0D4A}"/>
          </ac:picMkLst>
        </pc:picChg>
        <pc:picChg chg="add del mod">
          <ac:chgData name="Eric Glover" userId="47c2a8b81aae47a8" providerId="LiveId" clId="{CA66A072-1500-4973-8B3C-88B4841F9470}" dt="2019-07-16T11:26:23.108" v="39"/>
          <ac:picMkLst>
            <pc:docMk/>
            <pc:sldMk cId="872873640" sldId="589"/>
            <ac:picMk id="1026" creationId="{2798B652-9FF1-4141-BF74-4505866DA16D}"/>
          </ac:picMkLst>
        </pc:picChg>
      </pc:sldChg>
      <pc:sldChg chg="addSp modSp add">
        <pc:chgData name="Eric Glover" userId="47c2a8b81aae47a8" providerId="LiveId" clId="{CA66A072-1500-4973-8B3C-88B4841F9470}" dt="2019-07-16T11:56:15.236" v="563" actId="20577"/>
        <pc:sldMkLst>
          <pc:docMk/>
          <pc:sldMk cId="3139112065" sldId="592"/>
        </pc:sldMkLst>
        <pc:spChg chg="mod">
          <ac:chgData name="Eric Glover" userId="47c2a8b81aae47a8" providerId="LiveId" clId="{CA66A072-1500-4973-8B3C-88B4841F9470}" dt="2019-07-16T11:53:05.247" v="458" actId="14838"/>
          <ac:spMkLst>
            <pc:docMk/>
            <pc:sldMk cId="3139112065" sldId="592"/>
            <ac:spMk id="5" creationId="{7602090C-71BB-4F43-A577-3DD707194EEE}"/>
          </ac:spMkLst>
        </pc:spChg>
        <pc:spChg chg="add mod">
          <ac:chgData name="Eric Glover" userId="47c2a8b81aae47a8" providerId="LiveId" clId="{CA66A072-1500-4973-8B3C-88B4841F9470}" dt="2019-07-16T11:56:15.236" v="563" actId="20577"/>
          <ac:spMkLst>
            <pc:docMk/>
            <pc:sldMk cId="3139112065" sldId="592"/>
            <ac:spMk id="6" creationId="{1853FBAC-BA1A-4715-BFC7-0969E6DA9BCB}"/>
          </ac:spMkLst>
        </pc:spChg>
      </pc:sldChg>
      <pc:sldChg chg="addSp modSp add">
        <pc:chgData name="Eric Glover" userId="47c2a8b81aae47a8" providerId="LiveId" clId="{CA66A072-1500-4973-8B3C-88B4841F9470}" dt="2019-07-16T11:57:26.069" v="639" actId="20577"/>
        <pc:sldMkLst>
          <pc:docMk/>
          <pc:sldMk cId="3097588474" sldId="593"/>
        </pc:sldMkLst>
        <pc:spChg chg="mod">
          <ac:chgData name="Eric Glover" userId="47c2a8b81aae47a8" providerId="LiveId" clId="{CA66A072-1500-4973-8B3C-88B4841F9470}" dt="2019-07-16T11:53:30.699" v="466" actId="14838"/>
          <ac:spMkLst>
            <pc:docMk/>
            <pc:sldMk cId="3097588474" sldId="593"/>
            <ac:spMk id="5" creationId="{7602090C-71BB-4F43-A577-3DD707194EEE}"/>
          </ac:spMkLst>
        </pc:spChg>
        <pc:spChg chg="add mod">
          <ac:chgData name="Eric Glover" userId="47c2a8b81aae47a8" providerId="LiveId" clId="{CA66A072-1500-4973-8B3C-88B4841F9470}" dt="2019-07-16T11:57:26.069" v="639" actId="20577"/>
          <ac:spMkLst>
            <pc:docMk/>
            <pc:sldMk cId="3097588474" sldId="593"/>
            <ac:spMk id="6" creationId="{C11FEB96-B15D-4AD9-B92F-EC840E24CD5D}"/>
          </ac:spMkLst>
        </pc:spChg>
      </pc:sldChg>
      <pc:sldChg chg="modSp add">
        <pc:chgData name="Eric Glover" userId="47c2a8b81aae47a8" providerId="LiveId" clId="{CA66A072-1500-4973-8B3C-88B4841F9470}" dt="2019-07-16T11:57:55.893" v="641" actId="14838"/>
        <pc:sldMkLst>
          <pc:docMk/>
          <pc:sldMk cId="763668736" sldId="594"/>
        </pc:sldMkLst>
        <pc:spChg chg="mod">
          <ac:chgData name="Eric Glover" userId="47c2a8b81aae47a8" providerId="LiveId" clId="{CA66A072-1500-4973-8B3C-88B4841F9470}" dt="2019-07-16T11:57:55.893" v="641" actId="14838"/>
          <ac:spMkLst>
            <pc:docMk/>
            <pc:sldMk cId="763668736" sldId="594"/>
            <ac:spMk id="5" creationId="{7602090C-71BB-4F43-A577-3DD707194EEE}"/>
          </ac:spMkLst>
        </pc:spChg>
      </pc:sldChg>
      <pc:sldChg chg="addSp modSp add">
        <pc:chgData name="Eric Glover" userId="47c2a8b81aae47a8" providerId="LiveId" clId="{CA66A072-1500-4973-8B3C-88B4841F9470}" dt="2019-07-16T12:00:49.446" v="662" actId="403"/>
        <pc:sldMkLst>
          <pc:docMk/>
          <pc:sldMk cId="4028629235" sldId="595"/>
        </pc:sldMkLst>
        <pc:spChg chg="mod">
          <ac:chgData name="Eric Glover" userId="47c2a8b81aae47a8" providerId="LiveId" clId="{CA66A072-1500-4973-8B3C-88B4841F9470}" dt="2019-07-16T11:54:09.405" v="469" actId="108"/>
          <ac:spMkLst>
            <pc:docMk/>
            <pc:sldMk cId="4028629235" sldId="595"/>
            <ac:spMk id="5" creationId="{7602090C-71BB-4F43-A577-3DD707194EEE}"/>
          </ac:spMkLst>
        </pc:spChg>
        <pc:spChg chg="add mod">
          <ac:chgData name="Eric Glover" userId="47c2a8b81aae47a8" providerId="LiveId" clId="{CA66A072-1500-4973-8B3C-88B4841F9470}" dt="2019-07-16T12:00:49.446" v="662" actId="403"/>
          <ac:spMkLst>
            <pc:docMk/>
            <pc:sldMk cId="4028629235" sldId="595"/>
            <ac:spMk id="6" creationId="{84414B51-D7E1-44DA-8FA8-7F85057A44C4}"/>
          </ac:spMkLst>
        </pc:spChg>
      </pc:sldChg>
      <pc:sldChg chg="addSp modSp add">
        <pc:chgData name="Eric Glover" userId="47c2a8b81aae47a8" providerId="LiveId" clId="{CA66A072-1500-4973-8B3C-88B4841F9470}" dt="2019-07-16T11:55:46.292" v="554" actId="20577"/>
        <pc:sldMkLst>
          <pc:docMk/>
          <pc:sldMk cId="180091536" sldId="596"/>
        </pc:sldMkLst>
        <pc:spChg chg="add mod">
          <ac:chgData name="Eric Glover" userId="47c2a8b81aae47a8" providerId="LiveId" clId="{CA66A072-1500-4973-8B3C-88B4841F9470}" dt="2019-07-16T11:55:46.292" v="554" actId="20577"/>
          <ac:spMkLst>
            <pc:docMk/>
            <pc:sldMk cId="180091536" sldId="596"/>
            <ac:spMk id="3" creationId="{5BC47A9A-2202-466D-AD94-5B3ED6D9CDF9}"/>
          </ac:spMkLst>
        </pc:spChg>
        <pc:spChg chg="mod">
          <ac:chgData name="Eric Glover" userId="47c2a8b81aae47a8" providerId="LiveId" clId="{CA66A072-1500-4973-8B3C-88B4841F9470}" dt="2019-07-16T11:55:04.639" v="472" actId="108"/>
          <ac:spMkLst>
            <pc:docMk/>
            <pc:sldMk cId="180091536" sldId="596"/>
            <ac:spMk id="5" creationId="{7602090C-71BB-4F43-A577-3DD707194EEE}"/>
          </ac:spMkLst>
        </pc:spChg>
      </pc:sldChg>
      <pc:sldChg chg="modSp add">
        <pc:chgData name="Eric Glover" userId="47c2a8b81aae47a8" providerId="LiveId" clId="{CA66A072-1500-4973-8B3C-88B4841F9470}" dt="2019-07-16T11:58:32.234" v="646" actId="115"/>
        <pc:sldMkLst>
          <pc:docMk/>
          <pc:sldMk cId="2612013494" sldId="597"/>
        </pc:sldMkLst>
        <pc:spChg chg="mod">
          <ac:chgData name="Eric Glover" userId="47c2a8b81aae47a8" providerId="LiveId" clId="{CA66A072-1500-4973-8B3C-88B4841F9470}" dt="2019-07-16T11:58:32.234" v="646" actId="115"/>
          <ac:spMkLst>
            <pc:docMk/>
            <pc:sldMk cId="2612013494" sldId="597"/>
            <ac:spMk id="5" creationId="{7602090C-71BB-4F43-A577-3DD707194EEE}"/>
          </ac:spMkLst>
        </pc:spChg>
      </pc:sldChg>
      <pc:sldChg chg="modSp add">
        <pc:chgData name="Eric Glover" userId="47c2a8b81aae47a8" providerId="LiveId" clId="{CA66A072-1500-4973-8B3C-88B4841F9470}" dt="2019-07-16T11:59:14.240" v="651" actId="108"/>
        <pc:sldMkLst>
          <pc:docMk/>
          <pc:sldMk cId="2264656929" sldId="598"/>
        </pc:sldMkLst>
        <pc:spChg chg="mod">
          <ac:chgData name="Eric Glover" userId="47c2a8b81aae47a8" providerId="LiveId" clId="{CA66A072-1500-4973-8B3C-88B4841F9470}" dt="2019-07-16T11:59:14.240" v="651" actId="108"/>
          <ac:spMkLst>
            <pc:docMk/>
            <pc:sldMk cId="2264656929" sldId="598"/>
            <ac:spMk id="5" creationId="{7602090C-71BB-4F43-A577-3DD707194EEE}"/>
          </ac:spMkLst>
        </pc:spChg>
      </pc:sldChg>
    </pc:docChg>
  </pc:docChgLst>
  <pc:docChgLst>
    <pc:chgData name="Eric Glover" userId="47c2a8b81aae47a8" providerId="LiveId" clId="{B1CF5D13-54DB-4B8A-8CB0-A41E3C02BB20}"/>
    <pc:docChg chg="custSel addSld delSld modSld">
      <pc:chgData name="Eric Glover" userId="47c2a8b81aae47a8" providerId="LiveId" clId="{B1CF5D13-54DB-4B8A-8CB0-A41E3C02BB20}" dt="2019-07-14T21:15:08.696" v="307"/>
      <pc:docMkLst>
        <pc:docMk/>
      </pc:docMkLst>
      <pc:sldChg chg="delSp modSp delAnim modAnim">
        <pc:chgData name="Eric Glover" userId="47c2a8b81aae47a8" providerId="LiveId" clId="{B1CF5D13-54DB-4B8A-8CB0-A41E3C02BB20}" dt="2019-07-14T21:12:37.243" v="278" actId="6549"/>
        <pc:sldMkLst>
          <pc:docMk/>
          <pc:sldMk cId="3455512101" sldId="398"/>
        </pc:sldMkLst>
        <pc:spChg chg="mod">
          <ac:chgData name="Eric Glover" userId="47c2a8b81aae47a8" providerId="LiveId" clId="{B1CF5D13-54DB-4B8A-8CB0-A41E3C02BB20}" dt="2019-07-14T21:12:37.243" v="278" actId="6549"/>
          <ac:spMkLst>
            <pc:docMk/>
            <pc:sldMk cId="3455512101" sldId="398"/>
            <ac:spMk id="3" creationId="{73BE8CC8-D0C8-44B7-A926-BFA432FD8CA6}"/>
          </ac:spMkLst>
        </pc:spChg>
        <pc:spChg chg="del">
          <ac:chgData name="Eric Glover" userId="47c2a8b81aae47a8" providerId="LiveId" clId="{B1CF5D13-54DB-4B8A-8CB0-A41E3C02BB20}" dt="2019-07-14T21:12:30.148" v="277" actId="478"/>
          <ac:spMkLst>
            <pc:docMk/>
            <pc:sldMk cId="3455512101" sldId="398"/>
            <ac:spMk id="5" creationId="{CA1E2CDB-D614-4439-9FF5-9CFEC4CF0694}"/>
          </ac:spMkLst>
        </pc:spChg>
      </pc:sldChg>
      <pc:sldChg chg="modSp">
        <pc:chgData name="Eric Glover" userId="47c2a8b81aae47a8" providerId="LiveId" clId="{B1CF5D13-54DB-4B8A-8CB0-A41E3C02BB20}" dt="2019-07-14T20:59:19.528" v="85" actId="1076"/>
        <pc:sldMkLst>
          <pc:docMk/>
          <pc:sldMk cId="1753311996" sldId="552"/>
        </pc:sldMkLst>
        <pc:spChg chg="mod">
          <ac:chgData name="Eric Glover" userId="47c2a8b81aae47a8" providerId="LiveId" clId="{B1CF5D13-54DB-4B8A-8CB0-A41E3C02BB20}" dt="2019-07-14T20:58:41.109" v="31" actId="255"/>
          <ac:spMkLst>
            <pc:docMk/>
            <pc:sldMk cId="1753311996" sldId="552"/>
            <ac:spMk id="2" creationId="{C6423313-2435-4A9B-9771-EEC26F7687EB}"/>
          </ac:spMkLst>
        </pc:spChg>
        <pc:spChg chg="mod">
          <ac:chgData name="Eric Glover" userId="47c2a8b81aae47a8" providerId="LiveId" clId="{B1CF5D13-54DB-4B8A-8CB0-A41E3C02BB20}" dt="2019-07-14T20:59:16.934" v="84" actId="6549"/>
          <ac:spMkLst>
            <pc:docMk/>
            <pc:sldMk cId="1753311996" sldId="552"/>
            <ac:spMk id="7" creationId="{2E5211BB-94D9-464A-A29E-7EF8F7DFCA40}"/>
          </ac:spMkLst>
        </pc:spChg>
        <pc:picChg chg="mod">
          <ac:chgData name="Eric Glover" userId="47c2a8b81aae47a8" providerId="LiveId" clId="{B1CF5D13-54DB-4B8A-8CB0-A41E3C02BB20}" dt="2019-07-14T20:59:19.528" v="85" actId="1076"/>
          <ac:picMkLst>
            <pc:docMk/>
            <pc:sldMk cId="1753311996" sldId="552"/>
            <ac:picMk id="4" creationId="{28874E06-B7D6-47B9-A4CE-3A6A4FDF9D7A}"/>
          </ac:picMkLst>
        </pc:picChg>
        <pc:cxnChg chg="mod">
          <ac:chgData name="Eric Glover" userId="47c2a8b81aae47a8" providerId="LiveId" clId="{B1CF5D13-54DB-4B8A-8CB0-A41E3C02BB20}" dt="2019-07-14T20:58:49.924" v="65" actId="1035"/>
          <ac:cxnSpMkLst>
            <pc:docMk/>
            <pc:sldMk cId="1753311996" sldId="552"/>
            <ac:cxnSpMk id="11" creationId="{F5DB9701-62F3-4B82-A981-D91A8144D968}"/>
          </ac:cxnSpMkLst>
        </pc:cxnChg>
      </pc:sldChg>
      <pc:sldChg chg="modSp">
        <pc:chgData name="Eric Glover" userId="47c2a8b81aae47a8" providerId="LiveId" clId="{B1CF5D13-54DB-4B8A-8CB0-A41E3C02BB20}" dt="2019-07-14T21:01:40.673" v="153" actId="207"/>
        <pc:sldMkLst>
          <pc:docMk/>
          <pc:sldMk cId="1659775702" sldId="573"/>
        </pc:sldMkLst>
        <pc:spChg chg="mod">
          <ac:chgData name="Eric Glover" userId="47c2a8b81aae47a8" providerId="LiveId" clId="{B1CF5D13-54DB-4B8A-8CB0-A41E3C02BB20}" dt="2019-07-14T21:01:40.673" v="153" actId="207"/>
          <ac:spMkLst>
            <pc:docMk/>
            <pc:sldMk cId="1659775702" sldId="573"/>
            <ac:spMk id="5" creationId="{7602090C-71BB-4F43-A577-3DD707194EEE}"/>
          </ac:spMkLst>
        </pc:spChg>
        <pc:spChg chg="mod">
          <ac:chgData name="Eric Glover" userId="47c2a8b81aae47a8" providerId="LiveId" clId="{B1CF5D13-54DB-4B8A-8CB0-A41E3C02BB20}" dt="2019-07-14T20:59:44.503" v="101" actId="403"/>
          <ac:spMkLst>
            <pc:docMk/>
            <pc:sldMk cId="1659775702" sldId="573"/>
            <ac:spMk id="9" creationId="{9658AA48-3CBA-4C9F-9CE8-1FBB01824C59}"/>
          </ac:spMkLst>
        </pc:spChg>
        <pc:spChg chg="mod">
          <ac:chgData name="Eric Glover" userId="47c2a8b81aae47a8" providerId="LiveId" clId="{B1CF5D13-54DB-4B8A-8CB0-A41E3C02BB20}" dt="2019-07-14T21:00:03.205" v="132" actId="1036"/>
          <ac:spMkLst>
            <pc:docMk/>
            <pc:sldMk cId="1659775702" sldId="573"/>
            <ac:spMk id="11" creationId="{E1E34C41-2B44-4417-A1F7-C778426D324A}"/>
          </ac:spMkLst>
        </pc:spChg>
      </pc:sldChg>
      <pc:sldChg chg="delSp">
        <pc:chgData name="Eric Glover" userId="47c2a8b81aae47a8" providerId="LiveId" clId="{B1CF5D13-54DB-4B8A-8CB0-A41E3C02BB20}" dt="2019-07-14T20:58:03.516" v="1" actId="478"/>
        <pc:sldMkLst>
          <pc:docMk/>
          <pc:sldMk cId="872873640" sldId="589"/>
        </pc:sldMkLst>
        <pc:spChg chg="del">
          <ac:chgData name="Eric Glover" userId="47c2a8b81aae47a8" providerId="LiveId" clId="{B1CF5D13-54DB-4B8A-8CB0-A41E3C02BB20}" dt="2019-07-14T20:58:03.516" v="1" actId="478"/>
          <ac:spMkLst>
            <pc:docMk/>
            <pc:sldMk cId="872873640" sldId="589"/>
            <ac:spMk id="9" creationId="{12C99359-3303-47E2-891F-BC1D5507B365}"/>
          </ac:spMkLst>
        </pc:spChg>
        <pc:picChg chg="del">
          <ac:chgData name="Eric Glover" userId="47c2a8b81aae47a8" providerId="LiveId" clId="{B1CF5D13-54DB-4B8A-8CB0-A41E3C02BB20}" dt="2019-07-14T20:58:00.977" v="0" actId="478"/>
          <ac:picMkLst>
            <pc:docMk/>
            <pc:sldMk cId="872873640" sldId="589"/>
            <ac:picMk id="5" creationId="{9E0D4B57-DD9B-45F3-950D-C3A96E010B3A}"/>
          </ac:picMkLst>
        </pc:picChg>
      </pc:sldChg>
    </pc:docChg>
  </pc:docChgLst>
  <pc:docChgLst>
    <pc:chgData name="Eric Glover" userId="47c2a8b81aae47a8" providerId="LiveId" clId="{73A13496-236F-4AE8-93B7-57D36EBBB6DF}"/>
    <pc:docChg chg="undo custSel addSld delSld modSld sldOrd">
      <pc:chgData name="Eric Glover" userId="47c2a8b81aae47a8" providerId="LiveId" clId="{73A13496-236F-4AE8-93B7-57D36EBBB6DF}" dt="2019-07-20T16:06:31.089" v="5244" actId="6549"/>
      <pc:docMkLst>
        <pc:docMk/>
      </pc:docMkLst>
      <pc:sldChg chg="addSp modSp modAnim">
        <pc:chgData name="Eric Glover" userId="47c2a8b81aae47a8" providerId="LiveId" clId="{73A13496-236F-4AE8-93B7-57D36EBBB6DF}" dt="2019-07-20T16:06:31.089" v="5244" actId="6549"/>
        <pc:sldMkLst>
          <pc:docMk/>
          <pc:sldMk cId="3455512101" sldId="398"/>
        </pc:sldMkLst>
        <pc:spChg chg="mod">
          <ac:chgData name="Eric Glover" userId="47c2a8b81aae47a8" providerId="LiveId" clId="{73A13496-236F-4AE8-93B7-57D36EBBB6DF}" dt="2019-07-20T16:06:31.089" v="5244" actId="6549"/>
          <ac:spMkLst>
            <pc:docMk/>
            <pc:sldMk cId="3455512101" sldId="398"/>
            <ac:spMk id="3" creationId="{73BE8CC8-D0C8-44B7-A926-BFA432FD8CA6}"/>
          </ac:spMkLst>
        </pc:spChg>
        <pc:spChg chg="add mod">
          <ac:chgData name="Eric Glover" userId="47c2a8b81aae47a8" providerId="LiveId" clId="{73A13496-236F-4AE8-93B7-57D36EBBB6DF}" dt="2019-07-20T15:53:11.571" v="5070" actId="1035"/>
          <ac:spMkLst>
            <pc:docMk/>
            <pc:sldMk cId="3455512101" sldId="398"/>
            <ac:spMk id="4" creationId="{E53A4F93-8982-46DB-9F98-F5D0C24610F3}"/>
          </ac:spMkLst>
        </pc:spChg>
      </pc:sldChg>
      <pc:sldChg chg="modSp">
        <pc:chgData name="Eric Glover" userId="47c2a8b81aae47a8" providerId="LiveId" clId="{73A13496-236F-4AE8-93B7-57D36EBBB6DF}" dt="2019-07-20T15:54:04.672" v="5071" actId="6549"/>
        <pc:sldMkLst>
          <pc:docMk/>
          <pc:sldMk cId="1753311996" sldId="552"/>
        </pc:sldMkLst>
        <pc:spChg chg="mod">
          <ac:chgData name="Eric Glover" userId="47c2a8b81aae47a8" providerId="LiveId" clId="{73A13496-236F-4AE8-93B7-57D36EBBB6DF}" dt="2019-07-20T13:52:21.159" v="2110" actId="14838"/>
          <ac:spMkLst>
            <pc:docMk/>
            <pc:sldMk cId="1753311996" sldId="552"/>
            <ac:spMk id="2" creationId="{C6423313-2435-4A9B-9771-EEC26F7687EB}"/>
          </ac:spMkLst>
        </pc:spChg>
        <pc:spChg chg="mod">
          <ac:chgData name="Eric Glover" userId="47c2a8b81aae47a8" providerId="LiveId" clId="{73A13496-236F-4AE8-93B7-57D36EBBB6DF}" dt="2019-07-20T12:17:13.128" v="0" actId="403"/>
          <ac:spMkLst>
            <pc:docMk/>
            <pc:sldMk cId="1753311996" sldId="552"/>
            <ac:spMk id="3" creationId="{7DCE1279-F149-465C-82CE-80BCA1066D0C}"/>
          </ac:spMkLst>
        </pc:spChg>
        <pc:spChg chg="mod">
          <ac:chgData name="Eric Glover" userId="47c2a8b81aae47a8" providerId="LiveId" clId="{73A13496-236F-4AE8-93B7-57D36EBBB6DF}" dt="2019-07-20T15:54:04.672" v="5071" actId="6549"/>
          <ac:spMkLst>
            <pc:docMk/>
            <pc:sldMk cId="1753311996" sldId="552"/>
            <ac:spMk id="7" creationId="{2E5211BB-94D9-464A-A29E-7EF8F7DFCA40}"/>
          </ac:spMkLst>
        </pc:spChg>
      </pc:sldChg>
      <pc:sldChg chg="modSp">
        <pc:chgData name="Eric Glover" userId="47c2a8b81aae47a8" providerId="LiveId" clId="{73A13496-236F-4AE8-93B7-57D36EBBB6DF}" dt="2019-07-20T14:31:15.894" v="2950" actId="1035"/>
        <pc:sldMkLst>
          <pc:docMk/>
          <pc:sldMk cId="1659775702" sldId="573"/>
        </pc:sldMkLst>
        <pc:spChg chg="mod">
          <ac:chgData name="Eric Glover" userId="47c2a8b81aae47a8" providerId="LiveId" clId="{73A13496-236F-4AE8-93B7-57D36EBBB6DF}" dt="2019-07-20T14:31:06.714" v="2931" actId="27636"/>
          <ac:spMkLst>
            <pc:docMk/>
            <pc:sldMk cId="1659775702" sldId="573"/>
            <ac:spMk id="9" creationId="{9658AA48-3CBA-4C9F-9CE8-1FBB01824C59}"/>
          </ac:spMkLst>
        </pc:spChg>
        <pc:spChg chg="mod">
          <ac:chgData name="Eric Glover" userId="47c2a8b81aae47a8" providerId="LiveId" clId="{73A13496-236F-4AE8-93B7-57D36EBBB6DF}" dt="2019-07-20T14:31:15.894" v="2950" actId="1035"/>
          <ac:spMkLst>
            <pc:docMk/>
            <pc:sldMk cId="1659775702" sldId="573"/>
            <ac:spMk id="11" creationId="{E1E34C41-2B44-4417-A1F7-C778426D324A}"/>
          </ac:spMkLst>
        </pc:spChg>
      </pc:sldChg>
      <pc:sldChg chg="del">
        <pc:chgData name="Eric Glover" userId="47c2a8b81aae47a8" providerId="LiveId" clId="{73A13496-236F-4AE8-93B7-57D36EBBB6DF}" dt="2019-07-20T12:17:49.528" v="1" actId="2696"/>
        <pc:sldMkLst>
          <pc:docMk/>
          <pc:sldMk cId="32563461" sldId="591"/>
        </pc:sldMkLst>
      </pc:sldChg>
      <pc:sldChg chg="addSp delSp modSp ord modAnim">
        <pc:chgData name="Eric Glover" userId="47c2a8b81aae47a8" providerId="LiveId" clId="{73A13496-236F-4AE8-93B7-57D36EBBB6DF}" dt="2019-07-20T14:50:24.219" v="3360" actId="1035"/>
        <pc:sldMkLst>
          <pc:docMk/>
          <pc:sldMk cId="3139112065" sldId="592"/>
        </pc:sldMkLst>
        <pc:spChg chg="add mod ord">
          <ac:chgData name="Eric Glover" userId="47c2a8b81aae47a8" providerId="LiveId" clId="{73A13496-236F-4AE8-93B7-57D36EBBB6DF}" dt="2019-07-20T14:50:24.219" v="3360" actId="1035"/>
          <ac:spMkLst>
            <pc:docMk/>
            <pc:sldMk cId="3139112065" sldId="592"/>
            <ac:spMk id="3" creationId="{4183BA27-0E9F-4A63-9FC9-4E618F59CF25}"/>
          </ac:spMkLst>
        </pc:spChg>
        <pc:spChg chg="mod">
          <ac:chgData name="Eric Glover" userId="47c2a8b81aae47a8" providerId="LiveId" clId="{73A13496-236F-4AE8-93B7-57D36EBBB6DF}" dt="2019-07-20T14:28:42.716" v="2902" actId="1035"/>
          <ac:spMkLst>
            <pc:docMk/>
            <pc:sldMk cId="3139112065" sldId="592"/>
            <ac:spMk id="5" creationId="{7602090C-71BB-4F43-A577-3DD707194EEE}"/>
          </ac:spMkLst>
        </pc:spChg>
        <pc:spChg chg="del mod">
          <ac:chgData name="Eric Glover" userId="47c2a8b81aae47a8" providerId="LiveId" clId="{73A13496-236F-4AE8-93B7-57D36EBBB6DF}" dt="2019-07-20T12:58:29.888" v="1578" actId="478"/>
          <ac:spMkLst>
            <pc:docMk/>
            <pc:sldMk cId="3139112065" sldId="592"/>
            <ac:spMk id="6" creationId="{1853FBAC-BA1A-4715-BFC7-0969E6DA9BCB}"/>
          </ac:spMkLst>
        </pc:spChg>
        <pc:spChg chg="add mod">
          <ac:chgData name="Eric Glover" userId="47c2a8b81aae47a8" providerId="LiveId" clId="{73A13496-236F-4AE8-93B7-57D36EBBB6DF}" dt="2019-07-20T14:50:24.219" v="3360" actId="1035"/>
          <ac:spMkLst>
            <pc:docMk/>
            <pc:sldMk cId="3139112065" sldId="592"/>
            <ac:spMk id="7" creationId="{95564CCE-1AFA-4D91-B393-30C9B42F5735}"/>
          </ac:spMkLst>
        </pc:spChg>
        <pc:spChg chg="add del">
          <ac:chgData name="Eric Glover" userId="47c2a8b81aae47a8" providerId="LiveId" clId="{73A13496-236F-4AE8-93B7-57D36EBBB6DF}" dt="2019-07-20T12:59:09.396" v="1581"/>
          <ac:spMkLst>
            <pc:docMk/>
            <pc:sldMk cId="3139112065" sldId="592"/>
            <ac:spMk id="8" creationId="{DF7A4895-AB9F-4D0D-B667-D48BF2C8F248}"/>
          </ac:spMkLst>
        </pc:spChg>
        <pc:spChg chg="del">
          <ac:chgData name="Eric Glover" userId="47c2a8b81aae47a8" providerId="LiveId" clId="{73A13496-236F-4AE8-93B7-57D36EBBB6DF}" dt="2019-07-20T14:31:24.557" v="2952" actId="478"/>
          <ac:spMkLst>
            <pc:docMk/>
            <pc:sldMk cId="3139112065" sldId="592"/>
            <ac:spMk id="9" creationId="{9658AA48-3CBA-4C9F-9CE8-1FBB01824C59}"/>
          </ac:spMkLst>
        </pc:spChg>
        <pc:spChg chg="del">
          <ac:chgData name="Eric Glover" userId="47c2a8b81aae47a8" providerId="LiveId" clId="{73A13496-236F-4AE8-93B7-57D36EBBB6DF}" dt="2019-07-20T14:31:24.557" v="2952" actId="478"/>
          <ac:spMkLst>
            <pc:docMk/>
            <pc:sldMk cId="3139112065" sldId="592"/>
            <ac:spMk id="11" creationId="{E1E34C41-2B44-4417-A1F7-C778426D324A}"/>
          </ac:spMkLst>
        </pc:spChg>
        <pc:spChg chg="add">
          <ac:chgData name="Eric Glover" userId="47c2a8b81aae47a8" providerId="LiveId" clId="{73A13496-236F-4AE8-93B7-57D36EBBB6DF}" dt="2019-07-20T14:32:06.460" v="2962"/>
          <ac:spMkLst>
            <pc:docMk/>
            <pc:sldMk cId="3139112065" sldId="592"/>
            <ac:spMk id="13" creationId="{E12ECD51-E61B-4187-B113-F90BEF2F0BDA}"/>
          </ac:spMkLst>
        </pc:spChg>
        <pc:spChg chg="add">
          <ac:chgData name="Eric Glover" userId="47c2a8b81aae47a8" providerId="LiveId" clId="{73A13496-236F-4AE8-93B7-57D36EBBB6DF}" dt="2019-07-20T14:32:06.460" v="2962"/>
          <ac:spMkLst>
            <pc:docMk/>
            <pc:sldMk cId="3139112065" sldId="592"/>
            <ac:spMk id="14" creationId="{B9AE76CD-3739-4281-812F-6412C7C0B4BC}"/>
          </ac:spMkLst>
        </pc:spChg>
        <pc:graphicFrameChg chg="add del mod">
          <ac:chgData name="Eric Glover" userId="47c2a8b81aae47a8" providerId="LiveId" clId="{73A13496-236F-4AE8-93B7-57D36EBBB6DF}" dt="2019-07-20T14:24:31.192" v="2824" actId="478"/>
          <ac:graphicFrameMkLst>
            <pc:docMk/>
            <pc:sldMk cId="3139112065" sldId="592"/>
            <ac:graphicFrameMk id="12" creationId="{3D14B83B-7112-4C89-AC50-93AE6F2F803F}"/>
          </ac:graphicFrameMkLst>
        </pc:graphicFrameChg>
        <pc:picChg chg="add mod modCrop">
          <ac:chgData name="Eric Glover" userId="47c2a8b81aae47a8" providerId="LiveId" clId="{73A13496-236F-4AE8-93B7-57D36EBBB6DF}" dt="2019-07-20T14:42:08.156" v="3111" actId="1076"/>
          <ac:picMkLst>
            <pc:docMk/>
            <pc:sldMk cId="3139112065" sldId="592"/>
            <ac:picMk id="15" creationId="{62BC67A1-C244-41DA-BA73-C7E17F4DCC83}"/>
          </ac:picMkLst>
        </pc:picChg>
        <pc:cxnChg chg="add del mod">
          <ac:chgData name="Eric Glover" userId="47c2a8b81aae47a8" providerId="LiveId" clId="{73A13496-236F-4AE8-93B7-57D36EBBB6DF}" dt="2019-07-20T14:24:34.614" v="2825" actId="478"/>
          <ac:cxnSpMkLst>
            <pc:docMk/>
            <pc:sldMk cId="3139112065" sldId="592"/>
            <ac:cxnSpMk id="10" creationId="{033BCA9C-A187-4603-8BE7-1476C3ADB1F7}"/>
          </ac:cxnSpMkLst>
        </pc:cxnChg>
      </pc:sldChg>
      <pc:sldChg chg="addSp delSp modSp modAnim">
        <pc:chgData name="Eric Glover" userId="47c2a8b81aae47a8" providerId="LiveId" clId="{73A13496-236F-4AE8-93B7-57D36EBBB6DF}" dt="2019-07-20T15:00:32.947" v="3641"/>
        <pc:sldMkLst>
          <pc:docMk/>
          <pc:sldMk cId="3097588474" sldId="593"/>
        </pc:sldMkLst>
        <pc:spChg chg="mod">
          <ac:chgData name="Eric Glover" userId="47c2a8b81aae47a8" providerId="LiveId" clId="{73A13496-236F-4AE8-93B7-57D36EBBB6DF}" dt="2019-07-20T15:00:22.094" v="3640" actId="14100"/>
          <ac:spMkLst>
            <pc:docMk/>
            <pc:sldMk cId="3097588474" sldId="593"/>
            <ac:spMk id="6" creationId="{C11FEB96-B15D-4AD9-B92F-EC840E24CD5D}"/>
          </ac:spMkLst>
        </pc:spChg>
        <pc:spChg chg="add">
          <ac:chgData name="Eric Glover" userId="47c2a8b81aae47a8" providerId="LiveId" clId="{73A13496-236F-4AE8-93B7-57D36EBBB6DF}" dt="2019-07-20T14:32:10.645" v="2965"/>
          <ac:spMkLst>
            <pc:docMk/>
            <pc:sldMk cId="3097588474" sldId="593"/>
            <ac:spMk id="7" creationId="{45C84ABE-E913-431B-9A8A-493255A2D6B2}"/>
          </ac:spMkLst>
        </pc:spChg>
        <pc:spChg chg="add">
          <ac:chgData name="Eric Glover" userId="47c2a8b81aae47a8" providerId="LiveId" clId="{73A13496-236F-4AE8-93B7-57D36EBBB6DF}" dt="2019-07-20T14:32:10.645" v="2965"/>
          <ac:spMkLst>
            <pc:docMk/>
            <pc:sldMk cId="3097588474" sldId="593"/>
            <ac:spMk id="8" creationId="{32815A45-1634-491C-BBB8-EBE1CC11A63B}"/>
          </ac:spMkLst>
        </pc:spChg>
        <pc:spChg chg="del">
          <ac:chgData name="Eric Glover" userId="47c2a8b81aae47a8" providerId="LiveId" clId="{73A13496-236F-4AE8-93B7-57D36EBBB6DF}" dt="2019-07-20T14:31:35.637" v="2955" actId="478"/>
          <ac:spMkLst>
            <pc:docMk/>
            <pc:sldMk cId="3097588474" sldId="593"/>
            <ac:spMk id="9" creationId="{9658AA48-3CBA-4C9F-9CE8-1FBB01824C59}"/>
          </ac:spMkLst>
        </pc:spChg>
        <pc:spChg chg="add mod">
          <ac:chgData name="Eric Glover" userId="47c2a8b81aae47a8" providerId="LiveId" clId="{73A13496-236F-4AE8-93B7-57D36EBBB6DF}" dt="2019-07-20T14:59:00.315" v="3561" actId="14100"/>
          <ac:spMkLst>
            <pc:docMk/>
            <pc:sldMk cId="3097588474" sldId="593"/>
            <ac:spMk id="10" creationId="{40F5339B-ED49-4151-A7F1-CF4EB42A8AAD}"/>
          </ac:spMkLst>
        </pc:spChg>
        <pc:spChg chg="del">
          <ac:chgData name="Eric Glover" userId="47c2a8b81aae47a8" providerId="LiveId" clId="{73A13496-236F-4AE8-93B7-57D36EBBB6DF}" dt="2019-07-20T14:31:35.637" v="2955" actId="478"/>
          <ac:spMkLst>
            <pc:docMk/>
            <pc:sldMk cId="3097588474" sldId="593"/>
            <ac:spMk id="11" creationId="{E1E34C41-2B44-4417-A1F7-C778426D324A}"/>
          </ac:spMkLst>
        </pc:spChg>
      </pc:sldChg>
      <pc:sldChg chg="addSp delSp modSp modAnim">
        <pc:chgData name="Eric Glover" userId="47c2a8b81aae47a8" providerId="LiveId" clId="{73A13496-236F-4AE8-93B7-57D36EBBB6DF}" dt="2019-07-20T15:59:57.039" v="5181"/>
        <pc:sldMkLst>
          <pc:docMk/>
          <pc:sldMk cId="763668736" sldId="594"/>
        </pc:sldMkLst>
        <pc:spChg chg="mod">
          <ac:chgData name="Eric Glover" userId="47c2a8b81aae47a8" providerId="LiveId" clId="{73A13496-236F-4AE8-93B7-57D36EBBB6DF}" dt="2019-07-20T15:32:08.043" v="4381" actId="207"/>
          <ac:spMkLst>
            <pc:docMk/>
            <pc:sldMk cId="763668736" sldId="594"/>
            <ac:spMk id="5" creationId="{7602090C-71BB-4F43-A577-3DD707194EEE}"/>
          </ac:spMkLst>
        </pc:spChg>
        <pc:spChg chg="add">
          <ac:chgData name="Eric Glover" userId="47c2a8b81aae47a8" providerId="LiveId" clId="{73A13496-236F-4AE8-93B7-57D36EBBB6DF}" dt="2019-07-20T14:32:13.562" v="2967"/>
          <ac:spMkLst>
            <pc:docMk/>
            <pc:sldMk cId="763668736" sldId="594"/>
            <ac:spMk id="6" creationId="{FFB5CA2F-5E3B-4965-8640-60F65ED48B5E}"/>
          </ac:spMkLst>
        </pc:spChg>
        <pc:spChg chg="add">
          <ac:chgData name="Eric Glover" userId="47c2a8b81aae47a8" providerId="LiveId" clId="{73A13496-236F-4AE8-93B7-57D36EBBB6DF}" dt="2019-07-20T14:32:13.562" v="2967"/>
          <ac:spMkLst>
            <pc:docMk/>
            <pc:sldMk cId="763668736" sldId="594"/>
            <ac:spMk id="7" creationId="{35A53073-5EAE-4B06-98E7-B91BD4974917}"/>
          </ac:spMkLst>
        </pc:spChg>
        <pc:spChg chg="add mod">
          <ac:chgData name="Eric Glover" userId="47c2a8b81aae47a8" providerId="LiveId" clId="{73A13496-236F-4AE8-93B7-57D36EBBB6DF}" dt="2019-07-20T15:30:07.969" v="4263" actId="1035"/>
          <ac:spMkLst>
            <pc:docMk/>
            <pc:sldMk cId="763668736" sldId="594"/>
            <ac:spMk id="8" creationId="{9B5BA5BB-2AD7-4B03-A699-C98D353A7C58}"/>
          </ac:spMkLst>
        </pc:spChg>
        <pc:spChg chg="del">
          <ac:chgData name="Eric Glover" userId="47c2a8b81aae47a8" providerId="LiveId" clId="{73A13496-236F-4AE8-93B7-57D36EBBB6DF}" dt="2019-07-20T14:31:46.382" v="2957" actId="478"/>
          <ac:spMkLst>
            <pc:docMk/>
            <pc:sldMk cId="763668736" sldId="594"/>
            <ac:spMk id="9" creationId="{9658AA48-3CBA-4C9F-9CE8-1FBB01824C59}"/>
          </ac:spMkLst>
        </pc:spChg>
        <pc:spChg chg="add mod">
          <ac:chgData name="Eric Glover" userId="47c2a8b81aae47a8" providerId="LiveId" clId="{73A13496-236F-4AE8-93B7-57D36EBBB6DF}" dt="2019-07-20T15:31:50.645" v="4378" actId="14100"/>
          <ac:spMkLst>
            <pc:docMk/>
            <pc:sldMk cId="763668736" sldId="594"/>
            <ac:spMk id="10" creationId="{C9D574DA-19D2-4882-94DA-A28594187031}"/>
          </ac:spMkLst>
        </pc:spChg>
        <pc:spChg chg="del">
          <ac:chgData name="Eric Glover" userId="47c2a8b81aae47a8" providerId="LiveId" clId="{73A13496-236F-4AE8-93B7-57D36EBBB6DF}" dt="2019-07-20T14:31:46.382" v="2957" actId="478"/>
          <ac:spMkLst>
            <pc:docMk/>
            <pc:sldMk cId="763668736" sldId="594"/>
            <ac:spMk id="11" creationId="{E1E34C41-2B44-4417-A1F7-C778426D324A}"/>
          </ac:spMkLst>
        </pc:spChg>
        <pc:spChg chg="add mod">
          <ac:chgData name="Eric Glover" userId="47c2a8b81aae47a8" providerId="LiveId" clId="{73A13496-236F-4AE8-93B7-57D36EBBB6DF}" dt="2019-07-20T15:31:54.137" v="4380" actId="14100"/>
          <ac:spMkLst>
            <pc:docMk/>
            <pc:sldMk cId="763668736" sldId="594"/>
            <ac:spMk id="12" creationId="{7F4DA266-0129-4157-934F-4B26CCC30939}"/>
          </ac:spMkLst>
        </pc:spChg>
      </pc:sldChg>
      <pc:sldChg chg="addSp delSp modSp modAnim">
        <pc:chgData name="Eric Glover" userId="47c2a8b81aae47a8" providerId="LiveId" clId="{73A13496-236F-4AE8-93B7-57D36EBBB6DF}" dt="2019-07-20T15:58:33.094" v="5149" actId="20577"/>
        <pc:sldMkLst>
          <pc:docMk/>
          <pc:sldMk cId="4028629235" sldId="595"/>
        </pc:sldMkLst>
        <pc:spChg chg="del">
          <ac:chgData name="Eric Glover" userId="47c2a8b81aae47a8" providerId="LiveId" clId="{73A13496-236F-4AE8-93B7-57D36EBBB6DF}" dt="2019-07-20T12:57:32.664" v="1568" actId="478"/>
          <ac:spMkLst>
            <pc:docMk/>
            <pc:sldMk cId="4028629235" sldId="595"/>
            <ac:spMk id="6" creationId="{84414B51-D7E1-44DA-8FA8-7F85057A44C4}"/>
          </ac:spMkLst>
        </pc:spChg>
        <pc:spChg chg="add del mod">
          <ac:chgData name="Eric Glover" userId="47c2a8b81aae47a8" providerId="LiveId" clId="{73A13496-236F-4AE8-93B7-57D36EBBB6DF}" dt="2019-07-20T12:57:35.024" v="1569" actId="478"/>
          <ac:spMkLst>
            <pc:docMk/>
            <pc:sldMk cId="4028629235" sldId="595"/>
            <ac:spMk id="7" creationId="{870EDB59-4AD0-46ED-B4D4-BEAF4EFB5103}"/>
          </ac:spMkLst>
        </pc:spChg>
        <pc:spChg chg="add del">
          <ac:chgData name="Eric Glover" userId="47c2a8b81aae47a8" providerId="LiveId" clId="{73A13496-236F-4AE8-93B7-57D36EBBB6DF}" dt="2019-07-20T12:57:58.517" v="1573"/>
          <ac:spMkLst>
            <pc:docMk/>
            <pc:sldMk cId="4028629235" sldId="595"/>
            <ac:spMk id="8" creationId="{99A7119A-DCCD-486C-A384-DA7AB77A81E0}"/>
          </ac:spMkLst>
        </pc:spChg>
        <pc:spChg chg="del">
          <ac:chgData name="Eric Glover" userId="47c2a8b81aae47a8" providerId="LiveId" clId="{73A13496-236F-4AE8-93B7-57D36EBBB6DF}" dt="2019-07-20T14:31:39.493" v="2956" actId="478"/>
          <ac:spMkLst>
            <pc:docMk/>
            <pc:sldMk cId="4028629235" sldId="595"/>
            <ac:spMk id="9" creationId="{9658AA48-3CBA-4C9F-9CE8-1FBB01824C59}"/>
          </ac:spMkLst>
        </pc:spChg>
        <pc:spChg chg="add mod">
          <ac:chgData name="Eric Glover" userId="47c2a8b81aae47a8" providerId="LiveId" clId="{73A13496-236F-4AE8-93B7-57D36EBBB6DF}" dt="2019-07-20T15:02:35.648" v="3660" actId="1035"/>
          <ac:spMkLst>
            <pc:docMk/>
            <pc:sldMk cId="4028629235" sldId="595"/>
            <ac:spMk id="10" creationId="{8E3FCD35-D3F2-43C6-9CDE-EEB1F0B8031C}"/>
          </ac:spMkLst>
        </pc:spChg>
        <pc:spChg chg="del">
          <ac:chgData name="Eric Glover" userId="47c2a8b81aae47a8" providerId="LiveId" clId="{73A13496-236F-4AE8-93B7-57D36EBBB6DF}" dt="2019-07-20T14:31:39.493" v="2956" actId="478"/>
          <ac:spMkLst>
            <pc:docMk/>
            <pc:sldMk cId="4028629235" sldId="595"/>
            <ac:spMk id="11" creationId="{E1E34C41-2B44-4417-A1F7-C778426D324A}"/>
          </ac:spMkLst>
        </pc:spChg>
        <pc:spChg chg="add mod">
          <ac:chgData name="Eric Glover" userId="47c2a8b81aae47a8" providerId="LiveId" clId="{73A13496-236F-4AE8-93B7-57D36EBBB6DF}" dt="2019-07-20T15:58:33.094" v="5149" actId="20577"/>
          <ac:spMkLst>
            <pc:docMk/>
            <pc:sldMk cId="4028629235" sldId="595"/>
            <ac:spMk id="12" creationId="{344F5D90-C9F1-42CA-9C2C-923860B442B4}"/>
          </ac:spMkLst>
        </pc:spChg>
        <pc:spChg chg="add">
          <ac:chgData name="Eric Glover" userId="47c2a8b81aae47a8" providerId="LiveId" clId="{73A13496-236F-4AE8-93B7-57D36EBBB6DF}" dt="2019-07-20T14:32:12.363" v="2966"/>
          <ac:spMkLst>
            <pc:docMk/>
            <pc:sldMk cId="4028629235" sldId="595"/>
            <ac:spMk id="13" creationId="{06F857D1-1BC1-405D-8E60-35D9897CE758}"/>
          </ac:spMkLst>
        </pc:spChg>
        <pc:spChg chg="add">
          <ac:chgData name="Eric Glover" userId="47c2a8b81aae47a8" providerId="LiveId" clId="{73A13496-236F-4AE8-93B7-57D36EBBB6DF}" dt="2019-07-20T14:32:12.363" v="2966"/>
          <ac:spMkLst>
            <pc:docMk/>
            <pc:sldMk cId="4028629235" sldId="595"/>
            <ac:spMk id="14" creationId="{9DCE5A57-2AD5-4527-9271-EAAAFD17F1AF}"/>
          </ac:spMkLst>
        </pc:spChg>
      </pc:sldChg>
      <pc:sldChg chg="addSp delSp modSp modAnim">
        <pc:chgData name="Eric Glover" userId="47c2a8b81aae47a8" providerId="LiveId" clId="{73A13496-236F-4AE8-93B7-57D36EBBB6DF}" dt="2019-07-20T15:57:43.003" v="5137" actId="1076"/>
        <pc:sldMkLst>
          <pc:docMk/>
          <pc:sldMk cId="180091536" sldId="596"/>
        </pc:sldMkLst>
        <pc:spChg chg="mod">
          <ac:chgData name="Eric Glover" userId="47c2a8b81aae47a8" providerId="LiveId" clId="{73A13496-236F-4AE8-93B7-57D36EBBB6DF}" dt="2019-07-20T14:51:41.467" v="3371" actId="1036"/>
          <ac:spMkLst>
            <pc:docMk/>
            <pc:sldMk cId="180091536" sldId="596"/>
            <ac:spMk id="3" creationId="{5BC47A9A-2202-466D-AD94-5B3ED6D9CDF9}"/>
          </ac:spMkLst>
        </pc:spChg>
        <pc:spChg chg="add mod">
          <ac:chgData name="Eric Glover" userId="47c2a8b81aae47a8" providerId="LiveId" clId="{73A13496-236F-4AE8-93B7-57D36EBBB6DF}" dt="2019-07-20T14:54:07.530" v="3428" actId="1076"/>
          <ac:spMkLst>
            <pc:docMk/>
            <pc:sldMk cId="180091536" sldId="596"/>
            <ac:spMk id="4" creationId="{AE76ED75-48DB-49A4-BB34-5A15387C7A3E}"/>
          </ac:spMkLst>
        </pc:spChg>
        <pc:spChg chg="mod">
          <ac:chgData name="Eric Glover" userId="47c2a8b81aae47a8" providerId="LiveId" clId="{73A13496-236F-4AE8-93B7-57D36EBBB6DF}" dt="2019-07-20T14:47:53.463" v="3195" actId="14100"/>
          <ac:spMkLst>
            <pc:docMk/>
            <pc:sldMk cId="180091536" sldId="596"/>
            <ac:spMk id="5" creationId="{7602090C-71BB-4F43-A577-3DD707194EEE}"/>
          </ac:spMkLst>
        </pc:spChg>
        <pc:spChg chg="add mod">
          <ac:chgData name="Eric Glover" userId="47c2a8b81aae47a8" providerId="LiveId" clId="{73A13496-236F-4AE8-93B7-57D36EBBB6DF}" dt="2019-07-20T15:57:38.880" v="5136" actId="14100"/>
          <ac:spMkLst>
            <pc:docMk/>
            <pc:sldMk cId="180091536" sldId="596"/>
            <ac:spMk id="7" creationId="{2FD91FA2-9896-4304-9E5A-5362A200B8A2}"/>
          </ac:spMkLst>
        </pc:spChg>
        <pc:spChg chg="add">
          <ac:chgData name="Eric Glover" userId="47c2a8b81aae47a8" providerId="LiveId" clId="{73A13496-236F-4AE8-93B7-57D36EBBB6DF}" dt="2019-07-20T14:32:08.851" v="2964"/>
          <ac:spMkLst>
            <pc:docMk/>
            <pc:sldMk cId="180091536" sldId="596"/>
            <ac:spMk id="8" creationId="{2DBAF07E-B306-4483-B0B8-72E02F2E5D53}"/>
          </ac:spMkLst>
        </pc:spChg>
        <pc:spChg chg="del">
          <ac:chgData name="Eric Glover" userId="47c2a8b81aae47a8" providerId="LiveId" clId="{73A13496-236F-4AE8-93B7-57D36EBBB6DF}" dt="2019-07-20T14:31:32.166" v="2954" actId="478"/>
          <ac:spMkLst>
            <pc:docMk/>
            <pc:sldMk cId="180091536" sldId="596"/>
            <ac:spMk id="9" creationId="{9658AA48-3CBA-4C9F-9CE8-1FBB01824C59}"/>
          </ac:spMkLst>
        </pc:spChg>
        <pc:spChg chg="add">
          <ac:chgData name="Eric Glover" userId="47c2a8b81aae47a8" providerId="LiveId" clId="{73A13496-236F-4AE8-93B7-57D36EBBB6DF}" dt="2019-07-20T14:32:08.851" v="2964"/>
          <ac:spMkLst>
            <pc:docMk/>
            <pc:sldMk cId="180091536" sldId="596"/>
            <ac:spMk id="10" creationId="{3C8AA516-73F4-49AB-853B-0717880879FB}"/>
          </ac:spMkLst>
        </pc:spChg>
        <pc:spChg chg="del">
          <ac:chgData name="Eric Glover" userId="47c2a8b81aae47a8" providerId="LiveId" clId="{73A13496-236F-4AE8-93B7-57D36EBBB6DF}" dt="2019-07-20T14:31:32.166" v="2954" actId="478"/>
          <ac:spMkLst>
            <pc:docMk/>
            <pc:sldMk cId="180091536" sldId="596"/>
            <ac:spMk id="11" creationId="{E1E34C41-2B44-4417-A1F7-C778426D324A}"/>
          </ac:spMkLst>
        </pc:spChg>
        <pc:spChg chg="add mod">
          <ac:chgData name="Eric Glover" userId="47c2a8b81aae47a8" providerId="LiveId" clId="{73A13496-236F-4AE8-93B7-57D36EBBB6DF}" dt="2019-07-20T15:57:43.003" v="5137" actId="1076"/>
          <ac:spMkLst>
            <pc:docMk/>
            <pc:sldMk cId="180091536" sldId="596"/>
            <ac:spMk id="12" creationId="{9458C583-D4EA-474F-91E0-EB25DF733A59}"/>
          </ac:spMkLst>
        </pc:spChg>
      </pc:sldChg>
      <pc:sldChg chg="addSp delSp modSp modAnim">
        <pc:chgData name="Eric Glover" userId="47c2a8b81aae47a8" providerId="LiveId" clId="{73A13496-236F-4AE8-93B7-57D36EBBB6DF}" dt="2019-07-20T16:02:33.080" v="5214" actId="115"/>
        <pc:sldMkLst>
          <pc:docMk/>
          <pc:sldMk cId="2612013494" sldId="597"/>
        </pc:sldMkLst>
        <pc:spChg chg="add mod">
          <ac:chgData name="Eric Glover" userId="47c2a8b81aae47a8" providerId="LiveId" clId="{73A13496-236F-4AE8-93B7-57D36EBBB6DF}" dt="2019-07-20T16:01:53.332" v="5211" actId="6549"/>
          <ac:spMkLst>
            <pc:docMk/>
            <pc:sldMk cId="2612013494" sldId="597"/>
            <ac:spMk id="6" creationId="{03966246-3C30-4423-A491-414655857C3D}"/>
          </ac:spMkLst>
        </pc:spChg>
        <pc:spChg chg="add">
          <ac:chgData name="Eric Glover" userId="47c2a8b81aae47a8" providerId="LiveId" clId="{73A13496-236F-4AE8-93B7-57D36EBBB6DF}" dt="2019-07-20T14:32:15.124" v="2968"/>
          <ac:spMkLst>
            <pc:docMk/>
            <pc:sldMk cId="2612013494" sldId="597"/>
            <ac:spMk id="7" creationId="{F3E21592-B318-4F20-A48C-16ADE975D145}"/>
          </ac:spMkLst>
        </pc:spChg>
        <pc:spChg chg="add">
          <ac:chgData name="Eric Glover" userId="47c2a8b81aae47a8" providerId="LiveId" clId="{73A13496-236F-4AE8-93B7-57D36EBBB6DF}" dt="2019-07-20T14:32:15.124" v="2968"/>
          <ac:spMkLst>
            <pc:docMk/>
            <pc:sldMk cId="2612013494" sldId="597"/>
            <ac:spMk id="8" creationId="{5D2CD53C-ED56-4D77-9E41-E5D5E113FA9F}"/>
          </ac:spMkLst>
        </pc:spChg>
        <pc:spChg chg="del">
          <ac:chgData name="Eric Glover" userId="47c2a8b81aae47a8" providerId="LiveId" clId="{73A13496-236F-4AE8-93B7-57D36EBBB6DF}" dt="2019-07-20T14:31:51.094" v="2958" actId="478"/>
          <ac:spMkLst>
            <pc:docMk/>
            <pc:sldMk cId="2612013494" sldId="597"/>
            <ac:spMk id="9" creationId="{9658AA48-3CBA-4C9F-9CE8-1FBB01824C59}"/>
          </ac:spMkLst>
        </pc:spChg>
        <pc:spChg chg="add mod">
          <ac:chgData name="Eric Glover" userId="47c2a8b81aae47a8" providerId="LiveId" clId="{73A13496-236F-4AE8-93B7-57D36EBBB6DF}" dt="2019-07-20T16:02:33.080" v="5214" actId="115"/>
          <ac:spMkLst>
            <pc:docMk/>
            <pc:sldMk cId="2612013494" sldId="597"/>
            <ac:spMk id="10" creationId="{6F9F8189-1917-4883-8BC5-803F2585D6EB}"/>
          </ac:spMkLst>
        </pc:spChg>
        <pc:spChg chg="del">
          <ac:chgData name="Eric Glover" userId="47c2a8b81aae47a8" providerId="LiveId" clId="{73A13496-236F-4AE8-93B7-57D36EBBB6DF}" dt="2019-07-20T14:31:51.094" v="2958" actId="478"/>
          <ac:spMkLst>
            <pc:docMk/>
            <pc:sldMk cId="2612013494" sldId="597"/>
            <ac:spMk id="11" creationId="{E1E34C41-2B44-4417-A1F7-C778426D324A}"/>
          </ac:spMkLst>
        </pc:spChg>
      </pc:sldChg>
      <pc:sldChg chg="addSp delSp modSp ord">
        <pc:chgData name="Eric Glover" userId="47c2a8b81aae47a8" providerId="LiveId" clId="{73A13496-236F-4AE8-93B7-57D36EBBB6DF}" dt="2019-07-20T16:04:48.966" v="5232" actId="1036"/>
        <pc:sldMkLst>
          <pc:docMk/>
          <pc:sldMk cId="2264656929" sldId="598"/>
        </pc:sldMkLst>
        <pc:spChg chg="add mod">
          <ac:chgData name="Eric Glover" userId="47c2a8b81aae47a8" providerId="LiveId" clId="{73A13496-236F-4AE8-93B7-57D36EBBB6DF}" dt="2019-07-20T16:04:16.259" v="5219" actId="6549"/>
          <ac:spMkLst>
            <pc:docMk/>
            <pc:sldMk cId="2264656929" sldId="598"/>
            <ac:spMk id="3" creationId="{23F69B88-36B7-4E0D-9E86-BD554D510028}"/>
          </ac:spMkLst>
        </pc:spChg>
        <pc:spChg chg="add mod">
          <ac:chgData name="Eric Glover" userId="47c2a8b81aae47a8" providerId="LiveId" clId="{73A13496-236F-4AE8-93B7-57D36EBBB6DF}" dt="2019-07-20T16:04:48.966" v="5232" actId="1036"/>
          <ac:spMkLst>
            <pc:docMk/>
            <pc:sldMk cId="2264656929" sldId="598"/>
            <ac:spMk id="4" creationId="{D68F774B-69B7-4D00-8C9C-3E660424FD21}"/>
          </ac:spMkLst>
        </pc:spChg>
        <pc:spChg chg="mod">
          <ac:chgData name="Eric Glover" userId="47c2a8b81aae47a8" providerId="LiveId" clId="{73A13496-236F-4AE8-93B7-57D36EBBB6DF}" dt="2019-07-20T16:04:22.275" v="5220" actId="14100"/>
          <ac:spMkLst>
            <pc:docMk/>
            <pc:sldMk cId="2264656929" sldId="598"/>
            <ac:spMk id="5" creationId="{7602090C-71BB-4F43-A577-3DD707194EEE}"/>
          </ac:spMkLst>
        </pc:spChg>
        <pc:spChg chg="add">
          <ac:chgData name="Eric Glover" userId="47c2a8b81aae47a8" providerId="LiveId" clId="{73A13496-236F-4AE8-93B7-57D36EBBB6DF}" dt="2019-07-20T14:32:17.230" v="2970"/>
          <ac:spMkLst>
            <pc:docMk/>
            <pc:sldMk cId="2264656929" sldId="598"/>
            <ac:spMk id="7" creationId="{306C6B3F-91B9-4983-9565-B8C43F5F0EE2}"/>
          </ac:spMkLst>
        </pc:spChg>
        <pc:spChg chg="add">
          <ac:chgData name="Eric Glover" userId="47c2a8b81aae47a8" providerId="LiveId" clId="{73A13496-236F-4AE8-93B7-57D36EBBB6DF}" dt="2019-07-20T14:32:17.230" v="2970"/>
          <ac:spMkLst>
            <pc:docMk/>
            <pc:sldMk cId="2264656929" sldId="598"/>
            <ac:spMk id="8" creationId="{F272EFD7-8F19-4BB0-8B60-E02140F2FF5A}"/>
          </ac:spMkLst>
        </pc:spChg>
        <pc:spChg chg="del">
          <ac:chgData name="Eric Glover" userId="47c2a8b81aae47a8" providerId="LiveId" clId="{73A13496-236F-4AE8-93B7-57D36EBBB6DF}" dt="2019-07-20T14:31:58.110" v="2960" actId="478"/>
          <ac:spMkLst>
            <pc:docMk/>
            <pc:sldMk cId="2264656929" sldId="598"/>
            <ac:spMk id="9" creationId="{9658AA48-3CBA-4C9F-9CE8-1FBB01824C59}"/>
          </ac:spMkLst>
        </pc:spChg>
        <pc:spChg chg="del">
          <ac:chgData name="Eric Glover" userId="47c2a8b81aae47a8" providerId="LiveId" clId="{73A13496-236F-4AE8-93B7-57D36EBBB6DF}" dt="2019-07-20T14:31:58.110" v="2960" actId="478"/>
          <ac:spMkLst>
            <pc:docMk/>
            <pc:sldMk cId="2264656929" sldId="598"/>
            <ac:spMk id="11" creationId="{E1E34C41-2B44-4417-A1F7-C778426D324A}"/>
          </ac:spMkLst>
        </pc:spChg>
      </pc:sldChg>
      <pc:sldChg chg="del">
        <pc:chgData name="Eric Glover" userId="47c2a8b81aae47a8" providerId="LiveId" clId="{73A13496-236F-4AE8-93B7-57D36EBBB6DF}" dt="2019-07-20T12:17:49.541" v="2" actId="2696"/>
        <pc:sldMkLst>
          <pc:docMk/>
          <pc:sldMk cId="2590437715" sldId="599"/>
        </pc:sldMkLst>
      </pc:sldChg>
      <pc:sldChg chg="addSp delSp modSp add del">
        <pc:chgData name="Eric Glover" userId="47c2a8b81aae47a8" providerId="LiveId" clId="{73A13496-236F-4AE8-93B7-57D36EBBB6DF}" dt="2019-07-20T15:48:03.520" v="4868" actId="2696"/>
        <pc:sldMkLst>
          <pc:docMk/>
          <pc:sldMk cId="3394191882" sldId="599"/>
        </pc:sldMkLst>
        <pc:spChg chg="mod">
          <ac:chgData name="Eric Glover" userId="47c2a8b81aae47a8" providerId="LiveId" clId="{73A13496-236F-4AE8-93B7-57D36EBBB6DF}" dt="2019-07-20T12:22:00.180" v="32" actId="113"/>
          <ac:spMkLst>
            <pc:docMk/>
            <pc:sldMk cId="3394191882" sldId="599"/>
            <ac:spMk id="5" creationId="{7602090C-71BB-4F43-A577-3DD707194EEE}"/>
          </ac:spMkLst>
        </pc:spChg>
        <pc:spChg chg="add">
          <ac:chgData name="Eric Glover" userId="47c2a8b81aae47a8" providerId="LiveId" clId="{73A13496-236F-4AE8-93B7-57D36EBBB6DF}" dt="2019-07-20T14:32:16.211" v="2969"/>
          <ac:spMkLst>
            <pc:docMk/>
            <pc:sldMk cId="3394191882" sldId="599"/>
            <ac:spMk id="6" creationId="{0A1661E7-AF3E-4806-B0F7-7D85C11C904F}"/>
          </ac:spMkLst>
        </pc:spChg>
        <pc:spChg chg="add">
          <ac:chgData name="Eric Glover" userId="47c2a8b81aae47a8" providerId="LiveId" clId="{73A13496-236F-4AE8-93B7-57D36EBBB6DF}" dt="2019-07-20T14:32:16.211" v="2969"/>
          <ac:spMkLst>
            <pc:docMk/>
            <pc:sldMk cId="3394191882" sldId="599"/>
            <ac:spMk id="7" creationId="{ECDB5B61-8B87-47B6-AF93-F7385654DA2A}"/>
          </ac:spMkLst>
        </pc:spChg>
        <pc:spChg chg="del">
          <ac:chgData name="Eric Glover" userId="47c2a8b81aae47a8" providerId="LiveId" clId="{73A13496-236F-4AE8-93B7-57D36EBBB6DF}" dt="2019-07-20T14:31:54.518" v="2959" actId="478"/>
          <ac:spMkLst>
            <pc:docMk/>
            <pc:sldMk cId="3394191882" sldId="599"/>
            <ac:spMk id="9" creationId="{9658AA48-3CBA-4C9F-9CE8-1FBB01824C59}"/>
          </ac:spMkLst>
        </pc:spChg>
        <pc:spChg chg="del">
          <ac:chgData name="Eric Glover" userId="47c2a8b81aae47a8" providerId="LiveId" clId="{73A13496-236F-4AE8-93B7-57D36EBBB6DF}" dt="2019-07-20T14:31:54.518" v="2959" actId="478"/>
          <ac:spMkLst>
            <pc:docMk/>
            <pc:sldMk cId="3394191882" sldId="599"/>
            <ac:spMk id="11" creationId="{E1E34C41-2B44-4417-A1F7-C778426D324A}"/>
          </ac:spMkLst>
        </pc:spChg>
      </pc:sldChg>
      <pc:sldChg chg="addSp delSp modSp add modAnim">
        <pc:chgData name="Eric Glover" userId="47c2a8b81aae47a8" providerId="LiveId" clId="{73A13496-236F-4AE8-93B7-57D36EBBB6DF}" dt="2019-07-20T15:55:03.245" v="5092" actId="6549"/>
        <pc:sldMkLst>
          <pc:docMk/>
          <pc:sldMk cId="1172936211" sldId="600"/>
        </pc:sldMkLst>
        <pc:spChg chg="mod">
          <ac:chgData name="Eric Glover" userId="47c2a8b81aae47a8" providerId="LiveId" clId="{73A13496-236F-4AE8-93B7-57D36EBBB6DF}" dt="2019-07-20T12:59:54.454" v="1585" actId="14100"/>
          <ac:spMkLst>
            <pc:docMk/>
            <pc:sldMk cId="1172936211" sldId="600"/>
            <ac:spMk id="5" creationId="{7602090C-71BB-4F43-A577-3DD707194EEE}"/>
          </ac:spMkLst>
        </pc:spChg>
        <pc:spChg chg="mod">
          <ac:chgData name="Eric Glover" userId="47c2a8b81aae47a8" providerId="LiveId" clId="{73A13496-236F-4AE8-93B7-57D36EBBB6DF}" dt="2019-07-20T14:50:50.431" v="3364" actId="1076"/>
          <ac:spMkLst>
            <pc:docMk/>
            <pc:sldMk cId="1172936211" sldId="600"/>
            <ac:spMk id="7" creationId="{95564CCE-1AFA-4D91-B393-30C9B42F5735}"/>
          </ac:spMkLst>
        </pc:spChg>
        <pc:spChg chg="add mod">
          <ac:chgData name="Eric Glover" userId="47c2a8b81aae47a8" providerId="LiveId" clId="{73A13496-236F-4AE8-93B7-57D36EBBB6DF}" dt="2019-07-20T15:55:03.245" v="5092" actId="6549"/>
          <ac:spMkLst>
            <pc:docMk/>
            <pc:sldMk cId="1172936211" sldId="600"/>
            <ac:spMk id="8" creationId="{C94532B2-63A9-4428-A2D5-57AAB0AE5090}"/>
          </ac:spMkLst>
        </pc:spChg>
        <pc:spChg chg="del">
          <ac:chgData name="Eric Glover" userId="47c2a8b81aae47a8" providerId="LiveId" clId="{73A13496-236F-4AE8-93B7-57D36EBBB6DF}" dt="2019-07-20T14:31:20.742" v="2951" actId="478"/>
          <ac:spMkLst>
            <pc:docMk/>
            <pc:sldMk cId="1172936211" sldId="600"/>
            <ac:spMk id="9" creationId="{9658AA48-3CBA-4C9F-9CE8-1FBB01824C59}"/>
          </ac:spMkLst>
        </pc:spChg>
        <pc:spChg chg="add">
          <ac:chgData name="Eric Glover" userId="47c2a8b81aae47a8" providerId="LiveId" clId="{73A13496-236F-4AE8-93B7-57D36EBBB6DF}" dt="2019-07-20T14:32:04.922" v="2961"/>
          <ac:spMkLst>
            <pc:docMk/>
            <pc:sldMk cId="1172936211" sldId="600"/>
            <ac:spMk id="10" creationId="{C540F467-DB4D-4F18-A184-65D7E64558BA}"/>
          </ac:spMkLst>
        </pc:spChg>
        <pc:spChg chg="del">
          <ac:chgData name="Eric Glover" userId="47c2a8b81aae47a8" providerId="LiveId" clId="{73A13496-236F-4AE8-93B7-57D36EBBB6DF}" dt="2019-07-20T14:31:20.742" v="2951" actId="478"/>
          <ac:spMkLst>
            <pc:docMk/>
            <pc:sldMk cId="1172936211" sldId="600"/>
            <ac:spMk id="11" creationId="{E1E34C41-2B44-4417-A1F7-C778426D324A}"/>
          </ac:spMkLst>
        </pc:spChg>
        <pc:spChg chg="add">
          <ac:chgData name="Eric Glover" userId="47c2a8b81aae47a8" providerId="LiveId" clId="{73A13496-236F-4AE8-93B7-57D36EBBB6DF}" dt="2019-07-20T14:32:04.922" v="2961"/>
          <ac:spMkLst>
            <pc:docMk/>
            <pc:sldMk cId="1172936211" sldId="600"/>
            <ac:spMk id="12" creationId="{1ACBCE7D-A3ED-45FA-961C-3B82AE583A79}"/>
          </ac:spMkLst>
        </pc:spChg>
      </pc:sldChg>
      <pc:sldChg chg="del">
        <pc:chgData name="Eric Glover" userId="47c2a8b81aae47a8" providerId="LiveId" clId="{73A13496-236F-4AE8-93B7-57D36EBBB6DF}" dt="2019-07-20T12:17:49.552" v="3" actId="2696"/>
        <pc:sldMkLst>
          <pc:docMk/>
          <pc:sldMk cId="3434904292" sldId="600"/>
        </pc:sldMkLst>
      </pc:sldChg>
      <pc:sldChg chg="modSp add">
        <pc:chgData name="Eric Glover" userId="47c2a8b81aae47a8" providerId="LiveId" clId="{73A13496-236F-4AE8-93B7-57D36EBBB6DF}" dt="2019-07-20T15:59:32.710" v="5179" actId="6549"/>
        <pc:sldMkLst>
          <pc:docMk/>
          <pc:sldMk cId="1672565645" sldId="601"/>
        </pc:sldMkLst>
        <pc:spChg chg="mod">
          <ac:chgData name="Eric Glover" userId="47c2a8b81aae47a8" providerId="LiveId" clId="{73A13496-236F-4AE8-93B7-57D36EBBB6DF}" dt="2019-07-20T15:10:11.769" v="3892" actId="108"/>
          <ac:spMkLst>
            <pc:docMk/>
            <pc:sldMk cId="1672565645" sldId="601"/>
            <ac:spMk id="5" creationId="{7602090C-71BB-4F43-A577-3DD707194EEE}"/>
          </ac:spMkLst>
        </pc:spChg>
        <pc:spChg chg="mod">
          <ac:chgData name="Eric Glover" userId="47c2a8b81aae47a8" providerId="LiveId" clId="{73A13496-236F-4AE8-93B7-57D36EBBB6DF}" dt="2019-07-20T15:14:31.300" v="3930" actId="14100"/>
          <ac:spMkLst>
            <pc:docMk/>
            <pc:sldMk cId="1672565645" sldId="601"/>
            <ac:spMk id="10" creationId="{8E3FCD35-D3F2-43C6-9CDE-EEB1F0B8031C}"/>
          </ac:spMkLst>
        </pc:spChg>
        <pc:spChg chg="mod">
          <ac:chgData name="Eric Glover" userId="47c2a8b81aae47a8" providerId="LiveId" clId="{73A13496-236F-4AE8-93B7-57D36EBBB6DF}" dt="2019-07-20T15:59:32.710" v="5179" actId="6549"/>
          <ac:spMkLst>
            <pc:docMk/>
            <pc:sldMk cId="1672565645" sldId="601"/>
            <ac:spMk id="12" creationId="{344F5D90-C9F1-42CA-9C2C-923860B442B4}"/>
          </ac:spMkLst>
        </pc:spChg>
      </pc:sldChg>
      <pc:sldChg chg="del">
        <pc:chgData name="Eric Glover" userId="47c2a8b81aae47a8" providerId="LiveId" clId="{73A13496-236F-4AE8-93B7-57D36EBBB6DF}" dt="2019-07-20T12:17:49.563" v="4" actId="2696"/>
        <pc:sldMkLst>
          <pc:docMk/>
          <pc:sldMk cId="1678560280" sldId="601"/>
        </pc:sldMkLst>
      </pc:sldChg>
      <pc:sldChg chg="addSp delSp add del">
        <pc:chgData name="Eric Glover" userId="47c2a8b81aae47a8" providerId="LiveId" clId="{73A13496-236F-4AE8-93B7-57D36EBBB6DF}" dt="2019-07-20T14:45:04.064" v="3153" actId="2696"/>
        <pc:sldMkLst>
          <pc:docMk/>
          <pc:sldMk cId="2028547107" sldId="601"/>
        </pc:sldMkLst>
        <pc:spChg chg="del">
          <ac:chgData name="Eric Glover" userId="47c2a8b81aae47a8" providerId="LiveId" clId="{73A13496-236F-4AE8-93B7-57D36EBBB6DF}" dt="2019-07-20T14:31:28.069" v="2953" actId="478"/>
          <ac:spMkLst>
            <pc:docMk/>
            <pc:sldMk cId="2028547107" sldId="601"/>
            <ac:spMk id="9" creationId="{9658AA48-3CBA-4C9F-9CE8-1FBB01824C59}"/>
          </ac:spMkLst>
        </pc:spChg>
        <pc:spChg chg="add">
          <ac:chgData name="Eric Glover" userId="47c2a8b81aae47a8" providerId="LiveId" clId="{73A13496-236F-4AE8-93B7-57D36EBBB6DF}" dt="2019-07-20T14:32:07.787" v="2963"/>
          <ac:spMkLst>
            <pc:docMk/>
            <pc:sldMk cId="2028547107" sldId="601"/>
            <ac:spMk id="10" creationId="{100E443D-CBE4-43DF-BE00-F04C383992E4}"/>
          </ac:spMkLst>
        </pc:spChg>
        <pc:spChg chg="del">
          <ac:chgData name="Eric Glover" userId="47c2a8b81aae47a8" providerId="LiveId" clId="{73A13496-236F-4AE8-93B7-57D36EBBB6DF}" dt="2019-07-20T14:31:28.069" v="2953" actId="478"/>
          <ac:spMkLst>
            <pc:docMk/>
            <pc:sldMk cId="2028547107" sldId="601"/>
            <ac:spMk id="11" creationId="{E1E34C41-2B44-4417-A1F7-C778426D324A}"/>
          </ac:spMkLst>
        </pc:spChg>
        <pc:spChg chg="add">
          <ac:chgData name="Eric Glover" userId="47c2a8b81aae47a8" providerId="LiveId" clId="{73A13496-236F-4AE8-93B7-57D36EBBB6DF}" dt="2019-07-20T14:32:07.787" v="2963"/>
          <ac:spMkLst>
            <pc:docMk/>
            <pc:sldMk cId="2028547107" sldId="601"/>
            <ac:spMk id="12" creationId="{035D8CBD-8D07-4FBD-A3EE-F163BD0B1B09}"/>
          </ac:spMkLst>
        </pc:spChg>
      </pc:sldChg>
      <pc:sldChg chg="del">
        <pc:chgData name="Eric Glover" userId="47c2a8b81aae47a8" providerId="LiveId" clId="{73A13496-236F-4AE8-93B7-57D36EBBB6DF}" dt="2019-07-20T12:17:49.589" v="6" actId="2696"/>
        <pc:sldMkLst>
          <pc:docMk/>
          <pc:sldMk cId="672142132" sldId="602"/>
        </pc:sldMkLst>
      </pc:sldChg>
      <pc:sldChg chg="addSp delSp modSp add delAnim modAnim">
        <pc:chgData name="Eric Glover" userId="47c2a8b81aae47a8" providerId="LiveId" clId="{73A13496-236F-4AE8-93B7-57D36EBBB6DF}" dt="2019-07-20T16:01:04.272" v="5205" actId="115"/>
        <pc:sldMkLst>
          <pc:docMk/>
          <pc:sldMk cId="1419082427" sldId="602"/>
        </pc:sldMkLst>
        <pc:spChg chg="mod">
          <ac:chgData name="Eric Glover" userId="47c2a8b81aae47a8" providerId="LiveId" clId="{73A13496-236F-4AE8-93B7-57D36EBBB6DF}" dt="2019-07-20T15:32:52.088" v="4382" actId="108"/>
          <ac:spMkLst>
            <pc:docMk/>
            <pc:sldMk cId="1419082427" sldId="602"/>
            <ac:spMk id="5" creationId="{7602090C-71BB-4F43-A577-3DD707194EEE}"/>
          </ac:spMkLst>
        </pc:spChg>
        <pc:spChg chg="mod">
          <ac:chgData name="Eric Glover" userId="47c2a8b81aae47a8" providerId="LiveId" clId="{73A13496-236F-4AE8-93B7-57D36EBBB6DF}" dt="2019-07-20T16:00:41.678" v="5204" actId="6549"/>
          <ac:spMkLst>
            <pc:docMk/>
            <pc:sldMk cId="1419082427" sldId="602"/>
            <ac:spMk id="8" creationId="{9B5BA5BB-2AD7-4B03-A699-C98D353A7C58}"/>
          </ac:spMkLst>
        </pc:spChg>
        <pc:spChg chg="add mod">
          <ac:chgData name="Eric Glover" userId="47c2a8b81aae47a8" providerId="LiveId" clId="{73A13496-236F-4AE8-93B7-57D36EBBB6DF}" dt="2019-07-20T16:01:04.272" v="5205" actId="115"/>
          <ac:spMkLst>
            <pc:docMk/>
            <pc:sldMk cId="1419082427" sldId="602"/>
            <ac:spMk id="9" creationId="{8453235A-7A48-4057-8EC1-DBF60781D8B0}"/>
          </ac:spMkLst>
        </pc:spChg>
        <pc:spChg chg="add del mod">
          <ac:chgData name="Eric Glover" userId="47c2a8b81aae47a8" providerId="LiveId" clId="{73A13496-236F-4AE8-93B7-57D36EBBB6DF}" dt="2019-07-20T15:38:17.795" v="4646" actId="478"/>
          <ac:spMkLst>
            <pc:docMk/>
            <pc:sldMk cId="1419082427" sldId="602"/>
            <ac:spMk id="10" creationId="{1803D52E-A4A0-4A7E-86B5-14923670E411}"/>
          </ac:spMkLst>
        </pc:spChg>
      </pc:sldChg>
      <pc:sldChg chg="del">
        <pc:chgData name="Eric Glover" userId="47c2a8b81aae47a8" providerId="LiveId" clId="{73A13496-236F-4AE8-93B7-57D36EBBB6DF}" dt="2019-07-20T12:17:49.576" v="5" actId="2696"/>
        <pc:sldMkLst>
          <pc:docMk/>
          <pc:sldMk cId="36960197" sldId="603"/>
        </pc:sldMkLst>
      </pc:sldChg>
      <pc:sldChg chg="modSp add modAnim">
        <pc:chgData name="Eric Glover" userId="47c2a8b81aae47a8" providerId="LiveId" clId="{73A13496-236F-4AE8-93B7-57D36EBBB6DF}" dt="2019-07-20T16:03:31.606" v="5215"/>
        <pc:sldMkLst>
          <pc:docMk/>
          <pc:sldMk cId="2036791765" sldId="603"/>
        </pc:sldMkLst>
        <pc:spChg chg="mod">
          <ac:chgData name="Eric Glover" userId="47c2a8b81aae47a8" providerId="LiveId" clId="{73A13496-236F-4AE8-93B7-57D36EBBB6DF}" dt="2019-07-20T15:45:47.443" v="4825" actId="108"/>
          <ac:spMkLst>
            <pc:docMk/>
            <pc:sldMk cId="2036791765" sldId="603"/>
            <ac:spMk id="5" creationId="{7602090C-71BB-4F43-A577-3DD707194EEE}"/>
          </ac:spMkLst>
        </pc:spChg>
        <pc:spChg chg="mod">
          <ac:chgData name="Eric Glover" userId="47c2a8b81aae47a8" providerId="LiveId" clId="{73A13496-236F-4AE8-93B7-57D36EBBB6DF}" dt="2019-07-20T15:46:52.617" v="4864" actId="14100"/>
          <ac:spMkLst>
            <pc:docMk/>
            <pc:sldMk cId="2036791765" sldId="603"/>
            <ac:spMk id="6" creationId="{03966246-3C30-4423-A491-414655857C3D}"/>
          </ac:spMkLst>
        </pc:spChg>
        <pc:spChg chg="mod">
          <ac:chgData name="Eric Glover" userId="47c2a8b81aae47a8" providerId="LiveId" clId="{73A13496-236F-4AE8-93B7-57D36EBBB6DF}" dt="2019-07-20T15:47:15.239" v="4867" actId="6549"/>
          <ac:spMkLst>
            <pc:docMk/>
            <pc:sldMk cId="2036791765" sldId="603"/>
            <ac:spMk id="10" creationId="{6F9F8189-1917-4883-8BC5-803F2585D6EB}"/>
          </ac:spMkLst>
        </pc:spChg>
      </pc:sldChg>
      <pc:sldChg chg="del">
        <pc:chgData name="Eric Glover" userId="47c2a8b81aae47a8" providerId="LiveId" clId="{73A13496-236F-4AE8-93B7-57D36EBBB6DF}" dt="2019-07-20T12:17:49.610" v="8" actId="2696"/>
        <pc:sldMkLst>
          <pc:docMk/>
          <pc:sldMk cId="1307703694" sldId="604"/>
        </pc:sldMkLst>
      </pc:sldChg>
      <pc:sldChg chg="del">
        <pc:chgData name="Eric Glover" userId="47c2a8b81aae47a8" providerId="LiveId" clId="{73A13496-236F-4AE8-93B7-57D36EBBB6DF}" dt="2019-07-20T12:17:49.601" v="7" actId="2696"/>
        <pc:sldMkLst>
          <pc:docMk/>
          <pc:sldMk cId="1562873050" sldId="6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8429F8-AC0F-45B7-976D-DAD05B0009C7}"/>
              </a:ext>
            </a:extLst>
          </p:cNvPr>
          <p:cNvSpPr>
            <a:spLocks noGrp="1"/>
          </p:cNvSpPr>
          <p:nvPr>
            <p:ph type="hdr" sz="quarter"/>
          </p:nvPr>
        </p:nvSpPr>
        <p:spPr>
          <a:xfrm>
            <a:off x="0" y="1"/>
            <a:ext cx="3037840" cy="466434"/>
          </a:xfrm>
          <a:prstGeom prst="rect">
            <a:avLst/>
          </a:prstGeom>
        </p:spPr>
        <p:txBody>
          <a:bodyPr vert="horz" lIns="93108" tIns="46555" rIns="93108" bIns="46555" rtlCol="0"/>
          <a:lstStyle>
            <a:lvl1pPr algn="l">
              <a:defRPr sz="1200"/>
            </a:lvl1pPr>
          </a:lstStyle>
          <a:p>
            <a:endParaRPr lang="en-US"/>
          </a:p>
        </p:txBody>
      </p:sp>
      <p:sp>
        <p:nvSpPr>
          <p:cNvPr id="3" name="Date Placeholder 2">
            <a:extLst>
              <a:ext uri="{FF2B5EF4-FFF2-40B4-BE49-F238E27FC236}">
                <a16:creationId xmlns:a16="http://schemas.microsoft.com/office/drawing/2014/main" id="{B16F6A41-4AF5-4E74-B2CC-F4D47B94C13E}"/>
              </a:ext>
            </a:extLst>
          </p:cNvPr>
          <p:cNvSpPr>
            <a:spLocks noGrp="1"/>
          </p:cNvSpPr>
          <p:nvPr>
            <p:ph type="dt" sz="quarter" idx="1"/>
          </p:nvPr>
        </p:nvSpPr>
        <p:spPr>
          <a:xfrm>
            <a:off x="3970938" y="1"/>
            <a:ext cx="3037840" cy="466434"/>
          </a:xfrm>
          <a:prstGeom prst="rect">
            <a:avLst/>
          </a:prstGeom>
        </p:spPr>
        <p:txBody>
          <a:bodyPr vert="horz" lIns="93108" tIns="46555" rIns="93108" bIns="46555" rtlCol="0"/>
          <a:lstStyle>
            <a:lvl1pPr algn="r">
              <a:defRPr sz="1200"/>
            </a:lvl1pPr>
          </a:lstStyle>
          <a:p>
            <a:fld id="{E993CF2D-B911-41AB-AA61-F2BC31230B68}" type="datetimeFigureOut">
              <a:rPr lang="en-US" smtClean="0"/>
              <a:t>7/20/2019</a:t>
            </a:fld>
            <a:endParaRPr lang="en-US"/>
          </a:p>
        </p:txBody>
      </p:sp>
      <p:sp>
        <p:nvSpPr>
          <p:cNvPr id="4" name="Footer Placeholder 3">
            <a:extLst>
              <a:ext uri="{FF2B5EF4-FFF2-40B4-BE49-F238E27FC236}">
                <a16:creationId xmlns:a16="http://schemas.microsoft.com/office/drawing/2014/main" id="{C2449B23-26EA-4396-A3AD-15260EE4D19B}"/>
              </a:ext>
            </a:extLst>
          </p:cNvPr>
          <p:cNvSpPr>
            <a:spLocks noGrp="1"/>
          </p:cNvSpPr>
          <p:nvPr>
            <p:ph type="ftr" sz="quarter" idx="2"/>
          </p:nvPr>
        </p:nvSpPr>
        <p:spPr>
          <a:xfrm>
            <a:off x="0" y="8829972"/>
            <a:ext cx="3037840" cy="466433"/>
          </a:xfrm>
          <a:prstGeom prst="rect">
            <a:avLst/>
          </a:prstGeom>
        </p:spPr>
        <p:txBody>
          <a:bodyPr vert="horz" lIns="93108" tIns="46555" rIns="93108" bIns="4655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344E74-3540-4699-89B0-7615514D00B9}"/>
              </a:ext>
            </a:extLst>
          </p:cNvPr>
          <p:cNvSpPr>
            <a:spLocks noGrp="1"/>
          </p:cNvSpPr>
          <p:nvPr>
            <p:ph type="sldNum" sz="quarter" idx="3"/>
          </p:nvPr>
        </p:nvSpPr>
        <p:spPr>
          <a:xfrm>
            <a:off x="3970938" y="8829972"/>
            <a:ext cx="3037840" cy="466433"/>
          </a:xfrm>
          <a:prstGeom prst="rect">
            <a:avLst/>
          </a:prstGeom>
        </p:spPr>
        <p:txBody>
          <a:bodyPr vert="horz" lIns="93108" tIns="46555" rIns="93108" bIns="46555" rtlCol="0" anchor="b"/>
          <a:lstStyle>
            <a:lvl1pPr algn="r">
              <a:defRPr sz="1200"/>
            </a:lvl1pPr>
          </a:lstStyle>
          <a:p>
            <a:fld id="{08465B5D-C2D9-4E7B-A599-CF9F8549ABCE}" type="slidenum">
              <a:rPr lang="en-US" smtClean="0"/>
              <a:t>‹#›</a:t>
            </a:fld>
            <a:endParaRPr lang="en-US"/>
          </a:p>
        </p:txBody>
      </p:sp>
    </p:spTree>
    <p:extLst>
      <p:ext uri="{BB962C8B-B14F-4D97-AF65-F5344CB8AC3E}">
        <p14:creationId xmlns:p14="http://schemas.microsoft.com/office/powerpoint/2010/main" val="186200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08" tIns="46555" rIns="93108" bIns="46555"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08" tIns="46555" rIns="93108" bIns="46555" rtlCol="0"/>
          <a:lstStyle>
            <a:lvl1pPr algn="r">
              <a:defRPr sz="1200"/>
            </a:lvl1pPr>
          </a:lstStyle>
          <a:p>
            <a:fld id="{EF80E839-C3AC-449C-BEB1-BE189FE48FDB}" type="datetimeFigureOut">
              <a:rPr lang="en-US" smtClean="0"/>
              <a:t>7/20/2019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08" tIns="46555" rIns="93108" bIns="4655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08" tIns="46555" rIns="93108" bIns="465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08" tIns="46555" rIns="93108" bIns="4655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08" tIns="46555" rIns="93108" bIns="46555" rtlCol="0" anchor="b"/>
          <a:lstStyle>
            <a:lvl1pPr algn="r">
              <a:defRPr sz="1200"/>
            </a:lvl1pPr>
          </a:lstStyle>
          <a:p>
            <a:fld id="{F68F7363-63C7-4399-8E44-8264DD1F1C1E}" type="slidenum">
              <a:rPr lang="en-US" smtClean="0"/>
              <a:t>‹#›</a:t>
            </a:fld>
            <a:endParaRPr lang="en-US"/>
          </a:p>
        </p:txBody>
      </p:sp>
    </p:spTree>
    <p:extLst>
      <p:ext uri="{BB962C8B-B14F-4D97-AF65-F5344CB8AC3E}">
        <p14:creationId xmlns:p14="http://schemas.microsoft.com/office/powerpoint/2010/main" val="224831291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4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1</a:t>
            </a:fld>
            <a:endParaRPr lang="en-US"/>
          </a:p>
        </p:txBody>
      </p:sp>
    </p:spTree>
    <p:extLst>
      <p:ext uri="{BB962C8B-B14F-4D97-AF65-F5344CB8AC3E}">
        <p14:creationId xmlns:p14="http://schemas.microsoft.com/office/powerpoint/2010/main" val="427673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11</a:t>
            </a:fld>
            <a:endParaRPr lang="en-US"/>
          </a:p>
        </p:txBody>
      </p:sp>
    </p:spTree>
    <p:extLst>
      <p:ext uri="{BB962C8B-B14F-4D97-AF65-F5344CB8AC3E}">
        <p14:creationId xmlns:p14="http://schemas.microsoft.com/office/powerpoint/2010/main" val="300951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12</a:t>
            </a:fld>
            <a:endParaRPr lang="en-US"/>
          </a:p>
        </p:txBody>
      </p:sp>
    </p:spTree>
    <p:extLst>
      <p:ext uri="{BB962C8B-B14F-4D97-AF65-F5344CB8AC3E}">
        <p14:creationId xmlns:p14="http://schemas.microsoft.com/office/powerpoint/2010/main" val="105471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13</a:t>
            </a:fld>
            <a:endParaRPr lang="en-US"/>
          </a:p>
        </p:txBody>
      </p:sp>
    </p:spTree>
    <p:extLst>
      <p:ext uri="{BB962C8B-B14F-4D97-AF65-F5344CB8AC3E}">
        <p14:creationId xmlns:p14="http://schemas.microsoft.com/office/powerpoint/2010/main" val="28440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14</a:t>
            </a:fld>
            <a:endParaRPr lang="en-US"/>
          </a:p>
        </p:txBody>
      </p:sp>
    </p:spTree>
    <p:extLst>
      <p:ext uri="{BB962C8B-B14F-4D97-AF65-F5344CB8AC3E}">
        <p14:creationId xmlns:p14="http://schemas.microsoft.com/office/powerpoint/2010/main" val="417898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15</a:t>
            </a:fld>
            <a:endParaRPr lang="en-US"/>
          </a:p>
        </p:txBody>
      </p:sp>
    </p:spTree>
    <p:extLst>
      <p:ext uri="{BB962C8B-B14F-4D97-AF65-F5344CB8AC3E}">
        <p14:creationId xmlns:p14="http://schemas.microsoft.com/office/powerpoint/2010/main" val="223824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8F7363-63C7-4399-8E44-8264DD1F1C1E}" type="slidenum">
              <a:rPr lang="en-US" smtClean="0"/>
              <a:t>3</a:t>
            </a:fld>
            <a:endParaRPr lang="en-US"/>
          </a:p>
        </p:txBody>
      </p:sp>
    </p:spTree>
    <p:extLst>
      <p:ext uri="{BB962C8B-B14F-4D97-AF65-F5344CB8AC3E}">
        <p14:creationId xmlns:p14="http://schemas.microsoft.com/office/powerpoint/2010/main" val="31801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4</a:t>
            </a:fld>
            <a:endParaRPr lang="en-US"/>
          </a:p>
        </p:txBody>
      </p:sp>
    </p:spTree>
    <p:extLst>
      <p:ext uri="{BB962C8B-B14F-4D97-AF65-F5344CB8AC3E}">
        <p14:creationId xmlns:p14="http://schemas.microsoft.com/office/powerpoint/2010/main" val="428097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5</a:t>
            </a:fld>
            <a:endParaRPr lang="en-US"/>
          </a:p>
        </p:txBody>
      </p:sp>
    </p:spTree>
    <p:extLst>
      <p:ext uri="{BB962C8B-B14F-4D97-AF65-F5344CB8AC3E}">
        <p14:creationId xmlns:p14="http://schemas.microsoft.com/office/powerpoint/2010/main" val="15382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6</a:t>
            </a:fld>
            <a:endParaRPr lang="en-US"/>
          </a:p>
        </p:txBody>
      </p:sp>
    </p:spTree>
    <p:extLst>
      <p:ext uri="{BB962C8B-B14F-4D97-AF65-F5344CB8AC3E}">
        <p14:creationId xmlns:p14="http://schemas.microsoft.com/office/powerpoint/2010/main" val="45066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7</a:t>
            </a:fld>
            <a:endParaRPr lang="en-US"/>
          </a:p>
        </p:txBody>
      </p:sp>
    </p:spTree>
    <p:extLst>
      <p:ext uri="{BB962C8B-B14F-4D97-AF65-F5344CB8AC3E}">
        <p14:creationId xmlns:p14="http://schemas.microsoft.com/office/powerpoint/2010/main" val="361287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8</a:t>
            </a:fld>
            <a:endParaRPr lang="en-US"/>
          </a:p>
        </p:txBody>
      </p:sp>
    </p:spTree>
    <p:extLst>
      <p:ext uri="{BB962C8B-B14F-4D97-AF65-F5344CB8AC3E}">
        <p14:creationId xmlns:p14="http://schemas.microsoft.com/office/powerpoint/2010/main" val="271010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9</a:t>
            </a:fld>
            <a:endParaRPr lang="en-US"/>
          </a:p>
        </p:txBody>
      </p:sp>
    </p:spTree>
    <p:extLst>
      <p:ext uri="{BB962C8B-B14F-4D97-AF65-F5344CB8AC3E}">
        <p14:creationId xmlns:p14="http://schemas.microsoft.com/office/powerpoint/2010/main" val="36479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8F7363-63C7-4399-8E44-8264DD1F1C1E}" type="slidenum">
              <a:rPr lang="en-US" smtClean="0"/>
              <a:t>10</a:t>
            </a:fld>
            <a:endParaRPr lang="en-US"/>
          </a:p>
        </p:txBody>
      </p:sp>
    </p:spTree>
    <p:extLst>
      <p:ext uri="{BB962C8B-B14F-4D97-AF65-F5344CB8AC3E}">
        <p14:creationId xmlns:p14="http://schemas.microsoft.com/office/powerpoint/2010/main" val="32041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800" spc="-5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rgbClr val="710505"/>
                </a:solidFill>
                <a:latin typeface="Segoe UI" panose="020B0502040204020203" pitchFamily="34" charset="0"/>
                <a:cs typeface="Segoe UI"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10" name="Straight Connector 9">
            <a:extLst>
              <a:ext uri="{FF2B5EF4-FFF2-40B4-BE49-F238E27FC236}">
                <a16:creationId xmlns:a16="http://schemas.microsoft.com/office/drawing/2014/main" id="{C67E0F0A-C065-4DDB-8E14-5CAD46D09D5A}"/>
              </a:ext>
            </a:extLst>
          </p:cNvPr>
          <p:cNvCxnSpPr>
            <a:cxnSpLocks/>
          </p:cNvCxnSpPr>
          <p:nvPr userDrawn="1"/>
        </p:nvCxnSpPr>
        <p:spPr bwMode="auto">
          <a:xfrm>
            <a:off x="1097279" y="43434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1" name="Slide Number Placeholder 5">
            <a:extLst>
              <a:ext uri="{FF2B5EF4-FFF2-40B4-BE49-F238E27FC236}">
                <a16:creationId xmlns:a16="http://schemas.microsoft.com/office/drawing/2014/main" id="{B8E500F8-306A-4E43-9369-8BFCA68B42BD}"/>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3332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9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804"/>
            <a:ext cx="10972798" cy="985310"/>
          </a:xfrm>
        </p:spPr>
        <p:txBody>
          <a:bodyPr>
            <a:normAutofit/>
          </a:bodyPr>
          <a:lstStyle>
            <a:lvl1pPr>
              <a:defRPr sz="44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276709"/>
            <a:ext cx="10972799" cy="4895489"/>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1337F6C0-E6E7-413A-A817-CE12B54CB523}"/>
              </a:ext>
            </a:extLst>
          </p:cNvPr>
          <p:cNvCxnSpPr>
            <a:cxnSpLocks/>
          </p:cNvCxnSpPr>
          <p:nvPr userDrawn="1"/>
        </p:nvCxnSpPr>
        <p:spPr bwMode="auto">
          <a:xfrm>
            <a:off x="609599" y="1053855"/>
            <a:ext cx="10972800"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7AAD4D71-E4BB-45D0-9669-687228FB6310}"/>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12645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311145"/>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A1C448C-7198-4889-B40F-7FEACC81527F}"/>
              </a:ext>
            </a:extLst>
          </p:cNvPr>
          <p:cNvCxnSpPr>
            <a:cxnSpLocks/>
          </p:cNvCxnSpPr>
          <p:nvPr userDrawn="1"/>
        </p:nvCxnSpPr>
        <p:spPr bwMode="auto">
          <a:xfrm>
            <a:off x="1097279" y="16226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0" name="Slide Number Placeholder 5">
            <a:extLst>
              <a:ext uri="{FF2B5EF4-FFF2-40B4-BE49-F238E27FC236}">
                <a16:creationId xmlns:a16="http://schemas.microsoft.com/office/drawing/2014/main" id="{76FA74D8-3377-4CDE-A137-79FA00632A42}"/>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68278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313594"/>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400" b="0" cap="all" baseline="0">
                <a:solidFill>
                  <a:srgbClr val="710505"/>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vert="horz" lIns="91440" tIns="45720" rIns="91440" bIns="45720" rtlCol="0" anchor="ctr">
            <a:normAutofit/>
          </a:bodyPr>
          <a:lstStyle>
            <a:lvl1pPr>
              <a:defRPr lang="en-US" sz="2400" cap="all" baseline="0" smtClean="0">
                <a:solidFill>
                  <a:srgbClr val="710505"/>
                </a:solidFill>
                <a:latin typeface="Segoe UI Semibold" panose="020B0702040204020203" pitchFamily="34" charset="0"/>
                <a:cs typeface="Segoe UI Semibold" panose="020B0702040204020203" pitchFamily="34" charset="0"/>
              </a:defRPr>
            </a:lvl1pPr>
          </a:lstStyle>
          <a:p>
            <a:pPr marL="0" lvl="0" indent="0">
              <a:buNone/>
            </a:pPr>
            <a:r>
              <a:rPr lang="en-US"/>
              <a:t>Edit Master text styles</a:t>
            </a:r>
          </a:p>
        </p:txBody>
      </p:sp>
      <p:sp>
        <p:nvSpPr>
          <p:cNvPr id="6" name="Content Placeholder 5"/>
          <p:cNvSpPr>
            <a:spLocks noGrp="1"/>
          </p:cNvSpPr>
          <p:nvPr>
            <p:ph sz="quarter" idx="4"/>
          </p:nvPr>
        </p:nvSpPr>
        <p:spPr>
          <a:xfrm>
            <a:off x="6217920" y="2582334"/>
            <a:ext cx="4937760" cy="3286760"/>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9EE33766-C96E-48B8-9166-0EB677AC5753}"/>
              </a:ext>
            </a:extLst>
          </p:cNvPr>
          <p:cNvCxnSpPr>
            <a:cxnSpLocks/>
          </p:cNvCxnSpPr>
          <p:nvPr userDrawn="1"/>
        </p:nvCxnSpPr>
        <p:spPr bwMode="auto">
          <a:xfrm>
            <a:off x="1097279" y="1600200"/>
            <a:ext cx="10058401"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12" name="Slide Number Placeholder 5">
            <a:extLst>
              <a:ext uri="{FF2B5EF4-FFF2-40B4-BE49-F238E27FC236}">
                <a16:creationId xmlns:a16="http://schemas.microsoft.com/office/drawing/2014/main" id="{961B9602-7BCB-4A21-9489-BC80B8A49C21}"/>
              </a:ext>
            </a:extLst>
          </p:cNvPr>
          <p:cNvSpPr>
            <a:spLocks noGrp="1"/>
          </p:cNvSpPr>
          <p:nvPr>
            <p:ph type="sldNum" sz="quarter" idx="10"/>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391112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2829" y="174460"/>
            <a:ext cx="10962445" cy="834826"/>
          </a:xfrm>
        </p:spPr>
        <p:txBody>
          <a:bodyPr/>
          <a:lstStyle>
            <a:lvl1pPr>
              <a:defRPr>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233EFAA4-35C9-46FA-82CC-14305F1DC6BE}"/>
              </a:ext>
            </a:extLst>
          </p:cNvPr>
          <p:cNvCxnSpPr>
            <a:cxnSpLocks/>
          </p:cNvCxnSpPr>
          <p:nvPr userDrawn="1"/>
        </p:nvCxnSpPr>
        <p:spPr bwMode="auto">
          <a:xfrm>
            <a:off x="622829" y="1048112"/>
            <a:ext cx="10962446" cy="0"/>
          </a:xfrm>
          <a:prstGeom prst="line">
            <a:avLst/>
          </a:prstGeom>
          <a:solidFill>
            <a:srgbClr val="095CC4"/>
          </a:solidFill>
          <a:ln w="95250" cap="sq" cmpd="thickThin" algn="ctr">
            <a:solidFill>
              <a:srgbClr val="710505"/>
            </a:solidFill>
            <a:prstDash val="solid"/>
            <a:miter lim="0"/>
            <a:headEnd type="none" w="med" len="med"/>
            <a:tailEnd type="none" w="med" len="med"/>
          </a:ln>
          <a:effectLst/>
        </p:spPr>
      </p:cxnSp>
      <p:sp>
        <p:nvSpPr>
          <p:cNvPr id="9" name="Slide Number Placeholder 5">
            <a:extLst>
              <a:ext uri="{FF2B5EF4-FFF2-40B4-BE49-F238E27FC236}">
                <a16:creationId xmlns:a16="http://schemas.microsoft.com/office/drawing/2014/main" id="{C54594F2-1D96-4933-B0E7-3DFAC4A670B3}"/>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FFFFFF"/>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206337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2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Slide Number Placeholder 5">
            <a:extLst>
              <a:ext uri="{FF2B5EF4-FFF2-40B4-BE49-F238E27FC236}">
                <a16:creationId xmlns:a16="http://schemas.microsoft.com/office/drawing/2014/main" id="{129E1FE3-414C-405D-9A47-77969018A69E}"/>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rgbClr val="710505"/>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grpSp>
        <p:nvGrpSpPr>
          <p:cNvPr id="11" name="Group 10">
            <a:extLst>
              <a:ext uri="{FF2B5EF4-FFF2-40B4-BE49-F238E27FC236}">
                <a16:creationId xmlns:a16="http://schemas.microsoft.com/office/drawing/2014/main" id="{8B0407C2-43B6-4378-86BF-3E44BB054E4E}"/>
              </a:ext>
            </a:extLst>
          </p:cNvPr>
          <p:cNvGrpSpPr/>
          <p:nvPr userDrawn="1"/>
        </p:nvGrpSpPr>
        <p:grpSpPr>
          <a:xfrm>
            <a:off x="-14910" y="6409357"/>
            <a:ext cx="3581400" cy="516312"/>
            <a:chOff x="-14910" y="6409357"/>
            <a:chExt cx="3581400" cy="516312"/>
          </a:xfrm>
        </p:grpSpPr>
        <p:pic>
          <p:nvPicPr>
            <p:cNvPr id="12" name="Picture 11" descr="A close up of a logo&#10;&#10;Description generated with high confidence">
              <a:extLst>
                <a:ext uri="{FF2B5EF4-FFF2-40B4-BE49-F238E27FC236}">
                  <a16:creationId xmlns:a16="http://schemas.microsoft.com/office/drawing/2014/main" id="{3DB1A5B5-1D75-4D42-9ACA-505EE100E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3" name="TextBox 12">
              <a:extLst>
                <a:ext uri="{FF2B5EF4-FFF2-40B4-BE49-F238E27FC236}">
                  <a16:creationId xmlns:a16="http://schemas.microsoft.com/office/drawing/2014/main" id="{29209A50-E304-4C95-BE22-A977C30237ED}"/>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  </a:t>
              </a:r>
              <a:r>
                <a:rPr lang="en-US" sz="1000" b="1" dirty="0">
                  <a:solidFill>
                    <a:schemeClr val="bg1"/>
                  </a:solidFill>
                  <a:latin typeface="Segoe UI" panose="020B0502040204020203" pitchFamily="34" charset="0"/>
                  <a:cs typeface="Segoe UI" panose="020B0502040204020203" pitchFamily="34" charset="0"/>
                </a:rPr>
                <a:t>© 2019</a:t>
              </a:r>
              <a:endParaRPr lang="en-US" sz="1600" b="1" dirty="0">
                <a:solidFill>
                  <a:schemeClr val="bg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333464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71628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79" y="5811080"/>
            <a:ext cx="10119360" cy="45573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1" name="Group 10">
            <a:extLst>
              <a:ext uri="{FF2B5EF4-FFF2-40B4-BE49-F238E27FC236}">
                <a16:creationId xmlns:a16="http://schemas.microsoft.com/office/drawing/2014/main" id="{7A63F790-307C-4670-B7E9-DF4CAD4E464A}"/>
              </a:ext>
            </a:extLst>
          </p:cNvPr>
          <p:cNvGrpSpPr/>
          <p:nvPr userDrawn="1"/>
        </p:nvGrpSpPr>
        <p:grpSpPr>
          <a:xfrm>
            <a:off x="-14910" y="6409357"/>
            <a:ext cx="3581400" cy="516312"/>
            <a:chOff x="-14910" y="6409357"/>
            <a:chExt cx="3581400" cy="516312"/>
          </a:xfrm>
        </p:grpSpPr>
        <p:pic>
          <p:nvPicPr>
            <p:cNvPr id="12" name="Picture 11" descr="A close up of a logo&#10;&#10;Description generated with high confidence">
              <a:extLst>
                <a:ext uri="{FF2B5EF4-FFF2-40B4-BE49-F238E27FC236}">
                  <a16:creationId xmlns:a16="http://schemas.microsoft.com/office/drawing/2014/main" id="{E957D9B8-E1B6-48B2-87BE-783ACF912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5" name="TextBox 14">
              <a:extLst>
                <a:ext uri="{FF2B5EF4-FFF2-40B4-BE49-F238E27FC236}">
                  <a16:creationId xmlns:a16="http://schemas.microsoft.com/office/drawing/2014/main" id="{0870ABC8-9BDD-4F48-ADA2-B83D6EC38326}"/>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  </a:t>
              </a:r>
              <a:r>
                <a:rPr lang="en-US" sz="1000" b="1" dirty="0">
                  <a:solidFill>
                    <a:schemeClr val="bg1"/>
                  </a:solidFill>
                  <a:latin typeface="Segoe UI" panose="020B0502040204020203" pitchFamily="34" charset="0"/>
                  <a:cs typeface="Segoe UI" panose="020B0502040204020203" pitchFamily="34" charset="0"/>
                </a:rPr>
                <a:t>© 2019</a:t>
              </a:r>
              <a:endParaRPr lang="en-US" sz="1600" b="1" dirty="0">
                <a:solidFill>
                  <a:schemeClr val="bg1"/>
                </a:solidFill>
                <a:latin typeface="Segoe UI" panose="020B0502040204020203" pitchFamily="34" charset="0"/>
                <a:cs typeface="Segoe UI" panose="020B0502040204020203" pitchFamily="34" charset="0"/>
              </a:endParaRPr>
            </a:p>
          </p:txBody>
        </p:sp>
      </p:grpSp>
      <p:sp>
        <p:nvSpPr>
          <p:cNvPr id="13" name="Slide Number Placeholder 5">
            <a:extLst>
              <a:ext uri="{FF2B5EF4-FFF2-40B4-BE49-F238E27FC236}">
                <a16:creationId xmlns:a16="http://schemas.microsoft.com/office/drawing/2014/main" id="{F279CA67-BD67-4D0B-AEA4-0883CAC25A47}"/>
              </a:ext>
            </a:extLst>
          </p:cNvPr>
          <p:cNvSpPr>
            <a:spLocks noGrp="1"/>
          </p:cNvSpPr>
          <p:nvPr>
            <p:ph type="sldNum" sz="quarter" idx="4"/>
          </p:nvPr>
        </p:nvSpPr>
        <p:spPr>
          <a:xfrm>
            <a:off x="10881409" y="6442535"/>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33316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6400800"/>
            <a:ext cx="12188825" cy="457200"/>
          </a:xfrm>
          <a:prstGeom prst="rect">
            <a:avLst/>
          </a:prstGeom>
          <a:solidFill>
            <a:srgbClr val="71050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lide Number Placeholder 5">
            <a:extLst>
              <a:ext uri="{FF2B5EF4-FFF2-40B4-BE49-F238E27FC236}">
                <a16:creationId xmlns:a16="http://schemas.microsoft.com/office/drawing/2014/main" id="{C195CD70-2137-4F94-A448-12E39F09476C}"/>
              </a:ext>
            </a:extLst>
          </p:cNvPr>
          <p:cNvSpPr>
            <a:spLocks noGrp="1"/>
          </p:cNvSpPr>
          <p:nvPr>
            <p:ph type="sldNum" sz="quarter" idx="4"/>
          </p:nvPr>
        </p:nvSpPr>
        <p:spPr>
          <a:xfrm>
            <a:off x="10881409" y="6442535"/>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grpSp>
        <p:nvGrpSpPr>
          <p:cNvPr id="8" name="Group 7">
            <a:extLst>
              <a:ext uri="{FF2B5EF4-FFF2-40B4-BE49-F238E27FC236}">
                <a16:creationId xmlns:a16="http://schemas.microsoft.com/office/drawing/2014/main" id="{BA51E400-8419-4CF2-BE37-A8A2C91A231C}"/>
              </a:ext>
            </a:extLst>
          </p:cNvPr>
          <p:cNvGrpSpPr/>
          <p:nvPr userDrawn="1"/>
        </p:nvGrpSpPr>
        <p:grpSpPr>
          <a:xfrm>
            <a:off x="-14910" y="6409357"/>
            <a:ext cx="3581400" cy="516312"/>
            <a:chOff x="-14910" y="6409357"/>
            <a:chExt cx="3581400" cy="516312"/>
          </a:xfrm>
        </p:grpSpPr>
        <p:pic>
          <p:nvPicPr>
            <p:cNvPr id="9" name="Picture 8" descr="A close up of a logo&#10;&#10;Description generated with high confidence">
              <a:extLst>
                <a:ext uri="{FF2B5EF4-FFF2-40B4-BE49-F238E27FC236}">
                  <a16:creationId xmlns:a16="http://schemas.microsoft.com/office/drawing/2014/main" id="{67B6D1F2-6205-401B-A80D-077FB24AC3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0" name="TextBox 9">
              <a:extLst>
                <a:ext uri="{FF2B5EF4-FFF2-40B4-BE49-F238E27FC236}">
                  <a16:creationId xmlns:a16="http://schemas.microsoft.com/office/drawing/2014/main" id="{23D30277-A906-4CFC-AE3D-1B7DF2F5FE21}"/>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  </a:t>
              </a:r>
              <a:r>
                <a:rPr lang="en-US" sz="1000" b="1" dirty="0">
                  <a:solidFill>
                    <a:schemeClr val="bg1"/>
                  </a:solidFill>
                  <a:latin typeface="Segoe UI" panose="020B0502040204020203" pitchFamily="34" charset="0"/>
                  <a:cs typeface="Segoe UI" panose="020B0502040204020203" pitchFamily="34" charset="0"/>
                </a:rPr>
                <a:t>© 2019</a:t>
              </a:r>
              <a:endParaRPr lang="en-US" sz="1600" b="1" dirty="0">
                <a:solidFill>
                  <a:schemeClr val="bg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522628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6614" y="6400800"/>
            <a:ext cx="12207240"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627" y="6334316"/>
            <a:ext cx="1220724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4">
            <a:extLst>
              <a:ext uri="{FF2B5EF4-FFF2-40B4-BE49-F238E27FC236}">
                <a16:creationId xmlns:a16="http://schemas.microsoft.com/office/drawing/2014/main" id="{2C95D6C2-3F71-4542-B392-BDE4AB7B8283}"/>
              </a:ext>
            </a:extLst>
          </p:cNvPr>
          <p:cNvGrpSpPr/>
          <p:nvPr userDrawn="1"/>
        </p:nvGrpSpPr>
        <p:grpSpPr>
          <a:xfrm>
            <a:off x="-14910" y="6409357"/>
            <a:ext cx="3581400" cy="516312"/>
            <a:chOff x="-14910" y="6409357"/>
            <a:chExt cx="3581400" cy="516312"/>
          </a:xfrm>
        </p:grpSpPr>
        <p:pic>
          <p:nvPicPr>
            <p:cNvPr id="6" name="Picture 5" descr="A close up of a logo&#10;&#10;Description generated with high confidence">
              <a:extLst>
                <a:ext uri="{FF2B5EF4-FFF2-40B4-BE49-F238E27FC236}">
                  <a16:creationId xmlns:a16="http://schemas.microsoft.com/office/drawing/2014/main" id="{5D898F75-8F3D-4586-88C3-D608D09523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9" name="TextBox 8">
              <a:extLst>
                <a:ext uri="{FF2B5EF4-FFF2-40B4-BE49-F238E27FC236}">
                  <a16:creationId xmlns:a16="http://schemas.microsoft.com/office/drawing/2014/main" id="{DCDCB773-4B8D-46A9-AE88-4A012B3BE123}"/>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  </a:t>
              </a:r>
              <a:r>
                <a:rPr lang="en-US" sz="1000" b="1" dirty="0">
                  <a:solidFill>
                    <a:schemeClr val="bg1"/>
                  </a:solidFill>
                  <a:latin typeface="Segoe UI" panose="020B0502040204020203" pitchFamily="34" charset="0"/>
                  <a:cs typeface="Segoe UI" panose="020B0502040204020203" pitchFamily="34" charset="0"/>
                </a:rPr>
                <a:t>© 2019</a:t>
              </a:r>
              <a:endParaRPr lang="en-US" sz="1600" b="1" dirty="0">
                <a:solidFill>
                  <a:schemeClr val="bg1"/>
                </a:solidFill>
                <a:latin typeface="Segoe UI" panose="020B0502040204020203" pitchFamily="34" charset="0"/>
                <a:cs typeface="Segoe UI" panose="020B0502040204020203" pitchFamily="34" charset="0"/>
              </a:endParaRPr>
            </a:p>
          </p:txBody>
        </p:sp>
      </p:grpSp>
      <p:sp>
        <p:nvSpPr>
          <p:cNvPr id="10" name="Slide Number Placeholder 5">
            <a:extLst>
              <a:ext uri="{FF2B5EF4-FFF2-40B4-BE49-F238E27FC236}">
                <a16:creationId xmlns:a16="http://schemas.microsoft.com/office/drawing/2014/main" id="{9AE991AF-004D-48A9-81DF-D913DB0E91C9}"/>
              </a:ext>
            </a:extLst>
          </p:cNvPr>
          <p:cNvSpPr>
            <a:spLocks noGrp="1"/>
          </p:cNvSpPr>
          <p:nvPr>
            <p:ph type="sldNum" sz="quarter" idx="4"/>
          </p:nvPr>
        </p:nvSpPr>
        <p:spPr>
          <a:xfrm>
            <a:off x="10881409" y="6442535"/>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a:t>
            </a:fld>
            <a:endParaRPr lang="en-US"/>
          </a:p>
        </p:txBody>
      </p:sp>
    </p:spTree>
    <p:extLst>
      <p:ext uri="{BB962C8B-B14F-4D97-AF65-F5344CB8AC3E}">
        <p14:creationId xmlns:p14="http://schemas.microsoft.com/office/powerpoint/2010/main" val="41328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1" cy="457200"/>
          </a:xfrm>
          <a:prstGeom prst="rect">
            <a:avLst/>
          </a:prstGeom>
          <a:solidFill>
            <a:srgbClr val="71050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79830"/>
            <a:ext cx="10058400" cy="141815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F6F92EA5-12EE-49C3-B3B7-4A655B8505D5}"/>
              </a:ext>
            </a:extLst>
          </p:cNvPr>
          <p:cNvGrpSpPr/>
          <p:nvPr userDrawn="1"/>
        </p:nvGrpSpPr>
        <p:grpSpPr>
          <a:xfrm>
            <a:off x="-14910" y="6409357"/>
            <a:ext cx="3581400" cy="516312"/>
            <a:chOff x="-14910" y="6409357"/>
            <a:chExt cx="3581400" cy="516312"/>
          </a:xfrm>
        </p:grpSpPr>
        <p:pic>
          <p:nvPicPr>
            <p:cNvPr id="15" name="Picture 14" descr="A close up of a logo&#10;&#10;Description generated with high confidence">
              <a:extLst>
                <a:ext uri="{FF2B5EF4-FFF2-40B4-BE49-F238E27FC236}">
                  <a16:creationId xmlns:a16="http://schemas.microsoft.com/office/drawing/2014/main" id="{075892D6-0606-48D8-8B68-88930CAD32A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6" name="TextBox 15">
              <a:extLst>
                <a:ext uri="{FF2B5EF4-FFF2-40B4-BE49-F238E27FC236}">
                  <a16:creationId xmlns:a16="http://schemas.microsoft.com/office/drawing/2014/main" id="{F88040DC-5DE7-44E1-A767-A0DD06E48D1E}"/>
                </a:ext>
              </a:extLst>
            </p:cNvPr>
            <p:cNvSpPr txBox="1"/>
            <p:nvPr userDrawn="1"/>
          </p:nvSpPr>
          <p:spPr>
            <a:xfrm>
              <a:off x="-14910" y="6464002"/>
              <a:ext cx="3581400" cy="461667"/>
            </a:xfrm>
            <a:prstGeom prst="rect">
              <a:avLst/>
            </a:prstGeom>
            <a:noFill/>
          </p:spPr>
          <p:txBody>
            <a:bodyPr wrap="square" rtlCol="0">
              <a:spAutoFit/>
            </a:bodyPr>
            <a:lstStyle/>
            <a:p>
              <a:r>
                <a:rPr lang="en-US" sz="1600" b="1" dirty="0">
                  <a:solidFill>
                    <a:schemeClr val="bg1"/>
                  </a:solidFill>
                  <a:latin typeface="Papyrus" panose="03070502060502030205" pitchFamily="66" charset="0"/>
                </a:rPr>
                <a:t>Doub</a:t>
              </a:r>
              <a:r>
                <a:rPr lang="en-US" sz="2400" b="1" dirty="0">
                  <a:solidFill>
                    <a:schemeClr val="bg1"/>
                  </a:solidFill>
                  <a:latin typeface="Papyrus" panose="03070502060502030205" pitchFamily="66" charset="0"/>
                </a:rPr>
                <a:t> </a:t>
              </a:r>
              <a:r>
                <a:rPr lang="en-US" sz="1600" b="1" dirty="0">
                  <a:solidFill>
                    <a:schemeClr val="bg1"/>
                  </a:solidFill>
                  <a:latin typeface="Papyrus" panose="03070502060502030205" pitchFamily="66" charset="0"/>
                </a:rPr>
                <a:t>less Living!  </a:t>
              </a:r>
              <a:r>
                <a:rPr lang="en-US" sz="1000" b="1" dirty="0">
                  <a:solidFill>
                    <a:schemeClr val="bg1"/>
                  </a:solidFill>
                  <a:latin typeface="Segoe UI" panose="020B0502040204020203" pitchFamily="34" charset="0"/>
                  <a:cs typeface="Segoe UI" panose="020B0502040204020203" pitchFamily="34" charset="0"/>
                </a:rPr>
                <a:t>© 2019</a:t>
              </a:r>
              <a:endParaRPr lang="en-US" sz="1600" b="1" dirty="0">
                <a:solidFill>
                  <a:schemeClr val="bg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027779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679" r:id="rId8"/>
    <p:sldLayoutId id="2147483682" r:id="rId9"/>
    <p:sldLayoutId id="2147483683" r:id="rId10"/>
  </p:sldLayoutIdLst>
  <p:hf hdr="0" ftr="0" dt="0"/>
  <p:txStyles>
    <p:title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457200" indent="-457200" algn="l" defTabSz="914400" rtl="0" eaLnBrk="1" latinLnBrk="0" hangingPunct="1">
        <a:lnSpc>
          <a:spcPct val="90000"/>
        </a:lnSpc>
        <a:spcBef>
          <a:spcPts val="1200"/>
        </a:spcBef>
        <a:spcAft>
          <a:spcPts val="200"/>
        </a:spcAft>
        <a:buClr>
          <a:srgbClr val="710505"/>
        </a:buClr>
        <a:buSzPct val="100000"/>
        <a:buFont typeface="Wingdings" panose="05000000000000000000" pitchFamily="2" charset="2"/>
        <a:buChar char="Ø"/>
        <a:defRPr sz="3200" b="0" kern="1200">
          <a:solidFill>
            <a:schemeClr val="tx1"/>
          </a:solidFill>
          <a:latin typeface="Segoe UI" panose="020B0502040204020203" pitchFamily="34" charset="0"/>
          <a:ea typeface="+mn-ea"/>
          <a:cs typeface="Segoe UI" panose="020B0502040204020203" pitchFamily="34" charset="0"/>
        </a:defRPr>
      </a:lvl1pPr>
      <a:lvl2pPr marL="914400" indent="-457200" algn="l" defTabSz="914400" rtl="0" eaLnBrk="1" latinLnBrk="0" hangingPunct="1">
        <a:lnSpc>
          <a:spcPct val="90000"/>
        </a:lnSpc>
        <a:spcBef>
          <a:spcPts val="200"/>
        </a:spcBef>
        <a:spcAft>
          <a:spcPts val="400"/>
        </a:spcAft>
        <a:buClr>
          <a:srgbClr val="710505"/>
        </a:buClr>
        <a:buFont typeface="Wingdings" panose="05000000000000000000" pitchFamily="2" charset="2"/>
        <a:buChar char="v"/>
        <a:defRPr sz="2800" kern="1200">
          <a:solidFill>
            <a:schemeClr val="tx1"/>
          </a:solidFill>
          <a:latin typeface="Segoe UI" panose="020B0502040204020203" pitchFamily="34" charset="0"/>
          <a:ea typeface="+mn-ea"/>
          <a:cs typeface="Segoe UI" panose="020B0502040204020203" pitchFamily="34" charset="0"/>
        </a:defRPr>
      </a:lvl2pPr>
      <a:lvl3pPr marL="1371600" indent="-457200" algn="l" defTabSz="914400" rtl="0" eaLnBrk="1" latinLnBrk="0" hangingPunct="1">
        <a:lnSpc>
          <a:spcPct val="90000"/>
        </a:lnSpc>
        <a:spcBef>
          <a:spcPts val="200"/>
        </a:spcBef>
        <a:spcAft>
          <a:spcPts val="400"/>
        </a:spcAft>
        <a:buClr>
          <a:srgbClr val="710505"/>
        </a:buClr>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3pPr>
      <a:lvl4pPr marL="1828800" indent="-465138" algn="l" defTabSz="914400" rtl="0" eaLnBrk="1" latinLnBrk="0" hangingPunct="1">
        <a:lnSpc>
          <a:spcPct val="90000"/>
        </a:lnSpc>
        <a:spcBef>
          <a:spcPts val="200"/>
        </a:spcBef>
        <a:spcAft>
          <a:spcPts val="400"/>
        </a:spcAft>
        <a:buClr>
          <a:srgbClr val="710505"/>
        </a:buClr>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4pPr>
      <a:lvl5pPr marL="2286000" indent="-457200" algn="l" defTabSz="914400" rtl="0" eaLnBrk="1" latinLnBrk="0" hangingPunct="1">
        <a:lnSpc>
          <a:spcPct val="90000"/>
        </a:lnSpc>
        <a:spcBef>
          <a:spcPts val="200"/>
        </a:spcBef>
        <a:spcAft>
          <a:spcPts val="400"/>
        </a:spcAft>
        <a:buClr>
          <a:srgbClr val="710505"/>
        </a:buClr>
        <a:buFont typeface="Calibri"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rane in the background&#10;&#10;Description generated with high confidence">
            <a:extLst>
              <a:ext uri="{FF2B5EF4-FFF2-40B4-BE49-F238E27FC236}">
                <a16:creationId xmlns:a16="http://schemas.microsoft.com/office/drawing/2014/main" id="{C66F0BD0-B5B7-48D4-BF17-E974BE714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575" y="114300"/>
            <a:ext cx="2333625" cy="2476500"/>
          </a:xfrm>
          <a:prstGeom prst="rect">
            <a:avLst/>
          </a:prstGeom>
        </p:spPr>
      </p:pic>
      <p:sp>
        <p:nvSpPr>
          <p:cNvPr id="4" name="Rectangle 1">
            <a:extLst>
              <a:ext uri="{FF2B5EF4-FFF2-40B4-BE49-F238E27FC236}">
                <a16:creationId xmlns:a16="http://schemas.microsoft.com/office/drawing/2014/main" id="{D1853DB8-4EAE-43F0-A74D-F71BBEFF9976}"/>
              </a:ext>
            </a:extLst>
          </p:cNvPr>
          <p:cNvSpPr txBox="1">
            <a:spLocks noChangeArrowheads="1"/>
          </p:cNvSpPr>
          <p:nvPr/>
        </p:nvSpPr>
        <p:spPr>
          <a:xfrm>
            <a:off x="685800" y="803516"/>
            <a:ext cx="7239000" cy="154921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6000" b="1" spc="375">
                <a:effectLst>
                  <a:outerShdw blurRad="38100" dist="38100" dir="2700000" algn="tl">
                    <a:srgbClr val="000000">
                      <a:alpha val="43137"/>
                    </a:srgbClr>
                  </a:outerShdw>
                </a:effectLst>
                <a:latin typeface="Papyrus" panose="03070502060502030205" pitchFamily="66" charset="0"/>
                <a:ea typeface="Papyrus" panose="03070502060502030205" pitchFamily="66" charset="0"/>
                <a:cs typeface="Papyrus" panose="03070502060502030205" pitchFamily="66" charset="0"/>
                <a:sym typeface="Papyrus" panose="03070502060502030205" pitchFamily="66" charset="0"/>
              </a:rPr>
              <a:t>Doub less Living!</a:t>
            </a:r>
            <a:endParaRPr lang="en-US" altLang="en-US" sz="6000" b="1" spc="375">
              <a:effectLst>
                <a:outerShdw blurRad="38100" dist="38100" dir="2700000" algn="tl">
                  <a:srgbClr val="000000">
                    <a:alpha val="43137"/>
                  </a:srgbClr>
                </a:outerShdw>
              </a:effectLst>
              <a:latin typeface="Papyrus" panose="03070502060502030205" pitchFamily="66" charset="0"/>
            </a:endParaRPr>
          </a:p>
        </p:txBody>
      </p:sp>
      <p:grpSp>
        <p:nvGrpSpPr>
          <p:cNvPr id="7" name="Group 6">
            <a:extLst>
              <a:ext uri="{FF2B5EF4-FFF2-40B4-BE49-F238E27FC236}">
                <a16:creationId xmlns:a16="http://schemas.microsoft.com/office/drawing/2014/main" id="{C3AA1DF6-9D73-4BB3-9564-BE0091BB04ED}"/>
              </a:ext>
            </a:extLst>
          </p:cNvPr>
          <p:cNvGrpSpPr/>
          <p:nvPr/>
        </p:nvGrpSpPr>
        <p:grpSpPr>
          <a:xfrm>
            <a:off x="7162800" y="3200400"/>
            <a:ext cx="4297679" cy="2553135"/>
            <a:chOff x="801182" y="3003278"/>
            <a:chExt cx="4297679" cy="2553135"/>
          </a:xfrm>
        </p:grpSpPr>
        <p:sp>
          <p:nvSpPr>
            <p:cNvPr id="8" name="TextBox 7">
              <a:extLst>
                <a:ext uri="{FF2B5EF4-FFF2-40B4-BE49-F238E27FC236}">
                  <a16:creationId xmlns:a16="http://schemas.microsoft.com/office/drawing/2014/main" id="{570DD753-A57D-4F0E-B4A1-6863B217587A}"/>
                </a:ext>
              </a:extLst>
            </p:cNvPr>
            <p:cNvSpPr txBox="1"/>
            <p:nvPr/>
          </p:nvSpPr>
          <p:spPr>
            <a:xfrm>
              <a:off x="801182" y="3003278"/>
              <a:ext cx="4297679" cy="2553135"/>
            </a:xfrm>
            <a:prstGeom prst="rect">
              <a:avLst/>
            </a:prstGeom>
            <a:noFill/>
          </p:spPr>
          <p:txBody>
            <a:bodyPr wrap="square" rtlCol="0">
              <a:spAutoFit/>
            </a:bodyPr>
            <a:lstStyle/>
            <a:p>
              <a:pPr algn="ctr">
                <a:lnSpc>
                  <a:spcPct val="90000"/>
                </a:lnSpc>
              </a:pPr>
              <a:r>
                <a:rPr lang="en-US" sz="3600" cap="all">
                  <a:latin typeface="Verdana" panose="020B0604030504040204" pitchFamily="34" charset="0"/>
                  <a:ea typeface="Verdana" panose="020B0604030504040204" pitchFamily="34" charset="0"/>
                  <a:cs typeface="Verdana" panose="020B0604030504040204" pitchFamily="34" charset="0"/>
                </a:rPr>
                <a:t>The Gospel of</a:t>
              </a:r>
            </a:p>
            <a:p>
              <a:pPr algn="ctr"/>
              <a:r>
                <a:rPr lang="en-US" sz="10351">
                  <a:ln w="0"/>
                  <a:latin typeface="Futura-Bold" pitchFamily="2" charset="0"/>
                </a:rPr>
                <a:t>LUKE	</a:t>
              </a:r>
            </a:p>
            <a:p>
              <a:pPr algn="ctr"/>
              <a:r>
                <a:rPr lang="en-US" sz="2400" b="1">
                  <a:effectLst>
                    <a:outerShdw blurRad="38100" dist="38100" dir="2700000" algn="tl">
                      <a:srgbClr val="000000">
                        <a:alpha val="43137"/>
                      </a:srgbClr>
                    </a:outerShdw>
                  </a:effectLst>
                  <a:latin typeface="Papyrus" panose="03070502060502030205" pitchFamily="66" charset="0"/>
                </a:rPr>
                <a:t>That you may have certainty!</a:t>
              </a:r>
            </a:p>
          </p:txBody>
        </p:sp>
        <p:cxnSp>
          <p:nvCxnSpPr>
            <p:cNvPr id="9" name="Straight Arrow Connector 8">
              <a:extLst>
                <a:ext uri="{FF2B5EF4-FFF2-40B4-BE49-F238E27FC236}">
                  <a16:creationId xmlns:a16="http://schemas.microsoft.com/office/drawing/2014/main" id="{FE3F3E8F-4276-4C47-A6C7-34E65927DEDF}"/>
                </a:ext>
              </a:extLst>
            </p:cNvPr>
            <p:cNvCxnSpPr>
              <a:cxnSpLocks/>
            </p:cNvCxnSpPr>
            <p:nvPr/>
          </p:nvCxnSpPr>
          <p:spPr bwMode="auto">
            <a:xfrm>
              <a:off x="942574" y="4957454"/>
              <a:ext cx="4023360" cy="0"/>
            </a:xfrm>
            <a:prstGeom prst="straightConnector1">
              <a:avLst/>
            </a:prstGeom>
            <a:solidFill>
              <a:srgbClr val="095CC4"/>
            </a:solidFill>
            <a:ln w="28575" cap="flat" cmpd="sng" algn="ctr">
              <a:solidFill>
                <a:srgbClr val="710505">
                  <a:alpha val="73000"/>
                </a:srgbClr>
              </a:solidFill>
              <a:prstDash val="solid"/>
              <a:miter lim="0"/>
              <a:headEnd type="none" w="med" len="med"/>
              <a:tailEnd type="none"/>
            </a:ln>
            <a:effectLst/>
          </p:spPr>
        </p:cxnSp>
        <p:sp>
          <p:nvSpPr>
            <p:cNvPr id="10" name="Rectangle: Rounded Corners 9">
              <a:extLst>
                <a:ext uri="{FF2B5EF4-FFF2-40B4-BE49-F238E27FC236}">
                  <a16:creationId xmlns:a16="http://schemas.microsoft.com/office/drawing/2014/main" id="{97AF0231-620D-49D5-9A30-2EB8A716ABB1}"/>
                </a:ext>
              </a:extLst>
            </p:cNvPr>
            <p:cNvSpPr/>
            <p:nvPr/>
          </p:nvSpPr>
          <p:spPr bwMode="auto">
            <a:xfrm>
              <a:off x="942574" y="3642954"/>
              <a:ext cx="4023360" cy="67943"/>
            </a:xfrm>
            <a:prstGeom prst="roundRect">
              <a:avLst/>
            </a:prstGeom>
            <a:gradFill flip="none" rotWithShape="1">
              <a:gsLst>
                <a:gs pos="0">
                  <a:srgbClr val="710505"/>
                </a:gs>
                <a:gs pos="50000">
                  <a:srgbClr val="710505">
                    <a:lumMod val="90000"/>
                    <a:lumOff val="10000"/>
                  </a:srgbClr>
                </a:gs>
                <a:gs pos="100000">
                  <a:srgbClr val="710505">
                    <a:lumMod val="80000"/>
                    <a:lumOff val="20000"/>
                  </a:srgbClr>
                </a:gs>
              </a:gsLst>
              <a:lin ang="5400000" scaled="1"/>
              <a:tileRect/>
            </a:gradFill>
            <a:ln w="12700" cap="flat" cmpd="sng" algn="ctr">
              <a:noFill/>
              <a:prstDash val="solid"/>
              <a:miter lim="0"/>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438172"/>
              <a:endParaRPr lang="en-US" sz="1350"/>
            </a:p>
          </p:txBody>
        </p:sp>
        <p:cxnSp>
          <p:nvCxnSpPr>
            <p:cNvPr id="11" name="Straight Arrow Connector 10">
              <a:extLst>
                <a:ext uri="{FF2B5EF4-FFF2-40B4-BE49-F238E27FC236}">
                  <a16:creationId xmlns:a16="http://schemas.microsoft.com/office/drawing/2014/main" id="{6D4045BF-7864-4A93-B787-E28241012206}"/>
                </a:ext>
              </a:extLst>
            </p:cNvPr>
            <p:cNvCxnSpPr>
              <a:cxnSpLocks/>
            </p:cNvCxnSpPr>
            <p:nvPr/>
          </p:nvCxnSpPr>
          <p:spPr bwMode="auto">
            <a:xfrm>
              <a:off x="942574" y="3734394"/>
              <a:ext cx="4023360" cy="0"/>
            </a:xfrm>
            <a:prstGeom prst="straightConnector1">
              <a:avLst/>
            </a:prstGeom>
            <a:solidFill>
              <a:srgbClr val="095CC4"/>
            </a:solidFill>
            <a:ln w="31750" cap="flat" cmpd="sng" algn="ctr">
              <a:solidFill>
                <a:srgbClr val="710505">
                  <a:alpha val="73000"/>
                </a:srgbClr>
              </a:solidFill>
              <a:prstDash val="solid"/>
              <a:miter lim="0"/>
              <a:headEnd type="none" w="med" len="med"/>
              <a:tailEnd type="none"/>
            </a:ln>
            <a:effectLst/>
          </p:spPr>
        </p:cxnSp>
      </p:grpSp>
    </p:spTree>
    <p:extLst>
      <p:ext uri="{BB962C8B-B14F-4D97-AF65-F5344CB8AC3E}">
        <p14:creationId xmlns:p14="http://schemas.microsoft.com/office/powerpoint/2010/main" val="412585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10</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40</a:t>
            </a:r>
            <a:r>
              <a:rPr lang="en-US" sz="2400" b="1" dirty="0"/>
              <a:t> </a:t>
            </a:r>
            <a:r>
              <a:rPr lang="en-US" sz="2400" dirty="0"/>
              <a:t>But Martha was distracted by her many tasks, and she came up and asked, "</a:t>
            </a:r>
            <a:r>
              <a:rPr lang="en-US" sz="2400" b="1" dirty="0">
                <a:effectLst>
                  <a:glow rad="228600">
                    <a:schemeClr val="accent1">
                      <a:satMod val="175000"/>
                      <a:alpha val="40000"/>
                    </a:schemeClr>
                  </a:glow>
                </a:effectLst>
              </a:rPr>
              <a:t>Lord, don't you care that my sister has left me to serve alone</a:t>
            </a:r>
            <a:r>
              <a:rPr lang="en-US" sz="2400" dirty="0"/>
              <a:t>? So tell her to give me a hand."</a:t>
            </a:r>
            <a:endParaRPr lang="en-US" sz="2400" dirty="0">
              <a:solidFill>
                <a:srgbClr val="FF0000"/>
              </a:solidFill>
            </a:endParaRPr>
          </a:p>
        </p:txBody>
      </p:sp>
      <p:sp>
        <p:nvSpPr>
          <p:cNvPr id="10" name="Rectangle: Rounded Corners 9">
            <a:extLst>
              <a:ext uri="{FF2B5EF4-FFF2-40B4-BE49-F238E27FC236}">
                <a16:creationId xmlns:a16="http://schemas.microsoft.com/office/drawing/2014/main" id="{8E3FCD35-D3F2-43C6-9CDE-EEB1F0B8031C}"/>
              </a:ext>
            </a:extLst>
          </p:cNvPr>
          <p:cNvSpPr/>
          <p:nvPr/>
        </p:nvSpPr>
        <p:spPr>
          <a:xfrm>
            <a:off x="6330185" y="2705278"/>
            <a:ext cx="3856033" cy="106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Do you see anything ironic about Martha’s perspective?</a:t>
            </a:r>
          </a:p>
        </p:txBody>
      </p:sp>
      <p:sp>
        <p:nvSpPr>
          <p:cNvPr id="12" name="Rectangle: Rounded Corners 11">
            <a:extLst>
              <a:ext uri="{FF2B5EF4-FFF2-40B4-BE49-F238E27FC236}">
                <a16:creationId xmlns:a16="http://schemas.microsoft.com/office/drawing/2014/main" id="{344F5D90-C9F1-42CA-9C2C-923860B442B4}"/>
              </a:ext>
            </a:extLst>
          </p:cNvPr>
          <p:cNvSpPr/>
          <p:nvPr/>
        </p:nvSpPr>
        <p:spPr>
          <a:xfrm>
            <a:off x="6330186" y="4051308"/>
            <a:ext cx="3856032" cy="1366265"/>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She is diligently working to serve Him, but she is </a:t>
            </a:r>
            <a:br>
              <a:rPr lang="en-US" sz="2000" b="1" dirty="0">
                <a:latin typeface="Segoe UI" panose="020B0502040204020203" pitchFamily="34" charset="0"/>
                <a:cs typeface="Segoe UI" panose="020B0502040204020203" pitchFamily="34" charset="0"/>
              </a:rPr>
            </a:br>
            <a:r>
              <a:rPr lang="en-US" sz="2000" b="1" u="sng" dirty="0">
                <a:latin typeface="Segoe UI" panose="020B0502040204020203" pitchFamily="34" charset="0"/>
                <a:cs typeface="Segoe UI" panose="020B0502040204020203" pitchFamily="34" charset="0"/>
              </a:rPr>
              <a:t>too busy for Him</a:t>
            </a:r>
            <a:r>
              <a:rPr lang="en-US" sz="2000" b="1" dirty="0">
                <a:latin typeface="Segoe UI" panose="020B0502040204020203" pitchFamily="34" charset="0"/>
                <a:cs typeface="Segoe UI" panose="020B0502040204020203" pitchFamily="34" charset="0"/>
              </a:rPr>
              <a:t>.</a:t>
            </a:r>
          </a:p>
        </p:txBody>
      </p:sp>
      <p:sp>
        <p:nvSpPr>
          <p:cNvPr id="13" name="Title 1">
            <a:extLst>
              <a:ext uri="{FF2B5EF4-FFF2-40B4-BE49-F238E27FC236}">
                <a16:creationId xmlns:a16="http://schemas.microsoft.com/office/drawing/2014/main" id="{06F857D1-1BC1-405D-8E60-35D9897CE758}"/>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9DCE5A57-2AD5-4527-9271-EAAAFD17F1AF}"/>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67256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11</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41</a:t>
            </a:r>
            <a:r>
              <a:rPr lang="en-US" sz="2400" b="1" dirty="0"/>
              <a:t> </a:t>
            </a:r>
            <a:r>
              <a:rPr lang="en-US" sz="2400" dirty="0"/>
              <a:t>The Lord answered her, </a:t>
            </a:r>
            <a:r>
              <a:rPr lang="en-US" sz="2400" dirty="0">
                <a:solidFill>
                  <a:srgbClr val="FF0000"/>
                </a:solidFill>
              </a:rPr>
              <a:t>"</a:t>
            </a:r>
            <a:r>
              <a:rPr lang="en-US" sz="2400" b="1" dirty="0">
                <a:solidFill>
                  <a:srgbClr val="FF0000"/>
                </a:solidFill>
                <a:effectLst>
                  <a:glow rad="228600">
                    <a:schemeClr val="accent1">
                      <a:satMod val="175000"/>
                      <a:alpha val="40000"/>
                    </a:schemeClr>
                  </a:glow>
                </a:effectLst>
              </a:rPr>
              <a:t>Martha, Martha</a:t>
            </a:r>
            <a:r>
              <a:rPr lang="en-US" sz="2400" dirty="0">
                <a:solidFill>
                  <a:srgbClr val="FF0000"/>
                </a:solidFill>
              </a:rPr>
              <a:t>, you are worried and upset about many things, </a:t>
            </a:r>
            <a:r>
              <a:rPr lang="en-US" sz="2400" b="1" baseline="30000" dirty="0"/>
              <a:t>42</a:t>
            </a:r>
            <a:r>
              <a:rPr lang="en-US" sz="2400" b="1" dirty="0">
                <a:solidFill>
                  <a:srgbClr val="FF0000"/>
                </a:solidFill>
              </a:rPr>
              <a:t> </a:t>
            </a:r>
            <a:r>
              <a:rPr lang="en-US" sz="2400" dirty="0">
                <a:solidFill>
                  <a:srgbClr val="FF0000"/>
                </a:solidFill>
              </a:rPr>
              <a:t>but one thing is necessary. Mary has made the right choice, and it will not be taken away from her."</a:t>
            </a:r>
            <a:r>
              <a:rPr lang="en-US" sz="2400" dirty="0"/>
              <a:t> </a:t>
            </a:r>
            <a:endParaRPr lang="en-US" sz="2400" dirty="0">
              <a:solidFill>
                <a:srgbClr val="FF0000"/>
              </a:solidFill>
            </a:endParaRPr>
          </a:p>
        </p:txBody>
      </p:sp>
      <p:sp>
        <p:nvSpPr>
          <p:cNvPr id="6" name="Title 1">
            <a:extLst>
              <a:ext uri="{FF2B5EF4-FFF2-40B4-BE49-F238E27FC236}">
                <a16:creationId xmlns:a16="http://schemas.microsoft.com/office/drawing/2014/main" id="{FFB5CA2F-5E3B-4965-8640-60F65ED48B5E}"/>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35A53073-5EAE-4B06-98E7-B91BD4974917}"/>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8" name="Rectangle: Rounded Corners 7">
            <a:extLst>
              <a:ext uri="{FF2B5EF4-FFF2-40B4-BE49-F238E27FC236}">
                <a16:creationId xmlns:a16="http://schemas.microsoft.com/office/drawing/2014/main" id="{9B5BA5BB-2AD7-4B03-A699-C98D353A7C58}"/>
              </a:ext>
            </a:extLst>
          </p:cNvPr>
          <p:cNvSpPr/>
          <p:nvPr/>
        </p:nvSpPr>
        <p:spPr>
          <a:xfrm>
            <a:off x="6096000" y="2695092"/>
            <a:ext cx="3856033" cy="1030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Take note of Jesus’ tender response to Martha.</a:t>
            </a:r>
          </a:p>
        </p:txBody>
      </p:sp>
      <p:sp>
        <p:nvSpPr>
          <p:cNvPr id="10" name="Rectangle: Rounded Corners 9">
            <a:extLst>
              <a:ext uri="{FF2B5EF4-FFF2-40B4-BE49-F238E27FC236}">
                <a16:creationId xmlns:a16="http://schemas.microsoft.com/office/drawing/2014/main" id="{C9D574DA-19D2-4882-94DA-A28594187031}"/>
              </a:ext>
            </a:extLst>
          </p:cNvPr>
          <p:cNvSpPr/>
          <p:nvPr/>
        </p:nvSpPr>
        <p:spPr>
          <a:xfrm>
            <a:off x="6096000" y="3929043"/>
            <a:ext cx="3856033" cy="914400"/>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Some might say this has a pejorative tone from Jesus.</a:t>
            </a:r>
          </a:p>
        </p:txBody>
      </p:sp>
      <p:sp>
        <p:nvSpPr>
          <p:cNvPr id="12" name="Rectangle: Rounded Corners 11">
            <a:extLst>
              <a:ext uri="{FF2B5EF4-FFF2-40B4-BE49-F238E27FC236}">
                <a16:creationId xmlns:a16="http://schemas.microsoft.com/office/drawing/2014/main" id="{7F4DA266-0129-4157-934F-4B26CCC30939}"/>
              </a:ext>
            </a:extLst>
          </p:cNvPr>
          <p:cNvSpPr/>
          <p:nvPr/>
        </p:nvSpPr>
        <p:spPr>
          <a:xfrm>
            <a:off x="6096000" y="5037901"/>
            <a:ext cx="3856033" cy="914400"/>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In Greek, a double vocative like this is a sign of emotion.</a:t>
            </a:r>
          </a:p>
        </p:txBody>
      </p:sp>
    </p:spTree>
    <p:extLst>
      <p:ext uri="{BB962C8B-B14F-4D97-AF65-F5344CB8AC3E}">
        <p14:creationId xmlns:p14="http://schemas.microsoft.com/office/powerpoint/2010/main" val="76366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12</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41</a:t>
            </a:r>
            <a:r>
              <a:rPr lang="en-US" sz="2400" b="1" dirty="0"/>
              <a:t> </a:t>
            </a:r>
            <a:r>
              <a:rPr lang="en-US" sz="2400" dirty="0"/>
              <a:t>The Lord answered her, </a:t>
            </a:r>
            <a:r>
              <a:rPr lang="en-US" sz="2400" dirty="0">
                <a:solidFill>
                  <a:srgbClr val="FF0000"/>
                </a:solidFill>
              </a:rPr>
              <a:t>"Martha, Martha, you are </a:t>
            </a:r>
            <a:r>
              <a:rPr lang="en-US" sz="2400" b="1" dirty="0">
                <a:solidFill>
                  <a:srgbClr val="FF0000"/>
                </a:solidFill>
                <a:effectLst>
                  <a:glow rad="228600">
                    <a:schemeClr val="accent1">
                      <a:satMod val="175000"/>
                      <a:alpha val="40000"/>
                    </a:schemeClr>
                  </a:glow>
                </a:effectLst>
              </a:rPr>
              <a:t>worried and upset about many things</a:t>
            </a:r>
            <a:r>
              <a:rPr lang="en-US" sz="2400" dirty="0">
                <a:solidFill>
                  <a:srgbClr val="FF0000"/>
                </a:solidFill>
              </a:rPr>
              <a:t>, </a:t>
            </a:r>
            <a:r>
              <a:rPr lang="en-US" sz="2400" b="1" baseline="30000" dirty="0"/>
              <a:t>42</a:t>
            </a:r>
            <a:r>
              <a:rPr lang="en-US" sz="2400" b="1" dirty="0">
                <a:solidFill>
                  <a:srgbClr val="FF0000"/>
                </a:solidFill>
              </a:rPr>
              <a:t> </a:t>
            </a:r>
            <a:r>
              <a:rPr lang="en-US" sz="2400" dirty="0">
                <a:solidFill>
                  <a:srgbClr val="FF0000"/>
                </a:solidFill>
              </a:rPr>
              <a:t>but one thing is necessary. Mary has made the right choice, and it will not be taken away from her."</a:t>
            </a:r>
            <a:r>
              <a:rPr lang="en-US" sz="2400" dirty="0"/>
              <a:t> </a:t>
            </a:r>
            <a:endParaRPr lang="en-US" sz="2400" dirty="0">
              <a:solidFill>
                <a:srgbClr val="FF0000"/>
              </a:solidFill>
            </a:endParaRPr>
          </a:p>
        </p:txBody>
      </p:sp>
      <p:sp>
        <p:nvSpPr>
          <p:cNvPr id="6" name="Title 1">
            <a:extLst>
              <a:ext uri="{FF2B5EF4-FFF2-40B4-BE49-F238E27FC236}">
                <a16:creationId xmlns:a16="http://schemas.microsoft.com/office/drawing/2014/main" id="{FFB5CA2F-5E3B-4965-8640-60F65ED48B5E}"/>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id="{35A53073-5EAE-4B06-98E7-B91BD4974917}"/>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8" name="Rectangle: Rounded Corners 7">
            <a:extLst>
              <a:ext uri="{FF2B5EF4-FFF2-40B4-BE49-F238E27FC236}">
                <a16:creationId xmlns:a16="http://schemas.microsoft.com/office/drawing/2014/main" id="{9B5BA5BB-2AD7-4B03-A699-C98D353A7C58}"/>
              </a:ext>
            </a:extLst>
          </p:cNvPr>
          <p:cNvSpPr/>
          <p:nvPr/>
        </p:nvSpPr>
        <p:spPr>
          <a:xfrm>
            <a:off x="6320353" y="2897777"/>
            <a:ext cx="4347647" cy="106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word would you use to describe Martha at that moment?</a:t>
            </a:r>
          </a:p>
        </p:txBody>
      </p:sp>
      <p:sp>
        <p:nvSpPr>
          <p:cNvPr id="9" name="Rectangle: Rounded Corners 8">
            <a:extLst>
              <a:ext uri="{FF2B5EF4-FFF2-40B4-BE49-F238E27FC236}">
                <a16:creationId xmlns:a16="http://schemas.microsoft.com/office/drawing/2014/main" id="{8453235A-7A48-4057-8EC1-DBF60781D8B0}"/>
              </a:ext>
            </a:extLst>
          </p:cNvPr>
          <p:cNvSpPr/>
          <p:nvPr/>
        </p:nvSpPr>
        <p:spPr>
          <a:xfrm>
            <a:off x="6320353" y="4318539"/>
            <a:ext cx="4347647" cy="1708635"/>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In her focus on things, she is forgetting the most important person, and the circumstances are </a:t>
            </a:r>
            <a:r>
              <a:rPr lang="en-US" sz="2000" b="1" u="sng" dirty="0">
                <a:latin typeface="Segoe UI" panose="020B0502040204020203" pitchFamily="34" charset="0"/>
                <a:cs typeface="Segoe UI" panose="020B0502040204020203" pitchFamily="34" charset="0"/>
              </a:rPr>
              <a:t>overwhelming</a:t>
            </a:r>
            <a:r>
              <a:rPr lang="en-US" sz="2000" b="1" dirty="0">
                <a:latin typeface="Segoe UI" panose="020B0502040204020203" pitchFamily="34" charset="0"/>
                <a:cs typeface="Segoe UI" panose="020B0502040204020203" pitchFamily="34" charset="0"/>
              </a:rPr>
              <a:t> her.</a:t>
            </a:r>
          </a:p>
        </p:txBody>
      </p:sp>
    </p:spTree>
    <p:extLst>
      <p:ext uri="{BB962C8B-B14F-4D97-AF65-F5344CB8AC3E}">
        <p14:creationId xmlns:p14="http://schemas.microsoft.com/office/powerpoint/2010/main" val="14190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13</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41</a:t>
            </a:r>
            <a:r>
              <a:rPr lang="en-US" sz="2400" b="1" dirty="0"/>
              <a:t> </a:t>
            </a:r>
            <a:r>
              <a:rPr lang="en-US" sz="2400" dirty="0"/>
              <a:t>The Lord answered her, </a:t>
            </a:r>
            <a:r>
              <a:rPr lang="en-US" sz="2400" dirty="0">
                <a:solidFill>
                  <a:srgbClr val="FF0000"/>
                </a:solidFill>
              </a:rPr>
              <a:t>"Martha, Martha, you are worried and upset about many things, </a:t>
            </a:r>
            <a:r>
              <a:rPr lang="en-US" sz="2400" b="1" baseline="30000" dirty="0"/>
              <a:t>42</a:t>
            </a:r>
            <a:r>
              <a:rPr lang="en-US" sz="2400" b="1" dirty="0">
                <a:solidFill>
                  <a:srgbClr val="FF0000"/>
                </a:solidFill>
              </a:rPr>
              <a:t> </a:t>
            </a:r>
            <a:r>
              <a:rPr lang="en-US" sz="2400" dirty="0">
                <a:solidFill>
                  <a:srgbClr val="FF0000"/>
                </a:solidFill>
              </a:rPr>
              <a:t>but </a:t>
            </a:r>
            <a:r>
              <a:rPr lang="en-US" sz="2400" b="1" dirty="0">
                <a:solidFill>
                  <a:srgbClr val="FF0000"/>
                </a:solidFill>
                <a:effectLst>
                  <a:glow rad="228600">
                    <a:schemeClr val="accent1">
                      <a:satMod val="175000"/>
                      <a:alpha val="40000"/>
                    </a:schemeClr>
                  </a:glow>
                </a:effectLst>
              </a:rPr>
              <a:t>one thing is necessary</a:t>
            </a:r>
            <a:r>
              <a:rPr lang="en-US" sz="2400" dirty="0">
                <a:solidFill>
                  <a:srgbClr val="FF0000"/>
                </a:solidFill>
              </a:rPr>
              <a:t>. Mary has made the right choice, and it will not be taken away from her."</a:t>
            </a:r>
            <a:r>
              <a:rPr lang="en-US" sz="2400" dirty="0"/>
              <a:t> </a:t>
            </a:r>
            <a:endParaRPr lang="en-US" sz="2400" dirty="0">
              <a:solidFill>
                <a:srgbClr val="FF0000"/>
              </a:solidFill>
            </a:endParaRPr>
          </a:p>
        </p:txBody>
      </p:sp>
      <p:sp>
        <p:nvSpPr>
          <p:cNvPr id="6" name="Rectangle: Rounded Corners 5">
            <a:extLst>
              <a:ext uri="{FF2B5EF4-FFF2-40B4-BE49-F238E27FC236}">
                <a16:creationId xmlns:a16="http://schemas.microsoft.com/office/drawing/2014/main" id="{03966246-3C30-4423-A491-414655857C3D}"/>
              </a:ext>
            </a:extLst>
          </p:cNvPr>
          <p:cNvSpPr/>
          <p:nvPr/>
        </p:nvSpPr>
        <p:spPr>
          <a:xfrm>
            <a:off x="6330185" y="2904144"/>
            <a:ext cx="3789175" cy="1350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does Jesus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mean when He says,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“One thing is necessary”?</a:t>
            </a:r>
          </a:p>
        </p:txBody>
      </p:sp>
      <p:sp>
        <p:nvSpPr>
          <p:cNvPr id="7" name="Title 1">
            <a:extLst>
              <a:ext uri="{FF2B5EF4-FFF2-40B4-BE49-F238E27FC236}">
                <a16:creationId xmlns:a16="http://schemas.microsoft.com/office/drawing/2014/main" id="{F3E21592-B318-4F20-A48C-16ADE975D145}"/>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5D2CD53C-ED56-4D77-9E41-E5D5E113FA9F}"/>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10" name="Rectangle: Rounded Corners 9">
            <a:extLst>
              <a:ext uri="{FF2B5EF4-FFF2-40B4-BE49-F238E27FC236}">
                <a16:creationId xmlns:a16="http://schemas.microsoft.com/office/drawing/2014/main" id="{6F9F8189-1917-4883-8BC5-803F2585D6EB}"/>
              </a:ext>
            </a:extLst>
          </p:cNvPr>
          <p:cNvSpPr/>
          <p:nvPr/>
        </p:nvSpPr>
        <p:spPr>
          <a:xfrm>
            <a:off x="6330185" y="4502139"/>
            <a:ext cx="3789175" cy="1350864"/>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A major feature of discipleship is </a:t>
            </a:r>
            <a:r>
              <a:rPr lang="en-US" sz="2000" b="1" u="sng" dirty="0">
                <a:latin typeface="Segoe UI" panose="020B0502040204020203" pitchFamily="34" charset="0"/>
                <a:cs typeface="Segoe UI" panose="020B0502040204020203" pitchFamily="34" charset="0"/>
              </a:rPr>
              <a:t>choosing</a:t>
            </a:r>
            <a:r>
              <a:rPr lang="en-US" sz="2000" b="1" dirty="0">
                <a:latin typeface="Segoe UI" panose="020B0502040204020203" pitchFamily="34" charset="0"/>
                <a:cs typeface="Segoe UI" panose="020B0502040204020203" pitchFamily="34" charset="0"/>
              </a:rPr>
              <a:t> to order one’s affairs properly.</a:t>
            </a:r>
          </a:p>
        </p:txBody>
      </p:sp>
    </p:spTree>
    <p:extLst>
      <p:ext uri="{BB962C8B-B14F-4D97-AF65-F5344CB8AC3E}">
        <p14:creationId xmlns:p14="http://schemas.microsoft.com/office/powerpoint/2010/main" val="26120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14</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2368732"/>
          </a:xfrm>
        </p:spPr>
        <p:txBody>
          <a:bodyPr>
            <a:normAutofit/>
          </a:bodyPr>
          <a:lstStyle/>
          <a:p>
            <a:pPr marL="0" indent="342900">
              <a:lnSpc>
                <a:spcPct val="125000"/>
              </a:lnSpc>
              <a:buNone/>
            </a:pPr>
            <a:r>
              <a:rPr lang="en-US" sz="2400" b="1" baseline="30000" dirty="0"/>
              <a:t>41</a:t>
            </a:r>
            <a:r>
              <a:rPr lang="en-US" sz="2400" b="1" dirty="0"/>
              <a:t> </a:t>
            </a:r>
            <a:r>
              <a:rPr lang="en-US" sz="2400" dirty="0"/>
              <a:t>The Lord answered her, </a:t>
            </a:r>
            <a:r>
              <a:rPr lang="en-US" sz="2400" dirty="0">
                <a:solidFill>
                  <a:srgbClr val="FF0000"/>
                </a:solidFill>
              </a:rPr>
              <a:t>"Martha, Martha, you are worried and upset about many things, </a:t>
            </a:r>
            <a:r>
              <a:rPr lang="en-US" sz="2400" b="1" baseline="30000" dirty="0"/>
              <a:t>42</a:t>
            </a:r>
            <a:r>
              <a:rPr lang="en-US" sz="2400" b="1" dirty="0">
                <a:solidFill>
                  <a:srgbClr val="FF0000"/>
                </a:solidFill>
              </a:rPr>
              <a:t> </a:t>
            </a:r>
            <a:r>
              <a:rPr lang="en-US" sz="2400" dirty="0">
                <a:solidFill>
                  <a:srgbClr val="FF0000"/>
                </a:solidFill>
              </a:rPr>
              <a:t>but one thing is necessary. </a:t>
            </a:r>
            <a:r>
              <a:rPr lang="en-US" sz="2400" b="1" dirty="0">
                <a:solidFill>
                  <a:srgbClr val="FF0000"/>
                </a:solidFill>
                <a:effectLst>
                  <a:glow rad="228600">
                    <a:schemeClr val="accent1">
                      <a:satMod val="175000"/>
                      <a:alpha val="40000"/>
                    </a:schemeClr>
                  </a:glow>
                </a:effectLst>
              </a:rPr>
              <a:t>Mary has made the right choice</a:t>
            </a:r>
            <a:r>
              <a:rPr lang="en-US" sz="2400" dirty="0">
                <a:solidFill>
                  <a:srgbClr val="FF0000"/>
                </a:solidFill>
              </a:rPr>
              <a:t>, and it will not be taken away from her."</a:t>
            </a:r>
            <a:r>
              <a:rPr lang="en-US" sz="2400" dirty="0"/>
              <a:t> </a:t>
            </a:r>
            <a:endParaRPr lang="en-US" sz="2400" dirty="0">
              <a:solidFill>
                <a:srgbClr val="FF0000"/>
              </a:solidFill>
            </a:endParaRPr>
          </a:p>
        </p:txBody>
      </p:sp>
      <p:sp>
        <p:nvSpPr>
          <p:cNvPr id="3" name="TextBox 2">
            <a:extLst>
              <a:ext uri="{FF2B5EF4-FFF2-40B4-BE49-F238E27FC236}">
                <a16:creationId xmlns:a16="http://schemas.microsoft.com/office/drawing/2014/main" id="{23F69B88-36B7-4E0D-9E86-BD554D510028}"/>
              </a:ext>
            </a:extLst>
          </p:cNvPr>
          <p:cNvSpPr txBox="1"/>
          <p:nvPr/>
        </p:nvSpPr>
        <p:spPr>
          <a:xfrm>
            <a:off x="5524643" y="3082831"/>
            <a:ext cx="5146765" cy="18932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lnSpc>
                <a:spcPct val="125000"/>
              </a:lnSpc>
            </a:pP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“Service of the hand cannot supersede service with the ear, since the ear guides the heart </a:t>
            </a:r>
            <a:b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br>
            <a:r>
              <a:rPr lang="en-US" sz="2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and the hand.”</a:t>
            </a:r>
            <a:endParaRPr lang="en-US" sz="2000" b="1"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7" name="Title 1">
            <a:extLst>
              <a:ext uri="{FF2B5EF4-FFF2-40B4-BE49-F238E27FC236}">
                <a16:creationId xmlns:a16="http://schemas.microsoft.com/office/drawing/2014/main" id="{306C6B3F-91B9-4983-9565-B8C43F5F0EE2}"/>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F272EFD7-8F19-4BB0-8B60-E02140F2FF5A}"/>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4" name="TextBox 3">
            <a:extLst>
              <a:ext uri="{FF2B5EF4-FFF2-40B4-BE49-F238E27FC236}">
                <a16:creationId xmlns:a16="http://schemas.microsoft.com/office/drawing/2014/main" id="{D68F774B-69B7-4D00-8C9C-3E660424FD21}"/>
              </a:ext>
            </a:extLst>
          </p:cNvPr>
          <p:cNvSpPr txBox="1"/>
          <p:nvPr/>
        </p:nvSpPr>
        <p:spPr>
          <a:xfrm>
            <a:off x="8098025" y="5035098"/>
            <a:ext cx="2625213" cy="338554"/>
          </a:xfrm>
          <a:prstGeom prst="rect">
            <a:avLst/>
          </a:prstGeom>
          <a:noFill/>
        </p:spPr>
        <p:txBody>
          <a:bodyPr wrap="square" rtlCol="0">
            <a:spAutoFit/>
          </a:bodyPr>
          <a:lstStyle/>
          <a:p>
            <a:pPr algn="r"/>
            <a:r>
              <a:rPr lang="en-US" sz="1600" b="1"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Darrell Bock, BECNT</a:t>
            </a:r>
            <a:endParaRPr lang="en-US" sz="1600" dirty="0"/>
          </a:p>
        </p:txBody>
      </p:sp>
    </p:spTree>
    <p:extLst>
      <p:ext uri="{BB962C8B-B14F-4D97-AF65-F5344CB8AC3E}">
        <p14:creationId xmlns:p14="http://schemas.microsoft.com/office/powerpoint/2010/main" val="226465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15</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41</a:t>
            </a:r>
            <a:r>
              <a:rPr lang="en-US" sz="2400" b="1" dirty="0"/>
              <a:t> </a:t>
            </a:r>
            <a:r>
              <a:rPr lang="en-US" sz="2400" dirty="0"/>
              <a:t>The Lord answered her, </a:t>
            </a:r>
            <a:r>
              <a:rPr lang="en-US" sz="2400" dirty="0">
                <a:solidFill>
                  <a:srgbClr val="FF0000"/>
                </a:solidFill>
              </a:rPr>
              <a:t>"Martha, Martha, you are worried and upset about many things, </a:t>
            </a:r>
            <a:r>
              <a:rPr lang="en-US" sz="2400" b="1" baseline="30000" dirty="0"/>
              <a:t>42</a:t>
            </a:r>
            <a:r>
              <a:rPr lang="en-US" sz="2400" b="1" dirty="0">
                <a:solidFill>
                  <a:srgbClr val="FF0000"/>
                </a:solidFill>
              </a:rPr>
              <a:t> </a:t>
            </a:r>
            <a:r>
              <a:rPr lang="en-US" sz="2400" dirty="0">
                <a:solidFill>
                  <a:srgbClr val="FF0000"/>
                </a:solidFill>
              </a:rPr>
              <a:t>but one thing is necessary. Mary has made the right choice, and </a:t>
            </a:r>
            <a:r>
              <a:rPr lang="en-US" sz="2400" b="1" dirty="0">
                <a:solidFill>
                  <a:srgbClr val="FF0000"/>
                </a:solidFill>
                <a:effectLst>
                  <a:glow rad="228600">
                    <a:schemeClr val="accent1">
                      <a:satMod val="175000"/>
                      <a:alpha val="40000"/>
                    </a:schemeClr>
                  </a:glow>
                </a:effectLst>
              </a:rPr>
              <a:t>it will not be taken away from her</a:t>
            </a:r>
            <a:r>
              <a:rPr lang="en-US" sz="2400" dirty="0">
                <a:solidFill>
                  <a:srgbClr val="FF0000"/>
                </a:solidFill>
              </a:rPr>
              <a:t>."</a:t>
            </a:r>
            <a:r>
              <a:rPr lang="en-US" sz="2400" dirty="0"/>
              <a:t> </a:t>
            </a:r>
            <a:endParaRPr lang="en-US" sz="2400" dirty="0">
              <a:solidFill>
                <a:srgbClr val="FF0000"/>
              </a:solidFill>
            </a:endParaRPr>
          </a:p>
        </p:txBody>
      </p:sp>
      <p:sp>
        <p:nvSpPr>
          <p:cNvPr id="6" name="Rectangle: Rounded Corners 5">
            <a:extLst>
              <a:ext uri="{FF2B5EF4-FFF2-40B4-BE49-F238E27FC236}">
                <a16:creationId xmlns:a16="http://schemas.microsoft.com/office/drawing/2014/main" id="{03966246-3C30-4423-A491-414655857C3D}"/>
              </a:ext>
            </a:extLst>
          </p:cNvPr>
          <p:cNvSpPr/>
          <p:nvPr/>
        </p:nvSpPr>
        <p:spPr>
          <a:xfrm>
            <a:off x="6330185" y="2904144"/>
            <a:ext cx="3789175" cy="875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does this final phrase in the passage mean?</a:t>
            </a:r>
          </a:p>
        </p:txBody>
      </p:sp>
      <p:sp>
        <p:nvSpPr>
          <p:cNvPr id="7" name="Title 1">
            <a:extLst>
              <a:ext uri="{FF2B5EF4-FFF2-40B4-BE49-F238E27FC236}">
                <a16:creationId xmlns:a16="http://schemas.microsoft.com/office/drawing/2014/main" id="{F3E21592-B318-4F20-A48C-16ADE975D145}"/>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5D2CD53C-ED56-4D77-9E41-E5D5E113FA9F}"/>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10" name="Rectangle: Rounded Corners 9">
            <a:extLst>
              <a:ext uri="{FF2B5EF4-FFF2-40B4-BE49-F238E27FC236}">
                <a16:creationId xmlns:a16="http://schemas.microsoft.com/office/drawing/2014/main" id="{6F9F8189-1917-4883-8BC5-803F2585D6EB}"/>
              </a:ext>
            </a:extLst>
          </p:cNvPr>
          <p:cNvSpPr/>
          <p:nvPr/>
        </p:nvSpPr>
        <p:spPr>
          <a:xfrm>
            <a:off x="6330184" y="4066710"/>
            <a:ext cx="3789175" cy="1350864"/>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The disciple who reflects on Jesus’ teaching receives a meal that is never removed.</a:t>
            </a:r>
          </a:p>
        </p:txBody>
      </p:sp>
    </p:spTree>
    <p:extLst>
      <p:ext uri="{BB962C8B-B14F-4D97-AF65-F5344CB8AC3E}">
        <p14:creationId xmlns:p14="http://schemas.microsoft.com/office/powerpoint/2010/main" val="20367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15D6-9969-4E45-8761-337B0BC5E715}"/>
              </a:ext>
            </a:extLst>
          </p:cNvPr>
          <p:cNvSpPr>
            <a:spLocks noGrp="1"/>
          </p:cNvSpPr>
          <p:nvPr>
            <p:ph type="title" idx="4294967295"/>
          </p:nvPr>
        </p:nvSpPr>
        <p:spPr>
          <a:xfrm>
            <a:off x="3223491" y="457200"/>
            <a:ext cx="8968509" cy="930275"/>
          </a:xfrm>
        </p:spPr>
        <p:txBody>
          <a:bodyPr>
            <a:normAutofit/>
          </a:bodyPr>
          <a:lstStyle/>
          <a:p>
            <a:pPr>
              <a:tabLst>
                <a:tab pos="10855325" algn="r"/>
              </a:tabLst>
            </a:pPr>
            <a:r>
              <a:rPr lang="en-US" sz="5400" cap="small" dirty="0"/>
              <a:t>Deliberate Discipleship	</a:t>
            </a:r>
          </a:p>
        </p:txBody>
      </p:sp>
      <p:sp>
        <p:nvSpPr>
          <p:cNvPr id="3" name="Content Placeholder 2">
            <a:extLst>
              <a:ext uri="{FF2B5EF4-FFF2-40B4-BE49-F238E27FC236}">
                <a16:creationId xmlns:a16="http://schemas.microsoft.com/office/drawing/2014/main" id="{73BE8CC8-D0C8-44B7-A926-BFA432FD8CA6}"/>
              </a:ext>
            </a:extLst>
          </p:cNvPr>
          <p:cNvSpPr>
            <a:spLocks noGrp="1"/>
          </p:cNvSpPr>
          <p:nvPr>
            <p:ph idx="4294967295"/>
          </p:nvPr>
        </p:nvSpPr>
        <p:spPr>
          <a:xfrm>
            <a:off x="3325091" y="1493188"/>
            <a:ext cx="8441426" cy="3521267"/>
          </a:xfrm>
        </p:spPr>
        <p:txBody>
          <a:bodyPr>
            <a:noAutofit/>
          </a:bodyPr>
          <a:lstStyle/>
          <a:p>
            <a:pPr>
              <a:lnSpc>
                <a:spcPct val="100000"/>
              </a:lnSpc>
              <a:spcBef>
                <a:spcPts val="0"/>
              </a:spcBef>
              <a:spcAft>
                <a:spcPts val="1800"/>
              </a:spcAft>
              <a:buClr>
                <a:schemeClr val="accent1"/>
              </a:buClr>
            </a:pPr>
            <a:r>
              <a:rPr lang="en-US" sz="2000" dirty="0">
                <a:latin typeface="Segoe UI Semibold" panose="020B0702040204020203" pitchFamily="34" charset="0"/>
                <a:cs typeface="Segoe UI Semibold" panose="020B0702040204020203" pitchFamily="34" charset="0"/>
              </a:rPr>
              <a:t>Serving the Lord and others is an essential part of a disciple’s life,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but we cannot be so distracted by service that we ignore God.</a:t>
            </a:r>
          </a:p>
          <a:p>
            <a:pPr>
              <a:lnSpc>
                <a:spcPct val="100000"/>
              </a:lnSpc>
              <a:spcBef>
                <a:spcPts val="0"/>
              </a:spcBef>
              <a:spcAft>
                <a:spcPts val="1800"/>
              </a:spcAft>
              <a:buClr>
                <a:schemeClr val="accent1"/>
              </a:buClr>
            </a:pPr>
            <a:r>
              <a:rPr lang="en-US" sz="2000" i="1" dirty="0">
                <a:latin typeface="Segoe UI Semibold" panose="020B0702040204020203" pitchFamily="34" charset="0"/>
                <a:cs typeface="Segoe UI Semibold" panose="020B0702040204020203" pitchFamily="34" charset="0"/>
              </a:rPr>
              <a:t>“Serve the Lord with gladness”</a:t>
            </a:r>
            <a:r>
              <a:rPr lang="en-US" sz="2000" dirty="0">
                <a:latin typeface="Segoe UI Semibold" panose="020B0702040204020203" pitchFamily="34" charset="0"/>
                <a:cs typeface="Segoe UI Semibold" panose="020B0702040204020203" pitchFamily="34" charset="0"/>
              </a:rPr>
              <a:t> </a:t>
            </a:r>
            <a:r>
              <a:rPr lang="en-US" sz="1800"/>
              <a:t>(Psalm </a:t>
            </a:r>
            <a:r>
              <a:rPr lang="en-US" sz="1800" dirty="0"/>
              <a:t>100:2)</a:t>
            </a:r>
            <a:r>
              <a:rPr lang="en-US" sz="2000" dirty="0">
                <a:latin typeface="Segoe UI Semibold" panose="020B0702040204020203" pitchFamily="34" charset="0"/>
                <a:cs typeface="Segoe UI Semibold" panose="020B0702040204020203" pitchFamily="34" charset="0"/>
              </a:rPr>
              <a:t> but be careful that your service for Christ doesn’t keep you from being with Him.</a:t>
            </a:r>
          </a:p>
          <a:p>
            <a:pPr>
              <a:lnSpc>
                <a:spcPct val="100000"/>
              </a:lnSpc>
              <a:spcBef>
                <a:spcPts val="0"/>
              </a:spcBef>
              <a:spcAft>
                <a:spcPts val="1800"/>
              </a:spcAft>
              <a:buClr>
                <a:schemeClr val="accent1"/>
              </a:buClr>
            </a:pPr>
            <a:r>
              <a:rPr lang="en-US" sz="2000" dirty="0">
                <a:latin typeface="Segoe UI Semibold" panose="020B0702040204020203" pitchFamily="34" charset="0"/>
                <a:cs typeface="Segoe UI Semibold" panose="020B0702040204020203" pitchFamily="34" charset="0"/>
              </a:rPr>
              <a:t>The worries of life should never prevent us from consuming God’s Word.  A disciple should never be too busy to sit at Jesus’ feet.</a:t>
            </a:r>
          </a:p>
          <a:p>
            <a:pPr>
              <a:lnSpc>
                <a:spcPct val="100000"/>
              </a:lnSpc>
              <a:spcBef>
                <a:spcPts val="0"/>
              </a:spcBef>
              <a:spcAft>
                <a:spcPts val="1800"/>
              </a:spcAft>
              <a:buClr>
                <a:schemeClr val="accent1"/>
              </a:buClr>
            </a:pPr>
            <a:r>
              <a:rPr lang="en-US" sz="2000" dirty="0">
                <a:latin typeface="Segoe UI Semibold" panose="020B0702040204020203" pitchFamily="34" charset="0"/>
                <a:cs typeface="Segoe UI Semibold" panose="020B0702040204020203" pitchFamily="34" charset="0"/>
              </a:rPr>
              <a:t>Time spent with Him in </a:t>
            </a:r>
            <a:r>
              <a:rPr lang="en-US" sz="2000" dirty="0">
                <a:effectLst>
                  <a:glow rad="228600">
                    <a:schemeClr val="accent1">
                      <a:satMod val="175000"/>
                      <a:alpha val="40000"/>
                    </a:schemeClr>
                  </a:glow>
                </a:effectLst>
                <a:latin typeface="Segoe UI Semibold" panose="020B0702040204020203" pitchFamily="34" charset="0"/>
                <a:cs typeface="Segoe UI Semibold" panose="020B0702040204020203" pitchFamily="34" charset="0"/>
              </a:rPr>
              <a:t>prayer</a:t>
            </a:r>
            <a:r>
              <a:rPr lang="en-US" sz="2000" dirty="0">
                <a:latin typeface="Segoe UI Semibold" panose="020B0702040204020203" pitchFamily="34" charset="0"/>
                <a:cs typeface="Segoe UI Semibold" panose="020B0702040204020203" pitchFamily="34" charset="0"/>
              </a:rPr>
              <a:t>, </a:t>
            </a:r>
            <a:r>
              <a:rPr lang="en-US" sz="2000" dirty="0">
                <a:effectLst>
                  <a:glow rad="228600">
                    <a:schemeClr val="accent1">
                      <a:satMod val="175000"/>
                      <a:alpha val="40000"/>
                    </a:schemeClr>
                  </a:glow>
                </a:effectLst>
                <a:latin typeface="Segoe UI Semibold" panose="020B0702040204020203" pitchFamily="34" charset="0"/>
                <a:cs typeface="Segoe UI Semibold" panose="020B0702040204020203" pitchFamily="34" charset="0"/>
              </a:rPr>
              <a:t>worship</a:t>
            </a:r>
            <a:r>
              <a:rPr lang="en-US" sz="2000" dirty="0">
                <a:latin typeface="Segoe UI Semibold" panose="020B0702040204020203" pitchFamily="34" charset="0"/>
                <a:cs typeface="Segoe UI Semibold" panose="020B0702040204020203" pitchFamily="34" charset="0"/>
              </a:rPr>
              <a:t>, </a:t>
            </a:r>
            <a:r>
              <a:rPr lang="en-US" sz="2000" dirty="0">
                <a:effectLst>
                  <a:glow rad="228600">
                    <a:schemeClr val="accent1">
                      <a:satMod val="175000"/>
                      <a:alpha val="40000"/>
                    </a:schemeClr>
                  </a:glow>
                </a:effectLst>
                <a:latin typeface="Segoe UI Semibold" panose="020B0702040204020203" pitchFamily="34" charset="0"/>
                <a:cs typeface="Segoe UI Semibold" panose="020B0702040204020203" pitchFamily="34" charset="0"/>
              </a:rPr>
              <a:t>and Bible study</a:t>
            </a:r>
            <a:r>
              <a:rPr lang="en-US" sz="2000" dirty="0">
                <a:latin typeface="Segoe UI Semibold" panose="020B0702040204020203" pitchFamily="34" charset="0"/>
                <a:cs typeface="Segoe UI Semibold" panose="020B0702040204020203" pitchFamily="34" charset="0"/>
              </a:rPr>
              <a:t> equips us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to love Him and serve Him more effectively.</a:t>
            </a:r>
          </a:p>
        </p:txBody>
      </p:sp>
      <p:pic>
        <p:nvPicPr>
          <p:cNvPr id="9" name="Graphic 8" descr="Head with Gears">
            <a:extLst>
              <a:ext uri="{FF2B5EF4-FFF2-40B4-BE49-F238E27FC236}">
                <a16:creationId xmlns:a16="http://schemas.microsoft.com/office/drawing/2014/main" id="{DD525CDD-F53C-4963-846E-FA8FCC2A83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192" y="590206"/>
            <a:ext cx="1902797" cy="1902797"/>
          </a:xfrm>
          <a:prstGeom prst="rect">
            <a:avLst/>
          </a:prstGeom>
        </p:spPr>
      </p:pic>
      <p:cxnSp>
        <p:nvCxnSpPr>
          <p:cNvPr id="11" name="Straight Arrow Connector 10">
            <a:extLst>
              <a:ext uri="{FF2B5EF4-FFF2-40B4-BE49-F238E27FC236}">
                <a16:creationId xmlns:a16="http://schemas.microsoft.com/office/drawing/2014/main" id="{E9873410-5070-43F4-B79B-9D14D2502D63}"/>
              </a:ext>
            </a:extLst>
          </p:cNvPr>
          <p:cNvCxnSpPr>
            <a:cxnSpLocks/>
          </p:cNvCxnSpPr>
          <p:nvPr/>
        </p:nvCxnSpPr>
        <p:spPr>
          <a:xfrm>
            <a:off x="3354037" y="1386961"/>
            <a:ext cx="841248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descr="A close up of a logo&#10;&#10;Description generated with high confidence">
            <a:extLst>
              <a:ext uri="{FF2B5EF4-FFF2-40B4-BE49-F238E27FC236}">
                <a16:creationId xmlns:a16="http://schemas.microsoft.com/office/drawing/2014/main" id="{894F75B4-BF20-4821-8C2D-0906FE68A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48" y="6409357"/>
            <a:ext cx="358700" cy="457203"/>
          </a:xfrm>
          <a:prstGeom prst="rect">
            <a:avLst/>
          </a:prstGeom>
        </p:spPr>
      </p:pic>
      <p:sp>
        <p:nvSpPr>
          <p:cNvPr id="13" name="Slide Number Placeholder 5">
            <a:extLst>
              <a:ext uri="{FF2B5EF4-FFF2-40B4-BE49-F238E27FC236}">
                <a16:creationId xmlns:a16="http://schemas.microsoft.com/office/drawing/2014/main" id="{F2C68156-A870-42E5-A2EE-0C6693E1F4E1}"/>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16</a:t>
            </a:fld>
            <a:endParaRPr lang="en-US"/>
          </a:p>
        </p:txBody>
      </p:sp>
      <p:sp>
        <p:nvSpPr>
          <p:cNvPr id="4" name="Rectangle: Rounded Corners 3">
            <a:extLst>
              <a:ext uri="{FF2B5EF4-FFF2-40B4-BE49-F238E27FC236}">
                <a16:creationId xmlns:a16="http://schemas.microsoft.com/office/drawing/2014/main" id="{E53A4F93-8982-46DB-9F98-F5D0C24610F3}"/>
              </a:ext>
            </a:extLst>
          </p:cNvPr>
          <p:cNvSpPr/>
          <p:nvPr/>
        </p:nvSpPr>
        <p:spPr>
          <a:xfrm>
            <a:off x="3785419" y="4954331"/>
            <a:ext cx="7796981" cy="828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spcAft>
                <a:spcPts val="1800"/>
              </a:spcAft>
              <a:buClr>
                <a:schemeClr val="accent1"/>
              </a:buClr>
            </a:pPr>
            <a:r>
              <a:rPr lang="en-US" sz="2400" b="1" dirty="0">
                <a:latin typeface="Segoe UI Semibold" panose="020B0702040204020203" pitchFamily="34" charset="0"/>
                <a:cs typeface="Segoe UI Semibold" panose="020B0702040204020203" pitchFamily="34" charset="0"/>
              </a:rPr>
              <a:t>Which of these areas needs more focus and </a:t>
            </a:r>
            <a:br>
              <a:rPr lang="en-US" sz="2400" b="1" dirty="0">
                <a:latin typeface="Segoe UI Semibold" panose="020B0702040204020203" pitchFamily="34" charset="0"/>
                <a:cs typeface="Segoe UI Semibold" panose="020B0702040204020203" pitchFamily="34" charset="0"/>
              </a:rPr>
            </a:br>
            <a:r>
              <a:rPr lang="en-US" sz="2400" b="1" dirty="0">
                <a:latin typeface="Segoe UI Semibold" panose="020B0702040204020203" pitchFamily="34" charset="0"/>
                <a:cs typeface="Segoe UI Semibold" panose="020B0702040204020203" pitchFamily="34" charset="0"/>
              </a:rPr>
              <a:t>attention in your life in the coming week?</a:t>
            </a:r>
          </a:p>
        </p:txBody>
      </p:sp>
    </p:spTree>
    <p:extLst>
      <p:ext uri="{BB962C8B-B14F-4D97-AF65-F5344CB8AC3E}">
        <p14:creationId xmlns:p14="http://schemas.microsoft.com/office/powerpoint/2010/main" val="34555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B43DF3-A106-40EE-AFD6-1652C05B0D4A}"/>
              </a:ext>
            </a:extLst>
          </p:cNvPr>
          <p:cNvPicPr>
            <a:picLocks noChangeAspect="1"/>
          </p:cNvPicPr>
          <p:nvPr/>
        </p:nvPicPr>
        <p:blipFill rotWithShape="1">
          <a:blip r:embed="rId2"/>
          <a:srcRect t="23261" b="-594"/>
          <a:stretch/>
        </p:blipFill>
        <p:spPr>
          <a:xfrm>
            <a:off x="20" y="10"/>
            <a:ext cx="12191980" cy="6340632"/>
          </a:xfrm>
          <a:prstGeom prst="rect">
            <a:avLst/>
          </a:prstGeom>
        </p:spPr>
      </p:pic>
      <p:sp>
        <p:nvSpPr>
          <p:cNvPr id="2" name="Slide Number Placeholder 1">
            <a:extLst>
              <a:ext uri="{FF2B5EF4-FFF2-40B4-BE49-F238E27FC236}">
                <a16:creationId xmlns:a16="http://schemas.microsoft.com/office/drawing/2014/main" id="{0DB7C484-2BDF-4B50-BB90-491080FF8B9B}"/>
              </a:ext>
            </a:extLst>
          </p:cNvPr>
          <p:cNvSpPr>
            <a:spLocks noGrp="1"/>
          </p:cNvSpPr>
          <p:nvPr>
            <p:ph type="sldNum" sz="quarter" idx="4"/>
          </p:nvPr>
        </p:nvSpPr>
        <p:spPr>
          <a:xfrm>
            <a:off x="10762616" y="6459785"/>
            <a:ext cx="1312025" cy="365125"/>
          </a:xfrm>
        </p:spPr>
        <p:txBody>
          <a:bodyPr>
            <a:normAutofit/>
          </a:bodyPr>
          <a:lstStyle/>
          <a:p>
            <a:pPr>
              <a:spcAft>
                <a:spcPts val="600"/>
              </a:spcAft>
            </a:pPr>
            <a:fld id="{B4E14D13-709A-402D-B669-74D511747A6C}" type="slidenum">
              <a:rPr lang="en-US" smtClean="0"/>
              <a:pPr>
                <a:spcAft>
                  <a:spcPts val="600"/>
                </a:spcAft>
              </a:pPr>
              <a:t>2</a:t>
            </a:fld>
            <a:endParaRPr lang="en-US" dirty="0"/>
          </a:p>
        </p:txBody>
      </p:sp>
      <p:sp>
        <p:nvSpPr>
          <p:cNvPr id="6" name="TextBox 5">
            <a:extLst>
              <a:ext uri="{FF2B5EF4-FFF2-40B4-BE49-F238E27FC236}">
                <a16:creationId xmlns:a16="http://schemas.microsoft.com/office/drawing/2014/main" id="{74E6180E-4575-42BD-8AEB-BEF917F748B6}"/>
              </a:ext>
            </a:extLst>
          </p:cNvPr>
          <p:cNvSpPr txBox="1"/>
          <p:nvPr/>
        </p:nvSpPr>
        <p:spPr>
          <a:xfrm>
            <a:off x="1336627" y="2366532"/>
            <a:ext cx="8774023" cy="2800767"/>
          </a:xfrm>
          <a:prstGeom prst="rect">
            <a:avLst/>
          </a:prstGeom>
          <a:noFill/>
        </p:spPr>
        <p:txBody>
          <a:bodyPr wrap="square" rtlCol="0">
            <a:spAutoFit/>
          </a:bodyPr>
          <a:lstStyle/>
          <a:p>
            <a:pPr algn="ctr"/>
            <a:r>
              <a:rPr lang="en-US" sz="8800" dirty="0">
                <a:latin typeface="Segoe UI Black" panose="020B0A02040204020203" pitchFamily="34" charset="0"/>
                <a:ea typeface="Segoe UI Black" panose="020B0A02040204020203" pitchFamily="34" charset="0"/>
              </a:rPr>
              <a:t>The Dinner Party</a:t>
            </a:r>
          </a:p>
        </p:txBody>
      </p:sp>
      <p:sp>
        <p:nvSpPr>
          <p:cNvPr id="7" name="TextBox 6">
            <a:extLst>
              <a:ext uri="{FF2B5EF4-FFF2-40B4-BE49-F238E27FC236}">
                <a16:creationId xmlns:a16="http://schemas.microsoft.com/office/drawing/2014/main" id="{613CB554-02C5-45EF-A9CE-50621E4DA47C}"/>
              </a:ext>
            </a:extLst>
          </p:cNvPr>
          <p:cNvSpPr txBox="1"/>
          <p:nvPr/>
        </p:nvSpPr>
        <p:spPr>
          <a:xfrm>
            <a:off x="2919802" y="1319896"/>
            <a:ext cx="7113974" cy="1200329"/>
          </a:xfrm>
          <a:prstGeom prst="rect">
            <a:avLst/>
          </a:prstGeom>
          <a:noFill/>
        </p:spPr>
        <p:txBody>
          <a:bodyPr wrap="square" rtlCol="0">
            <a:spAutoFit/>
          </a:bodyPr>
          <a:lstStyle/>
          <a:p>
            <a:pPr algn="ctr"/>
            <a:r>
              <a:rPr lang="en-US" sz="7200" b="1" dirty="0">
                <a:effectLst>
                  <a:outerShdw blurRad="38100" dist="38100" dir="2700000" algn="tl">
                    <a:srgbClr val="000000">
                      <a:alpha val="43137"/>
                    </a:srgbClr>
                  </a:outerShdw>
                </a:effectLst>
                <a:latin typeface="Edwardian Script ITC" panose="030303020407070D0804" pitchFamily="66" charset="0"/>
              </a:rPr>
              <a:t>You’re  Invited to</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287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EA5CFE-D5A9-42D4-8D30-05A577AC68CA}"/>
              </a:ext>
            </a:extLst>
          </p:cNvPr>
          <p:cNvPicPr>
            <a:picLocks noChangeAspect="1"/>
          </p:cNvPicPr>
          <p:nvPr/>
        </p:nvPicPr>
        <p:blipFill rotWithShape="1">
          <a:blip r:embed="rId3"/>
          <a:srcRect t="5508" r="196" b="12628"/>
          <a:stretch/>
        </p:blipFill>
        <p:spPr>
          <a:xfrm>
            <a:off x="0" y="-1"/>
            <a:ext cx="6096000" cy="6347705"/>
          </a:xfrm>
          <a:prstGeom prst="rect">
            <a:avLst/>
          </a:prstGeom>
        </p:spPr>
      </p:pic>
      <p:sp>
        <p:nvSpPr>
          <p:cNvPr id="6" name="Rectangle 5">
            <a:extLst>
              <a:ext uri="{FF2B5EF4-FFF2-40B4-BE49-F238E27FC236}">
                <a16:creationId xmlns:a16="http://schemas.microsoft.com/office/drawing/2014/main" id="{319CFA7D-C322-43A3-A075-7EC12BB4F071}"/>
              </a:ext>
            </a:extLst>
          </p:cNvPr>
          <p:cNvSpPr/>
          <p:nvPr/>
        </p:nvSpPr>
        <p:spPr>
          <a:xfrm>
            <a:off x="6172200" y="5687"/>
            <a:ext cx="6019800" cy="6324600"/>
          </a:xfrm>
          <a:prstGeom prst="rect">
            <a:avLst/>
          </a:prstGeom>
          <a:solidFill>
            <a:srgbClr val="71050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423313-2435-4A9B-9771-EEC26F7687EB}"/>
              </a:ext>
            </a:extLst>
          </p:cNvPr>
          <p:cNvSpPr>
            <a:spLocks noGrp="1"/>
          </p:cNvSpPr>
          <p:nvPr>
            <p:ph type="title" idx="4294967295"/>
          </p:nvPr>
        </p:nvSpPr>
        <p:spPr>
          <a:xfrm>
            <a:off x="6467487" y="383186"/>
            <a:ext cx="5486400" cy="2560308"/>
          </a:xfrm>
        </p:spPr>
        <p:txBody>
          <a:bodyPr vert="horz" lIns="91440" tIns="45720" rIns="91440" bIns="45720" rtlCol="0" anchor="t">
            <a:noAutofit/>
          </a:bodyPr>
          <a:lstStyle/>
          <a:p>
            <a:pPr>
              <a:lnSpc>
                <a:spcPct val="100000"/>
              </a:lnSpc>
              <a:spcBef>
                <a:spcPts val="0"/>
              </a:spcBef>
              <a:tabLst>
                <a:tab pos="10744200" algn="r"/>
              </a:tabLst>
            </a:pPr>
            <a:r>
              <a:rPr lang="en-US" sz="7200" cap="small" dirty="0">
                <a:ln>
                  <a:solidFill>
                    <a:schemeClr val="bg2">
                      <a:lumMod val="50000"/>
                    </a:schemeClr>
                  </a:solidFill>
                </a:ln>
                <a:solidFill>
                  <a:srgbClr val="FFFFFF"/>
                </a:solidFill>
                <a:effectLst>
                  <a:glow rad="228600">
                    <a:schemeClr val="accent1">
                      <a:satMod val="175000"/>
                      <a:alpha val="40000"/>
                    </a:schemeClr>
                  </a:glow>
                  <a:innerShdw blurRad="63500" dist="50800" dir="2700000">
                    <a:prstClr val="black">
                      <a:alpha val="50000"/>
                    </a:prstClr>
                  </a:innerShdw>
                </a:effectLst>
                <a:cs typeface="+mj-cs"/>
              </a:rPr>
              <a:t>Proper</a:t>
            </a:r>
            <a:br>
              <a:rPr lang="en-US" sz="7200" cap="small" dirty="0">
                <a:ln>
                  <a:solidFill>
                    <a:schemeClr val="bg2">
                      <a:lumMod val="50000"/>
                    </a:schemeClr>
                  </a:solidFill>
                </a:ln>
                <a:solidFill>
                  <a:srgbClr val="FFFFFF"/>
                </a:solidFill>
                <a:effectLst>
                  <a:glow rad="228600">
                    <a:schemeClr val="accent1">
                      <a:satMod val="175000"/>
                      <a:alpha val="40000"/>
                    </a:schemeClr>
                  </a:glow>
                  <a:innerShdw blurRad="63500" dist="50800" dir="2700000">
                    <a:prstClr val="black">
                      <a:alpha val="50000"/>
                    </a:prstClr>
                  </a:innerShdw>
                </a:effectLst>
                <a:cs typeface="+mj-cs"/>
              </a:rPr>
            </a:br>
            <a:r>
              <a:rPr lang="en-US" sz="7200" cap="small" dirty="0">
                <a:ln>
                  <a:solidFill>
                    <a:schemeClr val="bg2">
                      <a:lumMod val="50000"/>
                    </a:schemeClr>
                  </a:solidFill>
                </a:ln>
                <a:solidFill>
                  <a:srgbClr val="FFFFFF"/>
                </a:solidFill>
                <a:effectLst>
                  <a:glow rad="228600">
                    <a:schemeClr val="accent1">
                      <a:satMod val="175000"/>
                      <a:alpha val="40000"/>
                    </a:schemeClr>
                  </a:glow>
                  <a:innerShdw blurRad="63500" dist="50800" dir="2700000">
                    <a:prstClr val="black">
                      <a:alpha val="50000"/>
                    </a:prstClr>
                  </a:innerShdw>
                </a:effectLst>
                <a:cs typeface="+mj-cs"/>
              </a:rPr>
              <a:t>Perspective</a:t>
            </a:r>
            <a:endParaRPr lang="en-US" sz="4800" dirty="0">
              <a:ln>
                <a:solidFill>
                  <a:schemeClr val="bg2">
                    <a:lumMod val="50000"/>
                  </a:schemeClr>
                </a:solidFill>
              </a:ln>
              <a:solidFill>
                <a:schemeClr val="bg1"/>
              </a:solidFill>
              <a:effectLst>
                <a:glow rad="228600">
                  <a:schemeClr val="accent1">
                    <a:satMod val="175000"/>
                    <a:alpha val="40000"/>
                  </a:schemeClr>
                </a:glow>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40E2678D-8D85-448B-A2AA-45888011DF51}"/>
              </a:ext>
            </a:extLst>
          </p:cNvPr>
          <p:cNvSpPr/>
          <p:nvPr/>
        </p:nvSpPr>
        <p:spPr>
          <a:xfrm>
            <a:off x="6096000" y="9427"/>
            <a:ext cx="76200" cy="6324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E5211BB-94D9-464A-A29E-7EF8F7DFCA40}"/>
              </a:ext>
            </a:extLst>
          </p:cNvPr>
          <p:cNvSpPr txBox="1">
            <a:spLocks/>
          </p:cNvSpPr>
          <p:nvPr/>
        </p:nvSpPr>
        <p:spPr>
          <a:xfrm>
            <a:off x="6615540" y="4364618"/>
            <a:ext cx="5486400" cy="180758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a:lnSpc>
                <a:spcPct val="100000"/>
              </a:lnSpc>
              <a:tabLst>
                <a:tab pos="10744200" algn="r"/>
              </a:tabLst>
            </a:pPr>
            <a:r>
              <a:rPr lang="en-US" sz="2800" b="1" dirty="0">
                <a:solidFill>
                  <a:srgbClr val="FFFFFF"/>
                </a:solidFill>
                <a:latin typeface="Segoe UI" panose="020B0502040204020203" pitchFamily="34" charset="0"/>
                <a:ea typeface="+mj-ea"/>
                <a:cs typeface="Segoe UI" panose="020B0502040204020203" pitchFamily="34" charset="0"/>
              </a:rPr>
              <a:t>Luke 10:38-42</a:t>
            </a:r>
            <a:endParaRPr lang="en-US" sz="2400" b="1" dirty="0">
              <a:solidFill>
                <a:srgbClr val="FFFFFF"/>
              </a:solidFill>
              <a:latin typeface="Segoe UI" panose="020B0502040204020203" pitchFamily="34" charset="0"/>
              <a:ea typeface="+mj-ea"/>
              <a:cs typeface="Segoe UI" panose="020B0502040204020203" pitchFamily="34" charset="0"/>
            </a:endParaRPr>
          </a:p>
        </p:txBody>
      </p:sp>
      <p:sp>
        <p:nvSpPr>
          <p:cNvPr id="9" name="Slide Number Placeholder 5">
            <a:extLst>
              <a:ext uri="{FF2B5EF4-FFF2-40B4-BE49-F238E27FC236}">
                <a16:creationId xmlns:a16="http://schemas.microsoft.com/office/drawing/2014/main" id="{28E10303-AF29-4FCD-B9F4-1F8DE7F3294D}"/>
              </a:ext>
            </a:extLst>
          </p:cNvPr>
          <p:cNvSpPr>
            <a:spLocks noGrp="1"/>
          </p:cNvSpPr>
          <p:nvPr>
            <p:ph type="sldNum" sz="quarter" idx="4"/>
          </p:nvPr>
        </p:nvSpPr>
        <p:spPr>
          <a:xfrm>
            <a:off x="10803775" y="6459787"/>
            <a:ext cx="1235825" cy="365125"/>
          </a:xfrm>
          <a:prstGeom prst="rect">
            <a:avLst/>
          </a:prstGeom>
        </p:spPr>
        <p:txBody>
          <a:bodyPr vert="horz" lIns="91440" tIns="45720" rIns="91440" bIns="45720" rtlCol="0" anchor="ctr"/>
          <a:lstStyle>
            <a:lvl1pPr algn="r">
              <a:defRPr sz="12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fld id="{B4E14D13-709A-402D-B669-74D511747A6C}" type="slidenum">
              <a:rPr lang="en-US" smtClean="0"/>
              <a:pPr/>
              <a:t>3</a:t>
            </a:fld>
            <a:endParaRPr lang="en-US"/>
          </a:p>
        </p:txBody>
      </p:sp>
      <p:cxnSp>
        <p:nvCxnSpPr>
          <p:cNvPr id="11" name="Straight Connector 10">
            <a:extLst>
              <a:ext uri="{FF2B5EF4-FFF2-40B4-BE49-F238E27FC236}">
                <a16:creationId xmlns:a16="http://schemas.microsoft.com/office/drawing/2014/main" id="{F5DB9701-62F3-4B82-A981-D91A8144D968}"/>
              </a:ext>
            </a:extLst>
          </p:cNvPr>
          <p:cNvCxnSpPr/>
          <p:nvPr/>
        </p:nvCxnSpPr>
        <p:spPr>
          <a:xfrm>
            <a:off x="6615540" y="2934782"/>
            <a:ext cx="5120640" cy="0"/>
          </a:xfrm>
          <a:prstGeom prst="line">
            <a:avLst/>
          </a:prstGeom>
          <a:ln w="76200" cap="rnd">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DCE1279-F149-465C-82CE-80BCA1066D0C}"/>
              </a:ext>
            </a:extLst>
          </p:cNvPr>
          <p:cNvSpPr txBox="1"/>
          <p:nvPr/>
        </p:nvSpPr>
        <p:spPr>
          <a:xfrm>
            <a:off x="6467487" y="3238557"/>
            <a:ext cx="5196043" cy="923330"/>
          </a:xfrm>
          <a:prstGeom prst="rect">
            <a:avLst/>
          </a:prstGeom>
          <a:noFill/>
        </p:spPr>
        <p:txBody>
          <a:bodyPr wrap="square" rtlCol="0">
            <a:spAutoFit/>
          </a:bodyPr>
          <a:lstStyle/>
          <a:p>
            <a:r>
              <a:rPr lang="en-US" sz="5400" cap="small" dirty="0">
                <a:ln>
                  <a:solidFill>
                    <a:schemeClr val="bg2">
                      <a:lumMod val="50000"/>
                    </a:schemeClr>
                  </a:solidFill>
                </a:ln>
                <a:solidFill>
                  <a:srgbClr val="FFFFFF"/>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Mary &amp; Martha</a:t>
            </a:r>
            <a:endParaRPr lang="en-US" sz="5400" dirty="0"/>
          </a:p>
        </p:txBody>
      </p:sp>
    </p:spTree>
    <p:extLst>
      <p:ext uri="{BB962C8B-B14F-4D97-AF65-F5344CB8AC3E}">
        <p14:creationId xmlns:p14="http://schemas.microsoft.com/office/powerpoint/2010/main" val="175331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4</a:t>
            </a:fld>
            <a:endParaRPr lang="en-US" dirty="0"/>
          </a:p>
        </p:txBody>
      </p:sp>
      <p:sp>
        <p:nvSpPr>
          <p:cNvPr id="9" name="Title 1">
            <a:extLst>
              <a:ext uri="{FF2B5EF4-FFF2-40B4-BE49-F238E27FC236}">
                <a16:creationId xmlns:a16="http://schemas.microsoft.com/office/drawing/2014/main" id="{9658AA48-3CBA-4C9F-9CE8-1FBB01824C59}"/>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E1E34C41-2B44-4417-A1F7-C778426D324A}"/>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spcBef>
                <a:spcPts val="0"/>
              </a:spcBef>
              <a:spcAft>
                <a:spcPts val="600"/>
              </a:spcAft>
              <a:buNone/>
            </a:pPr>
            <a:r>
              <a:rPr lang="en-US" sz="2400" b="1" baseline="30000" dirty="0"/>
              <a:t>38</a:t>
            </a:r>
            <a:r>
              <a:rPr lang="en-US" sz="2400" b="1" dirty="0"/>
              <a:t> </a:t>
            </a:r>
            <a:r>
              <a:rPr lang="en-US" sz="2400" dirty="0"/>
              <a:t>While they were traveling, he entered a village, and a woman named Martha welcomed him into her home. </a:t>
            </a:r>
            <a:r>
              <a:rPr lang="en-US" sz="2400" b="1" baseline="30000" dirty="0"/>
              <a:t>39</a:t>
            </a:r>
            <a:r>
              <a:rPr lang="en-US" sz="2400" b="1" dirty="0"/>
              <a:t> </a:t>
            </a:r>
            <a:r>
              <a:rPr lang="en-US" sz="2400" dirty="0"/>
              <a:t>She had a sister named Mary, who also sat at the Lord's feet and was listening to what he said. </a:t>
            </a:r>
            <a:r>
              <a:rPr lang="en-US" sz="2400" b="1" baseline="30000" dirty="0"/>
              <a:t>40</a:t>
            </a:r>
            <a:r>
              <a:rPr lang="en-US" sz="2400" b="1" dirty="0"/>
              <a:t> </a:t>
            </a:r>
            <a:r>
              <a:rPr lang="en-US" sz="2400" dirty="0"/>
              <a:t>But Martha was distracted by her many tasks, and she came up and asked, "Lord, don't you care that my sister has left me to serve alone? So tell her to give me a hand." </a:t>
            </a:r>
          </a:p>
          <a:p>
            <a:pPr marL="0" indent="342900">
              <a:lnSpc>
                <a:spcPct val="125000"/>
              </a:lnSpc>
              <a:spcBef>
                <a:spcPts val="0"/>
              </a:spcBef>
              <a:spcAft>
                <a:spcPts val="600"/>
              </a:spcAft>
              <a:buNone/>
            </a:pPr>
            <a:r>
              <a:rPr lang="en-US" sz="2400" b="1" baseline="30000" dirty="0"/>
              <a:t>41</a:t>
            </a:r>
            <a:r>
              <a:rPr lang="en-US" sz="2400" b="1" dirty="0"/>
              <a:t> </a:t>
            </a:r>
            <a:r>
              <a:rPr lang="en-US" sz="2400" dirty="0"/>
              <a:t>The Lord answered her, </a:t>
            </a:r>
            <a:r>
              <a:rPr lang="en-US" sz="2400" dirty="0">
                <a:solidFill>
                  <a:srgbClr val="FF0000"/>
                </a:solidFill>
              </a:rPr>
              <a:t>"Martha, Martha, you are worried and upset about many things, </a:t>
            </a:r>
            <a:r>
              <a:rPr lang="en-US" sz="2400" b="1" baseline="30000" dirty="0"/>
              <a:t>42</a:t>
            </a:r>
            <a:r>
              <a:rPr lang="en-US" sz="2400" b="1" dirty="0">
                <a:solidFill>
                  <a:srgbClr val="FF0000"/>
                </a:solidFill>
              </a:rPr>
              <a:t> </a:t>
            </a:r>
            <a:r>
              <a:rPr lang="en-US" sz="2400" dirty="0">
                <a:solidFill>
                  <a:srgbClr val="FF0000"/>
                </a:solidFill>
              </a:rPr>
              <a:t>but one thing is necessary. Mary has made the right choice, and it will not be taken away from her."</a:t>
            </a:r>
            <a:r>
              <a:rPr lang="en-US" sz="2400" dirty="0"/>
              <a:t> </a:t>
            </a:r>
            <a:endParaRPr lang="en-US" sz="2400" dirty="0">
              <a:solidFill>
                <a:srgbClr val="FF0000"/>
              </a:solidFill>
            </a:endParaRPr>
          </a:p>
        </p:txBody>
      </p:sp>
    </p:spTree>
    <p:extLst>
      <p:ext uri="{BB962C8B-B14F-4D97-AF65-F5344CB8AC3E}">
        <p14:creationId xmlns:p14="http://schemas.microsoft.com/office/powerpoint/2010/main" val="16597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5</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7081960" cy="5867604"/>
          </a:xfrm>
        </p:spPr>
        <p:txBody>
          <a:bodyPr>
            <a:normAutofit/>
          </a:bodyPr>
          <a:lstStyle/>
          <a:p>
            <a:pPr marL="0" indent="342900">
              <a:lnSpc>
                <a:spcPct val="125000"/>
              </a:lnSpc>
              <a:buNone/>
            </a:pPr>
            <a:r>
              <a:rPr lang="en-US" sz="2400" b="1" baseline="30000" dirty="0"/>
              <a:t>38</a:t>
            </a:r>
            <a:r>
              <a:rPr lang="en-US" sz="2400" b="1" dirty="0"/>
              <a:t> </a:t>
            </a:r>
            <a:r>
              <a:rPr lang="en-US" sz="2400" b="1" dirty="0">
                <a:effectLst>
                  <a:glow rad="228600">
                    <a:schemeClr val="accent1">
                      <a:satMod val="175000"/>
                      <a:alpha val="40000"/>
                    </a:schemeClr>
                  </a:glow>
                </a:effectLst>
              </a:rPr>
              <a:t>While they were traveling, he entered a village</a:t>
            </a:r>
            <a:r>
              <a:rPr lang="en-US" sz="2400" dirty="0"/>
              <a:t>, and a woman named Martha welcomed him into her home. </a:t>
            </a:r>
            <a:r>
              <a:rPr lang="en-US" sz="2400" b="1" baseline="30000" dirty="0"/>
              <a:t>39</a:t>
            </a:r>
            <a:r>
              <a:rPr lang="en-US" sz="2400" b="1" dirty="0"/>
              <a:t> </a:t>
            </a:r>
            <a:r>
              <a:rPr lang="en-US" sz="2400" dirty="0"/>
              <a:t>She had a sister named Mary, who also sat at the Lord's feet and was listening to what he said. </a:t>
            </a:r>
            <a:endParaRPr lang="en-US" sz="2400" dirty="0">
              <a:solidFill>
                <a:srgbClr val="FF0000"/>
              </a:solidFill>
            </a:endParaRPr>
          </a:p>
        </p:txBody>
      </p:sp>
      <p:sp>
        <p:nvSpPr>
          <p:cNvPr id="7" name="Rectangle: Rounded Corners 6">
            <a:extLst>
              <a:ext uri="{FF2B5EF4-FFF2-40B4-BE49-F238E27FC236}">
                <a16:creationId xmlns:a16="http://schemas.microsoft.com/office/drawing/2014/main" id="{95564CCE-1AFA-4D91-B393-30C9B42F5735}"/>
              </a:ext>
            </a:extLst>
          </p:cNvPr>
          <p:cNvSpPr/>
          <p:nvPr/>
        </p:nvSpPr>
        <p:spPr>
          <a:xfrm>
            <a:off x="6521770" y="2960915"/>
            <a:ext cx="4259440" cy="940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Luke doesn't identify the locale. What does that tell you?</a:t>
            </a:r>
          </a:p>
        </p:txBody>
      </p:sp>
      <p:sp>
        <p:nvSpPr>
          <p:cNvPr id="8" name="Rectangle: Rounded Corners 7">
            <a:extLst>
              <a:ext uri="{FF2B5EF4-FFF2-40B4-BE49-F238E27FC236}">
                <a16:creationId xmlns:a16="http://schemas.microsoft.com/office/drawing/2014/main" id="{C94532B2-63A9-4428-A2D5-57AAB0AE5090}"/>
              </a:ext>
            </a:extLst>
          </p:cNvPr>
          <p:cNvSpPr/>
          <p:nvPr/>
        </p:nvSpPr>
        <p:spPr>
          <a:xfrm>
            <a:off x="6521770" y="4211830"/>
            <a:ext cx="4259439" cy="940269"/>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That suggest that the event is more important that the place.</a:t>
            </a:r>
          </a:p>
        </p:txBody>
      </p:sp>
      <p:sp>
        <p:nvSpPr>
          <p:cNvPr id="10" name="Title 1">
            <a:extLst>
              <a:ext uri="{FF2B5EF4-FFF2-40B4-BE49-F238E27FC236}">
                <a16:creationId xmlns:a16="http://schemas.microsoft.com/office/drawing/2014/main" id="{C540F467-DB4D-4F18-A184-65D7E64558BA}"/>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1ACBCE7D-A3ED-45FA-961C-3B82AE583A79}"/>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729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83BA27-0E9F-4A63-9FC9-4E618F59CF25}"/>
              </a:ext>
            </a:extLst>
          </p:cNvPr>
          <p:cNvSpPr txBox="1"/>
          <p:nvPr/>
        </p:nvSpPr>
        <p:spPr>
          <a:xfrm>
            <a:off x="6095999" y="3491635"/>
            <a:ext cx="5164184" cy="2723823"/>
          </a:xfrm>
          <a:prstGeom prst="rect">
            <a:avLst/>
          </a:prstGeom>
          <a:solidFill>
            <a:schemeClr val="accent1">
              <a:lumMod val="20000"/>
              <a:lumOff val="80000"/>
            </a:schemeClr>
          </a:solidFill>
          <a:ln>
            <a:solidFill>
              <a:schemeClr val="accent1">
                <a:lumMod val="75000"/>
              </a:schemeClr>
            </a:solidFill>
          </a:ln>
        </p:spPr>
        <p:txBody>
          <a:bodyPr wrap="square" tIns="274320" rtlCol="0">
            <a:spAutoFit/>
          </a:bodyPr>
          <a:lstStyle/>
          <a:p>
            <a:pPr marL="342900" indent="-342900">
              <a:spcBef>
                <a:spcPts val="600"/>
              </a:spcBef>
              <a:spcAft>
                <a:spcPts val="600"/>
              </a:spcAft>
              <a:buFont typeface="+mj-lt"/>
              <a:buAutoNum type="arabicPeriod"/>
            </a:pPr>
            <a:r>
              <a:rPr lang="en-US" dirty="0">
                <a:latin typeface="Segoe UI" panose="020B0502040204020203" pitchFamily="34" charset="0"/>
                <a:cs typeface="Segoe UI" panose="020B0502040204020203" pitchFamily="34" charset="0"/>
              </a:rPr>
              <a:t>Sisters of Lazarus </a:t>
            </a:r>
            <a:r>
              <a:rPr lang="en-US" sz="1600" dirty="0">
                <a:latin typeface="Segoe UI" panose="020B0502040204020203" pitchFamily="34" charset="0"/>
                <a:cs typeface="Segoe UI" panose="020B0502040204020203" pitchFamily="34" charset="0"/>
              </a:rPr>
              <a:t>(John 11:2)</a:t>
            </a:r>
            <a:endParaRPr lang="en-US" dirty="0">
              <a:latin typeface="Segoe UI" panose="020B0502040204020203" pitchFamily="34" charset="0"/>
              <a:cs typeface="Segoe UI" panose="020B0502040204020203" pitchFamily="34" charset="0"/>
            </a:endParaRPr>
          </a:p>
          <a:p>
            <a:pPr marL="342900" indent="-342900">
              <a:spcBef>
                <a:spcPts val="600"/>
              </a:spcBef>
              <a:spcAft>
                <a:spcPts val="600"/>
              </a:spcAft>
              <a:buFont typeface="+mj-lt"/>
              <a:buAutoNum type="arabicPeriod"/>
            </a:pPr>
            <a:r>
              <a:rPr lang="en-US" dirty="0">
                <a:latin typeface="Segoe UI" panose="020B0502040204020203" pitchFamily="34" charset="0"/>
                <a:cs typeface="Segoe UI" panose="020B0502040204020203" pitchFamily="34" charset="0"/>
              </a:rPr>
              <a:t>Close friends, loved by Jesus </a:t>
            </a:r>
            <a:r>
              <a:rPr lang="en-US" sz="1600" dirty="0">
                <a:latin typeface="Segoe UI" panose="020B0502040204020203" pitchFamily="34" charset="0"/>
                <a:cs typeface="Segoe UI" panose="020B0502040204020203" pitchFamily="34" charset="0"/>
              </a:rPr>
              <a:t>(John 11:3)</a:t>
            </a:r>
            <a:endParaRPr lang="en-US" dirty="0">
              <a:latin typeface="Segoe UI" panose="020B0502040204020203" pitchFamily="34" charset="0"/>
              <a:cs typeface="Segoe UI" panose="020B0502040204020203" pitchFamily="34" charset="0"/>
            </a:endParaRPr>
          </a:p>
          <a:p>
            <a:pPr marL="342900" indent="-342900">
              <a:spcBef>
                <a:spcPts val="600"/>
              </a:spcBef>
              <a:spcAft>
                <a:spcPts val="600"/>
              </a:spcAft>
              <a:buFont typeface="+mj-lt"/>
              <a:buAutoNum type="arabicPeriod"/>
            </a:pPr>
            <a:r>
              <a:rPr lang="en-US" dirty="0">
                <a:latin typeface="Segoe UI" panose="020B0502040204020203" pitchFamily="34" charset="0"/>
                <a:cs typeface="Segoe UI" panose="020B0502040204020203" pitchFamily="34" charset="0"/>
              </a:rPr>
              <a:t>Mary anointed Jesus’ feet with expensive perfume in her home in Bethany. </a:t>
            </a:r>
            <a:r>
              <a:rPr lang="en-US" sz="1600" dirty="0">
                <a:latin typeface="Segoe UI" panose="020B0502040204020203" pitchFamily="34" charset="0"/>
                <a:cs typeface="Segoe UI" panose="020B0502040204020203" pitchFamily="34" charset="0"/>
              </a:rPr>
              <a:t>(John 12:3)</a:t>
            </a:r>
            <a:endParaRPr lang="en-US" dirty="0">
              <a:latin typeface="Segoe UI" panose="020B0502040204020203" pitchFamily="34" charset="0"/>
              <a:cs typeface="Segoe UI" panose="020B0502040204020203" pitchFamily="34" charset="0"/>
            </a:endParaRPr>
          </a:p>
          <a:p>
            <a:pPr marL="342900" indent="-342900">
              <a:spcBef>
                <a:spcPts val="600"/>
              </a:spcBef>
              <a:spcAft>
                <a:spcPts val="600"/>
              </a:spcAft>
              <a:buFont typeface="+mj-lt"/>
              <a:buAutoNum type="arabicPeriod"/>
            </a:pPr>
            <a:r>
              <a:rPr lang="en-US" dirty="0">
                <a:latin typeface="Segoe UI" panose="020B0502040204020203" pitchFamily="34" charset="0"/>
                <a:cs typeface="Segoe UI" panose="020B0502040204020203" pitchFamily="34" charset="0"/>
              </a:rPr>
              <a:t>Mary was not the sinful woman who anointed Jesus’ feet at the Pharisees’ house in Galilee. (Luke 7)</a:t>
            </a:r>
          </a:p>
        </p:txBody>
      </p:sp>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6</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391880"/>
            <a:ext cx="6968750" cy="2604350"/>
          </a:xfrm>
        </p:spPr>
        <p:txBody>
          <a:bodyPr>
            <a:normAutofit/>
          </a:bodyPr>
          <a:lstStyle/>
          <a:p>
            <a:pPr marL="0" indent="342900">
              <a:lnSpc>
                <a:spcPct val="125000"/>
              </a:lnSpc>
              <a:buNone/>
            </a:pPr>
            <a:r>
              <a:rPr lang="en-US" sz="2400" b="1" baseline="30000" dirty="0"/>
              <a:t>38</a:t>
            </a:r>
            <a:r>
              <a:rPr lang="en-US" sz="2400" b="1" dirty="0"/>
              <a:t> </a:t>
            </a:r>
            <a:r>
              <a:rPr lang="en-US" sz="2400" dirty="0"/>
              <a:t>While they were traveling, he entered a village, and a woman named </a:t>
            </a:r>
            <a:r>
              <a:rPr lang="en-US" sz="2400" b="1" dirty="0">
                <a:effectLst>
                  <a:glow rad="228600">
                    <a:schemeClr val="accent1">
                      <a:satMod val="175000"/>
                      <a:alpha val="40000"/>
                    </a:schemeClr>
                  </a:glow>
                </a:effectLst>
              </a:rPr>
              <a:t>Martha </a:t>
            </a:r>
            <a:r>
              <a:rPr lang="en-US" sz="2400" dirty="0"/>
              <a:t>welcomed him into her home. </a:t>
            </a:r>
            <a:r>
              <a:rPr lang="en-US" sz="2400" b="1" baseline="30000" dirty="0"/>
              <a:t>39</a:t>
            </a:r>
            <a:r>
              <a:rPr lang="en-US" sz="2400" b="1" dirty="0"/>
              <a:t> </a:t>
            </a:r>
            <a:r>
              <a:rPr lang="en-US" sz="2400" dirty="0"/>
              <a:t>She had a sister named </a:t>
            </a:r>
            <a:r>
              <a:rPr lang="en-US" sz="2400" b="1" dirty="0">
                <a:effectLst>
                  <a:glow rad="228600">
                    <a:schemeClr val="accent1">
                      <a:satMod val="175000"/>
                      <a:alpha val="40000"/>
                    </a:schemeClr>
                  </a:glow>
                </a:effectLst>
              </a:rPr>
              <a:t>Mary</a:t>
            </a:r>
            <a:r>
              <a:rPr lang="en-US" sz="2400" dirty="0"/>
              <a:t>, who also sat at the Lord's feet and was listening to what he said. </a:t>
            </a:r>
            <a:endParaRPr lang="en-US" sz="2400" dirty="0">
              <a:solidFill>
                <a:srgbClr val="FF0000"/>
              </a:solidFill>
            </a:endParaRPr>
          </a:p>
        </p:txBody>
      </p:sp>
      <p:sp>
        <p:nvSpPr>
          <p:cNvPr id="7" name="Rectangle: Rounded Corners 6">
            <a:extLst>
              <a:ext uri="{FF2B5EF4-FFF2-40B4-BE49-F238E27FC236}">
                <a16:creationId xmlns:a16="http://schemas.microsoft.com/office/drawing/2014/main" id="{95564CCE-1AFA-4D91-B393-30C9B42F5735}"/>
              </a:ext>
            </a:extLst>
          </p:cNvPr>
          <p:cNvSpPr/>
          <p:nvPr/>
        </p:nvSpPr>
        <p:spPr>
          <a:xfrm>
            <a:off x="6095999" y="2848330"/>
            <a:ext cx="5164184" cy="811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Who are Martha &amp; Mary, what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do you know about them?</a:t>
            </a:r>
          </a:p>
        </p:txBody>
      </p:sp>
      <p:sp>
        <p:nvSpPr>
          <p:cNvPr id="13" name="Title 1">
            <a:extLst>
              <a:ext uri="{FF2B5EF4-FFF2-40B4-BE49-F238E27FC236}">
                <a16:creationId xmlns:a16="http://schemas.microsoft.com/office/drawing/2014/main" id="{E12ECD51-E61B-4187-B113-F90BEF2F0BDA}"/>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B9AE76CD-3739-4281-812F-6412C7C0B4BC}"/>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pic>
        <p:nvPicPr>
          <p:cNvPr id="15" name="Picture 14">
            <a:extLst>
              <a:ext uri="{FF2B5EF4-FFF2-40B4-BE49-F238E27FC236}">
                <a16:creationId xmlns:a16="http://schemas.microsoft.com/office/drawing/2014/main" id="{62BC67A1-C244-41DA-BA73-C7E17F4DCC83}"/>
              </a:ext>
            </a:extLst>
          </p:cNvPr>
          <p:cNvPicPr>
            <a:picLocks noChangeAspect="1"/>
          </p:cNvPicPr>
          <p:nvPr/>
        </p:nvPicPr>
        <p:blipFill rotWithShape="1">
          <a:blip r:embed="rId3"/>
          <a:srcRect l="47813" t="33711" r="25220" b="39216"/>
          <a:stretch/>
        </p:blipFill>
        <p:spPr>
          <a:xfrm>
            <a:off x="686183" y="3322151"/>
            <a:ext cx="2468241" cy="2477977"/>
          </a:xfrm>
          <a:prstGeom prst="rect">
            <a:avLst/>
          </a:prstGeom>
        </p:spPr>
      </p:pic>
    </p:spTree>
    <p:extLst>
      <p:ext uri="{BB962C8B-B14F-4D97-AF65-F5344CB8AC3E}">
        <p14:creationId xmlns:p14="http://schemas.microsoft.com/office/powerpoint/2010/main" val="31391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7</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375874"/>
            <a:ext cx="6968750" cy="2486362"/>
          </a:xfrm>
        </p:spPr>
        <p:txBody>
          <a:bodyPr>
            <a:normAutofit/>
          </a:bodyPr>
          <a:lstStyle/>
          <a:p>
            <a:pPr marL="0" indent="342900">
              <a:lnSpc>
                <a:spcPct val="125000"/>
              </a:lnSpc>
              <a:buNone/>
            </a:pPr>
            <a:r>
              <a:rPr lang="en-US" sz="2400" b="1" baseline="30000" dirty="0"/>
              <a:t>38</a:t>
            </a:r>
            <a:r>
              <a:rPr lang="en-US" sz="2400" b="1" dirty="0"/>
              <a:t> </a:t>
            </a:r>
            <a:r>
              <a:rPr lang="en-US" sz="2400" dirty="0"/>
              <a:t>While they were traveling, he entered a village, and a woman named Martha welcomed him into her home. </a:t>
            </a:r>
            <a:r>
              <a:rPr lang="en-US" sz="2400" b="1" baseline="30000" dirty="0"/>
              <a:t>39</a:t>
            </a:r>
            <a:r>
              <a:rPr lang="en-US" sz="2400" b="1" dirty="0"/>
              <a:t> </a:t>
            </a:r>
            <a:r>
              <a:rPr lang="en-US" sz="2400" dirty="0"/>
              <a:t>She had a sister named </a:t>
            </a:r>
            <a:r>
              <a:rPr lang="en-US" sz="2400" b="1" dirty="0">
                <a:effectLst>
                  <a:glow rad="228600">
                    <a:schemeClr val="accent1">
                      <a:satMod val="175000"/>
                      <a:alpha val="40000"/>
                    </a:schemeClr>
                  </a:glow>
                </a:effectLst>
              </a:rPr>
              <a:t>Mary, </a:t>
            </a:r>
            <a:r>
              <a:rPr lang="en-US" sz="2400" dirty="0"/>
              <a:t>who also </a:t>
            </a:r>
            <a:r>
              <a:rPr lang="en-US" sz="2400" b="1" dirty="0">
                <a:effectLst>
                  <a:glow rad="228600">
                    <a:schemeClr val="accent1">
                      <a:satMod val="175000"/>
                      <a:alpha val="40000"/>
                    </a:schemeClr>
                  </a:glow>
                </a:effectLst>
              </a:rPr>
              <a:t>sat at the Lord's feet and was listening to what he said. </a:t>
            </a:r>
          </a:p>
        </p:txBody>
      </p:sp>
      <p:sp>
        <p:nvSpPr>
          <p:cNvPr id="3" name="Rectangle: Rounded Corners 2">
            <a:extLst>
              <a:ext uri="{FF2B5EF4-FFF2-40B4-BE49-F238E27FC236}">
                <a16:creationId xmlns:a16="http://schemas.microsoft.com/office/drawing/2014/main" id="{5BC47A9A-2202-466D-AD94-5B3ED6D9CDF9}"/>
              </a:ext>
            </a:extLst>
          </p:cNvPr>
          <p:cNvSpPr/>
          <p:nvPr/>
        </p:nvSpPr>
        <p:spPr>
          <a:xfrm>
            <a:off x="6606244" y="2862238"/>
            <a:ext cx="4789343" cy="1201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did Mary do while Martha attended to household tasks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and served others?</a:t>
            </a:r>
          </a:p>
        </p:txBody>
      </p:sp>
      <p:sp>
        <p:nvSpPr>
          <p:cNvPr id="7" name="Rectangle: Rounded Corners 6">
            <a:extLst>
              <a:ext uri="{FF2B5EF4-FFF2-40B4-BE49-F238E27FC236}">
                <a16:creationId xmlns:a16="http://schemas.microsoft.com/office/drawing/2014/main" id="{2FD91FA2-9896-4304-9E5A-5362A200B8A2}"/>
              </a:ext>
            </a:extLst>
          </p:cNvPr>
          <p:cNvSpPr/>
          <p:nvPr/>
        </p:nvSpPr>
        <p:spPr>
          <a:xfrm>
            <a:off x="6606244" y="4258636"/>
            <a:ext cx="4789343" cy="914400"/>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was unusual about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what Mary did?</a:t>
            </a:r>
          </a:p>
        </p:txBody>
      </p:sp>
      <p:sp>
        <p:nvSpPr>
          <p:cNvPr id="8" name="Title 1">
            <a:extLst>
              <a:ext uri="{FF2B5EF4-FFF2-40B4-BE49-F238E27FC236}">
                <a16:creationId xmlns:a16="http://schemas.microsoft.com/office/drawing/2014/main" id="{2DBAF07E-B306-4483-B0B8-72E02F2E5D53}"/>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3C8AA516-73F4-49AB-853B-0717880879FB}"/>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9458C583-D4EA-474F-91E0-EB25DF733A59}"/>
              </a:ext>
            </a:extLst>
          </p:cNvPr>
          <p:cNvSpPr/>
          <p:nvPr/>
        </p:nvSpPr>
        <p:spPr>
          <a:xfrm>
            <a:off x="6606243" y="5367668"/>
            <a:ext cx="4789343" cy="914400"/>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The Samaritan’s response in the previous account was unusual too.</a:t>
            </a:r>
          </a:p>
        </p:txBody>
      </p:sp>
      <p:sp>
        <p:nvSpPr>
          <p:cNvPr id="4" name="Rectangle: Rounded Corners 3">
            <a:extLst>
              <a:ext uri="{FF2B5EF4-FFF2-40B4-BE49-F238E27FC236}">
                <a16:creationId xmlns:a16="http://schemas.microsoft.com/office/drawing/2014/main" id="{AE76ED75-48DB-49A4-BB34-5A15387C7A3E}"/>
              </a:ext>
            </a:extLst>
          </p:cNvPr>
          <p:cNvSpPr/>
          <p:nvPr/>
        </p:nvSpPr>
        <p:spPr>
          <a:xfrm>
            <a:off x="474962" y="3874543"/>
            <a:ext cx="2890684" cy="1514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2000" b="1" dirty="0">
                <a:solidFill>
                  <a:schemeClr val="tx1"/>
                </a:solidFill>
                <a:latin typeface="Segoe UI" panose="020B0502040204020203" pitchFamily="34" charset="0"/>
                <a:cs typeface="Segoe UI" panose="020B0502040204020203" pitchFamily="34" charset="0"/>
              </a:rPr>
              <a:t>What does this tell you about Jesus’ ministry?</a:t>
            </a:r>
          </a:p>
        </p:txBody>
      </p:sp>
    </p:spTree>
    <p:extLst>
      <p:ext uri="{BB962C8B-B14F-4D97-AF65-F5344CB8AC3E}">
        <p14:creationId xmlns:p14="http://schemas.microsoft.com/office/powerpoint/2010/main" val="1800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8</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40</a:t>
            </a:r>
            <a:r>
              <a:rPr lang="en-US" sz="2400" b="1" dirty="0"/>
              <a:t> </a:t>
            </a:r>
            <a:r>
              <a:rPr lang="en-US" sz="2400" dirty="0"/>
              <a:t>But </a:t>
            </a:r>
            <a:r>
              <a:rPr lang="en-US" sz="2400" b="1" dirty="0">
                <a:effectLst>
                  <a:glow rad="228600">
                    <a:schemeClr val="accent1">
                      <a:satMod val="175000"/>
                      <a:alpha val="40000"/>
                    </a:schemeClr>
                  </a:glow>
                </a:effectLst>
              </a:rPr>
              <a:t>Martha was distracted</a:t>
            </a:r>
            <a:r>
              <a:rPr lang="en-US" sz="2400" dirty="0"/>
              <a:t> by her many tasks, and she came up and asked, "Lord, don't you care that my sister has left me to serve alone? So tell her to give me a hand."</a:t>
            </a:r>
            <a:endParaRPr lang="en-US" sz="2400" dirty="0">
              <a:solidFill>
                <a:srgbClr val="FF0000"/>
              </a:solidFill>
            </a:endParaRPr>
          </a:p>
        </p:txBody>
      </p:sp>
      <p:sp>
        <p:nvSpPr>
          <p:cNvPr id="6" name="Rectangle: Rounded Corners 5">
            <a:extLst>
              <a:ext uri="{FF2B5EF4-FFF2-40B4-BE49-F238E27FC236}">
                <a16:creationId xmlns:a16="http://schemas.microsoft.com/office/drawing/2014/main" id="{C11FEB96-B15D-4AD9-B92F-EC840E24CD5D}"/>
              </a:ext>
            </a:extLst>
          </p:cNvPr>
          <p:cNvSpPr/>
          <p:nvPr/>
        </p:nvSpPr>
        <p:spPr>
          <a:xfrm>
            <a:off x="6330186" y="3996732"/>
            <a:ext cx="3535680" cy="1774804"/>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How easy was it for Mary to concentrate on Jesus’ words while slaving away alone preparing the meal?</a:t>
            </a:r>
          </a:p>
        </p:txBody>
      </p:sp>
      <p:sp>
        <p:nvSpPr>
          <p:cNvPr id="7" name="Title 1">
            <a:extLst>
              <a:ext uri="{FF2B5EF4-FFF2-40B4-BE49-F238E27FC236}">
                <a16:creationId xmlns:a16="http://schemas.microsoft.com/office/drawing/2014/main" id="{45C84ABE-E913-431B-9A8A-493255A2D6B2}"/>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32815A45-1634-491C-BBB8-EBE1CC11A63B}"/>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
        <p:nvSpPr>
          <p:cNvPr id="10" name="Rectangle: Rounded Corners 9">
            <a:extLst>
              <a:ext uri="{FF2B5EF4-FFF2-40B4-BE49-F238E27FC236}">
                <a16:creationId xmlns:a16="http://schemas.microsoft.com/office/drawing/2014/main" id="{40F5339B-ED49-4151-A7F1-CF4EB42A8AAD}"/>
              </a:ext>
            </a:extLst>
          </p:cNvPr>
          <p:cNvSpPr/>
          <p:nvPr/>
        </p:nvSpPr>
        <p:spPr>
          <a:xfrm>
            <a:off x="6330186" y="2862236"/>
            <a:ext cx="3535680" cy="844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25000"/>
              </a:lnSpc>
            </a:pPr>
            <a:r>
              <a:rPr lang="en-US" sz="2000" b="1" dirty="0">
                <a:latin typeface="Segoe UI" panose="020B0502040204020203" pitchFamily="34" charset="0"/>
                <a:cs typeface="Segoe UI" panose="020B0502040204020203" pitchFamily="34" charset="0"/>
              </a:rPr>
              <a:t>What had Martha </a:t>
            </a:r>
            <a:br>
              <a:rPr lang="en-US" sz="2000" b="1" dirty="0">
                <a:latin typeface="Segoe UI" panose="020B0502040204020203" pitchFamily="34" charset="0"/>
                <a:cs typeface="Segoe UI" panose="020B0502040204020203" pitchFamily="34" charset="0"/>
              </a:rPr>
            </a:br>
            <a:r>
              <a:rPr lang="en-US" sz="2000" b="1" dirty="0">
                <a:latin typeface="Segoe UI" panose="020B0502040204020203" pitchFamily="34" charset="0"/>
                <a:cs typeface="Segoe UI" panose="020B0502040204020203" pitchFamily="34" charset="0"/>
              </a:rPr>
              <a:t>so distracted?</a:t>
            </a:r>
          </a:p>
        </p:txBody>
      </p:sp>
    </p:spTree>
    <p:extLst>
      <p:ext uri="{BB962C8B-B14F-4D97-AF65-F5344CB8AC3E}">
        <p14:creationId xmlns:p14="http://schemas.microsoft.com/office/powerpoint/2010/main" val="30975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876FC0-80F8-4092-809E-012BB41040A9}"/>
              </a:ext>
            </a:extLst>
          </p:cNvPr>
          <p:cNvSpPr>
            <a:spLocks noGrp="1"/>
          </p:cNvSpPr>
          <p:nvPr>
            <p:ph type="sldNum" sz="quarter" idx="4"/>
          </p:nvPr>
        </p:nvSpPr>
        <p:spPr/>
        <p:txBody>
          <a:bodyPr/>
          <a:lstStyle/>
          <a:p>
            <a:fld id="{B4E14D13-709A-402D-B669-74D511747A6C}" type="slidenum">
              <a:rPr lang="en-US" smtClean="0"/>
              <a:pPr/>
              <a:t>9</a:t>
            </a:fld>
            <a:endParaRPr lang="en-US" dirty="0"/>
          </a:p>
        </p:txBody>
      </p:sp>
      <p:sp>
        <p:nvSpPr>
          <p:cNvPr id="5" name="Content Placeholder 4">
            <a:extLst>
              <a:ext uri="{FF2B5EF4-FFF2-40B4-BE49-F238E27FC236}">
                <a16:creationId xmlns:a16="http://schemas.microsoft.com/office/drawing/2014/main" id="{7602090C-71BB-4F43-A577-3DD707194EEE}"/>
              </a:ext>
            </a:extLst>
          </p:cNvPr>
          <p:cNvSpPr>
            <a:spLocks noGrp="1"/>
          </p:cNvSpPr>
          <p:nvPr>
            <p:ph idx="1"/>
          </p:nvPr>
        </p:nvSpPr>
        <p:spPr>
          <a:xfrm>
            <a:off x="4613651" y="592183"/>
            <a:ext cx="6968750" cy="5867604"/>
          </a:xfrm>
        </p:spPr>
        <p:txBody>
          <a:bodyPr>
            <a:normAutofit/>
          </a:bodyPr>
          <a:lstStyle/>
          <a:p>
            <a:pPr marL="0" indent="342900">
              <a:lnSpc>
                <a:spcPct val="125000"/>
              </a:lnSpc>
              <a:buNone/>
            </a:pPr>
            <a:r>
              <a:rPr lang="en-US" sz="2400" b="1" baseline="30000" dirty="0"/>
              <a:t>40</a:t>
            </a:r>
            <a:r>
              <a:rPr lang="en-US" sz="2400" b="1" dirty="0"/>
              <a:t> </a:t>
            </a:r>
            <a:r>
              <a:rPr lang="en-US" sz="2400" dirty="0"/>
              <a:t>But Martha was distracted by her many tasks, and she came up and asked, "</a:t>
            </a:r>
            <a:r>
              <a:rPr lang="en-US" sz="2400" b="1" dirty="0">
                <a:effectLst>
                  <a:glow rad="228600">
                    <a:schemeClr val="accent1">
                      <a:satMod val="175000"/>
                      <a:alpha val="40000"/>
                    </a:schemeClr>
                  </a:glow>
                </a:effectLst>
              </a:rPr>
              <a:t>Lord, don't you care</a:t>
            </a:r>
            <a:r>
              <a:rPr lang="en-US" sz="2400" dirty="0"/>
              <a:t> that my sister has left me to serve alone? So tell her to give me a hand."</a:t>
            </a:r>
            <a:endParaRPr lang="en-US" sz="2400" dirty="0">
              <a:solidFill>
                <a:srgbClr val="FF0000"/>
              </a:solidFill>
            </a:endParaRPr>
          </a:p>
        </p:txBody>
      </p:sp>
      <p:sp>
        <p:nvSpPr>
          <p:cNvPr id="10" name="Rectangle: Rounded Corners 9">
            <a:extLst>
              <a:ext uri="{FF2B5EF4-FFF2-40B4-BE49-F238E27FC236}">
                <a16:creationId xmlns:a16="http://schemas.microsoft.com/office/drawing/2014/main" id="{8E3FCD35-D3F2-43C6-9CDE-EEB1F0B8031C}"/>
              </a:ext>
            </a:extLst>
          </p:cNvPr>
          <p:cNvSpPr/>
          <p:nvPr/>
        </p:nvSpPr>
        <p:spPr>
          <a:xfrm>
            <a:off x="6330186" y="2705278"/>
            <a:ext cx="3535680" cy="1062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lnSpc>
                <a:spcPct val="150000"/>
              </a:lnSpc>
            </a:pPr>
            <a:r>
              <a:rPr lang="en-US" sz="2000" b="1" dirty="0">
                <a:latin typeface="Segoe UI" panose="020B0502040204020203" pitchFamily="34" charset="0"/>
                <a:cs typeface="Segoe UI" panose="020B0502040204020203" pitchFamily="34" charset="0"/>
              </a:rPr>
              <a:t>How would you describe Martha’s mood?</a:t>
            </a:r>
          </a:p>
        </p:txBody>
      </p:sp>
      <p:sp>
        <p:nvSpPr>
          <p:cNvPr id="12" name="Rectangle: Rounded Corners 11">
            <a:extLst>
              <a:ext uri="{FF2B5EF4-FFF2-40B4-BE49-F238E27FC236}">
                <a16:creationId xmlns:a16="http://schemas.microsoft.com/office/drawing/2014/main" id="{344F5D90-C9F1-42CA-9C2C-923860B442B4}"/>
              </a:ext>
            </a:extLst>
          </p:cNvPr>
          <p:cNvSpPr/>
          <p:nvPr/>
        </p:nvSpPr>
        <p:spPr>
          <a:xfrm>
            <a:off x="6330186" y="4051309"/>
            <a:ext cx="3535680" cy="1062446"/>
          </a:xfrm>
          <a:prstGeom prst="roundRect">
            <a:avLst/>
          </a:prstGeom>
        </p:spPr>
        <p:style>
          <a:lnRef idx="1">
            <a:schemeClr val="accent1"/>
          </a:lnRef>
          <a:fillRef idx="2">
            <a:schemeClr val="accent1"/>
          </a:fillRef>
          <a:effectRef idx="1">
            <a:schemeClr val="accent1"/>
          </a:effectRef>
          <a:fontRef idx="minor">
            <a:schemeClr val="dk1"/>
          </a:fontRef>
        </p:style>
        <p:txBody>
          <a:bodyPr tIns="0" bIns="91440" rtlCol="0" anchor="ctr"/>
          <a:lstStyle/>
          <a:p>
            <a:pPr algn="ctr">
              <a:lnSpc>
                <a:spcPct val="150000"/>
              </a:lnSpc>
            </a:pPr>
            <a:r>
              <a:rPr lang="en-US" sz="2000" b="1" dirty="0">
                <a:latin typeface="Segoe UI" panose="020B0502040204020203" pitchFamily="34" charset="0"/>
                <a:cs typeface="Segoe UI" panose="020B0502040204020203" pitchFamily="34" charset="0"/>
              </a:rPr>
              <a:t>What was Martha so indignant about?</a:t>
            </a:r>
          </a:p>
        </p:txBody>
      </p:sp>
      <p:sp>
        <p:nvSpPr>
          <p:cNvPr id="13" name="Title 1">
            <a:extLst>
              <a:ext uri="{FF2B5EF4-FFF2-40B4-BE49-F238E27FC236}">
                <a16:creationId xmlns:a16="http://schemas.microsoft.com/office/drawing/2014/main" id="{06F857D1-1BC1-405D-8E60-35D9897CE758}"/>
              </a:ext>
            </a:extLst>
          </p:cNvPr>
          <p:cNvSpPr txBox="1">
            <a:spLocks/>
          </p:cNvSpPr>
          <p:nvPr/>
        </p:nvSpPr>
        <p:spPr>
          <a:xfrm>
            <a:off x="193113" y="239255"/>
            <a:ext cx="3656544" cy="2721660"/>
          </a:xfrm>
          <a:prstGeom prst="rect">
            <a:avLst/>
          </a:prstGeom>
        </p:spPr>
        <p:txBody>
          <a:bodyPr vert="horz" lIns="91440" tIns="45720" rIns="91440" bIns="45720" rtlCol="0" anchor="t">
            <a:normAutofit fontScale="92500"/>
          </a:bodyPr>
          <a:lstStyle>
            <a:lvl1pPr algn="l" defTabSz="914400" rtl="0" eaLnBrk="1" latinLnBrk="0" hangingPunct="1">
              <a:lnSpc>
                <a:spcPct val="85000"/>
              </a:lnSpc>
              <a:spcBef>
                <a:spcPct val="0"/>
              </a:spcBef>
              <a:buNone/>
              <a:defRPr sz="4400" kern="1200" spc="-5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marL="0" marR="0" lvl="0" indent="0" algn="l" defTabSz="914400" rtl="0" eaLnBrk="1" fontAlgn="auto" latinLnBrk="0" hangingPunct="1">
              <a:lnSpc>
                <a:spcPct val="125000"/>
              </a:lnSpc>
              <a:spcBef>
                <a:spcPct val="0"/>
              </a:spcBef>
              <a:spcAft>
                <a:spcPts val="0"/>
              </a:spcAft>
              <a:buClrTx/>
              <a:buSzTx/>
              <a:buFontTx/>
              <a:buNone/>
              <a:tabLst>
                <a:tab pos="10747375" algn="r"/>
              </a:tabLst>
              <a:defRPr/>
            </a:pPr>
            <a:r>
              <a:rPr lang="en-US" sz="5400" b="1" cap="small" dirty="0">
                <a:solidFill>
                  <a:srgbClr val="FFFFFF"/>
                </a:solidFill>
                <a:effectLst>
                  <a:glow rad="139700">
                    <a:schemeClr val="accent1">
                      <a:satMod val="175000"/>
                      <a:alpha val="40000"/>
                    </a:schemeClr>
                  </a:glow>
                  <a:innerShdw blurRad="63500" dist="50800" dir="2700000">
                    <a:prstClr val="black">
                      <a:alpha val="50000"/>
                    </a:prstClr>
                  </a:innerShdw>
                </a:effectLst>
                <a:cs typeface="+mj-cs"/>
              </a:rPr>
              <a:t>Proper Perspective</a:t>
            </a:r>
            <a:endParaRPr lang="en-US" sz="5400" b="1" cap="small" dirty="0">
              <a:solidFill>
                <a:schemeClr val="accent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9DCE5A57-2AD5-4527-9271-EAAAFD17F1AF}"/>
              </a:ext>
            </a:extLst>
          </p:cNvPr>
          <p:cNvSpPr txBox="1"/>
          <p:nvPr/>
        </p:nvSpPr>
        <p:spPr>
          <a:xfrm>
            <a:off x="225498" y="2277461"/>
            <a:ext cx="3389612" cy="584775"/>
          </a:xfrm>
          <a:prstGeom prst="rect">
            <a:avLst/>
          </a:prstGeom>
          <a:noFill/>
        </p:spPr>
        <p:txBody>
          <a:bodyPr wrap="square" rtlCol="0">
            <a:spAutoFit/>
          </a:bodyPr>
          <a:lstStyle/>
          <a:p>
            <a:r>
              <a:rPr lang="en-US" sz="3200" b="1" dirty="0">
                <a:solidFill>
                  <a:schemeClr val="bg1"/>
                </a:solidFill>
                <a:effectLst>
                  <a:innerShdw blurRad="63500" dist="50800" dir="2700000">
                    <a:prstClr val="black">
                      <a:alpha val="50000"/>
                    </a:prstClr>
                  </a:innerShdw>
                </a:effectLst>
                <a:latin typeface="Segoe UI Semibold" panose="020B0702040204020203" pitchFamily="34" charset="0"/>
                <a:cs typeface="Segoe UI Semibold" panose="020B0702040204020203" pitchFamily="34" charset="0"/>
              </a:rPr>
              <a:t>Luke 10:38-42</a:t>
            </a:r>
            <a:endParaRPr lang="en-US" sz="320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286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Retrospect">
  <a:themeElements>
    <a:clrScheme name="Custom 1">
      <a:dk1>
        <a:srgbClr val="000000"/>
      </a:dk1>
      <a:lt1>
        <a:srgbClr val="FFFFFF"/>
      </a:lt1>
      <a:dk2>
        <a:srgbClr val="710505"/>
      </a:dk2>
      <a:lt2>
        <a:srgbClr val="F2F2F2"/>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1046</Words>
  <Application>Microsoft Office PowerPoint</Application>
  <PresentationFormat>Widescreen</PresentationFormat>
  <Paragraphs>109</Paragraphs>
  <Slides>16</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Edwardian Script ITC</vt:lpstr>
      <vt:lpstr>Futura-Bold</vt:lpstr>
      <vt:lpstr>Papyrus</vt:lpstr>
      <vt:lpstr>Segoe UI</vt:lpstr>
      <vt:lpstr>Segoe UI Black</vt:lpstr>
      <vt:lpstr>Segoe UI Semibold</vt:lpstr>
      <vt:lpstr>Verdana</vt:lpstr>
      <vt:lpstr>Wingdings</vt:lpstr>
      <vt:lpstr>Retrospect</vt:lpstr>
      <vt:lpstr>PowerPoint Presentation</vt:lpstr>
      <vt:lpstr>PowerPoint Presentation</vt:lpstr>
      <vt:lpstr>Proper 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Deliberate Discipleship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Glover</dc:creator>
  <cp:lastModifiedBy>Eric Glover</cp:lastModifiedBy>
  <cp:revision>1</cp:revision>
  <dcterms:created xsi:type="dcterms:W3CDTF">2019-07-16T11:28:04Z</dcterms:created>
  <dcterms:modified xsi:type="dcterms:W3CDTF">2019-07-20T16:06:34Z</dcterms:modified>
</cp:coreProperties>
</file>