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399" r:id="rId3"/>
    <p:sldId id="388" r:id="rId4"/>
    <p:sldId id="382" r:id="rId5"/>
    <p:sldId id="402" r:id="rId6"/>
    <p:sldId id="405" r:id="rId7"/>
    <p:sldId id="409" r:id="rId8"/>
    <p:sldId id="406" r:id="rId9"/>
    <p:sldId id="407" r:id="rId10"/>
    <p:sldId id="408" r:id="rId11"/>
    <p:sldId id="410" r:id="rId12"/>
    <p:sldId id="398" r:id="rId13"/>
    <p:sldId id="394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6D9F"/>
    <a:srgbClr val="006600"/>
    <a:srgbClr val="710505"/>
    <a:srgbClr val="BD582C"/>
    <a:srgbClr val="E48312"/>
    <a:srgbClr val="008000"/>
    <a:srgbClr val="660066"/>
    <a:srgbClr val="800080"/>
    <a:srgbClr val="FFCC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AE6A8F-A83E-4C81-8643-094468A3AACC}" v="2584" dt="2019-02-16T17:59:45.7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Glover" userId="47c2a8b81aae47a8" providerId="LiveId" clId="{4B918051-4D0D-4028-887D-E2D41D726AC1}"/>
    <pc:docChg chg="custSel delSld modSld">
      <pc:chgData name="Eric Glover" userId="47c2a8b81aae47a8" providerId="LiveId" clId="{4B918051-4D0D-4028-887D-E2D41D726AC1}" dt="2019-02-09T18:47:54.024" v="18" actId="478"/>
      <pc:docMkLst>
        <pc:docMk/>
      </pc:docMkLst>
      <pc:sldChg chg="delSp">
        <pc:chgData name="Eric Glover" userId="47c2a8b81aae47a8" providerId="LiveId" clId="{4B918051-4D0D-4028-887D-E2D41D726AC1}" dt="2019-02-09T18:47:54.024" v="18" actId="478"/>
        <pc:sldMkLst>
          <pc:docMk/>
          <pc:sldMk cId="1218251280" sldId="382"/>
        </pc:sldMkLst>
        <pc:spChg chg="del">
          <ac:chgData name="Eric Glover" userId="47c2a8b81aae47a8" providerId="LiveId" clId="{4B918051-4D0D-4028-887D-E2D41D726AC1}" dt="2019-02-09T18:47:54.024" v="18" actId="478"/>
          <ac:spMkLst>
            <pc:docMk/>
            <pc:sldMk cId="1218251280" sldId="382"/>
            <ac:spMk id="8" creationId="{C30EF0E1-3CB5-41E5-AE64-58787F2C5E53}"/>
          </ac:spMkLst>
        </pc:spChg>
        <pc:picChg chg="del">
          <ac:chgData name="Eric Glover" userId="47c2a8b81aae47a8" providerId="LiveId" clId="{4B918051-4D0D-4028-887D-E2D41D726AC1}" dt="2019-02-09T18:47:52.511" v="17" actId="478"/>
          <ac:picMkLst>
            <pc:docMk/>
            <pc:sldMk cId="1218251280" sldId="382"/>
            <ac:picMk id="1026" creationId="{B8730CB2-03F7-40B9-8470-59E0AF18C7BA}"/>
          </ac:picMkLst>
        </pc:picChg>
      </pc:sldChg>
      <pc:sldChg chg="modSp">
        <pc:chgData name="Eric Glover" userId="47c2a8b81aae47a8" providerId="LiveId" clId="{4B918051-4D0D-4028-887D-E2D41D726AC1}" dt="2019-02-09T18:46:59.960" v="7" actId="6549"/>
        <pc:sldMkLst>
          <pc:docMk/>
          <pc:sldMk cId="2451821307" sldId="388"/>
        </pc:sldMkLst>
        <pc:spChg chg="mod">
          <ac:chgData name="Eric Glover" userId="47c2a8b81aae47a8" providerId="LiveId" clId="{4B918051-4D0D-4028-887D-E2D41D726AC1}" dt="2019-02-09T18:46:59.960" v="7" actId="6549"/>
          <ac:spMkLst>
            <pc:docMk/>
            <pc:sldMk cId="2451821307" sldId="388"/>
            <ac:spMk id="7" creationId="{2E5211BB-94D9-464A-A29E-7EF8F7DFCA40}"/>
          </ac:spMkLst>
        </pc:spChg>
        <pc:spChg chg="mod">
          <ac:chgData name="Eric Glover" userId="47c2a8b81aae47a8" providerId="LiveId" clId="{4B918051-4D0D-4028-887D-E2D41D726AC1}" dt="2019-02-09T18:46:55.040" v="5" actId="6549"/>
          <ac:spMkLst>
            <pc:docMk/>
            <pc:sldMk cId="2451821307" sldId="388"/>
            <ac:spMk id="10" creationId="{CBBD0FEB-39F8-4A5A-A14C-6B754FE0374E}"/>
          </ac:spMkLst>
        </pc:spChg>
      </pc:sldChg>
      <pc:sldChg chg="modSp">
        <pc:chgData name="Eric Glover" userId="47c2a8b81aae47a8" providerId="LiveId" clId="{4B918051-4D0D-4028-887D-E2D41D726AC1}" dt="2019-02-09T18:47:40.928" v="16" actId="6549"/>
        <pc:sldMkLst>
          <pc:docMk/>
          <pc:sldMk cId="1376717808" sldId="394"/>
        </pc:sldMkLst>
        <pc:spChg chg="mod">
          <ac:chgData name="Eric Glover" userId="47c2a8b81aae47a8" providerId="LiveId" clId="{4B918051-4D0D-4028-887D-E2D41D726AC1}" dt="2019-02-09T18:47:40.928" v="16" actId="6549"/>
          <ac:spMkLst>
            <pc:docMk/>
            <pc:sldMk cId="1376717808" sldId="394"/>
            <ac:spMk id="10" creationId="{CBBD0FEB-39F8-4A5A-A14C-6B754FE0374E}"/>
          </ac:spMkLst>
        </pc:spChg>
      </pc:sldChg>
    </pc:docChg>
  </pc:docChgLst>
  <pc:docChgLst>
    <pc:chgData name="Eric Glover" userId="47c2a8b81aae47a8" providerId="LiveId" clId="{CDAE6A8F-A83E-4C81-8643-094468A3AACC}"/>
    <pc:docChg chg="undo redo custSel mod addSld delSld modSld sldOrd modMainMaster modNotesMaster modHandout">
      <pc:chgData name="Eric Glover" userId="47c2a8b81aae47a8" providerId="LiveId" clId="{CDAE6A8F-A83E-4C81-8643-094468A3AACC}" dt="2019-02-16T18:00:27.474" v="7606" actId="2696"/>
      <pc:docMkLst>
        <pc:docMk/>
      </pc:docMkLst>
      <pc:sldChg chg="addSp delSp modSp addAnim delAnim modAnim">
        <pc:chgData name="Eric Glover" userId="47c2a8b81aae47a8" providerId="LiveId" clId="{CDAE6A8F-A83E-4C81-8643-094468A3AACC}" dt="2019-02-16T17:38:58.321" v="7533"/>
        <pc:sldMkLst>
          <pc:docMk/>
          <pc:sldMk cId="1218251280" sldId="382"/>
        </pc:sldMkLst>
        <pc:spChg chg="del">
          <ac:chgData name="Eric Glover" userId="47c2a8b81aae47a8" providerId="LiveId" clId="{CDAE6A8F-A83E-4C81-8643-094468A3AACC}" dt="2019-02-16T13:03:42.812" v="118" actId="478"/>
          <ac:spMkLst>
            <pc:docMk/>
            <pc:sldMk cId="1218251280" sldId="382"/>
            <ac:spMk id="2" creationId="{1F02A193-9CBD-4B20-89EF-96833B02A575}"/>
          </ac:spMkLst>
        </pc:spChg>
        <pc:spChg chg="add mod">
          <ac:chgData name="Eric Glover" userId="47c2a8b81aae47a8" providerId="LiveId" clId="{CDAE6A8F-A83E-4C81-8643-094468A3AACC}" dt="2019-02-16T13:03:47.344" v="120" actId="207"/>
          <ac:spMkLst>
            <pc:docMk/>
            <pc:sldMk cId="1218251280" sldId="382"/>
            <ac:spMk id="3" creationId="{A60E98D1-3957-4267-B99E-2AB9348C2695}"/>
          </ac:spMkLst>
        </pc:spChg>
        <pc:spChg chg="add mod">
          <ac:chgData name="Eric Glover" userId="47c2a8b81aae47a8" providerId="LiveId" clId="{CDAE6A8F-A83E-4C81-8643-094468A3AACC}" dt="2019-02-16T13:25:13.265" v="795" actId="121"/>
          <ac:spMkLst>
            <pc:docMk/>
            <pc:sldMk cId="1218251280" sldId="382"/>
            <ac:spMk id="5" creationId="{CBB29B46-58AE-482E-8203-6169D2E2C597}"/>
          </ac:spMkLst>
        </pc:spChg>
        <pc:spChg chg="add del mod">
          <ac:chgData name="Eric Glover" userId="47c2a8b81aae47a8" providerId="LiveId" clId="{CDAE6A8F-A83E-4C81-8643-094468A3AACC}" dt="2019-02-16T13:16:46.331" v="360" actId="478"/>
          <ac:spMkLst>
            <pc:docMk/>
            <pc:sldMk cId="1218251280" sldId="382"/>
            <ac:spMk id="6" creationId="{4607B24A-A7BA-4FE7-8EDF-724FC53FC49D}"/>
          </ac:spMkLst>
        </pc:spChg>
        <pc:spChg chg="mod topLvl">
          <ac:chgData name="Eric Glover" userId="47c2a8b81aae47a8" providerId="LiveId" clId="{CDAE6A8F-A83E-4C81-8643-094468A3AACC}" dt="2019-02-16T13:32:34.386" v="867" actId="1036"/>
          <ac:spMkLst>
            <pc:docMk/>
            <pc:sldMk cId="1218251280" sldId="382"/>
            <ac:spMk id="8" creationId="{F5F80551-CF0A-44E7-BB82-8376C55F361A}"/>
          </ac:spMkLst>
        </pc:spChg>
        <pc:spChg chg="mod topLvl">
          <ac:chgData name="Eric Glover" userId="47c2a8b81aae47a8" providerId="LiveId" clId="{CDAE6A8F-A83E-4C81-8643-094468A3AACC}" dt="2019-02-16T13:32:34.386" v="867" actId="1036"/>
          <ac:spMkLst>
            <pc:docMk/>
            <pc:sldMk cId="1218251280" sldId="382"/>
            <ac:spMk id="9" creationId="{96354B4D-852F-49FF-83A6-CA6C11059F05}"/>
          </ac:spMkLst>
        </pc:spChg>
        <pc:spChg chg="del mod topLvl">
          <ac:chgData name="Eric Glover" userId="47c2a8b81aae47a8" providerId="LiveId" clId="{CDAE6A8F-A83E-4C81-8643-094468A3AACC}" dt="2019-02-16T13:33:52.922" v="916" actId="478"/>
          <ac:spMkLst>
            <pc:docMk/>
            <pc:sldMk cId="1218251280" sldId="382"/>
            <ac:spMk id="10" creationId="{9BAE9E22-C764-4A8B-9BC9-CD7F3F52B842}"/>
          </ac:spMkLst>
        </pc:spChg>
        <pc:spChg chg="mod topLvl">
          <ac:chgData name="Eric Glover" userId="47c2a8b81aae47a8" providerId="LiveId" clId="{CDAE6A8F-A83E-4C81-8643-094468A3AACC}" dt="2019-02-16T13:32:34.386" v="867" actId="1036"/>
          <ac:spMkLst>
            <pc:docMk/>
            <pc:sldMk cId="1218251280" sldId="382"/>
            <ac:spMk id="11" creationId="{4525554C-0758-4DF1-B5FC-19EA213CE049}"/>
          </ac:spMkLst>
        </pc:spChg>
        <pc:spChg chg="mod topLvl">
          <ac:chgData name="Eric Glover" userId="47c2a8b81aae47a8" providerId="LiveId" clId="{CDAE6A8F-A83E-4C81-8643-094468A3AACC}" dt="2019-02-16T14:49:15.662" v="1720" actId="255"/>
          <ac:spMkLst>
            <pc:docMk/>
            <pc:sldMk cId="1218251280" sldId="382"/>
            <ac:spMk id="12" creationId="{1A7F8027-7823-4595-BCA1-38EE5F683AAB}"/>
          </ac:spMkLst>
        </pc:spChg>
        <pc:spChg chg="del mod topLvl">
          <ac:chgData name="Eric Glover" userId="47c2a8b81aae47a8" providerId="LiveId" clId="{CDAE6A8F-A83E-4C81-8643-094468A3AACC}" dt="2019-02-16T13:33:58.195" v="919" actId="478"/>
          <ac:spMkLst>
            <pc:docMk/>
            <pc:sldMk cId="1218251280" sldId="382"/>
            <ac:spMk id="13" creationId="{D6304524-1622-4A01-8E86-91F322E0C85B}"/>
          </ac:spMkLst>
        </pc:spChg>
        <pc:spChg chg="mod topLvl">
          <ac:chgData name="Eric Glover" userId="47c2a8b81aae47a8" providerId="LiveId" clId="{CDAE6A8F-A83E-4C81-8643-094468A3AACC}" dt="2019-02-16T13:32:34.386" v="867" actId="1036"/>
          <ac:spMkLst>
            <pc:docMk/>
            <pc:sldMk cId="1218251280" sldId="382"/>
            <ac:spMk id="14" creationId="{727DDF63-AFAC-4200-900C-D33472CFBCE3}"/>
          </ac:spMkLst>
        </pc:spChg>
        <pc:spChg chg="mod topLvl">
          <ac:chgData name="Eric Glover" userId="47c2a8b81aae47a8" providerId="LiveId" clId="{CDAE6A8F-A83E-4C81-8643-094468A3AACC}" dt="2019-02-16T15:02:20.854" v="1774" actId="20577"/>
          <ac:spMkLst>
            <pc:docMk/>
            <pc:sldMk cId="1218251280" sldId="382"/>
            <ac:spMk id="15" creationId="{03356520-3DCD-4619-A28C-B4CAA68421F2}"/>
          </ac:spMkLst>
        </pc:spChg>
        <pc:spChg chg="del mod topLvl">
          <ac:chgData name="Eric Glover" userId="47c2a8b81aae47a8" providerId="LiveId" clId="{CDAE6A8F-A83E-4C81-8643-094468A3AACC}" dt="2019-02-16T13:33:59.670" v="920" actId="478"/>
          <ac:spMkLst>
            <pc:docMk/>
            <pc:sldMk cId="1218251280" sldId="382"/>
            <ac:spMk id="16" creationId="{52D7915C-B86E-42B9-8881-3042D031070F}"/>
          </ac:spMkLst>
        </pc:spChg>
        <pc:spChg chg="mod topLvl">
          <ac:chgData name="Eric Glover" userId="47c2a8b81aae47a8" providerId="LiveId" clId="{CDAE6A8F-A83E-4C81-8643-094468A3AACC}" dt="2019-02-16T13:32:34.386" v="867" actId="1036"/>
          <ac:spMkLst>
            <pc:docMk/>
            <pc:sldMk cId="1218251280" sldId="382"/>
            <ac:spMk id="17" creationId="{C3C388AE-2885-4AB9-AE55-C0C5982477B2}"/>
          </ac:spMkLst>
        </pc:spChg>
        <pc:spChg chg="mod topLvl">
          <ac:chgData name="Eric Glover" userId="47c2a8b81aae47a8" providerId="LiveId" clId="{CDAE6A8F-A83E-4C81-8643-094468A3AACC}" dt="2019-02-16T14:49:31.206" v="1734" actId="6549"/>
          <ac:spMkLst>
            <pc:docMk/>
            <pc:sldMk cId="1218251280" sldId="382"/>
            <ac:spMk id="18" creationId="{B08CD443-7954-4536-A663-8527BC075F02}"/>
          </ac:spMkLst>
        </pc:spChg>
        <pc:spChg chg="add mod ord">
          <ac:chgData name="Eric Glover" userId="47c2a8b81aae47a8" providerId="LiveId" clId="{CDAE6A8F-A83E-4C81-8643-094468A3AACC}" dt="2019-02-16T13:32:34.386" v="867" actId="1036"/>
          <ac:spMkLst>
            <pc:docMk/>
            <pc:sldMk cId="1218251280" sldId="382"/>
            <ac:spMk id="19" creationId="{95253F53-F068-41E0-8069-BA4DB45E9C13}"/>
          </ac:spMkLst>
        </pc:spChg>
        <pc:spChg chg="add del mod ord">
          <ac:chgData name="Eric Glover" userId="47c2a8b81aae47a8" providerId="LiveId" clId="{CDAE6A8F-A83E-4C81-8643-094468A3AACC}" dt="2019-02-16T13:33:56.754" v="918" actId="478"/>
          <ac:spMkLst>
            <pc:docMk/>
            <pc:sldMk cId="1218251280" sldId="382"/>
            <ac:spMk id="20" creationId="{920E8327-BF04-4E01-A7B4-032559807AAF}"/>
          </ac:spMkLst>
        </pc:spChg>
        <pc:spChg chg="add mod ord">
          <ac:chgData name="Eric Glover" userId="47c2a8b81aae47a8" providerId="LiveId" clId="{CDAE6A8F-A83E-4C81-8643-094468A3AACC}" dt="2019-02-16T13:32:34.386" v="867" actId="1036"/>
          <ac:spMkLst>
            <pc:docMk/>
            <pc:sldMk cId="1218251280" sldId="382"/>
            <ac:spMk id="21" creationId="{7A0C936B-9020-4917-9E74-4C09A82EE3F4}"/>
          </ac:spMkLst>
        </pc:spChg>
        <pc:spChg chg="add mod">
          <ac:chgData name="Eric Glover" userId="47c2a8b81aae47a8" providerId="LiveId" clId="{CDAE6A8F-A83E-4C81-8643-094468A3AACC}" dt="2019-02-16T13:32:34.386" v="867" actId="1036"/>
          <ac:spMkLst>
            <pc:docMk/>
            <pc:sldMk cId="1218251280" sldId="382"/>
            <ac:spMk id="22" creationId="{EF3F034D-FA5C-40E1-B6CC-DF3C000ADB1E}"/>
          </ac:spMkLst>
        </pc:spChg>
        <pc:spChg chg="add del mod">
          <ac:chgData name="Eric Glover" userId="47c2a8b81aae47a8" providerId="LiveId" clId="{CDAE6A8F-A83E-4C81-8643-094468A3AACC}" dt="2019-02-16T13:25:24.466" v="808" actId="478"/>
          <ac:spMkLst>
            <pc:docMk/>
            <pc:sldMk cId="1218251280" sldId="382"/>
            <ac:spMk id="23" creationId="{B17FBB2F-137C-4274-A421-D10F4E89154E}"/>
          </ac:spMkLst>
        </pc:spChg>
        <pc:spChg chg="add mod">
          <ac:chgData name="Eric Glover" userId="47c2a8b81aae47a8" providerId="LiveId" clId="{CDAE6A8F-A83E-4C81-8643-094468A3AACC}" dt="2019-02-16T13:32:34.386" v="867" actId="1036"/>
          <ac:spMkLst>
            <pc:docMk/>
            <pc:sldMk cId="1218251280" sldId="382"/>
            <ac:spMk id="24" creationId="{890C2787-1348-4060-8F40-FF646D258ACA}"/>
          </ac:spMkLst>
        </pc:spChg>
        <pc:spChg chg="add mod">
          <ac:chgData name="Eric Glover" userId="47c2a8b81aae47a8" providerId="LiveId" clId="{CDAE6A8F-A83E-4C81-8643-094468A3AACC}" dt="2019-02-16T13:33:17.390" v="914" actId="403"/>
          <ac:spMkLst>
            <pc:docMk/>
            <pc:sldMk cId="1218251280" sldId="382"/>
            <ac:spMk id="25" creationId="{9807546A-0FFB-43BF-B3CC-213735752D66}"/>
          </ac:spMkLst>
        </pc:spChg>
        <pc:grpChg chg="del mod">
          <ac:chgData name="Eric Glover" userId="47c2a8b81aae47a8" providerId="LiveId" clId="{CDAE6A8F-A83E-4C81-8643-094468A3AACC}" dt="2019-02-16T13:21:17.903" v="476" actId="165"/>
          <ac:grpSpMkLst>
            <pc:docMk/>
            <pc:sldMk cId="1218251280" sldId="382"/>
            <ac:grpSpMk id="7" creationId="{96EFF668-C0AE-4FB5-8A2F-067A8E5A0A50}"/>
          </ac:grpSpMkLst>
        </pc:grpChg>
        <pc:graphicFrameChg chg="add del mod">
          <ac:chgData name="Eric Glover" userId="47c2a8b81aae47a8" providerId="LiveId" clId="{CDAE6A8F-A83E-4C81-8643-094468A3AACC}" dt="2019-02-16T13:21:08.691" v="475" actId="18245"/>
          <ac:graphicFrameMkLst>
            <pc:docMk/>
            <pc:sldMk cId="1218251280" sldId="382"/>
            <ac:graphicFrameMk id="4" creationId="{C74055D4-35AD-4873-8091-E1795AD7CC91}"/>
          </ac:graphicFrameMkLst>
        </pc:graphicFrameChg>
      </pc:sldChg>
      <pc:sldChg chg="modSp">
        <pc:chgData name="Eric Glover" userId="47c2a8b81aae47a8" providerId="LiveId" clId="{CDAE6A8F-A83E-4C81-8643-094468A3AACC}" dt="2019-02-16T17:52:19.677" v="7601" actId="1035"/>
        <pc:sldMkLst>
          <pc:docMk/>
          <pc:sldMk cId="2451821307" sldId="388"/>
        </pc:sldMkLst>
        <pc:spChg chg="mod">
          <ac:chgData name="Eric Glover" userId="47c2a8b81aae47a8" providerId="LiveId" clId="{CDAE6A8F-A83E-4C81-8643-094468A3AACC}" dt="2019-02-16T17:52:19.677" v="7601" actId="1035"/>
          <ac:spMkLst>
            <pc:docMk/>
            <pc:sldMk cId="2451821307" sldId="388"/>
            <ac:spMk id="6" creationId="{319CFA7D-C322-43A3-A075-7EC12BB4F071}"/>
          </ac:spMkLst>
        </pc:spChg>
        <pc:spChg chg="mod">
          <ac:chgData name="Eric Glover" userId="47c2a8b81aae47a8" providerId="LiveId" clId="{CDAE6A8F-A83E-4C81-8643-094468A3AACC}" dt="2019-02-16T13:04:10.839" v="126" actId="27636"/>
          <ac:spMkLst>
            <pc:docMk/>
            <pc:sldMk cId="2451821307" sldId="388"/>
            <ac:spMk id="7" creationId="{2E5211BB-94D9-464A-A29E-7EF8F7DFCA40}"/>
          </ac:spMkLst>
        </pc:spChg>
        <pc:spChg chg="mod">
          <ac:chgData name="Eric Glover" userId="47c2a8b81aae47a8" providerId="LiveId" clId="{CDAE6A8F-A83E-4C81-8643-094468A3AACC}" dt="2019-02-16T14:58:22.216" v="1762" actId="20577"/>
          <ac:spMkLst>
            <pc:docMk/>
            <pc:sldMk cId="2451821307" sldId="388"/>
            <ac:spMk id="10" creationId="{CBBD0FEB-39F8-4A5A-A14C-6B754FE0374E}"/>
          </ac:spMkLst>
        </pc:spChg>
      </pc:sldChg>
      <pc:sldChg chg="addSp delSp modSp add del delAnim">
        <pc:chgData name="Eric Glover" userId="47c2a8b81aae47a8" providerId="LiveId" clId="{CDAE6A8F-A83E-4C81-8643-094468A3AACC}" dt="2019-02-16T13:43:43.993" v="1011" actId="2696"/>
        <pc:sldMkLst>
          <pc:docMk/>
          <pc:sldMk cId="3407903983" sldId="389"/>
        </pc:sldMkLst>
        <pc:spChg chg="add del mod">
          <ac:chgData name="Eric Glover" userId="47c2a8b81aae47a8" providerId="LiveId" clId="{CDAE6A8F-A83E-4C81-8643-094468A3AACC}" dt="2019-02-16T13:37:11.990" v="925"/>
          <ac:spMkLst>
            <pc:docMk/>
            <pc:sldMk cId="3407903983" sldId="389"/>
            <ac:spMk id="2" creationId="{C4F68A8A-5987-4894-ACAD-013ED8B91DB7}"/>
          </ac:spMkLst>
        </pc:spChg>
        <pc:spChg chg="add del mod">
          <ac:chgData name="Eric Glover" userId="47c2a8b81aae47a8" providerId="LiveId" clId="{CDAE6A8F-A83E-4C81-8643-094468A3AACC}" dt="2019-02-16T13:37:11.990" v="925"/>
          <ac:spMkLst>
            <pc:docMk/>
            <pc:sldMk cId="3407903983" sldId="389"/>
            <ac:spMk id="3" creationId="{C126A2E4-322C-4D8E-A777-7F31C1A6F175}"/>
          </ac:spMkLst>
        </pc:spChg>
        <pc:spChg chg="add del mod">
          <ac:chgData name="Eric Glover" userId="47c2a8b81aae47a8" providerId="LiveId" clId="{CDAE6A8F-A83E-4C81-8643-094468A3AACC}" dt="2019-02-16T13:37:25.407" v="927"/>
          <ac:spMkLst>
            <pc:docMk/>
            <pc:sldMk cId="3407903983" sldId="389"/>
            <ac:spMk id="4" creationId="{FA0E097E-2599-4500-AEB2-EF284F0B5C11}"/>
          </ac:spMkLst>
        </pc:spChg>
        <pc:spChg chg="mod">
          <ac:chgData name="Eric Glover" userId="47c2a8b81aae47a8" providerId="LiveId" clId="{CDAE6A8F-A83E-4C81-8643-094468A3AACC}" dt="2019-02-16T13:02:54.237" v="105" actId="403"/>
          <ac:spMkLst>
            <pc:docMk/>
            <pc:sldMk cId="3407903983" sldId="389"/>
            <ac:spMk id="5" creationId="{BA6CE1F5-0B40-4F19-85A0-95862436572F}"/>
          </ac:spMkLst>
        </pc:spChg>
        <pc:spChg chg="del mod">
          <ac:chgData name="Eric Glover" userId="47c2a8b81aae47a8" providerId="LiveId" clId="{CDAE6A8F-A83E-4C81-8643-094468A3AACC}" dt="2019-02-16T13:07:49.259" v="206" actId="478"/>
          <ac:spMkLst>
            <pc:docMk/>
            <pc:sldMk cId="3407903983" sldId="389"/>
            <ac:spMk id="6" creationId="{97E96D61-313D-4EC2-BC8A-BA537F0718C3}"/>
          </ac:spMkLst>
        </pc:spChg>
        <pc:spChg chg="add del mod">
          <ac:chgData name="Eric Glover" userId="47c2a8b81aae47a8" providerId="LiveId" clId="{CDAE6A8F-A83E-4C81-8643-094468A3AACC}" dt="2019-02-16T13:37:25.407" v="927"/>
          <ac:spMkLst>
            <pc:docMk/>
            <pc:sldMk cId="3407903983" sldId="389"/>
            <ac:spMk id="7" creationId="{077B4E78-6A45-4B1C-9A49-E5258B7DD868}"/>
          </ac:spMkLst>
        </pc:spChg>
        <pc:spChg chg="del">
          <ac:chgData name="Eric Glover" userId="47c2a8b81aae47a8" providerId="LiveId" clId="{CDAE6A8F-A83E-4C81-8643-094468A3AACC}" dt="2019-02-16T13:01:19.891" v="67" actId="478"/>
          <ac:spMkLst>
            <pc:docMk/>
            <pc:sldMk cId="3407903983" sldId="389"/>
            <ac:spMk id="8" creationId="{9F876181-1B20-4C18-BA83-F9B46AA9A18E}"/>
          </ac:spMkLst>
        </pc:spChg>
        <pc:spChg chg="mod">
          <ac:chgData name="Eric Glover" userId="47c2a8b81aae47a8" providerId="LiveId" clId="{CDAE6A8F-A83E-4C81-8643-094468A3AACC}" dt="2019-02-16T13:09:43.750" v="232" actId="207"/>
          <ac:spMkLst>
            <pc:docMk/>
            <pc:sldMk cId="3407903983" sldId="389"/>
            <ac:spMk id="9" creationId="{4E97ACE3-CD0E-4AE1-BA6B-AF4F3D86718D}"/>
          </ac:spMkLst>
        </pc:spChg>
        <pc:spChg chg="mod">
          <ac:chgData name="Eric Glover" userId="47c2a8b81aae47a8" providerId="LiveId" clId="{CDAE6A8F-A83E-4C81-8643-094468A3AACC}" dt="2019-02-16T13:05:24.646" v="130" actId="14100"/>
          <ac:spMkLst>
            <pc:docMk/>
            <pc:sldMk cId="3407903983" sldId="389"/>
            <ac:spMk id="12" creationId="{25343E89-F73D-4894-A1B5-F78F1EB70733}"/>
          </ac:spMkLst>
        </pc:spChg>
        <pc:spChg chg="mod">
          <ac:chgData name="Eric Glover" userId="47c2a8b81aae47a8" providerId="LiveId" clId="{CDAE6A8F-A83E-4C81-8643-094468A3AACC}" dt="2019-02-16T13:02:18.925" v="85" actId="6549"/>
          <ac:spMkLst>
            <pc:docMk/>
            <pc:sldMk cId="3407903983" sldId="389"/>
            <ac:spMk id="13" creationId="{4316E6BA-4230-4F53-AD2F-43373E5083AC}"/>
          </ac:spMkLst>
        </pc:spChg>
        <pc:spChg chg="add del mod">
          <ac:chgData name="Eric Glover" userId="47c2a8b81aae47a8" providerId="LiveId" clId="{CDAE6A8F-A83E-4C81-8643-094468A3AACC}" dt="2019-02-16T13:07:06.564" v="201" actId="478"/>
          <ac:spMkLst>
            <pc:docMk/>
            <pc:sldMk cId="3407903983" sldId="389"/>
            <ac:spMk id="14" creationId="{2D1A8BD7-3443-45A2-92D8-C30703C91FC9}"/>
          </ac:spMkLst>
        </pc:spChg>
        <pc:spChg chg="add mod">
          <ac:chgData name="Eric Glover" userId="47c2a8b81aae47a8" providerId="LiveId" clId="{CDAE6A8F-A83E-4C81-8643-094468A3AACC}" dt="2019-02-16T13:11:06.021" v="242" actId="6549"/>
          <ac:spMkLst>
            <pc:docMk/>
            <pc:sldMk cId="3407903983" sldId="389"/>
            <ac:spMk id="15" creationId="{86C818D2-F5CC-4460-BC86-052ADEEFC5CA}"/>
          </ac:spMkLst>
        </pc:spChg>
        <pc:spChg chg="mod">
          <ac:chgData name="Eric Glover" userId="47c2a8b81aae47a8" providerId="LiveId" clId="{CDAE6A8F-A83E-4C81-8643-094468A3AACC}" dt="2019-02-16T13:05:37.995" v="181" actId="1037"/>
          <ac:spMkLst>
            <pc:docMk/>
            <pc:sldMk cId="3407903983" sldId="389"/>
            <ac:spMk id="16" creationId="{C58D7DCF-646C-4D3C-8A56-892FA4428316}"/>
          </ac:spMkLst>
        </pc:spChg>
        <pc:spChg chg="mod">
          <ac:chgData name="Eric Glover" userId="47c2a8b81aae47a8" providerId="LiveId" clId="{CDAE6A8F-A83E-4C81-8643-094468A3AACC}" dt="2019-02-16T13:06:27.035" v="188" actId="6549"/>
          <ac:spMkLst>
            <pc:docMk/>
            <pc:sldMk cId="3407903983" sldId="389"/>
            <ac:spMk id="19" creationId="{7A13BD5F-ECB5-4D31-A641-9D6310695431}"/>
          </ac:spMkLst>
        </pc:spChg>
        <pc:grpChg chg="mod">
          <ac:chgData name="Eric Glover" userId="47c2a8b81aae47a8" providerId="LiveId" clId="{CDAE6A8F-A83E-4C81-8643-094468A3AACC}" dt="2019-02-16T13:06:36.043" v="189" actId="14100"/>
          <ac:grpSpMkLst>
            <pc:docMk/>
            <pc:sldMk cId="3407903983" sldId="389"/>
            <ac:grpSpMk id="17" creationId="{2740529F-34FA-40C9-B5A7-71532D8CF1BA}"/>
          </ac:grpSpMkLst>
        </pc:grpChg>
        <pc:picChg chg="mod">
          <ac:chgData name="Eric Glover" userId="47c2a8b81aae47a8" providerId="LiveId" clId="{CDAE6A8F-A83E-4C81-8643-094468A3AACC}" dt="2019-02-16T13:06:48.106" v="200" actId="1037"/>
          <ac:picMkLst>
            <pc:docMk/>
            <pc:sldMk cId="3407903983" sldId="389"/>
            <ac:picMk id="18" creationId="{8C037367-770A-4FCF-9BFD-084E180FDE4C}"/>
          </ac:picMkLst>
        </pc:picChg>
      </pc:sldChg>
      <pc:sldChg chg="del">
        <pc:chgData name="Eric Glover" userId="47c2a8b81aae47a8" providerId="LiveId" clId="{CDAE6A8F-A83E-4C81-8643-094468A3AACC}" dt="2019-02-16T12:52:12.352" v="1" actId="2696"/>
        <pc:sldMkLst>
          <pc:docMk/>
          <pc:sldMk cId="4244481596" sldId="393"/>
        </pc:sldMkLst>
      </pc:sldChg>
      <pc:sldChg chg="addSp delSp modSp">
        <pc:chgData name="Eric Glover" userId="47c2a8b81aae47a8" providerId="LiveId" clId="{CDAE6A8F-A83E-4C81-8643-094468A3AACC}" dt="2019-02-16T17:46:09.828" v="7584" actId="1036"/>
        <pc:sldMkLst>
          <pc:docMk/>
          <pc:sldMk cId="1376717808" sldId="394"/>
        </pc:sldMkLst>
        <pc:spChg chg="del">
          <ac:chgData name="Eric Glover" userId="47c2a8b81aae47a8" providerId="LiveId" clId="{CDAE6A8F-A83E-4C81-8643-094468A3AACC}" dt="2019-02-16T13:03:28.979" v="115" actId="478"/>
          <ac:spMkLst>
            <pc:docMk/>
            <pc:sldMk cId="1376717808" sldId="394"/>
            <ac:spMk id="4" creationId="{34C5CA31-7BDF-496E-800E-4089943213D2}"/>
          </ac:spMkLst>
        </pc:spChg>
        <pc:spChg chg="mod">
          <ac:chgData name="Eric Glover" userId="47c2a8b81aae47a8" providerId="LiveId" clId="{CDAE6A8F-A83E-4C81-8643-094468A3AACC}" dt="2019-02-16T17:46:09.828" v="7584" actId="1036"/>
          <ac:spMkLst>
            <pc:docMk/>
            <pc:sldMk cId="1376717808" sldId="394"/>
            <ac:spMk id="6" creationId="{319CFA7D-C322-43A3-A075-7EC12BB4F071}"/>
          </ac:spMkLst>
        </pc:spChg>
        <pc:spChg chg="add mod">
          <ac:chgData name="Eric Glover" userId="47c2a8b81aae47a8" providerId="LiveId" clId="{CDAE6A8F-A83E-4C81-8643-094468A3AACC}" dt="2019-02-16T13:03:31.600" v="117" actId="207"/>
          <ac:spMkLst>
            <pc:docMk/>
            <pc:sldMk cId="1376717808" sldId="394"/>
            <ac:spMk id="12" creationId="{7D5C0A81-9CFA-4586-A0D9-397CB06B503D}"/>
          </ac:spMkLst>
        </pc:spChg>
      </pc:sldChg>
      <pc:sldChg chg="addSp delSp modSp add mod setBg modAnim">
        <pc:chgData name="Eric Glover" userId="47c2a8b81aae47a8" providerId="LiveId" clId="{CDAE6A8F-A83E-4C81-8643-094468A3AACC}" dt="2019-02-16T17:51:37.349" v="7596" actId="20577"/>
        <pc:sldMkLst>
          <pc:docMk/>
          <pc:sldMk cId="3455512101" sldId="398"/>
        </pc:sldMkLst>
        <pc:spChg chg="mod">
          <ac:chgData name="Eric Glover" userId="47c2a8b81aae47a8" providerId="LiveId" clId="{CDAE6A8F-A83E-4C81-8643-094468A3AACC}" dt="2019-02-16T17:26:35.561" v="7276" actId="14100"/>
          <ac:spMkLst>
            <pc:docMk/>
            <pc:sldMk cId="3455512101" sldId="398"/>
            <ac:spMk id="2" creationId="{A78015D6-9969-4E45-8761-337B0BC5E715}"/>
          </ac:spMkLst>
        </pc:spChg>
        <pc:spChg chg="add mod ord">
          <ac:chgData name="Eric Glover" userId="47c2a8b81aae47a8" providerId="LiveId" clId="{CDAE6A8F-A83E-4C81-8643-094468A3AACC}" dt="2019-02-16T17:51:37.349" v="7596" actId="20577"/>
          <ac:spMkLst>
            <pc:docMk/>
            <pc:sldMk cId="3455512101" sldId="398"/>
            <ac:spMk id="3" creationId="{73BE8CC8-D0C8-44B7-A926-BFA432FD8CA6}"/>
          </ac:spMkLst>
        </pc:spChg>
        <pc:spChg chg="del">
          <ac:chgData name="Eric Glover" userId="47c2a8b81aae47a8" providerId="LiveId" clId="{CDAE6A8F-A83E-4C81-8643-094468A3AACC}" dt="2019-02-16T15:37:37.851" v="2714" actId="478"/>
          <ac:spMkLst>
            <pc:docMk/>
            <pc:sldMk cId="3455512101" sldId="398"/>
            <ac:spMk id="4" creationId="{2FDC3025-2151-4087-BB8F-648D515ACBD3}"/>
          </ac:spMkLst>
        </pc:spChg>
        <pc:spChg chg="del">
          <ac:chgData name="Eric Glover" userId="47c2a8b81aae47a8" providerId="LiveId" clId="{CDAE6A8F-A83E-4C81-8643-094468A3AACC}" dt="2019-02-16T13:03:20.901" v="112" actId="478"/>
          <ac:spMkLst>
            <pc:docMk/>
            <pc:sldMk cId="3455512101" sldId="398"/>
            <ac:spMk id="6" creationId="{E7E39024-58D0-4209-815E-5E24C8D22848}"/>
          </ac:spMkLst>
        </pc:spChg>
        <pc:spChg chg="add mod ord">
          <ac:chgData name="Eric Glover" userId="47c2a8b81aae47a8" providerId="LiveId" clId="{CDAE6A8F-A83E-4C81-8643-094468A3AACC}" dt="2019-02-16T17:20:01.515" v="7029" actId="26606"/>
          <ac:spMkLst>
            <pc:docMk/>
            <pc:sldMk cId="3455512101" sldId="398"/>
            <ac:spMk id="7" creationId="{E81AA2A3-24B8-40AC-BAAD-31AE5F6D8BB5}"/>
          </ac:spMkLst>
        </pc:spChg>
        <pc:spChg chg="add del">
          <ac:chgData name="Eric Glover" userId="47c2a8b81aae47a8" providerId="LiveId" clId="{CDAE6A8F-A83E-4C81-8643-094468A3AACC}" dt="2019-02-16T17:20:01.504" v="7028" actId="26606"/>
          <ac:spMkLst>
            <pc:docMk/>
            <pc:sldMk cId="3455512101" sldId="398"/>
            <ac:spMk id="14" creationId="{C33BF9DD-8A45-4EEE-B231-0A14D322E5F9}"/>
          </ac:spMkLst>
        </pc:spChg>
        <pc:spChg chg="add del">
          <ac:chgData name="Eric Glover" userId="47c2a8b81aae47a8" providerId="LiveId" clId="{CDAE6A8F-A83E-4C81-8643-094468A3AACC}" dt="2019-02-16T17:20:01.504" v="7028" actId="26606"/>
          <ac:spMkLst>
            <pc:docMk/>
            <pc:sldMk cId="3455512101" sldId="398"/>
            <ac:spMk id="18" creationId="{D5FBCAC9-BD8B-4F3B-AD74-EF37D4211349}"/>
          </ac:spMkLst>
        </pc:spChg>
        <pc:spChg chg="add del">
          <ac:chgData name="Eric Glover" userId="47c2a8b81aae47a8" providerId="LiveId" clId="{CDAE6A8F-A83E-4C81-8643-094468A3AACC}" dt="2019-02-16T17:20:01.504" v="7028" actId="26606"/>
          <ac:spMkLst>
            <pc:docMk/>
            <pc:sldMk cId="3455512101" sldId="398"/>
            <ac:spMk id="20" creationId="{9556C5A8-AD7E-4CE7-87BE-9EA3B5E1786F}"/>
          </ac:spMkLst>
        </pc:spChg>
        <pc:spChg chg="add del">
          <ac:chgData name="Eric Glover" userId="47c2a8b81aae47a8" providerId="LiveId" clId="{CDAE6A8F-A83E-4C81-8643-094468A3AACC}" dt="2019-02-16T17:20:25.540" v="7041" actId="26606"/>
          <ac:spMkLst>
            <pc:docMk/>
            <pc:sldMk cId="3455512101" sldId="398"/>
            <ac:spMk id="22" creationId="{3DE3B93A-6105-4E0D-ABE7-1711117A80FC}"/>
          </ac:spMkLst>
        </pc:spChg>
        <pc:spChg chg="add del">
          <ac:chgData name="Eric Glover" userId="47c2a8b81aae47a8" providerId="LiveId" clId="{CDAE6A8F-A83E-4C81-8643-094468A3AACC}" dt="2019-02-16T17:20:25.540" v="7041" actId="26606"/>
          <ac:spMkLst>
            <pc:docMk/>
            <pc:sldMk cId="3455512101" sldId="398"/>
            <ac:spMk id="23" creationId="{1924D57B-FEC9-4779-B514-732685B876E8}"/>
          </ac:spMkLst>
        </pc:spChg>
        <pc:spChg chg="add del">
          <ac:chgData name="Eric Glover" userId="47c2a8b81aae47a8" providerId="LiveId" clId="{CDAE6A8F-A83E-4C81-8643-094468A3AACC}" dt="2019-02-16T17:20:25.540" v="7041" actId="26606"/>
          <ac:spMkLst>
            <pc:docMk/>
            <pc:sldMk cId="3455512101" sldId="398"/>
            <ac:spMk id="24" creationId="{55EFD2BD-6E0E-4450-A3FF-5D1EA322A38B}"/>
          </ac:spMkLst>
        </pc:spChg>
        <pc:spChg chg="add del">
          <ac:chgData name="Eric Glover" userId="47c2a8b81aae47a8" providerId="LiveId" clId="{CDAE6A8F-A83E-4C81-8643-094468A3AACC}" dt="2019-02-16T17:20:19.013" v="7032" actId="26606"/>
          <ac:spMkLst>
            <pc:docMk/>
            <pc:sldMk cId="3455512101" sldId="398"/>
            <ac:spMk id="29" creationId="{C33BF9DD-8A45-4EEE-B231-0A14D322E5F9}"/>
          </ac:spMkLst>
        </pc:spChg>
        <pc:spChg chg="add del">
          <ac:chgData name="Eric Glover" userId="47c2a8b81aae47a8" providerId="LiveId" clId="{CDAE6A8F-A83E-4C81-8643-094468A3AACC}" dt="2019-02-16T17:20:19.013" v="7032" actId="26606"/>
          <ac:spMkLst>
            <pc:docMk/>
            <pc:sldMk cId="3455512101" sldId="398"/>
            <ac:spMk id="33" creationId="{D5FBCAC9-BD8B-4F3B-AD74-EF37D4211349}"/>
          </ac:spMkLst>
        </pc:spChg>
        <pc:spChg chg="add del">
          <ac:chgData name="Eric Glover" userId="47c2a8b81aae47a8" providerId="LiveId" clId="{CDAE6A8F-A83E-4C81-8643-094468A3AACC}" dt="2019-02-16T17:20:19.013" v="7032" actId="26606"/>
          <ac:spMkLst>
            <pc:docMk/>
            <pc:sldMk cId="3455512101" sldId="398"/>
            <ac:spMk id="35" creationId="{9556C5A8-AD7E-4CE7-87BE-9EA3B5E1786F}"/>
          </ac:spMkLst>
        </pc:spChg>
        <pc:spChg chg="add del">
          <ac:chgData name="Eric Glover" userId="47c2a8b81aae47a8" providerId="LiveId" clId="{CDAE6A8F-A83E-4C81-8643-094468A3AACC}" dt="2019-02-16T17:20:20.716" v="7034" actId="26606"/>
          <ac:spMkLst>
            <pc:docMk/>
            <pc:sldMk cId="3455512101" sldId="398"/>
            <ac:spMk id="37" creationId="{52ABB703-2B0E-4C3B-B4A2-F3973548E561}"/>
          </ac:spMkLst>
        </pc:spChg>
        <pc:spChg chg="add del">
          <ac:chgData name="Eric Glover" userId="47c2a8b81aae47a8" providerId="LiveId" clId="{CDAE6A8F-A83E-4C81-8643-094468A3AACC}" dt="2019-02-16T17:20:20.716" v="7034" actId="26606"/>
          <ac:spMkLst>
            <pc:docMk/>
            <pc:sldMk cId="3455512101" sldId="398"/>
            <ac:spMk id="39" creationId="{E95DA498-D9A2-4DA9-B9DA-B3776E08CF7E}"/>
          </ac:spMkLst>
        </pc:spChg>
        <pc:spChg chg="add del">
          <ac:chgData name="Eric Glover" userId="47c2a8b81aae47a8" providerId="LiveId" clId="{CDAE6A8F-A83E-4C81-8643-094468A3AACC}" dt="2019-02-16T17:20:20.716" v="7034" actId="26606"/>
          <ac:spMkLst>
            <pc:docMk/>
            <pc:sldMk cId="3455512101" sldId="398"/>
            <ac:spMk id="40" creationId="{82A73093-4B9D-420D-B17E-52293703A1D4}"/>
          </ac:spMkLst>
        </pc:spChg>
        <pc:spChg chg="add del">
          <ac:chgData name="Eric Glover" userId="47c2a8b81aae47a8" providerId="LiveId" clId="{CDAE6A8F-A83E-4C81-8643-094468A3AACC}" dt="2019-02-16T17:20:23.420" v="7036" actId="26606"/>
          <ac:spMkLst>
            <pc:docMk/>
            <pc:sldMk cId="3455512101" sldId="398"/>
            <ac:spMk id="42" creationId="{C33BF9DD-8A45-4EEE-B231-0A14D322E5F9}"/>
          </ac:spMkLst>
        </pc:spChg>
        <pc:spChg chg="add del">
          <ac:chgData name="Eric Glover" userId="47c2a8b81aae47a8" providerId="LiveId" clId="{CDAE6A8F-A83E-4C81-8643-094468A3AACC}" dt="2019-02-16T17:20:23.420" v="7036" actId="26606"/>
          <ac:spMkLst>
            <pc:docMk/>
            <pc:sldMk cId="3455512101" sldId="398"/>
            <ac:spMk id="44" creationId="{D5FBCAC9-BD8B-4F3B-AD74-EF37D4211349}"/>
          </ac:spMkLst>
        </pc:spChg>
        <pc:spChg chg="add del">
          <ac:chgData name="Eric Glover" userId="47c2a8b81aae47a8" providerId="LiveId" clId="{CDAE6A8F-A83E-4C81-8643-094468A3AACC}" dt="2019-02-16T17:20:23.420" v="7036" actId="26606"/>
          <ac:spMkLst>
            <pc:docMk/>
            <pc:sldMk cId="3455512101" sldId="398"/>
            <ac:spMk id="45" creationId="{9556C5A8-AD7E-4CE7-87BE-9EA3B5E1786F}"/>
          </ac:spMkLst>
        </pc:spChg>
        <pc:spChg chg="add del">
          <ac:chgData name="Eric Glover" userId="47c2a8b81aae47a8" providerId="LiveId" clId="{CDAE6A8F-A83E-4C81-8643-094468A3AACC}" dt="2019-02-16T17:20:24.473" v="7038" actId="26606"/>
          <ac:spMkLst>
            <pc:docMk/>
            <pc:sldMk cId="3455512101" sldId="398"/>
            <ac:spMk id="47" creationId="{3DE3B93A-6105-4E0D-ABE7-1711117A80FC}"/>
          </ac:spMkLst>
        </pc:spChg>
        <pc:spChg chg="add del">
          <ac:chgData name="Eric Glover" userId="47c2a8b81aae47a8" providerId="LiveId" clId="{CDAE6A8F-A83E-4C81-8643-094468A3AACC}" dt="2019-02-16T17:20:24.473" v="7038" actId="26606"/>
          <ac:spMkLst>
            <pc:docMk/>
            <pc:sldMk cId="3455512101" sldId="398"/>
            <ac:spMk id="48" creationId="{1924D57B-FEC9-4779-B514-732685B876E8}"/>
          </ac:spMkLst>
        </pc:spChg>
        <pc:spChg chg="add del">
          <ac:chgData name="Eric Glover" userId="47c2a8b81aae47a8" providerId="LiveId" clId="{CDAE6A8F-A83E-4C81-8643-094468A3AACC}" dt="2019-02-16T17:20:24.473" v="7038" actId="26606"/>
          <ac:spMkLst>
            <pc:docMk/>
            <pc:sldMk cId="3455512101" sldId="398"/>
            <ac:spMk id="49" creationId="{55EFD2BD-6E0E-4450-A3FF-5D1EA322A38B}"/>
          </ac:spMkLst>
        </pc:spChg>
        <pc:spChg chg="add">
          <ac:chgData name="Eric Glover" userId="47c2a8b81aae47a8" providerId="LiveId" clId="{CDAE6A8F-A83E-4C81-8643-094468A3AACC}" dt="2019-02-16T17:29:14.615" v="7289"/>
          <ac:spMkLst>
            <pc:docMk/>
            <pc:sldMk cId="3455512101" sldId="398"/>
            <ac:spMk id="50" creationId="{FD8E827A-127B-404D-BE5F-3FF5A0A8F214}"/>
          </ac:spMkLst>
        </pc:spChg>
        <pc:spChg chg="add del">
          <ac:chgData name="Eric Glover" userId="47c2a8b81aae47a8" providerId="LiveId" clId="{CDAE6A8F-A83E-4C81-8643-094468A3AACC}" dt="2019-02-16T17:20:25.528" v="7040" actId="26606"/>
          <ac:spMkLst>
            <pc:docMk/>
            <pc:sldMk cId="3455512101" sldId="398"/>
            <ac:spMk id="51" creationId="{52ABB703-2B0E-4C3B-B4A2-F3973548E561}"/>
          </ac:spMkLst>
        </pc:spChg>
        <pc:spChg chg="add del">
          <ac:chgData name="Eric Glover" userId="47c2a8b81aae47a8" providerId="LiveId" clId="{CDAE6A8F-A83E-4C81-8643-094468A3AACC}" dt="2019-02-16T17:20:25.528" v="7040" actId="26606"/>
          <ac:spMkLst>
            <pc:docMk/>
            <pc:sldMk cId="3455512101" sldId="398"/>
            <ac:spMk id="53" creationId="{E95DA498-D9A2-4DA9-B9DA-B3776E08CF7E}"/>
          </ac:spMkLst>
        </pc:spChg>
        <pc:spChg chg="add del">
          <ac:chgData name="Eric Glover" userId="47c2a8b81aae47a8" providerId="LiveId" clId="{CDAE6A8F-A83E-4C81-8643-094468A3AACC}" dt="2019-02-16T17:20:25.528" v="7040" actId="26606"/>
          <ac:spMkLst>
            <pc:docMk/>
            <pc:sldMk cId="3455512101" sldId="398"/>
            <ac:spMk id="54" creationId="{82A73093-4B9D-420D-B17E-52293703A1D4}"/>
          </ac:spMkLst>
        </pc:spChg>
        <pc:spChg chg="add">
          <ac:chgData name="Eric Glover" userId="47c2a8b81aae47a8" providerId="LiveId" clId="{CDAE6A8F-A83E-4C81-8643-094468A3AACC}" dt="2019-02-16T17:20:25.540" v="7041" actId="26606"/>
          <ac:spMkLst>
            <pc:docMk/>
            <pc:sldMk cId="3455512101" sldId="398"/>
            <ac:spMk id="56" creationId="{C33BF9DD-8A45-4EEE-B231-0A14D322E5F9}"/>
          </ac:spMkLst>
        </pc:spChg>
        <pc:spChg chg="add">
          <ac:chgData name="Eric Glover" userId="47c2a8b81aae47a8" providerId="LiveId" clId="{CDAE6A8F-A83E-4C81-8643-094468A3AACC}" dt="2019-02-16T17:20:25.540" v="7041" actId="26606"/>
          <ac:spMkLst>
            <pc:docMk/>
            <pc:sldMk cId="3455512101" sldId="398"/>
            <ac:spMk id="58" creationId="{D5FBCAC9-BD8B-4F3B-AD74-EF37D4211349}"/>
          </ac:spMkLst>
        </pc:spChg>
        <pc:spChg chg="add">
          <ac:chgData name="Eric Glover" userId="47c2a8b81aae47a8" providerId="LiveId" clId="{CDAE6A8F-A83E-4C81-8643-094468A3AACC}" dt="2019-02-16T17:20:25.540" v="7041" actId="26606"/>
          <ac:spMkLst>
            <pc:docMk/>
            <pc:sldMk cId="3455512101" sldId="398"/>
            <ac:spMk id="59" creationId="{9556C5A8-AD7E-4CE7-87BE-9EA3B5E1786F}"/>
          </ac:spMkLst>
        </pc:spChg>
        <pc:graphicFrameChg chg="del">
          <ac:chgData name="Eric Glover" userId="47c2a8b81aae47a8" providerId="LiveId" clId="{CDAE6A8F-A83E-4C81-8643-094468A3AACC}" dt="2019-02-16T15:37:22.112" v="2707" actId="478"/>
          <ac:graphicFrameMkLst>
            <pc:docMk/>
            <pc:sldMk cId="3455512101" sldId="398"/>
            <ac:graphicFrameMk id="5" creationId="{202A45E4-601D-4763-8523-C12836305002}"/>
          </ac:graphicFrameMkLst>
        </pc:graphicFrameChg>
        <pc:picChg chg="add mod">
          <ac:chgData name="Eric Glover" userId="47c2a8b81aae47a8" providerId="LiveId" clId="{CDAE6A8F-A83E-4C81-8643-094468A3AACC}" dt="2019-02-16T17:26:17.855" v="7275" actId="1037"/>
          <ac:picMkLst>
            <pc:docMk/>
            <pc:sldMk cId="3455512101" sldId="398"/>
            <ac:picMk id="9" creationId="{DD525CDD-F53C-4963-846E-FA8FCC2A83F8}"/>
          </ac:picMkLst>
        </pc:picChg>
        <pc:picChg chg="add">
          <ac:chgData name="Eric Glover" userId="47c2a8b81aae47a8" providerId="LiveId" clId="{CDAE6A8F-A83E-4C81-8643-094468A3AACC}" dt="2019-02-16T17:29:14.615" v="7289"/>
          <ac:picMkLst>
            <pc:docMk/>
            <pc:sldMk cId="3455512101" sldId="398"/>
            <ac:picMk id="46" creationId="{894F75B4-BF20-4821-8C2D-0906FE68AE9B}"/>
          </ac:picMkLst>
        </pc:picChg>
        <pc:cxnChg chg="add mod">
          <ac:chgData name="Eric Glover" userId="47c2a8b81aae47a8" providerId="LiveId" clId="{CDAE6A8F-A83E-4C81-8643-094468A3AACC}" dt="2019-02-16T17:26:54.232" v="7281" actId="14100"/>
          <ac:cxnSpMkLst>
            <pc:docMk/>
            <pc:sldMk cId="3455512101" sldId="398"/>
            <ac:cxnSpMk id="11" creationId="{E9873410-5070-43F4-B79B-9D14D2502D63}"/>
          </ac:cxnSpMkLst>
        </pc:cxnChg>
        <pc:cxnChg chg="add del">
          <ac:chgData name="Eric Glover" userId="47c2a8b81aae47a8" providerId="LiveId" clId="{CDAE6A8F-A83E-4C81-8643-094468A3AACC}" dt="2019-02-16T17:20:01.504" v="7028" actId="26606"/>
          <ac:cxnSpMkLst>
            <pc:docMk/>
            <pc:sldMk cId="3455512101" sldId="398"/>
            <ac:cxnSpMk id="16" creationId="{9020DCC9-F851-4562-BB20-1AB3C51BFD08}"/>
          </ac:cxnSpMkLst>
        </pc:cxnChg>
        <pc:cxnChg chg="add del">
          <ac:chgData name="Eric Glover" userId="47c2a8b81aae47a8" providerId="LiveId" clId="{CDAE6A8F-A83E-4C81-8643-094468A3AACC}" dt="2019-02-16T17:20:19.013" v="7032" actId="26606"/>
          <ac:cxnSpMkLst>
            <pc:docMk/>
            <pc:sldMk cId="3455512101" sldId="398"/>
            <ac:cxnSpMk id="31" creationId="{9020DCC9-F851-4562-BB20-1AB3C51BFD08}"/>
          </ac:cxnSpMkLst>
        </pc:cxnChg>
        <pc:cxnChg chg="add del">
          <ac:chgData name="Eric Glover" userId="47c2a8b81aae47a8" providerId="LiveId" clId="{CDAE6A8F-A83E-4C81-8643-094468A3AACC}" dt="2019-02-16T17:20:20.716" v="7034" actId="26606"/>
          <ac:cxnSpMkLst>
            <pc:docMk/>
            <pc:sldMk cId="3455512101" sldId="398"/>
            <ac:cxnSpMk id="38" creationId="{9C21570E-E159-49A6-9891-FA397B7A92D3}"/>
          </ac:cxnSpMkLst>
        </pc:cxnChg>
        <pc:cxnChg chg="add del">
          <ac:chgData name="Eric Glover" userId="47c2a8b81aae47a8" providerId="LiveId" clId="{CDAE6A8F-A83E-4C81-8643-094468A3AACC}" dt="2019-02-16T17:20:23.420" v="7036" actId="26606"/>
          <ac:cxnSpMkLst>
            <pc:docMk/>
            <pc:sldMk cId="3455512101" sldId="398"/>
            <ac:cxnSpMk id="43" creationId="{9020DCC9-F851-4562-BB20-1AB3C51BFD08}"/>
          </ac:cxnSpMkLst>
        </pc:cxnChg>
        <pc:cxnChg chg="add del">
          <ac:chgData name="Eric Glover" userId="47c2a8b81aae47a8" providerId="LiveId" clId="{CDAE6A8F-A83E-4C81-8643-094468A3AACC}" dt="2019-02-16T17:20:25.528" v="7040" actId="26606"/>
          <ac:cxnSpMkLst>
            <pc:docMk/>
            <pc:sldMk cId="3455512101" sldId="398"/>
            <ac:cxnSpMk id="52" creationId="{9C21570E-E159-49A6-9891-FA397B7A92D3}"/>
          </ac:cxnSpMkLst>
        </pc:cxnChg>
        <pc:cxnChg chg="add del mod">
          <ac:chgData name="Eric Glover" userId="47c2a8b81aae47a8" providerId="LiveId" clId="{CDAE6A8F-A83E-4C81-8643-094468A3AACC}" dt="2019-02-16T17:21:44.966" v="7118" actId="478"/>
          <ac:cxnSpMkLst>
            <pc:docMk/>
            <pc:sldMk cId="3455512101" sldId="398"/>
            <ac:cxnSpMk id="57" creationId="{9020DCC9-F851-4562-BB20-1AB3C51BFD08}"/>
          </ac:cxnSpMkLst>
        </pc:cxnChg>
      </pc:sldChg>
      <pc:sldChg chg="addSp delSp modSp add ord setBg">
        <pc:chgData name="Eric Glover" userId="47c2a8b81aae47a8" providerId="LiveId" clId="{CDAE6A8F-A83E-4C81-8643-094468A3AACC}" dt="2019-02-16T17:37:22.265" v="7530" actId="931"/>
        <pc:sldMkLst>
          <pc:docMk/>
          <pc:sldMk cId="3183492466" sldId="399"/>
        </pc:sldMkLst>
        <pc:spChg chg="add del mod">
          <ac:chgData name="Eric Glover" userId="47c2a8b81aae47a8" providerId="LiveId" clId="{CDAE6A8F-A83E-4C81-8643-094468A3AACC}" dt="2019-02-16T14:15:54.098" v="1172"/>
          <ac:spMkLst>
            <pc:docMk/>
            <pc:sldMk cId="3183492466" sldId="399"/>
            <ac:spMk id="2" creationId="{D7E20A06-7083-4423-899B-3A60E06BF5BC}"/>
          </ac:spMkLst>
        </pc:spChg>
        <pc:spChg chg="add mod">
          <ac:chgData name="Eric Glover" userId="47c2a8b81aae47a8" providerId="LiveId" clId="{CDAE6A8F-A83E-4C81-8643-094468A3AACC}" dt="2019-02-16T13:03:14.694" v="111" actId="207"/>
          <ac:spMkLst>
            <pc:docMk/>
            <pc:sldMk cId="3183492466" sldId="399"/>
            <ac:spMk id="3" creationId="{D606C5B4-CFBB-4FDA-8327-353A91F3E114}"/>
          </ac:spMkLst>
        </pc:spChg>
        <pc:spChg chg="add del">
          <ac:chgData name="Eric Glover" userId="47c2a8b81aae47a8" providerId="LiveId" clId="{CDAE6A8F-A83E-4C81-8643-094468A3AACC}" dt="2019-02-16T14:12:52.762" v="1171"/>
          <ac:spMkLst>
            <pc:docMk/>
            <pc:sldMk cId="3183492466" sldId="399"/>
            <ac:spMk id="4" creationId="{CB8CF2E8-C250-4F68-AAB9-699C0E842A2D}"/>
          </ac:spMkLst>
        </pc:spChg>
        <pc:spChg chg="add del mod">
          <ac:chgData name="Eric Glover" userId="47c2a8b81aae47a8" providerId="LiveId" clId="{CDAE6A8F-A83E-4C81-8643-094468A3AACC}" dt="2019-02-16T14:16:41.952" v="1178" actId="478"/>
          <ac:spMkLst>
            <pc:docMk/>
            <pc:sldMk cId="3183492466" sldId="399"/>
            <ac:spMk id="5" creationId="{75A02832-A58E-4AFE-A6AC-894EA3E3BCDA}"/>
          </ac:spMkLst>
        </pc:spChg>
        <pc:spChg chg="add del mod">
          <ac:chgData name="Eric Glover" userId="47c2a8b81aae47a8" providerId="LiveId" clId="{CDAE6A8F-A83E-4C81-8643-094468A3AACC}" dt="2019-02-16T14:16:29.762" v="1176" actId="11529"/>
          <ac:spMkLst>
            <pc:docMk/>
            <pc:sldMk cId="3183492466" sldId="399"/>
            <ac:spMk id="6" creationId="{F95745C4-CEF6-43DE-93E6-9ACB29EDB29C}"/>
          </ac:spMkLst>
        </pc:spChg>
        <pc:spChg chg="add mod topLvl">
          <ac:chgData name="Eric Glover" userId="47c2a8b81aae47a8" providerId="LiveId" clId="{CDAE6A8F-A83E-4C81-8643-094468A3AACC}" dt="2019-02-16T17:37:13.553" v="7517" actId="165"/>
          <ac:spMkLst>
            <pc:docMk/>
            <pc:sldMk cId="3183492466" sldId="399"/>
            <ac:spMk id="7" creationId="{7FD259C2-C696-47A6-A708-26CF6F18CC9C}"/>
          </ac:spMkLst>
        </pc:spChg>
        <pc:spChg chg="add mod topLvl">
          <ac:chgData name="Eric Glover" userId="47c2a8b81aae47a8" providerId="LiveId" clId="{CDAE6A8F-A83E-4C81-8643-094468A3AACC}" dt="2019-02-16T17:37:13.553" v="7517" actId="165"/>
          <ac:spMkLst>
            <pc:docMk/>
            <pc:sldMk cId="3183492466" sldId="399"/>
            <ac:spMk id="8" creationId="{645BFD8E-5C1F-4CDB-9EA5-2E64E2B7B732}"/>
          </ac:spMkLst>
        </pc:spChg>
        <pc:spChg chg="add mod topLvl">
          <ac:chgData name="Eric Glover" userId="47c2a8b81aae47a8" providerId="LiveId" clId="{CDAE6A8F-A83E-4C81-8643-094468A3AACC}" dt="2019-02-16T17:37:13.553" v="7517" actId="165"/>
          <ac:spMkLst>
            <pc:docMk/>
            <pc:sldMk cId="3183492466" sldId="399"/>
            <ac:spMk id="11" creationId="{46406CE6-58B0-41E3-B041-06F770D9C477}"/>
          </ac:spMkLst>
        </pc:spChg>
        <pc:spChg chg="add mod topLvl">
          <ac:chgData name="Eric Glover" userId="47c2a8b81aae47a8" providerId="LiveId" clId="{CDAE6A8F-A83E-4C81-8643-094468A3AACC}" dt="2019-02-16T17:37:13.553" v="7517" actId="165"/>
          <ac:spMkLst>
            <pc:docMk/>
            <pc:sldMk cId="3183492466" sldId="399"/>
            <ac:spMk id="12" creationId="{7AA860BF-6575-4721-A2A5-BE8B97C12CDE}"/>
          </ac:spMkLst>
        </pc:spChg>
        <pc:spChg chg="add del mod">
          <ac:chgData name="Eric Glover" userId="47c2a8b81aae47a8" providerId="LiveId" clId="{CDAE6A8F-A83E-4C81-8643-094468A3AACC}" dt="2019-02-16T14:38:08.584" v="1541" actId="478"/>
          <ac:spMkLst>
            <pc:docMk/>
            <pc:sldMk cId="3183492466" sldId="399"/>
            <ac:spMk id="13" creationId="{373D5155-04FF-4CC1-A4D2-E757D14A9761}"/>
          </ac:spMkLst>
        </pc:spChg>
        <pc:spChg chg="add del mod">
          <ac:chgData name="Eric Glover" userId="47c2a8b81aae47a8" providerId="LiveId" clId="{CDAE6A8F-A83E-4C81-8643-094468A3AACC}" dt="2019-02-16T17:33:08.289" v="7420" actId="478"/>
          <ac:spMkLst>
            <pc:docMk/>
            <pc:sldMk cId="3183492466" sldId="399"/>
            <ac:spMk id="14" creationId="{C9398278-D1B0-4093-BF0A-F3CE3AEB8F75}"/>
          </ac:spMkLst>
        </pc:spChg>
        <pc:grpChg chg="add del mod">
          <ac:chgData name="Eric Glover" userId="47c2a8b81aae47a8" providerId="LiveId" clId="{CDAE6A8F-A83E-4C81-8643-094468A3AACC}" dt="2019-02-16T17:37:13.553" v="7517" actId="165"/>
          <ac:grpSpMkLst>
            <pc:docMk/>
            <pc:sldMk cId="3183492466" sldId="399"/>
            <ac:grpSpMk id="15" creationId="{B8C2E316-6054-4750-B26D-897B88537A77}"/>
          </ac:grpSpMkLst>
        </pc:grpChg>
        <pc:picChg chg="add mod topLvl">
          <ac:chgData name="Eric Glover" userId="47c2a8b81aae47a8" providerId="LiveId" clId="{CDAE6A8F-A83E-4C81-8643-094468A3AACC}" dt="2019-02-16T17:37:13.553" v="7517" actId="165"/>
          <ac:picMkLst>
            <pc:docMk/>
            <pc:sldMk cId="3183492466" sldId="399"/>
            <ac:picMk id="10" creationId="{9EC393C5-A27A-4631-9089-2569308EDD33}"/>
          </ac:picMkLst>
        </pc:picChg>
        <pc:picChg chg="add del mod ord">
          <ac:chgData name="Eric Glover" userId="47c2a8b81aae47a8" providerId="LiveId" clId="{CDAE6A8F-A83E-4C81-8643-094468A3AACC}" dt="2019-02-16T17:37:11.018" v="7513" actId="478"/>
          <ac:picMkLst>
            <pc:docMk/>
            <pc:sldMk cId="3183492466" sldId="399"/>
            <ac:picMk id="17" creationId="{9B02D1FD-920F-43C2-B80E-2ECAB4DA3E18}"/>
          </ac:picMkLst>
        </pc:picChg>
        <pc:picChg chg="add del mod">
          <ac:chgData name="Eric Glover" userId="47c2a8b81aae47a8" providerId="LiveId" clId="{CDAE6A8F-A83E-4C81-8643-094468A3AACC}" dt="2019-02-16T17:37:22.265" v="7530" actId="931"/>
          <ac:picMkLst>
            <pc:docMk/>
            <pc:sldMk cId="3183492466" sldId="399"/>
            <ac:picMk id="19" creationId="{CF3DD366-A94F-4A30-8984-C9F379927D44}"/>
          </ac:picMkLst>
        </pc:picChg>
        <pc:picChg chg="add del mod">
          <ac:chgData name="Eric Glover" userId="47c2a8b81aae47a8" providerId="LiveId" clId="{CDAE6A8F-A83E-4C81-8643-094468A3AACC}" dt="2019-02-16T17:37:20.817" v="7528" actId="931"/>
          <ac:picMkLst>
            <pc:docMk/>
            <pc:sldMk cId="3183492466" sldId="399"/>
            <ac:picMk id="21" creationId="{ED443AB4-2F57-48FB-A0DC-186E815D168B}"/>
          </ac:picMkLst>
        </pc:picChg>
      </pc:sldChg>
      <pc:sldChg chg="addSp delSp modSp del">
        <pc:chgData name="Eric Glover" userId="47c2a8b81aae47a8" providerId="LiveId" clId="{CDAE6A8F-A83E-4C81-8643-094468A3AACC}" dt="2019-02-16T13:08:06.839" v="210" actId="2696"/>
        <pc:sldMkLst>
          <pc:docMk/>
          <pc:sldMk cId="3347712593" sldId="400"/>
        </pc:sldMkLst>
        <pc:spChg chg="del mod">
          <ac:chgData name="Eric Glover" userId="47c2a8b81aae47a8" providerId="LiveId" clId="{CDAE6A8F-A83E-4C81-8643-094468A3AACC}" dt="2019-02-16T13:03:00.932" v="106" actId="478"/>
          <ac:spMkLst>
            <pc:docMk/>
            <pc:sldMk cId="3347712593" sldId="400"/>
            <ac:spMk id="5" creationId="{BA6CE1F5-0B40-4F19-85A0-95862436572F}"/>
          </ac:spMkLst>
        </pc:spChg>
        <pc:spChg chg="mod">
          <ac:chgData name="Eric Glover" userId="47c2a8b81aae47a8" providerId="LiveId" clId="{CDAE6A8F-A83E-4C81-8643-094468A3AACC}" dt="2019-02-16T13:07:38.317" v="205" actId="207"/>
          <ac:spMkLst>
            <pc:docMk/>
            <pc:sldMk cId="3347712593" sldId="400"/>
            <ac:spMk id="6" creationId="{97E96D61-313D-4EC2-BC8A-BA537F0718C3}"/>
          </ac:spMkLst>
        </pc:spChg>
        <pc:spChg chg="mod">
          <ac:chgData name="Eric Glover" userId="47c2a8b81aae47a8" providerId="LiveId" clId="{CDAE6A8F-A83E-4C81-8643-094468A3AACC}" dt="2019-02-16T13:02:02.892" v="82" actId="6549"/>
          <ac:spMkLst>
            <pc:docMk/>
            <pc:sldMk cId="3347712593" sldId="400"/>
            <ac:spMk id="13" creationId="{4316E6BA-4230-4F53-AD2F-43373E5083AC}"/>
          </ac:spMkLst>
        </pc:spChg>
        <pc:spChg chg="add">
          <ac:chgData name="Eric Glover" userId="47c2a8b81aae47a8" providerId="LiveId" clId="{CDAE6A8F-A83E-4C81-8643-094468A3AACC}" dt="2019-02-16T13:03:01.706" v="107"/>
          <ac:spMkLst>
            <pc:docMk/>
            <pc:sldMk cId="3347712593" sldId="400"/>
            <ac:spMk id="14" creationId="{AC44DE9A-BEF8-4285-BD81-A8D57E77B351}"/>
          </ac:spMkLst>
        </pc:spChg>
      </pc:sldChg>
      <pc:sldChg chg="addSp delSp modSp del">
        <pc:chgData name="Eric Glover" userId="47c2a8b81aae47a8" providerId="LiveId" clId="{CDAE6A8F-A83E-4C81-8643-094468A3AACC}" dt="2019-02-16T13:08:11.789" v="211" actId="2696"/>
        <pc:sldMkLst>
          <pc:docMk/>
          <pc:sldMk cId="4083877537" sldId="401"/>
        </pc:sldMkLst>
        <pc:spChg chg="del mod">
          <ac:chgData name="Eric Glover" userId="47c2a8b81aae47a8" providerId="LiveId" clId="{CDAE6A8F-A83E-4C81-8643-094468A3AACC}" dt="2019-02-16T13:03:05.788" v="108" actId="478"/>
          <ac:spMkLst>
            <pc:docMk/>
            <pc:sldMk cId="4083877537" sldId="401"/>
            <ac:spMk id="5" creationId="{BA6CE1F5-0B40-4F19-85A0-95862436572F}"/>
          </ac:spMkLst>
        </pc:spChg>
        <pc:spChg chg="mod">
          <ac:chgData name="Eric Glover" userId="47c2a8b81aae47a8" providerId="LiveId" clId="{CDAE6A8F-A83E-4C81-8643-094468A3AACC}" dt="2019-02-16T13:01:00.178" v="65" actId="6549"/>
          <ac:spMkLst>
            <pc:docMk/>
            <pc:sldMk cId="4083877537" sldId="401"/>
            <ac:spMk id="6" creationId="{97E96D61-313D-4EC2-BC8A-BA537F0718C3}"/>
          </ac:spMkLst>
        </pc:spChg>
        <pc:spChg chg="add">
          <ac:chgData name="Eric Glover" userId="47c2a8b81aae47a8" providerId="LiveId" clId="{CDAE6A8F-A83E-4C81-8643-094468A3AACC}" dt="2019-02-16T13:03:06.176" v="109"/>
          <ac:spMkLst>
            <pc:docMk/>
            <pc:sldMk cId="4083877537" sldId="401"/>
            <ac:spMk id="14" creationId="{1638DF15-4A4C-4517-BC18-3A7B1ABD67B7}"/>
          </ac:spMkLst>
        </pc:spChg>
      </pc:sldChg>
      <pc:sldChg chg="addSp modSp add">
        <pc:chgData name="Eric Glover" userId="47c2a8b81aae47a8" providerId="LiveId" clId="{CDAE6A8F-A83E-4C81-8643-094468A3AACC}" dt="2019-02-16T17:41:02.944" v="7557" actId="948"/>
        <pc:sldMkLst>
          <pc:docMk/>
          <pc:sldMk cId="683772370" sldId="402"/>
        </pc:sldMkLst>
        <pc:spChg chg="add mod">
          <ac:chgData name="Eric Glover" userId="47c2a8b81aae47a8" providerId="LiveId" clId="{CDAE6A8F-A83E-4C81-8643-094468A3AACC}" dt="2019-02-16T15:02:04.558" v="1766" actId="20577"/>
          <ac:spMkLst>
            <pc:docMk/>
            <pc:sldMk cId="683772370" sldId="402"/>
            <ac:spMk id="3" creationId="{1F1BA6E6-4138-43C4-B0B0-DB9B5D6E1144}"/>
          </ac:spMkLst>
        </pc:spChg>
        <pc:spChg chg="add mod">
          <ac:chgData name="Eric Glover" userId="47c2a8b81aae47a8" providerId="LiveId" clId="{CDAE6A8F-A83E-4C81-8643-094468A3AACC}" dt="2019-02-16T17:41:02.944" v="7557" actId="948"/>
          <ac:spMkLst>
            <pc:docMk/>
            <pc:sldMk cId="683772370" sldId="402"/>
            <ac:spMk id="4" creationId="{9F5D94D2-C62E-4AA4-AEC2-CBFAF56E589A}"/>
          </ac:spMkLst>
        </pc:spChg>
      </pc:sldChg>
      <pc:sldChg chg="addSp delSp modSp del">
        <pc:chgData name="Eric Glover" userId="47c2a8b81aae47a8" providerId="LiveId" clId="{CDAE6A8F-A83E-4C81-8643-094468A3AACC}" dt="2019-02-16T13:43:45.047" v="1012" actId="2696"/>
        <pc:sldMkLst>
          <pc:docMk/>
          <pc:sldMk cId="4164172663" sldId="403"/>
        </pc:sldMkLst>
        <pc:spChg chg="del">
          <ac:chgData name="Eric Glover" userId="47c2a8b81aae47a8" providerId="LiveId" clId="{CDAE6A8F-A83E-4C81-8643-094468A3AACC}" dt="2019-02-16T13:09:58.363" v="233" actId="478"/>
          <ac:spMkLst>
            <pc:docMk/>
            <pc:sldMk cId="4164172663" sldId="403"/>
            <ac:spMk id="9" creationId="{4E97ACE3-CD0E-4AE1-BA6B-AF4F3D86718D}"/>
          </ac:spMkLst>
        </pc:spChg>
        <pc:spChg chg="add">
          <ac:chgData name="Eric Glover" userId="47c2a8b81aae47a8" providerId="LiveId" clId="{CDAE6A8F-A83E-4C81-8643-094468A3AACC}" dt="2019-02-16T13:10:04.809" v="235"/>
          <ac:spMkLst>
            <pc:docMk/>
            <pc:sldMk cId="4164172663" sldId="403"/>
            <ac:spMk id="11" creationId="{A11F57EC-976F-4FB7-A40E-04672AA4415F}"/>
          </ac:spMkLst>
        </pc:spChg>
        <pc:spChg chg="mod">
          <ac:chgData name="Eric Glover" userId="47c2a8b81aae47a8" providerId="LiveId" clId="{CDAE6A8F-A83E-4C81-8643-094468A3AACC}" dt="2019-02-16T13:08:26.398" v="216" actId="20577"/>
          <ac:spMkLst>
            <pc:docMk/>
            <pc:sldMk cId="4164172663" sldId="403"/>
            <ac:spMk id="13" creationId="{4316E6BA-4230-4F53-AD2F-43373E5083AC}"/>
          </ac:spMkLst>
        </pc:spChg>
        <pc:spChg chg="mod">
          <ac:chgData name="Eric Glover" userId="47c2a8b81aae47a8" providerId="LiveId" clId="{CDAE6A8F-A83E-4C81-8643-094468A3AACC}" dt="2019-02-16T13:39:53.398" v="967"/>
          <ac:spMkLst>
            <pc:docMk/>
            <pc:sldMk cId="4164172663" sldId="403"/>
            <ac:spMk id="15" creationId="{86C818D2-F5CC-4460-BC86-052ADEEFC5CA}"/>
          </ac:spMkLst>
        </pc:spChg>
      </pc:sldChg>
      <pc:sldChg chg="addSp delSp modSp del">
        <pc:chgData name="Eric Glover" userId="47c2a8b81aae47a8" providerId="LiveId" clId="{CDAE6A8F-A83E-4C81-8643-094468A3AACC}" dt="2019-02-16T13:43:46.011" v="1013" actId="2696"/>
        <pc:sldMkLst>
          <pc:docMk/>
          <pc:sldMk cId="631195080" sldId="404"/>
        </pc:sldMkLst>
        <pc:spChg chg="del">
          <ac:chgData name="Eric Glover" userId="47c2a8b81aae47a8" providerId="LiveId" clId="{CDAE6A8F-A83E-4C81-8643-094468A3AACC}" dt="2019-02-16T13:10:02.227" v="234" actId="478"/>
          <ac:spMkLst>
            <pc:docMk/>
            <pc:sldMk cId="631195080" sldId="404"/>
            <ac:spMk id="9" creationId="{4E97ACE3-CD0E-4AE1-BA6B-AF4F3D86718D}"/>
          </ac:spMkLst>
        </pc:spChg>
        <pc:spChg chg="add">
          <ac:chgData name="Eric Glover" userId="47c2a8b81aae47a8" providerId="LiveId" clId="{CDAE6A8F-A83E-4C81-8643-094468A3AACC}" dt="2019-02-16T13:10:06.682" v="236"/>
          <ac:spMkLst>
            <pc:docMk/>
            <pc:sldMk cId="631195080" sldId="404"/>
            <ac:spMk id="11" creationId="{298C30D5-EFDB-47CF-874D-A20E32371ABC}"/>
          </ac:spMkLst>
        </pc:spChg>
        <pc:spChg chg="mod">
          <ac:chgData name="Eric Glover" userId="47c2a8b81aae47a8" providerId="LiveId" clId="{CDAE6A8F-A83E-4C81-8643-094468A3AACC}" dt="2019-02-16T13:08:33.523" v="221" actId="6549"/>
          <ac:spMkLst>
            <pc:docMk/>
            <pc:sldMk cId="631195080" sldId="404"/>
            <ac:spMk id="13" creationId="{4316E6BA-4230-4F53-AD2F-43373E5083AC}"/>
          </ac:spMkLst>
        </pc:spChg>
      </pc:sldChg>
      <pc:sldChg chg="addSp delSp modSp modAnim">
        <pc:chgData name="Eric Glover" userId="47c2a8b81aae47a8" providerId="LiveId" clId="{CDAE6A8F-A83E-4C81-8643-094468A3AACC}" dt="2019-02-16T16:07:29.877" v="4239" actId="1037"/>
        <pc:sldMkLst>
          <pc:docMk/>
          <pc:sldMk cId="1647129870" sldId="405"/>
        </pc:sldMkLst>
        <pc:spChg chg="add mod">
          <ac:chgData name="Eric Glover" userId="47c2a8b81aae47a8" providerId="LiveId" clId="{CDAE6A8F-A83E-4C81-8643-094468A3AACC}" dt="2019-02-16T15:09:52.044" v="1831" actId="20577"/>
          <ac:spMkLst>
            <pc:docMk/>
            <pc:sldMk cId="1647129870" sldId="405"/>
            <ac:spMk id="2" creationId="{60BC5CBC-59B0-4F81-84C8-9E8D0DBA649B}"/>
          </ac:spMkLst>
        </pc:spChg>
        <pc:spChg chg="add mod">
          <ac:chgData name="Eric Glover" userId="47c2a8b81aae47a8" providerId="LiveId" clId="{CDAE6A8F-A83E-4C81-8643-094468A3AACC}" dt="2019-02-16T15:46:56.506" v="3380" actId="1036"/>
          <ac:spMkLst>
            <pc:docMk/>
            <pc:sldMk cId="1647129870" sldId="405"/>
            <ac:spMk id="3" creationId="{AC1010FD-4A90-4D4E-B967-FC7C04CC90FD}"/>
          </ac:spMkLst>
        </pc:spChg>
        <pc:spChg chg="add mod">
          <ac:chgData name="Eric Glover" userId="47c2a8b81aae47a8" providerId="LiveId" clId="{CDAE6A8F-A83E-4C81-8643-094468A3AACC}" dt="2019-02-16T15:54:57.523" v="3537" actId="1037"/>
          <ac:spMkLst>
            <pc:docMk/>
            <pc:sldMk cId="1647129870" sldId="405"/>
            <ac:spMk id="4" creationId="{5C70CA7E-5515-40F2-85E9-3D1F61180BA5}"/>
          </ac:spMkLst>
        </pc:spChg>
        <pc:spChg chg="add mod">
          <ac:chgData name="Eric Glover" userId="47c2a8b81aae47a8" providerId="LiveId" clId="{CDAE6A8F-A83E-4C81-8643-094468A3AACC}" dt="2019-02-16T15:54:57.523" v="3537" actId="1037"/>
          <ac:spMkLst>
            <pc:docMk/>
            <pc:sldMk cId="1647129870" sldId="405"/>
            <ac:spMk id="6" creationId="{E49378C9-7198-4842-8F93-3B056E8C70CC}"/>
          </ac:spMkLst>
        </pc:spChg>
        <pc:spChg chg="del mod">
          <ac:chgData name="Eric Glover" userId="47c2a8b81aae47a8" providerId="LiveId" clId="{CDAE6A8F-A83E-4C81-8643-094468A3AACC}" dt="2019-02-16T13:37:52.090" v="932" actId="478"/>
          <ac:spMkLst>
            <pc:docMk/>
            <pc:sldMk cId="1647129870" sldId="405"/>
            <ac:spMk id="9" creationId="{4E97ACE3-CD0E-4AE1-BA6B-AF4F3D86718D}"/>
          </ac:spMkLst>
        </pc:spChg>
        <pc:spChg chg="del">
          <ac:chgData name="Eric Glover" userId="47c2a8b81aae47a8" providerId="LiveId" clId="{CDAE6A8F-A83E-4C81-8643-094468A3AACC}" dt="2019-02-16T13:37:34.321" v="928" actId="478"/>
          <ac:spMkLst>
            <pc:docMk/>
            <pc:sldMk cId="1647129870" sldId="405"/>
            <ac:spMk id="12" creationId="{25343E89-F73D-4894-A1B5-F78F1EB70733}"/>
          </ac:spMkLst>
        </pc:spChg>
        <pc:spChg chg="del mod">
          <ac:chgData name="Eric Glover" userId="47c2a8b81aae47a8" providerId="LiveId" clId="{CDAE6A8F-A83E-4C81-8643-094468A3AACC}" dt="2019-02-16T13:38:13.738" v="937" actId="478"/>
          <ac:spMkLst>
            <pc:docMk/>
            <pc:sldMk cId="1647129870" sldId="405"/>
            <ac:spMk id="13" creationId="{4316E6BA-4230-4F53-AD2F-43373E5083AC}"/>
          </ac:spMkLst>
        </pc:spChg>
        <pc:spChg chg="add mod">
          <ac:chgData name="Eric Glover" userId="47c2a8b81aae47a8" providerId="LiveId" clId="{CDAE6A8F-A83E-4C81-8643-094468A3AACC}" dt="2019-02-16T15:54:57.523" v="3537" actId="1037"/>
          <ac:spMkLst>
            <pc:docMk/>
            <pc:sldMk cId="1647129870" sldId="405"/>
            <ac:spMk id="14" creationId="{1DBDF158-A42D-4B92-BBD4-10DE1D97D211}"/>
          </ac:spMkLst>
        </pc:spChg>
        <pc:spChg chg="del mod">
          <ac:chgData name="Eric Glover" userId="47c2a8b81aae47a8" providerId="LiveId" clId="{CDAE6A8F-A83E-4C81-8643-094468A3AACC}" dt="2019-02-16T13:38:44.754" v="948" actId="478"/>
          <ac:spMkLst>
            <pc:docMk/>
            <pc:sldMk cId="1647129870" sldId="405"/>
            <ac:spMk id="15" creationId="{86C818D2-F5CC-4460-BC86-052ADEEFC5CA}"/>
          </ac:spMkLst>
        </pc:spChg>
        <pc:spChg chg="del">
          <ac:chgData name="Eric Glover" userId="47c2a8b81aae47a8" providerId="LiveId" clId="{CDAE6A8F-A83E-4C81-8643-094468A3AACC}" dt="2019-02-16T13:37:35.642" v="929" actId="478"/>
          <ac:spMkLst>
            <pc:docMk/>
            <pc:sldMk cId="1647129870" sldId="405"/>
            <ac:spMk id="16" creationId="{C58D7DCF-646C-4D3C-8A56-892FA4428316}"/>
          </ac:spMkLst>
        </pc:spChg>
        <pc:spChg chg="add mod">
          <ac:chgData name="Eric Glover" userId="47c2a8b81aae47a8" providerId="LiveId" clId="{CDAE6A8F-A83E-4C81-8643-094468A3AACC}" dt="2019-02-16T15:54:57.523" v="3537" actId="1037"/>
          <ac:spMkLst>
            <pc:docMk/>
            <pc:sldMk cId="1647129870" sldId="405"/>
            <ac:spMk id="20" creationId="{F1DE1D96-6495-4478-9E3D-5A0BFEF91867}"/>
          </ac:spMkLst>
        </pc:spChg>
        <pc:spChg chg="add mod">
          <ac:chgData name="Eric Glover" userId="47c2a8b81aae47a8" providerId="LiveId" clId="{CDAE6A8F-A83E-4C81-8643-094468A3AACC}" dt="2019-02-16T15:54:57.523" v="3537" actId="1037"/>
          <ac:spMkLst>
            <pc:docMk/>
            <pc:sldMk cId="1647129870" sldId="405"/>
            <ac:spMk id="21" creationId="{3FB3AADE-9D79-45C1-9735-761768AC520E}"/>
          </ac:spMkLst>
        </pc:spChg>
        <pc:spChg chg="add mod">
          <ac:chgData name="Eric Glover" userId="47c2a8b81aae47a8" providerId="LiveId" clId="{CDAE6A8F-A83E-4C81-8643-094468A3AACC}" dt="2019-02-16T15:54:57.523" v="3537" actId="1037"/>
          <ac:spMkLst>
            <pc:docMk/>
            <pc:sldMk cId="1647129870" sldId="405"/>
            <ac:spMk id="22" creationId="{D2C61895-926E-4D3B-A488-8F23E66ECD1A}"/>
          </ac:spMkLst>
        </pc:spChg>
        <pc:spChg chg="add del mod">
          <ac:chgData name="Eric Glover" userId="47c2a8b81aae47a8" providerId="LiveId" clId="{CDAE6A8F-A83E-4C81-8643-094468A3AACC}" dt="2019-02-16T16:07:05.529" v="4223" actId="478"/>
          <ac:spMkLst>
            <pc:docMk/>
            <pc:sldMk cId="1647129870" sldId="405"/>
            <ac:spMk id="23" creationId="{4C30849D-9178-46FE-B798-D3894A02C59A}"/>
          </ac:spMkLst>
        </pc:spChg>
        <pc:spChg chg="add mod">
          <ac:chgData name="Eric Glover" userId="47c2a8b81aae47a8" providerId="LiveId" clId="{CDAE6A8F-A83E-4C81-8643-094468A3AACC}" dt="2019-02-16T16:07:29.877" v="4239" actId="1037"/>
          <ac:spMkLst>
            <pc:docMk/>
            <pc:sldMk cId="1647129870" sldId="405"/>
            <ac:spMk id="24" creationId="{8670A2DA-78BD-4C4A-8B4B-58BC4A6A3096}"/>
          </ac:spMkLst>
        </pc:spChg>
        <pc:grpChg chg="del">
          <ac:chgData name="Eric Glover" userId="47c2a8b81aae47a8" providerId="LiveId" clId="{CDAE6A8F-A83E-4C81-8643-094468A3AACC}" dt="2019-02-16T16:06:25.401" v="4210" actId="478"/>
          <ac:grpSpMkLst>
            <pc:docMk/>
            <pc:sldMk cId="1647129870" sldId="405"/>
            <ac:grpSpMk id="17" creationId="{2740529F-34FA-40C9-B5A7-71532D8CF1BA}"/>
          </ac:grpSpMkLst>
        </pc:grpChg>
      </pc:sldChg>
      <pc:sldChg chg="addSp delSp modSp add delAnim modAnim">
        <pc:chgData name="Eric Glover" userId="47c2a8b81aae47a8" providerId="LiveId" clId="{CDAE6A8F-A83E-4C81-8643-094468A3AACC}" dt="2019-02-16T17:49:43.324" v="7589" actId="404"/>
        <pc:sldMkLst>
          <pc:docMk/>
          <pc:sldMk cId="1195806575" sldId="406"/>
        </pc:sldMkLst>
        <pc:spChg chg="mod">
          <ac:chgData name="Eric Glover" userId="47c2a8b81aae47a8" providerId="LiveId" clId="{CDAE6A8F-A83E-4C81-8643-094468A3AACC}" dt="2019-02-16T17:42:21.285" v="7573" actId="20577"/>
          <ac:spMkLst>
            <pc:docMk/>
            <pc:sldMk cId="1195806575" sldId="406"/>
            <ac:spMk id="2" creationId="{60BC5CBC-59B0-4F81-84C8-9E8D0DBA649B}"/>
          </ac:spMkLst>
        </pc:spChg>
        <pc:spChg chg="mod">
          <ac:chgData name="Eric Glover" userId="47c2a8b81aae47a8" providerId="LiveId" clId="{CDAE6A8F-A83E-4C81-8643-094468A3AACC}" dt="2019-02-16T16:03:48.992" v="4084" actId="948"/>
          <ac:spMkLst>
            <pc:docMk/>
            <pc:sldMk cId="1195806575" sldId="406"/>
            <ac:spMk id="3" creationId="{AC1010FD-4A90-4D4E-B967-FC7C04CC90FD}"/>
          </ac:spMkLst>
        </pc:spChg>
        <pc:spChg chg="add mod">
          <ac:chgData name="Eric Glover" userId="47c2a8b81aae47a8" providerId="LiveId" clId="{CDAE6A8F-A83E-4C81-8643-094468A3AACC}" dt="2019-02-16T17:49:43.324" v="7589" actId="404"/>
          <ac:spMkLst>
            <pc:docMk/>
            <pc:sldMk cId="1195806575" sldId="406"/>
            <ac:spMk id="4" creationId="{190E7A9E-ACA3-40F7-8AC3-9693DD3BD5FC}"/>
          </ac:spMkLst>
        </pc:spChg>
        <pc:spChg chg="del">
          <ac:chgData name="Eric Glover" userId="47c2a8b81aae47a8" providerId="LiveId" clId="{CDAE6A8F-A83E-4C81-8643-094468A3AACC}" dt="2019-02-16T16:06:52.369" v="4216" actId="478"/>
          <ac:spMkLst>
            <pc:docMk/>
            <pc:sldMk cId="1195806575" sldId="406"/>
            <ac:spMk id="5" creationId="{BA6CE1F5-0B40-4F19-85A0-95862436572F}"/>
          </ac:spMkLst>
        </pc:spChg>
        <pc:spChg chg="add del mod">
          <ac:chgData name="Eric Glover" userId="47c2a8b81aae47a8" providerId="LiveId" clId="{CDAE6A8F-A83E-4C81-8643-094468A3AACC}" dt="2019-02-16T15:54:24.652" v="3458" actId="478"/>
          <ac:spMkLst>
            <pc:docMk/>
            <pc:sldMk cId="1195806575" sldId="406"/>
            <ac:spMk id="8" creationId="{733F8FE0-201B-49EB-A524-81E38B97AE11}"/>
          </ac:spMkLst>
        </pc:spChg>
        <pc:spChg chg="add mod">
          <ac:chgData name="Eric Glover" userId="47c2a8b81aae47a8" providerId="LiveId" clId="{CDAE6A8F-A83E-4C81-8643-094468A3AACC}" dt="2019-02-16T16:31:04.737" v="5019" actId="404"/>
          <ac:spMkLst>
            <pc:docMk/>
            <pc:sldMk cId="1195806575" sldId="406"/>
            <ac:spMk id="9" creationId="{40F3113F-BE77-4DFB-86DE-F2442832DFA1}"/>
          </ac:spMkLst>
        </pc:spChg>
        <pc:spChg chg="add mod">
          <ac:chgData name="Eric Glover" userId="47c2a8b81aae47a8" providerId="LiveId" clId="{CDAE6A8F-A83E-4C81-8643-094468A3AACC}" dt="2019-02-16T16:31:04.737" v="5019" actId="404"/>
          <ac:spMkLst>
            <pc:docMk/>
            <pc:sldMk cId="1195806575" sldId="406"/>
            <ac:spMk id="10" creationId="{6705202D-554F-4C4D-A5EA-1D13E2D90166}"/>
          </ac:spMkLst>
        </pc:spChg>
        <pc:spChg chg="add del mod">
          <ac:chgData name="Eric Glover" userId="47c2a8b81aae47a8" providerId="LiveId" clId="{CDAE6A8F-A83E-4C81-8643-094468A3AACC}" dt="2019-02-16T16:02:07.494" v="4001" actId="478"/>
          <ac:spMkLst>
            <pc:docMk/>
            <pc:sldMk cId="1195806575" sldId="406"/>
            <ac:spMk id="11" creationId="{74A28435-54AB-43CB-8ABB-0981D0AC72B9}"/>
          </ac:spMkLst>
        </pc:spChg>
        <pc:spChg chg="add mod">
          <ac:chgData name="Eric Glover" userId="47c2a8b81aae47a8" providerId="LiveId" clId="{CDAE6A8F-A83E-4C81-8643-094468A3AACC}" dt="2019-02-16T16:31:04.737" v="5019" actId="404"/>
          <ac:spMkLst>
            <pc:docMk/>
            <pc:sldMk cId="1195806575" sldId="406"/>
            <ac:spMk id="12" creationId="{F904EDF4-FA8B-4F06-8CBC-65251ADC25C0}"/>
          </ac:spMkLst>
        </pc:spChg>
        <pc:spChg chg="add mod">
          <ac:chgData name="Eric Glover" userId="47c2a8b81aae47a8" providerId="LiveId" clId="{CDAE6A8F-A83E-4C81-8643-094468A3AACC}" dt="2019-02-16T16:31:04.737" v="5019" actId="404"/>
          <ac:spMkLst>
            <pc:docMk/>
            <pc:sldMk cId="1195806575" sldId="406"/>
            <ac:spMk id="13" creationId="{759519A4-D78E-4543-9061-10AA05263792}"/>
          </ac:spMkLst>
        </pc:spChg>
        <pc:spChg chg="add del mod">
          <ac:chgData name="Eric Glover" userId="47c2a8b81aae47a8" providerId="LiveId" clId="{CDAE6A8F-A83E-4C81-8643-094468A3AACC}" dt="2019-02-16T16:02:07.494" v="4001" actId="478"/>
          <ac:spMkLst>
            <pc:docMk/>
            <pc:sldMk cId="1195806575" sldId="406"/>
            <ac:spMk id="14" creationId="{5067B14B-D1AC-4EEF-B4EE-A0B3EFE0F8E9}"/>
          </ac:spMkLst>
        </pc:spChg>
        <pc:spChg chg="add mod">
          <ac:chgData name="Eric Glover" userId="47c2a8b81aae47a8" providerId="LiveId" clId="{CDAE6A8F-A83E-4C81-8643-094468A3AACC}" dt="2019-02-16T16:06:57.474" v="4222" actId="1037"/>
          <ac:spMkLst>
            <pc:docMk/>
            <pc:sldMk cId="1195806575" sldId="406"/>
            <ac:spMk id="16" creationId="{4B6D48E6-9410-4B5B-ADB4-26346B820B9F}"/>
          </ac:spMkLst>
        </pc:spChg>
        <pc:grpChg chg="del">
          <ac:chgData name="Eric Glover" userId="47c2a8b81aae47a8" providerId="LiveId" clId="{CDAE6A8F-A83E-4C81-8643-094468A3AACC}" dt="2019-02-16T16:05:53.055" v="4193" actId="478"/>
          <ac:grpSpMkLst>
            <pc:docMk/>
            <pc:sldMk cId="1195806575" sldId="406"/>
            <ac:grpSpMk id="17" creationId="{2740529F-34FA-40C9-B5A7-71532D8CF1BA}"/>
          </ac:grpSpMkLst>
        </pc:grpChg>
        <pc:cxnChg chg="add mod">
          <ac:chgData name="Eric Glover" userId="47c2a8b81aae47a8" providerId="LiveId" clId="{CDAE6A8F-A83E-4C81-8643-094468A3AACC}" dt="2019-02-16T16:31:29.525" v="5020" actId="692"/>
          <ac:cxnSpMkLst>
            <pc:docMk/>
            <pc:sldMk cId="1195806575" sldId="406"/>
            <ac:cxnSpMk id="7" creationId="{9152D520-BE2B-457E-98DC-CC30E1D3842F}"/>
          </ac:cxnSpMkLst>
        </pc:cxnChg>
        <pc:cxnChg chg="add mod">
          <ac:chgData name="Eric Glover" userId="47c2a8b81aae47a8" providerId="LiveId" clId="{CDAE6A8F-A83E-4C81-8643-094468A3AACC}" dt="2019-02-16T16:31:29.525" v="5020" actId="692"/>
          <ac:cxnSpMkLst>
            <pc:docMk/>
            <pc:sldMk cId="1195806575" sldId="406"/>
            <ac:cxnSpMk id="20" creationId="{61EA03D3-713C-403F-B016-B1367B225D1F}"/>
          </ac:cxnSpMkLst>
        </pc:cxnChg>
      </pc:sldChg>
      <pc:sldChg chg="add del">
        <pc:chgData name="Eric Glover" userId="47c2a8b81aae47a8" providerId="LiveId" clId="{CDAE6A8F-A83E-4C81-8643-094468A3AACC}" dt="2019-02-16T13:40:01.454" v="969"/>
        <pc:sldMkLst>
          <pc:docMk/>
          <pc:sldMk cId="2778390320" sldId="406"/>
        </pc:sldMkLst>
      </pc:sldChg>
      <pc:sldChg chg="add del">
        <pc:chgData name="Eric Glover" userId="47c2a8b81aae47a8" providerId="LiveId" clId="{CDAE6A8F-A83E-4C81-8643-094468A3AACC}" dt="2019-02-16T13:39:59.964" v="968"/>
        <pc:sldMkLst>
          <pc:docMk/>
          <pc:sldMk cId="1178392339" sldId="407"/>
        </pc:sldMkLst>
      </pc:sldChg>
      <pc:sldChg chg="addSp delSp modSp add delAnim modAnim">
        <pc:chgData name="Eric Glover" userId="47c2a8b81aae47a8" providerId="LiveId" clId="{CDAE6A8F-A83E-4C81-8643-094468A3AACC}" dt="2019-02-16T17:06:47.575" v="6321" actId="1036"/>
        <pc:sldMkLst>
          <pc:docMk/>
          <pc:sldMk cId="1635655784" sldId="407"/>
        </pc:sldMkLst>
        <pc:spChg chg="mod">
          <ac:chgData name="Eric Glover" userId="47c2a8b81aae47a8" providerId="LiveId" clId="{CDAE6A8F-A83E-4C81-8643-094468A3AACC}" dt="2019-02-16T16:27:54.618" v="4954" actId="20577"/>
          <ac:spMkLst>
            <pc:docMk/>
            <pc:sldMk cId="1635655784" sldId="407"/>
            <ac:spMk id="2" creationId="{60BC5CBC-59B0-4F81-84C8-9E8D0DBA649B}"/>
          </ac:spMkLst>
        </pc:spChg>
        <pc:spChg chg="mod">
          <ac:chgData name="Eric Glover" userId="47c2a8b81aae47a8" providerId="LiveId" clId="{CDAE6A8F-A83E-4C81-8643-094468A3AACC}" dt="2019-02-16T15:08:48.493" v="1781" actId="2710"/>
          <ac:spMkLst>
            <pc:docMk/>
            <pc:sldMk cId="1635655784" sldId="407"/>
            <ac:spMk id="3" creationId="{AC1010FD-4A90-4D4E-B967-FC7C04CC90FD}"/>
          </ac:spMkLst>
        </pc:spChg>
        <pc:spChg chg="add mod">
          <ac:chgData name="Eric Glover" userId="47c2a8b81aae47a8" providerId="LiveId" clId="{CDAE6A8F-A83E-4C81-8643-094468A3AACC}" dt="2019-02-16T17:06:47.575" v="6321" actId="1036"/>
          <ac:spMkLst>
            <pc:docMk/>
            <pc:sldMk cId="1635655784" sldId="407"/>
            <ac:spMk id="4" creationId="{4750B3CA-7029-48D9-9582-A66A951A261F}"/>
          </ac:spMkLst>
        </pc:spChg>
        <pc:spChg chg="add del mod">
          <ac:chgData name="Eric Glover" userId="47c2a8b81aae47a8" providerId="LiveId" clId="{CDAE6A8F-A83E-4C81-8643-094468A3AACC}" dt="2019-02-16T15:55:04.635" v="3538" actId="478"/>
          <ac:spMkLst>
            <pc:docMk/>
            <pc:sldMk cId="1635655784" sldId="407"/>
            <ac:spMk id="8" creationId="{2AA266A8-9E3A-4FE1-AFBC-E6BE511874DC}"/>
          </ac:spMkLst>
        </pc:spChg>
        <pc:spChg chg="add mod">
          <ac:chgData name="Eric Glover" userId="47c2a8b81aae47a8" providerId="LiveId" clId="{CDAE6A8F-A83E-4C81-8643-094468A3AACC}" dt="2019-02-16T17:06:47.575" v="6321" actId="1036"/>
          <ac:spMkLst>
            <pc:docMk/>
            <pc:sldMk cId="1635655784" sldId="407"/>
            <ac:spMk id="9" creationId="{666DDBC1-444C-4317-86A1-7EA00D0FEE33}"/>
          </ac:spMkLst>
        </pc:spChg>
        <pc:spChg chg="add mod">
          <ac:chgData name="Eric Glover" userId="47c2a8b81aae47a8" providerId="LiveId" clId="{CDAE6A8F-A83E-4C81-8643-094468A3AACC}" dt="2019-02-16T17:06:47.575" v="6321" actId="1036"/>
          <ac:spMkLst>
            <pc:docMk/>
            <pc:sldMk cId="1635655784" sldId="407"/>
            <ac:spMk id="10" creationId="{95BC72D9-49EB-493A-81F0-7474F3ED9105}"/>
          </ac:spMkLst>
        </pc:spChg>
        <pc:spChg chg="add del mod">
          <ac:chgData name="Eric Glover" userId="47c2a8b81aae47a8" providerId="LiveId" clId="{CDAE6A8F-A83E-4C81-8643-094468A3AACC}" dt="2019-02-16T16:12:43.509" v="4419" actId="478"/>
          <ac:spMkLst>
            <pc:docMk/>
            <pc:sldMk cId="1635655784" sldId="407"/>
            <ac:spMk id="11" creationId="{A7509425-55F6-4598-AE63-E33025EB0113}"/>
          </ac:spMkLst>
        </pc:spChg>
        <pc:spChg chg="add mod">
          <ac:chgData name="Eric Glover" userId="47c2a8b81aae47a8" providerId="LiveId" clId="{CDAE6A8F-A83E-4C81-8643-094468A3AACC}" dt="2019-02-16T17:06:47.575" v="6321" actId="1036"/>
          <ac:spMkLst>
            <pc:docMk/>
            <pc:sldMk cId="1635655784" sldId="407"/>
            <ac:spMk id="12" creationId="{47CEED64-9D99-470C-8705-F74C081491FF}"/>
          </ac:spMkLst>
        </pc:spChg>
        <pc:spChg chg="add mod">
          <ac:chgData name="Eric Glover" userId="47c2a8b81aae47a8" providerId="LiveId" clId="{CDAE6A8F-A83E-4C81-8643-094468A3AACC}" dt="2019-02-16T17:06:47.575" v="6321" actId="1036"/>
          <ac:spMkLst>
            <pc:docMk/>
            <pc:sldMk cId="1635655784" sldId="407"/>
            <ac:spMk id="13" creationId="{01F7E050-AE88-414E-B63C-D5C289205413}"/>
          </ac:spMkLst>
        </pc:spChg>
        <pc:spChg chg="add del mod">
          <ac:chgData name="Eric Glover" userId="47c2a8b81aae47a8" providerId="LiveId" clId="{CDAE6A8F-A83E-4C81-8643-094468A3AACC}" dt="2019-02-16T16:12:43.509" v="4419" actId="478"/>
          <ac:spMkLst>
            <pc:docMk/>
            <pc:sldMk cId="1635655784" sldId="407"/>
            <ac:spMk id="14" creationId="{3613E624-E945-4C5C-8723-EECD8FDEFC35}"/>
          </ac:spMkLst>
        </pc:spChg>
        <pc:spChg chg="add mod">
          <ac:chgData name="Eric Glover" userId="47c2a8b81aae47a8" providerId="LiveId" clId="{CDAE6A8F-A83E-4C81-8643-094468A3AACC}" dt="2019-02-16T16:07:41.891" v="4241" actId="1076"/>
          <ac:spMkLst>
            <pc:docMk/>
            <pc:sldMk cId="1635655784" sldId="407"/>
            <ac:spMk id="15" creationId="{BD0C5C7F-4DD4-418D-8E1A-168311687CAA}"/>
          </ac:spMkLst>
        </pc:spChg>
        <pc:grpChg chg="del">
          <ac:chgData name="Eric Glover" userId="47c2a8b81aae47a8" providerId="LiveId" clId="{CDAE6A8F-A83E-4C81-8643-094468A3AACC}" dt="2019-02-16T16:06:12.802" v="4208" actId="478"/>
          <ac:grpSpMkLst>
            <pc:docMk/>
            <pc:sldMk cId="1635655784" sldId="407"/>
            <ac:grpSpMk id="17" creationId="{2740529F-34FA-40C9-B5A7-71532D8CF1BA}"/>
          </ac:grpSpMkLst>
        </pc:grpChg>
      </pc:sldChg>
      <pc:sldChg chg="addSp delSp modSp add delAnim modAnim">
        <pc:chgData name="Eric Glover" userId="47c2a8b81aae47a8" providerId="LiveId" clId="{CDAE6A8F-A83E-4C81-8643-094468A3AACC}" dt="2019-02-16T17:06:18.005" v="6312" actId="1076"/>
        <pc:sldMkLst>
          <pc:docMk/>
          <pc:sldMk cId="348556171" sldId="408"/>
        </pc:sldMkLst>
        <pc:spChg chg="mod">
          <ac:chgData name="Eric Glover" userId="47c2a8b81aae47a8" providerId="LiveId" clId="{CDAE6A8F-A83E-4C81-8643-094468A3AACC}" dt="2019-02-16T16:47:08.785" v="5651" actId="6549"/>
          <ac:spMkLst>
            <pc:docMk/>
            <pc:sldMk cId="348556171" sldId="408"/>
            <ac:spMk id="2" creationId="{60BC5CBC-59B0-4F81-84C8-9E8D0DBA649B}"/>
          </ac:spMkLst>
        </pc:spChg>
        <pc:spChg chg="mod">
          <ac:chgData name="Eric Glover" userId="47c2a8b81aae47a8" providerId="LiveId" clId="{CDAE6A8F-A83E-4C81-8643-094468A3AACC}" dt="2019-02-16T17:05:49.662" v="6309" actId="1076"/>
          <ac:spMkLst>
            <pc:docMk/>
            <pc:sldMk cId="348556171" sldId="408"/>
            <ac:spMk id="3" creationId="{AC1010FD-4A90-4D4E-B967-FC7C04CC90FD}"/>
          </ac:spMkLst>
        </pc:spChg>
        <pc:spChg chg="add del mod">
          <ac:chgData name="Eric Glover" userId="47c2a8b81aae47a8" providerId="LiveId" clId="{CDAE6A8F-A83E-4C81-8643-094468A3AACC}" dt="2019-02-16T15:55:22.482" v="3629" actId="478"/>
          <ac:spMkLst>
            <pc:docMk/>
            <pc:sldMk cId="348556171" sldId="408"/>
            <ac:spMk id="8" creationId="{086D767E-ECCD-442D-9FB7-3A7E8069D7FE}"/>
          </ac:spMkLst>
        </pc:spChg>
        <pc:spChg chg="add mod">
          <ac:chgData name="Eric Glover" userId="47c2a8b81aae47a8" providerId="LiveId" clId="{CDAE6A8F-A83E-4C81-8643-094468A3AACC}" dt="2019-02-16T17:05:57.621" v="6310" actId="1076"/>
          <ac:spMkLst>
            <pc:docMk/>
            <pc:sldMk cId="348556171" sldId="408"/>
            <ac:spMk id="9" creationId="{A9A05DB9-5978-4506-BD90-C0EDA0AFCA0A}"/>
          </ac:spMkLst>
        </pc:spChg>
        <pc:spChg chg="add mod">
          <ac:chgData name="Eric Glover" userId="47c2a8b81aae47a8" providerId="LiveId" clId="{CDAE6A8F-A83E-4C81-8643-094468A3AACC}" dt="2019-02-16T17:02:20.943" v="6154" actId="1037"/>
          <ac:spMkLst>
            <pc:docMk/>
            <pc:sldMk cId="348556171" sldId="408"/>
            <ac:spMk id="10" creationId="{C60DD794-1CB1-4B29-BE85-3701EDC308A8}"/>
          </ac:spMkLst>
        </pc:spChg>
        <pc:spChg chg="add del mod">
          <ac:chgData name="Eric Glover" userId="47c2a8b81aae47a8" providerId="LiveId" clId="{CDAE6A8F-A83E-4C81-8643-094468A3AACC}" dt="2019-02-16T15:55:41.757" v="3703" actId="478"/>
          <ac:spMkLst>
            <pc:docMk/>
            <pc:sldMk cId="348556171" sldId="408"/>
            <ac:spMk id="11" creationId="{6422D68E-69F5-4D57-9B4D-81842BDB8C0C}"/>
          </ac:spMkLst>
        </pc:spChg>
        <pc:spChg chg="add mod">
          <ac:chgData name="Eric Glover" userId="47c2a8b81aae47a8" providerId="LiveId" clId="{CDAE6A8F-A83E-4C81-8643-094468A3AACC}" dt="2019-02-16T17:05:57.621" v="6310" actId="1076"/>
          <ac:spMkLst>
            <pc:docMk/>
            <pc:sldMk cId="348556171" sldId="408"/>
            <ac:spMk id="12" creationId="{CC02055C-B3B7-4D57-920E-E2C6C26EACBC}"/>
          </ac:spMkLst>
        </pc:spChg>
        <pc:spChg chg="add mod">
          <ac:chgData name="Eric Glover" userId="47c2a8b81aae47a8" providerId="LiveId" clId="{CDAE6A8F-A83E-4C81-8643-094468A3AACC}" dt="2019-02-16T17:02:20.943" v="6154" actId="1037"/>
          <ac:spMkLst>
            <pc:docMk/>
            <pc:sldMk cId="348556171" sldId="408"/>
            <ac:spMk id="13" creationId="{C3B3BB69-4540-4029-8678-C5D5F5F76352}"/>
          </ac:spMkLst>
        </pc:spChg>
        <pc:spChg chg="add del mod">
          <ac:chgData name="Eric Glover" userId="47c2a8b81aae47a8" providerId="LiveId" clId="{CDAE6A8F-A83E-4C81-8643-094468A3AACC}" dt="2019-02-16T15:55:46.365" v="3705" actId="478"/>
          <ac:spMkLst>
            <pc:docMk/>
            <pc:sldMk cId="348556171" sldId="408"/>
            <ac:spMk id="14" creationId="{EE500107-E373-4F7F-9CDC-51DA8C3D1E28}"/>
          </ac:spMkLst>
        </pc:spChg>
        <pc:spChg chg="add mod">
          <ac:chgData name="Eric Glover" userId="47c2a8b81aae47a8" providerId="LiveId" clId="{CDAE6A8F-A83E-4C81-8643-094468A3AACC}" dt="2019-02-16T16:07:51.305" v="4243" actId="1076"/>
          <ac:spMkLst>
            <pc:docMk/>
            <pc:sldMk cId="348556171" sldId="408"/>
            <ac:spMk id="15" creationId="{3713BA8D-59E2-4673-BE70-2EE9FFA79841}"/>
          </ac:spMkLst>
        </pc:spChg>
        <pc:spChg chg="add del mod">
          <ac:chgData name="Eric Glover" userId="47c2a8b81aae47a8" providerId="LiveId" clId="{CDAE6A8F-A83E-4C81-8643-094468A3AACC}" dt="2019-02-16T16:54:45.859" v="5816" actId="478"/>
          <ac:spMkLst>
            <pc:docMk/>
            <pc:sldMk cId="348556171" sldId="408"/>
            <ac:spMk id="16" creationId="{636ACF48-1E91-4546-AF88-BAA45E4BFE74}"/>
          </ac:spMkLst>
        </pc:spChg>
        <pc:spChg chg="add del mod">
          <ac:chgData name="Eric Glover" userId="47c2a8b81aae47a8" providerId="LiveId" clId="{CDAE6A8F-A83E-4C81-8643-094468A3AACC}" dt="2019-02-16T17:00:27.805" v="6102" actId="478"/>
          <ac:spMkLst>
            <pc:docMk/>
            <pc:sldMk cId="348556171" sldId="408"/>
            <ac:spMk id="20" creationId="{A0AB8CBD-5B73-4DD9-BF0D-9A408476C4F1}"/>
          </ac:spMkLst>
        </pc:spChg>
        <pc:spChg chg="add mod">
          <ac:chgData name="Eric Glover" userId="47c2a8b81aae47a8" providerId="LiveId" clId="{CDAE6A8F-A83E-4C81-8643-094468A3AACC}" dt="2019-02-16T17:06:11.892" v="6311" actId="1076"/>
          <ac:spMkLst>
            <pc:docMk/>
            <pc:sldMk cId="348556171" sldId="408"/>
            <ac:spMk id="21" creationId="{21F872D8-4CDA-4568-BEFA-2A6EE292D554}"/>
          </ac:spMkLst>
        </pc:spChg>
        <pc:spChg chg="add mod">
          <ac:chgData name="Eric Glover" userId="47c2a8b81aae47a8" providerId="LiveId" clId="{CDAE6A8F-A83E-4C81-8643-094468A3AACC}" dt="2019-02-16T17:06:11.892" v="6311" actId="1076"/>
          <ac:spMkLst>
            <pc:docMk/>
            <pc:sldMk cId="348556171" sldId="408"/>
            <ac:spMk id="22" creationId="{0C7CBAEB-4E76-4327-938C-F37960B03B46}"/>
          </ac:spMkLst>
        </pc:spChg>
        <pc:spChg chg="add mod">
          <ac:chgData name="Eric Glover" userId="47c2a8b81aae47a8" providerId="LiveId" clId="{CDAE6A8F-A83E-4C81-8643-094468A3AACC}" dt="2019-02-16T17:06:18.005" v="6312" actId="1076"/>
          <ac:spMkLst>
            <pc:docMk/>
            <pc:sldMk cId="348556171" sldId="408"/>
            <ac:spMk id="23" creationId="{BF20F42D-565C-4AB0-AF94-B502900AF16F}"/>
          </ac:spMkLst>
        </pc:spChg>
        <pc:grpChg chg="del">
          <ac:chgData name="Eric Glover" userId="47c2a8b81aae47a8" providerId="LiveId" clId="{CDAE6A8F-A83E-4C81-8643-094468A3AACC}" dt="2019-02-16T16:06:17.361" v="4209" actId="478"/>
          <ac:grpSpMkLst>
            <pc:docMk/>
            <pc:sldMk cId="348556171" sldId="408"/>
            <ac:grpSpMk id="17" creationId="{2740529F-34FA-40C9-B5A7-71532D8CF1BA}"/>
          </ac:grpSpMkLst>
        </pc:grpChg>
      </pc:sldChg>
      <pc:sldChg chg="addSp delSp modSp add del mod setBg">
        <pc:chgData name="Eric Glover" userId="47c2a8b81aae47a8" providerId="LiveId" clId="{CDAE6A8F-A83E-4C81-8643-094468A3AACC}" dt="2019-02-16T14:42:55.339" v="1655" actId="2696"/>
        <pc:sldMkLst>
          <pc:docMk/>
          <pc:sldMk cId="1086261284" sldId="408"/>
        </pc:sldMkLst>
        <pc:spChg chg="mod ord">
          <ac:chgData name="Eric Glover" userId="47c2a8b81aae47a8" providerId="LiveId" clId="{CDAE6A8F-A83E-4C81-8643-094468A3AACC}" dt="2019-02-16T14:26:05.498" v="1366" actId="26606"/>
          <ac:spMkLst>
            <pc:docMk/>
            <pc:sldMk cId="1086261284" sldId="408"/>
            <ac:spMk id="2" creationId="{CA9AAA86-ED2E-4E56-B9F9-C9FCFF4FA6BE}"/>
          </ac:spMkLst>
        </pc:spChg>
        <pc:spChg chg="add del">
          <ac:chgData name="Eric Glover" userId="47c2a8b81aae47a8" providerId="LiveId" clId="{CDAE6A8F-A83E-4C81-8643-094468A3AACC}" dt="2019-02-16T14:26:03.047" v="1363" actId="26606"/>
          <ac:spMkLst>
            <pc:docMk/>
            <pc:sldMk cId="1086261284" sldId="408"/>
            <ac:spMk id="8" creationId="{AE1AF813-2D2F-4B78-9216-388AF161EDAA}"/>
          </ac:spMkLst>
        </pc:spChg>
        <pc:spChg chg="add del">
          <ac:chgData name="Eric Glover" userId="47c2a8b81aae47a8" providerId="LiveId" clId="{CDAE6A8F-A83E-4C81-8643-094468A3AACC}" dt="2019-02-16T14:26:03.047" v="1363" actId="26606"/>
          <ac:spMkLst>
            <pc:docMk/>
            <pc:sldMk cId="1086261284" sldId="408"/>
            <ac:spMk id="10" creationId="{C47181D2-95D5-4439-9BDF-14D4FDC7BD80}"/>
          </ac:spMkLst>
        </pc:spChg>
        <pc:spChg chg="add del">
          <ac:chgData name="Eric Glover" userId="47c2a8b81aae47a8" providerId="LiveId" clId="{CDAE6A8F-A83E-4C81-8643-094468A3AACC}" dt="2019-02-16T14:26:05.487" v="1365" actId="26606"/>
          <ac:spMkLst>
            <pc:docMk/>
            <pc:sldMk cId="1086261284" sldId="408"/>
            <ac:spMk id="12" creationId="{BCD2D517-BC35-4439-AC31-06DF764F25FC}"/>
          </ac:spMkLst>
        </pc:spChg>
        <pc:spChg chg="add del">
          <ac:chgData name="Eric Glover" userId="47c2a8b81aae47a8" providerId="LiveId" clId="{CDAE6A8F-A83E-4C81-8643-094468A3AACC}" dt="2019-02-16T14:26:05.487" v="1365" actId="26606"/>
          <ac:spMkLst>
            <pc:docMk/>
            <pc:sldMk cId="1086261284" sldId="408"/>
            <ac:spMk id="13" creationId="{C2579DAE-C141-48DB-810E-C070C300819E}"/>
          </ac:spMkLst>
        </pc:spChg>
        <pc:spChg chg="add del">
          <ac:chgData name="Eric Glover" userId="47c2a8b81aae47a8" providerId="LiveId" clId="{CDAE6A8F-A83E-4C81-8643-094468A3AACC}" dt="2019-02-16T14:26:05.487" v="1365" actId="26606"/>
          <ac:spMkLst>
            <pc:docMk/>
            <pc:sldMk cId="1086261284" sldId="408"/>
            <ac:spMk id="14" creationId="{2DD3F846-0483-40F5-A881-0C1AD2A0CAD7}"/>
          </ac:spMkLst>
        </pc:spChg>
        <pc:spChg chg="add del">
          <ac:chgData name="Eric Glover" userId="47c2a8b81aae47a8" providerId="LiveId" clId="{CDAE6A8F-A83E-4C81-8643-094468A3AACC}" dt="2019-02-16T14:26:05.487" v="1365" actId="26606"/>
          <ac:spMkLst>
            <pc:docMk/>
            <pc:sldMk cId="1086261284" sldId="408"/>
            <ac:spMk id="15" creationId="{02FD90C3-6350-4D5B-9738-6E94EDF30F74}"/>
          </ac:spMkLst>
        </pc:spChg>
        <pc:spChg chg="add">
          <ac:chgData name="Eric Glover" userId="47c2a8b81aae47a8" providerId="LiveId" clId="{CDAE6A8F-A83E-4C81-8643-094468A3AACC}" dt="2019-02-16T14:26:05.498" v="1366" actId="26606"/>
          <ac:spMkLst>
            <pc:docMk/>
            <pc:sldMk cId="1086261284" sldId="408"/>
            <ac:spMk id="17" creationId="{AE1AF813-2D2F-4B78-9216-388AF161EDAA}"/>
          </ac:spMkLst>
        </pc:spChg>
        <pc:spChg chg="add">
          <ac:chgData name="Eric Glover" userId="47c2a8b81aae47a8" providerId="LiveId" clId="{CDAE6A8F-A83E-4C81-8643-094468A3AACC}" dt="2019-02-16T14:26:05.498" v="1366" actId="26606"/>
          <ac:spMkLst>
            <pc:docMk/>
            <pc:sldMk cId="1086261284" sldId="408"/>
            <ac:spMk id="18" creationId="{C47181D2-95D5-4439-9BDF-14D4FDC7BD80}"/>
          </ac:spMkLst>
        </pc:spChg>
        <pc:spChg chg="add">
          <ac:chgData name="Eric Glover" userId="47c2a8b81aae47a8" providerId="LiveId" clId="{CDAE6A8F-A83E-4C81-8643-094468A3AACC}" dt="2019-02-16T14:26:05.498" v="1366" actId="26606"/>
          <ac:spMkLst>
            <pc:docMk/>
            <pc:sldMk cId="1086261284" sldId="408"/>
            <ac:spMk id="19" creationId="{CDD85225-4221-4672-B1DE-C34BFFF5FDFA}"/>
          </ac:spMkLst>
        </pc:spChg>
        <pc:spChg chg="add">
          <ac:chgData name="Eric Glover" userId="47c2a8b81aae47a8" providerId="LiveId" clId="{CDAE6A8F-A83E-4C81-8643-094468A3AACC}" dt="2019-02-16T14:26:05.498" v="1366" actId="26606"/>
          <ac:spMkLst>
            <pc:docMk/>
            <pc:sldMk cId="1086261284" sldId="408"/>
            <ac:spMk id="20" creationId="{6FB55C46-EDB8-4EC2-AD52-94B111D3A956}"/>
          </ac:spMkLst>
        </pc:spChg>
        <pc:picChg chg="add mod">
          <ac:chgData name="Eric Glover" userId="47c2a8b81aae47a8" providerId="LiveId" clId="{CDAE6A8F-A83E-4C81-8643-094468A3AACC}" dt="2019-02-16T14:26:05.498" v="1366" actId="26606"/>
          <ac:picMkLst>
            <pc:docMk/>
            <pc:sldMk cId="1086261284" sldId="408"/>
            <ac:picMk id="3" creationId="{CF94ECC9-597E-485C-9CF5-64C182A511CF}"/>
          </ac:picMkLst>
        </pc:picChg>
      </pc:sldChg>
      <pc:sldChg chg="addSp delSp modSp add modAnim">
        <pc:chgData name="Eric Glover" userId="47c2a8b81aae47a8" providerId="LiveId" clId="{CDAE6A8F-A83E-4C81-8643-094468A3AACC}" dt="2019-02-16T17:47:38.478" v="7585"/>
        <pc:sldMkLst>
          <pc:docMk/>
          <pc:sldMk cId="3459071425" sldId="409"/>
        </pc:sldMkLst>
        <pc:spChg chg="mod">
          <ac:chgData name="Eric Glover" userId="47c2a8b81aae47a8" providerId="LiveId" clId="{CDAE6A8F-A83E-4C81-8643-094468A3AACC}" dt="2019-02-16T15:18:51.404" v="2303" actId="404"/>
          <ac:spMkLst>
            <pc:docMk/>
            <pc:sldMk cId="3459071425" sldId="409"/>
            <ac:spMk id="2" creationId="{30A6B43B-DE9E-4C0D-95C6-28EDC5D005FE}"/>
          </ac:spMkLst>
        </pc:spChg>
        <pc:spChg chg="mod">
          <ac:chgData name="Eric Glover" userId="47c2a8b81aae47a8" providerId="LiveId" clId="{CDAE6A8F-A83E-4C81-8643-094468A3AACC}" dt="2019-02-16T15:51:15.271" v="3405" actId="14838"/>
          <ac:spMkLst>
            <pc:docMk/>
            <pc:sldMk cId="3459071425" sldId="409"/>
            <ac:spMk id="3" creationId="{59F7BB91-E8BB-4F7D-9CB1-870579B2C5BC}"/>
          </ac:spMkLst>
        </pc:spChg>
        <pc:spChg chg="mod topLvl">
          <ac:chgData name="Eric Glover" userId="47c2a8b81aae47a8" providerId="LiveId" clId="{CDAE6A8F-A83E-4C81-8643-094468A3AACC}" dt="2019-02-16T15:49:52.613" v="3395" actId="165"/>
          <ac:spMkLst>
            <pc:docMk/>
            <pc:sldMk cId="3459071425" sldId="409"/>
            <ac:spMk id="7" creationId="{989AF716-FA1E-4F5C-ABF9-06C4FEEEB108}"/>
          </ac:spMkLst>
        </pc:spChg>
        <pc:spChg chg="mod topLvl">
          <ac:chgData name="Eric Glover" userId="47c2a8b81aae47a8" providerId="LiveId" clId="{CDAE6A8F-A83E-4C81-8643-094468A3AACC}" dt="2019-02-16T15:52:51.549" v="3439" actId="20577"/>
          <ac:spMkLst>
            <pc:docMk/>
            <pc:sldMk cId="3459071425" sldId="409"/>
            <ac:spMk id="8" creationId="{92B8FD34-12B4-4BE0-B3C4-1E0EF9F41C1A}"/>
          </ac:spMkLst>
        </pc:spChg>
        <pc:spChg chg="mod topLvl">
          <ac:chgData name="Eric Glover" userId="47c2a8b81aae47a8" providerId="LiveId" clId="{CDAE6A8F-A83E-4C81-8643-094468A3AACC}" dt="2019-02-16T15:49:52.613" v="3395" actId="165"/>
          <ac:spMkLst>
            <pc:docMk/>
            <pc:sldMk cId="3459071425" sldId="409"/>
            <ac:spMk id="9" creationId="{5F73B845-99C5-4D77-957A-D4762D437699}"/>
          </ac:spMkLst>
        </pc:spChg>
        <pc:spChg chg="mod topLvl">
          <ac:chgData name="Eric Glover" userId="47c2a8b81aae47a8" providerId="LiveId" clId="{CDAE6A8F-A83E-4C81-8643-094468A3AACC}" dt="2019-02-16T15:52:39.885" v="3432" actId="403"/>
          <ac:spMkLst>
            <pc:docMk/>
            <pc:sldMk cId="3459071425" sldId="409"/>
            <ac:spMk id="10" creationId="{B6A68623-B554-4F96-80CB-C51DC7F03E4D}"/>
          </ac:spMkLst>
        </pc:spChg>
        <pc:spChg chg="mod topLvl">
          <ac:chgData name="Eric Glover" userId="47c2a8b81aae47a8" providerId="LiveId" clId="{CDAE6A8F-A83E-4C81-8643-094468A3AACC}" dt="2019-02-16T15:49:52.613" v="3395" actId="165"/>
          <ac:spMkLst>
            <pc:docMk/>
            <pc:sldMk cId="3459071425" sldId="409"/>
            <ac:spMk id="11" creationId="{ADB5D51E-EB88-4EDE-93A3-73FF92A262CE}"/>
          </ac:spMkLst>
        </pc:spChg>
        <pc:spChg chg="mod topLvl">
          <ac:chgData name="Eric Glover" userId="47c2a8b81aae47a8" providerId="LiveId" clId="{CDAE6A8F-A83E-4C81-8643-094468A3AACC}" dt="2019-02-16T15:52:58.547" v="3440" actId="113"/>
          <ac:spMkLst>
            <pc:docMk/>
            <pc:sldMk cId="3459071425" sldId="409"/>
            <ac:spMk id="12" creationId="{56BA5EB1-ED1D-4EB7-87EA-293551A67275}"/>
          </ac:spMkLst>
        </pc:spChg>
        <pc:spChg chg="mod topLvl">
          <ac:chgData name="Eric Glover" userId="47c2a8b81aae47a8" providerId="LiveId" clId="{CDAE6A8F-A83E-4C81-8643-094468A3AACC}" dt="2019-02-16T15:49:52.613" v="3395" actId="165"/>
          <ac:spMkLst>
            <pc:docMk/>
            <pc:sldMk cId="3459071425" sldId="409"/>
            <ac:spMk id="13" creationId="{556A711C-9C29-453C-B98A-42D8A07D36FC}"/>
          </ac:spMkLst>
        </pc:spChg>
        <pc:spChg chg="mod topLvl">
          <ac:chgData name="Eric Glover" userId="47c2a8b81aae47a8" providerId="LiveId" clId="{CDAE6A8F-A83E-4C81-8643-094468A3AACC}" dt="2019-02-16T15:53:02.618" v="3441" actId="113"/>
          <ac:spMkLst>
            <pc:docMk/>
            <pc:sldMk cId="3459071425" sldId="409"/>
            <ac:spMk id="14" creationId="{44FE5BB7-20C0-47BF-B789-ED8430D91774}"/>
          </ac:spMkLst>
        </pc:spChg>
        <pc:spChg chg="mod topLvl">
          <ac:chgData name="Eric Glover" userId="47c2a8b81aae47a8" providerId="LiveId" clId="{CDAE6A8F-A83E-4C81-8643-094468A3AACC}" dt="2019-02-16T15:49:52.613" v="3395" actId="165"/>
          <ac:spMkLst>
            <pc:docMk/>
            <pc:sldMk cId="3459071425" sldId="409"/>
            <ac:spMk id="15" creationId="{BF05EED4-216C-409E-8C98-6C7872F0ADEC}"/>
          </ac:spMkLst>
        </pc:spChg>
        <pc:spChg chg="mod topLvl">
          <ac:chgData name="Eric Glover" userId="47c2a8b81aae47a8" providerId="LiveId" clId="{CDAE6A8F-A83E-4C81-8643-094468A3AACC}" dt="2019-02-16T15:53:10.212" v="3456" actId="6549"/>
          <ac:spMkLst>
            <pc:docMk/>
            <pc:sldMk cId="3459071425" sldId="409"/>
            <ac:spMk id="16" creationId="{A040CE8A-CEB0-4A00-A4D8-855451A52C3B}"/>
          </ac:spMkLst>
        </pc:spChg>
        <pc:spChg chg="mod topLvl">
          <ac:chgData name="Eric Glover" userId="47c2a8b81aae47a8" providerId="LiveId" clId="{CDAE6A8F-A83E-4C81-8643-094468A3AACC}" dt="2019-02-16T15:49:52.613" v="3395" actId="165"/>
          <ac:spMkLst>
            <pc:docMk/>
            <pc:sldMk cId="3459071425" sldId="409"/>
            <ac:spMk id="17" creationId="{3780F79F-FE2D-4DB7-A675-1FFB46F622D4}"/>
          </ac:spMkLst>
        </pc:spChg>
        <pc:spChg chg="add del mod">
          <ac:chgData name="Eric Glover" userId="47c2a8b81aae47a8" providerId="LiveId" clId="{CDAE6A8F-A83E-4C81-8643-094468A3AACC}" dt="2019-02-16T16:06:45.251" v="4215" actId="478"/>
          <ac:spMkLst>
            <pc:docMk/>
            <pc:sldMk cId="3459071425" sldId="409"/>
            <ac:spMk id="18" creationId="{8623C935-834D-4F0D-AEFB-DCD77757EE60}"/>
          </ac:spMkLst>
        </pc:spChg>
        <pc:grpChg chg="del mod">
          <ac:chgData name="Eric Glover" userId="47c2a8b81aae47a8" providerId="LiveId" clId="{CDAE6A8F-A83E-4C81-8643-094468A3AACC}" dt="2019-02-16T15:49:52.613" v="3395" actId="165"/>
          <ac:grpSpMkLst>
            <pc:docMk/>
            <pc:sldMk cId="3459071425" sldId="409"/>
            <ac:grpSpMk id="6" creationId="{01538571-1C69-404F-9C75-8BE1BF85C21D}"/>
          </ac:grpSpMkLst>
        </pc:grpChg>
        <pc:graphicFrameChg chg="add del mod">
          <ac:chgData name="Eric Glover" userId="47c2a8b81aae47a8" providerId="LiveId" clId="{CDAE6A8F-A83E-4C81-8643-094468A3AACC}" dt="2019-02-16T15:49:37.945" v="3394" actId="18245"/>
          <ac:graphicFrameMkLst>
            <pc:docMk/>
            <pc:sldMk cId="3459071425" sldId="409"/>
            <ac:graphicFrameMk id="5" creationId="{09A7D409-EE1E-4D37-88E5-89E87BF6F84F}"/>
          </ac:graphicFrameMkLst>
        </pc:graphicFrameChg>
      </pc:sldChg>
      <pc:sldChg chg="addSp delSp modSp add delAnim modAnim">
        <pc:chgData name="Eric Glover" userId="47c2a8b81aae47a8" providerId="LiveId" clId="{CDAE6A8F-A83E-4C81-8643-094468A3AACC}" dt="2019-02-16T17:13:27.025" v="6706" actId="120"/>
        <pc:sldMkLst>
          <pc:docMk/>
          <pc:sldMk cId="2017717472" sldId="410"/>
        </pc:sldMkLst>
        <pc:spChg chg="mod">
          <ac:chgData name="Eric Glover" userId="47c2a8b81aae47a8" providerId="LiveId" clId="{CDAE6A8F-A83E-4C81-8643-094468A3AACC}" dt="2019-02-16T16:36:11.992" v="5186" actId="20577"/>
          <ac:spMkLst>
            <pc:docMk/>
            <pc:sldMk cId="2017717472" sldId="410"/>
            <ac:spMk id="2" creationId="{60BC5CBC-59B0-4F81-84C8-9E8D0DBA649B}"/>
          </ac:spMkLst>
        </pc:spChg>
        <pc:spChg chg="mod">
          <ac:chgData name="Eric Glover" userId="47c2a8b81aae47a8" providerId="LiveId" clId="{CDAE6A8F-A83E-4C81-8643-094468A3AACC}" dt="2019-02-16T16:33:24.722" v="5072" actId="6549"/>
          <ac:spMkLst>
            <pc:docMk/>
            <pc:sldMk cId="2017717472" sldId="410"/>
            <ac:spMk id="3" creationId="{AC1010FD-4A90-4D4E-B967-FC7C04CC90FD}"/>
          </ac:spMkLst>
        </pc:spChg>
        <pc:spChg chg="mod">
          <ac:chgData name="Eric Glover" userId="47c2a8b81aae47a8" providerId="LiveId" clId="{CDAE6A8F-A83E-4C81-8643-094468A3AACC}" dt="2019-02-16T17:13:16.824" v="6691" actId="14100"/>
          <ac:spMkLst>
            <pc:docMk/>
            <pc:sldMk cId="2017717472" sldId="410"/>
            <ac:spMk id="9" creationId="{A9A05DB9-5978-4506-BD90-C0EDA0AFCA0A}"/>
          </ac:spMkLst>
        </pc:spChg>
        <pc:spChg chg="del mod">
          <ac:chgData name="Eric Glover" userId="47c2a8b81aae47a8" providerId="LiveId" clId="{CDAE6A8F-A83E-4C81-8643-094468A3AACC}" dt="2019-02-16T17:10:03.648" v="6466" actId="478"/>
          <ac:spMkLst>
            <pc:docMk/>
            <pc:sldMk cId="2017717472" sldId="410"/>
            <ac:spMk id="10" creationId="{C60DD794-1CB1-4B29-BE85-3701EDC308A8}"/>
          </ac:spMkLst>
        </pc:spChg>
        <pc:spChg chg="add del mod">
          <ac:chgData name="Eric Glover" userId="47c2a8b81aae47a8" providerId="LiveId" clId="{CDAE6A8F-A83E-4C81-8643-094468A3AACC}" dt="2019-02-16T17:10:40.538" v="6501" actId="478"/>
          <ac:spMkLst>
            <pc:docMk/>
            <pc:sldMk cId="2017717472" sldId="410"/>
            <ac:spMk id="11" creationId="{F989DA44-3680-4AB8-9661-0482C4CFA3F4}"/>
          </ac:spMkLst>
        </pc:spChg>
        <pc:spChg chg="mod">
          <ac:chgData name="Eric Glover" userId="47c2a8b81aae47a8" providerId="LiveId" clId="{CDAE6A8F-A83E-4C81-8643-094468A3AACC}" dt="2019-02-16T16:44:46.063" v="5493" actId="1036"/>
          <ac:spMkLst>
            <pc:docMk/>
            <pc:sldMk cId="2017717472" sldId="410"/>
            <ac:spMk id="12" creationId="{CC02055C-B3B7-4D57-920E-E2C6C26EACBC}"/>
          </ac:spMkLst>
        </pc:spChg>
        <pc:spChg chg="del mod">
          <ac:chgData name="Eric Glover" userId="47c2a8b81aae47a8" providerId="LiveId" clId="{CDAE6A8F-A83E-4C81-8643-094468A3AACC}" dt="2019-02-16T17:10:03.648" v="6466" actId="478"/>
          <ac:spMkLst>
            <pc:docMk/>
            <pc:sldMk cId="2017717472" sldId="410"/>
            <ac:spMk id="13" creationId="{C3B3BB69-4540-4029-8678-C5D5F5F76352}"/>
          </ac:spMkLst>
        </pc:spChg>
        <pc:spChg chg="add del mod">
          <ac:chgData name="Eric Glover" userId="47c2a8b81aae47a8" providerId="LiveId" clId="{CDAE6A8F-A83E-4C81-8643-094468A3AACC}" dt="2019-02-16T17:10:03.648" v="6466" actId="478"/>
          <ac:spMkLst>
            <pc:docMk/>
            <pc:sldMk cId="2017717472" sldId="410"/>
            <ac:spMk id="14" creationId="{208E6A30-7F4F-4CC0-B9EA-E503FB8BB50C}"/>
          </ac:spMkLst>
        </pc:spChg>
        <pc:spChg chg="add del mod">
          <ac:chgData name="Eric Glover" userId="47c2a8b81aae47a8" providerId="LiveId" clId="{CDAE6A8F-A83E-4C81-8643-094468A3AACC}" dt="2019-02-16T17:10:03.648" v="6466" actId="478"/>
          <ac:spMkLst>
            <pc:docMk/>
            <pc:sldMk cId="2017717472" sldId="410"/>
            <ac:spMk id="16" creationId="{FF67CDD7-4EB9-4A1B-959F-D84BA76EAD3D}"/>
          </ac:spMkLst>
        </pc:spChg>
        <pc:spChg chg="add mod">
          <ac:chgData name="Eric Glover" userId="47c2a8b81aae47a8" providerId="LiveId" clId="{CDAE6A8F-A83E-4C81-8643-094468A3AACC}" dt="2019-02-16T17:13:27.025" v="6706" actId="120"/>
          <ac:spMkLst>
            <pc:docMk/>
            <pc:sldMk cId="2017717472" sldId="410"/>
            <ac:spMk id="17" creationId="{237175D9-192F-48E2-8254-FF1E295A3641}"/>
          </ac:spMkLst>
        </pc:spChg>
      </pc:sldChg>
      <pc:sldChg chg="delSp add del">
        <pc:chgData name="Eric Glover" userId="47c2a8b81aae47a8" providerId="LiveId" clId="{CDAE6A8F-A83E-4C81-8643-094468A3AACC}" dt="2019-02-16T18:00:27.474" v="7606" actId="2696"/>
        <pc:sldMkLst>
          <pc:docMk/>
          <pc:sldMk cId="645201764" sldId="411"/>
        </pc:sldMkLst>
        <pc:spChg chg="del">
          <ac:chgData name="Eric Glover" userId="47c2a8b81aae47a8" providerId="LiveId" clId="{CDAE6A8F-A83E-4C81-8643-094468A3AACC}" dt="2019-02-16T17:59:45.700" v="7605"/>
          <ac:spMkLst>
            <pc:docMk/>
            <pc:sldMk cId="645201764" sldId="411"/>
            <ac:spMk id="2" creationId="{31E45FDC-29EA-4CF9-BC82-261D950495D5}"/>
          </ac:spMkLst>
        </pc:spChg>
        <pc:spChg chg="del">
          <ac:chgData name="Eric Glover" userId="47c2a8b81aae47a8" providerId="LiveId" clId="{CDAE6A8F-A83E-4C81-8643-094468A3AACC}" dt="2019-02-16T17:59:45.700" v="7605"/>
          <ac:spMkLst>
            <pc:docMk/>
            <pc:sldMk cId="645201764" sldId="411"/>
            <ac:spMk id="3" creationId="{B03D1808-2F98-4DFE-B556-82834A470394}"/>
          </ac:spMkLst>
        </pc:spChg>
      </pc:sldChg>
      <pc:sldMasterChg chg="addSp delSp modSldLayout">
        <pc:chgData name="Eric Glover" userId="47c2a8b81aae47a8" providerId="LiveId" clId="{CDAE6A8F-A83E-4C81-8643-094468A3AACC}" dt="2019-02-16T17:30:46.444" v="7304"/>
        <pc:sldMasterMkLst>
          <pc:docMk/>
          <pc:sldMasterMk cId="2027779854" sldId="2147483672"/>
        </pc:sldMasterMkLst>
        <pc:spChg chg="add del">
          <ac:chgData name="Eric Glover" userId="47c2a8b81aae47a8" providerId="LiveId" clId="{CDAE6A8F-A83E-4C81-8643-094468A3AACC}" dt="2019-02-16T17:28:41.904" v="7287"/>
          <ac:spMkLst>
            <pc:docMk/>
            <pc:sldMasterMk cId="2027779854" sldId="2147483672"/>
            <ac:spMk id="10" creationId="{AE43363E-A122-4473-879B-B10B108B7C66}"/>
          </ac:spMkLst>
        </pc:spChg>
        <pc:spChg chg="add">
          <ac:chgData name="Eric Glover" userId="47c2a8b81aae47a8" providerId="LiveId" clId="{CDAE6A8F-A83E-4C81-8643-094468A3AACC}" dt="2019-02-16T17:29:05.462" v="7288"/>
          <ac:spMkLst>
            <pc:docMk/>
            <pc:sldMasterMk cId="2027779854" sldId="2147483672"/>
            <ac:spMk id="15" creationId="{8F0E02CE-B5C7-49ED-AD24-7CC21C1A3EC1}"/>
          </ac:spMkLst>
        </pc:spChg>
        <pc:spChg chg="add">
          <ac:chgData name="Eric Glover" userId="47c2a8b81aae47a8" providerId="LiveId" clId="{CDAE6A8F-A83E-4C81-8643-094468A3AACC}" dt="2019-02-16T17:30:46.444" v="7304"/>
          <ac:spMkLst>
            <pc:docMk/>
            <pc:sldMasterMk cId="2027779854" sldId="2147483672"/>
            <ac:spMk id="16" creationId="{9C75BDDA-1A63-474D-89B6-B897CAC4FB05}"/>
          </ac:spMkLst>
        </pc:spChg>
        <pc:grpChg chg="del">
          <ac:chgData name="Eric Glover" userId="47c2a8b81aae47a8" providerId="LiveId" clId="{CDAE6A8F-A83E-4C81-8643-094468A3AACC}" dt="2019-02-16T17:28:36.655" v="7285" actId="478"/>
          <ac:grpSpMkLst>
            <pc:docMk/>
            <pc:sldMasterMk cId="2027779854" sldId="2147483672"/>
            <ac:grpSpMk id="13" creationId="{3C784579-D862-49B4-9459-6A357662C1D5}"/>
          </ac:grpSpMkLst>
        </pc:grpChg>
        <pc:picChg chg="add">
          <ac:chgData name="Eric Glover" userId="47c2a8b81aae47a8" providerId="LiveId" clId="{CDAE6A8F-A83E-4C81-8643-094468A3AACC}" dt="2019-02-16T17:29:05.462" v="7288"/>
          <ac:picMkLst>
            <pc:docMk/>
            <pc:sldMasterMk cId="2027779854" sldId="2147483672"/>
            <ac:picMk id="14" creationId="{99E810F7-A8EA-4EB3-8D20-3B843D4FECEB}"/>
          </ac:picMkLst>
        </pc:picChg>
        <pc:sldLayoutChg chg="modSp">
          <pc:chgData name="Eric Glover" userId="47c2a8b81aae47a8" providerId="LiveId" clId="{CDAE6A8F-A83E-4C81-8643-094468A3AACC}" dt="2019-02-16T13:45:04.024" v="1054" actId="14100"/>
          <pc:sldLayoutMkLst>
            <pc:docMk/>
            <pc:sldMasterMk cId="2027779854" sldId="2147483672"/>
            <pc:sldLayoutMk cId="1264522527" sldId="2147483674"/>
          </pc:sldLayoutMkLst>
          <pc:spChg chg="mod">
            <ac:chgData name="Eric Glover" userId="47c2a8b81aae47a8" providerId="LiveId" clId="{CDAE6A8F-A83E-4C81-8643-094468A3AACC}" dt="2019-02-16T13:44:53.055" v="1028" actId="14100"/>
            <ac:spMkLst>
              <pc:docMk/>
              <pc:sldMasterMk cId="2027779854" sldId="2147483672"/>
              <pc:sldLayoutMk cId="1264522527" sldId="2147483674"/>
              <ac:spMk id="2" creationId="{00000000-0000-0000-0000-000000000000}"/>
            </ac:spMkLst>
          </pc:spChg>
          <pc:spChg chg="mod">
            <ac:chgData name="Eric Glover" userId="47c2a8b81aae47a8" providerId="LiveId" clId="{CDAE6A8F-A83E-4C81-8643-094468A3AACC}" dt="2019-02-16T13:45:04.024" v="1054" actId="14100"/>
            <ac:spMkLst>
              <pc:docMk/>
              <pc:sldMasterMk cId="2027779854" sldId="2147483672"/>
              <pc:sldLayoutMk cId="1264522527" sldId="2147483674"/>
              <ac:spMk id="3" creationId="{00000000-0000-0000-0000-000000000000}"/>
            </ac:spMkLst>
          </pc:spChg>
          <pc:cxnChg chg="mod">
            <ac:chgData name="Eric Glover" userId="47c2a8b81aae47a8" providerId="LiveId" clId="{CDAE6A8F-A83E-4C81-8643-094468A3AACC}" dt="2019-02-16T13:44:58.594" v="1053" actId="1035"/>
            <ac:cxnSpMkLst>
              <pc:docMk/>
              <pc:sldMasterMk cId="2027779854" sldId="2147483672"/>
              <pc:sldLayoutMk cId="1264522527" sldId="2147483674"/>
              <ac:cxnSpMk id="7" creationId="{1337F6C0-E6E7-413A-A817-CE12B54CB523}"/>
            </ac:cxnSpMkLst>
          </pc:cxnChg>
        </pc:sldLayoutChg>
        <pc:sldLayoutChg chg="addSp delSp">
          <pc:chgData name="Eric Glover" userId="47c2a8b81aae47a8" providerId="LiveId" clId="{CDAE6A8F-A83E-4C81-8643-094468A3AACC}" dt="2019-02-16T17:29:55.531" v="7296"/>
          <pc:sldLayoutMkLst>
            <pc:docMk/>
            <pc:sldMasterMk cId="2027779854" sldId="2147483672"/>
            <pc:sldLayoutMk cId="1522628979" sldId="2147483679"/>
          </pc:sldLayoutMkLst>
          <pc:spChg chg="add del">
            <ac:chgData name="Eric Glover" userId="47c2a8b81aae47a8" providerId="LiveId" clId="{CDAE6A8F-A83E-4C81-8643-094468A3AACC}" dt="2019-02-16T17:29:42.091" v="7292" actId="478"/>
            <ac:spMkLst>
              <pc:docMk/>
              <pc:sldMasterMk cId="2027779854" sldId="2147483672"/>
              <pc:sldLayoutMk cId="1522628979" sldId="2147483679"/>
              <ac:spMk id="5" creationId="{00000000-0000-0000-0000-000000000000}"/>
            </ac:spMkLst>
          </pc:spChg>
          <pc:spChg chg="add">
            <ac:chgData name="Eric Glover" userId="47c2a8b81aae47a8" providerId="LiveId" clId="{CDAE6A8F-A83E-4C81-8643-094468A3AACC}" dt="2019-02-16T17:29:55.531" v="7296"/>
            <ac:spMkLst>
              <pc:docMk/>
              <pc:sldMasterMk cId="2027779854" sldId="2147483672"/>
              <pc:sldLayoutMk cId="1522628979" sldId="2147483679"/>
              <ac:spMk id="8" creationId="{B9B2924B-943C-449F-8545-92B6034B5897}"/>
            </ac:spMkLst>
          </pc:spChg>
          <pc:spChg chg="add del">
            <ac:chgData name="Eric Glover" userId="47c2a8b81aae47a8" providerId="LiveId" clId="{CDAE6A8F-A83E-4C81-8643-094468A3AACC}" dt="2019-02-16T17:29:53.902" v="7295" actId="478"/>
            <ac:spMkLst>
              <pc:docMk/>
              <pc:sldMasterMk cId="2027779854" sldId="2147483672"/>
              <pc:sldLayoutMk cId="1522628979" sldId="2147483679"/>
              <ac:spMk id="12" creationId="{5EA2F965-2E96-46E5-BC82-DD9F8F1D88C6}"/>
            </ac:spMkLst>
          </pc:spChg>
          <pc:picChg chg="add">
            <ac:chgData name="Eric Glover" userId="47c2a8b81aae47a8" providerId="LiveId" clId="{CDAE6A8F-A83E-4C81-8643-094468A3AACC}" dt="2019-02-16T17:29:55.531" v="7296"/>
            <ac:picMkLst>
              <pc:docMk/>
              <pc:sldMasterMk cId="2027779854" sldId="2147483672"/>
              <pc:sldLayoutMk cId="1522628979" sldId="2147483679"/>
              <ac:picMk id="7" creationId="{68FD89AB-32B2-4DFE-A1B2-C95F51FD85A3}"/>
            </ac:picMkLst>
          </pc:picChg>
          <pc:picChg chg="del">
            <ac:chgData name="Eric Glover" userId="47c2a8b81aae47a8" providerId="LiveId" clId="{CDAE6A8F-A83E-4C81-8643-094468A3AACC}" dt="2019-02-16T17:29:38.015" v="7290" actId="478"/>
            <ac:picMkLst>
              <pc:docMk/>
              <pc:sldMasterMk cId="2027779854" sldId="2147483672"/>
              <pc:sldLayoutMk cId="1522628979" sldId="2147483679"/>
              <ac:picMk id="11" creationId="{14FFF5F9-76C6-47C5-9E94-2BB6FE99F3E2}"/>
            </ac:picMkLst>
          </pc:picChg>
        </pc:sldLayoutChg>
        <pc:sldLayoutChg chg="addSp delSp">
          <pc:chgData name="Eric Glover" userId="47c2a8b81aae47a8" providerId="LiveId" clId="{CDAE6A8F-A83E-4C81-8643-094468A3AACC}" dt="2019-02-16T17:30:23.011" v="7303"/>
          <pc:sldLayoutMkLst>
            <pc:docMk/>
            <pc:sldMasterMk cId="2027779854" sldId="2147483672"/>
            <pc:sldLayoutMk cId="3334640309" sldId="2147483680"/>
          </pc:sldLayoutMkLst>
          <pc:spChg chg="add">
            <ac:chgData name="Eric Glover" userId="47c2a8b81aae47a8" providerId="LiveId" clId="{CDAE6A8F-A83E-4C81-8643-094468A3AACC}" dt="2019-02-16T17:30:23.011" v="7303"/>
            <ac:spMkLst>
              <pc:docMk/>
              <pc:sldMasterMk cId="2027779854" sldId="2147483672"/>
              <pc:sldLayoutMk cId="3334640309" sldId="2147483680"/>
              <ac:spMk id="12" creationId="{803920BF-CCCE-40EA-9C0C-09A0C27887FD}"/>
            </ac:spMkLst>
          </pc:spChg>
          <pc:spChg chg="del">
            <ac:chgData name="Eric Glover" userId="47c2a8b81aae47a8" providerId="LiveId" clId="{CDAE6A8F-A83E-4C81-8643-094468A3AACC}" dt="2019-02-16T17:30:20.182" v="7301" actId="478"/>
            <ac:spMkLst>
              <pc:docMk/>
              <pc:sldMasterMk cId="2027779854" sldId="2147483672"/>
              <pc:sldLayoutMk cId="3334640309" sldId="2147483680"/>
              <ac:spMk id="17" creationId="{698CB5FA-F299-4D0B-ACE2-29836FE95B85}"/>
            </ac:spMkLst>
          </pc:spChg>
          <pc:picChg chg="add">
            <ac:chgData name="Eric Glover" userId="47c2a8b81aae47a8" providerId="LiveId" clId="{CDAE6A8F-A83E-4C81-8643-094468A3AACC}" dt="2019-02-16T17:30:23.011" v="7303"/>
            <ac:picMkLst>
              <pc:docMk/>
              <pc:sldMasterMk cId="2027779854" sldId="2147483672"/>
              <pc:sldLayoutMk cId="3334640309" sldId="2147483680"/>
              <ac:picMk id="11" creationId="{72B0B54A-EA51-402E-A37D-BFB592664B36}"/>
            </ac:picMkLst>
          </pc:picChg>
          <pc:picChg chg="del">
            <ac:chgData name="Eric Glover" userId="47c2a8b81aae47a8" providerId="LiveId" clId="{CDAE6A8F-A83E-4C81-8643-094468A3AACC}" dt="2019-02-16T17:30:21.788" v="7302" actId="478"/>
            <ac:picMkLst>
              <pc:docMk/>
              <pc:sldMasterMk cId="2027779854" sldId="2147483672"/>
              <pc:sldLayoutMk cId="3334640309" sldId="2147483680"/>
              <ac:picMk id="16" creationId="{15E5A4DD-59E8-4157-A281-866D6608A224}"/>
            </ac:picMkLst>
          </pc:picChg>
        </pc:sldLayoutChg>
        <pc:sldLayoutChg chg="addSp delSp">
          <pc:chgData name="Eric Glover" userId="47c2a8b81aae47a8" providerId="LiveId" clId="{CDAE6A8F-A83E-4C81-8643-094468A3AACC}" dt="2019-02-16T17:30:13.924" v="7300"/>
          <pc:sldLayoutMkLst>
            <pc:docMk/>
            <pc:sldMasterMk cId="2027779854" sldId="2147483672"/>
            <pc:sldLayoutMk cId="333164609" sldId="2147483681"/>
          </pc:sldLayoutMkLst>
          <pc:spChg chg="add">
            <ac:chgData name="Eric Glover" userId="47c2a8b81aae47a8" providerId="LiveId" clId="{CDAE6A8F-A83E-4C81-8643-094468A3AACC}" dt="2019-02-16T17:30:13.924" v="7300"/>
            <ac:spMkLst>
              <pc:docMk/>
              <pc:sldMasterMk cId="2027779854" sldId="2147483672"/>
              <pc:sldLayoutMk cId="333164609" sldId="2147483681"/>
              <ac:spMk id="12" creationId="{08150133-1DC8-49FE-BDB5-9E74260DEF67}"/>
            </ac:spMkLst>
          </pc:spChg>
          <pc:spChg chg="del">
            <ac:chgData name="Eric Glover" userId="47c2a8b81aae47a8" providerId="LiveId" clId="{CDAE6A8F-A83E-4C81-8643-094468A3AACC}" dt="2019-02-16T17:30:10.157" v="7298" actId="478"/>
            <ac:spMkLst>
              <pc:docMk/>
              <pc:sldMasterMk cId="2027779854" sldId="2147483672"/>
              <pc:sldLayoutMk cId="333164609" sldId="2147483681"/>
              <ac:spMk id="14" creationId="{679979D3-1CFF-4996-A9D4-5E333F4994BD}"/>
            </ac:spMkLst>
          </pc:spChg>
          <pc:picChg chg="add">
            <ac:chgData name="Eric Glover" userId="47c2a8b81aae47a8" providerId="LiveId" clId="{CDAE6A8F-A83E-4C81-8643-094468A3AACC}" dt="2019-02-16T17:30:13.924" v="7300"/>
            <ac:picMkLst>
              <pc:docMk/>
              <pc:sldMasterMk cId="2027779854" sldId="2147483672"/>
              <pc:sldLayoutMk cId="333164609" sldId="2147483681"/>
              <ac:picMk id="11" creationId="{230A2281-5E04-4325-A0EC-A4676B894F4E}"/>
            </ac:picMkLst>
          </pc:picChg>
          <pc:picChg chg="del">
            <ac:chgData name="Eric Glover" userId="47c2a8b81aae47a8" providerId="LiveId" clId="{CDAE6A8F-A83E-4C81-8643-094468A3AACC}" dt="2019-02-16T17:30:12.334" v="7299" actId="478"/>
            <ac:picMkLst>
              <pc:docMk/>
              <pc:sldMasterMk cId="2027779854" sldId="2147483672"/>
              <pc:sldLayoutMk cId="333164609" sldId="2147483681"/>
              <ac:picMk id="13" creationId="{604717EC-5593-4F85-9E1B-699D0F3BEECF}"/>
            </ac:picMkLst>
          </pc:picChg>
        </pc:sldLayoutChg>
        <pc:sldLayoutChg chg="addSp">
          <pc:chgData name="Eric Glover" userId="47c2a8b81aae47a8" providerId="LiveId" clId="{CDAE6A8F-A83E-4C81-8643-094468A3AACC}" dt="2019-02-16T17:30:00.316" v="7297"/>
          <pc:sldLayoutMkLst>
            <pc:docMk/>
            <pc:sldMasterMk cId="2027779854" sldId="2147483672"/>
            <pc:sldLayoutMk cId="4132878040" sldId="2147483682"/>
          </pc:sldLayoutMkLst>
          <pc:spChg chg="add">
            <ac:chgData name="Eric Glover" userId="47c2a8b81aae47a8" providerId="LiveId" clId="{CDAE6A8F-A83E-4C81-8643-094468A3AACC}" dt="2019-02-16T17:30:00.316" v="7297"/>
            <ac:spMkLst>
              <pc:docMk/>
              <pc:sldMasterMk cId="2027779854" sldId="2147483672"/>
              <pc:sldLayoutMk cId="4132878040" sldId="2147483682"/>
              <ac:spMk id="6" creationId="{416AC1FC-E352-40E6-B41A-5C67CDCBF399}"/>
            </ac:spMkLst>
          </pc:spChg>
          <pc:picChg chg="add">
            <ac:chgData name="Eric Glover" userId="47c2a8b81aae47a8" providerId="LiveId" clId="{CDAE6A8F-A83E-4C81-8643-094468A3AACC}" dt="2019-02-16T17:30:00.316" v="7297"/>
            <ac:picMkLst>
              <pc:docMk/>
              <pc:sldMasterMk cId="2027779854" sldId="2147483672"/>
              <pc:sldLayoutMk cId="4132878040" sldId="2147483682"/>
              <ac:picMk id="5" creationId="{766E267E-0DB2-43D7-89EC-5A1A04055F9B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8429F8-AC0F-45B7-976D-DAD05B0009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6F6A41-4AF5-4E74-B2CC-F4D47B94C1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E993CF2D-B911-41AB-AA61-F2BC31230B68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449B23-26EA-4396-A3AD-15260EE4D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344E74-3540-4699-89B0-7615514D00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08465B5D-C2D9-4E7B-A599-CF9F8549A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05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EF80E839-C3AC-449C-BEB1-BE189FE48FDB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F68F7363-63C7-4399-8E44-8264DD1F1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12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1pPr>
    <a:lvl2pPr marL="45720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2pPr>
    <a:lvl3pPr marL="91440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3pPr>
    <a:lvl4pPr marL="137160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4pPr>
    <a:lvl5pPr marL="1828800" algn="l" defTabSz="914400" rtl="0" eaLnBrk="1" latinLnBrk="0" hangingPunct="1">
      <a:defRPr sz="1400" kern="1200">
        <a:solidFill>
          <a:schemeClr val="tx1"/>
        </a:solidFill>
        <a:latin typeface="Segoe UI" panose="020B0502040204020203" pitchFamily="34" charset="0"/>
        <a:ea typeface="+mn-ea"/>
        <a:cs typeface="Segoe UI" panose="020B0502040204020203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37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33">
              <a:defRPr/>
            </a:pPr>
            <a:fld id="{F68F7363-63C7-4399-8E44-8264DD1F1C1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33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05916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8F7363-63C7-4399-8E44-8264DD1F1C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77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33">
              <a:defRPr/>
            </a:pPr>
            <a:fld id="{F68F7363-63C7-4399-8E44-8264DD1F1C1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33">
                <a:defRPr/>
              </a:pPr>
              <a:t>6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01442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33">
              <a:defRPr/>
            </a:pPr>
            <a:fld id="{F68F7363-63C7-4399-8E44-8264DD1F1C1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33">
                <a:defRPr/>
              </a:pPr>
              <a:t>8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5195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33">
              <a:defRPr/>
            </a:pPr>
            <a:fld id="{F68F7363-63C7-4399-8E44-8264DD1F1C1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33">
                <a:defRPr/>
              </a:pPr>
              <a:t>9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368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33">
              <a:defRPr/>
            </a:pPr>
            <a:fld id="{F68F7363-63C7-4399-8E44-8264DD1F1C1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33">
                <a:defRPr/>
              </a:pPr>
              <a:t>10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0456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33">
              <a:defRPr/>
            </a:pPr>
            <a:fld id="{F68F7363-63C7-4399-8E44-8264DD1F1C1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33">
                <a:defRPr/>
              </a:pPr>
              <a:t>11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50800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33">
              <a:defRPr/>
            </a:pPr>
            <a:fld id="{F68F7363-63C7-4399-8E44-8264DD1F1C1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33">
                <a:defRPr/>
              </a:pPr>
              <a:t>13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05916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4800" spc="-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rgbClr val="710505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67E0F0A-C065-4DDB-8E14-5CAD46D09D5A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097279" y="4343400"/>
            <a:ext cx="10058401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8E500F8-306A-4E43-9369-8BFCA68B4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A65767-632A-4D71-9B2A-7D667B9131CD}"/>
              </a:ext>
            </a:extLst>
          </p:cNvPr>
          <p:cNvGrpSpPr/>
          <p:nvPr userDrawn="1"/>
        </p:nvGrpSpPr>
        <p:grpSpPr>
          <a:xfrm>
            <a:off x="-14910" y="6409357"/>
            <a:ext cx="3581400" cy="516312"/>
            <a:chOff x="-14910" y="6409357"/>
            <a:chExt cx="3581400" cy="516312"/>
          </a:xfrm>
        </p:grpSpPr>
        <p:pic>
          <p:nvPicPr>
            <p:cNvPr id="12" name="Picture 11" descr="A close up of a logo&#10;&#10;Description generated with high confidence">
              <a:extLst>
                <a:ext uri="{FF2B5EF4-FFF2-40B4-BE49-F238E27FC236}">
                  <a16:creationId xmlns:a16="http://schemas.microsoft.com/office/drawing/2014/main" id="{ABD93A8C-9C4F-48E5-BE0F-91F0F2D4E41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948" y="6409357"/>
              <a:ext cx="358700" cy="457203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6C7B4F1-C43D-48AB-8CB5-EB86355D81CE}"/>
                </a:ext>
              </a:extLst>
            </p:cNvPr>
            <p:cNvSpPr txBox="1"/>
            <p:nvPr userDrawn="1"/>
          </p:nvSpPr>
          <p:spPr>
            <a:xfrm>
              <a:off x="-14910" y="6464002"/>
              <a:ext cx="3581400" cy="46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Doub</a:t>
              </a:r>
              <a:r>
                <a:rPr lang="en-US" sz="24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Papyrus" panose="03070502060502030205" pitchFamily="66" charset="0"/>
                </a:rPr>
                <a:t>less Living!  </a:t>
              </a:r>
              <a:r>
                <a:rPr lang="en-US" sz="1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© 2019</a:t>
              </a:r>
              <a:endParaRPr lang="en-US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27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329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67698"/>
            <a:ext cx="10972798" cy="841590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42210"/>
            <a:ext cx="10972799" cy="492998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37F6C0-E6E7-413A-A817-CE12B54CB52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09599" y="1078310"/>
            <a:ext cx="10972800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AAD4D71-E4BB-45D0-9669-687228FB63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2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31114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6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7"/>
            <a:ext cx="4937760" cy="4023359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1C448C-7198-4889-B40F-7FEACC81527F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097279" y="1622600"/>
            <a:ext cx="10058401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6FA74D8-3377-4CDE-A137-79FA00632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8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6"/>
            <a:ext cx="10058400" cy="131359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400" b="0" cap="all" baseline="0">
                <a:solidFill>
                  <a:srgbClr val="710505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28676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400" cap="all" baseline="0" smtClean="0">
                <a:solidFill>
                  <a:srgbClr val="710505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EE33766-C96E-48B8-9166-0EB677AC575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097279" y="1600200"/>
            <a:ext cx="10058401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61B9602-7BCB-4A21-9489-BC80B8A49C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2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6"/>
            <a:ext cx="10058400" cy="131359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33EFAA4-35C9-46FA-82CC-14305F1DC6BE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097279" y="1600200"/>
            <a:ext cx="10058401" cy="0"/>
          </a:xfrm>
          <a:prstGeom prst="line">
            <a:avLst/>
          </a:prstGeom>
          <a:solidFill>
            <a:srgbClr val="095CC4"/>
          </a:solidFill>
          <a:ln w="95250" cap="sq" cmpd="thickThin" algn="ctr">
            <a:solidFill>
              <a:srgbClr val="710505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4594F2-1D96-4933-B0E7-3DFAC4A67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7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0" y="731520"/>
            <a:ext cx="6679191" cy="52578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29E1FE3-414C-405D-9A47-77969018A6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10505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A close up of a logo&#10;&#10;Description generated with high confidence">
            <a:extLst>
              <a:ext uri="{FF2B5EF4-FFF2-40B4-BE49-F238E27FC236}">
                <a16:creationId xmlns:a16="http://schemas.microsoft.com/office/drawing/2014/main" id="{72B0B54A-EA51-402E-A37D-BFB592664B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48" y="6409357"/>
            <a:ext cx="358700" cy="45720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3920BF-CCCE-40EA-9C0C-09A0C27887FD}"/>
              </a:ext>
            </a:extLst>
          </p:cNvPr>
          <p:cNvSpPr txBox="1"/>
          <p:nvPr userDrawn="1"/>
        </p:nvSpPr>
        <p:spPr>
          <a:xfrm>
            <a:off x="-14910" y="6464002"/>
            <a:ext cx="3581400" cy="461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Doub</a:t>
            </a:r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less Living!  </a:t>
            </a:r>
            <a:r>
              <a:rPr lang="en-US" sz="1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© 2019</a:t>
            </a:r>
            <a:endParaRPr lang="en-US" sz="16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640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71628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811080"/>
            <a:ext cx="10119360" cy="455738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8BE2FA5-0589-4A5B-9B33-3E7FE73C2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A close up of a logo&#10;&#10;Description generated with high confidence">
            <a:extLst>
              <a:ext uri="{FF2B5EF4-FFF2-40B4-BE49-F238E27FC236}">
                <a16:creationId xmlns:a16="http://schemas.microsoft.com/office/drawing/2014/main" id="{230A2281-5E04-4325-A0EC-A4676B894F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48" y="6409357"/>
            <a:ext cx="358700" cy="45720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8150133-1DC8-49FE-BDB5-9E74260DEF67}"/>
              </a:ext>
            </a:extLst>
          </p:cNvPr>
          <p:cNvSpPr txBox="1"/>
          <p:nvPr userDrawn="1"/>
        </p:nvSpPr>
        <p:spPr>
          <a:xfrm>
            <a:off x="-14910" y="6464002"/>
            <a:ext cx="3581400" cy="461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Doub</a:t>
            </a:r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less Living!  </a:t>
            </a:r>
            <a:r>
              <a:rPr lang="en-US" sz="1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© 2019</a:t>
            </a:r>
            <a:endParaRPr lang="en-US" sz="16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6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88825" cy="4572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195CD70-2137-4F94-A448-12E39F0947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logo&#10;&#10;Description generated with high confidence">
            <a:extLst>
              <a:ext uri="{FF2B5EF4-FFF2-40B4-BE49-F238E27FC236}">
                <a16:creationId xmlns:a16="http://schemas.microsoft.com/office/drawing/2014/main" id="{68FD89AB-32B2-4DFE-A1B2-C95F51FD85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48" y="6409357"/>
            <a:ext cx="358700" cy="4572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9B2924B-943C-449F-8545-92B6034B5897}"/>
              </a:ext>
            </a:extLst>
          </p:cNvPr>
          <p:cNvSpPr txBox="1"/>
          <p:nvPr userDrawn="1"/>
        </p:nvSpPr>
        <p:spPr>
          <a:xfrm>
            <a:off x="-14910" y="6464002"/>
            <a:ext cx="3581400" cy="461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Doub</a:t>
            </a:r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less Living!  </a:t>
            </a:r>
            <a:r>
              <a:rPr lang="en-US" sz="1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© 2019</a:t>
            </a:r>
            <a:endParaRPr lang="en-US" sz="16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62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5240" y="6400800"/>
            <a:ext cx="12207240" cy="4572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1" y="6334316"/>
            <a:ext cx="1220724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D5BE5AE-E698-4CAB-ADAD-0E80895C9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A close up of a logo&#10;&#10;Description generated with high confidence">
            <a:extLst>
              <a:ext uri="{FF2B5EF4-FFF2-40B4-BE49-F238E27FC236}">
                <a16:creationId xmlns:a16="http://schemas.microsoft.com/office/drawing/2014/main" id="{766E267E-0DB2-43D7-89EC-5A1A04055F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48" y="6409357"/>
            <a:ext cx="358700" cy="4572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6AC1FC-E352-40E6-B41A-5C67CDCBF399}"/>
              </a:ext>
            </a:extLst>
          </p:cNvPr>
          <p:cNvSpPr txBox="1"/>
          <p:nvPr userDrawn="1"/>
        </p:nvSpPr>
        <p:spPr>
          <a:xfrm>
            <a:off x="-14910" y="6464002"/>
            <a:ext cx="3581400" cy="461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Doub</a:t>
            </a:r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less Living!  </a:t>
            </a:r>
            <a:r>
              <a:rPr lang="en-US" sz="1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© 2019</a:t>
            </a:r>
            <a:endParaRPr lang="en-US" sz="16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7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rgbClr val="7105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79830"/>
            <a:ext cx="10058400" cy="1418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13" descr="A close up of a logo&#10;&#10;Description generated with high confidence">
            <a:extLst>
              <a:ext uri="{FF2B5EF4-FFF2-40B4-BE49-F238E27FC236}">
                <a16:creationId xmlns:a16="http://schemas.microsoft.com/office/drawing/2014/main" id="{99E810F7-A8EA-4EB3-8D20-3B843D4FECE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48" y="6409357"/>
            <a:ext cx="358700" cy="45720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F0E02CE-B5C7-49ED-AD24-7CC21C1A3EC1}"/>
              </a:ext>
            </a:extLst>
          </p:cNvPr>
          <p:cNvSpPr txBox="1"/>
          <p:nvPr userDrawn="1"/>
        </p:nvSpPr>
        <p:spPr>
          <a:xfrm>
            <a:off x="-14910" y="6464002"/>
            <a:ext cx="3581400" cy="461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Doub</a:t>
            </a:r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less Living!  </a:t>
            </a:r>
            <a:r>
              <a:rPr lang="en-US" sz="1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© 2019</a:t>
            </a:r>
            <a:endParaRPr lang="en-US" sz="16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C75BDDA-1A63-474D-89B6-B897CAC4FB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fld id="{B4E14D13-709A-402D-B669-74D511747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7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80" r:id="rId6"/>
    <p:sldLayoutId id="2147483681" r:id="rId7"/>
    <p:sldLayoutId id="2147483679" r:id="rId8"/>
    <p:sldLayoutId id="2147483682" r:id="rId9"/>
    <p:sldLayoutId id="2147483683" r:id="rId10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Segoe UI Black" panose="020B0A02040204020203" pitchFamily="34" charset="0"/>
          <a:ea typeface="Segoe UI Black" panose="020B0A02040204020203" pitchFamily="34" charset="0"/>
          <a:cs typeface="Segoe UI Black" panose="020B0A02040204020203" pitchFamily="34" charset="0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rgbClr val="710505"/>
        </a:buClr>
        <a:buSzPct val="100000"/>
        <a:buFont typeface="Wingdings" panose="05000000000000000000" pitchFamily="2" charset="2"/>
        <a:buChar char="Ø"/>
        <a:defRPr sz="3200" b="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914400" indent="-4572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710505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371600" indent="-4572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710505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828800" indent="-465138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710505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286000" indent="-4572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710505"/>
        </a:buClr>
        <a:buFont typeface="Calibri" pitchFamily="34" charset="0"/>
        <a:buChar char="◦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crane in the background&#10;&#10;Description generated with high confidence">
            <a:extLst>
              <a:ext uri="{FF2B5EF4-FFF2-40B4-BE49-F238E27FC236}">
                <a16:creationId xmlns:a16="http://schemas.microsoft.com/office/drawing/2014/main" id="{C66F0BD0-B5B7-48D4-BF17-E974BE714D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575" y="114300"/>
            <a:ext cx="2333625" cy="2476500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D1853DB8-4EAE-43F0-A74D-F71BBEFF9976}"/>
              </a:ext>
            </a:extLst>
          </p:cNvPr>
          <p:cNvSpPr txBox="1">
            <a:spLocks noChangeArrowheads="1"/>
          </p:cNvSpPr>
          <p:nvPr/>
        </p:nvSpPr>
        <p:spPr>
          <a:xfrm>
            <a:off x="685800" y="803516"/>
            <a:ext cx="7239000" cy="1549218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6000" b="1" spc="37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Papyrus" panose="03070502060502030205" pitchFamily="66" charset="0"/>
                <a:cs typeface="Papyrus" panose="03070502060502030205" pitchFamily="66" charset="0"/>
                <a:sym typeface="Papyrus" panose="03070502060502030205" pitchFamily="66" charset="0"/>
              </a:rPr>
              <a:t>Doub less Living!</a:t>
            </a:r>
            <a:endParaRPr lang="en-US" altLang="en-US" sz="6000" b="1" spc="375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3AA1DF6-9D73-4BB3-9564-BE0091BB04ED}"/>
              </a:ext>
            </a:extLst>
          </p:cNvPr>
          <p:cNvGrpSpPr/>
          <p:nvPr/>
        </p:nvGrpSpPr>
        <p:grpSpPr>
          <a:xfrm>
            <a:off x="7162800" y="3200400"/>
            <a:ext cx="4297679" cy="2553135"/>
            <a:chOff x="801182" y="3003278"/>
            <a:chExt cx="4297679" cy="255313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70DD753-A57D-4F0E-B4A1-6863B217587A}"/>
                </a:ext>
              </a:extLst>
            </p:cNvPr>
            <p:cNvSpPr txBox="1"/>
            <p:nvPr/>
          </p:nvSpPr>
          <p:spPr>
            <a:xfrm>
              <a:off x="801182" y="3003278"/>
              <a:ext cx="4297679" cy="2553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3600" cap="all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The Gospel of</a:t>
              </a:r>
            </a:p>
            <a:p>
              <a:pPr algn="ctr"/>
              <a:r>
                <a:rPr lang="en-US" sz="10351">
                  <a:ln w="0"/>
                  <a:latin typeface="Futura-Bold" pitchFamily="2" charset="0"/>
                </a:rPr>
                <a:t>LUKE	</a:t>
              </a:r>
            </a:p>
            <a:p>
              <a:pPr algn="ctr"/>
              <a:r>
                <a:rPr lang="en-US" sz="24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apyrus" panose="03070502060502030205" pitchFamily="66" charset="0"/>
                </a:rPr>
                <a:t>That you may have certainty!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E3F3E8F-4276-4C47-A6C7-34E65927DED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942574" y="4957454"/>
              <a:ext cx="4023360" cy="0"/>
            </a:xfrm>
            <a:prstGeom prst="straightConnector1">
              <a:avLst/>
            </a:prstGeom>
            <a:solidFill>
              <a:srgbClr val="095CC4"/>
            </a:solidFill>
            <a:ln w="28575" cap="flat" cmpd="sng" algn="ctr">
              <a:solidFill>
                <a:srgbClr val="710505">
                  <a:alpha val="73000"/>
                </a:srgbClr>
              </a:solidFill>
              <a:prstDash val="solid"/>
              <a:miter lim="0"/>
              <a:headEnd type="none" w="med" len="med"/>
              <a:tailEnd type="none"/>
            </a:ln>
            <a:effectLst/>
          </p:spPr>
        </p:cxn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97AF0231-620D-49D5-9A30-2EB8A716ABB1}"/>
                </a:ext>
              </a:extLst>
            </p:cNvPr>
            <p:cNvSpPr/>
            <p:nvPr/>
          </p:nvSpPr>
          <p:spPr bwMode="auto">
            <a:xfrm>
              <a:off x="942574" y="3642954"/>
              <a:ext cx="4023360" cy="67943"/>
            </a:xfrm>
            <a:prstGeom prst="roundRect">
              <a:avLst/>
            </a:prstGeom>
            <a:gradFill flip="none" rotWithShape="1">
              <a:gsLst>
                <a:gs pos="0">
                  <a:srgbClr val="710505"/>
                </a:gs>
                <a:gs pos="50000">
                  <a:srgbClr val="710505">
                    <a:lumMod val="90000"/>
                    <a:lumOff val="10000"/>
                  </a:srgbClr>
                </a:gs>
                <a:gs pos="100000">
                  <a:srgbClr val="710505">
                    <a:lumMod val="80000"/>
                    <a:lumOff val="20000"/>
                  </a:srgbClr>
                </a:gs>
              </a:gsLst>
              <a:lin ang="5400000" scaled="1"/>
              <a:tileRect/>
            </a:gradFill>
            <a:ln w="12700" cap="flat" cmpd="sng" algn="ctr">
              <a:noFill/>
              <a:prstDash val="solid"/>
              <a:miter lim="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438172"/>
              <a:endParaRPr lang="en-US" sz="1350"/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6D4045BF-7864-4A93-B787-E2824101220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942574" y="3734394"/>
              <a:ext cx="4023360" cy="0"/>
            </a:xfrm>
            <a:prstGeom prst="straightConnector1">
              <a:avLst/>
            </a:prstGeom>
            <a:solidFill>
              <a:srgbClr val="095CC4"/>
            </a:solidFill>
            <a:ln w="31750" cap="flat" cmpd="sng" algn="ctr">
              <a:solidFill>
                <a:srgbClr val="710505">
                  <a:alpha val="73000"/>
                </a:srgbClr>
              </a:solidFill>
              <a:prstDash val="solid"/>
              <a:miter lim="0"/>
              <a:headEnd type="none" w="med" len="med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125852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C5CBC-59B0-4F81-84C8-9E8D0DBA6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10742613" algn="r"/>
              </a:tabLst>
            </a:pPr>
            <a:r>
              <a:rPr lang="en-US" sz="4000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Wineskins Metaphor</a:t>
            </a:r>
            <a:r>
              <a:rPr lang="en-US" sz="2800" b="1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US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Luke 5:37-38 (CSB)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10FD-4A90-4D4E-B967-FC7C04CC9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25150"/>
            <a:ext cx="10972799" cy="462377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b="1" baseline="30000" dirty="0"/>
              <a:t>37</a:t>
            </a:r>
            <a:r>
              <a:rPr lang="en-US" sz="2800" dirty="0">
                <a:solidFill>
                  <a:srgbClr val="FF0000"/>
                </a:solidFill>
              </a:rPr>
              <a:t>And no one puts new wine into old wineskins. Otherwise, the new wine will burst the skins, it will spill, and the skins will be ruined. </a:t>
            </a:r>
            <a:r>
              <a:rPr lang="en-US" sz="2800" b="1" baseline="30000" dirty="0"/>
              <a:t>38</a:t>
            </a:r>
            <a:r>
              <a:rPr lang="en-US" sz="2800" dirty="0">
                <a:solidFill>
                  <a:srgbClr val="FF0000"/>
                </a:solidFill>
              </a:rPr>
              <a:t>No, new wine is put into fresh wineskins.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CE1F5-0B40-4F19-85A0-958624365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B4E14D13-709A-402D-B669-74D511747A6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710505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10505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9A05DB9-5978-4506-BD90-C0EDA0AFCA0A}"/>
              </a:ext>
            </a:extLst>
          </p:cNvPr>
          <p:cNvSpPr/>
          <p:nvPr/>
        </p:nvSpPr>
        <p:spPr>
          <a:xfrm>
            <a:off x="2214038" y="3570331"/>
            <a:ext cx="6389185" cy="633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What happens to wineskins over time?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60DD794-1CB1-4B29-BE85-3701EDC308A8}"/>
              </a:ext>
            </a:extLst>
          </p:cNvPr>
          <p:cNvSpPr/>
          <p:nvPr/>
        </p:nvSpPr>
        <p:spPr>
          <a:xfrm>
            <a:off x="2214038" y="4410719"/>
            <a:ext cx="6389185" cy="633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Why would the old wineskins burst with new wine?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02055C-B3B7-4D57-920E-E2C6C26EACBC}"/>
              </a:ext>
            </a:extLst>
          </p:cNvPr>
          <p:cNvSpPr txBox="1"/>
          <p:nvPr/>
        </p:nvSpPr>
        <p:spPr>
          <a:xfrm>
            <a:off x="1420611" y="3579757"/>
            <a:ext cx="783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❶</a:t>
            </a:r>
            <a:endParaRPr lang="en-US" sz="3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B3BB69-4540-4029-8678-C5D5F5F76352}"/>
              </a:ext>
            </a:extLst>
          </p:cNvPr>
          <p:cNvSpPr txBox="1"/>
          <p:nvPr/>
        </p:nvSpPr>
        <p:spPr>
          <a:xfrm>
            <a:off x="1422178" y="4420146"/>
            <a:ext cx="783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❷</a:t>
            </a:r>
            <a:endParaRPr lang="en-US" sz="3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Slide Number Placeholder 1">
            <a:extLst>
              <a:ext uri="{FF2B5EF4-FFF2-40B4-BE49-F238E27FC236}">
                <a16:creationId xmlns:a16="http://schemas.microsoft.com/office/drawing/2014/main" id="{3713BA8D-59E2-4673-BE70-2EE9FFA79841}"/>
              </a:ext>
            </a:extLst>
          </p:cNvPr>
          <p:cNvSpPr txBox="1">
            <a:spLocks/>
          </p:cNvSpPr>
          <p:nvPr/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4E14D13-709A-402D-B669-74D511747A6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1F872D8-4CDA-4568-BEFA-2A6EE292D554}"/>
              </a:ext>
            </a:extLst>
          </p:cNvPr>
          <p:cNvSpPr/>
          <p:nvPr/>
        </p:nvSpPr>
        <p:spPr>
          <a:xfrm>
            <a:off x="2204610" y="5251107"/>
            <a:ext cx="6389185" cy="633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What was the point of Jesus’ wineskin illustration?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7CBAEB-4E76-4327-938C-F37960B03B46}"/>
              </a:ext>
            </a:extLst>
          </p:cNvPr>
          <p:cNvSpPr txBox="1"/>
          <p:nvPr/>
        </p:nvSpPr>
        <p:spPr>
          <a:xfrm>
            <a:off x="1420611" y="5251107"/>
            <a:ext cx="783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❸</a:t>
            </a:r>
            <a:endParaRPr lang="en-US" sz="3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Double Bracket 22">
            <a:extLst>
              <a:ext uri="{FF2B5EF4-FFF2-40B4-BE49-F238E27FC236}">
                <a16:creationId xmlns:a16="http://schemas.microsoft.com/office/drawing/2014/main" id="{BF20F42D-565C-4AB0-AF94-B502900AF16F}"/>
              </a:ext>
            </a:extLst>
          </p:cNvPr>
          <p:cNvSpPr/>
          <p:nvPr/>
        </p:nvSpPr>
        <p:spPr>
          <a:xfrm>
            <a:off x="8914638" y="3558965"/>
            <a:ext cx="2356346" cy="2280947"/>
          </a:xfrm>
          <a:prstGeom prst="bracketPair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/>
          <a:p>
            <a:pPr algn="ctr">
              <a:spcAft>
                <a:spcPts val="1200"/>
              </a:spcAft>
            </a:pPr>
            <a:r>
              <a:rPr lang="en-US" sz="2000" b="1" i="1" u="sng" cap="small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The Point</a:t>
            </a:r>
          </a:p>
          <a:p>
            <a:pPr algn="ctr">
              <a:spcAft>
                <a:spcPts val="1200"/>
              </a:spcAft>
            </a:pPr>
            <a:r>
              <a:rPr lang="en-US" sz="2000" b="1" i="1" dirty="0">
                <a:latin typeface="Segoe UI" panose="020B0502040204020203" pitchFamily="34" charset="0"/>
                <a:cs typeface="Segoe UI" panose="020B0502040204020203" pitchFamily="34" charset="0"/>
              </a:rPr>
              <a:t>New wine must have new skins; new ways must have new containers.</a:t>
            </a:r>
          </a:p>
        </p:txBody>
      </p:sp>
    </p:spTree>
    <p:extLst>
      <p:ext uri="{BB962C8B-B14F-4D97-AF65-F5344CB8AC3E}">
        <p14:creationId xmlns:p14="http://schemas.microsoft.com/office/powerpoint/2010/main" val="34855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/>
      <p:bldP spid="13" grpId="0"/>
      <p:bldP spid="21" grpId="0" animBg="1"/>
      <p:bldP spid="22" grpId="0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C5CBC-59B0-4F81-84C8-9E8D0DBA6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10742613" algn="r"/>
              </a:tabLst>
            </a:pPr>
            <a:r>
              <a:rPr lang="en-US" sz="4000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Concluding Proverb</a:t>
            </a:r>
            <a:r>
              <a:rPr lang="en-US" sz="2800" b="1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US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Luke 5:39 (CSB)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10FD-4A90-4D4E-B967-FC7C04CC9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25150"/>
            <a:ext cx="10972799" cy="462377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b="1" baseline="30000" dirty="0"/>
              <a:t>39</a:t>
            </a:r>
            <a:r>
              <a:rPr lang="en-US" sz="2800" dirty="0">
                <a:solidFill>
                  <a:srgbClr val="FF0000"/>
                </a:solidFill>
              </a:rPr>
              <a:t>And no one, after drinking old wine, wants new, because he says, 'The old is better.'"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CE1F5-0B40-4F19-85A0-958624365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B4E14D13-709A-402D-B669-74D511747A6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710505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10505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9A05DB9-5978-4506-BD90-C0EDA0AFCA0A}"/>
              </a:ext>
            </a:extLst>
          </p:cNvPr>
          <p:cNvSpPr/>
          <p:nvPr/>
        </p:nvSpPr>
        <p:spPr>
          <a:xfrm>
            <a:off x="3128441" y="3192376"/>
            <a:ext cx="7519490" cy="8191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What point is Jesus trying to make by quoting this common proverb of the day?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02055C-B3B7-4D57-920E-E2C6C26EACBC}"/>
              </a:ext>
            </a:extLst>
          </p:cNvPr>
          <p:cNvSpPr txBox="1"/>
          <p:nvPr/>
        </p:nvSpPr>
        <p:spPr>
          <a:xfrm>
            <a:off x="2335014" y="3201802"/>
            <a:ext cx="783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❶</a:t>
            </a:r>
            <a:endParaRPr lang="en-US" sz="3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Slide Number Placeholder 1">
            <a:extLst>
              <a:ext uri="{FF2B5EF4-FFF2-40B4-BE49-F238E27FC236}">
                <a16:creationId xmlns:a16="http://schemas.microsoft.com/office/drawing/2014/main" id="{3713BA8D-59E2-4673-BE70-2EE9FFA79841}"/>
              </a:ext>
            </a:extLst>
          </p:cNvPr>
          <p:cNvSpPr txBox="1">
            <a:spLocks/>
          </p:cNvSpPr>
          <p:nvPr/>
        </p:nvSpPr>
        <p:spPr>
          <a:xfrm>
            <a:off x="10803775" y="6459787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4E14D13-709A-402D-B669-74D511747A6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7175D9-192F-48E2-8254-FF1E295A3641}"/>
              </a:ext>
            </a:extLst>
          </p:cNvPr>
          <p:cNvSpPr txBox="1"/>
          <p:nvPr/>
        </p:nvSpPr>
        <p:spPr>
          <a:xfrm>
            <a:off x="3119013" y="4355936"/>
            <a:ext cx="751949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Some people will never leave their comfort zone, </a:t>
            </a:r>
            <a:b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they will never alter the way they look at Jesus.  </a:t>
            </a:r>
            <a:b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They reject the new in favor of the old.</a:t>
            </a:r>
            <a:endParaRPr lang="en-US" sz="240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71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28">
            <a:extLst>
              <a:ext uri="{FF2B5EF4-FFF2-40B4-BE49-F238E27FC236}">
                <a16:creationId xmlns:a16="http://schemas.microsoft.com/office/drawing/2014/main" id="{C33BF9DD-8A45-4EEE-B231-0A14D322E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8015D6-9969-4E45-8761-337B0BC5E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2534" y="457200"/>
            <a:ext cx="8328456" cy="929761"/>
          </a:xfrm>
        </p:spPr>
        <p:txBody>
          <a:bodyPr>
            <a:normAutofit/>
          </a:bodyPr>
          <a:lstStyle/>
          <a:p>
            <a:pPr>
              <a:tabLst>
                <a:tab pos="10855325" algn="r"/>
              </a:tabLst>
            </a:pPr>
            <a:r>
              <a:rPr lang="en-US" sz="5400" cap="small" dirty="0"/>
              <a:t>Deliberate Discipleship	</a:t>
            </a:r>
          </a:p>
        </p:txBody>
      </p:sp>
      <p:pic>
        <p:nvPicPr>
          <p:cNvPr id="9" name="Graphic 8" descr="Head with Gears">
            <a:extLst>
              <a:ext uri="{FF2B5EF4-FFF2-40B4-BE49-F238E27FC236}">
                <a16:creationId xmlns:a16="http://schemas.microsoft.com/office/drawing/2014/main" id="{DD525CDD-F53C-4963-846E-FA8FCC2A8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9720" y="563308"/>
            <a:ext cx="2470700" cy="24707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E8CC8-D0C8-44B7-A926-BFA432FD8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758" y="1682049"/>
            <a:ext cx="8539985" cy="44574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</a:pPr>
            <a:r>
              <a:rPr lang="en-US" sz="2400" b="1" dirty="0"/>
              <a:t>Are there any areas in your life where you are prone </a:t>
            </a:r>
            <a:br>
              <a:rPr lang="en-US" sz="2400" b="1" dirty="0"/>
            </a:br>
            <a:r>
              <a:rPr lang="en-US" sz="2400" b="1" dirty="0"/>
              <a:t>to practice false piety?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</a:pPr>
            <a:r>
              <a:rPr lang="en-US" sz="2400" b="1" dirty="0"/>
              <a:t>In what ways are we like brittle old wineskins unable </a:t>
            </a:r>
            <a:br>
              <a:rPr lang="en-US" sz="2400" b="1" dirty="0"/>
            </a:br>
            <a:r>
              <a:rPr lang="en-US" sz="2400" b="1" dirty="0"/>
              <a:t>to take in all that Jesus has to offer us?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</a:pPr>
            <a:r>
              <a:rPr lang="en-US" sz="2400" b="1" dirty="0"/>
              <a:t>Where is Jesus challenging you to leave your comfort zone to fulfill our shared mission of making disciples?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accent1"/>
              </a:buClr>
            </a:pPr>
            <a:r>
              <a:rPr lang="en-US" sz="2400" b="1" dirty="0"/>
              <a:t>What can you do this week to become more open </a:t>
            </a:r>
            <a:br>
              <a:rPr lang="en-US" sz="2400" b="1" dirty="0"/>
            </a:br>
            <a:r>
              <a:rPr lang="en-US" sz="2400" b="1" dirty="0"/>
              <a:t>to change as God directs?</a:t>
            </a:r>
          </a:p>
        </p:txBody>
      </p:sp>
      <p:sp>
        <p:nvSpPr>
          <p:cNvPr id="58" name="Rectangle 32">
            <a:extLst>
              <a:ext uri="{FF2B5EF4-FFF2-40B4-BE49-F238E27FC236}">
                <a16:creationId xmlns:a16="http://schemas.microsoft.com/office/drawing/2014/main" id="{D5FBCAC9-BD8B-4F3B-AD74-EF37D421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Rectangle 34">
            <a:extLst>
              <a:ext uri="{FF2B5EF4-FFF2-40B4-BE49-F238E27FC236}">
                <a16:creationId xmlns:a16="http://schemas.microsoft.com/office/drawing/2014/main" id="{9556C5A8-AD7E-4CE7-87BE-9EA3B5E17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81AA2A3-24B8-40AC-BAAD-31AE5F6D8BB5}"/>
              </a:ext>
            </a:extLst>
          </p:cNvPr>
          <p:cNvSpPr txBox="1">
            <a:spLocks/>
          </p:cNvSpPr>
          <p:nvPr/>
        </p:nvSpPr>
        <p:spPr>
          <a:xfrm>
            <a:off x="10883037" y="6459538"/>
            <a:ext cx="123507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600"/>
              </a:spcAft>
              <a:defRPr/>
            </a:pPr>
            <a:fld id="{B4E14D13-709A-402D-B669-74D511747A6C}" type="slidenum">
              <a:rPr lang="en-US" sz="120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pPr algn="r">
                <a:spcAft>
                  <a:spcPts val="600"/>
                </a:spcAft>
                <a:defRPr/>
              </a:pPr>
              <a:t>12</a:t>
            </a:fld>
            <a:endParaRPr lang="en-US" sz="1200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9873410-5070-43F4-B79B-9D14D2502D63}"/>
              </a:ext>
            </a:extLst>
          </p:cNvPr>
          <p:cNvCxnSpPr>
            <a:cxnSpLocks/>
          </p:cNvCxnSpPr>
          <p:nvPr/>
        </p:nvCxnSpPr>
        <p:spPr>
          <a:xfrm>
            <a:off x="2993824" y="1386961"/>
            <a:ext cx="8412480" cy="0"/>
          </a:xfrm>
          <a:prstGeom prst="straightConnector1">
            <a:avLst/>
          </a:prstGeom>
          <a:ln w="762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45" descr="A close up of a logo&#10;&#10;Description generated with high confidence">
            <a:extLst>
              <a:ext uri="{FF2B5EF4-FFF2-40B4-BE49-F238E27FC236}">
                <a16:creationId xmlns:a16="http://schemas.microsoft.com/office/drawing/2014/main" id="{894F75B4-BF20-4821-8C2D-0906FE68AE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48" y="6409357"/>
            <a:ext cx="358700" cy="45720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FD8E827A-127B-404D-BE5F-3FF5A0A8F214}"/>
              </a:ext>
            </a:extLst>
          </p:cNvPr>
          <p:cNvSpPr txBox="1"/>
          <p:nvPr/>
        </p:nvSpPr>
        <p:spPr>
          <a:xfrm>
            <a:off x="-14910" y="6464002"/>
            <a:ext cx="3581400" cy="461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Doub</a:t>
            </a:r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Papyrus" panose="03070502060502030205" pitchFamily="66" charset="0"/>
              </a:rPr>
              <a:t>less Living!  </a:t>
            </a:r>
            <a:r>
              <a:rPr lang="en-US" sz="1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© 2019</a:t>
            </a:r>
            <a:endParaRPr lang="en-US" sz="16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51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19CFA7D-C322-43A3-A075-7EC12BB4F071}"/>
              </a:ext>
            </a:extLst>
          </p:cNvPr>
          <p:cNvSpPr/>
          <p:nvPr/>
        </p:nvSpPr>
        <p:spPr>
          <a:xfrm>
            <a:off x="6172200" y="6092"/>
            <a:ext cx="6019800" cy="6324600"/>
          </a:xfrm>
          <a:prstGeom prst="rect">
            <a:avLst/>
          </a:prstGeom>
          <a:solidFill>
            <a:srgbClr val="71050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E2678D-8D85-448B-A2AA-45888011DF51}"/>
              </a:ext>
            </a:extLst>
          </p:cNvPr>
          <p:cNvSpPr/>
          <p:nvPr/>
        </p:nvSpPr>
        <p:spPr>
          <a:xfrm>
            <a:off x="6096000" y="0"/>
            <a:ext cx="762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E5211BB-94D9-464A-A29E-7EF8F7DFCA40}"/>
              </a:ext>
            </a:extLst>
          </p:cNvPr>
          <p:cNvSpPr txBox="1">
            <a:spLocks/>
          </p:cNvSpPr>
          <p:nvPr/>
        </p:nvSpPr>
        <p:spPr>
          <a:xfrm>
            <a:off x="6477000" y="5624945"/>
            <a:ext cx="5486400" cy="54725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r>
              <a:rPr kumimoji="0" lang="en-US" sz="40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Luke 6:1-11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6BA58D-ECE7-4585-9320-9DB15A7318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70" y="1013996"/>
            <a:ext cx="5848626" cy="394146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BBD0FEB-39F8-4A5A-A14C-6B754FE0374E}"/>
              </a:ext>
            </a:extLst>
          </p:cNvPr>
          <p:cNvSpPr txBox="1">
            <a:spLocks/>
          </p:cNvSpPr>
          <p:nvPr/>
        </p:nvSpPr>
        <p:spPr>
          <a:xfrm>
            <a:off x="6477000" y="543396"/>
            <a:ext cx="5486400" cy="31142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r>
              <a:rPr kumimoji="0" lang="en-US" sz="8900" b="0" i="0" u="none" strike="noStrike" kern="1200" cap="small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</a:rPr>
              <a:t>The Rise of Opposition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r>
              <a:rPr kumimoji="0" lang="en-US" sz="4900" b="0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Four Controversies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endParaRPr lang="en-US" sz="4900" dirty="0">
              <a:solidFill>
                <a:srgbClr val="FFFF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r>
              <a:rPr kumimoji="0" lang="en-US" sz="4900" b="0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Part Three</a:t>
            </a:r>
          </a:p>
        </p:txBody>
      </p:sp>
      <p:pic>
        <p:nvPicPr>
          <p:cNvPr id="11" name="Picture 10" descr="A picture containing clipart&#10;&#10;Description automatically generated">
            <a:extLst>
              <a:ext uri="{FF2B5EF4-FFF2-40B4-BE49-F238E27FC236}">
                <a16:creationId xmlns:a16="http://schemas.microsoft.com/office/drawing/2014/main" id="{FCEEE2D3-C93E-43DD-9144-04425C8F8A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603" y="5031165"/>
            <a:ext cx="1993392" cy="323959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6895804-E6DD-44B7-B079-4593EB149CEC}"/>
              </a:ext>
            </a:extLst>
          </p:cNvPr>
          <p:cNvCxnSpPr/>
          <p:nvPr/>
        </p:nvCxnSpPr>
        <p:spPr>
          <a:xfrm>
            <a:off x="6477000" y="2751316"/>
            <a:ext cx="523658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7D5C0A81-9CFA-4586-A0D9-397CB06B503D}"/>
              </a:ext>
            </a:extLst>
          </p:cNvPr>
          <p:cNvSpPr txBox="1">
            <a:spLocks/>
          </p:cNvSpPr>
          <p:nvPr/>
        </p:nvSpPr>
        <p:spPr>
          <a:xfrm>
            <a:off x="10883037" y="6459538"/>
            <a:ext cx="123507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600"/>
              </a:spcAft>
              <a:defRPr/>
            </a:pPr>
            <a:fld id="{B4E14D13-709A-402D-B669-74D511747A6C}" type="slidenum">
              <a:rPr lang="en-US" sz="120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pPr algn="r">
                <a:spcAft>
                  <a:spcPts val="600"/>
                </a:spcAft>
                <a:defRPr/>
              </a:pPr>
              <a:t>13</a:t>
            </a:fld>
            <a:endParaRPr lang="en-US" sz="1200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17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phic 16" descr="Arrow: Clockwise curve">
            <a:extLst>
              <a:ext uri="{FF2B5EF4-FFF2-40B4-BE49-F238E27FC236}">
                <a16:creationId xmlns:a16="http://schemas.microsoft.com/office/drawing/2014/main" id="{9B02D1FD-920F-43C2-B80E-2ECAB4DA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88018">
            <a:off x="3054299" y="997023"/>
            <a:ext cx="1730792" cy="2927163"/>
          </a:xfrm>
          <a:prstGeom prst="rect">
            <a:avLst/>
          </a:prstGeom>
        </p:spPr>
      </p:pic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606C5B4-CFBB-4FDA-8327-353A91F3E114}"/>
              </a:ext>
            </a:extLst>
          </p:cNvPr>
          <p:cNvSpPr txBox="1">
            <a:spLocks/>
          </p:cNvSpPr>
          <p:nvPr/>
        </p:nvSpPr>
        <p:spPr>
          <a:xfrm>
            <a:off x="10883037" y="6459538"/>
            <a:ext cx="123507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600"/>
              </a:spcAft>
              <a:defRPr/>
            </a:pPr>
            <a:fld id="{B4E14D13-709A-402D-B669-74D511747A6C}" type="slidenum">
              <a:rPr lang="en-US" sz="120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pPr algn="r">
                <a:spcAft>
                  <a:spcPts val="600"/>
                </a:spcAft>
                <a:defRPr/>
              </a:pPr>
              <a:t>2</a:t>
            </a:fld>
            <a:endParaRPr lang="en-US" sz="1200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8C2E316-6054-4750-B26D-897B88537A77}"/>
              </a:ext>
            </a:extLst>
          </p:cNvPr>
          <p:cNvGrpSpPr/>
          <p:nvPr/>
        </p:nvGrpSpPr>
        <p:grpSpPr>
          <a:xfrm>
            <a:off x="1840988" y="834323"/>
            <a:ext cx="8525539" cy="4461119"/>
            <a:chOff x="2067236" y="683491"/>
            <a:chExt cx="8525539" cy="4461119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7FD259C2-C696-47A6-A708-26CF6F18CC9C}"/>
                </a:ext>
              </a:extLst>
            </p:cNvPr>
            <p:cNvSpPr/>
            <p:nvPr/>
          </p:nvSpPr>
          <p:spPr>
            <a:xfrm>
              <a:off x="5145922" y="683491"/>
              <a:ext cx="5446853" cy="4424218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endParaRPr>
            </a:p>
          </p:txBody>
        </p:sp>
        <p:sp>
          <p:nvSpPr>
            <p:cNvPr id="8" name="Flowchart: Connector 7">
              <a:extLst>
                <a:ext uri="{FF2B5EF4-FFF2-40B4-BE49-F238E27FC236}">
                  <a16:creationId xmlns:a16="http://schemas.microsoft.com/office/drawing/2014/main" id="{645BFD8E-5C1F-4CDB-9EA5-2E64E2B7B732}"/>
                </a:ext>
              </a:extLst>
            </p:cNvPr>
            <p:cNvSpPr/>
            <p:nvPr/>
          </p:nvSpPr>
          <p:spPr>
            <a:xfrm>
              <a:off x="2067236" y="2858610"/>
              <a:ext cx="2286000" cy="2286000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Graphic 9" descr="Man">
              <a:extLst>
                <a:ext uri="{FF2B5EF4-FFF2-40B4-BE49-F238E27FC236}">
                  <a16:creationId xmlns:a16="http://schemas.microsoft.com/office/drawing/2014/main" id="{9EC393C5-A27A-4631-9089-2569308EDD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70156" y="3601305"/>
              <a:ext cx="1280160" cy="128016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6406CE6-58B0-41E3-B041-06F770D9C477}"/>
                </a:ext>
              </a:extLst>
            </p:cNvPr>
            <p:cNvSpPr txBox="1"/>
            <p:nvPr/>
          </p:nvSpPr>
          <p:spPr>
            <a:xfrm rot="614459">
              <a:off x="2364834" y="3170785"/>
              <a:ext cx="1821738" cy="1381434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r>
                <a:rPr lang="en-US" sz="2400" b="1" dirty="0">
                  <a:solidFill>
                    <a:schemeClr val="tx2"/>
                  </a:solidFill>
                  <a:latin typeface="Segoe UI Black" panose="020B0A02040204020203" pitchFamily="34" charset="0"/>
                  <a:ea typeface="Segoe UI Black" panose="020B0A02040204020203" pitchFamily="34" charset="0"/>
                </a:rPr>
                <a:t>Comfort   Zone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AA860BF-6575-4721-A2A5-BE8B97C12CDE}"/>
                </a:ext>
              </a:extLst>
            </p:cNvPr>
            <p:cNvSpPr txBox="1"/>
            <p:nvPr/>
          </p:nvSpPr>
          <p:spPr>
            <a:xfrm>
              <a:off x="5529929" y="1941921"/>
              <a:ext cx="467883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briola" panose="04040605051002020D02" pitchFamily="82" charset="0"/>
                </a:rPr>
                <a:t>Where “magic” happens</a:t>
              </a:r>
              <a:endParaRPr lang="en-US" sz="5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3492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19CFA7D-C322-43A3-A075-7EC12BB4F071}"/>
              </a:ext>
            </a:extLst>
          </p:cNvPr>
          <p:cNvSpPr/>
          <p:nvPr/>
        </p:nvSpPr>
        <p:spPr>
          <a:xfrm>
            <a:off x="6172200" y="-3740"/>
            <a:ext cx="6019800" cy="6324600"/>
          </a:xfrm>
          <a:prstGeom prst="rect">
            <a:avLst/>
          </a:prstGeom>
          <a:solidFill>
            <a:srgbClr val="710505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C5CA31-7BDF-496E-800E-4089943213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5352" y="6447455"/>
            <a:ext cx="78044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B4E14D13-709A-402D-B669-74D511747A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E2678D-8D85-448B-A2AA-45888011DF51}"/>
              </a:ext>
            </a:extLst>
          </p:cNvPr>
          <p:cNvSpPr/>
          <p:nvPr/>
        </p:nvSpPr>
        <p:spPr>
          <a:xfrm>
            <a:off x="6096000" y="0"/>
            <a:ext cx="762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E5211BB-94D9-464A-A29E-7EF8F7DFCA40}"/>
              </a:ext>
            </a:extLst>
          </p:cNvPr>
          <p:cNvSpPr txBox="1">
            <a:spLocks/>
          </p:cNvSpPr>
          <p:nvPr/>
        </p:nvSpPr>
        <p:spPr>
          <a:xfrm>
            <a:off x="6477000" y="5624945"/>
            <a:ext cx="5486400" cy="5472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r>
              <a:rPr kumimoji="0" lang="en-US" sz="32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Luke 5:33–39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6BA58D-ECE7-4585-9320-9DB15A7318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70" y="1013996"/>
            <a:ext cx="5848626" cy="394146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BBD0FEB-39F8-4A5A-A14C-6B754FE0374E}"/>
              </a:ext>
            </a:extLst>
          </p:cNvPr>
          <p:cNvSpPr txBox="1">
            <a:spLocks/>
          </p:cNvSpPr>
          <p:nvPr/>
        </p:nvSpPr>
        <p:spPr>
          <a:xfrm>
            <a:off x="6477000" y="543396"/>
            <a:ext cx="5486400" cy="31142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r>
              <a:rPr kumimoji="0" lang="en-US" sz="8900" b="0" i="0" u="none" strike="noStrike" kern="1200" cap="small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</a:rPr>
              <a:t>The Rise of Opposition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r>
              <a:rPr kumimoji="0" lang="en-US" sz="4900" b="0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Four Controversies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endParaRPr lang="en-US" sz="4900" dirty="0">
              <a:solidFill>
                <a:srgbClr val="FFFFFF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744200" algn="r"/>
              </a:tabLst>
              <a:defRPr/>
            </a:pPr>
            <a:r>
              <a:rPr kumimoji="0" lang="en-US" sz="4900" b="0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Part Two</a:t>
            </a:r>
          </a:p>
        </p:txBody>
      </p:sp>
      <p:pic>
        <p:nvPicPr>
          <p:cNvPr id="11" name="Picture 10" descr="A picture containing clipart&#10;&#10;Description automatically generated">
            <a:extLst>
              <a:ext uri="{FF2B5EF4-FFF2-40B4-BE49-F238E27FC236}">
                <a16:creationId xmlns:a16="http://schemas.microsoft.com/office/drawing/2014/main" id="{FCEEE2D3-C93E-43DD-9144-04425C8F8A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603" y="5031165"/>
            <a:ext cx="1993392" cy="323959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6895804-E6DD-44B7-B079-4593EB149CEC}"/>
              </a:ext>
            </a:extLst>
          </p:cNvPr>
          <p:cNvCxnSpPr/>
          <p:nvPr/>
        </p:nvCxnSpPr>
        <p:spPr>
          <a:xfrm>
            <a:off x="6477000" y="2751316"/>
            <a:ext cx="523658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82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95253F53-F068-41E0-8069-BA4DB45E9C13}"/>
              </a:ext>
            </a:extLst>
          </p:cNvPr>
          <p:cNvSpPr txBox="1"/>
          <p:nvPr/>
        </p:nvSpPr>
        <p:spPr>
          <a:xfrm>
            <a:off x="617650" y="3693636"/>
            <a:ext cx="253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❶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A0C936B-9020-4917-9E74-4C09A82EE3F4}"/>
              </a:ext>
            </a:extLst>
          </p:cNvPr>
          <p:cNvSpPr txBox="1"/>
          <p:nvPr/>
        </p:nvSpPr>
        <p:spPr>
          <a:xfrm>
            <a:off x="6222172" y="2303947"/>
            <a:ext cx="253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❸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0E8327-BF04-4E01-A7B4-032559807AAF}"/>
              </a:ext>
            </a:extLst>
          </p:cNvPr>
          <p:cNvSpPr txBox="1"/>
          <p:nvPr/>
        </p:nvSpPr>
        <p:spPr>
          <a:xfrm>
            <a:off x="3420882" y="3005530"/>
            <a:ext cx="253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❷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60E98D1-3957-4267-B99E-2AB9348C2695}"/>
              </a:ext>
            </a:extLst>
          </p:cNvPr>
          <p:cNvSpPr txBox="1">
            <a:spLocks/>
          </p:cNvSpPr>
          <p:nvPr/>
        </p:nvSpPr>
        <p:spPr>
          <a:xfrm>
            <a:off x="10883037" y="6459538"/>
            <a:ext cx="123507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600"/>
              </a:spcAft>
              <a:defRPr/>
            </a:pPr>
            <a:fld id="{B4E14D13-709A-402D-B669-74D511747A6C}" type="slidenum">
              <a:rPr lang="en-US" sz="120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pPr algn="r">
                <a:spcAft>
                  <a:spcPts val="600"/>
                </a:spcAft>
                <a:defRPr/>
              </a:pPr>
              <a:t>4</a:t>
            </a:fld>
            <a:endParaRPr lang="en-US" sz="1200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F5F80551-CF0A-44E7-BB82-8376C55F361A}"/>
              </a:ext>
            </a:extLst>
          </p:cNvPr>
          <p:cNvSpPr/>
          <p:nvPr/>
        </p:nvSpPr>
        <p:spPr>
          <a:xfrm rot="5400000">
            <a:off x="1119332" y="3913630"/>
            <a:ext cx="1526475" cy="2540020"/>
          </a:xfrm>
          <a:prstGeom prst="corner">
            <a:avLst>
              <a:gd name="adj1" fmla="val 16120"/>
              <a:gd name="adj2" fmla="val 1611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6354B4D-852F-49FF-83A6-CA6C11059F05}"/>
              </a:ext>
            </a:extLst>
          </p:cNvPr>
          <p:cNvSpPr/>
          <p:nvPr/>
        </p:nvSpPr>
        <p:spPr>
          <a:xfrm>
            <a:off x="864525" y="4672549"/>
            <a:ext cx="2293144" cy="1274329"/>
          </a:xfrm>
          <a:custGeom>
            <a:avLst/>
            <a:gdLst>
              <a:gd name="connsiteX0" fmla="*/ 0 w 2293144"/>
              <a:gd name="connsiteY0" fmla="*/ 0 h 2010075"/>
              <a:gd name="connsiteX1" fmla="*/ 2293144 w 2293144"/>
              <a:gd name="connsiteY1" fmla="*/ 0 h 2010075"/>
              <a:gd name="connsiteX2" fmla="*/ 2293144 w 2293144"/>
              <a:gd name="connsiteY2" fmla="*/ 2010075 h 2010075"/>
              <a:gd name="connsiteX3" fmla="*/ 0 w 2293144"/>
              <a:gd name="connsiteY3" fmla="*/ 2010075 h 2010075"/>
              <a:gd name="connsiteX4" fmla="*/ 0 w 2293144"/>
              <a:gd name="connsiteY4" fmla="*/ 0 h 201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3144" h="2010075">
                <a:moveTo>
                  <a:pt x="0" y="0"/>
                </a:moveTo>
                <a:lnTo>
                  <a:pt x="2293144" y="0"/>
                </a:lnTo>
                <a:lnTo>
                  <a:pt x="2293144" y="2010075"/>
                </a:lnTo>
                <a:lnTo>
                  <a:pt x="0" y="20100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6680" tIns="106680" rIns="106680" bIns="106680" numCol="1" spcCol="1270" anchor="t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  <a:t>Association</a:t>
            </a:r>
            <a:br>
              <a:rPr lang="en-US" sz="2800" kern="1200" dirty="0"/>
            </a:br>
            <a:r>
              <a:rPr lang="en-US" sz="2800" kern="1200" dirty="0"/>
              <a:t>Luke </a:t>
            </a:r>
            <a:r>
              <a:rPr lang="en-US" sz="2400" kern="1200" dirty="0"/>
              <a:t>5:27-32</a:t>
            </a:r>
            <a:br>
              <a:rPr lang="en-US" sz="2800" kern="1200" dirty="0"/>
            </a:br>
            <a:endParaRPr lang="en-US" sz="2800" kern="120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4525554C-0758-4DF1-B5FC-19EA213CE049}"/>
              </a:ext>
            </a:extLst>
          </p:cNvPr>
          <p:cNvSpPr/>
          <p:nvPr/>
        </p:nvSpPr>
        <p:spPr>
          <a:xfrm rot="5400000">
            <a:off x="3926588" y="3218972"/>
            <a:ext cx="1526475" cy="2540020"/>
          </a:xfrm>
          <a:prstGeom prst="corner">
            <a:avLst>
              <a:gd name="adj1" fmla="val 16120"/>
              <a:gd name="adj2" fmla="val 1611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A7F8027-7823-4595-BCA1-38EE5F683AAB}"/>
              </a:ext>
            </a:extLst>
          </p:cNvPr>
          <p:cNvSpPr/>
          <p:nvPr/>
        </p:nvSpPr>
        <p:spPr>
          <a:xfrm>
            <a:off x="3671782" y="3977891"/>
            <a:ext cx="2293144" cy="1274329"/>
          </a:xfrm>
          <a:custGeom>
            <a:avLst/>
            <a:gdLst>
              <a:gd name="connsiteX0" fmla="*/ 0 w 2293144"/>
              <a:gd name="connsiteY0" fmla="*/ 0 h 2010075"/>
              <a:gd name="connsiteX1" fmla="*/ 2293144 w 2293144"/>
              <a:gd name="connsiteY1" fmla="*/ 0 h 2010075"/>
              <a:gd name="connsiteX2" fmla="*/ 2293144 w 2293144"/>
              <a:gd name="connsiteY2" fmla="*/ 2010075 h 2010075"/>
              <a:gd name="connsiteX3" fmla="*/ 0 w 2293144"/>
              <a:gd name="connsiteY3" fmla="*/ 2010075 h 2010075"/>
              <a:gd name="connsiteX4" fmla="*/ 0 w 2293144"/>
              <a:gd name="connsiteY4" fmla="*/ 0 h 201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3144" h="2010075">
                <a:moveTo>
                  <a:pt x="0" y="0"/>
                </a:moveTo>
                <a:lnTo>
                  <a:pt x="2293144" y="0"/>
                </a:lnTo>
                <a:lnTo>
                  <a:pt x="2293144" y="2010075"/>
                </a:lnTo>
                <a:lnTo>
                  <a:pt x="0" y="20100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6680" tIns="106680" rIns="106680" bIns="106680" numCol="1" spcCol="1270" anchor="t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b="1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  <a:t>Fasting</a:t>
            </a:r>
            <a:br>
              <a:rPr lang="en-US" sz="2800" kern="1200" dirty="0"/>
            </a:br>
            <a:r>
              <a:rPr lang="en-US" sz="2400" kern="1200" dirty="0"/>
              <a:t>Luke </a:t>
            </a:r>
            <a:r>
              <a:rPr lang="en-US" sz="2400" kern="1200" dirty="0">
                <a:latin typeface="Segoe UI" panose="020B0502040204020203" pitchFamily="34" charset="0"/>
                <a:cs typeface="Segoe UI" panose="020B0502040204020203" pitchFamily="34" charset="0"/>
              </a:rPr>
              <a:t>5:33-39</a:t>
            </a:r>
          </a:p>
        </p:txBody>
      </p:sp>
      <p:sp>
        <p:nvSpPr>
          <p:cNvPr id="14" name="L-Shape 13">
            <a:extLst>
              <a:ext uri="{FF2B5EF4-FFF2-40B4-BE49-F238E27FC236}">
                <a16:creationId xmlns:a16="http://schemas.microsoft.com/office/drawing/2014/main" id="{727DDF63-AFAC-4200-900C-D33472CFBCE3}"/>
              </a:ext>
            </a:extLst>
          </p:cNvPr>
          <p:cNvSpPr/>
          <p:nvPr/>
        </p:nvSpPr>
        <p:spPr>
          <a:xfrm rot="5400000">
            <a:off x="6733845" y="2524313"/>
            <a:ext cx="1526475" cy="2540020"/>
          </a:xfrm>
          <a:prstGeom prst="corner">
            <a:avLst>
              <a:gd name="adj1" fmla="val 16120"/>
              <a:gd name="adj2" fmla="val 1611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3356520-3DCD-4619-A28C-B4CAA68421F2}"/>
              </a:ext>
            </a:extLst>
          </p:cNvPr>
          <p:cNvSpPr/>
          <p:nvPr/>
        </p:nvSpPr>
        <p:spPr>
          <a:xfrm>
            <a:off x="6479039" y="3283232"/>
            <a:ext cx="2293144" cy="1274329"/>
          </a:xfrm>
          <a:custGeom>
            <a:avLst/>
            <a:gdLst>
              <a:gd name="connsiteX0" fmla="*/ 0 w 2293144"/>
              <a:gd name="connsiteY0" fmla="*/ 0 h 2010075"/>
              <a:gd name="connsiteX1" fmla="*/ 2293144 w 2293144"/>
              <a:gd name="connsiteY1" fmla="*/ 0 h 2010075"/>
              <a:gd name="connsiteX2" fmla="*/ 2293144 w 2293144"/>
              <a:gd name="connsiteY2" fmla="*/ 2010075 h 2010075"/>
              <a:gd name="connsiteX3" fmla="*/ 0 w 2293144"/>
              <a:gd name="connsiteY3" fmla="*/ 2010075 h 2010075"/>
              <a:gd name="connsiteX4" fmla="*/ 0 w 2293144"/>
              <a:gd name="connsiteY4" fmla="*/ 0 h 201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3144" h="2010075">
                <a:moveTo>
                  <a:pt x="0" y="0"/>
                </a:moveTo>
                <a:lnTo>
                  <a:pt x="2293144" y="0"/>
                </a:lnTo>
                <a:lnTo>
                  <a:pt x="2293144" y="2010075"/>
                </a:lnTo>
                <a:lnTo>
                  <a:pt x="0" y="20100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6680" tIns="106680" rIns="106680" bIns="106680" numCol="1" spcCol="1270" anchor="t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  <a:t>Plucking</a:t>
            </a:r>
            <a:br>
              <a:rPr lang="en-US" sz="2800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en-US" sz="2400" kern="1200" dirty="0"/>
              <a:t>Luke 6:1-5</a:t>
            </a:r>
            <a:endParaRPr lang="en-US" sz="2400" kern="1200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7" name="L-Shape 16">
            <a:extLst>
              <a:ext uri="{FF2B5EF4-FFF2-40B4-BE49-F238E27FC236}">
                <a16:creationId xmlns:a16="http://schemas.microsoft.com/office/drawing/2014/main" id="{C3C388AE-2885-4AB9-AE55-C0C5982477B2}"/>
              </a:ext>
            </a:extLst>
          </p:cNvPr>
          <p:cNvSpPr/>
          <p:nvPr/>
        </p:nvSpPr>
        <p:spPr>
          <a:xfrm rot="5400000">
            <a:off x="9541102" y="1829656"/>
            <a:ext cx="1526475" cy="2540020"/>
          </a:xfrm>
          <a:prstGeom prst="corner">
            <a:avLst>
              <a:gd name="adj1" fmla="val 16120"/>
              <a:gd name="adj2" fmla="val 1611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08CD443-7954-4536-A663-8527BC075F02}"/>
              </a:ext>
            </a:extLst>
          </p:cNvPr>
          <p:cNvSpPr/>
          <p:nvPr/>
        </p:nvSpPr>
        <p:spPr>
          <a:xfrm>
            <a:off x="9286295" y="2588575"/>
            <a:ext cx="2293144" cy="1293990"/>
          </a:xfrm>
          <a:custGeom>
            <a:avLst/>
            <a:gdLst>
              <a:gd name="connsiteX0" fmla="*/ 0 w 2293144"/>
              <a:gd name="connsiteY0" fmla="*/ 0 h 2010075"/>
              <a:gd name="connsiteX1" fmla="*/ 2293144 w 2293144"/>
              <a:gd name="connsiteY1" fmla="*/ 0 h 2010075"/>
              <a:gd name="connsiteX2" fmla="*/ 2293144 w 2293144"/>
              <a:gd name="connsiteY2" fmla="*/ 2010075 h 2010075"/>
              <a:gd name="connsiteX3" fmla="*/ 0 w 2293144"/>
              <a:gd name="connsiteY3" fmla="*/ 2010075 h 2010075"/>
              <a:gd name="connsiteX4" fmla="*/ 0 w 2293144"/>
              <a:gd name="connsiteY4" fmla="*/ 0 h 201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3144" h="2010075">
                <a:moveTo>
                  <a:pt x="0" y="0"/>
                </a:moveTo>
                <a:lnTo>
                  <a:pt x="2293144" y="0"/>
                </a:lnTo>
                <a:lnTo>
                  <a:pt x="2293144" y="2010075"/>
                </a:lnTo>
                <a:lnTo>
                  <a:pt x="0" y="20100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6680" tIns="106680" rIns="106680" bIns="106680" numCol="1" spcCol="1270" anchor="t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  <a:t>Healing</a:t>
            </a:r>
            <a:br>
              <a:rPr lang="en-US" sz="2800" kern="1200" dirty="0"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en-US" sz="2400" kern="1200" dirty="0"/>
              <a:t>Luke 6:6-11</a:t>
            </a:r>
            <a:endParaRPr lang="en-US" sz="2400" kern="1200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B29B46-58AE-482E-8203-6169D2E2C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tabLst>
                <a:tab pos="10742613" algn="r"/>
              </a:tabLst>
            </a:pPr>
            <a:r>
              <a:rPr lang="en-US" sz="4000" dirty="0"/>
              <a:t>The Rise of Opposition	</a:t>
            </a:r>
            <a:r>
              <a:rPr lang="en-US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4 Controversies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F3F034D-FA5C-40E1-B6CC-DF3C000ADB1E}"/>
              </a:ext>
            </a:extLst>
          </p:cNvPr>
          <p:cNvSpPr txBox="1"/>
          <p:nvPr/>
        </p:nvSpPr>
        <p:spPr>
          <a:xfrm>
            <a:off x="9036098" y="1608882"/>
            <a:ext cx="253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❹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890C2787-1348-4060-8F40-FF646D258ACA}"/>
              </a:ext>
            </a:extLst>
          </p:cNvPr>
          <p:cNvSpPr/>
          <p:nvPr/>
        </p:nvSpPr>
        <p:spPr>
          <a:xfrm rot="5400000">
            <a:off x="8449356" y="2487197"/>
            <a:ext cx="884117" cy="5359224"/>
          </a:xfrm>
          <a:prstGeom prst="rightBrace">
            <a:avLst>
              <a:gd name="adj1" fmla="val 64133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807546A-0FFB-43BF-B3CC-213735752D66}"/>
              </a:ext>
            </a:extLst>
          </p:cNvPr>
          <p:cNvSpPr txBox="1"/>
          <p:nvPr/>
        </p:nvSpPr>
        <p:spPr>
          <a:xfrm>
            <a:off x="7194667" y="5643719"/>
            <a:ext cx="3393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</a:rPr>
              <a:t>Sabbath</a:t>
            </a:r>
          </a:p>
        </p:txBody>
      </p:sp>
    </p:spTree>
    <p:extLst>
      <p:ext uri="{BB962C8B-B14F-4D97-AF65-F5344CB8AC3E}">
        <p14:creationId xmlns:p14="http://schemas.microsoft.com/office/powerpoint/2010/main" val="121825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0" grpId="0"/>
      <p:bldP spid="9" grpId="0"/>
      <p:bldP spid="12" grpId="0"/>
      <p:bldP spid="15" grpId="0"/>
      <p:bldP spid="18" grpId="0"/>
      <p:bldP spid="22" grpId="0"/>
      <p:bldP spid="24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1BA6E6-4138-43C4-B0B0-DB9B5D6E1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10742613" algn="r"/>
              </a:tabLst>
            </a:pPr>
            <a:r>
              <a:rPr lang="en-US" sz="4000" dirty="0"/>
              <a:t>Controversy Over Fasting</a:t>
            </a:r>
            <a:r>
              <a:rPr lang="en-US" sz="2800" cap="small" dirty="0"/>
              <a:t>	</a:t>
            </a:r>
            <a:r>
              <a:rPr lang="en-US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Luke 5:33-39</a:t>
            </a:r>
            <a:r>
              <a:rPr lang="en-US" sz="20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(CSB)</a:t>
            </a:r>
            <a:endParaRPr lang="en-US" cap="smal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94D2-C62E-4AA4-AEC2-CBFAF56E5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53392"/>
            <a:ext cx="10972797" cy="453444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b="1" baseline="30000" dirty="0"/>
              <a:t>33</a:t>
            </a:r>
            <a:r>
              <a:rPr lang="en-US" sz="2400" dirty="0"/>
              <a:t>Then they said to him, "John's disciples fast often and say prayers, and those of the Pharisees do the same, but yours eat and drink."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b="1" baseline="30000" dirty="0"/>
              <a:t>34</a:t>
            </a:r>
            <a:r>
              <a:rPr lang="en-US" sz="2400" dirty="0"/>
              <a:t>Jesus said to them, </a:t>
            </a:r>
            <a:r>
              <a:rPr lang="en-US" sz="2400" dirty="0">
                <a:solidFill>
                  <a:srgbClr val="FF0000"/>
                </a:solidFill>
              </a:rPr>
              <a:t>"You can't make the wedding guests fast while the groom is with them, can you? </a:t>
            </a:r>
            <a:r>
              <a:rPr lang="en-US" sz="2400" b="1" baseline="30000" dirty="0"/>
              <a:t>35</a:t>
            </a:r>
            <a:r>
              <a:rPr lang="en-US" sz="2400" dirty="0">
                <a:solidFill>
                  <a:srgbClr val="FF0000"/>
                </a:solidFill>
              </a:rPr>
              <a:t>But the time will come when the groom will be taken away from them—then they will fast in those days.“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b="1" baseline="30000" dirty="0"/>
              <a:t>36</a:t>
            </a:r>
            <a:r>
              <a:rPr lang="en-US" sz="2400" dirty="0"/>
              <a:t>He also told them a parable: </a:t>
            </a:r>
            <a:r>
              <a:rPr lang="en-US" sz="2400" dirty="0">
                <a:solidFill>
                  <a:srgbClr val="FF0000"/>
                </a:solidFill>
              </a:rPr>
              <a:t>"No one tears a patch from a new garment and puts it on an old garment. Otherwise, not only will he tear the new, but also the piece from the new garment will not match the old. </a:t>
            </a:r>
            <a:r>
              <a:rPr lang="en-US" sz="2400" b="1" baseline="30000" dirty="0"/>
              <a:t>37</a:t>
            </a:r>
            <a:r>
              <a:rPr lang="en-US" sz="2400" dirty="0">
                <a:solidFill>
                  <a:srgbClr val="FF0000"/>
                </a:solidFill>
              </a:rPr>
              <a:t>And no one puts new wine into old wineskins. Otherwise, the new wine will burst the skins, it will spill, and the skins will be ruined. </a:t>
            </a:r>
            <a:r>
              <a:rPr lang="en-US" sz="2400" b="1" baseline="30000" dirty="0"/>
              <a:t>38</a:t>
            </a:r>
            <a:r>
              <a:rPr lang="en-US" sz="2400" dirty="0">
                <a:solidFill>
                  <a:srgbClr val="FF0000"/>
                </a:solidFill>
              </a:rPr>
              <a:t>No, new wine is put into fresh wineskins.  </a:t>
            </a:r>
            <a:r>
              <a:rPr lang="en-US" sz="2400" b="1" baseline="30000" dirty="0"/>
              <a:t>39</a:t>
            </a:r>
            <a:r>
              <a:rPr lang="en-US" sz="2400" dirty="0">
                <a:solidFill>
                  <a:srgbClr val="FF0000"/>
                </a:solidFill>
              </a:rPr>
              <a:t>And no one, after drinking old wine, wants new, because he says, 'The old is better.'"</a:t>
            </a:r>
            <a:r>
              <a:rPr lang="en-US" sz="2400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876FC0-80F8-4092-809E-012BB4104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772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C5CBC-59B0-4F81-84C8-9E8D0DBA6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10742613" algn="r"/>
              </a:tabLst>
            </a:pPr>
            <a:r>
              <a:rPr lang="en-US" sz="4000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Why Don’t You Fast?</a:t>
            </a:r>
            <a:r>
              <a:rPr lang="en-US" sz="2800" b="1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US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Luke 5:33 (CSB)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10FD-4A90-4D4E-B967-FC7C04CC9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25149"/>
            <a:ext cx="10972799" cy="462377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baseline="30000" dirty="0"/>
              <a:t>33</a:t>
            </a:r>
            <a:r>
              <a:rPr lang="en-US" sz="2800" dirty="0"/>
              <a:t>Then they said to him, "John's disciples fast often and say prayers, and those of the Pharisees do the same, but yours eat and drink."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CE1F5-0B40-4F19-85A0-958624365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B4E14D13-709A-402D-B669-74D511747A6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710505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10505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C70CA7E-5515-40F2-85E9-3D1F61180BA5}"/>
              </a:ext>
            </a:extLst>
          </p:cNvPr>
          <p:cNvSpPr/>
          <p:nvPr/>
        </p:nvSpPr>
        <p:spPr>
          <a:xfrm>
            <a:off x="3128439" y="3035059"/>
            <a:ext cx="5484827" cy="633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What event preceded this passage?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DBDF158-A42D-4B92-BBD4-10DE1D97D211}"/>
              </a:ext>
            </a:extLst>
          </p:cNvPr>
          <p:cNvSpPr/>
          <p:nvPr/>
        </p:nvSpPr>
        <p:spPr>
          <a:xfrm>
            <a:off x="3128440" y="4007592"/>
            <a:ext cx="5484827" cy="633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What has the Pharisees so upset?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1DE1D96-6495-4478-9E3D-5A0BFEF91867}"/>
              </a:ext>
            </a:extLst>
          </p:cNvPr>
          <p:cNvSpPr/>
          <p:nvPr/>
        </p:nvSpPr>
        <p:spPr>
          <a:xfrm>
            <a:off x="3128438" y="4979719"/>
            <a:ext cx="5484827" cy="633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Why is fasting such a big deal to them?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9378C9-7198-4842-8F93-3B056E8C70CC}"/>
              </a:ext>
            </a:extLst>
          </p:cNvPr>
          <p:cNvSpPr txBox="1"/>
          <p:nvPr/>
        </p:nvSpPr>
        <p:spPr>
          <a:xfrm>
            <a:off x="2335012" y="3044485"/>
            <a:ext cx="783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❶</a:t>
            </a:r>
            <a:endParaRPr lang="en-US" sz="3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B3AADE-9D79-45C1-9735-761768AC520E}"/>
              </a:ext>
            </a:extLst>
          </p:cNvPr>
          <p:cNvSpPr txBox="1"/>
          <p:nvPr/>
        </p:nvSpPr>
        <p:spPr>
          <a:xfrm>
            <a:off x="2336580" y="4017019"/>
            <a:ext cx="783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❷</a:t>
            </a:r>
            <a:endParaRPr lang="en-US" sz="3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2C61895-926E-4D3B-A488-8F23E66ECD1A}"/>
              </a:ext>
            </a:extLst>
          </p:cNvPr>
          <p:cNvSpPr txBox="1"/>
          <p:nvPr/>
        </p:nvSpPr>
        <p:spPr>
          <a:xfrm>
            <a:off x="2336581" y="4981325"/>
            <a:ext cx="783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❸</a:t>
            </a:r>
            <a:endParaRPr lang="en-US" sz="3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Slide Number Placeholder 1">
            <a:extLst>
              <a:ext uri="{FF2B5EF4-FFF2-40B4-BE49-F238E27FC236}">
                <a16:creationId xmlns:a16="http://schemas.microsoft.com/office/drawing/2014/main" id="{8670A2DA-78BD-4C4A-8B4B-58BC4A6A3096}"/>
              </a:ext>
            </a:extLst>
          </p:cNvPr>
          <p:cNvSpPr txBox="1">
            <a:spLocks/>
          </p:cNvSpPr>
          <p:nvPr/>
        </p:nvSpPr>
        <p:spPr>
          <a:xfrm>
            <a:off x="10818527" y="6459786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4E14D13-709A-402D-B669-74D511747A6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12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20" grpId="0" animBg="1"/>
      <p:bldP spid="6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6B43B-DE9E-4C0D-95C6-28EDC5D00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Fasting in 1</a:t>
            </a:r>
            <a:r>
              <a:rPr lang="en-US" sz="4000" baseline="30000" dirty="0"/>
              <a:t>st</a:t>
            </a:r>
            <a:r>
              <a:rPr lang="en-US" sz="4000" dirty="0"/>
              <a:t> Century Judaism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7BB91-E8BB-4F7D-9CB1-870579B2C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348032"/>
            <a:ext cx="10972797" cy="933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/>
              <a:t>Fasting held a high place in Judaism’s psyche and </a:t>
            </a:r>
            <a:r>
              <a:rPr lang="en-US" sz="26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devout Jews fasted and prayed regularly</a:t>
            </a:r>
            <a:r>
              <a:rPr lang="en-US" sz="2600" b="1" dirty="0"/>
              <a:t> in anticipation of the Messiah’s coming.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E46D1A-226C-486B-A3C8-49DE60F655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E14D13-709A-402D-B669-74D511747A6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Block Arc 6">
            <a:extLst>
              <a:ext uri="{FF2B5EF4-FFF2-40B4-BE49-F238E27FC236}">
                <a16:creationId xmlns:a16="http://schemas.microsoft.com/office/drawing/2014/main" id="{989AF716-FA1E-4F5C-ABF9-06C4FEEEB108}"/>
              </a:ext>
            </a:extLst>
          </p:cNvPr>
          <p:cNvSpPr/>
          <p:nvPr/>
        </p:nvSpPr>
        <p:spPr>
          <a:xfrm>
            <a:off x="-2794577" y="1656668"/>
            <a:ext cx="5143991" cy="5143991"/>
          </a:xfrm>
          <a:prstGeom prst="blockArc">
            <a:avLst>
              <a:gd name="adj1" fmla="val 18900000"/>
              <a:gd name="adj2" fmla="val 2700000"/>
              <a:gd name="adj3" fmla="val 42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2B8FD34-12B4-4BE0-B3C4-1E0EF9F41C1A}"/>
              </a:ext>
            </a:extLst>
          </p:cNvPr>
          <p:cNvSpPr/>
          <p:nvPr/>
        </p:nvSpPr>
        <p:spPr>
          <a:xfrm>
            <a:off x="1884883" y="2557626"/>
            <a:ext cx="8734937" cy="477570"/>
          </a:xfrm>
          <a:custGeom>
            <a:avLst/>
            <a:gdLst>
              <a:gd name="connsiteX0" fmla="*/ 0 w 8734937"/>
              <a:gd name="connsiteY0" fmla="*/ 0 h 477570"/>
              <a:gd name="connsiteX1" fmla="*/ 8734937 w 8734937"/>
              <a:gd name="connsiteY1" fmla="*/ 0 h 477570"/>
              <a:gd name="connsiteX2" fmla="*/ 8734937 w 8734937"/>
              <a:gd name="connsiteY2" fmla="*/ 477570 h 477570"/>
              <a:gd name="connsiteX3" fmla="*/ 0 w 8734937"/>
              <a:gd name="connsiteY3" fmla="*/ 477570 h 477570"/>
              <a:gd name="connsiteX4" fmla="*/ 0 w 8734937"/>
              <a:gd name="connsiteY4" fmla="*/ 0 h 477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34937" h="477570">
                <a:moveTo>
                  <a:pt x="0" y="0"/>
                </a:moveTo>
                <a:lnTo>
                  <a:pt x="8734937" y="0"/>
                </a:lnTo>
                <a:lnTo>
                  <a:pt x="8734937" y="477570"/>
                </a:lnTo>
                <a:lnTo>
                  <a:pt x="0" y="47757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79071" tIns="71120" rIns="71120" bIns="71120" numCol="1" spcCol="1270" anchor="ctr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b="1" kern="1200" dirty="0"/>
              <a:t>Required for certain specific occasions</a:t>
            </a:r>
            <a:r>
              <a:rPr lang="en-US" sz="2800" kern="1200" dirty="0"/>
              <a:t> </a:t>
            </a:r>
            <a:r>
              <a:rPr lang="en-US" sz="2000" kern="1200" dirty="0"/>
              <a:t>(e.g. Yom Kippur)</a:t>
            </a:r>
            <a:endParaRPr lang="en-US" sz="2800" kern="1200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F73B845-99C5-4D77-957A-D4762D437699}"/>
              </a:ext>
            </a:extLst>
          </p:cNvPr>
          <p:cNvSpPr/>
          <p:nvPr/>
        </p:nvSpPr>
        <p:spPr>
          <a:xfrm>
            <a:off x="1586401" y="2497930"/>
            <a:ext cx="596962" cy="59696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6A68623-B554-4F96-80CB-C51DC7F03E4D}"/>
              </a:ext>
            </a:extLst>
          </p:cNvPr>
          <p:cNvSpPr/>
          <p:nvPr/>
        </p:nvSpPr>
        <p:spPr>
          <a:xfrm>
            <a:off x="2227095" y="3273752"/>
            <a:ext cx="8392724" cy="477570"/>
          </a:xfrm>
          <a:custGeom>
            <a:avLst/>
            <a:gdLst>
              <a:gd name="connsiteX0" fmla="*/ 0 w 8392724"/>
              <a:gd name="connsiteY0" fmla="*/ 0 h 477570"/>
              <a:gd name="connsiteX1" fmla="*/ 8392724 w 8392724"/>
              <a:gd name="connsiteY1" fmla="*/ 0 h 477570"/>
              <a:gd name="connsiteX2" fmla="*/ 8392724 w 8392724"/>
              <a:gd name="connsiteY2" fmla="*/ 477570 h 477570"/>
              <a:gd name="connsiteX3" fmla="*/ 0 w 8392724"/>
              <a:gd name="connsiteY3" fmla="*/ 477570 h 477570"/>
              <a:gd name="connsiteX4" fmla="*/ 0 w 8392724"/>
              <a:gd name="connsiteY4" fmla="*/ 0 h 477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92724" h="477570">
                <a:moveTo>
                  <a:pt x="0" y="0"/>
                </a:moveTo>
                <a:lnTo>
                  <a:pt x="8392724" y="0"/>
                </a:lnTo>
                <a:lnTo>
                  <a:pt x="8392724" y="477570"/>
                </a:lnTo>
                <a:lnTo>
                  <a:pt x="0" y="47757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79071" tIns="71120" rIns="71120" bIns="71120" numCol="1" spcCol="1270" anchor="ctr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b="1" kern="1200" dirty="0"/>
              <a:t>The zealous fasted twice a week</a:t>
            </a:r>
            <a:r>
              <a:rPr lang="en-US" sz="2400" kern="1200" dirty="0"/>
              <a:t> </a:t>
            </a:r>
            <a:r>
              <a:rPr lang="en-US" sz="2000" kern="1200" dirty="0"/>
              <a:t>(usually Monday &amp; Thursday)</a:t>
            </a:r>
            <a:endParaRPr lang="en-US" sz="2800" kern="1200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DB5D51E-EB88-4EDE-93A3-73FF92A262CE}"/>
              </a:ext>
            </a:extLst>
          </p:cNvPr>
          <p:cNvSpPr/>
          <p:nvPr/>
        </p:nvSpPr>
        <p:spPr>
          <a:xfrm>
            <a:off x="1928614" y="3214056"/>
            <a:ext cx="596962" cy="59696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6BA5EB1-ED1D-4EB7-87EA-293551A67275}"/>
              </a:ext>
            </a:extLst>
          </p:cNvPr>
          <p:cNvSpPr/>
          <p:nvPr/>
        </p:nvSpPr>
        <p:spPr>
          <a:xfrm>
            <a:off x="2332127" y="3989878"/>
            <a:ext cx="8287692" cy="477570"/>
          </a:xfrm>
          <a:custGeom>
            <a:avLst/>
            <a:gdLst>
              <a:gd name="connsiteX0" fmla="*/ 0 w 8287692"/>
              <a:gd name="connsiteY0" fmla="*/ 0 h 477570"/>
              <a:gd name="connsiteX1" fmla="*/ 8287692 w 8287692"/>
              <a:gd name="connsiteY1" fmla="*/ 0 h 477570"/>
              <a:gd name="connsiteX2" fmla="*/ 8287692 w 8287692"/>
              <a:gd name="connsiteY2" fmla="*/ 477570 h 477570"/>
              <a:gd name="connsiteX3" fmla="*/ 0 w 8287692"/>
              <a:gd name="connsiteY3" fmla="*/ 477570 h 477570"/>
              <a:gd name="connsiteX4" fmla="*/ 0 w 8287692"/>
              <a:gd name="connsiteY4" fmla="*/ 0 h 477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87692" h="477570">
                <a:moveTo>
                  <a:pt x="0" y="0"/>
                </a:moveTo>
                <a:lnTo>
                  <a:pt x="8287692" y="0"/>
                </a:lnTo>
                <a:lnTo>
                  <a:pt x="8287692" y="477570"/>
                </a:lnTo>
                <a:lnTo>
                  <a:pt x="0" y="47757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79071" tIns="71120" rIns="71120" bIns="71120" numCol="1" spcCol="1270" anchor="ctr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b="1" kern="1200" dirty="0"/>
              <a:t>In order to spend serious, focused time with God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56A711C-9C29-453C-B98A-42D8A07D36FC}"/>
              </a:ext>
            </a:extLst>
          </p:cNvPr>
          <p:cNvSpPr/>
          <p:nvPr/>
        </p:nvSpPr>
        <p:spPr>
          <a:xfrm>
            <a:off x="2033646" y="3930182"/>
            <a:ext cx="596962" cy="59696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4FE5BB7-20C0-47BF-B789-ED8430D91774}"/>
              </a:ext>
            </a:extLst>
          </p:cNvPr>
          <p:cNvSpPr/>
          <p:nvPr/>
        </p:nvSpPr>
        <p:spPr>
          <a:xfrm>
            <a:off x="2227095" y="4706004"/>
            <a:ext cx="8392724" cy="477570"/>
          </a:xfrm>
          <a:custGeom>
            <a:avLst/>
            <a:gdLst>
              <a:gd name="connsiteX0" fmla="*/ 0 w 8392724"/>
              <a:gd name="connsiteY0" fmla="*/ 0 h 477570"/>
              <a:gd name="connsiteX1" fmla="*/ 8392724 w 8392724"/>
              <a:gd name="connsiteY1" fmla="*/ 0 h 477570"/>
              <a:gd name="connsiteX2" fmla="*/ 8392724 w 8392724"/>
              <a:gd name="connsiteY2" fmla="*/ 477570 h 477570"/>
              <a:gd name="connsiteX3" fmla="*/ 0 w 8392724"/>
              <a:gd name="connsiteY3" fmla="*/ 477570 h 477570"/>
              <a:gd name="connsiteX4" fmla="*/ 0 w 8392724"/>
              <a:gd name="connsiteY4" fmla="*/ 0 h 477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92724" h="477570">
                <a:moveTo>
                  <a:pt x="0" y="0"/>
                </a:moveTo>
                <a:lnTo>
                  <a:pt x="8392724" y="0"/>
                </a:lnTo>
                <a:lnTo>
                  <a:pt x="8392724" y="477570"/>
                </a:lnTo>
                <a:lnTo>
                  <a:pt x="0" y="47757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79071" tIns="71120" rIns="71120" bIns="71120" numCol="1" spcCol="1270" anchor="ctr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b="1" kern="1200" dirty="0"/>
              <a:t>A central act of great piety among Jews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F05EED4-216C-409E-8C98-6C7872F0ADEC}"/>
              </a:ext>
            </a:extLst>
          </p:cNvPr>
          <p:cNvSpPr/>
          <p:nvPr/>
        </p:nvSpPr>
        <p:spPr>
          <a:xfrm>
            <a:off x="1928614" y="4646308"/>
            <a:ext cx="596962" cy="59696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040CE8A-CEB0-4A00-A4D8-855451A52C3B}"/>
              </a:ext>
            </a:extLst>
          </p:cNvPr>
          <p:cNvSpPr/>
          <p:nvPr/>
        </p:nvSpPr>
        <p:spPr>
          <a:xfrm>
            <a:off x="1884883" y="5422130"/>
            <a:ext cx="8734937" cy="477570"/>
          </a:xfrm>
          <a:custGeom>
            <a:avLst/>
            <a:gdLst>
              <a:gd name="connsiteX0" fmla="*/ 0 w 8734937"/>
              <a:gd name="connsiteY0" fmla="*/ 0 h 477570"/>
              <a:gd name="connsiteX1" fmla="*/ 8734937 w 8734937"/>
              <a:gd name="connsiteY1" fmla="*/ 0 h 477570"/>
              <a:gd name="connsiteX2" fmla="*/ 8734937 w 8734937"/>
              <a:gd name="connsiteY2" fmla="*/ 477570 h 477570"/>
              <a:gd name="connsiteX3" fmla="*/ 0 w 8734937"/>
              <a:gd name="connsiteY3" fmla="*/ 477570 h 477570"/>
              <a:gd name="connsiteX4" fmla="*/ 0 w 8734937"/>
              <a:gd name="connsiteY4" fmla="*/ 0 h 477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34937" h="477570">
                <a:moveTo>
                  <a:pt x="0" y="0"/>
                </a:moveTo>
                <a:lnTo>
                  <a:pt x="8734937" y="0"/>
                </a:lnTo>
                <a:lnTo>
                  <a:pt x="8734937" y="477570"/>
                </a:lnTo>
                <a:lnTo>
                  <a:pt x="0" y="47757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79071" tIns="71120" rIns="71120" bIns="71120" numCol="1" spcCol="1270" anchor="ctr" anchorCtr="0">
            <a:noAutofit/>
          </a:bodyPr>
          <a:lstStyle/>
          <a:p>
            <a:pPr marL="0" lvl="0" indent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b="1" kern="1200" dirty="0"/>
              <a:t>Fasting was a serious issue in ancient spiritual life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780F79F-FE2D-4DB7-A675-1FFB46F622D4}"/>
              </a:ext>
            </a:extLst>
          </p:cNvPr>
          <p:cNvSpPr/>
          <p:nvPr/>
        </p:nvSpPr>
        <p:spPr>
          <a:xfrm>
            <a:off x="1586401" y="5362434"/>
            <a:ext cx="596962" cy="59696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459071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C5CBC-59B0-4F81-84C8-9E8D0DBA6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10742613" algn="r"/>
              </a:tabLst>
            </a:pPr>
            <a:r>
              <a:rPr lang="en-US" sz="4000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All About Timing</a:t>
            </a:r>
            <a:r>
              <a:rPr lang="en-US" sz="2800" b="1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US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Luke 5:34-35 (CSB)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10FD-4A90-4D4E-B967-FC7C04CC9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26820"/>
            <a:ext cx="10972799" cy="26881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5000"/>
              </a:lnSpc>
              <a:buNone/>
            </a:pPr>
            <a:r>
              <a:rPr lang="en-US" sz="2800" b="1" baseline="30000" dirty="0"/>
              <a:t>34</a:t>
            </a:r>
            <a:r>
              <a:rPr lang="en-US" sz="2800" dirty="0"/>
              <a:t>Jesus said to them, </a:t>
            </a:r>
            <a:r>
              <a:rPr lang="en-US" sz="2800" dirty="0">
                <a:solidFill>
                  <a:srgbClr val="FF0000"/>
                </a:solidFill>
              </a:rPr>
              <a:t>"You can't make the wedding guests fast while the groom is with them, can you? </a:t>
            </a:r>
            <a:r>
              <a:rPr lang="en-US" sz="2800" b="1" baseline="30000" dirty="0"/>
              <a:t>35</a:t>
            </a:r>
            <a:r>
              <a:rPr lang="en-US" sz="2800" dirty="0">
                <a:solidFill>
                  <a:srgbClr val="FF0000"/>
                </a:solidFill>
              </a:rPr>
              <a:t>But the time will come when the groom will be taken away from them—then they will fast in those days.“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0F3113F-BE77-4DFB-86DE-F2442832DFA1}"/>
              </a:ext>
            </a:extLst>
          </p:cNvPr>
          <p:cNvSpPr/>
          <p:nvPr/>
        </p:nvSpPr>
        <p:spPr>
          <a:xfrm>
            <a:off x="3128434" y="3193027"/>
            <a:ext cx="6615334" cy="633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How did Jesus answer the question about fasting?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705202D-554F-4C4D-A5EA-1D13E2D90166}"/>
              </a:ext>
            </a:extLst>
          </p:cNvPr>
          <p:cNvSpPr/>
          <p:nvPr/>
        </p:nvSpPr>
        <p:spPr>
          <a:xfrm>
            <a:off x="3128435" y="4077072"/>
            <a:ext cx="6615334" cy="6339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>
                <a:latin typeface="Segoe UI" panose="020B0502040204020203" pitchFamily="34" charset="0"/>
                <a:cs typeface="Segoe UI" panose="020B0502040204020203" pitchFamily="34" charset="0"/>
              </a:rPr>
              <a:t>What did Jesus say would cause his disciples to fast?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04EDF4-FA8B-4F06-8CBC-65251ADC25C0}"/>
              </a:ext>
            </a:extLst>
          </p:cNvPr>
          <p:cNvSpPr txBox="1"/>
          <p:nvPr/>
        </p:nvSpPr>
        <p:spPr>
          <a:xfrm>
            <a:off x="2335007" y="3202453"/>
            <a:ext cx="78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❶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9519A4-D78E-4543-9061-10AA05263792}"/>
              </a:ext>
            </a:extLst>
          </p:cNvPr>
          <p:cNvSpPr txBox="1"/>
          <p:nvPr/>
        </p:nvSpPr>
        <p:spPr>
          <a:xfrm>
            <a:off x="2336575" y="4086499"/>
            <a:ext cx="78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❷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0E7A9E-ACA3-40F7-8AC3-9693DD3BD5FC}"/>
              </a:ext>
            </a:extLst>
          </p:cNvPr>
          <p:cNvSpPr txBox="1"/>
          <p:nvPr/>
        </p:nvSpPr>
        <p:spPr>
          <a:xfrm>
            <a:off x="896394" y="5093356"/>
            <a:ext cx="1040087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“There are a time and place for fasting, but the time of Jesus’ ministry is not such a period, because the very event that much fasting commemorates—the deliverance of God’s people—</a:t>
            </a:r>
            <a:b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is present in him.”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en-US" sz="1600" i="1" dirty="0">
                <a:latin typeface="Segoe UI" panose="020B0502040204020203" pitchFamily="34" charset="0"/>
                <a:cs typeface="Segoe UI" panose="020B0502040204020203" pitchFamily="34" charset="0"/>
              </a:rPr>
              <a:t>(Darrell Bock, BECNT)</a:t>
            </a:r>
            <a:endParaRPr lang="en-US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4B6D48E6-9410-4B5B-ADB4-26346B820B9F}"/>
              </a:ext>
            </a:extLst>
          </p:cNvPr>
          <p:cNvSpPr txBox="1">
            <a:spLocks/>
          </p:cNvSpPr>
          <p:nvPr/>
        </p:nvSpPr>
        <p:spPr>
          <a:xfrm>
            <a:off x="10897183" y="6435205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4E14D13-709A-402D-B669-74D511747A6C}" type="slidenum">
              <a:rPr lang="en-US" smtClean="0"/>
              <a:pPr/>
              <a:t>8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152D520-BE2B-457E-98DC-CC30E1D3842F}"/>
              </a:ext>
            </a:extLst>
          </p:cNvPr>
          <p:cNvCxnSpPr/>
          <p:nvPr/>
        </p:nvCxnSpPr>
        <p:spPr>
          <a:xfrm>
            <a:off x="7039897" y="2182762"/>
            <a:ext cx="295950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1EA03D3-713C-403F-B016-B1367B225D1F}"/>
              </a:ext>
            </a:extLst>
          </p:cNvPr>
          <p:cNvCxnSpPr/>
          <p:nvPr/>
        </p:nvCxnSpPr>
        <p:spPr>
          <a:xfrm>
            <a:off x="7123471" y="2767780"/>
            <a:ext cx="30175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80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/>
      <p:bldP spid="13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C5CBC-59B0-4F81-84C8-9E8D0DBA6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10742613" algn="r"/>
              </a:tabLst>
            </a:pPr>
            <a:r>
              <a:rPr lang="en-US" sz="4000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</a:rPr>
              <a:t>Cloth Metaphor</a:t>
            </a:r>
            <a:r>
              <a:rPr lang="en-US" sz="2800" b="1" dirty="0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en-US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Luke 5:36 (CSB)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10FD-4A90-4D4E-B967-FC7C04CC9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25150"/>
            <a:ext cx="10972799" cy="462377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b="1" baseline="30000" dirty="0"/>
              <a:t>36</a:t>
            </a:r>
            <a:r>
              <a:rPr lang="en-US" sz="2800" dirty="0"/>
              <a:t>He also told them a parable: </a:t>
            </a:r>
            <a:r>
              <a:rPr lang="en-US" sz="2800" dirty="0">
                <a:solidFill>
                  <a:srgbClr val="FF0000"/>
                </a:solidFill>
              </a:rPr>
              <a:t>"No one tears a patch from a new garment and puts it on an old garment. Otherwise, not only will he tear the new, but also the piece from the new garment will not match the old.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CE1F5-0B40-4F19-85A0-958624365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B4E14D13-709A-402D-B669-74D511747A6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710505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10505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66DDBC1-444C-4317-86A1-7EA00D0FEE33}"/>
              </a:ext>
            </a:extLst>
          </p:cNvPr>
          <p:cNvSpPr/>
          <p:nvPr/>
        </p:nvSpPr>
        <p:spPr>
          <a:xfrm>
            <a:off x="2223881" y="3988785"/>
            <a:ext cx="5484827" cy="7807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What was the point of Jesus’ illustration about new and old garments?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5BC72D9-49EB-493A-81F0-7474F3ED9105}"/>
              </a:ext>
            </a:extLst>
          </p:cNvPr>
          <p:cNvSpPr/>
          <p:nvPr/>
        </p:nvSpPr>
        <p:spPr>
          <a:xfrm>
            <a:off x="2223882" y="5128467"/>
            <a:ext cx="5484827" cy="7807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What happens when a patch meant for an old garment is taken from a new garment?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CEED64-9D99-470C-8705-F74C081491FF}"/>
              </a:ext>
            </a:extLst>
          </p:cNvPr>
          <p:cNvSpPr txBox="1"/>
          <p:nvPr/>
        </p:nvSpPr>
        <p:spPr>
          <a:xfrm>
            <a:off x="1430454" y="4076867"/>
            <a:ext cx="783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❶</a:t>
            </a:r>
            <a:endParaRPr lang="en-US" sz="3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F7E050-AE88-414E-B63C-D5C289205413}"/>
              </a:ext>
            </a:extLst>
          </p:cNvPr>
          <p:cNvSpPr txBox="1"/>
          <p:nvPr/>
        </p:nvSpPr>
        <p:spPr>
          <a:xfrm>
            <a:off x="1432022" y="5226382"/>
            <a:ext cx="783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❷</a:t>
            </a:r>
            <a:endParaRPr lang="en-US" sz="3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Slide Number Placeholder 1">
            <a:extLst>
              <a:ext uri="{FF2B5EF4-FFF2-40B4-BE49-F238E27FC236}">
                <a16:creationId xmlns:a16="http://schemas.microsoft.com/office/drawing/2014/main" id="{BD0C5C7F-4DD4-418D-8E1A-168311687CAA}"/>
              </a:ext>
            </a:extLst>
          </p:cNvPr>
          <p:cNvSpPr txBox="1">
            <a:spLocks/>
          </p:cNvSpPr>
          <p:nvPr/>
        </p:nvSpPr>
        <p:spPr>
          <a:xfrm>
            <a:off x="10887349" y="6459786"/>
            <a:ext cx="1235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4E14D13-709A-402D-B669-74D511747A6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Double Bracket 3">
            <a:extLst>
              <a:ext uri="{FF2B5EF4-FFF2-40B4-BE49-F238E27FC236}">
                <a16:creationId xmlns:a16="http://schemas.microsoft.com/office/drawing/2014/main" id="{4750B3CA-7029-48D9-9582-A66A951A261F}"/>
              </a:ext>
            </a:extLst>
          </p:cNvPr>
          <p:cNvSpPr/>
          <p:nvPr/>
        </p:nvSpPr>
        <p:spPr>
          <a:xfrm>
            <a:off x="8160774" y="3969121"/>
            <a:ext cx="3333136" cy="1940062"/>
          </a:xfrm>
          <a:prstGeom prst="bracketPair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2000" b="1" i="1" u="sng" cap="small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The Point</a:t>
            </a:r>
          </a:p>
          <a:p>
            <a:pPr algn="ctr"/>
            <a:r>
              <a:rPr lang="en-US" sz="2000" b="1" i="1" dirty="0">
                <a:latin typeface="Segoe UI" panose="020B0502040204020203" pitchFamily="34" charset="0"/>
                <a:cs typeface="Segoe UI" panose="020B0502040204020203" pitchFamily="34" charset="0"/>
              </a:rPr>
              <a:t>What Jesus offers is decidedly distinct—</a:t>
            </a:r>
            <a:br>
              <a:rPr lang="en-US" sz="2000" b="1" i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b="1" i="1" dirty="0">
                <a:latin typeface="Segoe UI" panose="020B0502040204020203" pitchFamily="34" charset="0"/>
                <a:cs typeface="Segoe UI" panose="020B0502040204020203" pitchFamily="34" charset="0"/>
              </a:rPr>
              <a:t>a new approach to God.  The new cannot be mixed with the old.</a:t>
            </a:r>
          </a:p>
        </p:txBody>
      </p:sp>
    </p:spTree>
    <p:extLst>
      <p:ext uri="{BB962C8B-B14F-4D97-AF65-F5344CB8AC3E}">
        <p14:creationId xmlns:p14="http://schemas.microsoft.com/office/powerpoint/2010/main" val="163565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/>
      <p:bldP spid="13" grpId="0"/>
      <p:bldP spid="4" grpId="0" animBg="1"/>
    </p:bldLst>
  </p:timing>
</p:sld>
</file>

<file path=ppt/theme/theme1.xml><?xml version="1.0" encoding="utf-8"?>
<a:theme xmlns:a="http://schemas.openxmlformats.org/drawingml/2006/main" name="Retrospect">
  <a:themeElements>
    <a:clrScheme name="Custom 1">
      <a:dk1>
        <a:srgbClr val="000000"/>
      </a:dk1>
      <a:lt1>
        <a:srgbClr val="FFFFFF"/>
      </a:lt1>
      <a:dk2>
        <a:srgbClr val="710505"/>
      </a:dk2>
      <a:lt2>
        <a:srgbClr val="F2F2F2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762</Words>
  <Application>Microsoft Office PowerPoint</Application>
  <PresentationFormat>Widescreen</PresentationFormat>
  <Paragraphs>106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Futura-Bold</vt:lpstr>
      <vt:lpstr>Gabriola</vt:lpstr>
      <vt:lpstr>Papyrus</vt:lpstr>
      <vt:lpstr>Segoe UI</vt:lpstr>
      <vt:lpstr>Segoe UI Black</vt:lpstr>
      <vt:lpstr>Segoe UI Semibold</vt:lpstr>
      <vt:lpstr>Verdana</vt:lpstr>
      <vt:lpstr>Wingdings</vt:lpstr>
      <vt:lpstr>Retrospect</vt:lpstr>
      <vt:lpstr>PowerPoint Presentation</vt:lpstr>
      <vt:lpstr>PowerPoint Presentation</vt:lpstr>
      <vt:lpstr>PowerPoint Presentation</vt:lpstr>
      <vt:lpstr>The Rise of Opposition 4 Controversies</vt:lpstr>
      <vt:lpstr>Controversy Over Fasting  Luke 5:33-39 (CSB)</vt:lpstr>
      <vt:lpstr>Why Don’t You Fast?  Luke 5:33 (CSB)</vt:lpstr>
      <vt:lpstr>Fasting in 1st Century Judaism</vt:lpstr>
      <vt:lpstr>All About Timing  Luke 5:34-35 (CSB)</vt:lpstr>
      <vt:lpstr>Cloth Metaphor  Luke 5:36 (CSB)</vt:lpstr>
      <vt:lpstr>Wineskins Metaphor  Luke 5:37-38 (CSB)</vt:lpstr>
      <vt:lpstr>Concluding Proverb  Luke 5:39 (CSB)</vt:lpstr>
      <vt:lpstr>Deliberate Discipleship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Glover</dc:creator>
  <cp:lastModifiedBy>Eric Glover</cp:lastModifiedBy>
  <cp:revision>1</cp:revision>
  <cp:lastPrinted>2019-02-16T18:00:16Z</cp:lastPrinted>
  <dcterms:created xsi:type="dcterms:W3CDTF">2019-02-16T17:20:25Z</dcterms:created>
  <dcterms:modified xsi:type="dcterms:W3CDTF">2019-02-16T18:00:30Z</dcterms:modified>
</cp:coreProperties>
</file>