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4"/>
  </p:notesMasterIdLst>
  <p:handoutMasterIdLst>
    <p:handoutMasterId r:id="rId15"/>
  </p:handoutMasterIdLst>
  <p:sldIdLst>
    <p:sldId id="256" r:id="rId3"/>
    <p:sldId id="382" r:id="rId4"/>
    <p:sldId id="388" r:id="rId5"/>
    <p:sldId id="389" r:id="rId6"/>
    <p:sldId id="393" r:id="rId7"/>
    <p:sldId id="390" r:id="rId8"/>
    <p:sldId id="329" r:id="rId9"/>
    <p:sldId id="391" r:id="rId10"/>
    <p:sldId id="394" r:id="rId11"/>
    <p:sldId id="383" r:id="rId12"/>
    <p:sldId id="359" r:id="rId13"/>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0505"/>
    <a:srgbClr val="BD582C"/>
    <a:srgbClr val="E48312"/>
    <a:srgbClr val="008000"/>
    <a:srgbClr val="660066"/>
    <a:srgbClr val="800080"/>
    <a:srgbClr val="FFCC00"/>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12D3AA-9F83-40B6-8E02-A4E5E540FB61}" v="3002" dt="2019-02-02T16:55:50.3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756" y="10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1E12D3AA-9F83-40B6-8E02-A4E5E540FB61}"/>
    <pc:docChg chg="undo custSel addSld delSld modSld addMainMaster delMainMaster modMainMaster modNotesMaster modHandout">
      <pc:chgData name="Eric Glover" userId="47c2a8b81aae47a8" providerId="LiveId" clId="{1E12D3AA-9F83-40B6-8E02-A4E5E540FB61}" dt="2019-02-03T22:00:35.287" v="4348" actId="2696"/>
      <pc:docMkLst>
        <pc:docMk/>
      </pc:docMkLst>
      <pc:sldChg chg="add del">
        <pc:chgData name="Eric Glover" userId="47c2a8b81aae47a8" providerId="LiveId" clId="{1E12D3AA-9F83-40B6-8E02-A4E5E540FB61}" dt="2019-02-03T22:00:35.287" v="4348" actId="2696"/>
        <pc:sldMkLst>
          <pc:docMk/>
          <pc:sldMk cId="4125852451" sldId="256"/>
        </pc:sldMkLst>
      </pc:sldChg>
      <pc:sldChg chg="addSp delSp modSp add del delAnim modAnim">
        <pc:chgData name="Eric Glover" userId="47c2a8b81aae47a8" providerId="LiveId" clId="{1E12D3AA-9F83-40B6-8E02-A4E5E540FB61}" dt="2019-02-03T22:00:35.253" v="4342" actId="2696"/>
        <pc:sldMkLst>
          <pc:docMk/>
          <pc:sldMk cId="3922706477" sldId="329"/>
        </pc:sldMkLst>
        <pc:spChg chg="del">
          <ac:chgData name="Eric Glover" userId="47c2a8b81aae47a8" providerId="LiveId" clId="{1E12D3AA-9F83-40B6-8E02-A4E5E540FB61}" dt="2019-02-02T15:16:46.981" v="1681" actId="478"/>
          <ac:spMkLst>
            <pc:docMk/>
            <pc:sldMk cId="3922706477" sldId="329"/>
            <ac:spMk id="3" creationId="{EEBD51AC-5D81-46C1-AD01-A3C791D43131}"/>
          </ac:spMkLst>
        </pc:spChg>
        <pc:spChg chg="add del mod">
          <ac:chgData name="Eric Glover" userId="47c2a8b81aae47a8" providerId="LiveId" clId="{1E12D3AA-9F83-40B6-8E02-A4E5E540FB61}" dt="2019-02-02T14:11:06.306" v="1208" actId="478"/>
          <ac:spMkLst>
            <pc:docMk/>
            <pc:sldMk cId="3922706477" sldId="329"/>
            <ac:spMk id="5" creationId="{849B1F5D-9AC0-4A5D-AB8A-4EA8D0CE8E93}"/>
          </ac:spMkLst>
        </pc:spChg>
        <pc:spChg chg="add">
          <ac:chgData name="Eric Glover" userId="47c2a8b81aae47a8" providerId="LiveId" clId="{1E12D3AA-9F83-40B6-8E02-A4E5E540FB61}" dt="2019-02-02T14:11:20.964" v="1211"/>
          <ac:spMkLst>
            <pc:docMk/>
            <pc:sldMk cId="3922706477" sldId="329"/>
            <ac:spMk id="7" creationId="{48CF8CC5-BBAE-44EC-8C02-8C3C34984ABC}"/>
          </ac:spMkLst>
        </pc:spChg>
        <pc:spChg chg="add mod">
          <ac:chgData name="Eric Glover" userId="47c2a8b81aae47a8" providerId="LiveId" clId="{1E12D3AA-9F83-40B6-8E02-A4E5E540FB61}" dt="2019-02-02T16:10:31.191" v="3324" actId="6549"/>
          <ac:spMkLst>
            <pc:docMk/>
            <pc:sldMk cId="3922706477" sldId="329"/>
            <ac:spMk id="8" creationId="{F089A795-5FD1-4357-940A-A75BE300FB48}"/>
          </ac:spMkLst>
        </pc:spChg>
        <pc:spChg chg="del mod">
          <ac:chgData name="Eric Glover" userId="47c2a8b81aae47a8" providerId="LiveId" clId="{1E12D3AA-9F83-40B6-8E02-A4E5E540FB61}" dt="2019-02-02T14:11:04.598" v="1207" actId="478"/>
          <ac:spMkLst>
            <pc:docMk/>
            <pc:sldMk cId="3922706477" sldId="329"/>
            <ac:spMk id="9" creationId="{00E5FFBF-C8BC-4752-853B-5D534B2BB2F5}"/>
          </ac:spMkLst>
        </pc:spChg>
      </pc:sldChg>
      <pc:sldChg chg="addSp delSp add del setBg delDesignElem">
        <pc:chgData name="Eric Glover" userId="47c2a8b81aae47a8" providerId="LiveId" clId="{1E12D3AA-9F83-40B6-8E02-A4E5E540FB61}" dt="2019-02-02T13:58:47.225" v="852" actId="2696"/>
        <pc:sldMkLst>
          <pc:docMk/>
          <pc:sldMk cId="3312937440" sldId="358"/>
        </pc:sldMkLst>
        <pc:spChg chg="add del">
          <ac:chgData name="Eric Glover" userId="47c2a8b81aae47a8" providerId="LiveId" clId="{1E12D3AA-9F83-40B6-8E02-A4E5E540FB61}" dt="2019-02-02T13:57:58.863" v="851"/>
          <ac:spMkLst>
            <pc:docMk/>
            <pc:sldMk cId="3312937440" sldId="358"/>
            <ac:spMk id="11" creationId="{3741B58E-3B65-4A01-A276-975AB2CF8A08}"/>
          </ac:spMkLst>
        </pc:spChg>
        <pc:spChg chg="add del">
          <ac:chgData name="Eric Glover" userId="47c2a8b81aae47a8" providerId="LiveId" clId="{1E12D3AA-9F83-40B6-8E02-A4E5E540FB61}" dt="2019-02-02T13:57:58.863" v="851"/>
          <ac:spMkLst>
            <pc:docMk/>
            <pc:sldMk cId="3312937440" sldId="358"/>
            <ac:spMk id="12" creationId="{7AAC67C3-831B-4AB1-A259-DFB839CAFAFC}"/>
          </ac:spMkLst>
        </pc:spChg>
        <pc:spChg chg="add del">
          <ac:chgData name="Eric Glover" userId="47c2a8b81aae47a8" providerId="LiveId" clId="{1E12D3AA-9F83-40B6-8E02-A4E5E540FB61}" dt="2019-02-02T13:57:58.863" v="851"/>
          <ac:spMkLst>
            <pc:docMk/>
            <pc:sldMk cId="3312937440" sldId="358"/>
            <ac:spMk id="13" creationId="{054B3F04-9EAC-45C0-B3CE-0387EEA10A0C}"/>
          </ac:spMkLst>
        </pc:spChg>
      </pc:sldChg>
      <pc:sldChg chg="addSp delSp modSp add del">
        <pc:chgData name="Eric Glover" userId="47c2a8b81aae47a8" providerId="LiveId" clId="{1E12D3AA-9F83-40B6-8E02-A4E5E540FB61}" dt="2019-02-03T22:00:34.362" v="4328" actId="2696"/>
        <pc:sldMkLst>
          <pc:docMk/>
          <pc:sldMk cId="503746875" sldId="359"/>
        </pc:sldMkLst>
        <pc:spChg chg="del">
          <ac:chgData name="Eric Glover" userId="47c2a8b81aae47a8" providerId="LiveId" clId="{1E12D3AA-9F83-40B6-8E02-A4E5E540FB61}" dt="2019-02-02T13:55:39.732" v="785" actId="478"/>
          <ac:spMkLst>
            <pc:docMk/>
            <pc:sldMk cId="503746875" sldId="359"/>
            <ac:spMk id="2" creationId="{C6423313-2435-4A9B-9771-EEC26F7687EB}"/>
          </ac:spMkLst>
        </pc:spChg>
        <pc:spChg chg="mod">
          <ac:chgData name="Eric Glover" userId="47c2a8b81aae47a8" providerId="LiveId" clId="{1E12D3AA-9F83-40B6-8E02-A4E5E540FB61}" dt="2019-02-02T13:56:37.556" v="847" actId="20577"/>
          <ac:spMkLst>
            <pc:docMk/>
            <pc:sldMk cId="503746875" sldId="359"/>
            <ac:spMk id="7" creationId="{2E5211BB-94D9-464A-A29E-7EF8F7DFCA40}"/>
          </ac:spMkLst>
        </pc:spChg>
        <pc:spChg chg="add mod">
          <ac:chgData name="Eric Glover" userId="47c2a8b81aae47a8" providerId="LiveId" clId="{1E12D3AA-9F83-40B6-8E02-A4E5E540FB61}" dt="2019-02-02T13:56:10.821" v="836" actId="313"/>
          <ac:spMkLst>
            <pc:docMk/>
            <pc:sldMk cId="503746875" sldId="359"/>
            <ac:spMk id="10" creationId="{CBBD0FEB-39F8-4A5A-A14C-6B754FE0374E}"/>
          </ac:spMkLst>
        </pc:spChg>
        <pc:picChg chg="mod">
          <ac:chgData name="Eric Glover" userId="47c2a8b81aae47a8" providerId="LiveId" clId="{1E12D3AA-9F83-40B6-8E02-A4E5E540FB61}" dt="2019-02-02T16:53:48.426" v="4302" actId="1038"/>
          <ac:picMkLst>
            <pc:docMk/>
            <pc:sldMk cId="503746875" sldId="359"/>
            <ac:picMk id="9" creationId="{826BA58D-ECE7-4585-9320-9DB15A731861}"/>
          </ac:picMkLst>
        </pc:picChg>
      </pc:sldChg>
      <pc:sldChg chg="delSp modSp del delAnim">
        <pc:chgData name="Eric Glover" userId="47c2a8b81aae47a8" providerId="LiveId" clId="{1E12D3AA-9F83-40B6-8E02-A4E5E540FB61}" dt="2019-02-02T13:55:21.537" v="778" actId="2696"/>
        <pc:sldMkLst>
          <pc:docMk/>
          <pc:sldMk cId="711776448" sldId="375"/>
        </pc:sldMkLst>
        <pc:spChg chg="mod">
          <ac:chgData name="Eric Glover" userId="47c2a8b81aae47a8" providerId="LiveId" clId="{1E12D3AA-9F83-40B6-8E02-A4E5E540FB61}" dt="2019-02-02T13:27:05.881" v="492"/>
          <ac:spMkLst>
            <pc:docMk/>
            <pc:sldMk cId="711776448" sldId="375"/>
            <ac:spMk id="18" creationId="{F3FAFB3F-48FF-4906-AD1B-CAEAAB7DF472}"/>
          </ac:spMkLst>
        </pc:spChg>
        <pc:spChg chg="del">
          <ac:chgData name="Eric Glover" userId="47c2a8b81aae47a8" providerId="LiveId" clId="{1E12D3AA-9F83-40B6-8E02-A4E5E540FB61}" dt="2019-02-02T13:26:40.675" v="471" actId="478"/>
          <ac:spMkLst>
            <pc:docMk/>
            <pc:sldMk cId="711776448" sldId="375"/>
            <ac:spMk id="20" creationId="{9C45BDED-E704-4411-BAA7-135695B1F838}"/>
          </ac:spMkLst>
        </pc:spChg>
        <pc:cxnChg chg="del">
          <ac:chgData name="Eric Glover" userId="47c2a8b81aae47a8" providerId="LiveId" clId="{1E12D3AA-9F83-40B6-8E02-A4E5E540FB61}" dt="2019-02-02T13:26:43.841" v="472" actId="478"/>
          <ac:cxnSpMkLst>
            <pc:docMk/>
            <pc:sldMk cId="711776448" sldId="375"/>
            <ac:cxnSpMk id="4" creationId="{2199B71D-85D7-406B-B9B3-E957DFCB40C0}"/>
          </ac:cxnSpMkLst>
        </pc:cxnChg>
      </pc:sldChg>
      <pc:sldChg chg="del">
        <pc:chgData name="Eric Glover" userId="47c2a8b81aae47a8" providerId="LiveId" clId="{1E12D3AA-9F83-40B6-8E02-A4E5E540FB61}" dt="2019-02-02T13:55:21.566" v="779" actId="2696"/>
        <pc:sldMkLst>
          <pc:docMk/>
          <pc:sldMk cId="4279312747" sldId="376"/>
        </pc:sldMkLst>
      </pc:sldChg>
      <pc:sldChg chg="del">
        <pc:chgData name="Eric Glover" userId="47c2a8b81aae47a8" providerId="LiveId" clId="{1E12D3AA-9F83-40B6-8E02-A4E5E540FB61}" dt="2019-02-02T13:55:21.580" v="780" actId="2696"/>
        <pc:sldMkLst>
          <pc:docMk/>
          <pc:sldMk cId="2726686698" sldId="377"/>
        </pc:sldMkLst>
      </pc:sldChg>
      <pc:sldChg chg="del">
        <pc:chgData name="Eric Glover" userId="47c2a8b81aae47a8" providerId="LiveId" clId="{1E12D3AA-9F83-40B6-8E02-A4E5E540FB61}" dt="2019-02-02T13:02:57.808" v="1" actId="2696"/>
        <pc:sldMkLst>
          <pc:docMk/>
          <pc:sldMk cId="2804024156" sldId="380"/>
        </pc:sldMkLst>
      </pc:sldChg>
      <pc:sldChg chg="del">
        <pc:chgData name="Eric Glover" userId="47c2a8b81aae47a8" providerId="LiveId" clId="{1E12D3AA-9F83-40B6-8E02-A4E5E540FB61}" dt="2019-02-02T13:55:21.609" v="782" actId="2696"/>
        <pc:sldMkLst>
          <pc:docMk/>
          <pc:sldMk cId="756283403" sldId="381"/>
        </pc:sldMkLst>
      </pc:sldChg>
      <pc:sldChg chg="addSp delSp modSp add del delAnim modAnim">
        <pc:chgData name="Eric Glover" userId="47c2a8b81aae47a8" providerId="LiveId" clId="{1E12D3AA-9F83-40B6-8E02-A4E5E540FB61}" dt="2019-02-03T22:00:35.274" v="4347" actId="2696"/>
        <pc:sldMkLst>
          <pc:docMk/>
          <pc:sldMk cId="1218251280" sldId="382"/>
        </pc:sldMkLst>
        <pc:spChg chg="del">
          <ac:chgData name="Eric Glover" userId="47c2a8b81aae47a8" providerId="LiveId" clId="{1E12D3AA-9F83-40B6-8E02-A4E5E540FB61}" dt="2019-02-02T13:12:33.497" v="171" actId="478"/>
          <ac:spMkLst>
            <pc:docMk/>
            <pc:sldMk cId="1218251280" sldId="382"/>
            <ac:spMk id="3" creationId="{35207062-5B5F-4AC7-B11C-27CCF3217311}"/>
          </ac:spMkLst>
        </pc:spChg>
        <pc:spChg chg="del">
          <ac:chgData name="Eric Glover" userId="47c2a8b81aae47a8" providerId="LiveId" clId="{1E12D3AA-9F83-40B6-8E02-A4E5E540FB61}" dt="2019-02-02T13:12:36" v="172" actId="478"/>
          <ac:spMkLst>
            <pc:docMk/>
            <pc:sldMk cId="1218251280" sldId="382"/>
            <ac:spMk id="4" creationId="{5B0BBA73-CDA5-498F-A92F-5D22BE3B49E7}"/>
          </ac:spMkLst>
        </pc:spChg>
        <pc:spChg chg="del">
          <ac:chgData name="Eric Glover" userId="47c2a8b81aae47a8" providerId="LiveId" clId="{1E12D3AA-9F83-40B6-8E02-A4E5E540FB61}" dt="2019-02-02T13:12:30.774" v="170" actId="478"/>
          <ac:spMkLst>
            <pc:docMk/>
            <pc:sldMk cId="1218251280" sldId="382"/>
            <ac:spMk id="5" creationId="{2B603EFF-C184-4650-957B-2ACBECD8514E}"/>
          </ac:spMkLst>
        </pc:spChg>
        <pc:spChg chg="add mod">
          <ac:chgData name="Eric Glover" userId="47c2a8b81aae47a8" providerId="LiveId" clId="{1E12D3AA-9F83-40B6-8E02-A4E5E540FB61}" dt="2019-02-02T16:42:31.451" v="4276" actId="6549"/>
          <ac:spMkLst>
            <pc:docMk/>
            <pc:sldMk cId="1218251280" sldId="382"/>
            <ac:spMk id="7" creationId="{0269BD69-41BC-4579-8F84-B2F23E2DAAE9}"/>
          </ac:spMkLst>
        </pc:spChg>
        <pc:spChg chg="add del mod">
          <ac:chgData name="Eric Glover" userId="47c2a8b81aae47a8" providerId="LiveId" clId="{1E12D3AA-9F83-40B6-8E02-A4E5E540FB61}" dt="2019-02-02T13:26:11.426" v="470" actId="478"/>
          <ac:spMkLst>
            <pc:docMk/>
            <pc:sldMk cId="1218251280" sldId="382"/>
            <ac:spMk id="8" creationId="{66B8E35F-3D60-4D8D-BBB1-ACD22A182A58}"/>
          </ac:spMkLst>
        </pc:spChg>
        <pc:spChg chg="add mod">
          <ac:chgData name="Eric Glover" userId="47c2a8b81aae47a8" providerId="LiveId" clId="{1E12D3AA-9F83-40B6-8E02-A4E5E540FB61}" dt="2019-02-02T14:09:23.819" v="1196" actId="1037"/>
          <ac:spMkLst>
            <pc:docMk/>
            <pc:sldMk cId="1218251280" sldId="382"/>
            <ac:spMk id="9" creationId="{CFA61DA8-ECF8-491C-9CC3-AF123FB3DED0}"/>
          </ac:spMkLst>
        </pc:spChg>
        <pc:picChg chg="add del mod">
          <ac:chgData name="Eric Glover" userId="47c2a8b81aae47a8" providerId="LiveId" clId="{1E12D3AA-9F83-40B6-8E02-A4E5E540FB61}" dt="2019-02-02T13:18:18.152" v="342" actId="478"/>
          <ac:picMkLst>
            <pc:docMk/>
            <pc:sldMk cId="1218251280" sldId="382"/>
            <ac:picMk id="6" creationId="{CB1EF79E-8B27-4052-AC12-B087CA016890}"/>
          </ac:picMkLst>
        </pc:picChg>
      </pc:sldChg>
      <pc:sldChg chg="addSp delSp modSp modAnim">
        <pc:chgData name="Eric Glover" userId="47c2a8b81aae47a8" providerId="LiveId" clId="{1E12D3AA-9F83-40B6-8E02-A4E5E540FB61}" dt="2019-02-02T16:41:32.652" v="4274" actId="20577"/>
        <pc:sldMkLst>
          <pc:docMk/>
          <pc:sldMk cId="4098102868" sldId="383"/>
        </pc:sldMkLst>
        <pc:spChg chg="mod">
          <ac:chgData name="Eric Glover" userId="47c2a8b81aae47a8" providerId="LiveId" clId="{1E12D3AA-9F83-40B6-8E02-A4E5E540FB61}" dt="2019-02-02T14:13:14.306" v="1285" actId="1038"/>
          <ac:spMkLst>
            <pc:docMk/>
            <pc:sldMk cId="4098102868" sldId="383"/>
            <ac:spMk id="4" creationId="{8713C10A-CB38-43AF-A09E-BDD4C50CCD53}"/>
          </ac:spMkLst>
        </pc:spChg>
        <pc:spChg chg="del mod">
          <ac:chgData name="Eric Glover" userId="47c2a8b81aae47a8" providerId="LiveId" clId="{1E12D3AA-9F83-40B6-8E02-A4E5E540FB61}" dt="2019-02-02T15:32:17.402" v="1915" actId="478"/>
          <ac:spMkLst>
            <pc:docMk/>
            <pc:sldMk cId="4098102868" sldId="383"/>
            <ac:spMk id="6" creationId="{4F13EAFA-7BCE-4E5F-A724-631F8BD44E90}"/>
          </ac:spMkLst>
        </pc:spChg>
        <pc:spChg chg="mod topLvl">
          <ac:chgData name="Eric Glover" userId="47c2a8b81aae47a8" providerId="LiveId" clId="{1E12D3AA-9F83-40B6-8E02-A4E5E540FB61}" dt="2019-02-02T16:36:47.986" v="4083" actId="165"/>
          <ac:spMkLst>
            <pc:docMk/>
            <pc:sldMk cId="4098102868" sldId="383"/>
            <ac:spMk id="7" creationId="{2FDB3A8B-013A-4C27-94AB-2AEB9267B829}"/>
          </ac:spMkLst>
        </pc:spChg>
        <pc:spChg chg="mod topLvl">
          <ac:chgData name="Eric Glover" userId="47c2a8b81aae47a8" providerId="LiveId" clId="{1E12D3AA-9F83-40B6-8E02-A4E5E540FB61}" dt="2019-02-02T16:36:47.986" v="4083" actId="165"/>
          <ac:spMkLst>
            <pc:docMk/>
            <pc:sldMk cId="4098102868" sldId="383"/>
            <ac:spMk id="8" creationId="{9724D075-704F-4EFE-86F4-6DFC6EFAF370}"/>
          </ac:spMkLst>
        </pc:spChg>
        <pc:spChg chg="mod topLvl">
          <ac:chgData name="Eric Glover" userId="47c2a8b81aae47a8" providerId="LiveId" clId="{1E12D3AA-9F83-40B6-8E02-A4E5E540FB61}" dt="2019-02-02T16:36:47.986" v="4083" actId="165"/>
          <ac:spMkLst>
            <pc:docMk/>
            <pc:sldMk cId="4098102868" sldId="383"/>
            <ac:spMk id="9" creationId="{559B9F09-51EB-434A-87B6-5874C624C4D6}"/>
          </ac:spMkLst>
        </pc:spChg>
        <pc:spChg chg="mod topLvl">
          <ac:chgData name="Eric Glover" userId="47c2a8b81aae47a8" providerId="LiveId" clId="{1E12D3AA-9F83-40B6-8E02-A4E5E540FB61}" dt="2019-02-02T16:38:46.850" v="4110" actId="20577"/>
          <ac:spMkLst>
            <pc:docMk/>
            <pc:sldMk cId="4098102868" sldId="383"/>
            <ac:spMk id="10" creationId="{DCB94CAC-49D3-4B56-ACB7-F9123745420A}"/>
          </ac:spMkLst>
        </pc:spChg>
        <pc:spChg chg="mod topLvl">
          <ac:chgData name="Eric Glover" userId="47c2a8b81aae47a8" providerId="LiveId" clId="{1E12D3AA-9F83-40B6-8E02-A4E5E540FB61}" dt="2019-02-02T16:36:47.986" v="4083" actId="165"/>
          <ac:spMkLst>
            <pc:docMk/>
            <pc:sldMk cId="4098102868" sldId="383"/>
            <ac:spMk id="11" creationId="{2729CD77-1967-43C0-A029-EBFF30923569}"/>
          </ac:spMkLst>
        </pc:spChg>
        <pc:spChg chg="add mod">
          <ac:chgData name="Eric Glover" userId="47c2a8b81aae47a8" providerId="LiveId" clId="{1E12D3AA-9F83-40B6-8E02-A4E5E540FB61}" dt="2019-02-02T16:35:22.987" v="4073" actId="1037"/>
          <ac:spMkLst>
            <pc:docMk/>
            <pc:sldMk cId="4098102868" sldId="383"/>
            <ac:spMk id="12" creationId="{0445031F-3DFF-4948-874F-BAEA86DACF7D}"/>
          </ac:spMkLst>
        </pc:spChg>
        <pc:spChg chg="add mod">
          <ac:chgData name="Eric Glover" userId="47c2a8b81aae47a8" providerId="LiveId" clId="{1E12D3AA-9F83-40B6-8E02-A4E5E540FB61}" dt="2019-02-02T16:35:29.483" v="4080" actId="1038"/>
          <ac:spMkLst>
            <pc:docMk/>
            <pc:sldMk cId="4098102868" sldId="383"/>
            <ac:spMk id="13" creationId="{78C40BD7-9284-49E1-BC36-17E9D37E0E4B}"/>
          </ac:spMkLst>
        </pc:spChg>
        <pc:spChg chg="mod topLvl">
          <ac:chgData name="Eric Glover" userId="47c2a8b81aae47a8" providerId="LiveId" clId="{1E12D3AA-9F83-40B6-8E02-A4E5E540FB61}" dt="2019-02-02T16:39:01.615" v="4120" actId="20577"/>
          <ac:spMkLst>
            <pc:docMk/>
            <pc:sldMk cId="4098102868" sldId="383"/>
            <ac:spMk id="14" creationId="{5F1FBD0A-5DD3-43D1-8114-FC806D817AC4}"/>
          </ac:spMkLst>
        </pc:spChg>
        <pc:spChg chg="mod topLvl">
          <ac:chgData name="Eric Glover" userId="47c2a8b81aae47a8" providerId="LiveId" clId="{1E12D3AA-9F83-40B6-8E02-A4E5E540FB61}" dt="2019-02-02T16:36:47.986" v="4083" actId="165"/>
          <ac:spMkLst>
            <pc:docMk/>
            <pc:sldMk cId="4098102868" sldId="383"/>
            <ac:spMk id="15" creationId="{F12558A3-28CA-40C9-9613-79261797DCD2}"/>
          </ac:spMkLst>
        </pc:spChg>
        <pc:spChg chg="mod topLvl">
          <ac:chgData name="Eric Glover" userId="47c2a8b81aae47a8" providerId="LiveId" clId="{1E12D3AA-9F83-40B6-8E02-A4E5E540FB61}" dt="2019-02-02T16:39:34.160" v="4145" actId="6549"/>
          <ac:spMkLst>
            <pc:docMk/>
            <pc:sldMk cId="4098102868" sldId="383"/>
            <ac:spMk id="16" creationId="{FEA04722-B5B6-44CC-B782-21402771440D}"/>
          </ac:spMkLst>
        </pc:spChg>
        <pc:spChg chg="mod topLvl">
          <ac:chgData name="Eric Glover" userId="47c2a8b81aae47a8" providerId="LiveId" clId="{1E12D3AA-9F83-40B6-8E02-A4E5E540FB61}" dt="2019-02-02T16:36:47.986" v="4083" actId="165"/>
          <ac:spMkLst>
            <pc:docMk/>
            <pc:sldMk cId="4098102868" sldId="383"/>
            <ac:spMk id="17" creationId="{BB3F9CF9-A481-454D-B0A4-D81811239CB0}"/>
          </ac:spMkLst>
        </pc:spChg>
        <pc:spChg chg="mod topLvl">
          <ac:chgData name="Eric Glover" userId="47c2a8b81aae47a8" providerId="LiveId" clId="{1E12D3AA-9F83-40B6-8E02-A4E5E540FB61}" dt="2019-02-02T16:41:32.652" v="4274" actId="20577"/>
          <ac:spMkLst>
            <pc:docMk/>
            <pc:sldMk cId="4098102868" sldId="383"/>
            <ac:spMk id="18" creationId="{21B2D873-D007-4662-9C1F-8431FBCAE3B8}"/>
          </ac:spMkLst>
        </pc:spChg>
        <pc:spChg chg="mod topLvl">
          <ac:chgData name="Eric Glover" userId="47c2a8b81aae47a8" providerId="LiveId" clId="{1E12D3AA-9F83-40B6-8E02-A4E5E540FB61}" dt="2019-02-02T16:36:47.986" v="4083" actId="165"/>
          <ac:spMkLst>
            <pc:docMk/>
            <pc:sldMk cId="4098102868" sldId="383"/>
            <ac:spMk id="19" creationId="{4293392F-963E-4EB8-9F12-F5E85E2E93F6}"/>
          </ac:spMkLst>
        </pc:spChg>
        <pc:spChg chg="del">
          <ac:chgData name="Eric Glover" userId="47c2a8b81aae47a8" providerId="LiveId" clId="{1E12D3AA-9F83-40B6-8E02-A4E5E540FB61}" dt="2019-02-02T14:14:37.947" v="1303"/>
          <ac:spMkLst>
            <pc:docMk/>
            <pc:sldMk cId="4098102868" sldId="383"/>
            <ac:spMk id="51" creationId="{36D16D1E-4205-49F5-BD2A-DA769947C104}"/>
          </ac:spMkLst>
        </pc:spChg>
        <pc:spChg chg="del">
          <ac:chgData name="Eric Glover" userId="47c2a8b81aae47a8" providerId="LiveId" clId="{1E12D3AA-9F83-40B6-8E02-A4E5E540FB61}" dt="2019-02-02T14:14:32.395" v="1302"/>
          <ac:spMkLst>
            <pc:docMk/>
            <pc:sldMk cId="4098102868" sldId="383"/>
            <ac:spMk id="52" creationId="{012FD100-C039-4E03-B5E4-2EDFA7290AA6}"/>
          </ac:spMkLst>
        </pc:spChg>
        <pc:spChg chg="mod">
          <ac:chgData name="Eric Glover" userId="47c2a8b81aae47a8" providerId="LiveId" clId="{1E12D3AA-9F83-40B6-8E02-A4E5E540FB61}" dt="2019-02-02T14:14:46.265" v="1307"/>
          <ac:spMkLst>
            <pc:docMk/>
            <pc:sldMk cId="4098102868" sldId="383"/>
            <ac:spMk id="54" creationId="{FB5993E2-C02B-4335-ABA5-D8EC465551E3}"/>
          </ac:spMkLst>
        </pc:spChg>
        <pc:spChg chg="mod">
          <ac:chgData name="Eric Glover" userId="47c2a8b81aae47a8" providerId="LiveId" clId="{1E12D3AA-9F83-40B6-8E02-A4E5E540FB61}" dt="2019-02-02T14:14:49.710" v="1309"/>
          <ac:spMkLst>
            <pc:docMk/>
            <pc:sldMk cId="4098102868" sldId="383"/>
            <ac:spMk id="55" creationId="{C0B801A2-5622-4BE8-9AD2-C337A2CD0022}"/>
          </ac:spMkLst>
        </pc:spChg>
        <pc:spChg chg="mod">
          <ac:chgData name="Eric Glover" userId="47c2a8b81aae47a8" providerId="LiveId" clId="{1E12D3AA-9F83-40B6-8E02-A4E5E540FB61}" dt="2019-02-02T14:14:53.676" v="1313"/>
          <ac:spMkLst>
            <pc:docMk/>
            <pc:sldMk cId="4098102868" sldId="383"/>
            <ac:spMk id="56" creationId="{B7AF614F-5BC3-4086-99F5-B87C5847A071}"/>
          </ac:spMkLst>
        </pc:spChg>
        <pc:grpChg chg="del mod">
          <ac:chgData name="Eric Glover" userId="47c2a8b81aae47a8" providerId="LiveId" clId="{1E12D3AA-9F83-40B6-8E02-A4E5E540FB61}" dt="2019-02-02T16:36:47.986" v="4083" actId="165"/>
          <ac:grpSpMkLst>
            <pc:docMk/>
            <pc:sldMk cId="4098102868" sldId="383"/>
            <ac:grpSpMk id="3" creationId="{489FEED7-61A5-4D8B-8CEA-937993BEE5AF}"/>
          </ac:grpSpMkLst>
        </pc:grpChg>
        <pc:graphicFrameChg chg="add del mod">
          <ac:chgData name="Eric Glover" userId="47c2a8b81aae47a8" providerId="LiveId" clId="{1E12D3AA-9F83-40B6-8E02-A4E5E540FB61}" dt="2019-02-02T16:36:18.854" v="4082" actId="18245"/>
          <ac:graphicFrameMkLst>
            <pc:docMk/>
            <pc:sldMk cId="4098102868" sldId="383"/>
            <ac:graphicFrameMk id="2" creationId="{013FCA5D-C711-4E46-B36B-5C92E986CCA0}"/>
          </ac:graphicFrameMkLst>
        </pc:graphicFrameChg>
        <pc:graphicFrameChg chg="del mod">
          <ac:chgData name="Eric Glover" userId="47c2a8b81aae47a8" providerId="LiveId" clId="{1E12D3AA-9F83-40B6-8E02-A4E5E540FB61}" dt="2019-02-02T15:17:46.285" v="1686" actId="478"/>
          <ac:graphicFrameMkLst>
            <pc:docMk/>
            <pc:sldMk cId="4098102868" sldId="383"/>
            <ac:graphicFrameMk id="5" creationId="{4C8F8DCF-D376-450B-BFEF-5FE743775909}"/>
          </ac:graphicFrameMkLst>
        </pc:graphicFrameChg>
        <pc:cxnChg chg="del mod">
          <ac:chgData name="Eric Glover" userId="47c2a8b81aae47a8" providerId="LiveId" clId="{1E12D3AA-9F83-40B6-8E02-A4E5E540FB61}" dt="2019-02-02T14:14:23.092" v="1298"/>
          <ac:cxnSpMkLst>
            <pc:docMk/>
            <pc:sldMk cId="4098102868" sldId="383"/>
            <ac:cxnSpMk id="53" creationId="{4418FCD2-8448-4A81-8EB4-72250F7827B4}"/>
          </ac:cxnSpMkLst>
        </pc:cxnChg>
      </pc:sldChg>
      <pc:sldChg chg="del">
        <pc:chgData name="Eric Glover" userId="47c2a8b81aae47a8" providerId="LiveId" clId="{1E12D3AA-9F83-40B6-8E02-A4E5E540FB61}" dt="2019-02-02T13:55:21.600" v="781" actId="2696"/>
        <pc:sldMkLst>
          <pc:docMk/>
          <pc:sldMk cId="2799102935" sldId="384"/>
        </pc:sldMkLst>
      </pc:sldChg>
      <pc:sldChg chg="del">
        <pc:chgData name="Eric Glover" userId="47c2a8b81aae47a8" providerId="LiveId" clId="{1E12D3AA-9F83-40B6-8E02-A4E5E540FB61}" dt="2019-02-02T13:55:26.787" v="784" actId="2696"/>
        <pc:sldMkLst>
          <pc:docMk/>
          <pc:sldMk cId="1301538227" sldId="386"/>
        </pc:sldMkLst>
      </pc:sldChg>
      <pc:sldChg chg="del">
        <pc:chgData name="Eric Glover" userId="47c2a8b81aae47a8" providerId="LiveId" clId="{1E12D3AA-9F83-40B6-8E02-A4E5E540FB61}" dt="2019-02-02T13:55:26.766" v="783" actId="2696"/>
        <pc:sldMkLst>
          <pc:docMk/>
          <pc:sldMk cId="4237038978" sldId="387"/>
        </pc:sldMkLst>
      </pc:sldChg>
      <pc:sldChg chg="modSp add del">
        <pc:chgData name="Eric Glover" userId="47c2a8b81aae47a8" providerId="LiveId" clId="{1E12D3AA-9F83-40B6-8E02-A4E5E540FB61}" dt="2019-02-03T22:00:35.272" v="4346" actId="2696"/>
        <pc:sldMkLst>
          <pc:docMk/>
          <pc:sldMk cId="359416328" sldId="388"/>
        </pc:sldMkLst>
        <pc:spChg chg="mod">
          <ac:chgData name="Eric Glover" userId="47c2a8b81aae47a8" providerId="LiveId" clId="{1E12D3AA-9F83-40B6-8E02-A4E5E540FB61}" dt="2019-02-02T13:09:14.046" v="127" actId="403"/>
          <ac:spMkLst>
            <pc:docMk/>
            <pc:sldMk cId="359416328" sldId="388"/>
            <ac:spMk id="2" creationId="{C6423313-2435-4A9B-9771-EEC26F7687EB}"/>
          </ac:spMkLst>
        </pc:spChg>
        <pc:spChg chg="mod">
          <ac:chgData name="Eric Glover" userId="47c2a8b81aae47a8" providerId="LiveId" clId="{1E12D3AA-9F83-40B6-8E02-A4E5E540FB61}" dt="2019-02-02T13:10:44.287" v="169" actId="2710"/>
          <ac:spMkLst>
            <pc:docMk/>
            <pc:sldMk cId="359416328" sldId="388"/>
            <ac:spMk id="7" creationId="{2E5211BB-94D9-464A-A29E-7EF8F7DFCA40}"/>
          </ac:spMkLst>
        </pc:spChg>
        <pc:picChg chg="mod">
          <ac:chgData name="Eric Glover" userId="47c2a8b81aae47a8" providerId="LiveId" clId="{1E12D3AA-9F83-40B6-8E02-A4E5E540FB61}" dt="2019-02-02T13:09:29.950" v="128" actId="14100"/>
          <ac:picMkLst>
            <pc:docMk/>
            <pc:sldMk cId="359416328" sldId="388"/>
            <ac:picMk id="9" creationId="{826BA58D-ECE7-4585-9320-9DB15A731861}"/>
          </ac:picMkLst>
        </pc:picChg>
      </pc:sldChg>
      <pc:sldChg chg="modSp add del">
        <pc:chgData name="Eric Glover" userId="47c2a8b81aae47a8" providerId="LiveId" clId="{1E12D3AA-9F83-40B6-8E02-A4E5E540FB61}" dt="2019-02-03T22:00:35.269" v="4345" actId="2696"/>
        <pc:sldMkLst>
          <pc:docMk/>
          <pc:sldMk cId="172821604" sldId="389"/>
        </pc:sldMkLst>
        <pc:spChg chg="mod">
          <ac:chgData name="Eric Glover" userId="47c2a8b81aae47a8" providerId="LiveId" clId="{1E12D3AA-9F83-40B6-8E02-A4E5E540FB61}" dt="2019-02-02T14:10:42.353" v="1204" actId="403"/>
          <ac:spMkLst>
            <pc:docMk/>
            <pc:sldMk cId="172821604" sldId="389"/>
            <ac:spMk id="2" creationId="{DB5875AF-3CC7-4D29-BA21-8993B34D0C64}"/>
          </ac:spMkLst>
        </pc:spChg>
        <pc:spChg chg="mod">
          <ac:chgData name="Eric Glover" userId="47c2a8b81aae47a8" providerId="LiveId" clId="{1E12D3AA-9F83-40B6-8E02-A4E5E540FB61}" dt="2019-02-02T16:44:03.579" v="4277" actId="207"/>
          <ac:spMkLst>
            <pc:docMk/>
            <pc:sldMk cId="172821604" sldId="389"/>
            <ac:spMk id="3" creationId="{B929D118-2870-4E65-B080-3C81A3999F70}"/>
          </ac:spMkLst>
        </pc:spChg>
      </pc:sldChg>
      <pc:sldChg chg="modSp add del">
        <pc:chgData name="Eric Glover" userId="47c2a8b81aae47a8" providerId="LiveId" clId="{1E12D3AA-9F83-40B6-8E02-A4E5E540FB61}" dt="2019-02-03T22:00:35.254" v="4343" actId="2696"/>
        <pc:sldMkLst>
          <pc:docMk/>
          <pc:sldMk cId="3303678253" sldId="390"/>
        </pc:sldMkLst>
        <pc:spChg chg="mod">
          <ac:chgData name="Eric Glover" userId="47c2a8b81aae47a8" providerId="LiveId" clId="{1E12D3AA-9F83-40B6-8E02-A4E5E540FB61}" dt="2019-02-02T14:10:57.418" v="1206" actId="403"/>
          <ac:spMkLst>
            <pc:docMk/>
            <pc:sldMk cId="3303678253" sldId="390"/>
            <ac:spMk id="2" creationId="{DB5875AF-3CC7-4D29-BA21-8993B34D0C64}"/>
          </ac:spMkLst>
        </pc:spChg>
        <pc:spChg chg="mod">
          <ac:chgData name="Eric Glover" userId="47c2a8b81aae47a8" providerId="LiveId" clId="{1E12D3AA-9F83-40B6-8E02-A4E5E540FB61}" dt="2019-02-02T13:51:55.891" v="758" actId="123"/>
          <ac:spMkLst>
            <pc:docMk/>
            <pc:sldMk cId="3303678253" sldId="390"/>
            <ac:spMk id="3" creationId="{B929D118-2870-4E65-B080-3C81A3999F70}"/>
          </ac:spMkLst>
        </pc:spChg>
      </pc:sldChg>
      <pc:sldChg chg="addSp delSp modSp add del">
        <pc:chgData name="Eric Glover" userId="47c2a8b81aae47a8" providerId="LiveId" clId="{1E12D3AA-9F83-40B6-8E02-A4E5E540FB61}" dt="2019-02-03T22:00:35.238" v="4341" actId="2696"/>
        <pc:sldMkLst>
          <pc:docMk/>
          <pc:sldMk cId="3435499904" sldId="391"/>
        </pc:sldMkLst>
        <pc:spChg chg="del mod">
          <ac:chgData name="Eric Glover" userId="47c2a8b81aae47a8" providerId="LiveId" clId="{1E12D3AA-9F83-40B6-8E02-A4E5E540FB61}" dt="2019-02-02T14:11:26.502" v="1212" actId="478"/>
          <ac:spMkLst>
            <pc:docMk/>
            <pc:sldMk cId="3435499904" sldId="391"/>
            <ac:spMk id="2" creationId="{DB5875AF-3CC7-4D29-BA21-8993B34D0C64}"/>
          </ac:spMkLst>
        </pc:spChg>
        <pc:spChg chg="mod">
          <ac:chgData name="Eric Glover" userId="47c2a8b81aae47a8" providerId="LiveId" clId="{1E12D3AA-9F83-40B6-8E02-A4E5E540FB61}" dt="2019-02-02T16:45:24.653" v="4285" actId="207"/>
          <ac:spMkLst>
            <pc:docMk/>
            <pc:sldMk cId="3435499904" sldId="391"/>
            <ac:spMk id="3" creationId="{B929D118-2870-4E65-B080-3C81A3999F70}"/>
          </ac:spMkLst>
        </pc:spChg>
        <pc:spChg chg="add del mod">
          <ac:chgData name="Eric Glover" userId="47c2a8b81aae47a8" providerId="LiveId" clId="{1E12D3AA-9F83-40B6-8E02-A4E5E540FB61}" dt="2019-02-02T14:11:27.890" v="1213" actId="478"/>
          <ac:spMkLst>
            <pc:docMk/>
            <pc:sldMk cId="3435499904" sldId="391"/>
            <ac:spMk id="6" creationId="{E2984821-D23F-4769-8472-EAC5E322EF26}"/>
          </ac:spMkLst>
        </pc:spChg>
        <pc:spChg chg="add mod">
          <ac:chgData name="Eric Glover" userId="47c2a8b81aae47a8" providerId="LiveId" clId="{1E12D3AA-9F83-40B6-8E02-A4E5E540FB61}" dt="2019-02-02T14:11:57.051" v="1243" actId="6549"/>
          <ac:spMkLst>
            <pc:docMk/>
            <pc:sldMk cId="3435499904" sldId="391"/>
            <ac:spMk id="7" creationId="{807BA6EC-8FE2-4769-8CAC-B66FF0C7438C}"/>
          </ac:spMkLst>
        </pc:spChg>
      </pc:sldChg>
      <pc:sldChg chg="add del">
        <pc:chgData name="Eric Glover" userId="47c2a8b81aae47a8" providerId="LiveId" clId="{1E12D3AA-9F83-40B6-8E02-A4E5E540FB61}" dt="2019-02-02T13:58:48.681" v="853" actId="2696"/>
        <pc:sldMkLst>
          <pc:docMk/>
          <pc:sldMk cId="1585165174" sldId="392"/>
        </pc:sldMkLst>
      </pc:sldChg>
      <pc:sldChg chg="addSp delSp modSp add del modAnim">
        <pc:chgData name="Eric Glover" userId="47c2a8b81aae47a8" providerId="LiveId" clId="{1E12D3AA-9F83-40B6-8E02-A4E5E540FB61}" dt="2019-02-03T22:00:35.256" v="4344" actId="2696"/>
        <pc:sldMkLst>
          <pc:docMk/>
          <pc:sldMk cId="971915360" sldId="393"/>
        </pc:sldMkLst>
        <pc:spChg chg="mod">
          <ac:chgData name="Eric Glover" userId="47c2a8b81aae47a8" providerId="LiveId" clId="{1E12D3AA-9F83-40B6-8E02-A4E5E540FB61}" dt="2019-02-02T15:15:44.748" v="1680" actId="20577"/>
          <ac:spMkLst>
            <pc:docMk/>
            <pc:sldMk cId="971915360" sldId="393"/>
            <ac:spMk id="3" creationId="{EEBD51AC-5D81-46C1-AD01-A3C791D43131}"/>
          </ac:spMkLst>
        </pc:spChg>
        <pc:spChg chg="add del mod">
          <ac:chgData name="Eric Glover" userId="47c2a8b81aae47a8" providerId="LiveId" clId="{1E12D3AA-9F83-40B6-8E02-A4E5E540FB61}" dt="2019-02-02T14:10:00.779" v="1198" actId="478"/>
          <ac:spMkLst>
            <pc:docMk/>
            <pc:sldMk cId="971915360" sldId="393"/>
            <ac:spMk id="5" creationId="{D1AB6F8C-E4EC-493D-96A2-465F11275378}"/>
          </ac:spMkLst>
        </pc:spChg>
        <pc:spChg chg="add mod">
          <ac:chgData name="Eric Glover" userId="47c2a8b81aae47a8" providerId="LiveId" clId="{1E12D3AA-9F83-40B6-8E02-A4E5E540FB61}" dt="2019-02-02T14:10:52.339" v="1205" actId="403"/>
          <ac:spMkLst>
            <pc:docMk/>
            <pc:sldMk cId="971915360" sldId="393"/>
            <ac:spMk id="7" creationId="{D90EC897-4BE6-45C7-851B-7316ECD61C87}"/>
          </ac:spMkLst>
        </pc:spChg>
        <pc:spChg chg="del mod">
          <ac:chgData name="Eric Glover" userId="47c2a8b81aae47a8" providerId="LiveId" clId="{1E12D3AA-9F83-40B6-8E02-A4E5E540FB61}" dt="2019-02-02T14:09:57.421" v="1197" actId="478"/>
          <ac:spMkLst>
            <pc:docMk/>
            <pc:sldMk cId="971915360" sldId="393"/>
            <ac:spMk id="9" creationId="{00E5FFBF-C8BC-4752-853B-5D534B2BB2F5}"/>
          </ac:spMkLst>
        </pc:spChg>
      </pc:sldChg>
      <pc:sldChg chg="addSp delSp modSp add del delAnim modAnim">
        <pc:chgData name="Eric Glover" userId="47c2a8b81aae47a8" providerId="LiveId" clId="{1E12D3AA-9F83-40B6-8E02-A4E5E540FB61}" dt="2019-02-03T22:00:35.236" v="4340" actId="2696"/>
        <pc:sldMkLst>
          <pc:docMk/>
          <pc:sldMk cId="149203632" sldId="394"/>
        </pc:sldMkLst>
        <pc:spChg chg="del">
          <ac:chgData name="Eric Glover" userId="47c2a8b81aae47a8" providerId="LiveId" clId="{1E12D3AA-9F83-40B6-8E02-A4E5E540FB61}" dt="2019-02-02T15:16:51.734" v="1683" actId="478"/>
          <ac:spMkLst>
            <pc:docMk/>
            <pc:sldMk cId="149203632" sldId="394"/>
            <ac:spMk id="3" creationId="{EEBD51AC-5D81-46C1-AD01-A3C791D43131}"/>
          </ac:spMkLst>
        </pc:spChg>
        <pc:spChg chg="add del mod">
          <ac:chgData name="Eric Glover" userId="47c2a8b81aae47a8" providerId="LiveId" clId="{1E12D3AA-9F83-40B6-8E02-A4E5E540FB61}" dt="2019-02-02T14:11:12.859" v="1210" actId="478"/>
          <ac:spMkLst>
            <pc:docMk/>
            <pc:sldMk cId="149203632" sldId="394"/>
            <ac:spMk id="5" creationId="{C4E99886-B0F5-453B-B061-64B00628B3E8}"/>
          </ac:spMkLst>
        </pc:spChg>
        <pc:spChg chg="add">
          <ac:chgData name="Eric Glover" userId="47c2a8b81aae47a8" providerId="LiveId" clId="{1E12D3AA-9F83-40B6-8E02-A4E5E540FB61}" dt="2019-02-02T14:12:08.164" v="1244"/>
          <ac:spMkLst>
            <pc:docMk/>
            <pc:sldMk cId="149203632" sldId="394"/>
            <ac:spMk id="7" creationId="{A0A0FCEF-0BB7-437B-9DEF-B8A12F5D637D}"/>
          </ac:spMkLst>
        </pc:spChg>
        <pc:spChg chg="add mod">
          <ac:chgData name="Eric Glover" userId="47c2a8b81aae47a8" providerId="LiveId" clId="{1E12D3AA-9F83-40B6-8E02-A4E5E540FB61}" dt="2019-02-02T16:27:56.109" v="3670" actId="20577"/>
          <ac:spMkLst>
            <pc:docMk/>
            <pc:sldMk cId="149203632" sldId="394"/>
            <ac:spMk id="8" creationId="{F9914EE1-7B15-4DED-ABEC-02ED654BBB56}"/>
          </ac:spMkLst>
        </pc:spChg>
        <pc:spChg chg="del mod">
          <ac:chgData name="Eric Glover" userId="47c2a8b81aae47a8" providerId="LiveId" clId="{1E12D3AA-9F83-40B6-8E02-A4E5E540FB61}" dt="2019-02-02T14:11:10.398" v="1209" actId="478"/>
          <ac:spMkLst>
            <pc:docMk/>
            <pc:sldMk cId="149203632" sldId="394"/>
            <ac:spMk id="9" creationId="{00E5FFBF-C8BC-4752-853B-5D534B2BB2F5}"/>
          </ac:spMkLst>
        </pc:spChg>
      </pc:sldChg>
      <pc:sldChg chg="add del">
        <pc:chgData name="Eric Glover" userId="47c2a8b81aae47a8" providerId="LiveId" clId="{1E12D3AA-9F83-40B6-8E02-A4E5E540FB61}" dt="2019-02-02T16:56:07.923" v="4306" actId="2696"/>
        <pc:sldMkLst>
          <pc:docMk/>
          <pc:sldMk cId="3311857069" sldId="395"/>
        </pc:sldMkLst>
      </pc:sldChg>
      <pc:sldChg chg="addSp delSp modSp add del delAnim modAnim">
        <pc:chgData name="Eric Glover" userId="47c2a8b81aae47a8" providerId="LiveId" clId="{1E12D3AA-9F83-40B6-8E02-A4E5E540FB61}" dt="2019-02-02T15:29:32.636" v="1775" actId="2696"/>
        <pc:sldMkLst>
          <pc:docMk/>
          <pc:sldMk cId="3392384013" sldId="395"/>
        </pc:sldMkLst>
        <pc:graphicFrameChg chg="add del mod">
          <ac:chgData name="Eric Glover" userId="47c2a8b81aae47a8" providerId="LiveId" clId="{1E12D3AA-9F83-40B6-8E02-A4E5E540FB61}" dt="2019-02-02T15:26:49.133" v="1774" actId="478"/>
          <ac:graphicFrameMkLst>
            <pc:docMk/>
            <pc:sldMk cId="3392384013" sldId="395"/>
            <ac:graphicFrameMk id="3" creationId="{FEEECC88-E415-44DB-8274-650703A5D59D}"/>
          </ac:graphicFrameMkLst>
        </pc:graphicFrameChg>
      </pc:sldChg>
      <pc:sldMasterChg chg="modSldLayout">
        <pc:chgData name="Eric Glover" userId="47c2a8b81aae47a8" providerId="LiveId" clId="{1E12D3AA-9F83-40B6-8E02-A4E5E540FB61}" dt="2019-02-02T13:44:27.233" v="629" actId="14100"/>
        <pc:sldMasterMkLst>
          <pc:docMk/>
          <pc:sldMasterMk cId="2027779854" sldId="2147483672"/>
        </pc:sldMasterMkLst>
        <pc:sldLayoutChg chg="modSp">
          <pc:chgData name="Eric Glover" userId="47c2a8b81aae47a8" providerId="LiveId" clId="{1E12D3AA-9F83-40B6-8E02-A4E5E540FB61}" dt="2019-02-02T13:44:27.233" v="629" actId="14100"/>
          <pc:sldLayoutMkLst>
            <pc:docMk/>
            <pc:sldMasterMk cId="2027779854" sldId="2147483672"/>
            <pc:sldLayoutMk cId="1264522527" sldId="2147483674"/>
          </pc:sldLayoutMkLst>
          <pc:spChg chg="mod">
            <ac:chgData name="Eric Glover" userId="47c2a8b81aae47a8" providerId="LiveId" clId="{1E12D3AA-9F83-40B6-8E02-A4E5E540FB61}" dt="2019-02-02T13:44:13.579" v="596" actId="14100"/>
            <ac:spMkLst>
              <pc:docMk/>
              <pc:sldMasterMk cId="2027779854" sldId="2147483672"/>
              <pc:sldLayoutMk cId="1264522527" sldId="2147483674"/>
              <ac:spMk id="2" creationId="{00000000-0000-0000-0000-000000000000}"/>
            </ac:spMkLst>
          </pc:spChg>
          <pc:spChg chg="mod">
            <ac:chgData name="Eric Glover" userId="47c2a8b81aae47a8" providerId="LiveId" clId="{1E12D3AA-9F83-40B6-8E02-A4E5E540FB61}" dt="2019-02-02T13:44:27.233" v="629" actId="14100"/>
            <ac:spMkLst>
              <pc:docMk/>
              <pc:sldMasterMk cId="2027779854" sldId="2147483672"/>
              <pc:sldLayoutMk cId="1264522527" sldId="2147483674"/>
              <ac:spMk id="3" creationId="{00000000-0000-0000-0000-000000000000}"/>
            </ac:spMkLst>
          </pc:spChg>
          <pc:cxnChg chg="mod">
            <ac:chgData name="Eric Glover" userId="47c2a8b81aae47a8" providerId="LiveId" clId="{1E12D3AA-9F83-40B6-8E02-A4E5E540FB61}" dt="2019-02-02T13:44:21.487" v="628" actId="1035"/>
            <ac:cxnSpMkLst>
              <pc:docMk/>
              <pc:sldMasterMk cId="2027779854" sldId="2147483672"/>
              <pc:sldLayoutMk cId="1264522527" sldId="2147483674"/>
              <ac:cxnSpMk id="7" creationId="{1337F6C0-E6E7-413A-A817-CE12B54CB523}"/>
            </ac:cxnSpMkLst>
          </pc:cxnChg>
        </pc:sldLayoutChg>
      </pc:sldMasterChg>
      <pc:sldMasterChg chg="add del addSldLayout delSldLayout modSldLayout">
        <pc:chgData name="Eric Glover" userId="47c2a8b81aae47a8" providerId="LiveId" clId="{1E12D3AA-9F83-40B6-8E02-A4E5E540FB61}" dt="2019-02-03T22:00:35.229" v="4339" actId="2696"/>
        <pc:sldMasterMkLst>
          <pc:docMk/>
          <pc:sldMasterMk cId="3311753701" sldId="2147483684"/>
        </pc:sldMasterMkLst>
        <pc:sldLayoutChg chg="add del">
          <pc:chgData name="Eric Glover" userId="47c2a8b81aae47a8" providerId="LiveId" clId="{1E12D3AA-9F83-40B6-8E02-A4E5E540FB61}" dt="2019-02-03T22:00:35.229" v="4339" actId="2696"/>
          <pc:sldLayoutMkLst>
            <pc:docMk/>
            <pc:sldMasterMk cId="3311753701" sldId="2147483684"/>
            <pc:sldLayoutMk cId="443672104" sldId="2147483685"/>
          </pc:sldLayoutMkLst>
        </pc:sldLayoutChg>
        <pc:sldLayoutChg chg="addSp delSp add del">
          <pc:chgData name="Eric Glover" userId="47c2a8b81aae47a8" providerId="LiveId" clId="{1E12D3AA-9F83-40B6-8E02-A4E5E540FB61}" dt="2019-02-03T22:00:35.228" v="4338" actId="2696"/>
          <pc:sldLayoutMkLst>
            <pc:docMk/>
            <pc:sldMasterMk cId="3311753701" sldId="2147483684"/>
            <pc:sldLayoutMk cId="2396629546" sldId="2147483686"/>
          </pc:sldLayoutMkLst>
          <pc:spChg chg="del">
            <ac:chgData name="Eric Glover" userId="47c2a8b81aae47a8" providerId="LiveId" clId="{1E12D3AA-9F83-40B6-8E02-A4E5E540FB61}" dt="2019-02-02T14:00:52.582" v="854" actId="478"/>
            <ac:spMkLst>
              <pc:docMk/>
              <pc:sldMasterMk cId="3311753701" sldId="2147483684"/>
              <pc:sldLayoutMk cId="2396629546" sldId="2147483686"/>
              <ac:spMk id="2" creationId="{00000000-0000-0000-0000-000000000000}"/>
            </ac:spMkLst>
          </pc:spChg>
          <pc:spChg chg="del">
            <ac:chgData name="Eric Glover" userId="47c2a8b81aae47a8" providerId="LiveId" clId="{1E12D3AA-9F83-40B6-8E02-A4E5E540FB61}" dt="2019-02-02T14:00:55.141" v="856" actId="478"/>
            <ac:spMkLst>
              <pc:docMk/>
              <pc:sldMasterMk cId="3311753701" sldId="2147483684"/>
              <pc:sldLayoutMk cId="2396629546" sldId="2147483686"/>
              <ac:spMk id="3" creationId="{00000000-0000-0000-0000-000000000000}"/>
            </ac:spMkLst>
          </pc:spChg>
          <pc:spChg chg="add">
            <ac:chgData name="Eric Glover" userId="47c2a8b81aae47a8" providerId="LiveId" clId="{1E12D3AA-9F83-40B6-8E02-A4E5E540FB61}" dt="2019-02-02T14:00:56.939" v="857"/>
            <ac:spMkLst>
              <pc:docMk/>
              <pc:sldMasterMk cId="3311753701" sldId="2147483684"/>
              <pc:sldLayoutMk cId="2396629546" sldId="2147483686"/>
              <ac:spMk id="6" creationId="{FE7A37B1-3828-463C-84F3-CA7F4580601D}"/>
            </ac:spMkLst>
          </pc:spChg>
          <pc:spChg chg="add">
            <ac:chgData name="Eric Glover" userId="47c2a8b81aae47a8" providerId="LiveId" clId="{1E12D3AA-9F83-40B6-8E02-A4E5E540FB61}" dt="2019-02-02T14:00:56.939" v="857"/>
            <ac:spMkLst>
              <pc:docMk/>
              <pc:sldMasterMk cId="3311753701" sldId="2147483684"/>
              <pc:sldLayoutMk cId="2396629546" sldId="2147483686"/>
              <ac:spMk id="8" creationId="{E84E5A3F-3FB4-4127-A8F3-7424A89DF13C}"/>
            </ac:spMkLst>
          </pc:spChg>
          <pc:cxnChg chg="del">
            <ac:chgData name="Eric Glover" userId="47c2a8b81aae47a8" providerId="LiveId" clId="{1E12D3AA-9F83-40B6-8E02-A4E5E540FB61}" dt="2019-02-02T14:00:53.731" v="855" actId="478"/>
            <ac:cxnSpMkLst>
              <pc:docMk/>
              <pc:sldMasterMk cId="3311753701" sldId="2147483684"/>
              <pc:sldLayoutMk cId="2396629546" sldId="2147483686"/>
              <ac:cxnSpMk id="7" creationId="{1337F6C0-E6E7-413A-A817-CE12B54CB523}"/>
            </ac:cxnSpMkLst>
          </pc:cxnChg>
          <pc:cxnChg chg="add">
            <ac:chgData name="Eric Glover" userId="47c2a8b81aae47a8" providerId="LiveId" clId="{1E12D3AA-9F83-40B6-8E02-A4E5E540FB61}" dt="2019-02-02T14:00:56.939" v="857"/>
            <ac:cxnSpMkLst>
              <pc:docMk/>
              <pc:sldMasterMk cId="3311753701" sldId="2147483684"/>
              <pc:sldLayoutMk cId="2396629546" sldId="2147483686"/>
              <ac:cxnSpMk id="9" creationId="{93B61562-E8CC-4FD2-8409-C59678DE327E}"/>
            </ac:cxnSpMkLst>
          </pc:cxnChg>
        </pc:sldLayoutChg>
        <pc:sldLayoutChg chg="add del">
          <pc:chgData name="Eric Glover" userId="47c2a8b81aae47a8" providerId="LiveId" clId="{1E12D3AA-9F83-40B6-8E02-A4E5E540FB61}" dt="2019-02-03T22:00:35.228" v="4337" actId="2696"/>
          <pc:sldLayoutMkLst>
            <pc:docMk/>
            <pc:sldMasterMk cId="3311753701" sldId="2147483684"/>
            <pc:sldLayoutMk cId="3895482670" sldId="2147483687"/>
          </pc:sldLayoutMkLst>
        </pc:sldLayoutChg>
        <pc:sldLayoutChg chg="add del">
          <pc:chgData name="Eric Glover" userId="47c2a8b81aae47a8" providerId="LiveId" clId="{1E12D3AA-9F83-40B6-8E02-A4E5E540FB61}" dt="2019-02-03T22:00:35.228" v="4336" actId="2696"/>
          <pc:sldLayoutMkLst>
            <pc:docMk/>
            <pc:sldMasterMk cId="3311753701" sldId="2147483684"/>
            <pc:sldLayoutMk cId="2842585355" sldId="2147483688"/>
          </pc:sldLayoutMkLst>
        </pc:sldLayoutChg>
        <pc:sldLayoutChg chg="add del">
          <pc:chgData name="Eric Glover" userId="47c2a8b81aae47a8" providerId="LiveId" clId="{1E12D3AA-9F83-40B6-8E02-A4E5E540FB61}" dt="2019-02-03T22:00:35.227" v="4335" actId="2696"/>
          <pc:sldLayoutMkLst>
            <pc:docMk/>
            <pc:sldMasterMk cId="3311753701" sldId="2147483684"/>
            <pc:sldLayoutMk cId="739963343" sldId="2147483689"/>
          </pc:sldLayoutMkLst>
        </pc:sldLayoutChg>
        <pc:sldLayoutChg chg="add del">
          <pc:chgData name="Eric Glover" userId="47c2a8b81aae47a8" providerId="LiveId" clId="{1E12D3AA-9F83-40B6-8E02-A4E5E540FB61}" dt="2019-02-03T22:00:35.227" v="4334" actId="2696"/>
          <pc:sldLayoutMkLst>
            <pc:docMk/>
            <pc:sldMasterMk cId="3311753701" sldId="2147483684"/>
            <pc:sldLayoutMk cId="2714198200" sldId="2147483690"/>
          </pc:sldLayoutMkLst>
        </pc:sldLayoutChg>
        <pc:sldLayoutChg chg="add del">
          <pc:chgData name="Eric Glover" userId="47c2a8b81aae47a8" providerId="LiveId" clId="{1E12D3AA-9F83-40B6-8E02-A4E5E540FB61}" dt="2019-02-03T22:00:35.227" v="4333" actId="2696"/>
          <pc:sldLayoutMkLst>
            <pc:docMk/>
            <pc:sldMasterMk cId="3311753701" sldId="2147483684"/>
            <pc:sldLayoutMk cId="1286359039" sldId="2147483691"/>
          </pc:sldLayoutMkLst>
        </pc:sldLayoutChg>
        <pc:sldLayoutChg chg="add del">
          <pc:chgData name="Eric Glover" userId="47c2a8b81aae47a8" providerId="LiveId" clId="{1E12D3AA-9F83-40B6-8E02-A4E5E540FB61}" dt="2019-02-03T22:00:35.226" v="4332" actId="2696"/>
          <pc:sldLayoutMkLst>
            <pc:docMk/>
            <pc:sldMasterMk cId="3311753701" sldId="2147483684"/>
            <pc:sldLayoutMk cId="3335941913" sldId="2147483692"/>
          </pc:sldLayoutMkLst>
        </pc:sldLayoutChg>
        <pc:sldLayoutChg chg="add del">
          <pc:chgData name="Eric Glover" userId="47c2a8b81aae47a8" providerId="LiveId" clId="{1E12D3AA-9F83-40B6-8E02-A4E5E540FB61}" dt="2019-02-03T22:00:35.226" v="4331" actId="2696"/>
          <pc:sldLayoutMkLst>
            <pc:docMk/>
            <pc:sldMasterMk cId="3311753701" sldId="2147483684"/>
            <pc:sldLayoutMk cId="2891405587" sldId="2147483693"/>
          </pc:sldLayoutMkLst>
        </pc:sldLayoutChg>
        <pc:sldLayoutChg chg="add del">
          <pc:chgData name="Eric Glover" userId="47c2a8b81aae47a8" providerId="LiveId" clId="{1E12D3AA-9F83-40B6-8E02-A4E5E540FB61}" dt="2019-02-03T22:00:35.225" v="4330" actId="2696"/>
          <pc:sldLayoutMkLst>
            <pc:docMk/>
            <pc:sldMasterMk cId="3311753701" sldId="2147483684"/>
            <pc:sldLayoutMk cId="3098654603" sldId="214748369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F8429F8-AC0F-45B7-976D-DAD05B0009C7}"/>
              </a:ext>
            </a:extLst>
          </p:cNvPr>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a:p>
        </p:txBody>
      </p:sp>
      <p:sp>
        <p:nvSpPr>
          <p:cNvPr id="3" name="Date Placeholder 2">
            <a:extLst>
              <a:ext uri="{FF2B5EF4-FFF2-40B4-BE49-F238E27FC236}">
                <a16:creationId xmlns:a16="http://schemas.microsoft.com/office/drawing/2014/main" id="{B16F6A41-4AF5-4E74-B2CC-F4D47B94C13E}"/>
              </a:ext>
            </a:extLst>
          </p:cNvPr>
          <p:cNvSpPr>
            <a:spLocks noGrp="1"/>
          </p:cNvSpPr>
          <p:nvPr>
            <p:ph type="dt" sz="quarter" idx="1"/>
          </p:nvPr>
        </p:nvSpPr>
        <p:spPr>
          <a:xfrm>
            <a:off x="3970938" y="1"/>
            <a:ext cx="3037840" cy="466434"/>
          </a:xfrm>
          <a:prstGeom prst="rect">
            <a:avLst/>
          </a:prstGeom>
        </p:spPr>
        <p:txBody>
          <a:bodyPr vert="horz" lIns="93164" tIns="46582" rIns="93164" bIns="46582" rtlCol="0"/>
          <a:lstStyle>
            <a:lvl1pPr algn="r">
              <a:defRPr sz="1200"/>
            </a:lvl1pPr>
          </a:lstStyle>
          <a:p>
            <a:fld id="{E993CF2D-B911-41AB-AA61-F2BC31230B68}" type="datetimeFigureOut">
              <a:rPr lang="en-US" smtClean="0"/>
              <a:t>2/3/2019</a:t>
            </a:fld>
            <a:endParaRPr lang="en-US"/>
          </a:p>
        </p:txBody>
      </p:sp>
      <p:sp>
        <p:nvSpPr>
          <p:cNvPr id="4" name="Footer Placeholder 3">
            <a:extLst>
              <a:ext uri="{FF2B5EF4-FFF2-40B4-BE49-F238E27FC236}">
                <a16:creationId xmlns:a16="http://schemas.microsoft.com/office/drawing/2014/main" id="{C2449B23-26EA-4396-A3AD-15260EE4D19B}"/>
              </a:ext>
            </a:extLst>
          </p:cNvPr>
          <p:cNvSpPr>
            <a:spLocks noGrp="1"/>
          </p:cNvSpPr>
          <p:nvPr>
            <p:ph type="ftr" sz="quarter" idx="2"/>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8344E74-3540-4699-89B0-7615514D00B9}"/>
              </a:ext>
            </a:extLst>
          </p:cNvPr>
          <p:cNvSpPr>
            <a:spLocks noGrp="1"/>
          </p:cNvSpPr>
          <p:nvPr>
            <p:ph type="sldNum" sz="quarter" idx="3"/>
          </p:nvPr>
        </p:nvSpPr>
        <p:spPr>
          <a:xfrm>
            <a:off x="3970938" y="8829968"/>
            <a:ext cx="3037840" cy="466433"/>
          </a:xfrm>
          <a:prstGeom prst="rect">
            <a:avLst/>
          </a:prstGeom>
        </p:spPr>
        <p:txBody>
          <a:bodyPr vert="horz" lIns="93164" tIns="46582" rIns="93164" bIns="46582" rtlCol="0" anchor="b"/>
          <a:lstStyle>
            <a:lvl1pPr algn="r">
              <a:defRPr sz="1200"/>
            </a:lvl1pPr>
          </a:lstStyle>
          <a:p>
            <a:fld id="{08465B5D-C2D9-4E7B-A599-CF9F8549ABCE}" type="slidenum">
              <a:rPr lang="en-US" smtClean="0"/>
              <a:t>‹#›</a:t>
            </a:fld>
            <a:endParaRPr lang="en-US"/>
          </a:p>
        </p:txBody>
      </p:sp>
    </p:spTree>
    <p:extLst>
      <p:ext uri="{BB962C8B-B14F-4D97-AF65-F5344CB8AC3E}">
        <p14:creationId xmlns:p14="http://schemas.microsoft.com/office/powerpoint/2010/main" val="1862005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64" tIns="46582" rIns="93164" bIns="46582" rtlCol="0"/>
          <a:lstStyle>
            <a:lvl1pPr algn="r">
              <a:defRPr sz="1200"/>
            </a:lvl1pPr>
          </a:lstStyle>
          <a:p>
            <a:fld id="{EF80E839-C3AC-449C-BEB1-BE189FE48FDB}" type="datetimeFigureOut">
              <a:rPr lang="en-US" smtClean="0"/>
              <a:t>2/3/2019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64" tIns="46582" rIns="93164" bIns="46582"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4" tIns="46582" rIns="93164" bIns="4658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64" tIns="46582" rIns="93164" bIns="46582" rtlCol="0" anchor="b"/>
          <a:lstStyle>
            <a:lvl1pPr algn="r">
              <a:defRPr sz="1200"/>
            </a:lvl1pPr>
          </a:lstStyle>
          <a:p>
            <a:fld id="{F68F7363-63C7-4399-8E44-8264DD1F1C1E}" type="slidenum">
              <a:rPr lang="en-US" smtClean="0"/>
              <a:t>‹#›</a:t>
            </a:fld>
            <a:endParaRPr lang="en-US"/>
          </a:p>
        </p:txBody>
      </p:sp>
    </p:spTree>
    <p:extLst>
      <p:ext uri="{BB962C8B-B14F-4D97-AF65-F5344CB8AC3E}">
        <p14:creationId xmlns:p14="http://schemas.microsoft.com/office/powerpoint/2010/main" val="2248312917"/>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2pPr>
    <a:lvl3pPr marL="91440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3pPr>
    <a:lvl4pPr marL="137160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4pPr>
    <a:lvl5pPr marL="1828800" algn="l" defTabSz="914400" rtl="0" eaLnBrk="1" latinLnBrk="0" hangingPunct="1">
      <a:defRPr sz="1400" kern="1200">
        <a:solidFill>
          <a:schemeClr val="tx1"/>
        </a:solidFill>
        <a:latin typeface="Segoe UI" panose="020B0502040204020203" pitchFamily="34" charset="0"/>
        <a:ea typeface="+mn-ea"/>
        <a:cs typeface="Segoe UI" panose="020B0502040204020203"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8F7363-63C7-4399-8E44-8264DD1F1C1E}" type="slidenum">
              <a:rPr lang="en-US" smtClean="0"/>
              <a:t>1</a:t>
            </a:fld>
            <a:endParaRPr lang="en-US"/>
          </a:p>
        </p:txBody>
      </p:sp>
    </p:spTree>
    <p:extLst>
      <p:ext uri="{BB962C8B-B14F-4D97-AF65-F5344CB8AC3E}">
        <p14:creationId xmlns:p14="http://schemas.microsoft.com/office/powerpoint/2010/main" val="4276737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8F7363-63C7-4399-8E44-8264DD1F1C1E}" type="slidenum">
              <a:rPr lang="en-US" smtClean="0"/>
              <a:t>2</a:t>
            </a:fld>
            <a:endParaRPr lang="en-US"/>
          </a:p>
        </p:txBody>
      </p:sp>
    </p:spTree>
    <p:extLst>
      <p:ext uri="{BB962C8B-B14F-4D97-AF65-F5344CB8AC3E}">
        <p14:creationId xmlns:p14="http://schemas.microsoft.com/office/powerpoint/2010/main" val="2328177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8F7363-63C7-4399-8E44-8264DD1F1C1E}" type="slidenum">
              <a:rPr lang="en-US" smtClean="0"/>
              <a:t>3</a:t>
            </a:fld>
            <a:endParaRPr lang="en-US"/>
          </a:p>
        </p:txBody>
      </p:sp>
    </p:spTree>
    <p:extLst>
      <p:ext uri="{BB962C8B-B14F-4D97-AF65-F5344CB8AC3E}">
        <p14:creationId xmlns:p14="http://schemas.microsoft.com/office/powerpoint/2010/main" val="1837984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457133"/>
            <a:fld id="{F68F7363-63C7-4399-8E44-8264DD1F1C1E}" type="slidenum">
              <a:rPr lang="en-US">
                <a:solidFill>
                  <a:prstClr val="black"/>
                </a:solidFill>
                <a:latin typeface="Calibri" panose="020F0502020204030204"/>
              </a:rPr>
              <a:pPr defTabSz="457133"/>
              <a:t>5</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458844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457133"/>
            <a:fld id="{F68F7363-63C7-4399-8E44-8264DD1F1C1E}" type="slidenum">
              <a:rPr lang="en-US">
                <a:solidFill>
                  <a:prstClr val="black"/>
                </a:solidFill>
                <a:latin typeface="Calibri" panose="020F0502020204030204"/>
              </a:rPr>
              <a:pPr defTabSz="457133"/>
              <a:t>7</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458844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457133"/>
            <a:fld id="{F68F7363-63C7-4399-8E44-8264DD1F1C1E}" type="slidenum">
              <a:rPr lang="en-US">
                <a:solidFill>
                  <a:prstClr val="black"/>
                </a:solidFill>
                <a:latin typeface="Calibri" panose="020F0502020204030204"/>
              </a:rPr>
              <a:pPr defTabSz="457133"/>
              <a:t>9</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458844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8F7363-63C7-4399-8E44-8264DD1F1C1E}" type="slidenum">
              <a:rPr lang="en-US" smtClean="0"/>
              <a:t>10</a:t>
            </a:fld>
            <a:endParaRPr lang="en-US"/>
          </a:p>
        </p:txBody>
      </p:sp>
    </p:spTree>
    <p:extLst>
      <p:ext uri="{BB962C8B-B14F-4D97-AF65-F5344CB8AC3E}">
        <p14:creationId xmlns:p14="http://schemas.microsoft.com/office/powerpoint/2010/main" val="1388690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68F7363-63C7-4399-8E44-8264DD1F1C1E}" type="slidenum">
              <a:rPr lang="en-US" smtClean="0"/>
              <a:t>11</a:t>
            </a:fld>
            <a:endParaRPr lang="en-US"/>
          </a:p>
        </p:txBody>
      </p:sp>
    </p:spTree>
    <p:extLst>
      <p:ext uri="{BB962C8B-B14F-4D97-AF65-F5344CB8AC3E}">
        <p14:creationId xmlns:p14="http://schemas.microsoft.com/office/powerpoint/2010/main" val="33059168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4800" spc="-50"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rgbClr val="710505"/>
                </a:solidFill>
                <a:latin typeface="Segoe UI" panose="020B0502040204020203" pitchFamily="34" charset="0"/>
                <a:cs typeface="Segoe UI" panose="020B0502040204020203"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10" name="Straight Connector 9">
            <a:extLst>
              <a:ext uri="{FF2B5EF4-FFF2-40B4-BE49-F238E27FC236}">
                <a16:creationId xmlns:a16="http://schemas.microsoft.com/office/drawing/2014/main" id="{C67E0F0A-C065-4DDB-8E14-5CAD46D09D5A}"/>
              </a:ext>
            </a:extLst>
          </p:cNvPr>
          <p:cNvCxnSpPr>
            <a:cxnSpLocks/>
          </p:cNvCxnSpPr>
          <p:nvPr userDrawn="1"/>
        </p:nvCxnSpPr>
        <p:spPr bwMode="auto">
          <a:xfrm>
            <a:off x="1097279" y="43434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1" name="Slide Number Placeholder 5">
            <a:extLst>
              <a:ext uri="{FF2B5EF4-FFF2-40B4-BE49-F238E27FC236}">
                <a16:creationId xmlns:a16="http://schemas.microsoft.com/office/drawing/2014/main" id="{B8E500F8-306A-4E43-9369-8BFCA68B42BD}"/>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pic>
        <p:nvPicPr>
          <p:cNvPr id="12" name="Picture 11" descr="A close up of a logo&#10;&#10;Description generated with high confidence">
            <a:extLst>
              <a:ext uri="{FF2B5EF4-FFF2-40B4-BE49-F238E27FC236}">
                <a16:creationId xmlns:a16="http://schemas.microsoft.com/office/drawing/2014/main" id="{ABD93A8C-9C4F-48E5-BE0F-91F0F2D4E4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5948" y="6409357"/>
            <a:ext cx="358700" cy="457203"/>
          </a:xfrm>
          <a:prstGeom prst="rect">
            <a:avLst/>
          </a:prstGeom>
        </p:spPr>
      </p:pic>
      <p:sp>
        <p:nvSpPr>
          <p:cNvPr id="13" name="TextBox 12">
            <a:extLst>
              <a:ext uri="{FF2B5EF4-FFF2-40B4-BE49-F238E27FC236}">
                <a16:creationId xmlns:a16="http://schemas.microsoft.com/office/drawing/2014/main" id="{F6C7B4F1-C43D-48AB-8CB5-EB86355D81CE}"/>
              </a:ext>
            </a:extLst>
          </p:cNvPr>
          <p:cNvSpPr txBox="1"/>
          <p:nvPr userDrawn="1"/>
        </p:nvSpPr>
        <p:spPr>
          <a:xfrm>
            <a:off x="-14910" y="6464002"/>
            <a:ext cx="3581400" cy="461667"/>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spTree>
    <p:extLst>
      <p:ext uri="{BB962C8B-B14F-4D97-AF65-F5344CB8AC3E}">
        <p14:creationId xmlns:p14="http://schemas.microsoft.com/office/powerpoint/2010/main" val="33327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3297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4800" spc="-50"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rgbClr val="710505"/>
                </a:solidFill>
                <a:latin typeface="Segoe UI" panose="020B0502040204020203" pitchFamily="34" charset="0"/>
                <a:cs typeface="Segoe UI" panose="020B0502040204020203"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10" name="Straight Connector 9">
            <a:extLst>
              <a:ext uri="{FF2B5EF4-FFF2-40B4-BE49-F238E27FC236}">
                <a16:creationId xmlns:a16="http://schemas.microsoft.com/office/drawing/2014/main" id="{C67E0F0A-C065-4DDB-8E14-5CAD46D09D5A}"/>
              </a:ext>
            </a:extLst>
          </p:cNvPr>
          <p:cNvCxnSpPr>
            <a:cxnSpLocks/>
          </p:cNvCxnSpPr>
          <p:nvPr userDrawn="1"/>
        </p:nvCxnSpPr>
        <p:spPr bwMode="auto">
          <a:xfrm>
            <a:off x="1097279" y="43434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1" name="Slide Number Placeholder 5">
            <a:extLst>
              <a:ext uri="{FF2B5EF4-FFF2-40B4-BE49-F238E27FC236}">
                <a16:creationId xmlns:a16="http://schemas.microsoft.com/office/drawing/2014/main" id="{B8E500F8-306A-4E43-9369-8BFCA68B42BD}"/>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pic>
        <p:nvPicPr>
          <p:cNvPr id="12" name="Picture 11" descr="A close up of a logo&#10;&#10;Description generated with high confidence">
            <a:extLst>
              <a:ext uri="{FF2B5EF4-FFF2-40B4-BE49-F238E27FC236}">
                <a16:creationId xmlns:a16="http://schemas.microsoft.com/office/drawing/2014/main" id="{ABD93A8C-9C4F-48E5-BE0F-91F0F2D4E41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5948" y="6409357"/>
            <a:ext cx="358700" cy="457203"/>
          </a:xfrm>
          <a:prstGeom prst="rect">
            <a:avLst/>
          </a:prstGeom>
        </p:spPr>
      </p:pic>
      <p:sp>
        <p:nvSpPr>
          <p:cNvPr id="13" name="TextBox 12">
            <a:extLst>
              <a:ext uri="{FF2B5EF4-FFF2-40B4-BE49-F238E27FC236}">
                <a16:creationId xmlns:a16="http://schemas.microsoft.com/office/drawing/2014/main" id="{F6C7B4F1-C43D-48AB-8CB5-EB86355D81CE}"/>
              </a:ext>
            </a:extLst>
          </p:cNvPr>
          <p:cNvSpPr txBox="1"/>
          <p:nvPr userDrawn="1"/>
        </p:nvSpPr>
        <p:spPr>
          <a:xfrm>
            <a:off x="-14910" y="6464002"/>
            <a:ext cx="3581400" cy="461667"/>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spTree>
    <p:extLst>
      <p:ext uri="{BB962C8B-B14F-4D97-AF65-F5344CB8AC3E}">
        <p14:creationId xmlns:p14="http://schemas.microsoft.com/office/powerpoint/2010/main" val="4436721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2" name="Slide Number Placeholder 5">
            <a:extLst>
              <a:ext uri="{FF2B5EF4-FFF2-40B4-BE49-F238E27FC236}">
                <a16:creationId xmlns:a16="http://schemas.microsoft.com/office/drawing/2014/main" id="{7AAD4D71-E4BB-45D0-9669-687228FB6310}"/>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
        <p:nvSpPr>
          <p:cNvPr id="6" name="Title 1">
            <a:extLst>
              <a:ext uri="{FF2B5EF4-FFF2-40B4-BE49-F238E27FC236}">
                <a16:creationId xmlns:a16="http://schemas.microsoft.com/office/drawing/2014/main" id="{FE7A37B1-3828-463C-84F3-CA7F4580601D}"/>
              </a:ext>
            </a:extLst>
          </p:cNvPr>
          <p:cNvSpPr>
            <a:spLocks noGrp="1"/>
          </p:cNvSpPr>
          <p:nvPr>
            <p:ph type="title"/>
          </p:nvPr>
        </p:nvSpPr>
        <p:spPr>
          <a:xfrm>
            <a:off x="609601" y="167698"/>
            <a:ext cx="10972798" cy="850215"/>
          </a:xfrm>
        </p:spPr>
        <p:txBody>
          <a:bodyPr>
            <a:normAutofit/>
          </a:bodyPr>
          <a:lstStyle>
            <a:lvl1pPr>
              <a:defRPr sz="4400">
                <a:solidFill>
                  <a:schemeClr val="tx1"/>
                </a:solidFill>
              </a:defRPr>
            </a:lvl1pPr>
          </a:lstStyle>
          <a:p>
            <a:r>
              <a:rPr lang="en-US"/>
              <a:t>Click to edit Master title style</a:t>
            </a:r>
          </a:p>
        </p:txBody>
      </p:sp>
      <p:sp>
        <p:nvSpPr>
          <p:cNvPr id="8" name="Content Placeholder 2">
            <a:extLst>
              <a:ext uri="{FF2B5EF4-FFF2-40B4-BE49-F238E27FC236}">
                <a16:creationId xmlns:a16="http://schemas.microsoft.com/office/drawing/2014/main" id="{E84E5A3F-3FB4-4127-A8F3-7424A89DF13C}"/>
              </a:ext>
            </a:extLst>
          </p:cNvPr>
          <p:cNvSpPr>
            <a:spLocks noGrp="1"/>
          </p:cNvSpPr>
          <p:nvPr>
            <p:ph idx="1"/>
          </p:nvPr>
        </p:nvSpPr>
        <p:spPr>
          <a:xfrm>
            <a:off x="609600" y="1207698"/>
            <a:ext cx="10972799" cy="4964500"/>
          </a:xfrm>
        </p:spPr>
        <p:txBody>
          <a:bodyPr>
            <a:normAutofit/>
          </a:bodyPr>
          <a:lstStyle>
            <a:lvl1pPr>
              <a:defRPr sz="3200">
                <a:solidFill>
                  <a:schemeClr val="tx1"/>
                </a:solidFill>
              </a:defRPr>
            </a:lvl1pPr>
            <a:lvl2pPr>
              <a:defRPr sz="28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93B61562-E8CC-4FD2-8409-C59678DE327E}"/>
              </a:ext>
            </a:extLst>
          </p:cNvPr>
          <p:cNvCxnSpPr>
            <a:cxnSpLocks/>
          </p:cNvCxnSpPr>
          <p:nvPr userDrawn="1"/>
        </p:nvCxnSpPr>
        <p:spPr bwMode="auto">
          <a:xfrm>
            <a:off x="609599" y="1078314"/>
            <a:ext cx="10972800"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Tree>
    <p:extLst>
      <p:ext uri="{BB962C8B-B14F-4D97-AF65-F5344CB8AC3E}">
        <p14:creationId xmlns:p14="http://schemas.microsoft.com/office/powerpoint/2010/main" val="2396629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311145"/>
          </a:xfrm>
        </p:spPr>
        <p:txBody>
          <a:bodyPr/>
          <a:lstStyle>
            <a:lvl1pPr>
              <a:defRPr>
                <a:solidFill>
                  <a:schemeClr val="tx1"/>
                </a:solidFill>
              </a:defRPr>
            </a:lvl1pPr>
          </a:lstStyle>
          <a:p>
            <a:r>
              <a:rPr lang="en-US"/>
              <a:t>Click to edit Master title style</a:t>
            </a:r>
          </a:p>
        </p:txBody>
      </p:sp>
      <p:sp>
        <p:nvSpPr>
          <p:cNvPr id="3" name="Content Placeholder 2"/>
          <p:cNvSpPr>
            <a:spLocks noGrp="1"/>
          </p:cNvSpPr>
          <p:nvPr>
            <p:ph sz="half" idx="1"/>
          </p:nvPr>
        </p:nvSpPr>
        <p:spPr>
          <a:xfrm>
            <a:off x="1097280" y="1845734"/>
            <a:ext cx="4937760" cy="4023360"/>
          </a:xfrm>
        </p:spPr>
        <p:txBody>
          <a:bodyP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7"/>
            <a:ext cx="4937760" cy="4023359"/>
          </a:xfrm>
        </p:spPr>
        <p:txBody>
          <a:bodyP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8A1C448C-7198-4889-B40F-7FEACC81527F}"/>
              </a:ext>
            </a:extLst>
          </p:cNvPr>
          <p:cNvCxnSpPr>
            <a:cxnSpLocks/>
          </p:cNvCxnSpPr>
          <p:nvPr userDrawn="1"/>
        </p:nvCxnSpPr>
        <p:spPr bwMode="auto">
          <a:xfrm>
            <a:off x="1097279" y="16226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0" name="Slide Number Placeholder 5">
            <a:extLst>
              <a:ext uri="{FF2B5EF4-FFF2-40B4-BE49-F238E27FC236}">
                <a16:creationId xmlns:a16="http://schemas.microsoft.com/office/drawing/2014/main" id="{76FA74D8-3377-4CDE-A137-79FA00632A42}"/>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3895482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6"/>
            <a:ext cx="10058400" cy="1313594"/>
          </a:xfrm>
        </p:spPr>
        <p:txBody>
          <a:bodyPr/>
          <a:lstStyle>
            <a:lvl1pPr>
              <a:defRPr>
                <a:solidFill>
                  <a:schemeClr val="tx1"/>
                </a:solidFill>
              </a:defRPr>
            </a:lvl1p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400" b="0" cap="all" baseline="0">
                <a:solidFill>
                  <a:srgbClr val="710505"/>
                </a:solidFill>
                <a:latin typeface="Segoe UI Semibold" panose="020B0702040204020203" pitchFamily="34" charset="0"/>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28676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vert="horz" lIns="91440" tIns="45720" rIns="91440" bIns="45720" rtlCol="0" anchor="ctr">
            <a:normAutofit/>
          </a:bodyPr>
          <a:lstStyle>
            <a:lvl1pPr>
              <a:defRPr lang="en-US" sz="2400" cap="all" baseline="0" smtClean="0">
                <a:solidFill>
                  <a:srgbClr val="710505"/>
                </a:solidFill>
                <a:latin typeface="Segoe UI Semibold" panose="020B0702040204020203" pitchFamily="34" charset="0"/>
                <a:cs typeface="Segoe UI Semibold" panose="020B0702040204020203" pitchFamily="34" charset="0"/>
              </a:defRPr>
            </a:lvl1pPr>
          </a:lstStyle>
          <a:p>
            <a:pPr marL="0" lvl="0" indent="0">
              <a:buNone/>
            </a:pPr>
            <a:r>
              <a:rPr lang="en-US"/>
              <a:t>Edit Master text styles</a:t>
            </a:r>
          </a:p>
        </p:txBody>
      </p:sp>
      <p:sp>
        <p:nvSpPr>
          <p:cNvPr id="6" name="Content Placeholder 5"/>
          <p:cNvSpPr>
            <a:spLocks noGrp="1"/>
          </p:cNvSpPr>
          <p:nvPr>
            <p:ph sz="quarter" idx="4"/>
          </p:nvPr>
        </p:nvSpPr>
        <p:spPr>
          <a:xfrm>
            <a:off x="6217920" y="2582334"/>
            <a:ext cx="4937760" cy="328676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9EE33766-C96E-48B8-9166-0EB677AC5753}"/>
              </a:ext>
            </a:extLst>
          </p:cNvPr>
          <p:cNvCxnSpPr>
            <a:cxnSpLocks/>
          </p:cNvCxnSpPr>
          <p:nvPr userDrawn="1"/>
        </p:nvCxnSpPr>
        <p:spPr bwMode="auto">
          <a:xfrm>
            <a:off x="1097279" y="16002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2" name="Slide Number Placeholder 5">
            <a:extLst>
              <a:ext uri="{FF2B5EF4-FFF2-40B4-BE49-F238E27FC236}">
                <a16:creationId xmlns:a16="http://schemas.microsoft.com/office/drawing/2014/main" id="{961B9602-7BCB-4A21-9489-BC80B8A49C21}"/>
              </a:ext>
            </a:extLst>
          </p:cNvPr>
          <p:cNvSpPr>
            <a:spLocks noGrp="1"/>
          </p:cNvSpPr>
          <p:nvPr>
            <p:ph type="sldNum" sz="quarter" idx="10"/>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28425853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6"/>
            <a:ext cx="10058400" cy="1313594"/>
          </a:xfrm>
        </p:spPr>
        <p:txBody>
          <a:bodyPr/>
          <a:lstStyle>
            <a:lvl1pPr>
              <a:defRPr>
                <a:solidFill>
                  <a:schemeClr val="tx1"/>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233EFAA4-35C9-46FA-82CC-14305F1DC6BE}"/>
              </a:ext>
            </a:extLst>
          </p:cNvPr>
          <p:cNvCxnSpPr>
            <a:cxnSpLocks/>
          </p:cNvCxnSpPr>
          <p:nvPr userDrawn="1"/>
        </p:nvCxnSpPr>
        <p:spPr bwMode="auto">
          <a:xfrm>
            <a:off x="1097279" y="16002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9" name="Slide Number Placeholder 5">
            <a:extLst>
              <a:ext uri="{FF2B5EF4-FFF2-40B4-BE49-F238E27FC236}">
                <a16:creationId xmlns:a16="http://schemas.microsoft.com/office/drawing/2014/main" id="{C54594F2-1D96-4933-B0E7-3DFAC4A670B3}"/>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7399633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2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613650" y="731520"/>
            <a:ext cx="6679191" cy="5257800"/>
          </a:xfrm>
        </p:spPr>
        <p:txBody>
          <a:bodyP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20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Slide Number Placeholder 5">
            <a:extLst>
              <a:ext uri="{FF2B5EF4-FFF2-40B4-BE49-F238E27FC236}">
                <a16:creationId xmlns:a16="http://schemas.microsoft.com/office/drawing/2014/main" id="{129E1FE3-414C-405D-9A47-77969018A69E}"/>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710505"/>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pic>
        <p:nvPicPr>
          <p:cNvPr id="16" name="Picture 15" descr="A close up of a logo&#10;&#10;Description generated with high confidence">
            <a:extLst>
              <a:ext uri="{FF2B5EF4-FFF2-40B4-BE49-F238E27FC236}">
                <a16:creationId xmlns:a16="http://schemas.microsoft.com/office/drawing/2014/main" id="{15E5A4DD-59E8-4157-A281-866D6608A2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5948" y="6421505"/>
            <a:ext cx="358700" cy="457203"/>
          </a:xfrm>
          <a:prstGeom prst="rect">
            <a:avLst/>
          </a:prstGeom>
        </p:spPr>
      </p:pic>
      <p:sp>
        <p:nvSpPr>
          <p:cNvPr id="17" name="TextBox 16">
            <a:extLst>
              <a:ext uri="{FF2B5EF4-FFF2-40B4-BE49-F238E27FC236}">
                <a16:creationId xmlns:a16="http://schemas.microsoft.com/office/drawing/2014/main" id="{698CB5FA-F299-4D0B-ACE2-29836FE95B85}"/>
              </a:ext>
            </a:extLst>
          </p:cNvPr>
          <p:cNvSpPr txBox="1"/>
          <p:nvPr userDrawn="1"/>
        </p:nvSpPr>
        <p:spPr>
          <a:xfrm>
            <a:off x="-14910" y="6472535"/>
            <a:ext cx="3581400" cy="461666"/>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spTree>
    <p:extLst>
      <p:ext uri="{BB962C8B-B14F-4D97-AF65-F5344CB8AC3E}">
        <p14:creationId xmlns:p14="http://schemas.microsoft.com/office/powerpoint/2010/main" val="27141982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716280"/>
          </a:xfrm>
        </p:spPr>
        <p:txBody>
          <a:bodyPr tIns="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7"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79" y="5811080"/>
            <a:ext cx="10119360" cy="455738"/>
          </a:xfrm>
        </p:spPr>
        <p:txBody>
          <a:bodyPr lIns="91440" tIns="0" rIns="91440" bIns="0">
            <a:normAutofit/>
          </a:bodyPr>
          <a:lstStyle>
            <a:lvl1pPr marL="0" indent="0">
              <a:spcBef>
                <a:spcPts val="0"/>
              </a:spcBef>
              <a:spcAft>
                <a:spcPts val="600"/>
              </a:spcAft>
              <a:buNone/>
              <a:defRPr sz="20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Slide Number Placeholder 5">
            <a:extLst>
              <a:ext uri="{FF2B5EF4-FFF2-40B4-BE49-F238E27FC236}">
                <a16:creationId xmlns:a16="http://schemas.microsoft.com/office/drawing/2014/main" id="{58BE2FA5-0589-4A5B-9B33-3E7FE73C23BB}"/>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pic>
        <p:nvPicPr>
          <p:cNvPr id="13" name="Picture 12" descr="A close up of a logo&#10;&#10;Description generated with high confidence">
            <a:extLst>
              <a:ext uri="{FF2B5EF4-FFF2-40B4-BE49-F238E27FC236}">
                <a16:creationId xmlns:a16="http://schemas.microsoft.com/office/drawing/2014/main" id="{604717EC-5593-4F85-9E1B-699D0F3BEEC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75948" y="6421505"/>
            <a:ext cx="358700" cy="457203"/>
          </a:xfrm>
          <a:prstGeom prst="rect">
            <a:avLst/>
          </a:prstGeom>
        </p:spPr>
      </p:pic>
      <p:sp>
        <p:nvSpPr>
          <p:cNvPr id="14" name="TextBox 13">
            <a:extLst>
              <a:ext uri="{FF2B5EF4-FFF2-40B4-BE49-F238E27FC236}">
                <a16:creationId xmlns:a16="http://schemas.microsoft.com/office/drawing/2014/main" id="{679979D3-1CFF-4996-A9D4-5E333F4994BD}"/>
              </a:ext>
            </a:extLst>
          </p:cNvPr>
          <p:cNvSpPr txBox="1"/>
          <p:nvPr userDrawn="1"/>
        </p:nvSpPr>
        <p:spPr>
          <a:xfrm>
            <a:off x="-14910" y="6472535"/>
            <a:ext cx="3581400" cy="461666"/>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spTree>
    <p:extLst>
      <p:ext uri="{BB962C8B-B14F-4D97-AF65-F5344CB8AC3E}">
        <p14:creationId xmlns:p14="http://schemas.microsoft.com/office/powerpoint/2010/main" val="1286359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userDrawn="1"/>
        </p:nvSpPr>
        <p:spPr>
          <a:xfrm>
            <a:off x="0" y="6400800"/>
            <a:ext cx="12188825" cy="457200"/>
          </a:xfrm>
          <a:prstGeom prst="rect">
            <a:avLst/>
          </a:prstGeom>
          <a:solidFill>
            <a:srgbClr val="710505"/>
          </a:solidFill>
          <a:ln>
            <a:noFill/>
          </a:ln>
        </p:spPr>
        <p:style>
          <a:lnRef idx="0">
            <a:scrgbClr r="0" g="0" b="0"/>
          </a:lnRef>
          <a:fillRef idx="0">
            <a:scrgbClr r="0" g="0" b="0"/>
          </a:fillRef>
          <a:effectRef idx="0">
            <a:scrgbClr r="0" g="0" b="0"/>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descr="A close up of a logo&#10;&#10;Description generated with high confidence">
            <a:extLst>
              <a:ext uri="{FF2B5EF4-FFF2-40B4-BE49-F238E27FC236}">
                <a16:creationId xmlns:a16="http://schemas.microsoft.com/office/drawing/2014/main" id="{14FFF5F9-76C6-47C5-9E94-2BB6FE99F3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5948" y="6417892"/>
            <a:ext cx="358700" cy="457203"/>
          </a:xfrm>
          <a:prstGeom prst="rect">
            <a:avLst/>
          </a:prstGeom>
        </p:spPr>
      </p:pic>
      <p:sp>
        <p:nvSpPr>
          <p:cNvPr id="12" name="TextBox 11">
            <a:extLst>
              <a:ext uri="{FF2B5EF4-FFF2-40B4-BE49-F238E27FC236}">
                <a16:creationId xmlns:a16="http://schemas.microsoft.com/office/drawing/2014/main" id="{5EA2F965-2E96-46E5-BC82-DD9F8F1D88C6}"/>
              </a:ext>
            </a:extLst>
          </p:cNvPr>
          <p:cNvSpPr txBox="1"/>
          <p:nvPr userDrawn="1"/>
        </p:nvSpPr>
        <p:spPr>
          <a:xfrm>
            <a:off x="-14910" y="6472535"/>
            <a:ext cx="3581400" cy="461666"/>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sp>
        <p:nvSpPr>
          <p:cNvPr id="13" name="Slide Number Placeholder 5">
            <a:extLst>
              <a:ext uri="{FF2B5EF4-FFF2-40B4-BE49-F238E27FC236}">
                <a16:creationId xmlns:a16="http://schemas.microsoft.com/office/drawing/2014/main" id="{C195CD70-2137-4F94-A448-12E39F09476C}"/>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chemeClr val="bg1"/>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3335941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7" name="Rectangle 6"/>
          <p:cNvSpPr/>
          <p:nvPr/>
        </p:nvSpPr>
        <p:spPr>
          <a:xfrm>
            <a:off x="-15240" y="6400800"/>
            <a:ext cx="12207240" cy="4572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20724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5">
            <a:extLst>
              <a:ext uri="{FF2B5EF4-FFF2-40B4-BE49-F238E27FC236}">
                <a16:creationId xmlns:a16="http://schemas.microsoft.com/office/drawing/2014/main" id="{0D5BE5AE-E698-4CAB-ADAD-0E80895C916F}"/>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2891405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167698"/>
            <a:ext cx="10972798" cy="850215"/>
          </a:xfrm>
        </p:spPr>
        <p:txBody>
          <a:bodyPr>
            <a:normAutofit/>
          </a:bodyPr>
          <a:lstStyle>
            <a:lvl1pPr>
              <a:defRPr sz="4400">
                <a:solidFill>
                  <a:schemeClr val="tx1"/>
                </a:solidFill>
              </a:defRPr>
            </a:lvl1pPr>
          </a:lstStyle>
          <a:p>
            <a:r>
              <a:rPr lang="en-US"/>
              <a:t>Click to edit Master title style</a:t>
            </a:r>
          </a:p>
        </p:txBody>
      </p:sp>
      <p:sp>
        <p:nvSpPr>
          <p:cNvPr id="3" name="Content Placeholder 2"/>
          <p:cNvSpPr>
            <a:spLocks noGrp="1"/>
          </p:cNvSpPr>
          <p:nvPr>
            <p:ph idx="1"/>
          </p:nvPr>
        </p:nvSpPr>
        <p:spPr>
          <a:xfrm>
            <a:off x="609600" y="1207698"/>
            <a:ext cx="10972799" cy="4964500"/>
          </a:xfrm>
        </p:spPr>
        <p:txBody>
          <a:bodyPr>
            <a:normAutofit/>
          </a:bodyPr>
          <a:lstStyle>
            <a:lvl1pPr>
              <a:defRPr sz="3200">
                <a:solidFill>
                  <a:schemeClr val="tx1"/>
                </a:solidFill>
              </a:defRPr>
            </a:lvl1pPr>
            <a:lvl2pPr>
              <a:defRPr sz="28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a:extLst>
              <a:ext uri="{FF2B5EF4-FFF2-40B4-BE49-F238E27FC236}">
                <a16:creationId xmlns:a16="http://schemas.microsoft.com/office/drawing/2014/main" id="{1337F6C0-E6E7-413A-A817-CE12B54CB523}"/>
              </a:ext>
            </a:extLst>
          </p:cNvPr>
          <p:cNvCxnSpPr>
            <a:cxnSpLocks/>
          </p:cNvCxnSpPr>
          <p:nvPr userDrawn="1"/>
        </p:nvCxnSpPr>
        <p:spPr bwMode="auto">
          <a:xfrm>
            <a:off x="609599" y="1078314"/>
            <a:ext cx="10972800"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2" name="Slide Number Placeholder 5">
            <a:extLst>
              <a:ext uri="{FF2B5EF4-FFF2-40B4-BE49-F238E27FC236}">
                <a16:creationId xmlns:a16="http://schemas.microsoft.com/office/drawing/2014/main" id="{7AAD4D71-E4BB-45D0-9669-687228FB6310}"/>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12645225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8654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311145"/>
          </a:xfrm>
        </p:spPr>
        <p:txBody>
          <a:bodyPr/>
          <a:lstStyle>
            <a:lvl1pPr>
              <a:defRPr>
                <a:solidFill>
                  <a:schemeClr val="tx1"/>
                </a:solidFill>
              </a:defRPr>
            </a:lvl1pPr>
          </a:lstStyle>
          <a:p>
            <a:r>
              <a:rPr lang="en-US"/>
              <a:t>Click to edit Master title style</a:t>
            </a:r>
          </a:p>
        </p:txBody>
      </p:sp>
      <p:sp>
        <p:nvSpPr>
          <p:cNvPr id="3" name="Content Placeholder 2"/>
          <p:cNvSpPr>
            <a:spLocks noGrp="1"/>
          </p:cNvSpPr>
          <p:nvPr>
            <p:ph sz="half" idx="1"/>
          </p:nvPr>
        </p:nvSpPr>
        <p:spPr>
          <a:xfrm>
            <a:off x="1097280" y="1845734"/>
            <a:ext cx="4937760" cy="4023360"/>
          </a:xfrm>
        </p:spPr>
        <p:txBody>
          <a:bodyP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7"/>
            <a:ext cx="4937760" cy="4023359"/>
          </a:xfrm>
        </p:spPr>
        <p:txBody>
          <a:bodyP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a:extLst>
              <a:ext uri="{FF2B5EF4-FFF2-40B4-BE49-F238E27FC236}">
                <a16:creationId xmlns:a16="http://schemas.microsoft.com/office/drawing/2014/main" id="{8A1C448C-7198-4889-B40F-7FEACC81527F}"/>
              </a:ext>
            </a:extLst>
          </p:cNvPr>
          <p:cNvCxnSpPr>
            <a:cxnSpLocks/>
          </p:cNvCxnSpPr>
          <p:nvPr userDrawn="1"/>
        </p:nvCxnSpPr>
        <p:spPr bwMode="auto">
          <a:xfrm>
            <a:off x="1097279" y="16226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0" name="Slide Number Placeholder 5">
            <a:extLst>
              <a:ext uri="{FF2B5EF4-FFF2-40B4-BE49-F238E27FC236}">
                <a16:creationId xmlns:a16="http://schemas.microsoft.com/office/drawing/2014/main" id="{76FA74D8-3377-4CDE-A137-79FA00632A42}"/>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2682785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6"/>
            <a:ext cx="10058400" cy="1313594"/>
          </a:xfrm>
        </p:spPr>
        <p:txBody>
          <a:bodyPr/>
          <a:lstStyle>
            <a:lvl1pPr>
              <a:defRPr>
                <a:solidFill>
                  <a:schemeClr val="tx1"/>
                </a:solidFill>
              </a:defRPr>
            </a:lvl1p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400" b="0" cap="all" baseline="0">
                <a:solidFill>
                  <a:srgbClr val="710505"/>
                </a:solidFill>
                <a:latin typeface="Segoe UI Semibold" panose="020B0702040204020203" pitchFamily="34" charset="0"/>
                <a:cs typeface="Segoe UI Semibold" panose="020B07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28676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vert="horz" lIns="91440" tIns="45720" rIns="91440" bIns="45720" rtlCol="0" anchor="ctr">
            <a:normAutofit/>
          </a:bodyPr>
          <a:lstStyle>
            <a:lvl1pPr>
              <a:defRPr lang="en-US" sz="2400" cap="all" baseline="0" smtClean="0">
                <a:solidFill>
                  <a:srgbClr val="710505"/>
                </a:solidFill>
                <a:latin typeface="Segoe UI Semibold" panose="020B0702040204020203" pitchFamily="34" charset="0"/>
                <a:cs typeface="Segoe UI Semibold" panose="020B0702040204020203" pitchFamily="34" charset="0"/>
              </a:defRPr>
            </a:lvl1pPr>
          </a:lstStyle>
          <a:p>
            <a:pPr marL="0" lvl="0" indent="0">
              <a:buNone/>
            </a:pPr>
            <a:r>
              <a:rPr lang="en-US"/>
              <a:t>Edit Master text styles</a:t>
            </a:r>
          </a:p>
        </p:txBody>
      </p:sp>
      <p:sp>
        <p:nvSpPr>
          <p:cNvPr id="6" name="Content Placeholder 5"/>
          <p:cNvSpPr>
            <a:spLocks noGrp="1"/>
          </p:cNvSpPr>
          <p:nvPr>
            <p:ph sz="quarter" idx="4"/>
          </p:nvPr>
        </p:nvSpPr>
        <p:spPr>
          <a:xfrm>
            <a:off x="6217920" y="2582334"/>
            <a:ext cx="4937760" cy="328676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9EE33766-C96E-48B8-9166-0EB677AC5753}"/>
              </a:ext>
            </a:extLst>
          </p:cNvPr>
          <p:cNvCxnSpPr>
            <a:cxnSpLocks/>
          </p:cNvCxnSpPr>
          <p:nvPr userDrawn="1"/>
        </p:nvCxnSpPr>
        <p:spPr bwMode="auto">
          <a:xfrm>
            <a:off x="1097279" y="16002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12" name="Slide Number Placeholder 5">
            <a:extLst>
              <a:ext uri="{FF2B5EF4-FFF2-40B4-BE49-F238E27FC236}">
                <a16:creationId xmlns:a16="http://schemas.microsoft.com/office/drawing/2014/main" id="{961B9602-7BCB-4A21-9489-BC80B8A49C21}"/>
              </a:ext>
            </a:extLst>
          </p:cNvPr>
          <p:cNvSpPr>
            <a:spLocks noGrp="1"/>
          </p:cNvSpPr>
          <p:nvPr>
            <p:ph type="sldNum" sz="quarter" idx="10"/>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3911121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6"/>
            <a:ext cx="10058400" cy="1313594"/>
          </a:xfrm>
        </p:spPr>
        <p:txBody>
          <a:bodyPr/>
          <a:lstStyle>
            <a:lvl1pPr>
              <a:defRPr>
                <a:solidFill>
                  <a:schemeClr val="tx1"/>
                </a:solidFill>
              </a:defRPr>
            </a:lvl1pPr>
          </a:lstStyle>
          <a:p>
            <a:r>
              <a:rPr lang="en-US"/>
              <a:t>Click to edit Master title style</a:t>
            </a:r>
          </a:p>
        </p:txBody>
      </p:sp>
      <p:cxnSp>
        <p:nvCxnSpPr>
          <p:cNvPr id="6" name="Straight Connector 5">
            <a:extLst>
              <a:ext uri="{FF2B5EF4-FFF2-40B4-BE49-F238E27FC236}">
                <a16:creationId xmlns:a16="http://schemas.microsoft.com/office/drawing/2014/main" id="{233EFAA4-35C9-46FA-82CC-14305F1DC6BE}"/>
              </a:ext>
            </a:extLst>
          </p:cNvPr>
          <p:cNvCxnSpPr>
            <a:cxnSpLocks/>
          </p:cNvCxnSpPr>
          <p:nvPr userDrawn="1"/>
        </p:nvCxnSpPr>
        <p:spPr bwMode="auto">
          <a:xfrm>
            <a:off x="1097279" y="1600200"/>
            <a:ext cx="10058401" cy="0"/>
          </a:xfrm>
          <a:prstGeom prst="line">
            <a:avLst/>
          </a:prstGeom>
          <a:solidFill>
            <a:srgbClr val="095CC4"/>
          </a:solidFill>
          <a:ln w="95250" cap="sq" cmpd="thickThin" algn="ctr">
            <a:solidFill>
              <a:srgbClr val="710505"/>
            </a:solidFill>
            <a:prstDash val="solid"/>
            <a:miter lim="0"/>
            <a:headEnd type="none" w="med" len="med"/>
            <a:tailEnd type="none" w="med" len="med"/>
          </a:ln>
          <a:effectLst/>
        </p:spPr>
      </p:cxnSp>
      <p:sp>
        <p:nvSpPr>
          <p:cNvPr id="9" name="Slide Number Placeholder 5">
            <a:extLst>
              <a:ext uri="{FF2B5EF4-FFF2-40B4-BE49-F238E27FC236}">
                <a16:creationId xmlns:a16="http://schemas.microsoft.com/office/drawing/2014/main" id="{C54594F2-1D96-4933-B0E7-3DFAC4A670B3}"/>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2063374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2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613650" y="731520"/>
            <a:ext cx="6679191" cy="5257800"/>
          </a:xfrm>
        </p:spPr>
        <p:txBody>
          <a:bodyP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20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Slide Number Placeholder 5">
            <a:extLst>
              <a:ext uri="{FF2B5EF4-FFF2-40B4-BE49-F238E27FC236}">
                <a16:creationId xmlns:a16="http://schemas.microsoft.com/office/drawing/2014/main" id="{129E1FE3-414C-405D-9A47-77969018A69E}"/>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710505"/>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pic>
        <p:nvPicPr>
          <p:cNvPr id="16" name="Picture 15" descr="A close up of a logo&#10;&#10;Description generated with high confidence">
            <a:extLst>
              <a:ext uri="{FF2B5EF4-FFF2-40B4-BE49-F238E27FC236}">
                <a16:creationId xmlns:a16="http://schemas.microsoft.com/office/drawing/2014/main" id="{15E5A4DD-59E8-4157-A281-866D6608A2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5948" y="6421505"/>
            <a:ext cx="358700" cy="457203"/>
          </a:xfrm>
          <a:prstGeom prst="rect">
            <a:avLst/>
          </a:prstGeom>
        </p:spPr>
      </p:pic>
      <p:sp>
        <p:nvSpPr>
          <p:cNvPr id="17" name="TextBox 16">
            <a:extLst>
              <a:ext uri="{FF2B5EF4-FFF2-40B4-BE49-F238E27FC236}">
                <a16:creationId xmlns:a16="http://schemas.microsoft.com/office/drawing/2014/main" id="{698CB5FA-F299-4D0B-ACE2-29836FE95B85}"/>
              </a:ext>
            </a:extLst>
          </p:cNvPr>
          <p:cNvSpPr txBox="1"/>
          <p:nvPr userDrawn="1"/>
        </p:nvSpPr>
        <p:spPr>
          <a:xfrm>
            <a:off x="-14910" y="6472535"/>
            <a:ext cx="3581400" cy="461666"/>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spTree>
    <p:extLst>
      <p:ext uri="{BB962C8B-B14F-4D97-AF65-F5344CB8AC3E}">
        <p14:creationId xmlns:p14="http://schemas.microsoft.com/office/powerpoint/2010/main" val="333464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9360" cy="716280"/>
          </a:xfrm>
        </p:spPr>
        <p:txBody>
          <a:bodyPr tIns="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7"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79" y="5811080"/>
            <a:ext cx="10119360" cy="455738"/>
          </a:xfrm>
        </p:spPr>
        <p:txBody>
          <a:bodyPr lIns="91440" tIns="0" rIns="91440" bIns="0">
            <a:normAutofit/>
          </a:bodyPr>
          <a:lstStyle>
            <a:lvl1pPr marL="0" indent="0">
              <a:spcBef>
                <a:spcPts val="0"/>
              </a:spcBef>
              <a:spcAft>
                <a:spcPts val="600"/>
              </a:spcAft>
              <a:buNone/>
              <a:defRPr sz="20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Slide Number Placeholder 5">
            <a:extLst>
              <a:ext uri="{FF2B5EF4-FFF2-40B4-BE49-F238E27FC236}">
                <a16:creationId xmlns:a16="http://schemas.microsoft.com/office/drawing/2014/main" id="{58BE2FA5-0589-4A5B-9B33-3E7FE73C23BB}"/>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pic>
        <p:nvPicPr>
          <p:cNvPr id="13" name="Picture 12" descr="A close up of a logo&#10;&#10;Description generated with high confidence">
            <a:extLst>
              <a:ext uri="{FF2B5EF4-FFF2-40B4-BE49-F238E27FC236}">
                <a16:creationId xmlns:a16="http://schemas.microsoft.com/office/drawing/2014/main" id="{604717EC-5593-4F85-9E1B-699D0F3BEECF}"/>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75948" y="6421505"/>
            <a:ext cx="358700" cy="457203"/>
          </a:xfrm>
          <a:prstGeom prst="rect">
            <a:avLst/>
          </a:prstGeom>
        </p:spPr>
      </p:pic>
      <p:sp>
        <p:nvSpPr>
          <p:cNvPr id="14" name="TextBox 13">
            <a:extLst>
              <a:ext uri="{FF2B5EF4-FFF2-40B4-BE49-F238E27FC236}">
                <a16:creationId xmlns:a16="http://schemas.microsoft.com/office/drawing/2014/main" id="{679979D3-1CFF-4996-A9D4-5E333F4994BD}"/>
              </a:ext>
            </a:extLst>
          </p:cNvPr>
          <p:cNvSpPr txBox="1"/>
          <p:nvPr userDrawn="1"/>
        </p:nvSpPr>
        <p:spPr>
          <a:xfrm>
            <a:off x="-14910" y="6472535"/>
            <a:ext cx="3581400" cy="461666"/>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spTree>
    <p:extLst>
      <p:ext uri="{BB962C8B-B14F-4D97-AF65-F5344CB8AC3E}">
        <p14:creationId xmlns:p14="http://schemas.microsoft.com/office/powerpoint/2010/main" val="333164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userDrawn="1"/>
        </p:nvSpPr>
        <p:spPr>
          <a:xfrm>
            <a:off x="0" y="6400800"/>
            <a:ext cx="12188825" cy="457200"/>
          </a:xfrm>
          <a:prstGeom prst="rect">
            <a:avLst/>
          </a:prstGeom>
          <a:solidFill>
            <a:srgbClr val="710505"/>
          </a:solidFill>
          <a:ln>
            <a:noFill/>
          </a:ln>
        </p:spPr>
        <p:style>
          <a:lnRef idx="0">
            <a:scrgbClr r="0" g="0" b="0"/>
          </a:lnRef>
          <a:fillRef idx="0">
            <a:scrgbClr r="0" g="0" b="0"/>
          </a:fillRef>
          <a:effectRef idx="0">
            <a:scrgbClr r="0" g="0" b="0"/>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descr="A close up of a logo&#10;&#10;Description generated with high confidence">
            <a:extLst>
              <a:ext uri="{FF2B5EF4-FFF2-40B4-BE49-F238E27FC236}">
                <a16:creationId xmlns:a16="http://schemas.microsoft.com/office/drawing/2014/main" id="{14FFF5F9-76C6-47C5-9E94-2BB6FE99F3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5948" y="6417892"/>
            <a:ext cx="358700" cy="457203"/>
          </a:xfrm>
          <a:prstGeom prst="rect">
            <a:avLst/>
          </a:prstGeom>
        </p:spPr>
      </p:pic>
      <p:sp>
        <p:nvSpPr>
          <p:cNvPr id="12" name="TextBox 11">
            <a:extLst>
              <a:ext uri="{FF2B5EF4-FFF2-40B4-BE49-F238E27FC236}">
                <a16:creationId xmlns:a16="http://schemas.microsoft.com/office/drawing/2014/main" id="{5EA2F965-2E96-46E5-BC82-DD9F8F1D88C6}"/>
              </a:ext>
            </a:extLst>
          </p:cNvPr>
          <p:cNvSpPr txBox="1"/>
          <p:nvPr userDrawn="1"/>
        </p:nvSpPr>
        <p:spPr>
          <a:xfrm>
            <a:off x="-14910" y="6472535"/>
            <a:ext cx="3581400" cy="461666"/>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sp>
        <p:nvSpPr>
          <p:cNvPr id="13" name="Slide Number Placeholder 5">
            <a:extLst>
              <a:ext uri="{FF2B5EF4-FFF2-40B4-BE49-F238E27FC236}">
                <a16:creationId xmlns:a16="http://schemas.microsoft.com/office/drawing/2014/main" id="{C195CD70-2137-4F94-A448-12E39F09476C}"/>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chemeClr val="bg1"/>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1522628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7" name="Rectangle 6"/>
          <p:cNvSpPr/>
          <p:nvPr/>
        </p:nvSpPr>
        <p:spPr>
          <a:xfrm>
            <a:off x="-15240" y="6400800"/>
            <a:ext cx="12207240" cy="4572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20724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5">
            <a:extLst>
              <a:ext uri="{FF2B5EF4-FFF2-40B4-BE49-F238E27FC236}">
                <a16:creationId xmlns:a16="http://schemas.microsoft.com/office/drawing/2014/main" id="{0D5BE5AE-E698-4CAB-ADAD-0E80895C916F}"/>
              </a:ext>
            </a:extLst>
          </p:cNvPr>
          <p:cNvSpPr>
            <a:spLocks noGrp="1"/>
          </p:cNvSpPr>
          <p:nvPr>
            <p:ph type="sldNum" sz="quarter" idx="4"/>
          </p:nvPr>
        </p:nvSpPr>
        <p:spPr>
          <a:xfrm>
            <a:off x="10803775" y="6459787"/>
            <a:ext cx="1235825" cy="365125"/>
          </a:xfrm>
          <a:prstGeom prst="rect">
            <a:avLst/>
          </a:prstGeom>
        </p:spPr>
        <p:txBody>
          <a:bodyPr vert="horz" lIns="91440" tIns="45720" rIns="91440" bIns="45720" rtlCol="0" anchor="ctr"/>
          <a:lstStyle>
            <a:lvl1pPr algn="r">
              <a:defRPr sz="1200">
                <a:solidFill>
                  <a:srgbClr val="FFFFFF"/>
                </a:solidFill>
                <a:latin typeface="Segoe UI Black" panose="020B0A02040204020203" pitchFamily="34" charset="0"/>
                <a:ea typeface="Segoe UI Black" panose="020B0A02040204020203" pitchFamily="34" charset="0"/>
                <a:cs typeface="Segoe UI Black" panose="020B0A02040204020203" pitchFamily="34" charset="0"/>
              </a:defRPr>
            </a:lvl1pPr>
          </a:lstStyle>
          <a:p>
            <a:fld id="{B4E14D13-709A-402D-B669-74D511747A6C}" type="slidenum">
              <a:rPr lang="en-US" smtClean="0"/>
              <a:pPr/>
              <a:t>‹#›</a:t>
            </a:fld>
            <a:endParaRPr lang="en-US"/>
          </a:p>
        </p:txBody>
      </p:sp>
    </p:spTree>
    <p:extLst>
      <p:ext uri="{BB962C8B-B14F-4D97-AF65-F5344CB8AC3E}">
        <p14:creationId xmlns:p14="http://schemas.microsoft.com/office/powerpoint/2010/main" val="4132878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6400800"/>
            <a:ext cx="12192001" cy="4572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79830"/>
            <a:ext cx="10058400" cy="1418152"/>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3" name="Group 12">
            <a:extLst>
              <a:ext uri="{FF2B5EF4-FFF2-40B4-BE49-F238E27FC236}">
                <a16:creationId xmlns:a16="http://schemas.microsoft.com/office/drawing/2014/main" id="{3C784579-D862-49B4-9459-6A357662C1D5}"/>
              </a:ext>
            </a:extLst>
          </p:cNvPr>
          <p:cNvGrpSpPr/>
          <p:nvPr userDrawn="1"/>
        </p:nvGrpSpPr>
        <p:grpSpPr>
          <a:xfrm>
            <a:off x="-14910" y="6409357"/>
            <a:ext cx="3581400" cy="516312"/>
            <a:chOff x="76200" y="6421594"/>
            <a:chExt cx="3581400" cy="507825"/>
          </a:xfrm>
        </p:grpSpPr>
        <p:pic>
          <p:nvPicPr>
            <p:cNvPr id="11" name="Picture 10" descr="A close up of a logo&#10;&#10;Description generated with high confidence">
              <a:extLst>
                <a:ext uri="{FF2B5EF4-FFF2-40B4-BE49-F238E27FC236}">
                  <a16:creationId xmlns:a16="http://schemas.microsoft.com/office/drawing/2014/main" id="{FFDB7FE9-BCCC-4823-96A5-10952BB3E3B9}"/>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67058" y="6421594"/>
              <a:ext cx="358700" cy="449688"/>
            </a:xfrm>
            <a:prstGeom prst="rect">
              <a:avLst/>
            </a:prstGeom>
          </p:spPr>
        </p:pic>
        <p:sp>
          <p:nvSpPr>
            <p:cNvPr id="12" name="TextBox 11">
              <a:extLst>
                <a:ext uri="{FF2B5EF4-FFF2-40B4-BE49-F238E27FC236}">
                  <a16:creationId xmlns:a16="http://schemas.microsoft.com/office/drawing/2014/main" id="{38FF7146-EE46-4C15-AC0A-6B96C35DB2B2}"/>
                </a:ext>
              </a:extLst>
            </p:cNvPr>
            <p:cNvSpPr txBox="1"/>
            <p:nvPr userDrawn="1"/>
          </p:nvSpPr>
          <p:spPr>
            <a:xfrm>
              <a:off x="76200" y="6475341"/>
              <a:ext cx="3581400" cy="454078"/>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grpSp>
    </p:spTree>
    <p:extLst>
      <p:ext uri="{BB962C8B-B14F-4D97-AF65-F5344CB8AC3E}">
        <p14:creationId xmlns:p14="http://schemas.microsoft.com/office/powerpoint/2010/main" val="20277798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80" r:id="rId6"/>
    <p:sldLayoutId id="2147483681" r:id="rId7"/>
    <p:sldLayoutId id="2147483679" r:id="rId8"/>
    <p:sldLayoutId id="2147483682" r:id="rId9"/>
    <p:sldLayoutId id="2147483683" r:id="rId10"/>
  </p:sldLayoutIdLst>
  <p:hf hdr="0" ftr="0" dt="0"/>
  <p:txStyles>
    <p:title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p:titleStyle>
    <p:bodyStyle>
      <a:lvl1pPr marL="457200" indent="-457200" algn="l" defTabSz="914400" rtl="0" eaLnBrk="1" latinLnBrk="0" hangingPunct="1">
        <a:lnSpc>
          <a:spcPct val="90000"/>
        </a:lnSpc>
        <a:spcBef>
          <a:spcPts val="1200"/>
        </a:spcBef>
        <a:spcAft>
          <a:spcPts val="200"/>
        </a:spcAft>
        <a:buClr>
          <a:srgbClr val="710505"/>
        </a:buClr>
        <a:buSzPct val="100000"/>
        <a:buFont typeface="Wingdings" panose="05000000000000000000" pitchFamily="2" charset="2"/>
        <a:buChar char="Ø"/>
        <a:defRPr sz="3200" b="0"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90000"/>
        </a:lnSpc>
        <a:spcBef>
          <a:spcPts val="200"/>
        </a:spcBef>
        <a:spcAft>
          <a:spcPts val="400"/>
        </a:spcAft>
        <a:buClr>
          <a:srgbClr val="710505"/>
        </a:buClr>
        <a:buFont typeface="Wingdings" panose="05000000000000000000" pitchFamily="2" charset="2"/>
        <a:buChar char="v"/>
        <a:defRPr sz="2800" kern="1200">
          <a:solidFill>
            <a:schemeClr val="tx1"/>
          </a:solidFill>
          <a:latin typeface="Segoe UI" panose="020B0502040204020203" pitchFamily="34" charset="0"/>
          <a:ea typeface="+mn-ea"/>
          <a:cs typeface="Segoe UI" panose="020B0502040204020203" pitchFamily="34" charset="0"/>
        </a:defRPr>
      </a:lvl2pPr>
      <a:lvl3pPr marL="1371600" indent="-457200" algn="l" defTabSz="914400" rtl="0" eaLnBrk="1" latinLnBrk="0" hangingPunct="1">
        <a:lnSpc>
          <a:spcPct val="90000"/>
        </a:lnSpc>
        <a:spcBef>
          <a:spcPts val="200"/>
        </a:spcBef>
        <a:spcAft>
          <a:spcPts val="400"/>
        </a:spcAft>
        <a:buClr>
          <a:srgbClr val="71050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3pPr>
      <a:lvl4pPr marL="1828800" indent="-465138" algn="l" defTabSz="914400" rtl="0" eaLnBrk="1" latinLnBrk="0" hangingPunct="1">
        <a:lnSpc>
          <a:spcPct val="90000"/>
        </a:lnSpc>
        <a:spcBef>
          <a:spcPts val="200"/>
        </a:spcBef>
        <a:spcAft>
          <a:spcPts val="400"/>
        </a:spcAft>
        <a:buClr>
          <a:srgbClr val="710505"/>
        </a:buClr>
        <a:buFont typeface="Wingdings" panose="05000000000000000000" pitchFamily="2" charset="2"/>
        <a:buChar char="§"/>
        <a:defRPr sz="2000" kern="1200">
          <a:solidFill>
            <a:schemeClr val="tx1"/>
          </a:solidFill>
          <a:latin typeface="Segoe UI" panose="020B0502040204020203" pitchFamily="34" charset="0"/>
          <a:ea typeface="+mn-ea"/>
          <a:cs typeface="Segoe UI" panose="020B0502040204020203" pitchFamily="34" charset="0"/>
        </a:defRPr>
      </a:lvl4pPr>
      <a:lvl5pPr marL="2286000" indent="-457200" algn="l" defTabSz="914400" rtl="0" eaLnBrk="1" latinLnBrk="0" hangingPunct="1">
        <a:lnSpc>
          <a:spcPct val="90000"/>
        </a:lnSpc>
        <a:spcBef>
          <a:spcPts val="200"/>
        </a:spcBef>
        <a:spcAft>
          <a:spcPts val="400"/>
        </a:spcAft>
        <a:buClr>
          <a:srgbClr val="710505"/>
        </a:buClr>
        <a:buFont typeface="Calibri" pitchFamily="34" charset="0"/>
        <a:buChar char="◦"/>
        <a:defRPr sz="2000" kern="1200">
          <a:solidFill>
            <a:schemeClr val="tx1"/>
          </a:solidFill>
          <a:latin typeface="Segoe UI" panose="020B0502040204020203" pitchFamily="34" charset="0"/>
          <a:ea typeface="+mn-ea"/>
          <a:cs typeface="Segoe UI" panose="020B0502040204020203"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6400800"/>
            <a:ext cx="12192001" cy="457200"/>
          </a:xfrm>
          <a:prstGeom prst="rect">
            <a:avLst/>
          </a:prstGeom>
          <a:solidFill>
            <a:srgbClr val="710505"/>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79830"/>
            <a:ext cx="10058400" cy="1418152"/>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79" y="1845734"/>
            <a:ext cx="100584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3" name="Group 12">
            <a:extLst>
              <a:ext uri="{FF2B5EF4-FFF2-40B4-BE49-F238E27FC236}">
                <a16:creationId xmlns:a16="http://schemas.microsoft.com/office/drawing/2014/main" id="{3C784579-D862-49B4-9459-6A357662C1D5}"/>
              </a:ext>
            </a:extLst>
          </p:cNvPr>
          <p:cNvGrpSpPr/>
          <p:nvPr userDrawn="1"/>
        </p:nvGrpSpPr>
        <p:grpSpPr>
          <a:xfrm>
            <a:off x="-14910" y="6409357"/>
            <a:ext cx="3581400" cy="516312"/>
            <a:chOff x="76200" y="6421594"/>
            <a:chExt cx="3581400" cy="507825"/>
          </a:xfrm>
        </p:grpSpPr>
        <p:pic>
          <p:nvPicPr>
            <p:cNvPr id="11" name="Picture 10" descr="A close up of a logo&#10;&#10;Description generated with high confidence">
              <a:extLst>
                <a:ext uri="{FF2B5EF4-FFF2-40B4-BE49-F238E27FC236}">
                  <a16:creationId xmlns:a16="http://schemas.microsoft.com/office/drawing/2014/main" id="{FFDB7FE9-BCCC-4823-96A5-10952BB3E3B9}"/>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567058" y="6421594"/>
              <a:ext cx="358700" cy="449688"/>
            </a:xfrm>
            <a:prstGeom prst="rect">
              <a:avLst/>
            </a:prstGeom>
          </p:spPr>
        </p:pic>
        <p:sp>
          <p:nvSpPr>
            <p:cNvPr id="12" name="TextBox 11">
              <a:extLst>
                <a:ext uri="{FF2B5EF4-FFF2-40B4-BE49-F238E27FC236}">
                  <a16:creationId xmlns:a16="http://schemas.microsoft.com/office/drawing/2014/main" id="{38FF7146-EE46-4C15-AC0A-6B96C35DB2B2}"/>
                </a:ext>
              </a:extLst>
            </p:cNvPr>
            <p:cNvSpPr txBox="1"/>
            <p:nvPr userDrawn="1"/>
          </p:nvSpPr>
          <p:spPr>
            <a:xfrm>
              <a:off x="76200" y="6475341"/>
              <a:ext cx="3581400" cy="454078"/>
            </a:xfrm>
            <a:prstGeom prst="rect">
              <a:avLst/>
            </a:prstGeom>
            <a:noFill/>
          </p:spPr>
          <p:txBody>
            <a:bodyPr wrap="square" rtlCol="0">
              <a:spAutoFit/>
            </a:bodyPr>
            <a:lstStyle/>
            <a:p>
              <a:r>
                <a:rPr lang="en-US" sz="1600" b="1">
                  <a:solidFill>
                    <a:schemeClr val="bg1"/>
                  </a:solidFill>
                  <a:latin typeface="Papyrus" panose="03070502060502030205" pitchFamily="66" charset="0"/>
                </a:rPr>
                <a:t>Doub</a:t>
              </a:r>
              <a:r>
                <a:rPr lang="en-US" sz="2400" b="1">
                  <a:solidFill>
                    <a:schemeClr val="bg1"/>
                  </a:solidFill>
                  <a:latin typeface="Papyrus" panose="03070502060502030205" pitchFamily="66" charset="0"/>
                </a:rPr>
                <a:t> </a:t>
              </a:r>
              <a:r>
                <a:rPr lang="en-US" sz="1600" b="1">
                  <a:solidFill>
                    <a:schemeClr val="bg1"/>
                  </a:solidFill>
                  <a:latin typeface="Papyrus" panose="03070502060502030205" pitchFamily="66" charset="0"/>
                </a:rPr>
                <a:t>less Living!</a:t>
              </a:r>
            </a:p>
          </p:txBody>
        </p:sp>
      </p:grpSp>
    </p:spTree>
    <p:extLst>
      <p:ext uri="{BB962C8B-B14F-4D97-AF65-F5344CB8AC3E}">
        <p14:creationId xmlns:p14="http://schemas.microsoft.com/office/powerpoint/2010/main" val="33117537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Lst>
  <p:hf hdr="0" ftr="0" dt="0"/>
  <p:txStyles>
    <p:title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p:titleStyle>
    <p:bodyStyle>
      <a:lvl1pPr marL="457200" indent="-457200" algn="l" defTabSz="914400" rtl="0" eaLnBrk="1" latinLnBrk="0" hangingPunct="1">
        <a:lnSpc>
          <a:spcPct val="90000"/>
        </a:lnSpc>
        <a:spcBef>
          <a:spcPts val="1200"/>
        </a:spcBef>
        <a:spcAft>
          <a:spcPts val="200"/>
        </a:spcAft>
        <a:buClr>
          <a:srgbClr val="710505"/>
        </a:buClr>
        <a:buSzPct val="100000"/>
        <a:buFont typeface="Wingdings" panose="05000000000000000000" pitchFamily="2" charset="2"/>
        <a:buChar char="Ø"/>
        <a:defRPr sz="3200" b="0"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90000"/>
        </a:lnSpc>
        <a:spcBef>
          <a:spcPts val="200"/>
        </a:spcBef>
        <a:spcAft>
          <a:spcPts val="400"/>
        </a:spcAft>
        <a:buClr>
          <a:srgbClr val="710505"/>
        </a:buClr>
        <a:buFont typeface="Wingdings" panose="05000000000000000000" pitchFamily="2" charset="2"/>
        <a:buChar char="v"/>
        <a:defRPr sz="2800" kern="1200">
          <a:solidFill>
            <a:schemeClr val="tx1"/>
          </a:solidFill>
          <a:latin typeface="Segoe UI" panose="020B0502040204020203" pitchFamily="34" charset="0"/>
          <a:ea typeface="+mn-ea"/>
          <a:cs typeface="Segoe UI" panose="020B0502040204020203" pitchFamily="34" charset="0"/>
        </a:defRPr>
      </a:lvl2pPr>
      <a:lvl3pPr marL="1371600" indent="-457200" algn="l" defTabSz="914400" rtl="0" eaLnBrk="1" latinLnBrk="0" hangingPunct="1">
        <a:lnSpc>
          <a:spcPct val="90000"/>
        </a:lnSpc>
        <a:spcBef>
          <a:spcPts val="200"/>
        </a:spcBef>
        <a:spcAft>
          <a:spcPts val="400"/>
        </a:spcAft>
        <a:buClr>
          <a:srgbClr val="71050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3pPr>
      <a:lvl4pPr marL="1828800" indent="-465138" algn="l" defTabSz="914400" rtl="0" eaLnBrk="1" latinLnBrk="0" hangingPunct="1">
        <a:lnSpc>
          <a:spcPct val="90000"/>
        </a:lnSpc>
        <a:spcBef>
          <a:spcPts val="200"/>
        </a:spcBef>
        <a:spcAft>
          <a:spcPts val="400"/>
        </a:spcAft>
        <a:buClr>
          <a:srgbClr val="710505"/>
        </a:buClr>
        <a:buFont typeface="Wingdings" panose="05000000000000000000" pitchFamily="2" charset="2"/>
        <a:buChar char="§"/>
        <a:defRPr sz="2000" kern="1200">
          <a:solidFill>
            <a:schemeClr val="tx1"/>
          </a:solidFill>
          <a:latin typeface="Segoe UI" panose="020B0502040204020203" pitchFamily="34" charset="0"/>
          <a:ea typeface="+mn-ea"/>
          <a:cs typeface="Segoe UI" panose="020B0502040204020203" pitchFamily="34" charset="0"/>
        </a:defRPr>
      </a:lvl4pPr>
      <a:lvl5pPr marL="2286000" indent="-457200" algn="l" defTabSz="914400" rtl="0" eaLnBrk="1" latinLnBrk="0" hangingPunct="1">
        <a:lnSpc>
          <a:spcPct val="90000"/>
        </a:lnSpc>
        <a:spcBef>
          <a:spcPts val="200"/>
        </a:spcBef>
        <a:spcAft>
          <a:spcPts val="400"/>
        </a:spcAft>
        <a:buClr>
          <a:srgbClr val="710505"/>
        </a:buClr>
        <a:buFont typeface="Calibri" pitchFamily="34" charset="0"/>
        <a:buChar char="◦"/>
        <a:defRPr sz="2000" kern="1200">
          <a:solidFill>
            <a:schemeClr val="tx1"/>
          </a:solidFill>
          <a:latin typeface="Segoe UI" panose="020B0502040204020203" pitchFamily="34" charset="0"/>
          <a:ea typeface="+mn-ea"/>
          <a:cs typeface="Segoe UI" panose="020B0502040204020203"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descr="A crane in the background&#10;&#10;Description generated with high confidence">
            <a:extLst>
              <a:ext uri="{FF2B5EF4-FFF2-40B4-BE49-F238E27FC236}">
                <a16:creationId xmlns:a16="http://schemas.microsoft.com/office/drawing/2014/main" id="{C66F0BD0-B5B7-48D4-BF17-E974BE714D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3575" y="114300"/>
            <a:ext cx="2333625" cy="2476500"/>
          </a:xfrm>
          <a:prstGeom prst="rect">
            <a:avLst/>
          </a:prstGeom>
        </p:spPr>
      </p:pic>
      <p:sp>
        <p:nvSpPr>
          <p:cNvPr id="4" name="Rectangle 1">
            <a:extLst>
              <a:ext uri="{FF2B5EF4-FFF2-40B4-BE49-F238E27FC236}">
                <a16:creationId xmlns:a16="http://schemas.microsoft.com/office/drawing/2014/main" id="{D1853DB8-4EAE-43F0-A74D-F71BBEFF9976}"/>
              </a:ext>
            </a:extLst>
          </p:cNvPr>
          <p:cNvSpPr txBox="1">
            <a:spLocks noChangeArrowheads="1"/>
          </p:cNvSpPr>
          <p:nvPr/>
        </p:nvSpPr>
        <p:spPr>
          <a:xfrm>
            <a:off x="685800" y="803516"/>
            <a:ext cx="7239000" cy="1549218"/>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6000" b="1" spc="375">
                <a:effectLst>
                  <a:outerShdw blurRad="38100" dist="38100" dir="2700000" algn="tl">
                    <a:srgbClr val="000000">
                      <a:alpha val="43137"/>
                    </a:srgbClr>
                  </a:outerShdw>
                </a:effectLst>
                <a:latin typeface="Papyrus" panose="03070502060502030205" pitchFamily="66" charset="0"/>
                <a:ea typeface="Papyrus" panose="03070502060502030205" pitchFamily="66" charset="0"/>
                <a:cs typeface="Papyrus" panose="03070502060502030205" pitchFamily="66" charset="0"/>
                <a:sym typeface="Papyrus" panose="03070502060502030205" pitchFamily="66" charset="0"/>
              </a:rPr>
              <a:t>Doub less Living!</a:t>
            </a:r>
            <a:endParaRPr lang="en-US" altLang="en-US" sz="6000" b="1" spc="375">
              <a:effectLst>
                <a:outerShdw blurRad="38100" dist="38100" dir="2700000" algn="tl">
                  <a:srgbClr val="000000">
                    <a:alpha val="43137"/>
                  </a:srgbClr>
                </a:outerShdw>
              </a:effectLst>
              <a:latin typeface="Papyrus" panose="03070502060502030205" pitchFamily="66" charset="0"/>
            </a:endParaRPr>
          </a:p>
        </p:txBody>
      </p:sp>
      <p:grpSp>
        <p:nvGrpSpPr>
          <p:cNvPr id="7" name="Group 6">
            <a:extLst>
              <a:ext uri="{FF2B5EF4-FFF2-40B4-BE49-F238E27FC236}">
                <a16:creationId xmlns:a16="http://schemas.microsoft.com/office/drawing/2014/main" id="{C3AA1DF6-9D73-4BB3-9564-BE0091BB04ED}"/>
              </a:ext>
            </a:extLst>
          </p:cNvPr>
          <p:cNvGrpSpPr/>
          <p:nvPr/>
        </p:nvGrpSpPr>
        <p:grpSpPr>
          <a:xfrm>
            <a:off x="7162800" y="3200400"/>
            <a:ext cx="4297679" cy="2553135"/>
            <a:chOff x="801182" y="3003278"/>
            <a:chExt cx="4297679" cy="2553135"/>
          </a:xfrm>
        </p:grpSpPr>
        <p:sp>
          <p:nvSpPr>
            <p:cNvPr id="8" name="TextBox 7">
              <a:extLst>
                <a:ext uri="{FF2B5EF4-FFF2-40B4-BE49-F238E27FC236}">
                  <a16:creationId xmlns:a16="http://schemas.microsoft.com/office/drawing/2014/main" id="{570DD753-A57D-4F0E-B4A1-6863B217587A}"/>
                </a:ext>
              </a:extLst>
            </p:cNvPr>
            <p:cNvSpPr txBox="1"/>
            <p:nvPr/>
          </p:nvSpPr>
          <p:spPr>
            <a:xfrm>
              <a:off x="801182" y="3003278"/>
              <a:ext cx="4297679" cy="2553135"/>
            </a:xfrm>
            <a:prstGeom prst="rect">
              <a:avLst/>
            </a:prstGeom>
            <a:noFill/>
          </p:spPr>
          <p:txBody>
            <a:bodyPr wrap="square" rtlCol="0">
              <a:spAutoFit/>
            </a:bodyPr>
            <a:lstStyle/>
            <a:p>
              <a:pPr algn="ctr">
                <a:lnSpc>
                  <a:spcPct val="90000"/>
                </a:lnSpc>
              </a:pPr>
              <a:r>
                <a:rPr lang="en-US" sz="3600" cap="all">
                  <a:latin typeface="Verdana" panose="020B0604030504040204" pitchFamily="34" charset="0"/>
                  <a:ea typeface="Verdana" panose="020B0604030504040204" pitchFamily="34" charset="0"/>
                  <a:cs typeface="Verdana" panose="020B0604030504040204" pitchFamily="34" charset="0"/>
                </a:rPr>
                <a:t>The Gospel of</a:t>
              </a:r>
            </a:p>
            <a:p>
              <a:pPr algn="ctr"/>
              <a:r>
                <a:rPr lang="en-US" sz="10351">
                  <a:ln w="0"/>
                  <a:latin typeface="Futura-Bold" pitchFamily="2" charset="0"/>
                </a:rPr>
                <a:t>LUKE	</a:t>
              </a:r>
            </a:p>
            <a:p>
              <a:pPr algn="ctr"/>
              <a:r>
                <a:rPr lang="en-US" sz="2400" b="1">
                  <a:effectLst>
                    <a:outerShdw blurRad="38100" dist="38100" dir="2700000" algn="tl">
                      <a:srgbClr val="000000">
                        <a:alpha val="43137"/>
                      </a:srgbClr>
                    </a:outerShdw>
                  </a:effectLst>
                  <a:latin typeface="Papyrus" panose="03070502060502030205" pitchFamily="66" charset="0"/>
                </a:rPr>
                <a:t>That you may have certainty!</a:t>
              </a:r>
            </a:p>
          </p:txBody>
        </p:sp>
        <p:cxnSp>
          <p:nvCxnSpPr>
            <p:cNvPr id="9" name="Straight Arrow Connector 8">
              <a:extLst>
                <a:ext uri="{FF2B5EF4-FFF2-40B4-BE49-F238E27FC236}">
                  <a16:creationId xmlns:a16="http://schemas.microsoft.com/office/drawing/2014/main" id="{FE3F3E8F-4276-4C47-A6C7-34E65927DEDF}"/>
                </a:ext>
              </a:extLst>
            </p:cNvPr>
            <p:cNvCxnSpPr>
              <a:cxnSpLocks/>
            </p:cNvCxnSpPr>
            <p:nvPr/>
          </p:nvCxnSpPr>
          <p:spPr bwMode="auto">
            <a:xfrm>
              <a:off x="942574" y="4957454"/>
              <a:ext cx="4023360" cy="0"/>
            </a:xfrm>
            <a:prstGeom prst="straightConnector1">
              <a:avLst/>
            </a:prstGeom>
            <a:solidFill>
              <a:srgbClr val="095CC4"/>
            </a:solidFill>
            <a:ln w="28575" cap="flat" cmpd="sng" algn="ctr">
              <a:solidFill>
                <a:srgbClr val="710505">
                  <a:alpha val="73000"/>
                </a:srgbClr>
              </a:solidFill>
              <a:prstDash val="solid"/>
              <a:miter lim="0"/>
              <a:headEnd type="none" w="med" len="med"/>
              <a:tailEnd type="none"/>
            </a:ln>
            <a:effectLst/>
          </p:spPr>
        </p:cxnSp>
        <p:sp>
          <p:nvSpPr>
            <p:cNvPr id="10" name="Rectangle: Rounded Corners 9">
              <a:extLst>
                <a:ext uri="{FF2B5EF4-FFF2-40B4-BE49-F238E27FC236}">
                  <a16:creationId xmlns:a16="http://schemas.microsoft.com/office/drawing/2014/main" id="{97AF0231-620D-49D5-9A30-2EB8A716ABB1}"/>
                </a:ext>
              </a:extLst>
            </p:cNvPr>
            <p:cNvSpPr/>
            <p:nvPr/>
          </p:nvSpPr>
          <p:spPr bwMode="auto">
            <a:xfrm>
              <a:off x="942574" y="3642954"/>
              <a:ext cx="4023360" cy="67943"/>
            </a:xfrm>
            <a:prstGeom prst="roundRect">
              <a:avLst/>
            </a:prstGeom>
            <a:gradFill flip="none" rotWithShape="1">
              <a:gsLst>
                <a:gs pos="0">
                  <a:srgbClr val="710505"/>
                </a:gs>
                <a:gs pos="50000">
                  <a:srgbClr val="710505">
                    <a:lumMod val="90000"/>
                    <a:lumOff val="10000"/>
                  </a:srgbClr>
                </a:gs>
                <a:gs pos="100000">
                  <a:srgbClr val="710505">
                    <a:lumMod val="80000"/>
                    <a:lumOff val="20000"/>
                  </a:srgbClr>
                </a:gs>
              </a:gsLst>
              <a:lin ang="5400000" scaled="1"/>
              <a:tileRect/>
            </a:gradFill>
            <a:ln w="12700" cap="flat" cmpd="sng" algn="ctr">
              <a:noFill/>
              <a:prstDash val="solid"/>
              <a:miter lim="0"/>
              <a:headEnd type="none" w="med" len="med"/>
              <a:tailEnd type="none" w="med" len="med"/>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pPr defTabSz="438172"/>
              <a:endParaRPr lang="en-US" sz="1350"/>
            </a:p>
          </p:txBody>
        </p:sp>
        <p:cxnSp>
          <p:nvCxnSpPr>
            <p:cNvPr id="11" name="Straight Arrow Connector 10">
              <a:extLst>
                <a:ext uri="{FF2B5EF4-FFF2-40B4-BE49-F238E27FC236}">
                  <a16:creationId xmlns:a16="http://schemas.microsoft.com/office/drawing/2014/main" id="{6D4045BF-7864-4A93-B787-E28241012206}"/>
                </a:ext>
              </a:extLst>
            </p:cNvPr>
            <p:cNvCxnSpPr>
              <a:cxnSpLocks/>
            </p:cNvCxnSpPr>
            <p:nvPr/>
          </p:nvCxnSpPr>
          <p:spPr bwMode="auto">
            <a:xfrm>
              <a:off x="942574" y="3734394"/>
              <a:ext cx="4023360" cy="0"/>
            </a:xfrm>
            <a:prstGeom prst="straightConnector1">
              <a:avLst/>
            </a:prstGeom>
            <a:solidFill>
              <a:srgbClr val="095CC4"/>
            </a:solidFill>
            <a:ln w="31750" cap="flat" cmpd="sng" algn="ctr">
              <a:solidFill>
                <a:srgbClr val="710505">
                  <a:alpha val="73000"/>
                </a:srgbClr>
              </a:solidFill>
              <a:prstDash val="solid"/>
              <a:miter lim="0"/>
              <a:headEnd type="none" w="med" len="med"/>
              <a:tailEnd type="none"/>
            </a:ln>
            <a:effectLst/>
          </p:spPr>
        </p:cxnSp>
      </p:grpSp>
    </p:spTree>
    <p:extLst>
      <p:ext uri="{BB962C8B-B14F-4D97-AF65-F5344CB8AC3E}">
        <p14:creationId xmlns:p14="http://schemas.microsoft.com/office/powerpoint/2010/main" val="4125852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16">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55" name="Rectangle 18">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 name="Rectangle 20">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3">
            <a:extLst>
              <a:ext uri="{FF2B5EF4-FFF2-40B4-BE49-F238E27FC236}">
                <a16:creationId xmlns:a16="http://schemas.microsoft.com/office/drawing/2014/main" id="{8713C10A-CB38-43AF-A09E-BDD4C50CCD53}"/>
              </a:ext>
            </a:extLst>
          </p:cNvPr>
          <p:cNvSpPr>
            <a:spLocks noGrp="1"/>
          </p:cNvSpPr>
          <p:nvPr>
            <p:ph type="sldNum" sz="quarter" idx="4"/>
          </p:nvPr>
        </p:nvSpPr>
        <p:spPr>
          <a:xfrm>
            <a:off x="10990325" y="6459785"/>
            <a:ext cx="1089428" cy="365125"/>
          </a:xfrm>
        </p:spPr>
        <p:txBody>
          <a:bodyPr vert="horz" lIns="91440" tIns="45720" rIns="91440" bIns="45720" rtlCol="0" anchor="ctr">
            <a:normAutofit/>
          </a:bodyPr>
          <a:lstStyle/>
          <a:p>
            <a:pPr>
              <a:spcAft>
                <a:spcPts val="600"/>
              </a:spcAft>
            </a:pPr>
            <a:fld id="{B4E14D13-709A-402D-B669-74D511747A6C}" type="slidenum">
              <a:rPr lang="en-US" b="1">
                <a:solidFill>
                  <a:schemeClr val="tx2"/>
                </a:solidFill>
                <a:latin typeface="Segoe UI Semibold" panose="020B0702040204020203" pitchFamily="34" charset="0"/>
                <a:ea typeface="+mn-ea"/>
                <a:cs typeface="Segoe UI Semibold" panose="020B0702040204020203" pitchFamily="34" charset="0"/>
              </a:rPr>
              <a:pPr>
                <a:spcAft>
                  <a:spcPts val="600"/>
                </a:spcAft>
              </a:pPr>
              <a:t>10</a:t>
            </a:fld>
            <a:endParaRPr lang="en-US" b="1">
              <a:solidFill>
                <a:schemeClr val="tx2"/>
              </a:solidFill>
              <a:latin typeface="Segoe UI Semibold" panose="020B0702040204020203" pitchFamily="34" charset="0"/>
              <a:ea typeface="+mn-ea"/>
              <a:cs typeface="Segoe UI Semibold" panose="020B0702040204020203" pitchFamily="34" charset="0"/>
            </a:endParaRPr>
          </a:p>
        </p:txBody>
      </p:sp>
      <p:sp>
        <p:nvSpPr>
          <p:cNvPr id="7" name="Block Arc 6">
            <a:extLst>
              <a:ext uri="{FF2B5EF4-FFF2-40B4-BE49-F238E27FC236}">
                <a16:creationId xmlns:a16="http://schemas.microsoft.com/office/drawing/2014/main" id="{2FDB3A8B-013A-4C27-94AB-2AEB9267B829}"/>
              </a:ext>
            </a:extLst>
          </p:cNvPr>
          <p:cNvSpPr/>
          <p:nvPr/>
        </p:nvSpPr>
        <p:spPr>
          <a:xfrm>
            <a:off x="-2323703" y="-729795"/>
            <a:ext cx="8249314" cy="8249314"/>
          </a:xfrm>
          <a:prstGeom prst="blockArc">
            <a:avLst>
              <a:gd name="adj1" fmla="val 18900000"/>
              <a:gd name="adj2" fmla="val 2700000"/>
              <a:gd name="adj3" fmla="val 262"/>
            </a:avLst>
          </a:prstGeom>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8" name="Freeform: Shape 7">
            <a:extLst>
              <a:ext uri="{FF2B5EF4-FFF2-40B4-BE49-F238E27FC236}">
                <a16:creationId xmlns:a16="http://schemas.microsoft.com/office/drawing/2014/main" id="{9724D075-704F-4EFE-86F4-6DFC6EFAF370}"/>
              </a:ext>
            </a:extLst>
          </p:cNvPr>
          <p:cNvSpPr/>
          <p:nvPr/>
        </p:nvSpPr>
        <p:spPr>
          <a:xfrm>
            <a:off x="5183329" y="712930"/>
            <a:ext cx="6297523" cy="766476"/>
          </a:xfrm>
          <a:custGeom>
            <a:avLst/>
            <a:gdLst>
              <a:gd name="connsiteX0" fmla="*/ 0 w 6297523"/>
              <a:gd name="connsiteY0" fmla="*/ 0 h 766476"/>
              <a:gd name="connsiteX1" fmla="*/ 6297523 w 6297523"/>
              <a:gd name="connsiteY1" fmla="*/ 0 h 766476"/>
              <a:gd name="connsiteX2" fmla="*/ 6297523 w 6297523"/>
              <a:gd name="connsiteY2" fmla="*/ 766476 h 766476"/>
              <a:gd name="connsiteX3" fmla="*/ 0 w 6297523"/>
              <a:gd name="connsiteY3" fmla="*/ 766476 h 766476"/>
              <a:gd name="connsiteX4" fmla="*/ 0 w 6297523"/>
              <a:gd name="connsiteY4" fmla="*/ 0 h 766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97523" h="766476">
                <a:moveTo>
                  <a:pt x="0" y="0"/>
                </a:moveTo>
                <a:lnTo>
                  <a:pt x="6297523" y="0"/>
                </a:lnTo>
                <a:lnTo>
                  <a:pt x="6297523" y="766476"/>
                </a:lnTo>
                <a:lnTo>
                  <a:pt x="0" y="76647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08390" tIns="40640" rIns="40640" bIns="40640" numCol="1" spcCol="1270" anchor="ctr" anchorCtr="0">
            <a:noAutofit/>
          </a:bodyPr>
          <a:lstStyle/>
          <a:p>
            <a:pPr marL="0" lvl="0" indent="0" algn="l" defTabSz="711200">
              <a:lnSpc>
                <a:spcPct val="90000"/>
              </a:lnSpc>
              <a:spcBef>
                <a:spcPct val="0"/>
              </a:spcBef>
              <a:spcAft>
                <a:spcPct val="35000"/>
              </a:spcAft>
              <a:buNone/>
            </a:pPr>
            <a:r>
              <a:rPr lang="en-US" sz="1600" kern="1200" dirty="0"/>
              <a:t>What “nets” do you need to leave behind today in following Christ?</a:t>
            </a:r>
          </a:p>
        </p:txBody>
      </p:sp>
      <p:sp>
        <p:nvSpPr>
          <p:cNvPr id="9" name="Oval 8">
            <a:extLst>
              <a:ext uri="{FF2B5EF4-FFF2-40B4-BE49-F238E27FC236}">
                <a16:creationId xmlns:a16="http://schemas.microsoft.com/office/drawing/2014/main" id="{559B9F09-51EB-434A-87B6-5874C624C4D6}"/>
              </a:ext>
            </a:extLst>
          </p:cNvPr>
          <p:cNvSpPr/>
          <p:nvPr/>
        </p:nvSpPr>
        <p:spPr>
          <a:xfrm>
            <a:off x="4704281" y="617121"/>
            <a:ext cx="958095" cy="958095"/>
          </a:xfrm>
          <a:prstGeom prst="ellipse">
            <a:avLst/>
          </a:prstGeom>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0" name="Freeform: Shape 9">
            <a:extLst>
              <a:ext uri="{FF2B5EF4-FFF2-40B4-BE49-F238E27FC236}">
                <a16:creationId xmlns:a16="http://schemas.microsoft.com/office/drawing/2014/main" id="{DCB94CAC-49D3-4B56-ACB7-F9123745420A}"/>
              </a:ext>
            </a:extLst>
          </p:cNvPr>
          <p:cNvSpPr/>
          <p:nvPr/>
        </p:nvSpPr>
        <p:spPr>
          <a:xfrm>
            <a:off x="5732563" y="1862277"/>
            <a:ext cx="5748289" cy="766476"/>
          </a:xfrm>
          <a:custGeom>
            <a:avLst/>
            <a:gdLst>
              <a:gd name="connsiteX0" fmla="*/ 0 w 5748289"/>
              <a:gd name="connsiteY0" fmla="*/ 0 h 766476"/>
              <a:gd name="connsiteX1" fmla="*/ 5748289 w 5748289"/>
              <a:gd name="connsiteY1" fmla="*/ 0 h 766476"/>
              <a:gd name="connsiteX2" fmla="*/ 5748289 w 5748289"/>
              <a:gd name="connsiteY2" fmla="*/ 766476 h 766476"/>
              <a:gd name="connsiteX3" fmla="*/ 0 w 5748289"/>
              <a:gd name="connsiteY3" fmla="*/ 766476 h 766476"/>
              <a:gd name="connsiteX4" fmla="*/ 0 w 5748289"/>
              <a:gd name="connsiteY4" fmla="*/ 0 h 766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48289" h="766476">
                <a:moveTo>
                  <a:pt x="0" y="0"/>
                </a:moveTo>
                <a:lnTo>
                  <a:pt x="5748289" y="0"/>
                </a:lnTo>
                <a:lnTo>
                  <a:pt x="5748289" y="766476"/>
                </a:lnTo>
                <a:lnTo>
                  <a:pt x="0" y="76647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08390" tIns="40640" rIns="40640" bIns="40640" numCol="1" spcCol="1270" anchor="ctr" anchorCtr="0">
            <a:noAutofit/>
          </a:bodyPr>
          <a:lstStyle/>
          <a:p>
            <a:pPr marL="0" lvl="0" indent="0" algn="l" defTabSz="711200">
              <a:lnSpc>
                <a:spcPct val="90000"/>
              </a:lnSpc>
              <a:spcBef>
                <a:spcPct val="0"/>
              </a:spcBef>
              <a:spcAft>
                <a:spcPct val="35000"/>
              </a:spcAft>
              <a:buNone/>
            </a:pPr>
            <a:r>
              <a:rPr lang="en-US" sz="1600" kern="1200" dirty="0"/>
              <a:t>What areas in your life can you identify where God is requiring obedience from you, despite your past failures?</a:t>
            </a:r>
          </a:p>
        </p:txBody>
      </p:sp>
      <p:sp>
        <p:nvSpPr>
          <p:cNvPr id="11" name="Oval 10">
            <a:extLst>
              <a:ext uri="{FF2B5EF4-FFF2-40B4-BE49-F238E27FC236}">
                <a16:creationId xmlns:a16="http://schemas.microsoft.com/office/drawing/2014/main" id="{2729CD77-1967-43C0-A029-EBFF30923569}"/>
              </a:ext>
            </a:extLst>
          </p:cNvPr>
          <p:cNvSpPr/>
          <p:nvPr/>
        </p:nvSpPr>
        <p:spPr>
          <a:xfrm>
            <a:off x="5253515" y="1766467"/>
            <a:ext cx="958095" cy="958095"/>
          </a:xfrm>
          <a:prstGeom prst="ellipse">
            <a:avLst/>
          </a:prstGeom>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4" name="Freeform: Shape 13">
            <a:extLst>
              <a:ext uri="{FF2B5EF4-FFF2-40B4-BE49-F238E27FC236}">
                <a16:creationId xmlns:a16="http://schemas.microsoft.com/office/drawing/2014/main" id="{5F1FBD0A-5DD3-43D1-8114-FC806D817AC4}"/>
              </a:ext>
            </a:extLst>
          </p:cNvPr>
          <p:cNvSpPr/>
          <p:nvPr/>
        </p:nvSpPr>
        <p:spPr>
          <a:xfrm>
            <a:off x="5901134" y="3011623"/>
            <a:ext cx="5579718" cy="766476"/>
          </a:xfrm>
          <a:custGeom>
            <a:avLst/>
            <a:gdLst>
              <a:gd name="connsiteX0" fmla="*/ 0 w 5579718"/>
              <a:gd name="connsiteY0" fmla="*/ 0 h 766476"/>
              <a:gd name="connsiteX1" fmla="*/ 5579718 w 5579718"/>
              <a:gd name="connsiteY1" fmla="*/ 0 h 766476"/>
              <a:gd name="connsiteX2" fmla="*/ 5579718 w 5579718"/>
              <a:gd name="connsiteY2" fmla="*/ 766476 h 766476"/>
              <a:gd name="connsiteX3" fmla="*/ 0 w 5579718"/>
              <a:gd name="connsiteY3" fmla="*/ 766476 h 766476"/>
              <a:gd name="connsiteX4" fmla="*/ 0 w 5579718"/>
              <a:gd name="connsiteY4" fmla="*/ 0 h 766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9718" h="766476">
                <a:moveTo>
                  <a:pt x="0" y="0"/>
                </a:moveTo>
                <a:lnTo>
                  <a:pt x="5579718" y="0"/>
                </a:lnTo>
                <a:lnTo>
                  <a:pt x="5579718" y="766476"/>
                </a:lnTo>
                <a:lnTo>
                  <a:pt x="0" y="76647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08390" tIns="40640" rIns="40640" bIns="40640" numCol="1" spcCol="1270" anchor="ctr" anchorCtr="0">
            <a:noAutofit/>
          </a:bodyPr>
          <a:lstStyle/>
          <a:p>
            <a:pPr marL="0" lvl="0" indent="0" algn="l" defTabSz="711200">
              <a:lnSpc>
                <a:spcPct val="90000"/>
              </a:lnSpc>
              <a:spcBef>
                <a:spcPct val="0"/>
              </a:spcBef>
              <a:spcAft>
                <a:spcPct val="35000"/>
              </a:spcAft>
              <a:buNone/>
            </a:pPr>
            <a:r>
              <a:rPr lang="en-US" sz="1600" kern="1200" dirty="0"/>
              <a:t>What person in your life could most benefit from a caring touch from you this week in Christ’s name?</a:t>
            </a:r>
          </a:p>
        </p:txBody>
      </p:sp>
      <p:sp>
        <p:nvSpPr>
          <p:cNvPr id="15" name="Oval 14">
            <a:extLst>
              <a:ext uri="{FF2B5EF4-FFF2-40B4-BE49-F238E27FC236}">
                <a16:creationId xmlns:a16="http://schemas.microsoft.com/office/drawing/2014/main" id="{F12558A3-28CA-40C9-9613-79261797DCD2}"/>
              </a:ext>
            </a:extLst>
          </p:cNvPr>
          <p:cNvSpPr/>
          <p:nvPr/>
        </p:nvSpPr>
        <p:spPr>
          <a:xfrm>
            <a:off x="5422086" y="2915813"/>
            <a:ext cx="958095" cy="958095"/>
          </a:xfrm>
          <a:prstGeom prst="ellipse">
            <a:avLst/>
          </a:prstGeom>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6" name="Freeform: Shape 15">
            <a:extLst>
              <a:ext uri="{FF2B5EF4-FFF2-40B4-BE49-F238E27FC236}">
                <a16:creationId xmlns:a16="http://schemas.microsoft.com/office/drawing/2014/main" id="{FEA04722-B5B6-44CC-B782-21402771440D}"/>
              </a:ext>
            </a:extLst>
          </p:cNvPr>
          <p:cNvSpPr/>
          <p:nvPr/>
        </p:nvSpPr>
        <p:spPr>
          <a:xfrm>
            <a:off x="5732563" y="4160969"/>
            <a:ext cx="5748289" cy="766476"/>
          </a:xfrm>
          <a:custGeom>
            <a:avLst/>
            <a:gdLst>
              <a:gd name="connsiteX0" fmla="*/ 0 w 5748289"/>
              <a:gd name="connsiteY0" fmla="*/ 0 h 766476"/>
              <a:gd name="connsiteX1" fmla="*/ 5748289 w 5748289"/>
              <a:gd name="connsiteY1" fmla="*/ 0 h 766476"/>
              <a:gd name="connsiteX2" fmla="*/ 5748289 w 5748289"/>
              <a:gd name="connsiteY2" fmla="*/ 766476 h 766476"/>
              <a:gd name="connsiteX3" fmla="*/ 0 w 5748289"/>
              <a:gd name="connsiteY3" fmla="*/ 766476 h 766476"/>
              <a:gd name="connsiteX4" fmla="*/ 0 w 5748289"/>
              <a:gd name="connsiteY4" fmla="*/ 0 h 766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48289" h="766476">
                <a:moveTo>
                  <a:pt x="0" y="0"/>
                </a:moveTo>
                <a:lnTo>
                  <a:pt x="5748289" y="0"/>
                </a:lnTo>
                <a:lnTo>
                  <a:pt x="5748289" y="766476"/>
                </a:lnTo>
                <a:lnTo>
                  <a:pt x="0" y="76647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08390" tIns="40640" rIns="40640" bIns="40640" numCol="1" spcCol="1270" anchor="ctr" anchorCtr="0">
            <a:noAutofit/>
          </a:bodyPr>
          <a:lstStyle/>
          <a:p>
            <a:pPr marL="0" lvl="0" indent="0" algn="l" defTabSz="711200">
              <a:lnSpc>
                <a:spcPct val="90000"/>
              </a:lnSpc>
              <a:spcBef>
                <a:spcPct val="0"/>
              </a:spcBef>
              <a:spcAft>
                <a:spcPct val="35000"/>
              </a:spcAft>
              <a:buNone/>
            </a:pPr>
            <a:r>
              <a:rPr lang="en-US" sz="1600" kern="1200" dirty="0"/>
              <a:t>What times can you set aside this week to humble yourself before God and tell Him your needs?</a:t>
            </a:r>
          </a:p>
        </p:txBody>
      </p:sp>
      <p:sp>
        <p:nvSpPr>
          <p:cNvPr id="17" name="Oval 16">
            <a:extLst>
              <a:ext uri="{FF2B5EF4-FFF2-40B4-BE49-F238E27FC236}">
                <a16:creationId xmlns:a16="http://schemas.microsoft.com/office/drawing/2014/main" id="{BB3F9CF9-A481-454D-B0A4-D81811239CB0}"/>
              </a:ext>
            </a:extLst>
          </p:cNvPr>
          <p:cNvSpPr/>
          <p:nvPr/>
        </p:nvSpPr>
        <p:spPr>
          <a:xfrm>
            <a:off x="5253515" y="4065160"/>
            <a:ext cx="958095" cy="958095"/>
          </a:xfrm>
          <a:prstGeom prst="ellipse">
            <a:avLst/>
          </a:prstGeom>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8" name="Freeform: Shape 17">
            <a:extLst>
              <a:ext uri="{FF2B5EF4-FFF2-40B4-BE49-F238E27FC236}">
                <a16:creationId xmlns:a16="http://schemas.microsoft.com/office/drawing/2014/main" id="{21B2D873-D007-4662-9C1F-8431FBCAE3B8}"/>
              </a:ext>
            </a:extLst>
          </p:cNvPr>
          <p:cNvSpPr/>
          <p:nvPr/>
        </p:nvSpPr>
        <p:spPr>
          <a:xfrm>
            <a:off x="5183329" y="5310316"/>
            <a:ext cx="6297523" cy="766476"/>
          </a:xfrm>
          <a:custGeom>
            <a:avLst/>
            <a:gdLst>
              <a:gd name="connsiteX0" fmla="*/ 0 w 6297523"/>
              <a:gd name="connsiteY0" fmla="*/ 0 h 766476"/>
              <a:gd name="connsiteX1" fmla="*/ 6297523 w 6297523"/>
              <a:gd name="connsiteY1" fmla="*/ 0 h 766476"/>
              <a:gd name="connsiteX2" fmla="*/ 6297523 w 6297523"/>
              <a:gd name="connsiteY2" fmla="*/ 766476 h 766476"/>
              <a:gd name="connsiteX3" fmla="*/ 0 w 6297523"/>
              <a:gd name="connsiteY3" fmla="*/ 766476 h 766476"/>
              <a:gd name="connsiteX4" fmla="*/ 0 w 6297523"/>
              <a:gd name="connsiteY4" fmla="*/ 0 h 766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97523" h="766476">
                <a:moveTo>
                  <a:pt x="0" y="0"/>
                </a:moveTo>
                <a:lnTo>
                  <a:pt x="6297523" y="0"/>
                </a:lnTo>
                <a:lnTo>
                  <a:pt x="6297523" y="766476"/>
                </a:lnTo>
                <a:lnTo>
                  <a:pt x="0" y="766476"/>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608390" tIns="40640" rIns="40640" bIns="40640" numCol="1" spcCol="1270" anchor="ctr" anchorCtr="0">
            <a:noAutofit/>
          </a:bodyPr>
          <a:lstStyle/>
          <a:p>
            <a:pPr marL="0" lvl="0" indent="0" algn="l" defTabSz="711200">
              <a:lnSpc>
                <a:spcPct val="90000"/>
              </a:lnSpc>
              <a:spcBef>
                <a:spcPct val="0"/>
              </a:spcBef>
              <a:spcAft>
                <a:spcPct val="35000"/>
              </a:spcAft>
              <a:buNone/>
            </a:pPr>
            <a:r>
              <a:rPr lang="en-US" sz="1600" kern="1200" dirty="0"/>
              <a:t>What friend needs you to carry them to Jesus right now in </a:t>
            </a:r>
            <a:r>
              <a:rPr lang="en-US" sz="1600" dirty="0"/>
              <a:t>bold </a:t>
            </a:r>
            <a:r>
              <a:rPr lang="en-US" sz="1600" kern="1200" dirty="0"/>
              <a:t>faith, placing their needs ahead of your own?</a:t>
            </a:r>
          </a:p>
        </p:txBody>
      </p:sp>
      <p:sp>
        <p:nvSpPr>
          <p:cNvPr id="19" name="Oval 18">
            <a:extLst>
              <a:ext uri="{FF2B5EF4-FFF2-40B4-BE49-F238E27FC236}">
                <a16:creationId xmlns:a16="http://schemas.microsoft.com/office/drawing/2014/main" id="{4293392F-963E-4EB8-9F12-F5E85E2E93F6}"/>
              </a:ext>
            </a:extLst>
          </p:cNvPr>
          <p:cNvSpPr/>
          <p:nvPr/>
        </p:nvSpPr>
        <p:spPr>
          <a:xfrm>
            <a:off x="4704281" y="5214506"/>
            <a:ext cx="958095" cy="958095"/>
          </a:xfrm>
          <a:prstGeom prst="ellipse">
            <a:avLst/>
          </a:prstGeom>
        </p:spPr>
        <p:style>
          <a:lnRef idx="2">
            <a:schemeClr val="accent1">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2" name="Title 1">
            <a:extLst>
              <a:ext uri="{FF2B5EF4-FFF2-40B4-BE49-F238E27FC236}">
                <a16:creationId xmlns:a16="http://schemas.microsoft.com/office/drawing/2014/main" id="{0445031F-3DFF-4948-874F-BAEA86DACF7D}"/>
              </a:ext>
            </a:extLst>
          </p:cNvPr>
          <p:cNvSpPr txBox="1">
            <a:spLocks/>
          </p:cNvSpPr>
          <p:nvPr/>
        </p:nvSpPr>
        <p:spPr>
          <a:xfrm>
            <a:off x="85626" y="515115"/>
            <a:ext cx="4326118" cy="3114204"/>
          </a:xfrm>
          <a:prstGeom prst="rect">
            <a:avLst/>
          </a:prstGeom>
        </p:spPr>
        <p:txBody>
          <a:bodyPr vert="horz" lIns="91440" tIns="45720" rIns="91440" bIns="45720" rtlCol="0" anchor="t">
            <a:normAutofit fontScale="97500"/>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tabLst>
                <a:tab pos="10744200" algn="r"/>
              </a:tabLst>
            </a:pPr>
            <a:r>
              <a:rPr lang="en-US" sz="5400" cap="small" dirty="0">
                <a:solidFill>
                  <a:srgbClr val="FFFFFF"/>
                </a:solidFill>
                <a:effectLst>
                  <a:innerShdw blurRad="63500" dist="50800" dir="2700000">
                    <a:prstClr val="black">
                      <a:alpha val="50000"/>
                    </a:prstClr>
                  </a:innerShdw>
                </a:effectLst>
              </a:rPr>
              <a:t>Gathering Disciples</a:t>
            </a:r>
            <a:br>
              <a:rPr lang="en-US" sz="2800" cap="small" dirty="0">
                <a:solidFill>
                  <a:srgbClr val="FFFFFF"/>
                </a:solidFill>
                <a:effectLst>
                  <a:innerShdw blurRad="63500" dist="50800" dir="2700000">
                    <a:prstClr val="black">
                      <a:alpha val="50000"/>
                    </a:prstClr>
                  </a:innerShdw>
                </a:effectLst>
              </a:rPr>
            </a:br>
            <a:r>
              <a:rPr lang="en-US" sz="2800" dirty="0">
                <a:solidFill>
                  <a:srgbClr val="FFFFFF"/>
                </a:solidFill>
                <a:effectLst>
                  <a:innerShdw blurRad="63500" dist="50800" dir="2700000">
                    <a:prstClr val="black">
                      <a:alpha val="50000"/>
                    </a:prstClr>
                  </a:innerShdw>
                </a:effectLst>
                <a:latin typeface="Segoe UI" panose="020B0502040204020203" pitchFamily="34" charset="0"/>
                <a:cs typeface="Segoe UI" panose="020B0502040204020203" pitchFamily="34" charset="0"/>
              </a:rPr>
              <a:t>Jesus Demonstrates</a:t>
            </a:r>
            <a:br>
              <a:rPr lang="en-US" sz="2800" dirty="0">
                <a:solidFill>
                  <a:srgbClr val="FFFFFF"/>
                </a:solidFill>
                <a:effectLst>
                  <a:innerShdw blurRad="63500" dist="50800" dir="2700000">
                    <a:prstClr val="black">
                      <a:alpha val="50000"/>
                    </a:prstClr>
                  </a:innerShdw>
                </a:effectLst>
                <a:latin typeface="Segoe UI" panose="020B0502040204020203" pitchFamily="34" charset="0"/>
                <a:cs typeface="Segoe UI" panose="020B0502040204020203" pitchFamily="34" charset="0"/>
              </a:rPr>
            </a:br>
            <a:r>
              <a:rPr lang="en-US" sz="2800" dirty="0">
                <a:solidFill>
                  <a:srgbClr val="FFFFFF"/>
                </a:solidFill>
                <a:effectLst>
                  <a:innerShdw blurRad="63500" dist="50800" dir="2700000">
                    <a:prstClr val="black">
                      <a:alpha val="50000"/>
                    </a:prstClr>
                  </a:innerShdw>
                </a:effectLst>
                <a:latin typeface="Segoe UI" panose="020B0502040204020203" pitchFamily="34" charset="0"/>
                <a:cs typeface="Segoe UI" panose="020B0502040204020203" pitchFamily="34" charset="0"/>
              </a:rPr>
              <a:t>His Authority</a:t>
            </a:r>
            <a:endParaRPr lang="en-US" sz="2400" dirty="0">
              <a:solidFill>
                <a:srgbClr val="FFFFFF"/>
              </a:solidFill>
              <a:effectLst>
                <a:innerShdw blurRad="63500" dist="50800" dir="2700000">
                  <a:prstClr val="black">
                    <a:alpha val="50000"/>
                  </a:prstClr>
                </a:innerShdw>
              </a:effectLst>
              <a:latin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78C40BD7-9284-49E1-BC36-17E9D37E0E4B}"/>
              </a:ext>
            </a:extLst>
          </p:cNvPr>
          <p:cNvSpPr txBox="1">
            <a:spLocks/>
          </p:cNvSpPr>
          <p:nvPr/>
        </p:nvSpPr>
        <p:spPr>
          <a:xfrm>
            <a:off x="85624" y="5031648"/>
            <a:ext cx="3543085" cy="165561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lnSpc>
                <a:spcPct val="100000"/>
              </a:lnSpc>
              <a:tabLst>
                <a:tab pos="10744200" algn="r"/>
              </a:tabLst>
            </a:pPr>
            <a:r>
              <a:rPr lang="en-US" sz="2800" b="1" dirty="0">
                <a:solidFill>
                  <a:srgbClr val="FFFFFF"/>
                </a:solidFill>
                <a:latin typeface="Segoe UI" panose="020B0502040204020203" pitchFamily="34" charset="0"/>
                <a:ea typeface="+mj-ea"/>
                <a:cs typeface="Segoe UI" panose="020B0502040204020203" pitchFamily="34" charset="0"/>
              </a:rPr>
              <a:t>Luke 5:1-26</a:t>
            </a:r>
          </a:p>
        </p:txBody>
      </p:sp>
    </p:spTree>
    <p:extLst>
      <p:ext uri="{BB962C8B-B14F-4D97-AF65-F5344CB8AC3E}">
        <p14:creationId xmlns:p14="http://schemas.microsoft.com/office/powerpoint/2010/main" val="4098102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4" grpId="0" animBg="1"/>
      <p:bldP spid="16" grpId="0" animBg="1"/>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9CFA7D-C322-43A3-A075-7EC12BB4F071}"/>
              </a:ext>
            </a:extLst>
          </p:cNvPr>
          <p:cNvSpPr/>
          <p:nvPr/>
        </p:nvSpPr>
        <p:spPr>
          <a:xfrm>
            <a:off x="6172200" y="45420"/>
            <a:ext cx="6019800" cy="6324600"/>
          </a:xfrm>
          <a:prstGeom prst="rect">
            <a:avLst/>
          </a:prstGeom>
          <a:solidFill>
            <a:srgbClr val="710505"/>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34C5CA31-7BDF-496E-800E-4089943213D2}"/>
              </a:ext>
            </a:extLst>
          </p:cNvPr>
          <p:cNvSpPr>
            <a:spLocks noGrp="1"/>
          </p:cNvSpPr>
          <p:nvPr>
            <p:ph type="sldNum" sz="quarter" idx="4"/>
          </p:nvPr>
        </p:nvSpPr>
        <p:spPr>
          <a:xfrm>
            <a:off x="11335352" y="6447455"/>
            <a:ext cx="780448" cy="365125"/>
          </a:xfrm>
          <a:prstGeom prst="rect">
            <a:avLst/>
          </a:prstGeom>
        </p:spPr>
        <p:txBody>
          <a:bodyPr vert="horz" lIns="91440" tIns="45720" rIns="91440" bIns="45720" rtlCol="0" anchor="ctr">
            <a:normAutofit/>
          </a:bodyPr>
          <a:lstStyle/>
          <a:p>
            <a:pPr>
              <a:spcAft>
                <a:spcPts val="600"/>
              </a:spcAft>
            </a:pPr>
            <a:fld id="{B4E14D13-709A-402D-B669-74D511747A6C}" type="slidenum">
              <a:rPr lang="en-US" smtClean="0">
                <a:solidFill>
                  <a:srgbClr val="FFFFFF"/>
                </a:solidFill>
                <a:cs typeface="+mn-cs"/>
              </a:rPr>
              <a:pPr>
                <a:spcAft>
                  <a:spcPts val="600"/>
                </a:spcAft>
              </a:pPr>
              <a:t>11</a:t>
            </a:fld>
            <a:endParaRPr lang="en-US">
              <a:solidFill>
                <a:srgbClr val="FFFFFF"/>
              </a:solidFill>
              <a:cs typeface="+mn-cs"/>
            </a:endParaRPr>
          </a:p>
        </p:txBody>
      </p:sp>
      <p:sp>
        <p:nvSpPr>
          <p:cNvPr id="8" name="Rectangle 7">
            <a:extLst>
              <a:ext uri="{FF2B5EF4-FFF2-40B4-BE49-F238E27FC236}">
                <a16:creationId xmlns:a16="http://schemas.microsoft.com/office/drawing/2014/main" id="{40E2678D-8D85-448B-A2AA-45888011DF51}"/>
              </a:ext>
            </a:extLst>
          </p:cNvPr>
          <p:cNvSpPr/>
          <p:nvPr/>
        </p:nvSpPr>
        <p:spPr>
          <a:xfrm>
            <a:off x="6096000" y="0"/>
            <a:ext cx="76200" cy="6324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2E5211BB-94D9-464A-A29E-7EF8F7DFCA40}"/>
              </a:ext>
            </a:extLst>
          </p:cNvPr>
          <p:cNvSpPr txBox="1">
            <a:spLocks/>
          </p:cNvSpPr>
          <p:nvPr/>
        </p:nvSpPr>
        <p:spPr>
          <a:xfrm>
            <a:off x="6477000" y="5624945"/>
            <a:ext cx="5486400" cy="547255"/>
          </a:xfrm>
          <a:prstGeom prst="rect">
            <a:avLst/>
          </a:prstGeom>
        </p:spPr>
        <p:txBody>
          <a:bodyPr vert="horz" lIns="91440" tIns="45720" rIns="91440" bIns="45720" rtlCol="0" anchor="b">
            <a:normAutofit fontScale="92500" lnSpcReduction="10000"/>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tabLst>
                <a:tab pos="10744200" algn="r"/>
              </a:tabLst>
            </a:pPr>
            <a:r>
              <a:rPr lang="en-US" sz="4000" b="1" dirty="0">
                <a:solidFill>
                  <a:srgbClr val="FFFFFF"/>
                </a:solidFill>
                <a:latin typeface="Segoe UI" panose="020B0502040204020203" pitchFamily="34" charset="0"/>
                <a:ea typeface="+mj-ea"/>
                <a:cs typeface="Segoe UI" panose="020B0502040204020203" pitchFamily="34" charset="0"/>
              </a:rPr>
              <a:t>Luke 5:29 – 6:11</a:t>
            </a:r>
          </a:p>
        </p:txBody>
      </p:sp>
      <p:pic>
        <p:nvPicPr>
          <p:cNvPr id="9" name="Picture 8">
            <a:extLst>
              <a:ext uri="{FF2B5EF4-FFF2-40B4-BE49-F238E27FC236}">
                <a16:creationId xmlns:a16="http://schemas.microsoft.com/office/drawing/2014/main" id="{826BA58D-ECE7-4585-9320-9DB15A7318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670" y="1013996"/>
            <a:ext cx="5848626" cy="3941462"/>
          </a:xfrm>
          <a:prstGeom prst="rect">
            <a:avLst/>
          </a:prstGeom>
        </p:spPr>
      </p:pic>
      <p:sp>
        <p:nvSpPr>
          <p:cNvPr id="10" name="Title 1">
            <a:extLst>
              <a:ext uri="{FF2B5EF4-FFF2-40B4-BE49-F238E27FC236}">
                <a16:creationId xmlns:a16="http://schemas.microsoft.com/office/drawing/2014/main" id="{CBBD0FEB-39F8-4A5A-A14C-6B754FE0374E}"/>
              </a:ext>
            </a:extLst>
          </p:cNvPr>
          <p:cNvSpPr txBox="1">
            <a:spLocks/>
          </p:cNvSpPr>
          <p:nvPr/>
        </p:nvSpPr>
        <p:spPr>
          <a:xfrm>
            <a:off x="6477000" y="543396"/>
            <a:ext cx="5486400" cy="3114204"/>
          </a:xfrm>
          <a:prstGeom prst="rect">
            <a:avLst/>
          </a:prstGeom>
        </p:spPr>
        <p:txBody>
          <a:bodyPr vert="horz" lIns="91440" tIns="45720" rIns="91440" bIns="45720" rtlCol="0" anchor="t">
            <a:normAutofit fontScale="90000"/>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tabLst>
                <a:tab pos="10744200" algn="r"/>
              </a:tabLst>
            </a:pPr>
            <a:r>
              <a:rPr lang="en-US" sz="8900" cap="small" dirty="0">
                <a:solidFill>
                  <a:srgbClr val="FFFFFF"/>
                </a:solidFill>
                <a:effectLst>
                  <a:innerShdw blurRad="63500" dist="50800" dir="2700000">
                    <a:prstClr val="black">
                      <a:alpha val="50000"/>
                    </a:prstClr>
                  </a:innerShdw>
                </a:effectLst>
              </a:rPr>
              <a:t>The Rise of Opposition</a:t>
            </a:r>
          </a:p>
          <a:p>
            <a:pPr>
              <a:tabLst>
                <a:tab pos="10744200" algn="r"/>
              </a:tabLst>
            </a:pPr>
            <a:r>
              <a:rPr lang="en-US" sz="4900" dirty="0">
                <a:solidFill>
                  <a:srgbClr val="FFFFFF"/>
                </a:solidFill>
                <a:effectLst>
                  <a:innerShdw blurRad="63500" dist="50800" dir="2700000">
                    <a:prstClr val="black">
                      <a:alpha val="50000"/>
                    </a:prstClr>
                  </a:innerShdw>
                </a:effectLst>
                <a:latin typeface="Segoe UI" panose="020B0502040204020203" pitchFamily="34" charset="0"/>
                <a:cs typeface="Segoe UI" panose="020B0502040204020203" pitchFamily="34" charset="0"/>
              </a:rPr>
              <a:t>Four Controversies</a:t>
            </a:r>
          </a:p>
        </p:txBody>
      </p:sp>
    </p:spTree>
    <p:extLst>
      <p:ext uri="{BB962C8B-B14F-4D97-AF65-F5344CB8AC3E}">
        <p14:creationId xmlns:p14="http://schemas.microsoft.com/office/powerpoint/2010/main" val="503746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F02A193-9CBD-4B20-89EF-96833B02A575}"/>
              </a:ext>
            </a:extLst>
          </p:cNvPr>
          <p:cNvSpPr>
            <a:spLocks noGrp="1"/>
          </p:cNvSpPr>
          <p:nvPr>
            <p:ph type="sldNum" sz="quarter" idx="4"/>
          </p:nvPr>
        </p:nvSpPr>
        <p:spPr/>
        <p:txBody>
          <a:bodyPr/>
          <a:lstStyle/>
          <a:p>
            <a:fld id="{B4E14D13-709A-402D-B669-74D511747A6C}" type="slidenum">
              <a:rPr lang="en-US" smtClean="0"/>
              <a:pPr/>
              <a:t>2</a:t>
            </a:fld>
            <a:endParaRPr lang="en-US"/>
          </a:p>
        </p:txBody>
      </p:sp>
      <p:sp>
        <p:nvSpPr>
          <p:cNvPr id="7" name="TextBox 6">
            <a:extLst>
              <a:ext uri="{FF2B5EF4-FFF2-40B4-BE49-F238E27FC236}">
                <a16:creationId xmlns:a16="http://schemas.microsoft.com/office/drawing/2014/main" id="{0269BD69-41BC-4579-8F84-B2F23E2DAAE9}"/>
              </a:ext>
            </a:extLst>
          </p:cNvPr>
          <p:cNvSpPr txBox="1"/>
          <p:nvPr/>
        </p:nvSpPr>
        <p:spPr>
          <a:xfrm>
            <a:off x="1431635" y="977329"/>
            <a:ext cx="9330170" cy="1692771"/>
          </a:xfrm>
          <a:prstGeom prst="rect">
            <a:avLst/>
          </a:prstGeom>
          <a:noFill/>
        </p:spPr>
        <p:txBody>
          <a:bodyPr wrap="square" rtlCol="0">
            <a:spAutoFit/>
          </a:bodyPr>
          <a:lstStyle/>
          <a:p>
            <a:pPr algn="ctr"/>
            <a:r>
              <a:rPr lang="en-US" sz="8000" b="1" dirty="0">
                <a:latin typeface="Rockwell Extra Bold" panose="02060903040505020403" pitchFamily="18" charset="0"/>
              </a:rPr>
              <a:t>au </a:t>
            </a:r>
            <a:r>
              <a:rPr lang="en-US" sz="8000" b="1" dirty="0">
                <a:latin typeface="Rockwell Extra Bold" panose="02060903040505020403" pitchFamily="18" charset="0"/>
                <a:cs typeface="Segoe UI" panose="020B0502040204020203" pitchFamily="34" charset="0"/>
              </a:rPr>
              <a:t>▪</a:t>
            </a:r>
            <a:r>
              <a:rPr lang="en-US" sz="8000" b="1" dirty="0">
                <a:latin typeface="Rockwell Extra Bold" panose="02060903040505020403" pitchFamily="18" charset="0"/>
              </a:rPr>
              <a:t> </a:t>
            </a:r>
            <a:r>
              <a:rPr lang="en-US" sz="8000" b="1" dirty="0" err="1">
                <a:latin typeface="Rockwell Extra Bold" panose="02060903040505020403" pitchFamily="18" charset="0"/>
              </a:rPr>
              <a:t>thor</a:t>
            </a:r>
            <a:r>
              <a:rPr lang="en-US" sz="8000" b="1" dirty="0">
                <a:latin typeface="Rockwell Extra Bold" panose="02060903040505020403" pitchFamily="18" charset="0"/>
              </a:rPr>
              <a:t> </a:t>
            </a:r>
            <a:r>
              <a:rPr lang="en-US" sz="8000" b="1" dirty="0">
                <a:latin typeface="Rockwell Extra Bold" panose="02060903040505020403" pitchFamily="18" charset="0"/>
                <a:cs typeface="Segoe UI" panose="020B0502040204020203" pitchFamily="34" charset="0"/>
              </a:rPr>
              <a:t>▪ </a:t>
            </a:r>
            <a:r>
              <a:rPr lang="en-US" sz="8000" b="1" dirty="0" err="1">
                <a:latin typeface="Rockwell Extra Bold" panose="02060903040505020403" pitchFamily="18" charset="0"/>
              </a:rPr>
              <a:t>i</a:t>
            </a:r>
            <a:r>
              <a:rPr lang="en-US" sz="8000" b="1" dirty="0">
                <a:latin typeface="Rockwell Extra Bold" panose="02060903040505020403" pitchFamily="18" charset="0"/>
              </a:rPr>
              <a:t> </a:t>
            </a:r>
            <a:r>
              <a:rPr lang="en-US" sz="8000" b="1" dirty="0">
                <a:latin typeface="Rockwell Extra Bold" panose="02060903040505020403" pitchFamily="18" charset="0"/>
                <a:cs typeface="Segoe UI" panose="020B0502040204020203" pitchFamily="34" charset="0"/>
              </a:rPr>
              <a:t>▪ </a:t>
            </a:r>
            <a:r>
              <a:rPr lang="en-US" sz="8000" b="1" dirty="0">
                <a:latin typeface="Rockwell Extra Bold" panose="02060903040505020403" pitchFamily="18" charset="0"/>
              </a:rPr>
              <a:t>ty</a:t>
            </a:r>
          </a:p>
          <a:p>
            <a:r>
              <a:rPr lang="en-US" sz="2400" i="1" dirty="0"/>
              <a:t>	The power to influence or command thought, opinion or behavior</a:t>
            </a:r>
          </a:p>
        </p:txBody>
      </p:sp>
      <p:sp>
        <p:nvSpPr>
          <p:cNvPr id="9" name="Rectangle: Beveled 8">
            <a:extLst>
              <a:ext uri="{FF2B5EF4-FFF2-40B4-BE49-F238E27FC236}">
                <a16:creationId xmlns:a16="http://schemas.microsoft.com/office/drawing/2014/main" id="{CFA61DA8-ECF8-491C-9CC3-AF123FB3DED0}"/>
              </a:ext>
            </a:extLst>
          </p:cNvPr>
          <p:cNvSpPr/>
          <p:nvPr/>
        </p:nvSpPr>
        <p:spPr>
          <a:xfrm>
            <a:off x="2863271" y="3592945"/>
            <a:ext cx="6483927" cy="1764146"/>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Segoe UI Semibold" panose="020B0702040204020203" pitchFamily="34" charset="0"/>
                <a:cs typeface="Segoe UI Semibold" panose="020B0702040204020203" pitchFamily="34" charset="0"/>
              </a:rPr>
              <a:t>Who is your favorite leader, and what </a:t>
            </a:r>
            <a:br>
              <a:rPr lang="en-US" sz="2400" dirty="0">
                <a:latin typeface="Segoe UI Semibold" panose="020B0702040204020203" pitchFamily="34" charset="0"/>
                <a:cs typeface="Segoe UI Semibold" panose="020B0702040204020203" pitchFamily="34" charset="0"/>
              </a:rPr>
            </a:br>
            <a:r>
              <a:rPr lang="en-US" sz="2400" dirty="0">
                <a:latin typeface="Segoe UI Semibold" panose="020B0702040204020203" pitchFamily="34" charset="0"/>
                <a:cs typeface="Segoe UI Semibold" panose="020B0702040204020203" pitchFamily="34" charset="0"/>
              </a:rPr>
              <a:t>qualities do they posses that makes</a:t>
            </a:r>
            <a:br>
              <a:rPr lang="en-US" sz="2400" dirty="0">
                <a:latin typeface="Segoe UI Semibold" panose="020B0702040204020203" pitchFamily="34" charset="0"/>
                <a:cs typeface="Segoe UI Semibold" panose="020B0702040204020203" pitchFamily="34" charset="0"/>
              </a:rPr>
            </a:br>
            <a:r>
              <a:rPr lang="en-US" sz="2400" dirty="0">
                <a:latin typeface="Segoe UI Semibold" panose="020B0702040204020203" pitchFamily="34" charset="0"/>
                <a:cs typeface="Segoe UI Semibold" panose="020B0702040204020203" pitchFamily="34" charset="0"/>
              </a:rPr>
              <a:t>you want to follow them?</a:t>
            </a:r>
          </a:p>
        </p:txBody>
      </p:sp>
    </p:spTree>
    <p:extLst>
      <p:ext uri="{BB962C8B-B14F-4D97-AF65-F5344CB8AC3E}">
        <p14:creationId xmlns:p14="http://schemas.microsoft.com/office/powerpoint/2010/main" val="1218251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9CFA7D-C322-43A3-A075-7EC12BB4F071}"/>
              </a:ext>
            </a:extLst>
          </p:cNvPr>
          <p:cNvSpPr/>
          <p:nvPr/>
        </p:nvSpPr>
        <p:spPr>
          <a:xfrm>
            <a:off x="6172200" y="45420"/>
            <a:ext cx="6019800" cy="6324600"/>
          </a:xfrm>
          <a:prstGeom prst="rect">
            <a:avLst/>
          </a:prstGeom>
          <a:solidFill>
            <a:srgbClr val="710505"/>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423313-2435-4A9B-9771-EEC26F7687EB}"/>
              </a:ext>
            </a:extLst>
          </p:cNvPr>
          <p:cNvSpPr>
            <a:spLocks noGrp="1"/>
          </p:cNvSpPr>
          <p:nvPr>
            <p:ph type="title" idx="4294967295"/>
          </p:nvPr>
        </p:nvSpPr>
        <p:spPr>
          <a:xfrm>
            <a:off x="6477000" y="543396"/>
            <a:ext cx="5486400" cy="3114204"/>
          </a:xfrm>
        </p:spPr>
        <p:txBody>
          <a:bodyPr vert="horz" lIns="91440" tIns="45720" rIns="91440" bIns="45720" rtlCol="0" anchor="t">
            <a:normAutofit fontScale="90000"/>
          </a:bodyPr>
          <a:lstStyle/>
          <a:p>
            <a:pPr>
              <a:tabLst>
                <a:tab pos="10744200" algn="r"/>
              </a:tabLst>
            </a:pPr>
            <a:r>
              <a:rPr lang="en-US" sz="8900" cap="small" dirty="0">
                <a:solidFill>
                  <a:srgbClr val="FFFFFF"/>
                </a:solidFill>
                <a:effectLst>
                  <a:innerShdw blurRad="63500" dist="50800" dir="2700000">
                    <a:prstClr val="black">
                      <a:alpha val="50000"/>
                    </a:prstClr>
                  </a:innerShdw>
                </a:effectLst>
              </a:rPr>
              <a:t>Gathering Disciples</a:t>
            </a:r>
            <a:br>
              <a:rPr lang="en-US" sz="5300" cap="small" dirty="0">
                <a:solidFill>
                  <a:srgbClr val="FFFFFF"/>
                </a:solidFill>
                <a:effectLst>
                  <a:innerShdw blurRad="63500" dist="50800" dir="2700000">
                    <a:prstClr val="black">
                      <a:alpha val="50000"/>
                    </a:prstClr>
                  </a:innerShdw>
                </a:effectLst>
              </a:rPr>
            </a:br>
            <a:r>
              <a:rPr lang="en-US" sz="4900" dirty="0">
                <a:solidFill>
                  <a:srgbClr val="FFFFFF"/>
                </a:solidFill>
                <a:effectLst>
                  <a:innerShdw blurRad="63500" dist="50800" dir="2700000">
                    <a:prstClr val="black">
                      <a:alpha val="50000"/>
                    </a:prstClr>
                  </a:innerShdw>
                </a:effectLst>
                <a:latin typeface="Segoe UI" panose="020B0502040204020203" pitchFamily="34" charset="0"/>
                <a:cs typeface="Segoe UI" panose="020B0502040204020203" pitchFamily="34" charset="0"/>
              </a:rPr>
              <a:t>Jesus Demonstrates His Authority</a:t>
            </a:r>
          </a:p>
        </p:txBody>
      </p:sp>
      <p:sp>
        <p:nvSpPr>
          <p:cNvPr id="4" name="Slide Number Placeholder 3">
            <a:extLst>
              <a:ext uri="{FF2B5EF4-FFF2-40B4-BE49-F238E27FC236}">
                <a16:creationId xmlns:a16="http://schemas.microsoft.com/office/drawing/2014/main" id="{34C5CA31-7BDF-496E-800E-4089943213D2}"/>
              </a:ext>
            </a:extLst>
          </p:cNvPr>
          <p:cNvSpPr>
            <a:spLocks noGrp="1"/>
          </p:cNvSpPr>
          <p:nvPr>
            <p:ph type="sldNum" sz="quarter" idx="4"/>
          </p:nvPr>
        </p:nvSpPr>
        <p:spPr>
          <a:xfrm>
            <a:off x="11335352" y="6447455"/>
            <a:ext cx="780448" cy="365125"/>
          </a:xfrm>
          <a:prstGeom prst="rect">
            <a:avLst/>
          </a:prstGeom>
        </p:spPr>
        <p:txBody>
          <a:bodyPr vert="horz" lIns="91440" tIns="45720" rIns="91440" bIns="45720" rtlCol="0" anchor="ctr">
            <a:normAutofit/>
          </a:bodyPr>
          <a:lstStyle/>
          <a:p>
            <a:pPr>
              <a:spcAft>
                <a:spcPts val="600"/>
              </a:spcAft>
            </a:pPr>
            <a:fld id="{B4E14D13-709A-402D-B669-74D511747A6C}" type="slidenum">
              <a:rPr lang="en-US" smtClean="0">
                <a:solidFill>
                  <a:srgbClr val="FFFFFF"/>
                </a:solidFill>
                <a:cs typeface="+mn-cs"/>
              </a:rPr>
              <a:pPr>
                <a:spcAft>
                  <a:spcPts val="600"/>
                </a:spcAft>
              </a:pPr>
              <a:t>3</a:t>
            </a:fld>
            <a:endParaRPr lang="en-US">
              <a:solidFill>
                <a:srgbClr val="FFFFFF"/>
              </a:solidFill>
              <a:cs typeface="+mn-cs"/>
            </a:endParaRPr>
          </a:p>
        </p:txBody>
      </p:sp>
      <p:sp>
        <p:nvSpPr>
          <p:cNvPr id="8" name="Rectangle 7">
            <a:extLst>
              <a:ext uri="{FF2B5EF4-FFF2-40B4-BE49-F238E27FC236}">
                <a16:creationId xmlns:a16="http://schemas.microsoft.com/office/drawing/2014/main" id="{40E2678D-8D85-448B-A2AA-45888011DF51}"/>
              </a:ext>
            </a:extLst>
          </p:cNvPr>
          <p:cNvSpPr/>
          <p:nvPr/>
        </p:nvSpPr>
        <p:spPr>
          <a:xfrm>
            <a:off x="6096000" y="0"/>
            <a:ext cx="76200" cy="6324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2E5211BB-94D9-464A-A29E-7EF8F7DFCA40}"/>
              </a:ext>
            </a:extLst>
          </p:cNvPr>
          <p:cNvSpPr txBox="1">
            <a:spLocks/>
          </p:cNvSpPr>
          <p:nvPr/>
        </p:nvSpPr>
        <p:spPr>
          <a:xfrm>
            <a:off x="6477000" y="4516583"/>
            <a:ext cx="5486400" cy="165561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4400" kern="1200" spc="-50" baseline="0">
                <a:solidFill>
                  <a:schemeClr val="tx1"/>
                </a:solidFill>
                <a:latin typeface="Segoe UI Black" panose="020B0A02040204020203" pitchFamily="34" charset="0"/>
                <a:ea typeface="Segoe UI Black" panose="020B0A02040204020203" pitchFamily="34" charset="0"/>
                <a:cs typeface="Segoe UI Black" panose="020B0A02040204020203" pitchFamily="34" charset="0"/>
              </a:defRPr>
            </a:lvl1pPr>
          </a:lstStyle>
          <a:p>
            <a:pPr>
              <a:lnSpc>
                <a:spcPct val="100000"/>
              </a:lnSpc>
              <a:tabLst>
                <a:tab pos="10744200" algn="r"/>
              </a:tabLst>
            </a:pPr>
            <a:r>
              <a:rPr lang="en-US" sz="2800" b="1" dirty="0">
                <a:solidFill>
                  <a:srgbClr val="FFFFFF"/>
                </a:solidFill>
                <a:latin typeface="Segoe UI" panose="020B0502040204020203" pitchFamily="34" charset="0"/>
                <a:ea typeface="+mj-ea"/>
                <a:cs typeface="Segoe UI" panose="020B0502040204020203" pitchFamily="34" charset="0"/>
              </a:rPr>
              <a:t>Luke 5:1-11</a:t>
            </a:r>
          </a:p>
          <a:p>
            <a:pPr>
              <a:lnSpc>
                <a:spcPct val="100000"/>
              </a:lnSpc>
              <a:tabLst>
                <a:tab pos="10744200" algn="r"/>
              </a:tabLst>
            </a:pPr>
            <a:r>
              <a:rPr lang="en-US" sz="2800" b="1" dirty="0">
                <a:solidFill>
                  <a:srgbClr val="FFFFFF"/>
                </a:solidFill>
                <a:latin typeface="Segoe UI" panose="020B0502040204020203" pitchFamily="34" charset="0"/>
                <a:ea typeface="+mj-ea"/>
                <a:cs typeface="Segoe UI" panose="020B0502040204020203" pitchFamily="34" charset="0"/>
              </a:rPr>
              <a:t>Luke 5:12-16</a:t>
            </a:r>
          </a:p>
          <a:p>
            <a:pPr>
              <a:lnSpc>
                <a:spcPct val="100000"/>
              </a:lnSpc>
              <a:tabLst>
                <a:tab pos="10744200" algn="r"/>
              </a:tabLst>
            </a:pPr>
            <a:r>
              <a:rPr lang="en-US" sz="2800" b="1" dirty="0">
                <a:solidFill>
                  <a:srgbClr val="FFFFFF"/>
                </a:solidFill>
                <a:latin typeface="Segoe UI" panose="020B0502040204020203" pitchFamily="34" charset="0"/>
                <a:ea typeface="+mj-ea"/>
                <a:cs typeface="Segoe UI" panose="020B0502040204020203" pitchFamily="34" charset="0"/>
              </a:rPr>
              <a:t>Luke 5:17-26</a:t>
            </a:r>
          </a:p>
        </p:txBody>
      </p:sp>
      <p:pic>
        <p:nvPicPr>
          <p:cNvPr id="9" name="Picture 8" descr="A drawing of a person&#10;&#10;Description automatically generated">
            <a:extLst>
              <a:ext uri="{FF2B5EF4-FFF2-40B4-BE49-F238E27FC236}">
                <a16:creationId xmlns:a16="http://schemas.microsoft.com/office/drawing/2014/main" id="{826BA58D-ECE7-4585-9320-9DB15A7318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9964" y="1441646"/>
            <a:ext cx="3616036" cy="4056250"/>
          </a:xfrm>
          <a:prstGeom prst="rect">
            <a:avLst/>
          </a:prstGeom>
        </p:spPr>
      </p:pic>
    </p:spTree>
    <p:extLst>
      <p:ext uri="{BB962C8B-B14F-4D97-AF65-F5344CB8AC3E}">
        <p14:creationId xmlns:p14="http://schemas.microsoft.com/office/powerpoint/2010/main" val="359416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875AF-3CC7-4D29-BA21-8993B34D0C64}"/>
              </a:ext>
            </a:extLst>
          </p:cNvPr>
          <p:cNvSpPr>
            <a:spLocks noGrp="1"/>
          </p:cNvSpPr>
          <p:nvPr>
            <p:ph type="title"/>
          </p:nvPr>
        </p:nvSpPr>
        <p:spPr/>
        <p:txBody>
          <a:bodyPr/>
          <a:lstStyle/>
          <a:p>
            <a:pPr>
              <a:tabLst>
                <a:tab pos="10687050" algn="r"/>
              </a:tabLst>
            </a:pPr>
            <a:r>
              <a:rPr lang="en-US" sz="4800" cap="small" dirty="0"/>
              <a:t>Miraculous Catch</a:t>
            </a:r>
            <a:r>
              <a:rPr lang="en-US" dirty="0"/>
              <a:t>	</a:t>
            </a:r>
            <a:r>
              <a:rPr lang="en-US" sz="3200" dirty="0">
                <a:latin typeface="Segoe UI Semibold" panose="020B0702040204020203" pitchFamily="34" charset="0"/>
                <a:cs typeface="Segoe UI Semibold" panose="020B0702040204020203" pitchFamily="34" charset="0"/>
              </a:rPr>
              <a:t>Luke 5:1-11</a:t>
            </a:r>
            <a:endParaRPr lang="en-US" dirty="0">
              <a:latin typeface="Segoe UI Semibold" panose="020B0702040204020203" pitchFamily="34" charset="0"/>
              <a:cs typeface="Segoe UI Semibold" panose="020B0702040204020203" pitchFamily="34" charset="0"/>
            </a:endParaRPr>
          </a:p>
        </p:txBody>
      </p:sp>
      <p:sp>
        <p:nvSpPr>
          <p:cNvPr id="3" name="Content Placeholder 2">
            <a:extLst>
              <a:ext uri="{FF2B5EF4-FFF2-40B4-BE49-F238E27FC236}">
                <a16:creationId xmlns:a16="http://schemas.microsoft.com/office/drawing/2014/main" id="{B929D118-2870-4E65-B080-3C81A3999F70}"/>
              </a:ext>
            </a:extLst>
          </p:cNvPr>
          <p:cNvSpPr>
            <a:spLocks noGrp="1"/>
          </p:cNvSpPr>
          <p:nvPr>
            <p:ph idx="1"/>
          </p:nvPr>
        </p:nvSpPr>
        <p:spPr>
          <a:xfrm>
            <a:off x="1080656" y="1302327"/>
            <a:ext cx="9855200" cy="4932223"/>
          </a:xfrm>
        </p:spPr>
        <p:txBody>
          <a:bodyPr>
            <a:noAutofit/>
          </a:bodyPr>
          <a:lstStyle/>
          <a:p>
            <a:pPr marL="0" indent="0" algn="just">
              <a:lnSpc>
                <a:spcPct val="150000"/>
              </a:lnSpc>
              <a:buNone/>
            </a:pPr>
            <a:r>
              <a:rPr lang="en-US" sz="1600" b="1" dirty="0"/>
              <a:t>1 </a:t>
            </a:r>
            <a:r>
              <a:rPr lang="en-US" sz="1600" dirty="0"/>
              <a:t>As the crowd was pressing in on Jesus to hear God's word, he was standing by Lake Gennesaret.  </a:t>
            </a:r>
            <a:r>
              <a:rPr lang="en-US" sz="1600" b="1" dirty="0"/>
              <a:t>2 </a:t>
            </a:r>
            <a:r>
              <a:rPr lang="en-US" sz="1600" dirty="0"/>
              <a:t>He saw two boats at the edge of the lake; the fishermen had left them and were washing their nets.  </a:t>
            </a:r>
            <a:r>
              <a:rPr lang="en-US" sz="1600" b="1" dirty="0"/>
              <a:t>3 </a:t>
            </a:r>
            <a:r>
              <a:rPr lang="en-US" sz="1600" dirty="0"/>
              <a:t>He got into one of the boats, which belonged to Simon, and asked him to put out a little from the land. Then he sat down and was teaching the crowds from the boat.  </a:t>
            </a:r>
            <a:r>
              <a:rPr lang="en-US" sz="1600" b="1" dirty="0"/>
              <a:t>4 </a:t>
            </a:r>
            <a:r>
              <a:rPr lang="en-US" sz="1600" dirty="0"/>
              <a:t>When he had finished speaking, he said to Simon, </a:t>
            </a:r>
            <a:r>
              <a:rPr lang="en-US" sz="1600" dirty="0">
                <a:solidFill>
                  <a:srgbClr val="FF0000"/>
                </a:solidFill>
              </a:rPr>
              <a:t>"Put out into deep water and let down your nets for a catch.“ </a:t>
            </a:r>
            <a:r>
              <a:rPr lang="en-US" sz="1600" dirty="0"/>
              <a:t> </a:t>
            </a:r>
            <a:r>
              <a:rPr lang="en-US" sz="1600" b="1" dirty="0"/>
              <a:t>5 </a:t>
            </a:r>
            <a:r>
              <a:rPr lang="en-US" sz="1600" dirty="0"/>
              <a:t>"Master," Simon replied, "we've worked hard all night long and caught nothing. But if you say so, I'll let down the nets.“  </a:t>
            </a:r>
            <a:r>
              <a:rPr lang="en-US" sz="1600" b="1" dirty="0"/>
              <a:t>6 </a:t>
            </a:r>
            <a:r>
              <a:rPr lang="en-US" sz="1600" dirty="0"/>
              <a:t>When they did this, they caught a great number of fish, and their nets began to tear.  </a:t>
            </a:r>
            <a:r>
              <a:rPr lang="en-US" sz="1600" b="1" dirty="0"/>
              <a:t>7 </a:t>
            </a:r>
            <a:r>
              <a:rPr lang="en-US" sz="1600" dirty="0"/>
              <a:t>So they signaled to their partners in the other boat to come and help them; they came and filled both boats so full that they began to sink.  </a:t>
            </a:r>
            <a:r>
              <a:rPr lang="en-US" sz="1600" b="1" dirty="0"/>
              <a:t>8 </a:t>
            </a:r>
            <a:r>
              <a:rPr lang="en-US" sz="1600" dirty="0"/>
              <a:t>When Simon Peter saw this, he fell at Jesus's knees and said, "Go away from me, because I'm a sinful man, Lord!"  </a:t>
            </a:r>
            <a:r>
              <a:rPr lang="en-US" sz="1600" b="1" dirty="0"/>
              <a:t>9 </a:t>
            </a:r>
            <a:r>
              <a:rPr lang="en-US" sz="1600" dirty="0"/>
              <a:t>For he and all those with him were amazed at the catch of fish they had taken,  </a:t>
            </a:r>
            <a:r>
              <a:rPr lang="en-US" sz="1600" b="1" dirty="0"/>
              <a:t>10 </a:t>
            </a:r>
            <a:r>
              <a:rPr lang="en-US" sz="1600" dirty="0"/>
              <a:t>and so were James and John, Zebedee's sons, who were Simon's partners. </a:t>
            </a:r>
            <a:r>
              <a:rPr lang="en-US" sz="1600" dirty="0">
                <a:solidFill>
                  <a:srgbClr val="FF0000"/>
                </a:solidFill>
              </a:rPr>
              <a:t>"Don't be afraid,"</a:t>
            </a:r>
            <a:r>
              <a:rPr lang="en-US" sz="1600" dirty="0"/>
              <a:t> Jesus told Simon. </a:t>
            </a:r>
            <a:r>
              <a:rPr lang="en-US" sz="1600" dirty="0">
                <a:solidFill>
                  <a:srgbClr val="FF0000"/>
                </a:solidFill>
              </a:rPr>
              <a:t>"From now on you will be catching people."</a:t>
            </a:r>
            <a:r>
              <a:rPr lang="en-US" sz="1600" dirty="0"/>
              <a:t>  </a:t>
            </a:r>
            <a:r>
              <a:rPr lang="en-US" sz="1600" b="1" dirty="0"/>
              <a:t>11 </a:t>
            </a:r>
            <a:r>
              <a:rPr lang="en-US" sz="1600" dirty="0"/>
              <a:t>Then they brought the boats to land, left everything, and followed him. </a:t>
            </a:r>
          </a:p>
          <a:p>
            <a:pPr marL="0" indent="0" algn="just">
              <a:lnSpc>
                <a:spcPct val="150000"/>
              </a:lnSpc>
              <a:buNone/>
            </a:pPr>
            <a:endParaRPr lang="en-US" sz="2800" dirty="0"/>
          </a:p>
        </p:txBody>
      </p:sp>
      <p:sp>
        <p:nvSpPr>
          <p:cNvPr id="4" name="Slide Number Placeholder 3">
            <a:extLst>
              <a:ext uri="{FF2B5EF4-FFF2-40B4-BE49-F238E27FC236}">
                <a16:creationId xmlns:a16="http://schemas.microsoft.com/office/drawing/2014/main" id="{8DF0C8AF-B248-4BE6-A573-403276FBB1B5}"/>
              </a:ext>
            </a:extLst>
          </p:cNvPr>
          <p:cNvSpPr>
            <a:spLocks noGrp="1"/>
          </p:cNvSpPr>
          <p:nvPr>
            <p:ph type="sldNum" sz="quarter" idx="4"/>
          </p:nvPr>
        </p:nvSpPr>
        <p:spPr/>
        <p:txBody>
          <a:bodyPr/>
          <a:lstStyle/>
          <a:p>
            <a:fld id="{B4E14D13-709A-402D-B669-74D511747A6C}" type="slidenum">
              <a:rPr lang="en-US" smtClean="0"/>
              <a:pPr/>
              <a:t>4</a:t>
            </a:fld>
            <a:endParaRPr lang="en-US"/>
          </a:p>
        </p:txBody>
      </p:sp>
    </p:spTree>
    <p:extLst>
      <p:ext uri="{BB962C8B-B14F-4D97-AF65-F5344CB8AC3E}">
        <p14:creationId xmlns:p14="http://schemas.microsoft.com/office/powerpoint/2010/main" val="172821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D51AC-5D81-46C1-AD01-A3C791D43131}"/>
              </a:ext>
            </a:extLst>
          </p:cNvPr>
          <p:cNvSpPr>
            <a:spLocks noGrp="1"/>
          </p:cNvSpPr>
          <p:nvPr>
            <p:ph idx="4294967295"/>
          </p:nvPr>
        </p:nvSpPr>
        <p:spPr>
          <a:xfrm>
            <a:off x="609600" y="1524000"/>
            <a:ext cx="11211612" cy="4343396"/>
          </a:xfrm>
        </p:spPr>
        <p:txBody>
          <a:bodyPr>
            <a:noAutofit/>
          </a:bodyPr>
          <a:lstStyle/>
          <a:p>
            <a:pPr marL="687388" indent="-687388">
              <a:lnSpc>
                <a:spcPct val="100000"/>
              </a:lnSpc>
              <a:spcBef>
                <a:spcPts val="1800"/>
              </a:spcBef>
              <a:spcAft>
                <a:spcPts val="1800"/>
              </a:spcAft>
              <a:buNone/>
            </a:pPr>
            <a:r>
              <a:rPr lang="en-US" sz="2800" dirty="0">
                <a:solidFill>
                  <a:srgbClr val="710505"/>
                </a:solidFill>
              </a:rPr>
              <a:t>❶</a:t>
            </a:r>
            <a:r>
              <a:rPr lang="en-US" sz="2800" dirty="0"/>
              <a:t>	Why were the people crowding around Jesus?</a:t>
            </a:r>
          </a:p>
          <a:p>
            <a:pPr marL="687388" indent="-687388">
              <a:lnSpc>
                <a:spcPct val="100000"/>
              </a:lnSpc>
              <a:spcBef>
                <a:spcPts val="1800"/>
              </a:spcBef>
              <a:spcAft>
                <a:spcPts val="1800"/>
              </a:spcAft>
              <a:buNone/>
            </a:pPr>
            <a:r>
              <a:rPr lang="en-US" sz="2800" dirty="0">
                <a:solidFill>
                  <a:srgbClr val="710505"/>
                </a:solidFill>
              </a:rPr>
              <a:t>❷</a:t>
            </a:r>
            <a:r>
              <a:rPr lang="en-US" sz="2800" dirty="0"/>
              <a:t>	What does the great catch of fish tell you about Jesus?</a:t>
            </a:r>
          </a:p>
          <a:p>
            <a:pPr marL="687388" indent="-687388">
              <a:lnSpc>
                <a:spcPct val="100000"/>
              </a:lnSpc>
              <a:spcBef>
                <a:spcPts val="1800"/>
              </a:spcBef>
              <a:spcAft>
                <a:spcPts val="1800"/>
              </a:spcAft>
              <a:buNone/>
            </a:pPr>
            <a:r>
              <a:rPr lang="en-US" sz="2800" dirty="0">
                <a:solidFill>
                  <a:srgbClr val="710505"/>
                </a:solidFill>
              </a:rPr>
              <a:t>❸</a:t>
            </a:r>
            <a:r>
              <a:rPr lang="en-US" sz="2800" dirty="0"/>
              <a:t>	How would you explain Peter’s reaction?</a:t>
            </a:r>
          </a:p>
          <a:p>
            <a:pPr marL="687388" indent="-687388">
              <a:lnSpc>
                <a:spcPct val="100000"/>
              </a:lnSpc>
              <a:spcBef>
                <a:spcPts val="1800"/>
              </a:spcBef>
              <a:spcAft>
                <a:spcPts val="1800"/>
              </a:spcAft>
              <a:buNone/>
            </a:pPr>
            <a:r>
              <a:rPr lang="en-US" sz="2800" dirty="0">
                <a:solidFill>
                  <a:srgbClr val="710505"/>
                </a:solidFill>
              </a:rPr>
              <a:t>❹</a:t>
            </a:r>
            <a:r>
              <a:rPr lang="en-US" sz="2800" dirty="0"/>
              <a:t>	How does Jesus respond to Peter’s confession?</a:t>
            </a:r>
          </a:p>
          <a:p>
            <a:pPr marL="687388" indent="-687388">
              <a:lnSpc>
                <a:spcPct val="100000"/>
              </a:lnSpc>
              <a:spcBef>
                <a:spcPts val="1800"/>
              </a:spcBef>
              <a:spcAft>
                <a:spcPts val="1800"/>
              </a:spcAft>
              <a:buNone/>
            </a:pPr>
            <a:r>
              <a:rPr lang="en-US" sz="2800" dirty="0">
                <a:solidFill>
                  <a:srgbClr val="710505"/>
                </a:solidFill>
              </a:rPr>
              <a:t>❺ </a:t>
            </a:r>
            <a:r>
              <a:rPr lang="en-US" sz="2800" dirty="0"/>
              <a:t>	How does this story related to the story in John 21?</a:t>
            </a:r>
          </a:p>
        </p:txBody>
      </p:sp>
      <p:sp>
        <p:nvSpPr>
          <p:cNvPr id="4" name="Slide Number Placeholder 3">
            <a:extLst>
              <a:ext uri="{FF2B5EF4-FFF2-40B4-BE49-F238E27FC236}">
                <a16:creationId xmlns:a16="http://schemas.microsoft.com/office/drawing/2014/main" id="{0498C405-A070-4523-AB0D-F95936EBC88B}"/>
              </a:ext>
            </a:extLst>
          </p:cNvPr>
          <p:cNvSpPr>
            <a:spLocks noGrp="1"/>
          </p:cNvSpPr>
          <p:nvPr>
            <p:ph type="sldNum" sz="quarter" idx="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4E14D13-709A-402D-B669-74D511747A6C}" type="slidenum">
              <a:rPr kumimoji="0" lang="en-US" sz="1200" b="0" i="0" u="none" strike="noStrike" kern="1200" cap="none" spc="0" normalizeH="0" baseline="0" noProof="0" smtClean="0">
                <a:ln>
                  <a:noFill/>
                </a:ln>
                <a:solidFill>
                  <a:srgbClr val="FFFFFF"/>
                </a:solidFill>
                <a:effectLst/>
                <a:uLnTx/>
                <a:uFillTx/>
                <a:latin typeface="Segoe UI Black" panose="020B0A02040204020203" pitchFamily="34" charset="0"/>
                <a:ea typeface="Segoe UI Black" panose="020B0A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srgbClr val="FFFFFF"/>
              </a:solidFill>
              <a:effectLst/>
              <a:uLnTx/>
              <a:uFillTx/>
              <a:latin typeface="Segoe UI Black" panose="020B0A02040204020203" pitchFamily="34" charset="0"/>
              <a:ea typeface="Segoe UI Black" panose="020B0A02040204020203" pitchFamily="34" charset="0"/>
            </a:endParaRPr>
          </a:p>
        </p:txBody>
      </p:sp>
      <p:sp>
        <p:nvSpPr>
          <p:cNvPr id="7" name="Title 1">
            <a:extLst>
              <a:ext uri="{FF2B5EF4-FFF2-40B4-BE49-F238E27FC236}">
                <a16:creationId xmlns:a16="http://schemas.microsoft.com/office/drawing/2014/main" id="{D90EC897-4BE6-45C7-851B-7316ECD61C87}"/>
              </a:ext>
            </a:extLst>
          </p:cNvPr>
          <p:cNvSpPr>
            <a:spLocks noGrp="1"/>
          </p:cNvSpPr>
          <p:nvPr>
            <p:ph type="title"/>
          </p:nvPr>
        </p:nvSpPr>
        <p:spPr>
          <a:xfrm>
            <a:off x="609601" y="167698"/>
            <a:ext cx="10972798" cy="850215"/>
          </a:xfrm>
        </p:spPr>
        <p:txBody>
          <a:bodyPr/>
          <a:lstStyle/>
          <a:p>
            <a:pPr>
              <a:tabLst>
                <a:tab pos="10687050" algn="r"/>
              </a:tabLst>
            </a:pPr>
            <a:r>
              <a:rPr lang="en-US" sz="4800" cap="small" dirty="0"/>
              <a:t>Miraculous Catch</a:t>
            </a:r>
            <a:r>
              <a:rPr lang="en-US" dirty="0"/>
              <a:t>	</a:t>
            </a:r>
            <a:r>
              <a:rPr lang="en-US" sz="3200" dirty="0">
                <a:latin typeface="Segoe UI Semibold" panose="020B0702040204020203" pitchFamily="34" charset="0"/>
                <a:cs typeface="Segoe UI Semibold" panose="020B0702040204020203" pitchFamily="34" charset="0"/>
              </a:rPr>
              <a:t>Luke 5:1-11</a:t>
            </a:r>
            <a:endParaRPr lang="en-US"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97191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875AF-3CC7-4D29-BA21-8993B34D0C64}"/>
              </a:ext>
            </a:extLst>
          </p:cNvPr>
          <p:cNvSpPr>
            <a:spLocks noGrp="1"/>
          </p:cNvSpPr>
          <p:nvPr>
            <p:ph type="title"/>
          </p:nvPr>
        </p:nvSpPr>
        <p:spPr/>
        <p:txBody>
          <a:bodyPr/>
          <a:lstStyle/>
          <a:p>
            <a:pPr>
              <a:tabLst>
                <a:tab pos="10687050" algn="r"/>
              </a:tabLst>
            </a:pPr>
            <a:r>
              <a:rPr lang="en-US" sz="4800" cap="small" dirty="0"/>
              <a:t>Cleansing of the Leper</a:t>
            </a:r>
            <a:r>
              <a:rPr lang="en-US" dirty="0"/>
              <a:t>	</a:t>
            </a:r>
            <a:r>
              <a:rPr lang="en-US" sz="3200" dirty="0">
                <a:latin typeface="Segoe UI Semibold" panose="020B0702040204020203" pitchFamily="34" charset="0"/>
                <a:cs typeface="Segoe UI Semibold" panose="020B0702040204020203" pitchFamily="34" charset="0"/>
              </a:rPr>
              <a:t>Luke 5:12-16</a:t>
            </a:r>
            <a:endParaRPr lang="en-US" dirty="0">
              <a:latin typeface="Segoe UI Semibold" panose="020B0702040204020203" pitchFamily="34" charset="0"/>
              <a:cs typeface="Segoe UI Semibold" panose="020B0702040204020203" pitchFamily="34" charset="0"/>
            </a:endParaRPr>
          </a:p>
        </p:txBody>
      </p:sp>
      <p:sp>
        <p:nvSpPr>
          <p:cNvPr id="3" name="Content Placeholder 2">
            <a:extLst>
              <a:ext uri="{FF2B5EF4-FFF2-40B4-BE49-F238E27FC236}">
                <a16:creationId xmlns:a16="http://schemas.microsoft.com/office/drawing/2014/main" id="{B929D118-2870-4E65-B080-3C81A3999F70}"/>
              </a:ext>
            </a:extLst>
          </p:cNvPr>
          <p:cNvSpPr>
            <a:spLocks noGrp="1"/>
          </p:cNvSpPr>
          <p:nvPr>
            <p:ph idx="1"/>
          </p:nvPr>
        </p:nvSpPr>
        <p:spPr>
          <a:xfrm>
            <a:off x="1080656" y="1302327"/>
            <a:ext cx="9855200" cy="4932223"/>
          </a:xfrm>
        </p:spPr>
        <p:txBody>
          <a:bodyPr>
            <a:noAutofit/>
          </a:bodyPr>
          <a:lstStyle/>
          <a:p>
            <a:pPr marL="0" indent="0" algn="just">
              <a:lnSpc>
                <a:spcPct val="200000"/>
              </a:lnSpc>
              <a:buNone/>
            </a:pPr>
            <a:r>
              <a:rPr lang="en-US" sz="1800" b="1" dirty="0"/>
              <a:t>12 </a:t>
            </a:r>
            <a:r>
              <a:rPr lang="en-US" sz="1800" dirty="0"/>
              <a:t>While he was in one of the towns, a man was there who had leprosy all over him. He saw Jesus, fell facedown, and begged him: "Lord, if you are willing, you can make me clean.“  </a:t>
            </a:r>
            <a:r>
              <a:rPr lang="en-US" sz="1800" b="1" dirty="0"/>
              <a:t>13 </a:t>
            </a:r>
            <a:r>
              <a:rPr lang="en-US" sz="1800" dirty="0"/>
              <a:t>Reaching out his hand, Jesus touched him, saying, </a:t>
            </a:r>
            <a:r>
              <a:rPr lang="en-US" sz="1800" dirty="0">
                <a:solidFill>
                  <a:srgbClr val="FF0000"/>
                </a:solidFill>
              </a:rPr>
              <a:t>"I am willing; be made clean,"</a:t>
            </a:r>
            <a:r>
              <a:rPr lang="en-US" sz="1800" dirty="0"/>
              <a:t> and immediately the leprosy left him.  </a:t>
            </a:r>
            <a:r>
              <a:rPr lang="en-US" sz="1800" b="1" dirty="0"/>
              <a:t>14 </a:t>
            </a:r>
            <a:r>
              <a:rPr lang="en-US" sz="1800" dirty="0"/>
              <a:t>Then he ordered him to tell no one: </a:t>
            </a:r>
            <a:r>
              <a:rPr lang="en-US" sz="1800" dirty="0">
                <a:solidFill>
                  <a:srgbClr val="FF0000"/>
                </a:solidFill>
              </a:rPr>
              <a:t>"But go and show yourself to the priest, and offer what Moses commanded for your cleansing as a testimony to them."  </a:t>
            </a:r>
            <a:r>
              <a:rPr lang="en-US" sz="1800" b="1" dirty="0"/>
              <a:t>15 </a:t>
            </a:r>
            <a:r>
              <a:rPr lang="en-US" sz="1800" dirty="0"/>
              <a:t>But the news about him spread even more, and large crowds would come together to hear him and to be healed of their sicknesses. </a:t>
            </a:r>
            <a:r>
              <a:rPr lang="en-US" sz="1800" b="1" dirty="0"/>
              <a:t>16 </a:t>
            </a:r>
            <a:r>
              <a:rPr lang="en-US" sz="1800" dirty="0"/>
              <a:t>Yet he often withdrew to deserted places and prayed. </a:t>
            </a:r>
          </a:p>
          <a:p>
            <a:pPr marL="0" indent="0" algn="just">
              <a:lnSpc>
                <a:spcPct val="200000"/>
              </a:lnSpc>
              <a:buNone/>
            </a:pPr>
            <a:endParaRPr lang="en-US" dirty="0"/>
          </a:p>
        </p:txBody>
      </p:sp>
      <p:sp>
        <p:nvSpPr>
          <p:cNvPr id="4" name="Slide Number Placeholder 3">
            <a:extLst>
              <a:ext uri="{FF2B5EF4-FFF2-40B4-BE49-F238E27FC236}">
                <a16:creationId xmlns:a16="http://schemas.microsoft.com/office/drawing/2014/main" id="{8DF0C8AF-B248-4BE6-A573-403276FBB1B5}"/>
              </a:ext>
            </a:extLst>
          </p:cNvPr>
          <p:cNvSpPr>
            <a:spLocks noGrp="1"/>
          </p:cNvSpPr>
          <p:nvPr>
            <p:ph type="sldNum" sz="quarter" idx="4"/>
          </p:nvPr>
        </p:nvSpPr>
        <p:spPr/>
        <p:txBody>
          <a:bodyPr/>
          <a:lstStyle/>
          <a:p>
            <a:fld id="{B4E14D13-709A-402D-B669-74D511747A6C}" type="slidenum">
              <a:rPr lang="en-US" smtClean="0"/>
              <a:pPr/>
              <a:t>6</a:t>
            </a:fld>
            <a:endParaRPr lang="en-US"/>
          </a:p>
        </p:txBody>
      </p:sp>
    </p:spTree>
    <p:extLst>
      <p:ext uri="{BB962C8B-B14F-4D97-AF65-F5344CB8AC3E}">
        <p14:creationId xmlns:p14="http://schemas.microsoft.com/office/powerpoint/2010/main" val="3303678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498C405-A070-4523-AB0D-F95936EBC88B}"/>
              </a:ext>
            </a:extLst>
          </p:cNvPr>
          <p:cNvSpPr>
            <a:spLocks noGrp="1"/>
          </p:cNvSpPr>
          <p:nvPr>
            <p:ph type="sldNum" sz="quarter" idx="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4E14D13-709A-402D-B669-74D511747A6C}" type="slidenum">
              <a:rPr kumimoji="0" lang="en-US" sz="1200" b="0" i="0" u="none" strike="noStrike" kern="1200" cap="none" spc="0" normalizeH="0" baseline="0" noProof="0" smtClean="0">
                <a:ln>
                  <a:noFill/>
                </a:ln>
                <a:solidFill>
                  <a:srgbClr val="FFFFFF"/>
                </a:solidFill>
                <a:effectLst/>
                <a:uLnTx/>
                <a:uFillTx/>
                <a:latin typeface="Segoe UI Black" panose="020B0A02040204020203" pitchFamily="34" charset="0"/>
                <a:ea typeface="Segoe UI Black" panose="020B0A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FFFFFF"/>
              </a:solidFill>
              <a:effectLst/>
              <a:uLnTx/>
              <a:uFillTx/>
              <a:latin typeface="Segoe UI Black" panose="020B0A02040204020203" pitchFamily="34" charset="0"/>
              <a:ea typeface="Segoe UI Black" panose="020B0A02040204020203" pitchFamily="34" charset="0"/>
            </a:endParaRPr>
          </a:p>
        </p:txBody>
      </p:sp>
      <p:sp>
        <p:nvSpPr>
          <p:cNvPr id="7" name="Title 1">
            <a:extLst>
              <a:ext uri="{FF2B5EF4-FFF2-40B4-BE49-F238E27FC236}">
                <a16:creationId xmlns:a16="http://schemas.microsoft.com/office/drawing/2014/main" id="{48CF8CC5-BBAE-44EC-8C02-8C3C34984ABC}"/>
              </a:ext>
            </a:extLst>
          </p:cNvPr>
          <p:cNvSpPr>
            <a:spLocks noGrp="1"/>
          </p:cNvSpPr>
          <p:nvPr>
            <p:ph type="title"/>
          </p:nvPr>
        </p:nvSpPr>
        <p:spPr>
          <a:xfrm>
            <a:off x="609601" y="167698"/>
            <a:ext cx="10972798" cy="850215"/>
          </a:xfrm>
        </p:spPr>
        <p:txBody>
          <a:bodyPr/>
          <a:lstStyle/>
          <a:p>
            <a:pPr>
              <a:tabLst>
                <a:tab pos="10687050" algn="r"/>
              </a:tabLst>
            </a:pPr>
            <a:r>
              <a:rPr lang="en-US" sz="4800" cap="small" dirty="0"/>
              <a:t>Cleansing of the Leper</a:t>
            </a:r>
            <a:r>
              <a:rPr lang="en-US" dirty="0"/>
              <a:t>	</a:t>
            </a:r>
            <a:r>
              <a:rPr lang="en-US" sz="3200" dirty="0">
                <a:latin typeface="Segoe UI Semibold" panose="020B0702040204020203" pitchFamily="34" charset="0"/>
                <a:cs typeface="Segoe UI Semibold" panose="020B0702040204020203" pitchFamily="34" charset="0"/>
              </a:rPr>
              <a:t>Luke 5:12-16</a:t>
            </a:r>
            <a:endParaRPr lang="en-US" dirty="0">
              <a:latin typeface="Segoe UI Semibold" panose="020B0702040204020203" pitchFamily="34" charset="0"/>
              <a:cs typeface="Segoe UI Semibold" panose="020B0702040204020203" pitchFamily="34" charset="0"/>
            </a:endParaRPr>
          </a:p>
        </p:txBody>
      </p:sp>
      <p:sp>
        <p:nvSpPr>
          <p:cNvPr id="8" name="Content Placeholder 2">
            <a:extLst>
              <a:ext uri="{FF2B5EF4-FFF2-40B4-BE49-F238E27FC236}">
                <a16:creationId xmlns:a16="http://schemas.microsoft.com/office/drawing/2014/main" id="{F089A795-5FD1-4357-940A-A75BE300FB48}"/>
              </a:ext>
            </a:extLst>
          </p:cNvPr>
          <p:cNvSpPr txBox="1">
            <a:spLocks/>
          </p:cNvSpPr>
          <p:nvPr/>
        </p:nvSpPr>
        <p:spPr>
          <a:xfrm>
            <a:off x="609600" y="1401449"/>
            <a:ext cx="11211612" cy="4343396"/>
          </a:xfrm>
          <a:prstGeom prst="rect">
            <a:avLst/>
          </a:prstGeom>
        </p:spPr>
        <p:txBody>
          <a:bodyPr vert="horz" lIns="0" tIns="45720" rIns="0" bIns="45720" rtlCol="0">
            <a:noAutofit/>
          </a:bodyPr>
          <a:lstStyle>
            <a:lvl1pPr marL="457200" indent="-457200" algn="l" defTabSz="914400" rtl="0" eaLnBrk="1" latinLnBrk="0" hangingPunct="1">
              <a:lnSpc>
                <a:spcPct val="90000"/>
              </a:lnSpc>
              <a:spcBef>
                <a:spcPts val="1200"/>
              </a:spcBef>
              <a:spcAft>
                <a:spcPts val="200"/>
              </a:spcAft>
              <a:buClr>
                <a:srgbClr val="710505"/>
              </a:buClr>
              <a:buSzPct val="100000"/>
              <a:buFont typeface="Wingdings" panose="05000000000000000000" pitchFamily="2" charset="2"/>
              <a:buChar char="Ø"/>
              <a:defRPr sz="3200" b="0"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90000"/>
              </a:lnSpc>
              <a:spcBef>
                <a:spcPts val="200"/>
              </a:spcBef>
              <a:spcAft>
                <a:spcPts val="400"/>
              </a:spcAft>
              <a:buClr>
                <a:srgbClr val="710505"/>
              </a:buClr>
              <a:buFont typeface="Wingdings" panose="05000000000000000000" pitchFamily="2" charset="2"/>
              <a:buChar char="v"/>
              <a:defRPr sz="2800" kern="1200">
                <a:solidFill>
                  <a:schemeClr val="tx1"/>
                </a:solidFill>
                <a:latin typeface="Segoe UI" panose="020B0502040204020203" pitchFamily="34" charset="0"/>
                <a:ea typeface="+mn-ea"/>
                <a:cs typeface="Segoe UI" panose="020B0502040204020203" pitchFamily="34" charset="0"/>
              </a:defRPr>
            </a:lvl2pPr>
            <a:lvl3pPr marL="1371600" indent="-457200" algn="l" defTabSz="914400" rtl="0" eaLnBrk="1" latinLnBrk="0" hangingPunct="1">
              <a:lnSpc>
                <a:spcPct val="90000"/>
              </a:lnSpc>
              <a:spcBef>
                <a:spcPts val="200"/>
              </a:spcBef>
              <a:spcAft>
                <a:spcPts val="400"/>
              </a:spcAft>
              <a:buClr>
                <a:srgbClr val="71050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3pPr>
            <a:lvl4pPr marL="1828800" indent="-465138" algn="l" defTabSz="914400" rtl="0" eaLnBrk="1" latinLnBrk="0" hangingPunct="1">
              <a:lnSpc>
                <a:spcPct val="90000"/>
              </a:lnSpc>
              <a:spcBef>
                <a:spcPts val="200"/>
              </a:spcBef>
              <a:spcAft>
                <a:spcPts val="400"/>
              </a:spcAft>
              <a:buClr>
                <a:srgbClr val="710505"/>
              </a:buClr>
              <a:buFont typeface="Wingdings" panose="05000000000000000000" pitchFamily="2" charset="2"/>
              <a:buChar char="§"/>
              <a:defRPr sz="2000" kern="1200">
                <a:solidFill>
                  <a:schemeClr val="tx1"/>
                </a:solidFill>
                <a:latin typeface="Segoe UI" panose="020B0502040204020203" pitchFamily="34" charset="0"/>
                <a:ea typeface="+mn-ea"/>
                <a:cs typeface="Segoe UI" panose="020B0502040204020203" pitchFamily="34" charset="0"/>
              </a:defRPr>
            </a:lvl4pPr>
            <a:lvl5pPr marL="2286000" indent="-457200" algn="l" defTabSz="914400" rtl="0" eaLnBrk="1" latinLnBrk="0" hangingPunct="1">
              <a:lnSpc>
                <a:spcPct val="90000"/>
              </a:lnSpc>
              <a:spcBef>
                <a:spcPts val="200"/>
              </a:spcBef>
              <a:spcAft>
                <a:spcPts val="400"/>
              </a:spcAft>
              <a:buClr>
                <a:srgbClr val="710505"/>
              </a:buClr>
              <a:buFont typeface="Calibri" pitchFamily="34" charset="0"/>
              <a:buChar char="◦"/>
              <a:defRPr sz="2000" kern="1200">
                <a:solidFill>
                  <a:schemeClr val="tx1"/>
                </a:solidFill>
                <a:latin typeface="Segoe UI" panose="020B0502040204020203" pitchFamily="34" charset="0"/>
                <a:ea typeface="+mn-ea"/>
                <a:cs typeface="Segoe UI" panose="020B0502040204020203"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687388" indent="-687388">
              <a:lnSpc>
                <a:spcPct val="100000"/>
              </a:lnSpc>
              <a:spcBef>
                <a:spcPts val="1800"/>
              </a:spcBef>
              <a:spcAft>
                <a:spcPts val="1800"/>
              </a:spcAft>
              <a:buFont typeface="Wingdings" panose="05000000000000000000" pitchFamily="2" charset="2"/>
              <a:buNone/>
            </a:pPr>
            <a:r>
              <a:rPr lang="en-US" sz="2800" dirty="0">
                <a:solidFill>
                  <a:srgbClr val="710505"/>
                </a:solidFill>
              </a:rPr>
              <a:t>❶</a:t>
            </a:r>
            <a:r>
              <a:rPr lang="en-US" sz="2800" dirty="0"/>
              <a:t>	What did the leprous man do when he saw Jesus?</a:t>
            </a:r>
          </a:p>
          <a:p>
            <a:pPr marL="687388" indent="-687388">
              <a:lnSpc>
                <a:spcPct val="100000"/>
              </a:lnSpc>
              <a:spcBef>
                <a:spcPts val="1800"/>
              </a:spcBef>
              <a:spcAft>
                <a:spcPts val="1800"/>
              </a:spcAft>
              <a:buFont typeface="Wingdings" panose="05000000000000000000" pitchFamily="2" charset="2"/>
              <a:buNone/>
            </a:pPr>
            <a:r>
              <a:rPr lang="en-US" sz="2800" dirty="0">
                <a:solidFill>
                  <a:srgbClr val="710505"/>
                </a:solidFill>
              </a:rPr>
              <a:t>❷</a:t>
            </a:r>
            <a:r>
              <a:rPr lang="en-US" sz="2800" dirty="0"/>
              <a:t>	How did Jesus respond to the man’s request?</a:t>
            </a:r>
          </a:p>
          <a:p>
            <a:pPr marL="687388" indent="-687388">
              <a:lnSpc>
                <a:spcPct val="100000"/>
              </a:lnSpc>
              <a:spcBef>
                <a:spcPts val="1800"/>
              </a:spcBef>
              <a:spcAft>
                <a:spcPts val="1800"/>
              </a:spcAft>
              <a:buFont typeface="Wingdings" panose="05000000000000000000" pitchFamily="2" charset="2"/>
              <a:buNone/>
            </a:pPr>
            <a:r>
              <a:rPr lang="en-US" sz="2800" dirty="0">
                <a:solidFill>
                  <a:srgbClr val="710505"/>
                </a:solidFill>
              </a:rPr>
              <a:t>❸</a:t>
            </a:r>
            <a:r>
              <a:rPr lang="en-US" sz="2800" dirty="0"/>
              <a:t>	When and why did Jesus touch the leper?</a:t>
            </a:r>
          </a:p>
          <a:p>
            <a:pPr marL="687388" indent="-687388">
              <a:lnSpc>
                <a:spcPct val="100000"/>
              </a:lnSpc>
              <a:spcBef>
                <a:spcPts val="1800"/>
              </a:spcBef>
              <a:spcAft>
                <a:spcPts val="1800"/>
              </a:spcAft>
              <a:buNone/>
            </a:pPr>
            <a:r>
              <a:rPr lang="en-US" sz="2800" dirty="0">
                <a:solidFill>
                  <a:srgbClr val="710505"/>
                </a:solidFill>
              </a:rPr>
              <a:t>❹</a:t>
            </a:r>
            <a:r>
              <a:rPr lang="en-US" sz="2800" dirty="0"/>
              <a:t>	What were Jesus’ orders to the man after healing him? </a:t>
            </a:r>
          </a:p>
          <a:p>
            <a:pPr marL="687388" indent="-687388">
              <a:lnSpc>
                <a:spcPct val="100000"/>
              </a:lnSpc>
              <a:spcBef>
                <a:spcPts val="1800"/>
              </a:spcBef>
              <a:spcAft>
                <a:spcPts val="1800"/>
              </a:spcAft>
              <a:buFont typeface="Wingdings" panose="05000000000000000000" pitchFamily="2" charset="2"/>
              <a:buNone/>
            </a:pPr>
            <a:r>
              <a:rPr lang="en-US" sz="2800" dirty="0">
                <a:solidFill>
                  <a:srgbClr val="710505"/>
                </a:solidFill>
              </a:rPr>
              <a:t>❺ </a:t>
            </a:r>
            <a:r>
              <a:rPr lang="en-US" sz="2800" dirty="0"/>
              <a:t>	How did Jesus respond to all of the attention?</a:t>
            </a:r>
          </a:p>
        </p:txBody>
      </p:sp>
    </p:spTree>
    <p:extLst>
      <p:ext uri="{BB962C8B-B14F-4D97-AF65-F5344CB8AC3E}">
        <p14:creationId xmlns:p14="http://schemas.microsoft.com/office/powerpoint/2010/main" val="3922706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29D118-2870-4E65-B080-3C81A3999F70}"/>
              </a:ext>
            </a:extLst>
          </p:cNvPr>
          <p:cNvSpPr>
            <a:spLocks noGrp="1"/>
          </p:cNvSpPr>
          <p:nvPr>
            <p:ph idx="1"/>
          </p:nvPr>
        </p:nvSpPr>
        <p:spPr>
          <a:xfrm>
            <a:off x="711199" y="1132503"/>
            <a:ext cx="10686473" cy="4932223"/>
          </a:xfrm>
        </p:spPr>
        <p:txBody>
          <a:bodyPr>
            <a:noAutofit/>
          </a:bodyPr>
          <a:lstStyle/>
          <a:p>
            <a:pPr marL="0" indent="0" algn="just">
              <a:lnSpc>
                <a:spcPct val="150000"/>
              </a:lnSpc>
              <a:buNone/>
            </a:pPr>
            <a:r>
              <a:rPr lang="en-US" sz="1700" b="1" dirty="0"/>
              <a:t>17 </a:t>
            </a:r>
            <a:r>
              <a:rPr lang="en-US" sz="1700" dirty="0"/>
              <a:t>On one of those days while he was teaching, Pharisees and teachers of the law were sitting there who had come from every village of Galilee and Judea, and also from Jerusalem. And the Lord's power to heal was in him.  </a:t>
            </a:r>
            <a:r>
              <a:rPr lang="en-US" sz="1700" b="1" dirty="0"/>
              <a:t>18 </a:t>
            </a:r>
            <a:r>
              <a:rPr lang="en-US" sz="1700" dirty="0"/>
              <a:t>Just then some men came, carrying on a stretcher a man who was paralyzed. They tried to bring him in and set him down before him.  </a:t>
            </a:r>
            <a:r>
              <a:rPr lang="en-US" sz="1700" b="1" dirty="0"/>
              <a:t>19 </a:t>
            </a:r>
            <a:r>
              <a:rPr lang="en-US" sz="1700" dirty="0"/>
              <a:t>Since they could not find a way to bring him in because of the crowd, they went up on the roof and lowered him on the stretcher through the roof tiles into the middle of the crowd before Jesus.  </a:t>
            </a:r>
            <a:r>
              <a:rPr lang="en-US" sz="1700" b="1" dirty="0"/>
              <a:t>20 </a:t>
            </a:r>
            <a:r>
              <a:rPr lang="en-US" sz="1700" dirty="0"/>
              <a:t>Seeing their faith he said, </a:t>
            </a:r>
            <a:r>
              <a:rPr lang="en-US" sz="1700" dirty="0">
                <a:solidFill>
                  <a:srgbClr val="FF0000"/>
                </a:solidFill>
              </a:rPr>
              <a:t>"Friend, your sins are forgiven.“</a:t>
            </a:r>
            <a:r>
              <a:rPr lang="en-US" sz="1700" dirty="0"/>
              <a:t>  </a:t>
            </a:r>
            <a:r>
              <a:rPr lang="en-US" sz="1700" b="1" dirty="0"/>
              <a:t>21 </a:t>
            </a:r>
            <a:r>
              <a:rPr lang="en-US" sz="1700" dirty="0"/>
              <a:t>Then the scribes and the Pharisees began to think to themselves: "Who is this man who speaks blasphemies? Who can forgive sins but God alone?“  </a:t>
            </a:r>
            <a:r>
              <a:rPr lang="en-US" sz="1700" b="1" dirty="0"/>
              <a:t>22 </a:t>
            </a:r>
            <a:r>
              <a:rPr lang="en-US" sz="1700" dirty="0"/>
              <a:t>But perceiving their thoughts, Jesus replied to them, </a:t>
            </a:r>
            <a:r>
              <a:rPr lang="en-US" sz="1700" dirty="0">
                <a:solidFill>
                  <a:srgbClr val="FF0000"/>
                </a:solidFill>
              </a:rPr>
              <a:t>"Why are you thinking this in your hearts?  </a:t>
            </a:r>
            <a:r>
              <a:rPr lang="en-US" sz="1700" b="1" dirty="0"/>
              <a:t>23</a:t>
            </a:r>
            <a:r>
              <a:rPr lang="en-US" sz="1700" b="1" dirty="0">
                <a:solidFill>
                  <a:srgbClr val="FF0000"/>
                </a:solidFill>
              </a:rPr>
              <a:t> </a:t>
            </a:r>
            <a:r>
              <a:rPr lang="en-US" sz="1700" dirty="0">
                <a:solidFill>
                  <a:srgbClr val="FF0000"/>
                </a:solidFill>
              </a:rPr>
              <a:t>Which is easier: to say, 'Your sins are forgiven you,' or to say, 'Get up and walk’?  </a:t>
            </a:r>
            <a:r>
              <a:rPr lang="en-US" sz="1700" b="1" dirty="0"/>
              <a:t>24 </a:t>
            </a:r>
            <a:r>
              <a:rPr lang="en-US" sz="1700" dirty="0">
                <a:solidFill>
                  <a:srgbClr val="FF0000"/>
                </a:solidFill>
              </a:rPr>
              <a:t>But so that you may know that the Son of Man has authority on earth to forgive sins“ </a:t>
            </a:r>
            <a:r>
              <a:rPr lang="en-US" sz="1700" dirty="0"/>
              <a:t>– he told the paralyzed man, </a:t>
            </a:r>
            <a:r>
              <a:rPr lang="en-US" sz="1700" dirty="0">
                <a:solidFill>
                  <a:srgbClr val="FF0000"/>
                </a:solidFill>
              </a:rPr>
              <a:t>"I tell you: Get up, take your stretcher, and go home."</a:t>
            </a:r>
            <a:r>
              <a:rPr lang="en-US" sz="1700" dirty="0"/>
              <a:t>  </a:t>
            </a:r>
            <a:r>
              <a:rPr lang="en-US" sz="1700" b="1" dirty="0"/>
              <a:t>25 </a:t>
            </a:r>
            <a:r>
              <a:rPr lang="en-US" sz="1700" dirty="0"/>
              <a:t>Immediately he got up before them, picked up what he had been lying on, and went home glorifying God.  </a:t>
            </a:r>
            <a:r>
              <a:rPr lang="en-US" sz="1700" b="1" dirty="0"/>
              <a:t>26 </a:t>
            </a:r>
            <a:r>
              <a:rPr lang="en-US" sz="1700" dirty="0"/>
              <a:t>Then everyone was astounded, and they were giving glory to God. And they were filled with awe and said, "We have seen incredible things today. " </a:t>
            </a:r>
          </a:p>
          <a:p>
            <a:pPr marL="0" indent="0" algn="just">
              <a:lnSpc>
                <a:spcPct val="150000"/>
              </a:lnSpc>
              <a:buNone/>
            </a:pPr>
            <a:endParaRPr lang="en-US" sz="1700" dirty="0"/>
          </a:p>
        </p:txBody>
      </p:sp>
      <p:sp>
        <p:nvSpPr>
          <p:cNvPr id="4" name="Slide Number Placeholder 3">
            <a:extLst>
              <a:ext uri="{FF2B5EF4-FFF2-40B4-BE49-F238E27FC236}">
                <a16:creationId xmlns:a16="http://schemas.microsoft.com/office/drawing/2014/main" id="{8DF0C8AF-B248-4BE6-A573-403276FBB1B5}"/>
              </a:ext>
            </a:extLst>
          </p:cNvPr>
          <p:cNvSpPr>
            <a:spLocks noGrp="1"/>
          </p:cNvSpPr>
          <p:nvPr>
            <p:ph type="sldNum" sz="quarter" idx="4"/>
          </p:nvPr>
        </p:nvSpPr>
        <p:spPr/>
        <p:txBody>
          <a:bodyPr/>
          <a:lstStyle/>
          <a:p>
            <a:fld id="{B4E14D13-709A-402D-B669-74D511747A6C}" type="slidenum">
              <a:rPr lang="en-US" smtClean="0"/>
              <a:pPr/>
              <a:t>8</a:t>
            </a:fld>
            <a:endParaRPr lang="en-US"/>
          </a:p>
        </p:txBody>
      </p:sp>
      <p:sp>
        <p:nvSpPr>
          <p:cNvPr id="7" name="Title 1">
            <a:extLst>
              <a:ext uri="{FF2B5EF4-FFF2-40B4-BE49-F238E27FC236}">
                <a16:creationId xmlns:a16="http://schemas.microsoft.com/office/drawing/2014/main" id="{807BA6EC-8FE2-4769-8CAC-B66FF0C7438C}"/>
              </a:ext>
            </a:extLst>
          </p:cNvPr>
          <p:cNvSpPr>
            <a:spLocks noGrp="1"/>
          </p:cNvSpPr>
          <p:nvPr>
            <p:ph type="title"/>
          </p:nvPr>
        </p:nvSpPr>
        <p:spPr>
          <a:xfrm>
            <a:off x="609601" y="167698"/>
            <a:ext cx="10972798" cy="850215"/>
          </a:xfrm>
        </p:spPr>
        <p:txBody>
          <a:bodyPr/>
          <a:lstStyle/>
          <a:p>
            <a:pPr>
              <a:tabLst>
                <a:tab pos="10687050" algn="r"/>
              </a:tabLst>
            </a:pPr>
            <a:r>
              <a:rPr lang="en-US" sz="4800" cap="small" dirty="0"/>
              <a:t>Healing of the Paralytic</a:t>
            </a:r>
            <a:r>
              <a:rPr lang="en-US" dirty="0"/>
              <a:t>	</a:t>
            </a:r>
            <a:r>
              <a:rPr lang="en-US" sz="3200" dirty="0">
                <a:latin typeface="Segoe UI Semibold" panose="020B0702040204020203" pitchFamily="34" charset="0"/>
                <a:cs typeface="Segoe UI Semibold" panose="020B0702040204020203" pitchFamily="34" charset="0"/>
              </a:rPr>
              <a:t>Luke 5:17-26</a:t>
            </a:r>
            <a:endParaRPr lang="en-US" dirty="0">
              <a:latin typeface="Segoe UI Semibold" panose="020B0702040204020203" pitchFamily="34" charset="0"/>
              <a:cs typeface="Segoe UI Semibold" panose="020B0702040204020203" pitchFamily="34" charset="0"/>
            </a:endParaRPr>
          </a:p>
        </p:txBody>
      </p:sp>
    </p:spTree>
    <p:extLst>
      <p:ext uri="{BB962C8B-B14F-4D97-AF65-F5344CB8AC3E}">
        <p14:creationId xmlns:p14="http://schemas.microsoft.com/office/powerpoint/2010/main" val="3435499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498C405-A070-4523-AB0D-F95936EBC88B}"/>
              </a:ext>
            </a:extLst>
          </p:cNvPr>
          <p:cNvSpPr>
            <a:spLocks noGrp="1"/>
          </p:cNvSpPr>
          <p:nvPr>
            <p:ph type="sldNum" sz="quarter" idx="4"/>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4E14D13-709A-402D-B669-74D511747A6C}" type="slidenum">
              <a:rPr kumimoji="0" lang="en-US" sz="1200" b="0" i="0" u="none" strike="noStrike" kern="1200" cap="none" spc="0" normalizeH="0" baseline="0" noProof="0" smtClean="0">
                <a:ln>
                  <a:noFill/>
                </a:ln>
                <a:solidFill>
                  <a:srgbClr val="FFFFFF"/>
                </a:solidFill>
                <a:effectLst/>
                <a:uLnTx/>
                <a:uFillTx/>
                <a:latin typeface="Segoe UI Black" panose="020B0A02040204020203" pitchFamily="34" charset="0"/>
                <a:ea typeface="Segoe UI Black" panose="020B0A02040204020203"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srgbClr val="FFFFFF"/>
              </a:solidFill>
              <a:effectLst/>
              <a:uLnTx/>
              <a:uFillTx/>
              <a:latin typeface="Segoe UI Black" panose="020B0A02040204020203" pitchFamily="34" charset="0"/>
              <a:ea typeface="Segoe UI Black" panose="020B0A02040204020203" pitchFamily="34" charset="0"/>
            </a:endParaRPr>
          </a:p>
        </p:txBody>
      </p:sp>
      <p:sp>
        <p:nvSpPr>
          <p:cNvPr id="7" name="Title 1">
            <a:extLst>
              <a:ext uri="{FF2B5EF4-FFF2-40B4-BE49-F238E27FC236}">
                <a16:creationId xmlns:a16="http://schemas.microsoft.com/office/drawing/2014/main" id="{A0A0FCEF-0BB7-437B-9DEF-B8A12F5D637D}"/>
              </a:ext>
            </a:extLst>
          </p:cNvPr>
          <p:cNvSpPr>
            <a:spLocks noGrp="1"/>
          </p:cNvSpPr>
          <p:nvPr>
            <p:ph type="title"/>
          </p:nvPr>
        </p:nvSpPr>
        <p:spPr>
          <a:xfrm>
            <a:off x="609601" y="167698"/>
            <a:ext cx="10972798" cy="850215"/>
          </a:xfrm>
        </p:spPr>
        <p:txBody>
          <a:bodyPr/>
          <a:lstStyle/>
          <a:p>
            <a:pPr>
              <a:tabLst>
                <a:tab pos="10687050" algn="r"/>
              </a:tabLst>
            </a:pPr>
            <a:r>
              <a:rPr lang="en-US" sz="4800" cap="small" dirty="0"/>
              <a:t>Healing of the Paralytic</a:t>
            </a:r>
            <a:r>
              <a:rPr lang="en-US" dirty="0"/>
              <a:t>	</a:t>
            </a:r>
            <a:r>
              <a:rPr lang="en-US" sz="3200" dirty="0">
                <a:latin typeface="Segoe UI Semibold" panose="020B0702040204020203" pitchFamily="34" charset="0"/>
                <a:cs typeface="Segoe UI Semibold" panose="020B0702040204020203" pitchFamily="34" charset="0"/>
              </a:rPr>
              <a:t>Luke 5:17-26</a:t>
            </a:r>
            <a:endParaRPr lang="en-US" dirty="0">
              <a:latin typeface="Segoe UI Semibold" panose="020B0702040204020203" pitchFamily="34" charset="0"/>
              <a:cs typeface="Segoe UI Semibold" panose="020B0702040204020203" pitchFamily="34" charset="0"/>
            </a:endParaRPr>
          </a:p>
        </p:txBody>
      </p:sp>
      <p:sp>
        <p:nvSpPr>
          <p:cNvPr id="8" name="Content Placeholder 2">
            <a:extLst>
              <a:ext uri="{FF2B5EF4-FFF2-40B4-BE49-F238E27FC236}">
                <a16:creationId xmlns:a16="http://schemas.microsoft.com/office/drawing/2014/main" id="{F9914EE1-7B15-4DED-ABEC-02ED654BBB56}"/>
              </a:ext>
            </a:extLst>
          </p:cNvPr>
          <p:cNvSpPr txBox="1">
            <a:spLocks/>
          </p:cNvSpPr>
          <p:nvPr/>
        </p:nvSpPr>
        <p:spPr>
          <a:xfrm>
            <a:off x="609600" y="1524000"/>
            <a:ext cx="11211612" cy="4343396"/>
          </a:xfrm>
          <a:prstGeom prst="rect">
            <a:avLst/>
          </a:prstGeom>
        </p:spPr>
        <p:txBody>
          <a:bodyPr vert="horz" lIns="0" tIns="45720" rIns="0" bIns="45720" rtlCol="0">
            <a:noAutofit/>
          </a:bodyPr>
          <a:lstStyle>
            <a:lvl1pPr marL="457200" indent="-457200" algn="l" defTabSz="914400" rtl="0" eaLnBrk="1" latinLnBrk="0" hangingPunct="1">
              <a:lnSpc>
                <a:spcPct val="90000"/>
              </a:lnSpc>
              <a:spcBef>
                <a:spcPts val="1200"/>
              </a:spcBef>
              <a:spcAft>
                <a:spcPts val="200"/>
              </a:spcAft>
              <a:buClr>
                <a:srgbClr val="710505"/>
              </a:buClr>
              <a:buSzPct val="100000"/>
              <a:buFont typeface="Wingdings" panose="05000000000000000000" pitchFamily="2" charset="2"/>
              <a:buChar char="Ø"/>
              <a:defRPr sz="3200" b="0"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90000"/>
              </a:lnSpc>
              <a:spcBef>
                <a:spcPts val="200"/>
              </a:spcBef>
              <a:spcAft>
                <a:spcPts val="400"/>
              </a:spcAft>
              <a:buClr>
                <a:srgbClr val="710505"/>
              </a:buClr>
              <a:buFont typeface="Wingdings" panose="05000000000000000000" pitchFamily="2" charset="2"/>
              <a:buChar char="v"/>
              <a:defRPr sz="2800" kern="1200">
                <a:solidFill>
                  <a:schemeClr val="tx1"/>
                </a:solidFill>
                <a:latin typeface="Segoe UI" panose="020B0502040204020203" pitchFamily="34" charset="0"/>
                <a:ea typeface="+mn-ea"/>
                <a:cs typeface="Segoe UI" panose="020B0502040204020203" pitchFamily="34" charset="0"/>
              </a:defRPr>
            </a:lvl2pPr>
            <a:lvl3pPr marL="1371600" indent="-457200" algn="l" defTabSz="914400" rtl="0" eaLnBrk="1" latinLnBrk="0" hangingPunct="1">
              <a:lnSpc>
                <a:spcPct val="90000"/>
              </a:lnSpc>
              <a:spcBef>
                <a:spcPts val="200"/>
              </a:spcBef>
              <a:spcAft>
                <a:spcPts val="400"/>
              </a:spcAft>
              <a:buClr>
                <a:srgbClr val="710505"/>
              </a:buClr>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3pPr>
            <a:lvl4pPr marL="1828800" indent="-465138" algn="l" defTabSz="914400" rtl="0" eaLnBrk="1" latinLnBrk="0" hangingPunct="1">
              <a:lnSpc>
                <a:spcPct val="90000"/>
              </a:lnSpc>
              <a:spcBef>
                <a:spcPts val="200"/>
              </a:spcBef>
              <a:spcAft>
                <a:spcPts val="400"/>
              </a:spcAft>
              <a:buClr>
                <a:srgbClr val="710505"/>
              </a:buClr>
              <a:buFont typeface="Wingdings" panose="05000000000000000000" pitchFamily="2" charset="2"/>
              <a:buChar char="§"/>
              <a:defRPr sz="2000" kern="1200">
                <a:solidFill>
                  <a:schemeClr val="tx1"/>
                </a:solidFill>
                <a:latin typeface="Segoe UI" panose="020B0502040204020203" pitchFamily="34" charset="0"/>
                <a:ea typeface="+mn-ea"/>
                <a:cs typeface="Segoe UI" panose="020B0502040204020203" pitchFamily="34" charset="0"/>
              </a:defRPr>
            </a:lvl4pPr>
            <a:lvl5pPr marL="2286000" indent="-457200" algn="l" defTabSz="914400" rtl="0" eaLnBrk="1" latinLnBrk="0" hangingPunct="1">
              <a:lnSpc>
                <a:spcPct val="90000"/>
              </a:lnSpc>
              <a:spcBef>
                <a:spcPts val="200"/>
              </a:spcBef>
              <a:spcAft>
                <a:spcPts val="400"/>
              </a:spcAft>
              <a:buClr>
                <a:srgbClr val="710505"/>
              </a:buClr>
              <a:buFont typeface="Calibri" pitchFamily="34" charset="0"/>
              <a:buChar char="◦"/>
              <a:defRPr sz="2000" kern="1200">
                <a:solidFill>
                  <a:schemeClr val="tx1"/>
                </a:solidFill>
                <a:latin typeface="Segoe UI" panose="020B0502040204020203" pitchFamily="34" charset="0"/>
                <a:ea typeface="+mn-ea"/>
                <a:cs typeface="Segoe UI" panose="020B0502040204020203"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687388" indent="-687388">
              <a:lnSpc>
                <a:spcPct val="100000"/>
              </a:lnSpc>
              <a:spcBef>
                <a:spcPts val="1800"/>
              </a:spcBef>
              <a:spcAft>
                <a:spcPts val="1800"/>
              </a:spcAft>
              <a:buFont typeface="Wingdings" panose="05000000000000000000" pitchFamily="2" charset="2"/>
              <a:buNone/>
            </a:pPr>
            <a:r>
              <a:rPr lang="en-US" sz="2800" dirty="0">
                <a:solidFill>
                  <a:srgbClr val="710505"/>
                </a:solidFill>
              </a:rPr>
              <a:t>❶</a:t>
            </a:r>
            <a:r>
              <a:rPr lang="en-US" sz="2800" dirty="0"/>
              <a:t>	Who came to see Jesus, and why did they come?</a:t>
            </a:r>
          </a:p>
          <a:p>
            <a:pPr marL="687388" indent="-687388">
              <a:lnSpc>
                <a:spcPct val="100000"/>
              </a:lnSpc>
              <a:spcBef>
                <a:spcPts val="1800"/>
              </a:spcBef>
              <a:spcAft>
                <a:spcPts val="1800"/>
              </a:spcAft>
              <a:buFont typeface="Wingdings" panose="05000000000000000000" pitchFamily="2" charset="2"/>
              <a:buNone/>
            </a:pPr>
            <a:r>
              <a:rPr lang="en-US" sz="2800" dirty="0">
                <a:solidFill>
                  <a:srgbClr val="710505"/>
                </a:solidFill>
              </a:rPr>
              <a:t>❷</a:t>
            </a:r>
            <a:r>
              <a:rPr lang="en-US" sz="2800" dirty="0"/>
              <a:t>	How would you describe the paralytic’s friends?</a:t>
            </a:r>
          </a:p>
          <a:p>
            <a:pPr marL="687388" indent="-687388">
              <a:lnSpc>
                <a:spcPct val="100000"/>
              </a:lnSpc>
              <a:spcBef>
                <a:spcPts val="1800"/>
              </a:spcBef>
              <a:spcAft>
                <a:spcPts val="1800"/>
              </a:spcAft>
              <a:buFont typeface="Wingdings" panose="05000000000000000000" pitchFamily="2" charset="2"/>
              <a:buNone/>
            </a:pPr>
            <a:r>
              <a:rPr lang="en-US" sz="2800" dirty="0">
                <a:solidFill>
                  <a:srgbClr val="710505"/>
                </a:solidFill>
              </a:rPr>
              <a:t>❸</a:t>
            </a:r>
            <a:r>
              <a:rPr lang="en-US" sz="2800" dirty="0"/>
              <a:t>	What is different about Jesus’ initial response to this need?</a:t>
            </a:r>
          </a:p>
          <a:p>
            <a:pPr marL="687388" indent="-687388">
              <a:lnSpc>
                <a:spcPct val="100000"/>
              </a:lnSpc>
              <a:spcBef>
                <a:spcPts val="1800"/>
              </a:spcBef>
              <a:spcAft>
                <a:spcPts val="1800"/>
              </a:spcAft>
              <a:buFont typeface="Wingdings" panose="05000000000000000000" pitchFamily="2" charset="2"/>
              <a:buNone/>
            </a:pPr>
            <a:r>
              <a:rPr lang="en-US" sz="2800" dirty="0">
                <a:solidFill>
                  <a:srgbClr val="710505"/>
                </a:solidFill>
              </a:rPr>
              <a:t>❹</a:t>
            </a:r>
            <a:r>
              <a:rPr lang="en-US" sz="2800" dirty="0"/>
              <a:t>	What was the official reaction to Jesus’ words?</a:t>
            </a:r>
          </a:p>
          <a:p>
            <a:pPr marL="687388" indent="-687388">
              <a:lnSpc>
                <a:spcPct val="100000"/>
              </a:lnSpc>
              <a:spcBef>
                <a:spcPts val="1800"/>
              </a:spcBef>
              <a:spcAft>
                <a:spcPts val="1800"/>
              </a:spcAft>
              <a:buFont typeface="Wingdings" panose="05000000000000000000" pitchFamily="2" charset="2"/>
              <a:buNone/>
            </a:pPr>
            <a:r>
              <a:rPr lang="en-US" sz="2800" dirty="0">
                <a:solidFill>
                  <a:srgbClr val="710505"/>
                </a:solidFill>
              </a:rPr>
              <a:t>❺ </a:t>
            </a:r>
            <a:r>
              <a:rPr lang="en-US" sz="2800" dirty="0"/>
              <a:t>	Why does Jesus then provide physical healing to the man?</a:t>
            </a:r>
          </a:p>
        </p:txBody>
      </p:sp>
    </p:spTree>
    <p:extLst>
      <p:ext uri="{BB962C8B-B14F-4D97-AF65-F5344CB8AC3E}">
        <p14:creationId xmlns:p14="http://schemas.microsoft.com/office/powerpoint/2010/main" val="149203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Custom 1">
      <a:dk1>
        <a:srgbClr val="000000"/>
      </a:dk1>
      <a:lt1>
        <a:srgbClr val="FFFFFF"/>
      </a:lt1>
      <a:dk2>
        <a:srgbClr val="710505"/>
      </a:dk2>
      <a:lt2>
        <a:srgbClr val="F2F2F2"/>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1_Retrospect">
  <a:themeElements>
    <a:clrScheme name="Custom 1">
      <a:dk1>
        <a:srgbClr val="000000"/>
      </a:dk1>
      <a:lt1>
        <a:srgbClr val="FFFFFF"/>
      </a:lt1>
      <a:dk2>
        <a:srgbClr val="710505"/>
      </a:dk2>
      <a:lt2>
        <a:srgbClr val="F2F2F2"/>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926</Words>
  <Application>Microsoft Office PowerPoint</Application>
  <PresentationFormat>Widescreen</PresentationFormat>
  <Paragraphs>63</Paragraphs>
  <Slides>11</Slides>
  <Notes>8</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11</vt:i4>
      </vt:variant>
    </vt:vector>
  </HeadingPairs>
  <TitlesOfParts>
    <vt:vector size="23" baseType="lpstr">
      <vt:lpstr>Arial</vt:lpstr>
      <vt:lpstr>Calibri</vt:lpstr>
      <vt:lpstr>Futura-Bold</vt:lpstr>
      <vt:lpstr>Papyrus</vt:lpstr>
      <vt:lpstr>Rockwell Extra Bold</vt:lpstr>
      <vt:lpstr>Segoe UI</vt:lpstr>
      <vt:lpstr>Segoe UI Black</vt:lpstr>
      <vt:lpstr>Segoe UI Semibold</vt:lpstr>
      <vt:lpstr>Verdana</vt:lpstr>
      <vt:lpstr>Wingdings</vt:lpstr>
      <vt:lpstr>Retrospect</vt:lpstr>
      <vt:lpstr>1_Retrospect</vt:lpstr>
      <vt:lpstr>PowerPoint Presentation</vt:lpstr>
      <vt:lpstr>PowerPoint Presentation</vt:lpstr>
      <vt:lpstr>Gathering Disciples Jesus Demonstrates His Authority</vt:lpstr>
      <vt:lpstr>Miraculous Catch Luke 5:1-11</vt:lpstr>
      <vt:lpstr>Miraculous Catch Luke 5:1-11</vt:lpstr>
      <vt:lpstr>Cleansing of the Leper Luke 5:12-16</vt:lpstr>
      <vt:lpstr>Cleansing of the Leper Luke 5:12-16</vt:lpstr>
      <vt:lpstr>Healing of the Paralytic Luke 5:17-26</vt:lpstr>
      <vt:lpstr>Healing of the Paralytic Luke 5:17-26</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Glover</dc:creator>
  <cp:lastModifiedBy>Eric Glover</cp:lastModifiedBy>
  <cp:revision>1</cp:revision>
  <cp:lastPrinted>2019-02-02T16:56:01Z</cp:lastPrinted>
  <dcterms:created xsi:type="dcterms:W3CDTF">2019-01-19T14:09:37Z</dcterms:created>
  <dcterms:modified xsi:type="dcterms:W3CDTF">2019-02-03T22:00:41Z</dcterms:modified>
</cp:coreProperties>
</file>