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handoutMasterIdLst>
    <p:handoutMasterId r:id="rId16"/>
  </p:handoutMasterIdLst>
  <p:sldIdLst>
    <p:sldId id="256" r:id="rId2"/>
    <p:sldId id="337" r:id="rId3"/>
    <p:sldId id="336" r:id="rId4"/>
    <p:sldId id="315" r:id="rId5"/>
    <p:sldId id="329" r:id="rId6"/>
    <p:sldId id="343" r:id="rId7"/>
    <p:sldId id="344" r:id="rId8"/>
    <p:sldId id="325" r:id="rId9"/>
    <p:sldId id="345" r:id="rId10"/>
    <p:sldId id="326" r:id="rId11"/>
    <p:sldId id="346" r:id="rId12"/>
    <p:sldId id="347" r:id="rId13"/>
    <p:sldId id="307" r:id="rId14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10505"/>
    <a:srgbClr val="008000"/>
    <a:srgbClr val="660066"/>
    <a:srgbClr val="800080"/>
    <a:srgbClr val="FFCC00"/>
    <a:srgbClr val="663300"/>
    <a:srgbClr val="E483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795511B-2D70-4235-809C-CADF5D9608BB}" v="1130" dt="2018-12-01T22:05:23.013"/>
    <p1510:client id="{58DC3343-4C27-4572-A5CE-081C185FC8A4}" v="742" dt="2018-12-02T12:57:27.22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9" autoAdjust="0"/>
    <p:restoredTop sz="76851" autoAdjust="0"/>
  </p:normalViewPr>
  <p:slideViewPr>
    <p:cSldViewPr>
      <p:cViewPr varScale="1">
        <p:scale>
          <a:sx n="79" d="100"/>
          <a:sy n="79" d="100"/>
        </p:scale>
        <p:origin x="306" y="27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4" d="100"/>
          <a:sy n="84" d="100"/>
        </p:scale>
        <p:origin x="382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ric Glover" userId="47c2a8b81aae47a8" providerId="LiveId" clId="{828F71B4-A75B-4C87-858E-83559685DF9B}"/>
    <pc:docChg chg="addSld delSld modSld">
      <pc:chgData name="Eric Glover" userId="47c2a8b81aae47a8" providerId="LiveId" clId="{828F71B4-A75B-4C87-858E-83559685DF9B}" dt="2018-11-17T16:06:51.338" v="20" actId="6549"/>
      <pc:docMkLst>
        <pc:docMk/>
      </pc:docMkLst>
      <pc:sldChg chg="addSp delSp modSp add">
        <pc:chgData name="Eric Glover" userId="47c2a8b81aae47a8" providerId="LiveId" clId="{828F71B4-A75B-4C87-858E-83559685DF9B}" dt="2018-11-17T16:06:27.025" v="8" actId="20577"/>
        <pc:sldMkLst>
          <pc:docMk/>
          <pc:sldMk cId="2952749323" sldId="336"/>
        </pc:sldMkLst>
        <pc:spChg chg="del">
          <ac:chgData name="Eric Glover" userId="47c2a8b81aae47a8" providerId="LiveId" clId="{828F71B4-A75B-4C87-858E-83559685DF9B}" dt="2018-11-17T16:06:24.187" v="3" actId="20577"/>
          <ac:spMkLst>
            <pc:docMk/>
            <pc:sldMk cId="2952749323" sldId="336"/>
            <ac:spMk id="2" creationId="{AF8A3209-BCA7-40D2-8F28-8D5EC1E9A2C8}"/>
          </ac:spMkLst>
        </pc:spChg>
        <pc:spChg chg="del">
          <ac:chgData name="Eric Glover" userId="47c2a8b81aae47a8" providerId="LiveId" clId="{828F71B4-A75B-4C87-858E-83559685DF9B}" dt="2018-11-17T16:06:24.187" v="3" actId="20577"/>
          <ac:spMkLst>
            <pc:docMk/>
            <pc:sldMk cId="2952749323" sldId="336"/>
            <ac:spMk id="3" creationId="{F1FA5CF1-DE69-4B45-91ED-DB8271D16648}"/>
          </ac:spMkLst>
        </pc:spChg>
        <pc:spChg chg="del">
          <ac:chgData name="Eric Glover" userId="47c2a8b81aae47a8" providerId="LiveId" clId="{828F71B4-A75B-4C87-858E-83559685DF9B}" dt="2018-11-17T16:06:24.187" v="3" actId="20577"/>
          <ac:spMkLst>
            <pc:docMk/>
            <pc:sldMk cId="2952749323" sldId="336"/>
            <ac:spMk id="4" creationId="{A9CB03B9-E7BB-4F0D-81E7-FD24FE90D5AF}"/>
          </ac:spMkLst>
        </pc:spChg>
        <pc:spChg chg="add mod">
          <ac:chgData name="Eric Glover" userId="47c2a8b81aae47a8" providerId="LiveId" clId="{828F71B4-A75B-4C87-858E-83559685DF9B}" dt="2018-11-17T16:06:27.025" v="8" actId="20577"/>
          <ac:spMkLst>
            <pc:docMk/>
            <pc:sldMk cId="2952749323" sldId="336"/>
            <ac:spMk id="6" creationId="{760022EC-D35F-4F5B-8A29-0CBBC9B8A507}"/>
          </ac:spMkLst>
        </pc:spChg>
        <pc:spChg chg="add mod">
          <ac:chgData name="Eric Glover" userId="47c2a8b81aae47a8" providerId="LiveId" clId="{828F71B4-A75B-4C87-858E-83559685DF9B}" dt="2018-11-17T16:06:24.187" v="3" actId="20577"/>
          <ac:spMkLst>
            <pc:docMk/>
            <pc:sldMk cId="2952749323" sldId="336"/>
            <ac:spMk id="7" creationId="{3021D5BB-BAF7-4103-8C4E-7941028491C0}"/>
          </ac:spMkLst>
        </pc:spChg>
      </pc:sldChg>
    </pc:docChg>
  </pc:docChgLst>
  <pc:docChgLst>
    <pc:chgData name="Eric Glover" userId="47c2a8b81aae47a8" providerId="LiveId" clId="{58DC3343-4C27-4572-A5CE-081C185FC8A4}"/>
    <pc:docChg chg="undo custSel mod addSld delSld modSld">
      <pc:chgData name="Eric Glover" userId="47c2a8b81aae47a8" providerId="LiveId" clId="{58DC3343-4C27-4572-A5CE-081C185FC8A4}" dt="2018-12-02T12:58:51.315" v="910" actId="2696"/>
      <pc:docMkLst>
        <pc:docMk/>
      </pc:docMkLst>
      <pc:sldChg chg="modSp add modAnim">
        <pc:chgData name="Eric Glover" userId="47c2a8b81aae47a8" providerId="LiveId" clId="{58DC3343-4C27-4572-A5CE-081C185FC8A4}" dt="2018-12-02T12:57:27.227" v="909" actId="20577"/>
        <pc:sldMkLst>
          <pc:docMk/>
          <pc:sldMk cId="3922706477" sldId="329"/>
        </pc:sldMkLst>
        <pc:spChg chg="mod">
          <ac:chgData name="Eric Glover" userId="47c2a8b81aae47a8" providerId="LiveId" clId="{58DC3343-4C27-4572-A5CE-081C185FC8A4}" dt="2018-12-02T12:57:27.227" v="909" actId="20577"/>
          <ac:spMkLst>
            <pc:docMk/>
            <pc:sldMk cId="3922706477" sldId="329"/>
            <ac:spMk id="3" creationId="{EEBD51AC-5D81-46C1-AD01-A3C791D43131}"/>
          </ac:spMkLst>
        </pc:spChg>
        <pc:spChg chg="mod">
          <ac:chgData name="Eric Glover" userId="47c2a8b81aae47a8" providerId="LiveId" clId="{58DC3343-4C27-4572-A5CE-081C185FC8A4}" dt="2018-12-02T12:20:07.900" v="124" actId="2711"/>
          <ac:spMkLst>
            <pc:docMk/>
            <pc:sldMk cId="3922706477" sldId="329"/>
            <ac:spMk id="9" creationId="{00E5FFBF-C8BC-4752-853B-5D534B2BB2F5}"/>
          </ac:spMkLst>
        </pc:spChg>
      </pc:sldChg>
      <pc:sldChg chg="modSp">
        <pc:chgData name="Eric Glover" userId="47c2a8b81aae47a8" providerId="LiveId" clId="{58DC3343-4C27-4572-A5CE-081C185FC8A4}" dt="2018-12-02T12:37:12.429" v="387" actId="6549"/>
        <pc:sldMkLst>
          <pc:docMk/>
          <pc:sldMk cId="908028910" sldId="337"/>
        </pc:sldMkLst>
        <pc:spChg chg="mod">
          <ac:chgData name="Eric Glover" userId="47c2a8b81aae47a8" providerId="LiveId" clId="{58DC3343-4C27-4572-A5CE-081C185FC8A4}" dt="2018-12-02T12:37:12.429" v="387" actId="6549"/>
          <ac:spMkLst>
            <pc:docMk/>
            <pc:sldMk cId="908028910" sldId="337"/>
            <ac:spMk id="2" creationId="{C6423313-2435-4A9B-9771-EEC26F7687EB}"/>
          </ac:spMkLst>
        </pc:spChg>
      </pc:sldChg>
      <pc:sldChg chg="modSp del">
        <pc:chgData name="Eric Glover" userId="47c2a8b81aae47a8" providerId="LiveId" clId="{58DC3343-4C27-4572-A5CE-081C185FC8A4}" dt="2018-12-02T12:58:51.315" v="910" actId="2696"/>
        <pc:sldMkLst>
          <pc:docMk/>
          <pc:sldMk cId="2110474826" sldId="339"/>
        </pc:sldMkLst>
        <pc:spChg chg="mod">
          <ac:chgData name="Eric Glover" userId="47c2a8b81aae47a8" providerId="LiveId" clId="{58DC3343-4C27-4572-A5CE-081C185FC8A4}" dt="2018-12-02T12:42:44.426" v="488" actId="20577"/>
          <ac:spMkLst>
            <pc:docMk/>
            <pc:sldMk cId="2110474826" sldId="339"/>
            <ac:spMk id="64" creationId="{5520E78C-5683-48B4-9F9F-B97ED7C4D85A}"/>
          </ac:spMkLst>
        </pc:spChg>
      </pc:sldChg>
      <pc:sldChg chg="modSp add modAnim">
        <pc:chgData name="Eric Glover" userId="47c2a8b81aae47a8" providerId="LiveId" clId="{58DC3343-4C27-4572-A5CE-081C185FC8A4}" dt="2018-12-02T12:56:46.039" v="903" actId="2696"/>
        <pc:sldMkLst>
          <pc:docMk/>
          <pc:sldMk cId="978367677" sldId="344"/>
        </pc:sldMkLst>
        <pc:spChg chg="mod">
          <ac:chgData name="Eric Glover" userId="47c2a8b81aae47a8" providerId="LiveId" clId="{58DC3343-4C27-4572-A5CE-081C185FC8A4}" dt="2018-12-02T12:29:51.414" v="281" actId="2710"/>
          <ac:spMkLst>
            <pc:docMk/>
            <pc:sldMk cId="978367677" sldId="344"/>
            <ac:spMk id="3" creationId="{EEBD51AC-5D81-46C1-AD01-A3C791D43131}"/>
          </ac:spMkLst>
        </pc:spChg>
        <pc:spChg chg="mod">
          <ac:chgData name="Eric Glover" userId="47c2a8b81aae47a8" providerId="LiveId" clId="{58DC3343-4C27-4572-A5CE-081C185FC8A4}" dt="2018-12-02T12:25:26.058" v="252" actId="6549"/>
          <ac:spMkLst>
            <pc:docMk/>
            <pc:sldMk cId="978367677" sldId="344"/>
            <ac:spMk id="9" creationId="{00E5FFBF-C8BC-4752-853B-5D534B2BB2F5}"/>
          </ac:spMkLst>
        </pc:spChg>
      </pc:sldChg>
      <pc:sldChg chg="modSp add modAnim">
        <pc:chgData name="Eric Glover" userId="47c2a8b81aae47a8" providerId="LiveId" clId="{58DC3343-4C27-4572-A5CE-081C185FC8A4}" dt="2018-12-02T12:56:51.413" v="904" actId="2696"/>
        <pc:sldMkLst>
          <pc:docMk/>
          <pc:sldMk cId="2824455798" sldId="345"/>
        </pc:sldMkLst>
        <pc:spChg chg="mod">
          <ac:chgData name="Eric Glover" userId="47c2a8b81aae47a8" providerId="LiveId" clId="{58DC3343-4C27-4572-A5CE-081C185FC8A4}" dt="2018-12-02T12:35:06.466" v="331" actId="6549"/>
          <ac:spMkLst>
            <pc:docMk/>
            <pc:sldMk cId="2824455798" sldId="345"/>
            <ac:spMk id="3" creationId="{EEBD51AC-5D81-46C1-AD01-A3C791D43131}"/>
          </ac:spMkLst>
        </pc:spChg>
        <pc:spChg chg="mod">
          <ac:chgData name="Eric Glover" userId="47c2a8b81aae47a8" providerId="LiveId" clId="{58DC3343-4C27-4572-A5CE-081C185FC8A4}" dt="2018-12-02T12:25:19.441" v="248" actId="20577"/>
          <ac:spMkLst>
            <pc:docMk/>
            <pc:sldMk cId="2824455798" sldId="345"/>
            <ac:spMk id="9" creationId="{00E5FFBF-C8BC-4752-853B-5D534B2BB2F5}"/>
          </ac:spMkLst>
        </pc:spChg>
      </pc:sldChg>
      <pc:sldChg chg="modSp add modAnim">
        <pc:chgData name="Eric Glover" userId="47c2a8b81aae47a8" providerId="LiveId" clId="{58DC3343-4C27-4572-A5CE-081C185FC8A4}" dt="2018-12-02T12:56:56.408" v="905" actId="2696"/>
        <pc:sldMkLst>
          <pc:docMk/>
          <pc:sldMk cId="2408040337" sldId="346"/>
        </pc:sldMkLst>
        <pc:spChg chg="mod">
          <ac:chgData name="Eric Glover" userId="47c2a8b81aae47a8" providerId="LiveId" clId="{58DC3343-4C27-4572-A5CE-081C185FC8A4}" dt="2018-12-02T12:42:30.852" v="483" actId="2710"/>
          <ac:spMkLst>
            <pc:docMk/>
            <pc:sldMk cId="2408040337" sldId="346"/>
            <ac:spMk id="3" creationId="{EEBD51AC-5D81-46C1-AD01-A3C791D43131}"/>
          </ac:spMkLst>
        </pc:spChg>
        <pc:spChg chg="mod">
          <ac:chgData name="Eric Glover" userId="47c2a8b81aae47a8" providerId="LiveId" clId="{58DC3343-4C27-4572-A5CE-081C185FC8A4}" dt="2018-12-02T12:36:03.250" v="360" actId="6549"/>
          <ac:spMkLst>
            <pc:docMk/>
            <pc:sldMk cId="2408040337" sldId="346"/>
            <ac:spMk id="9" creationId="{00E5FFBF-C8BC-4752-853B-5D534B2BB2F5}"/>
          </ac:spMkLst>
        </pc:spChg>
      </pc:sldChg>
      <pc:sldChg chg="addSp delSp modSp add mod setBg delDesignElem">
        <pc:chgData name="Eric Glover" userId="47c2a8b81aae47a8" providerId="LiveId" clId="{58DC3343-4C27-4572-A5CE-081C185FC8A4}" dt="2018-12-02T12:55:42.711" v="901" actId="12100"/>
        <pc:sldMkLst>
          <pc:docMk/>
          <pc:sldMk cId="2223103469" sldId="347"/>
        </pc:sldMkLst>
        <pc:spChg chg="mod ord">
          <ac:chgData name="Eric Glover" userId="47c2a8b81aae47a8" providerId="LiveId" clId="{58DC3343-4C27-4572-A5CE-081C185FC8A4}" dt="2018-12-02T12:52:50.046" v="899" actId="1038"/>
          <ac:spMkLst>
            <pc:docMk/>
            <pc:sldMk cId="2223103469" sldId="347"/>
            <ac:spMk id="4" creationId="{C75DBF2D-296A-4DD4-B665-CEB7CCB702BF}"/>
          </ac:spMkLst>
        </pc:spChg>
        <pc:spChg chg="mod">
          <ac:chgData name="Eric Glover" userId="47c2a8b81aae47a8" providerId="LiveId" clId="{58DC3343-4C27-4572-A5CE-081C185FC8A4}" dt="2018-12-02T12:52:36.877" v="886" actId="403"/>
          <ac:spMkLst>
            <pc:docMk/>
            <pc:sldMk cId="2223103469" sldId="347"/>
            <ac:spMk id="5" creationId="{CE53D9A8-D28E-4AF3-92A3-0ECBEBB3EC4D}"/>
          </ac:spMkLst>
        </pc:spChg>
        <pc:spChg chg="add del">
          <ac:chgData name="Eric Glover" userId="47c2a8b81aae47a8" providerId="LiveId" clId="{58DC3343-4C27-4572-A5CE-081C185FC8A4}" dt="2018-12-02T12:51:49.244" v="875" actId="26606"/>
          <ac:spMkLst>
            <pc:docMk/>
            <pc:sldMk cId="2223103469" sldId="347"/>
            <ac:spMk id="10" creationId="{36D16D1E-4205-49F5-BD2A-DA769947C104}"/>
          </ac:spMkLst>
        </pc:spChg>
        <pc:spChg chg="add del">
          <ac:chgData name="Eric Glover" userId="47c2a8b81aae47a8" providerId="LiveId" clId="{58DC3343-4C27-4572-A5CE-081C185FC8A4}" dt="2018-12-02T12:51:49.244" v="875" actId="26606"/>
          <ac:spMkLst>
            <pc:docMk/>
            <pc:sldMk cId="2223103469" sldId="347"/>
            <ac:spMk id="12" creationId="{012FD100-C039-4E03-B5E4-2EDFA7290AA6}"/>
          </ac:spMkLst>
        </pc:spChg>
        <pc:spChg chg="add del">
          <ac:chgData name="Eric Glover" userId="47c2a8b81aae47a8" providerId="LiveId" clId="{58DC3343-4C27-4572-A5CE-081C185FC8A4}" dt="2018-12-02T12:51:51.360" v="877" actId="26606"/>
          <ac:spMkLst>
            <pc:docMk/>
            <pc:sldMk cId="2223103469" sldId="347"/>
            <ac:spMk id="16" creationId="{FB5993E2-C02B-4335-ABA5-D8EC465551E3}"/>
          </ac:spMkLst>
        </pc:spChg>
        <pc:spChg chg="add del">
          <ac:chgData name="Eric Glover" userId="47c2a8b81aae47a8" providerId="LiveId" clId="{58DC3343-4C27-4572-A5CE-081C185FC8A4}" dt="2018-12-02T12:51:51.360" v="877" actId="26606"/>
          <ac:spMkLst>
            <pc:docMk/>
            <pc:sldMk cId="2223103469" sldId="347"/>
            <ac:spMk id="17" creationId="{36D16D1E-4205-49F5-BD2A-DA769947C104}"/>
          </ac:spMkLst>
        </pc:spChg>
        <pc:spChg chg="add del">
          <ac:chgData name="Eric Glover" userId="47c2a8b81aae47a8" providerId="LiveId" clId="{58DC3343-4C27-4572-A5CE-081C185FC8A4}" dt="2018-12-02T12:51:51.360" v="877" actId="26606"/>
          <ac:spMkLst>
            <pc:docMk/>
            <pc:sldMk cId="2223103469" sldId="347"/>
            <ac:spMk id="18" creationId="{C0B801A2-5622-4BE8-9AD2-C337A2CD0022}"/>
          </ac:spMkLst>
        </pc:spChg>
        <pc:spChg chg="del">
          <ac:chgData name="Eric Glover" userId="47c2a8b81aae47a8" providerId="LiveId" clId="{58DC3343-4C27-4572-A5CE-081C185FC8A4}" dt="2018-12-02T12:42:59.475" v="490" actId="12100"/>
          <ac:spMkLst>
            <pc:docMk/>
            <pc:sldMk cId="2223103469" sldId="347"/>
            <ac:spMk id="19" creationId="{CD1D3CA1-3EB6-41F3-A419-8424B56BE63A}"/>
          </ac:spMkLst>
        </pc:spChg>
        <pc:spChg chg="del">
          <ac:chgData name="Eric Glover" userId="47c2a8b81aae47a8" providerId="LiveId" clId="{58DC3343-4C27-4572-A5CE-081C185FC8A4}" dt="2018-12-02T12:42:59.475" v="490" actId="12100"/>
          <ac:spMkLst>
            <pc:docMk/>
            <pc:sldMk cId="2223103469" sldId="347"/>
            <ac:spMk id="20" creationId="{36D16D1E-4205-49F5-BD2A-DA769947C104}"/>
          </ac:spMkLst>
        </pc:spChg>
        <pc:spChg chg="del">
          <ac:chgData name="Eric Glover" userId="47c2a8b81aae47a8" providerId="LiveId" clId="{58DC3343-4C27-4572-A5CE-081C185FC8A4}" dt="2018-12-02T12:42:59.475" v="490" actId="12100"/>
          <ac:spMkLst>
            <pc:docMk/>
            <pc:sldMk cId="2223103469" sldId="347"/>
            <ac:spMk id="21" creationId="{4D87F7B2-AA36-4B58-BC2C-1BBA135E8B6B}"/>
          </ac:spMkLst>
        </pc:spChg>
        <pc:spChg chg="del">
          <ac:chgData name="Eric Glover" userId="47c2a8b81aae47a8" providerId="LiveId" clId="{58DC3343-4C27-4572-A5CE-081C185FC8A4}" dt="2018-12-02T12:42:59.475" v="490" actId="12100"/>
          <ac:spMkLst>
            <pc:docMk/>
            <pc:sldMk cId="2223103469" sldId="347"/>
            <ac:spMk id="22" creationId="{012FD100-C039-4E03-B5E4-2EDFA7290AA6}"/>
          </ac:spMkLst>
        </pc:spChg>
        <pc:spChg chg="del">
          <ac:chgData name="Eric Glover" userId="47c2a8b81aae47a8" providerId="LiveId" clId="{58DC3343-4C27-4572-A5CE-081C185FC8A4}" dt="2018-12-02T12:42:59.475" v="490" actId="12100"/>
          <ac:spMkLst>
            <pc:docMk/>
            <pc:sldMk cId="2223103469" sldId="347"/>
            <ac:spMk id="24" creationId="{F9E80720-23E6-4B89-B77E-04A7689F1BA8}"/>
          </ac:spMkLst>
        </pc:spChg>
        <pc:spChg chg="add del">
          <ac:chgData name="Eric Glover" userId="47c2a8b81aae47a8" providerId="LiveId" clId="{58DC3343-4C27-4572-A5CE-081C185FC8A4}" dt="2018-12-02T12:51:51.360" v="877" actId="26606"/>
          <ac:spMkLst>
            <pc:docMk/>
            <pc:sldMk cId="2223103469" sldId="347"/>
            <ac:spMk id="25" creationId="{012FD100-C039-4E03-B5E4-2EDFA7290AA6}"/>
          </ac:spMkLst>
        </pc:spChg>
        <pc:spChg chg="add del">
          <ac:chgData name="Eric Glover" userId="47c2a8b81aae47a8" providerId="LiveId" clId="{58DC3343-4C27-4572-A5CE-081C185FC8A4}" dt="2018-12-02T12:51:51.360" v="877" actId="26606"/>
          <ac:spMkLst>
            <pc:docMk/>
            <pc:sldMk cId="2223103469" sldId="347"/>
            <ac:spMk id="27" creationId="{B7AF614F-5BC3-4086-99F5-B87C5847A071}"/>
          </ac:spMkLst>
        </pc:spChg>
        <pc:spChg chg="add del">
          <ac:chgData name="Eric Glover" userId="47c2a8b81aae47a8" providerId="LiveId" clId="{58DC3343-4C27-4572-A5CE-081C185FC8A4}" dt="2018-12-02T12:51:56.627" v="879" actId="26606"/>
          <ac:spMkLst>
            <pc:docMk/>
            <pc:sldMk cId="2223103469" sldId="347"/>
            <ac:spMk id="29" creationId="{36D16D1E-4205-49F5-BD2A-DA769947C104}"/>
          </ac:spMkLst>
        </pc:spChg>
        <pc:spChg chg="add del">
          <ac:chgData name="Eric Glover" userId="47c2a8b81aae47a8" providerId="LiveId" clId="{58DC3343-4C27-4572-A5CE-081C185FC8A4}" dt="2018-12-02T12:51:56.627" v="879" actId="26606"/>
          <ac:spMkLst>
            <pc:docMk/>
            <pc:sldMk cId="2223103469" sldId="347"/>
            <ac:spMk id="30" creationId="{012FD100-C039-4E03-B5E4-2EDFA7290AA6}"/>
          </ac:spMkLst>
        </pc:spChg>
        <pc:spChg chg="add del">
          <ac:chgData name="Eric Glover" userId="47c2a8b81aae47a8" providerId="LiveId" clId="{58DC3343-4C27-4572-A5CE-081C185FC8A4}" dt="2018-12-02T12:51:56.627" v="879" actId="26606"/>
          <ac:spMkLst>
            <pc:docMk/>
            <pc:sldMk cId="2223103469" sldId="347"/>
            <ac:spMk id="32" creationId="{63E00694-E403-4987-8634-15F6D8E4C38C}"/>
          </ac:spMkLst>
        </pc:spChg>
        <pc:spChg chg="add del">
          <ac:chgData name="Eric Glover" userId="47c2a8b81aae47a8" providerId="LiveId" clId="{58DC3343-4C27-4572-A5CE-081C185FC8A4}" dt="2018-12-02T12:52:08.343" v="881" actId="26606"/>
          <ac:spMkLst>
            <pc:docMk/>
            <pc:sldMk cId="2223103469" sldId="347"/>
            <ac:spMk id="34" creationId="{36D16D1E-4205-49F5-BD2A-DA769947C104}"/>
          </ac:spMkLst>
        </pc:spChg>
        <pc:spChg chg="add del">
          <ac:chgData name="Eric Glover" userId="47c2a8b81aae47a8" providerId="LiveId" clId="{58DC3343-4C27-4572-A5CE-081C185FC8A4}" dt="2018-12-02T12:52:08.343" v="881" actId="26606"/>
          <ac:spMkLst>
            <pc:docMk/>
            <pc:sldMk cId="2223103469" sldId="347"/>
            <ac:spMk id="35" creationId="{012FD100-C039-4E03-B5E4-2EDFA7290AA6}"/>
          </ac:spMkLst>
        </pc:spChg>
        <pc:spChg chg="add del">
          <ac:chgData name="Eric Glover" userId="47c2a8b81aae47a8" providerId="LiveId" clId="{58DC3343-4C27-4572-A5CE-081C185FC8A4}" dt="2018-12-02T12:52:15.748" v="883" actId="26606"/>
          <ac:spMkLst>
            <pc:docMk/>
            <pc:sldMk cId="2223103469" sldId="347"/>
            <ac:spMk id="38" creationId="{36D16D1E-4205-49F5-BD2A-DA769947C104}"/>
          </ac:spMkLst>
        </pc:spChg>
        <pc:spChg chg="add del">
          <ac:chgData name="Eric Glover" userId="47c2a8b81aae47a8" providerId="LiveId" clId="{58DC3343-4C27-4572-A5CE-081C185FC8A4}" dt="2018-12-02T12:52:15.748" v="883" actId="26606"/>
          <ac:spMkLst>
            <pc:docMk/>
            <pc:sldMk cId="2223103469" sldId="347"/>
            <ac:spMk id="39" creationId="{012FD100-C039-4E03-B5E4-2EDFA7290AA6}"/>
          </ac:spMkLst>
        </pc:spChg>
        <pc:spChg chg="add del">
          <ac:chgData name="Eric Glover" userId="47c2a8b81aae47a8" providerId="LiveId" clId="{58DC3343-4C27-4572-A5CE-081C185FC8A4}" dt="2018-12-02T12:52:15.748" v="883" actId="26606"/>
          <ac:spMkLst>
            <pc:docMk/>
            <pc:sldMk cId="2223103469" sldId="347"/>
            <ac:spMk id="41" creationId="{F9E80720-23E6-4B89-B77E-04A7689F1BA8}"/>
          </ac:spMkLst>
        </pc:spChg>
        <pc:spChg chg="add del">
          <ac:chgData name="Eric Glover" userId="47c2a8b81aae47a8" providerId="LiveId" clId="{58DC3343-4C27-4572-A5CE-081C185FC8A4}" dt="2018-12-02T12:52:15.748" v="883" actId="26606"/>
          <ac:spMkLst>
            <pc:docMk/>
            <pc:sldMk cId="2223103469" sldId="347"/>
            <ac:spMk id="42" creationId="{CD1D3CA1-3EB6-41F3-A419-8424B56BE63A}"/>
          </ac:spMkLst>
        </pc:spChg>
        <pc:spChg chg="add del">
          <ac:chgData name="Eric Glover" userId="47c2a8b81aae47a8" providerId="LiveId" clId="{58DC3343-4C27-4572-A5CE-081C185FC8A4}" dt="2018-12-02T12:52:15.748" v="883" actId="26606"/>
          <ac:spMkLst>
            <pc:docMk/>
            <pc:sldMk cId="2223103469" sldId="347"/>
            <ac:spMk id="43" creationId="{4D87F7B2-AA36-4B58-BC2C-1BBA135E8B6B}"/>
          </ac:spMkLst>
        </pc:spChg>
        <pc:spChg chg="add">
          <ac:chgData name="Eric Glover" userId="47c2a8b81aae47a8" providerId="LiveId" clId="{58DC3343-4C27-4572-A5CE-081C185FC8A4}" dt="2018-12-02T12:52:15.910" v="884" actId="26606"/>
          <ac:spMkLst>
            <pc:docMk/>
            <pc:sldMk cId="2223103469" sldId="347"/>
            <ac:spMk id="45" creationId="{36D16D1E-4205-49F5-BD2A-DA769947C104}"/>
          </ac:spMkLst>
        </pc:spChg>
        <pc:spChg chg="add">
          <ac:chgData name="Eric Glover" userId="47c2a8b81aae47a8" providerId="LiveId" clId="{58DC3343-4C27-4572-A5CE-081C185FC8A4}" dt="2018-12-02T12:52:15.910" v="884" actId="26606"/>
          <ac:spMkLst>
            <pc:docMk/>
            <pc:sldMk cId="2223103469" sldId="347"/>
            <ac:spMk id="46" creationId="{012FD100-C039-4E03-B5E4-2EDFA7290AA6}"/>
          </ac:spMkLst>
        </pc:spChg>
        <pc:spChg chg="del">
          <ac:chgData name="Eric Glover" userId="47c2a8b81aae47a8" providerId="LiveId" clId="{58DC3343-4C27-4572-A5CE-081C185FC8A4}" dt="2018-12-02T12:43:09.242" v="492" actId="478"/>
          <ac:spMkLst>
            <pc:docMk/>
            <pc:sldMk cId="2223103469" sldId="347"/>
            <ac:spMk id="108" creationId="{5B292A59-80E5-4232-8214-3E2CB3A8815F}"/>
          </ac:spMkLst>
        </pc:spChg>
        <pc:grpChg chg="del">
          <ac:chgData name="Eric Glover" userId="47c2a8b81aae47a8" providerId="LiveId" clId="{58DC3343-4C27-4572-A5CE-081C185FC8A4}" dt="2018-12-02T12:43:03.177" v="491" actId="478"/>
          <ac:grpSpMkLst>
            <pc:docMk/>
            <pc:sldMk cId="2223103469" sldId="347"/>
            <ac:grpSpMk id="107" creationId="{EACEAE7C-B289-46E7-8B7C-BCE2A7E7CA47}"/>
          </ac:grpSpMkLst>
        </pc:grpChg>
        <pc:graphicFrameChg chg="add mod modGraphic">
          <ac:chgData name="Eric Glover" userId="47c2a8b81aae47a8" providerId="LiveId" clId="{58DC3343-4C27-4572-A5CE-081C185FC8A4}" dt="2018-12-02T12:55:42.711" v="901" actId="12100"/>
          <ac:graphicFrameMkLst>
            <pc:docMk/>
            <pc:sldMk cId="2223103469" sldId="347"/>
            <ac:graphicFrameMk id="2" creationId="{0360B98C-93F5-414E-AFC6-003B34624A61}"/>
          </ac:graphicFrameMkLst>
        </pc:graphicFrameChg>
        <pc:cxnChg chg="add del">
          <ac:chgData name="Eric Glover" userId="47c2a8b81aae47a8" providerId="LiveId" clId="{58DC3343-4C27-4572-A5CE-081C185FC8A4}" dt="2018-12-02T12:51:49.244" v="875" actId="26606"/>
          <ac:cxnSpMkLst>
            <pc:docMk/>
            <pc:sldMk cId="2223103469" sldId="347"/>
            <ac:cxnSpMk id="14" creationId="{4418FCD2-8448-4A81-8EB4-72250F7827B4}"/>
          </ac:cxnSpMkLst>
        </pc:cxnChg>
        <pc:cxnChg chg="del">
          <ac:chgData name="Eric Glover" userId="47c2a8b81aae47a8" providerId="LiveId" clId="{58DC3343-4C27-4572-A5CE-081C185FC8A4}" dt="2018-12-02T12:42:59.475" v="490" actId="12100"/>
          <ac:cxnSpMkLst>
            <pc:docMk/>
            <pc:sldMk cId="2223103469" sldId="347"/>
            <ac:cxnSpMk id="23" creationId="{4418FCD2-8448-4A81-8EB4-72250F7827B4}"/>
          </ac:cxnSpMkLst>
        </pc:cxnChg>
        <pc:cxnChg chg="add del">
          <ac:chgData name="Eric Glover" userId="47c2a8b81aae47a8" providerId="LiveId" clId="{58DC3343-4C27-4572-A5CE-081C185FC8A4}" dt="2018-12-02T12:51:51.360" v="877" actId="26606"/>
          <ac:cxnSpMkLst>
            <pc:docMk/>
            <pc:sldMk cId="2223103469" sldId="347"/>
            <ac:cxnSpMk id="26" creationId="{4418FCD2-8448-4A81-8EB4-72250F7827B4}"/>
          </ac:cxnSpMkLst>
        </pc:cxnChg>
        <pc:cxnChg chg="add del">
          <ac:chgData name="Eric Glover" userId="47c2a8b81aae47a8" providerId="LiveId" clId="{58DC3343-4C27-4572-A5CE-081C185FC8A4}" dt="2018-12-02T12:51:56.627" v="879" actId="26606"/>
          <ac:cxnSpMkLst>
            <pc:docMk/>
            <pc:sldMk cId="2223103469" sldId="347"/>
            <ac:cxnSpMk id="31" creationId="{4418FCD2-8448-4A81-8EB4-72250F7827B4}"/>
          </ac:cxnSpMkLst>
        </pc:cxnChg>
        <pc:cxnChg chg="add del">
          <ac:chgData name="Eric Glover" userId="47c2a8b81aae47a8" providerId="LiveId" clId="{58DC3343-4C27-4572-A5CE-081C185FC8A4}" dt="2018-12-02T12:52:08.343" v="881" actId="26606"/>
          <ac:cxnSpMkLst>
            <pc:docMk/>
            <pc:sldMk cId="2223103469" sldId="347"/>
            <ac:cxnSpMk id="36" creationId="{4418FCD2-8448-4A81-8EB4-72250F7827B4}"/>
          </ac:cxnSpMkLst>
        </pc:cxnChg>
        <pc:cxnChg chg="add del">
          <ac:chgData name="Eric Glover" userId="47c2a8b81aae47a8" providerId="LiveId" clId="{58DC3343-4C27-4572-A5CE-081C185FC8A4}" dt="2018-12-02T12:52:15.748" v="883" actId="26606"/>
          <ac:cxnSpMkLst>
            <pc:docMk/>
            <pc:sldMk cId="2223103469" sldId="347"/>
            <ac:cxnSpMk id="40" creationId="{4418FCD2-8448-4A81-8EB4-72250F7827B4}"/>
          </ac:cxnSpMkLst>
        </pc:cxnChg>
        <pc:cxnChg chg="add">
          <ac:chgData name="Eric Glover" userId="47c2a8b81aae47a8" providerId="LiveId" clId="{58DC3343-4C27-4572-A5CE-081C185FC8A4}" dt="2018-12-02T12:52:15.910" v="884" actId="26606"/>
          <ac:cxnSpMkLst>
            <pc:docMk/>
            <pc:sldMk cId="2223103469" sldId="347"/>
            <ac:cxnSpMk id="47" creationId="{4418FCD2-8448-4A81-8EB4-72250F7827B4}"/>
          </ac:cxnSpMkLst>
        </pc:cxnChg>
      </pc:sldChg>
    </pc:docChg>
  </pc:docChgLst>
  <pc:docChgLst>
    <pc:chgData name="Eric Glover" userId="47c2a8b81aae47a8" providerId="LiveId" clId="{5AC60421-6FA2-4DEA-AE73-AD6EE0A46125}"/>
    <pc:docChg chg="custSel addSld delSld modSld">
      <pc:chgData name="Eric Glover" userId="47c2a8b81aae47a8" providerId="LiveId" clId="{5AC60421-6FA2-4DEA-AE73-AD6EE0A46125}" dt="2018-12-02T13:04:30.951" v="3" actId="2696"/>
      <pc:docMkLst>
        <pc:docMk/>
      </pc:docMkLst>
      <pc:sldChg chg="modSp">
        <pc:chgData name="Eric Glover" userId="47c2a8b81aae47a8" providerId="LiveId" clId="{5AC60421-6FA2-4DEA-AE73-AD6EE0A46125}" dt="2018-12-02T13:03:50.325" v="1" actId="27636"/>
        <pc:sldMkLst>
          <pc:docMk/>
          <pc:sldMk cId="908028910" sldId="337"/>
        </pc:sldMkLst>
        <pc:spChg chg="mod">
          <ac:chgData name="Eric Glover" userId="47c2a8b81aae47a8" providerId="LiveId" clId="{5AC60421-6FA2-4DEA-AE73-AD6EE0A46125}" dt="2018-12-02T13:03:50.325" v="1" actId="27636"/>
          <ac:spMkLst>
            <pc:docMk/>
            <pc:sldMk cId="908028910" sldId="337"/>
            <ac:spMk id="2" creationId="{C6423313-2435-4A9B-9771-EEC26F7687EB}"/>
          </ac:spMkLst>
        </pc:spChg>
      </pc:sldChg>
      <pc:sldChg chg="delSp add del">
        <pc:chgData name="Eric Glover" userId="47c2a8b81aae47a8" providerId="LiveId" clId="{5AC60421-6FA2-4DEA-AE73-AD6EE0A46125}" dt="2018-12-02T13:04:30.951" v="3" actId="2696"/>
        <pc:sldMkLst>
          <pc:docMk/>
          <pc:sldMk cId="620182220" sldId="348"/>
        </pc:sldMkLst>
        <pc:spChg chg="del">
          <ac:chgData name="Eric Glover" userId="47c2a8b81aae47a8" providerId="LiveId" clId="{5AC60421-6FA2-4DEA-AE73-AD6EE0A46125}" dt="2018-12-02T13:03:57.601" v="2"/>
          <ac:spMkLst>
            <pc:docMk/>
            <pc:sldMk cId="620182220" sldId="348"/>
            <ac:spMk id="2" creationId="{4610771E-90CC-4AF7-AFD7-1D7AEE24A5A6}"/>
          </ac:spMkLst>
        </pc:spChg>
        <pc:spChg chg="del">
          <ac:chgData name="Eric Glover" userId="47c2a8b81aae47a8" providerId="LiveId" clId="{5AC60421-6FA2-4DEA-AE73-AD6EE0A46125}" dt="2018-12-02T13:03:57.601" v="2"/>
          <ac:spMkLst>
            <pc:docMk/>
            <pc:sldMk cId="620182220" sldId="348"/>
            <ac:spMk id="3" creationId="{29B5CE42-0FA7-4714-B525-0DE9834DC318}"/>
          </ac:spMkLst>
        </pc:spChg>
      </pc:sldChg>
    </pc:docChg>
  </pc:docChgLst>
  <pc:docChgLst>
    <pc:chgData name="Eric Glover" userId="47c2a8b81aae47a8" providerId="LiveId" clId="{E795511B-2D70-4235-809C-CADF5D9608BB}"/>
    <pc:docChg chg="undo custSel mod addSld delSld modSld sldOrd modNotesMaster modHandout">
      <pc:chgData name="Eric Glover" userId="47c2a8b81aae47a8" providerId="LiveId" clId="{E795511B-2D70-4235-809C-CADF5D9608BB}" dt="2018-12-01T22:05:44.232" v="3786" actId="20577"/>
      <pc:docMkLst>
        <pc:docMk/>
      </pc:docMkLst>
      <pc:sldChg chg="delSp modSp">
        <pc:chgData name="Eric Glover" userId="47c2a8b81aae47a8" providerId="LiveId" clId="{E795511B-2D70-4235-809C-CADF5D9608BB}" dt="2018-12-01T15:24:02.059" v="221" actId="404"/>
        <pc:sldMkLst>
          <pc:docMk/>
          <pc:sldMk cId="2327547730" sldId="307"/>
        </pc:sldMkLst>
        <pc:spChg chg="mod">
          <ac:chgData name="Eric Glover" userId="47c2a8b81aae47a8" providerId="LiveId" clId="{E795511B-2D70-4235-809C-CADF5D9608BB}" dt="2018-12-01T15:24:02.059" v="221" actId="404"/>
          <ac:spMkLst>
            <pc:docMk/>
            <pc:sldMk cId="2327547730" sldId="307"/>
            <ac:spMk id="2" creationId="{C6423313-2435-4A9B-9771-EEC26F7687EB}"/>
          </ac:spMkLst>
        </pc:spChg>
        <pc:picChg chg="del">
          <ac:chgData name="Eric Glover" userId="47c2a8b81aae47a8" providerId="LiveId" clId="{E795511B-2D70-4235-809C-CADF5D9608BB}" dt="2018-12-01T15:21:38.338" v="159" actId="478"/>
          <ac:picMkLst>
            <pc:docMk/>
            <pc:sldMk cId="2327547730" sldId="307"/>
            <ac:picMk id="3" creationId="{12441627-5357-4A35-817B-5843E208D2F6}"/>
          </ac:picMkLst>
        </pc:picChg>
        <pc:picChg chg="mod">
          <ac:chgData name="Eric Glover" userId="47c2a8b81aae47a8" providerId="LiveId" clId="{E795511B-2D70-4235-809C-CADF5D9608BB}" dt="2018-12-01T15:22:20.731" v="162" actId="1076"/>
          <ac:picMkLst>
            <pc:docMk/>
            <pc:sldMk cId="2327547730" sldId="307"/>
            <ac:picMk id="5" creationId="{7F642CCA-BDD4-4AC6-9C29-05FD8A35C8CF}"/>
          </ac:picMkLst>
        </pc:picChg>
      </pc:sldChg>
      <pc:sldChg chg="modSp modNotesTx">
        <pc:chgData name="Eric Glover" userId="47c2a8b81aae47a8" providerId="LiveId" clId="{E795511B-2D70-4235-809C-CADF5D9608BB}" dt="2018-12-01T21:59:10.833" v="3758" actId="115"/>
        <pc:sldMkLst>
          <pc:docMk/>
          <pc:sldMk cId="1385499056" sldId="315"/>
        </pc:sldMkLst>
        <pc:spChg chg="mod">
          <ac:chgData name="Eric Glover" userId="47c2a8b81aae47a8" providerId="LiveId" clId="{E795511B-2D70-4235-809C-CADF5D9608BB}" dt="2018-12-01T21:46:48.066" v="3059" actId="20577"/>
          <ac:spMkLst>
            <pc:docMk/>
            <pc:sldMk cId="1385499056" sldId="315"/>
            <ac:spMk id="6" creationId="{97E96D61-313D-4EC2-BC8A-BA537F0718C3}"/>
          </ac:spMkLst>
        </pc:spChg>
        <pc:spChg chg="mod">
          <ac:chgData name="Eric Glover" userId="47c2a8b81aae47a8" providerId="LiveId" clId="{E795511B-2D70-4235-809C-CADF5D9608BB}" dt="2018-12-01T21:45:12.002" v="3031" actId="6549"/>
          <ac:spMkLst>
            <pc:docMk/>
            <pc:sldMk cId="1385499056" sldId="315"/>
            <ac:spMk id="18" creationId="{F3FAFB3F-48FF-4906-AD1B-CAEAAB7DF472}"/>
          </ac:spMkLst>
        </pc:spChg>
      </pc:sldChg>
      <pc:sldChg chg="modSp modNotesTx">
        <pc:chgData name="Eric Glover" userId="47c2a8b81aae47a8" providerId="LiveId" clId="{E795511B-2D70-4235-809C-CADF5D9608BB}" dt="2018-12-01T21:57:39.514" v="3740" actId="20577"/>
        <pc:sldMkLst>
          <pc:docMk/>
          <pc:sldMk cId="3733717900" sldId="325"/>
        </pc:sldMkLst>
        <pc:spChg chg="mod">
          <ac:chgData name="Eric Glover" userId="47c2a8b81aae47a8" providerId="LiveId" clId="{E795511B-2D70-4235-809C-CADF5D9608BB}" dt="2018-12-01T21:47:00.062" v="3060" actId="403"/>
          <ac:spMkLst>
            <pc:docMk/>
            <pc:sldMk cId="3733717900" sldId="325"/>
            <ac:spMk id="6" creationId="{97E96D61-313D-4EC2-BC8A-BA537F0718C3}"/>
          </ac:spMkLst>
        </pc:spChg>
        <pc:spChg chg="mod">
          <ac:chgData name="Eric Glover" userId="47c2a8b81aae47a8" providerId="LiveId" clId="{E795511B-2D70-4235-809C-CADF5D9608BB}" dt="2018-12-01T21:44:58.153" v="3027" actId="20577"/>
          <ac:spMkLst>
            <pc:docMk/>
            <pc:sldMk cId="3733717900" sldId="325"/>
            <ac:spMk id="18" creationId="{F3FAFB3F-48FF-4906-AD1B-CAEAAB7DF472}"/>
          </ac:spMkLst>
        </pc:spChg>
      </pc:sldChg>
      <pc:sldChg chg="modSp modNotesTx">
        <pc:chgData name="Eric Glover" userId="47c2a8b81aae47a8" providerId="LiveId" clId="{E795511B-2D70-4235-809C-CADF5D9608BB}" dt="2018-12-01T22:02:57.200" v="3775" actId="6549"/>
        <pc:sldMkLst>
          <pc:docMk/>
          <pc:sldMk cId="3747811187" sldId="326"/>
        </pc:sldMkLst>
        <pc:spChg chg="mod">
          <ac:chgData name="Eric Glover" userId="47c2a8b81aae47a8" providerId="LiveId" clId="{E795511B-2D70-4235-809C-CADF5D9608BB}" dt="2018-12-01T21:47:30.705" v="3066" actId="1038"/>
          <ac:spMkLst>
            <pc:docMk/>
            <pc:sldMk cId="3747811187" sldId="326"/>
            <ac:spMk id="6" creationId="{97E96D61-313D-4EC2-BC8A-BA537F0718C3}"/>
          </ac:spMkLst>
        </pc:spChg>
        <pc:spChg chg="mod">
          <ac:chgData name="Eric Glover" userId="47c2a8b81aae47a8" providerId="LiveId" clId="{E795511B-2D70-4235-809C-CADF5D9608BB}" dt="2018-12-01T21:45:18.722" v="3035" actId="6549"/>
          <ac:spMkLst>
            <pc:docMk/>
            <pc:sldMk cId="3747811187" sldId="326"/>
            <ac:spMk id="18" creationId="{F3FAFB3F-48FF-4906-AD1B-CAEAAB7DF472}"/>
          </ac:spMkLst>
        </pc:spChg>
      </pc:sldChg>
      <pc:sldChg chg="del">
        <pc:chgData name="Eric Glover" userId="47c2a8b81aae47a8" providerId="LiveId" clId="{E795511B-2D70-4235-809C-CADF5D9608BB}" dt="2018-12-01T21:01:46.944" v="1531" actId="2696"/>
        <pc:sldMkLst>
          <pc:docMk/>
          <pc:sldMk cId="3922706477" sldId="329"/>
        </pc:sldMkLst>
      </pc:sldChg>
      <pc:sldChg chg="del">
        <pc:chgData name="Eric Glover" userId="47c2a8b81aae47a8" providerId="LiveId" clId="{E795511B-2D70-4235-809C-CADF5D9608BB}" dt="2018-12-01T15:11:32.579" v="1" actId="2696"/>
        <pc:sldMkLst>
          <pc:docMk/>
          <pc:sldMk cId="4292622874" sldId="335"/>
        </pc:sldMkLst>
      </pc:sldChg>
      <pc:sldChg chg="addSp delSp modSp mod setBg">
        <pc:chgData name="Eric Glover" userId="47c2a8b81aae47a8" providerId="LiveId" clId="{E795511B-2D70-4235-809C-CADF5D9608BB}" dt="2018-12-01T16:58:03.219" v="1477" actId="404"/>
        <pc:sldMkLst>
          <pc:docMk/>
          <pc:sldMk cId="2952749323" sldId="336"/>
        </pc:sldMkLst>
        <pc:spChg chg="add del mod">
          <ac:chgData name="Eric Glover" userId="47c2a8b81aae47a8" providerId="LiveId" clId="{E795511B-2D70-4235-809C-CADF5D9608BB}" dt="2018-12-01T16:41:41.433" v="1377" actId="478"/>
          <ac:spMkLst>
            <pc:docMk/>
            <pc:sldMk cId="2952749323" sldId="336"/>
            <ac:spMk id="4" creationId="{581DF31B-783F-4C82-8C3D-85E7A0ABA527}"/>
          </ac:spMkLst>
        </pc:spChg>
        <pc:spChg chg="mod ord">
          <ac:chgData name="Eric Glover" userId="47c2a8b81aae47a8" providerId="LiveId" clId="{E795511B-2D70-4235-809C-CADF5D9608BB}" dt="2018-12-01T16:58:03.219" v="1477" actId="404"/>
          <ac:spMkLst>
            <pc:docMk/>
            <pc:sldMk cId="2952749323" sldId="336"/>
            <ac:spMk id="5" creationId="{3C046303-3648-40E8-80F0-71DD61F973C4}"/>
          </ac:spMkLst>
        </pc:spChg>
        <pc:spChg chg="mod ord">
          <ac:chgData name="Eric Glover" userId="47c2a8b81aae47a8" providerId="LiveId" clId="{E795511B-2D70-4235-809C-CADF5D9608BB}" dt="2018-12-01T16:57:14.641" v="1459" actId="1036"/>
          <ac:spMkLst>
            <pc:docMk/>
            <pc:sldMk cId="2952749323" sldId="336"/>
            <ac:spMk id="6" creationId="{760022EC-D35F-4F5B-8A29-0CBBC9B8A507}"/>
          </ac:spMkLst>
        </pc:spChg>
        <pc:spChg chg="del">
          <ac:chgData name="Eric Glover" userId="47c2a8b81aae47a8" providerId="LiveId" clId="{E795511B-2D70-4235-809C-CADF5D9608BB}" dt="2018-12-01T16:39:43.908" v="1353" actId="404"/>
          <ac:spMkLst>
            <pc:docMk/>
            <pc:sldMk cId="2952749323" sldId="336"/>
            <ac:spMk id="7" creationId="{3021D5BB-BAF7-4103-8C4E-7941028491C0}"/>
          </ac:spMkLst>
        </pc:spChg>
        <pc:spChg chg="add del">
          <ac:chgData name="Eric Glover" userId="47c2a8b81aae47a8" providerId="LiveId" clId="{E795511B-2D70-4235-809C-CADF5D9608BB}" dt="2018-12-01T16:39:54.961" v="1355" actId="26606"/>
          <ac:spMkLst>
            <pc:docMk/>
            <pc:sldMk cId="2952749323" sldId="336"/>
            <ac:spMk id="11" creationId="{4E4490D0-3672-446A-AC12-B4830333BDDD}"/>
          </ac:spMkLst>
        </pc:spChg>
        <pc:spChg chg="add del">
          <ac:chgData name="Eric Glover" userId="47c2a8b81aae47a8" providerId="LiveId" clId="{E795511B-2D70-4235-809C-CADF5D9608BB}" dt="2018-12-01T16:39:54.961" v="1355" actId="26606"/>
          <ac:spMkLst>
            <pc:docMk/>
            <pc:sldMk cId="2952749323" sldId="336"/>
            <ac:spMk id="13" creationId="{39CB82C2-DF65-4EC1-8280-F201D50F570B}"/>
          </ac:spMkLst>
        </pc:spChg>
        <pc:spChg chg="add del">
          <ac:chgData name="Eric Glover" userId="47c2a8b81aae47a8" providerId="LiveId" clId="{E795511B-2D70-4235-809C-CADF5D9608BB}" dt="2018-12-01T16:39:57.667" v="1359" actId="26606"/>
          <ac:spMkLst>
            <pc:docMk/>
            <pc:sldMk cId="2952749323" sldId="336"/>
            <ac:spMk id="14" creationId="{284B70D5-875B-433D-BDBD-1522A85D6C1D}"/>
          </ac:spMkLst>
        </pc:spChg>
        <pc:spChg chg="add del">
          <ac:chgData name="Eric Glover" userId="47c2a8b81aae47a8" providerId="LiveId" clId="{E795511B-2D70-4235-809C-CADF5D9608BB}" dt="2018-12-01T16:39:54.961" v="1355" actId="26606"/>
          <ac:spMkLst>
            <pc:docMk/>
            <pc:sldMk cId="2952749323" sldId="336"/>
            <ac:spMk id="17" creationId="{C4AAA502-5435-489E-9538-3A40E6C71461}"/>
          </ac:spMkLst>
        </pc:spChg>
        <pc:spChg chg="add del">
          <ac:chgData name="Eric Glover" userId="47c2a8b81aae47a8" providerId="LiveId" clId="{E795511B-2D70-4235-809C-CADF5D9608BB}" dt="2018-12-01T16:39:57.667" v="1359" actId="26606"/>
          <ac:spMkLst>
            <pc:docMk/>
            <pc:sldMk cId="2952749323" sldId="336"/>
            <ac:spMk id="18" creationId="{1E299956-A9E7-4FC1-A0B1-D590CA9730E8}"/>
          </ac:spMkLst>
        </pc:spChg>
        <pc:spChg chg="add del">
          <ac:chgData name="Eric Glover" userId="47c2a8b81aae47a8" providerId="LiveId" clId="{E795511B-2D70-4235-809C-CADF5D9608BB}" dt="2018-12-01T16:39:57.667" v="1359" actId="26606"/>
          <ac:spMkLst>
            <pc:docMk/>
            <pc:sldMk cId="2952749323" sldId="336"/>
            <ac:spMk id="20" creationId="{17FC539C-B783-4B03-9F9E-D13430F3F64F}"/>
          </ac:spMkLst>
        </pc:spChg>
        <pc:spChg chg="add del">
          <ac:chgData name="Eric Glover" userId="47c2a8b81aae47a8" providerId="LiveId" clId="{E795511B-2D70-4235-809C-CADF5D9608BB}" dt="2018-12-01T16:39:54.961" v="1355" actId="26606"/>
          <ac:spMkLst>
            <pc:docMk/>
            <pc:sldMk cId="2952749323" sldId="336"/>
            <ac:spMk id="21" creationId="{DE42378B-2E28-4810-8421-7A473A40E376}"/>
          </ac:spMkLst>
        </pc:spChg>
        <pc:spChg chg="add del">
          <ac:chgData name="Eric Glover" userId="47c2a8b81aae47a8" providerId="LiveId" clId="{E795511B-2D70-4235-809C-CADF5D9608BB}" dt="2018-12-01T16:42:26.153" v="1384" actId="404"/>
          <ac:spMkLst>
            <pc:docMk/>
            <pc:sldMk cId="2952749323" sldId="336"/>
            <ac:spMk id="22" creationId="{EFF1984C-85A1-43E4-A5C4-B361633EFBF1}"/>
          </ac:spMkLst>
        </pc:spChg>
        <pc:spChg chg="add del">
          <ac:chgData name="Eric Glover" userId="47c2a8b81aae47a8" providerId="LiveId" clId="{E795511B-2D70-4235-809C-CADF5D9608BB}" dt="2018-12-01T16:39:54.961" v="1355" actId="26606"/>
          <ac:spMkLst>
            <pc:docMk/>
            <pc:sldMk cId="2952749323" sldId="336"/>
            <ac:spMk id="23" creationId="{0D91DD17-237F-4811-BC0E-128EB1BD7CFE}"/>
          </ac:spMkLst>
        </pc:spChg>
        <pc:spChg chg="add del">
          <ac:chgData name="Eric Glover" userId="47c2a8b81aae47a8" providerId="LiveId" clId="{E795511B-2D70-4235-809C-CADF5D9608BB}" dt="2018-12-01T16:39:56.769" v="1357" actId="26606"/>
          <ac:spMkLst>
            <pc:docMk/>
            <pc:sldMk cId="2952749323" sldId="336"/>
            <ac:spMk id="25" creationId="{4E4490D0-3672-446A-AC12-B4830333BDDD}"/>
          </ac:spMkLst>
        </pc:spChg>
        <pc:spChg chg="add del">
          <ac:chgData name="Eric Glover" userId="47c2a8b81aae47a8" providerId="LiveId" clId="{E795511B-2D70-4235-809C-CADF5D9608BB}" dt="2018-12-01T16:39:56.769" v="1357" actId="26606"/>
          <ac:spMkLst>
            <pc:docMk/>
            <pc:sldMk cId="2952749323" sldId="336"/>
            <ac:spMk id="26" creationId="{39CB82C2-DF65-4EC1-8280-F201D50F570B}"/>
          </ac:spMkLst>
        </pc:spChg>
        <pc:spChg chg="add del">
          <ac:chgData name="Eric Glover" userId="47c2a8b81aae47a8" providerId="LiveId" clId="{E795511B-2D70-4235-809C-CADF5D9608BB}" dt="2018-12-01T16:39:56.769" v="1357" actId="26606"/>
          <ac:spMkLst>
            <pc:docMk/>
            <pc:sldMk cId="2952749323" sldId="336"/>
            <ac:spMk id="28" creationId="{8D0DE514-8876-4D18-A995-61A5C1F813F1}"/>
          </ac:spMkLst>
        </pc:spChg>
        <pc:spChg chg="add del">
          <ac:chgData name="Eric Glover" userId="47c2a8b81aae47a8" providerId="LiveId" clId="{E795511B-2D70-4235-809C-CADF5D9608BB}" dt="2018-12-01T16:39:56.769" v="1357" actId="26606"/>
          <ac:spMkLst>
            <pc:docMk/>
            <pc:sldMk cId="2952749323" sldId="336"/>
            <ac:spMk id="29" creationId="{09DA791C-FFCF-422E-8775-BDA6C0E5ECF0}"/>
          </ac:spMkLst>
        </pc:spChg>
        <pc:spChg chg="add del">
          <ac:chgData name="Eric Glover" userId="47c2a8b81aae47a8" providerId="LiveId" clId="{E795511B-2D70-4235-809C-CADF5D9608BB}" dt="2018-12-01T16:39:56.769" v="1357" actId="26606"/>
          <ac:spMkLst>
            <pc:docMk/>
            <pc:sldMk cId="2952749323" sldId="336"/>
            <ac:spMk id="30" creationId="{0DCF8855-3530-4F46-A4CB-3B6686EEE4BD}"/>
          </ac:spMkLst>
        </pc:spChg>
        <pc:spChg chg="add del">
          <ac:chgData name="Eric Glover" userId="47c2a8b81aae47a8" providerId="LiveId" clId="{E795511B-2D70-4235-809C-CADF5D9608BB}" dt="2018-12-01T16:39:57.667" v="1359" actId="26606"/>
          <ac:spMkLst>
            <pc:docMk/>
            <pc:sldMk cId="2952749323" sldId="336"/>
            <ac:spMk id="32" creationId="{C0418A45-3AF8-4DA0-9B73-2C3126745797}"/>
          </ac:spMkLst>
        </pc:spChg>
        <pc:spChg chg="add del">
          <ac:chgData name="Eric Glover" userId="47c2a8b81aae47a8" providerId="LiveId" clId="{E795511B-2D70-4235-809C-CADF5D9608BB}" dt="2018-12-01T16:39:59.225" v="1361" actId="26606"/>
          <ac:spMkLst>
            <pc:docMk/>
            <pc:sldMk cId="2952749323" sldId="336"/>
            <ac:spMk id="34" creationId="{44CC594A-A820-450F-B363-C19201FCFEC6}"/>
          </ac:spMkLst>
        </pc:spChg>
        <pc:spChg chg="add del">
          <ac:chgData name="Eric Glover" userId="47c2a8b81aae47a8" providerId="LiveId" clId="{E795511B-2D70-4235-809C-CADF5D9608BB}" dt="2018-12-01T16:39:59.225" v="1361" actId="26606"/>
          <ac:spMkLst>
            <pc:docMk/>
            <pc:sldMk cId="2952749323" sldId="336"/>
            <ac:spMk id="35" creationId="{59FAB3DA-E9ED-4574-ABCC-378BC0FF1BBC}"/>
          </ac:spMkLst>
        </pc:spChg>
        <pc:spChg chg="add del">
          <ac:chgData name="Eric Glover" userId="47c2a8b81aae47a8" providerId="LiveId" clId="{E795511B-2D70-4235-809C-CADF5D9608BB}" dt="2018-12-01T16:39:59.225" v="1361" actId="26606"/>
          <ac:spMkLst>
            <pc:docMk/>
            <pc:sldMk cId="2952749323" sldId="336"/>
            <ac:spMk id="36" creationId="{ABD9A310-12DC-441F-A64A-47D56531D43E}"/>
          </ac:spMkLst>
        </pc:spChg>
        <pc:spChg chg="add del">
          <ac:chgData name="Eric Glover" userId="47c2a8b81aae47a8" providerId="LiveId" clId="{E795511B-2D70-4235-809C-CADF5D9608BB}" dt="2018-12-01T16:39:59.225" v="1361" actId="26606"/>
          <ac:spMkLst>
            <pc:docMk/>
            <pc:sldMk cId="2952749323" sldId="336"/>
            <ac:spMk id="37" creationId="{53B8D6B0-55D6-48DC-86D8-FD95D5F118AB}"/>
          </ac:spMkLst>
        </pc:spChg>
        <pc:spChg chg="del">
          <ac:chgData name="Eric Glover" userId="47c2a8b81aae47a8" providerId="LiveId" clId="{E795511B-2D70-4235-809C-CADF5D9608BB}" dt="2018-12-01T16:42:43.165" v="1385" actId="404"/>
          <ac:spMkLst>
            <pc:docMk/>
            <pc:sldMk cId="2952749323" sldId="336"/>
            <ac:spMk id="39" creationId="{0EE57D61-7A94-4FED-B02B-CB14DBCB36C9}"/>
          </ac:spMkLst>
        </pc:spChg>
        <pc:spChg chg="add del">
          <ac:chgData name="Eric Glover" userId="47c2a8b81aae47a8" providerId="LiveId" clId="{E795511B-2D70-4235-809C-CADF5D9608BB}" dt="2018-12-01T16:40:00.784" v="1363" actId="26606"/>
          <ac:spMkLst>
            <pc:docMk/>
            <pc:sldMk cId="2952749323" sldId="336"/>
            <ac:spMk id="40" creationId="{284B70D5-875B-433D-BDBD-1522A85D6C1D}"/>
          </ac:spMkLst>
        </pc:spChg>
        <pc:spChg chg="add del">
          <ac:chgData name="Eric Glover" userId="47c2a8b81aae47a8" providerId="LiveId" clId="{E795511B-2D70-4235-809C-CADF5D9608BB}" dt="2018-12-01T16:40:00.784" v="1363" actId="26606"/>
          <ac:spMkLst>
            <pc:docMk/>
            <pc:sldMk cId="2952749323" sldId="336"/>
            <ac:spMk id="43" creationId="{C0418A45-3AF8-4DA0-9B73-2C3126745797}"/>
          </ac:spMkLst>
        </pc:spChg>
        <pc:spChg chg="add del">
          <ac:chgData name="Eric Glover" userId="47c2a8b81aae47a8" providerId="LiveId" clId="{E795511B-2D70-4235-809C-CADF5D9608BB}" dt="2018-12-01T16:40:00.784" v="1363" actId="26606"/>
          <ac:spMkLst>
            <pc:docMk/>
            <pc:sldMk cId="2952749323" sldId="336"/>
            <ac:spMk id="44" creationId="{1E299956-A9E7-4FC1-A0B1-D590CA9730E8}"/>
          </ac:spMkLst>
        </pc:spChg>
        <pc:spChg chg="add del">
          <ac:chgData name="Eric Glover" userId="47c2a8b81aae47a8" providerId="LiveId" clId="{E795511B-2D70-4235-809C-CADF5D9608BB}" dt="2018-12-01T16:40:00.784" v="1363" actId="26606"/>
          <ac:spMkLst>
            <pc:docMk/>
            <pc:sldMk cId="2952749323" sldId="336"/>
            <ac:spMk id="45" creationId="{17FC539C-B783-4B03-9F9E-D13430F3F64F}"/>
          </ac:spMkLst>
        </pc:spChg>
        <pc:spChg chg="add del">
          <ac:chgData name="Eric Glover" userId="47c2a8b81aae47a8" providerId="LiveId" clId="{E795511B-2D70-4235-809C-CADF5D9608BB}" dt="2018-12-01T16:40:01.995" v="1365" actId="26606"/>
          <ac:spMkLst>
            <pc:docMk/>
            <pc:sldMk cId="2952749323" sldId="336"/>
            <ac:spMk id="47" creationId="{52ABB703-2B0E-4C3B-B4A2-F3973548E561}"/>
          </ac:spMkLst>
        </pc:spChg>
        <pc:spChg chg="add del">
          <ac:chgData name="Eric Glover" userId="47c2a8b81aae47a8" providerId="LiveId" clId="{E795511B-2D70-4235-809C-CADF5D9608BB}" dt="2018-12-01T16:40:01.995" v="1365" actId="26606"/>
          <ac:spMkLst>
            <pc:docMk/>
            <pc:sldMk cId="2952749323" sldId="336"/>
            <ac:spMk id="50" creationId="{7CF3E46D-0ABB-44BA-AF82-12B7FC1210A1}"/>
          </ac:spMkLst>
        </pc:spChg>
        <pc:spChg chg="add del">
          <ac:chgData name="Eric Glover" userId="47c2a8b81aae47a8" providerId="LiveId" clId="{E795511B-2D70-4235-809C-CADF5D9608BB}" dt="2018-12-01T16:40:01.995" v="1365" actId="26606"/>
          <ac:spMkLst>
            <pc:docMk/>
            <pc:sldMk cId="2952749323" sldId="336"/>
            <ac:spMk id="51" creationId="{E95DA498-D9A2-4DA9-B9DA-B3776E08CF7E}"/>
          </ac:spMkLst>
        </pc:spChg>
        <pc:spChg chg="add del">
          <ac:chgData name="Eric Glover" userId="47c2a8b81aae47a8" providerId="LiveId" clId="{E795511B-2D70-4235-809C-CADF5D9608BB}" dt="2018-12-01T16:40:01.995" v="1365" actId="26606"/>
          <ac:spMkLst>
            <pc:docMk/>
            <pc:sldMk cId="2952749323" sldId="336"/>
            <ac:spMk id="52" creationId="{82A73093-4B9D-420D-B17E-52293703A1D4}"/>
          </ac:spMkLst>
        </pc:spChg>
        <pc:spChg chg="add del">
          <ac:chgData name="Eric Glover" userId="47c2a8b81aae47a8" providerId="LiveId" clId="{E795511B-2D70-4235-809C-CADF5D9608BB}" dt="2018-12-01T16:40:15.921" v="1367" actId="26606"/>
          <ac:spMkLst>
            <pc:docMk/>
            <pc:sldMk cId="2952749323" sldId="336"/>
            <ac:spMk id="54" creationId="{3DE3B93A-6105-4E0D-ABE7-1711117A80FC}"/>
          </ac:spMkLst>
        </pc:spChg>
        <pc:spChg chg="add del">
          <ac:chgData name="Eric Glover" userId="47c2a8b81aae47a8" providerId="LiveId" clId="{E795511B-2D70-4235-809C-CADF5D9608BB}" dt="2018-12-01T16:40:15.921" v="1367" actId="26606"/>
          <ac:spMkLst>
            <pc:docMk/>
            <pc:sldMk cId="2952749323" sldId="336"/>
            <ac:spMk id="55" creationId="{6EFC7FFC-F94C-4A16-95CB-71FA3C2BCFA1}"/>
          </ac:spMkLst>
        </pc:spChg>
        <pc:spChg chg="add del">
          <ac:chgData name="Eric Glover" userId="47c2a8b81aae47a8" providerId="LiveId" clId="{E795511B-2D70-4235-809C-CADF5D9608BB}" dt="2018-12-01T16:40:15.921" v="1367" actId="26606"/>
          <ac:spMkLst>
            <pc:docMk/>
            <pc:sldMk cId="2952749323" sldId="336"/>
            <ac:spMk id="57" creationId="{1924D57B-FEC9-4779-B514-732685B876E8}"/>
          </ac:spMkLst>
        </pc:spChg>
        <pc:spChg chg="add del">
          <ac:chgData name="Eric Glover" userId="47c2a8b81aae47a8" providerId="LiveId" clId="{E795511B-2D70-4235-809C-CADF5D9608BB}" dt="2018-12-01T16:40:15.921" v="1367" actId="26606"/>
          <ac:spMkLst>
            <pc:docMk/>
            <pc:sldMk cId="2952749323" sldId="336"/>
            <ac:spMk id="58" creationId="{55EFD2BD-6E0E-4450-A3FF-5D1EA322A38B}"/>
          </ac:spMkLst>
        </pc:spChg>
        <pc:spChg chg="add del">
          <ac:chgData name="Eric Glover" userId="47c2a8b81aae47a8" providerId="LiveId" clId="{E795511B-2D70-4235-809C-CADF5D9608BB}" dt="2018-12-01T16:40:31.372" v="1372" actId="26606"/>
          <ac:spMkLst>
            <pc:docMk/>
            <pc:sldMk cId="2952749323" sldId="336"/>
            <ac:spMk id="60" creationId="{284B70D5-875B-433D-BDBD-1522A85D6C1D}"/>
          </ac:spMkLst>
        </pc:spChg>
        <pc:spChg chg="add del">
          <ac:chgData name="Eric Glover" userId="47c2a8b81aae47a8" providerId="LiveId" clId="{E795511B-2D70-4235-809C-CADF5D9608BB}" dt="2018-12-01T16:40:31.372" v="1372" actId="26606"/>
          <ac:spMkLst>
            <pc:docMk/>
            <pc:sldMk cId="2952749323" sldId="336"/>
            <ac:spMk id="63" creationId="{C0418A45-3AF8-4DA0-9B73-2C3126745797}"/>
          </ac:spMkLst>
        </pc:spChg>
        <pc:spChg chg="add del">
          <ac:chgData name="Eric Glover" userId="47c2a8b81aae47a8" providerId="LiveId" clId="{E795511B-2D70-4235-809C-CADF5D9608BB}" dt="2018-12-01T16:40:31.372" v="1372" actId="26606"/>
          <ac:spMkLst>
            <pc:docMk/>
            <pc:sldMk cId="2952749323" sldId="336"/>
            <ac:spMk id="64" creationId="{1E299956-A9E7-4FC1-A0B1-D590CA9730E8}"/>
          </ac:spMkLst>
        </pc:spChg>
        <pc:spChg chg="add del">
          <ac:chgData name="Eric Glover" userId="47c2a8b81aae47a8" providerId="LiveId" clId="{E795511B-2D70-4235-809C-CADF5D9608BB}" dt="2018-12-01T16:40:31.372" v="1372" actId="26606"/>
          <ac:spMkLst>
            <pc:docMk/>
            <pc:sldMk cId="2952749323" sldId="336"/>
            <ac:spMk id="65" creationId="{17FC539C-B783-4B03-9F9E-D13430F3F64F}"/>
          </ac:spMkLst>
        </pc:spChg>
        <pc:spChg chg="add del">
          <ac:chgData name="Eric Glover" userId="47c2a8b81aae47a8" providerId="LiveId" clId="{E795511B-2D70-4235-809C-CADF5D9608BB}" dt="2018-12-01T16:40:31.350" v="1371" actId="26606"/>
          <ac:spMkLst>
            <pc:docMk/>
            <pc:sldMk cId="2952749323" sldId="336"/>
            <ac:spMk id="70" creationId="{284B70D5-875B-433D-BDBD-1522A85D6C1D}"/>
          </ac:spMkLst>
        </pc:spChg>
        <pc:spChg chg="add del">
          <ac:chgData name="Eric Glover" userId="47c2a8b81aae47a8" providerId="LiveId" clId="{E795511B-2D70-4235-809C-CADF5D9608BB}" dt="2018-12-01T16:43:52.242" v="1398" actId="26606"/>
          <ac:spMkLst>
            <pc:docMk/>
            <pc:sldMk cId="2952749323" sldId="336"/>
            <ac:spMk id="71" creationId="{4E4490D0-3672-446A-AC12-B4830333BDDD}"/>
          </ac:spMkLst>
        </pc:spChg>
        <pc:spChg chg="add del">
          <ac:chgData name="Eric Glover" userId="47c2a8b81aae47a8" providerId="LiveId" clId="{E795511B-2D70-4235-809C-CADF5D9608BB}" dt="2018-12-01T16:43:52.242" v="1398" actId="26606"/>
          <ac:spMkLst>
            <pc:docMk/>
            <pc:sldMk cId="2952749323" sldId="336"/>
            <ac:spMk id="73" creationId="{39CB82C2-DF65-4EC1-8280-F201D50F570B}"/>
          </ac:spMkLst>
        </pc:spChg>
        <pc:spChg chg="add del">
          <ac:chgData name="Eric Glover" userId="47c2a8b81aae47a8" providerId="LiveId" clId="{E795511B-2D70-4235-809C-CADF5D9608BB}" dt="2018-12-01T16:40:31.350" v="1371" actId="26606"/>
          <ac:spMkLst>
            <pc:docMk/>
            <pc:sldMk cId="2952749323" sldId="336"/>
            <ac:spMk id="74" creationId="{1E299956-A9E7-4FC1-A0B1-D590CA9730E8}"/>
          </ac:spMkLst>
        </pc:spChg>
        <pc:spChg chg="add del">
          <ac:chgData name="Eric Glover" userId="47c2a8b81aae47a8" providerId="LiveId" clId="{E795511B-2D70-4235-809C-CADF5D9608BB}" dt="2018-12-01T16:40:31.350" v="1371" actId="26606"/>
          <ac:spMkLst>
            <pc:docMk/>
            <pc:sldMk cId="2952749323" sldId="336"/>
            <ac:spMk id="76" creationId="{17FC539C-B783-4B03-9F9E-D13430F3F64F}"/>
          </ac:spMkLst>
        </pc:spChg>
        <pc:spChg chg="add del">
          <ac:chgData name="Eric Glover" userId="47c2a8b81aae47a8" providerId="LiveId" clId="{E795511B-2D70-4235-809C-CADF5D9608BB}" dt="2018-12-01T16:43:52.242" v="1398" actId="26606"/>
          <ac:spMkLst>
            <pc:docMk/>
            <pc:sldMk cId="2952749323" sldId="336"/>
            <ac:spMk id="77" creationId="{C4AAA502-5435-489E-9538-3A40E6C71461}"/>
          </ac:spMkLst>
        </pc:spChg>
        <pc:spChg chg="add del">
          <ac:chgData name="Eric Glover" userId="47c2a8b81aae47a8" providerId="LiveId" clId="{E795511B-2D70-4235-809C-CADF5D9608BB}" dt="2018-12-01T16:47:14.601" v="1401" actId="26606"/>
          <ac:spMkLst>
            <pc:docMk/>
            <pc:sldMk cId="2952749323" sldId="336"/>
            <ac:spMk id="78" creationId="{434F74C9-6A0B-409E-AD1C-45B58BE91BB8}"/>
          </ac:spMkLst>
        </pc:spChg>
        <pc:spChg chg="add del">
          <ac:chgData name="Eric Glover" userId="47c2a8b81aae47a8" providerId="LiveId" clId="{E795511B-2D70-4235-809C-CADF5D9608BB}" dt="2018-12-01T16:43:52.242" v="1398" actId="26606"/>
          <ac:spMkLst>
            <pc:docMk/>
            <pc:sldMk cId="2952749323" sldId="336"/>
            <ac:spMk id="81" creationId="{DE42378B-2E28-4810-8421-7A473A40E376}"/>
          </ac:spMkLst>
        </pc:spChg>
        <pc:spChg chg="add del">
          <ac:chgData name="Eric Glover" userId="47c2a8b81aae47a8" providerId="LiveId" clId="{E795511B-2D70-4235-809C-CADF5D9608BB}" dt="2018-12-01T16:47:14.601" v="1401" actId="26606"/>
          <ac:spMkLst>
            <pc:docMk/>
            <pc:sldMk cId="2952749323" sldId="336"/>
            <ac:spMk id="82" creationId="{B76D919A-FC3E-4B4E-BAF0-ED6CFB8DC4AE}"/>
          </ac:spMkLst>
        </pc:spChg>
        <pc:spChg chg="add del">
          <ac:chgData name="Eric Glover" userId="47c2a8b81aae47a8" providerId="LiveId" clId="{E795511B-2D70-4235-809C-CADF5D9608BB}" dt="2018-12-01T16:43:52.242" v="1398" actId="26606"/>
          <ac:spMkLst>
            <pc:docMk/>
            <pc:sldMk cId="2952749323" sldId="336"/>
            <ac:spMk id="83" creationId="{0D91DD17-237F-4811-BC0E-128EB1BD7CFE}"/>
          </ac:spMkLst>
        </pc:spChg>
        <pc:spChg chg="add del">
          <ac:chgData name="Eric Glover" userId="47c2a8b81aae47a8" providerId="LiveId" clId="{E795511B-2D70-4235-809C-CADF5D9608BB}" dt="2018-12-01T16:47:14.601" v="1401" actId="26606"/>
          <ac:spMkLst>
            <pc:docMk/>
            <pc:sldMk cId="2952749323" sldId="336"/>
            <ac:spMk id="84" creationId="{8F66ACBD-1C82-4782-AA7C-05504DD7DE77}"/>
          </ac:spMkLst>
        </pc:spChg>
        <pc:spChg chg="add del">
          <ac:chgData name="Eric Glover" userId="47c2a8b81aae47a8" providerId="LiveId" clId="{E795511B-2D70-4235-809C-CADF5D9608BB}" dt="2018-12-01T16:47:18.250" v="1403" actId="26606"/>
          <ac:spMkLst>
            <pc:docMk/>
            <pc:sldMk cId="2952749323" sldId="336"/>
            <ac:spMk id="86" creationId="{FBEFFA83-BC6D-4CD2-A2BA-98AD67423BF2}"/>
          </ac:spMkLst>
        </pc:spChg>
        <pc:spChg chg="add del">
          <ac:chgData name="Eric Glover" userId="47c2a8b81aae47a8" providerId="LiveId" clId="{E795511B-2D70-4235-809C-CADF5D9608BB}" dt="2018-12-01T16:43:46.080" v="1389" actId="26606"/>
          <ac:spMkLst>
            <pc:docMk/>
            <pc:sldMk cId="2952749323" sldId="336"/>
            <ac:spMk id="88" creationId="{25C8D2C1-DA83-420D-9635-D52CE066B5DA}"/>
          </ac:spMkLst>
        </pc:spChg>
        <pc:spChg chg="add del">
          <ac:chgData name="Eric Glover" userId="47c2a8b81aae47a8" providerId="LiveId" clId="{E795511B-2D70-4235-809C-CADF5D9608BB}" dt="2018-12-01T16:43:46.080" v="1389" actId="26606"/>
          <ac:spMkLst>
            <pc:docMk/>
            <pc:sldMk cId="2952749323" sldId="336"/>
            <ac:spMk id="90" creationId="{434F74C9-6A0B-409E-AD1C-45B58BE91BB8}"/>
          </ac:spMkLst>
        </pc:spChg>
        <pc:spChg chg="add del">
          <ac:chgData name="Eric Glover" userId="47c2a8b81aae47a8" providerId="LiveId" clId="{E795511B-2D70-4235-809C-CADF5D9608BB}" dt="2018-12-01T16:43:46.080" v="1389" actId="26606"/>
          <ac:spMkLst>
            <pc:docMk/>
            <pc:sldMk cId="2952749323" sldId="336"/>
            <ac:spMk id="94" creationId="{B76D919A-FC3E-4B4E-BAF0-ED6CFB8DC4AE}"/>
          </ac:spMkLst>
        </pc:spChg>
        <pc:spChg chg="add del">
          <ac:chgData name="Eric Glover" userId="47c2a8b81aae47a8" providerId="LiveId" clId="{E795511B-2D70-4235-809C-CADF5D9608BB}" dt="2018-12-01T16:43:46.080" v="1389" actId="26606"/>
          <ac:spMkLst>
            <pc:docMk/>
            <pc:sldMk cId="2952749323" sldId="336"/>
            <ac:spMk id="96" creationId="{8F66ACBD-1C82-4782-AA7C-05504DD7DE77}"/>
          </ac:spMkLst>
        </pc:spChg>
        <pc:spChg chg="add del">
          <ac:chgData name="Eric Glover" userId="47c2a8b81aae47a8" providerId="LiveId" clId="{E795511B-2D70-4235-809C-CADF5D9608BB}" dt="2018-12-01T16:43:46.904" v="1391" actId="26606"/>
          <ac:spMkLst>
            <pc:docMk/>
            <pc:sldMk cId="2952749323" sldId="336"/>
            <ac:spMk id="98" creationId="{DE42378B-2E28-4810-8421-7A473A40E376}"/>
          </ac:spMkLst>
        </pc:spChg>
        <pc:spChg chg="add del">
          <ac:chgData name="Eric Glover" userId="47c2a8b81aae47a8" providerId="LiveId" clId="{E795511B-2D70-4235-809C-CADF5D9608BB}" dt="2018-12-01T16:43:46.904" v="1391" actId="26606"/>
          <ac:spMkLst>
            <pc:docMk/>
            <pc:sldMk cId="2952749323" sldId="336"/>
            <ac:spMk id="99" creationId="{4E4490D0-3672-446A-AC12-B4830333BDDD}"/>
          </ac:spMkLst>
        </pc:spChg>
        <pc:spChg chg="add del">
          <ac:chgData name="Eric Glover" userId="47c2a8b81aae47a8" providerId="LiveId" clId="{E795511B-2D70-4235-809C-CADF5D9608BB}" dt="2018-12-01T16:43:46.904" v="1391" actId="26606"/>
          <ac:spMkLst>
            <pc:docMk/>
            <pc:sldMk cId="2952749323" sldId="336"/>
            <ac:spMk id="100" creationId="{0D91DD17-237F-4811-BC0E-128EB1BD7CFE}"/>
          </ac:spMkLst>
        </pc:spChg>
        <pc:spChg chg="add del">
          <ac:chgData name="Eric Glover" userId="47c2a8b81aae47a8" providerId="LiveId" clId="{E795511B-2D70-4235-809C-CADF5D9608BB}" dt="2018-12-01T16:43:46.904" v="1391" actId="26606"/>
          <ac:spMkLst>
            <pc:docMk/>
            <pc:sldMk cId="2952749323" sldId="336"/>
            <ac:spMk id="101" creationId="{39CB82C2-DF65-4EC1-8280-F201D50F570B}"/>
          </ac:spMkLst>
        </pc:spChg>
        <pc:spChg chg="add del">
          <ac:chgData name="Eric Glover" userId="47c2a8b81aae47a8" providerId="LiveId" clId="{E795511B-2D70-4235-809C-CADF5D9608BB}" dt="2018-12-01T16:43:46.904" v="1391" actId="26606"/>
          <ac:spMkLst>
            <pc:docMk/>
            <pc:sldMk cId="2952749323" sldId="336"/>
            <ac:spMk id="103" creationId="{C4AAA502-5435-489E-9538-3A40E6C71461}"/>
          </ac:spMkLst>
        </pc:spChg>
        <pc:spChg chg="add del">
          <ac:chgData name="Eric Glover" userId="47c2a8b81aae47a8" providerId="LiveId" clId="{E795511B-2D70-4235-809C-CADF5D9608BB}" dt="2018-12-01T16:43:48.805" v="1393" actId="26606"/>
          <ac:spMkLst>
            <pc:docMk/>
            <pc:sldMk cId="2952749323" sldId="336"/>
            <ac:spMk id="106" creationId="{25C8D2C1-DA83-420D-9635-D52CE066B5DA}"/>
          </ac:spMkLst>
        </pc:spChg>
        <pc:spChg chg="add del">
          <ac:chgData name="Eric Glover" userId="47c2a8b81aae47a8" providerId="LiveId" clId="{E795511B-2D70-4235-809C-CADF5D9608BB}" dt="2018-12-01T16:43:48.805" v="1393" actId="26606"/>
          <ac:spMkLst>
            <pc:docMk/>
            <pc:sldMk cId="2952749323" sldId="336"/>
            <ac:spMk id="107" creationId="{434F74C9-6A0B-409E-AD1C-45B58BE91BB8}"/>
          </ac:spMkLst>
        </pc:spChg>
        <pc:spChg chg="add del">
          <ac:chgData name="Eric Glover" userId="47c2a8b81aae47a8" providerId="LiveId" clId="{E795511B-2D70-4235-809C-CADF5D9608BB}" dt="2018-12-01T16:43:48.805" v="1393" actId="26606"/>
          <ac:spMkLst>
            <pc:docMk/>
            <pc:sldMk cId="2952749323" sldId="336"/>
            <ac:spMk id="109" creationId="{BE268116-E2A7-4F98-8812-192B4975E49B}"/>
          </ac:spMkLst>
        </pc:spChg>
        <pc:spChg chg="add del">
          <ac:chgData name="Eric Glover" userId="47c2a8b81aae47a8" providerId="LiveId" clId="{E795511B-2D70-4235-809C-CADF5D9608BB}" dt="2018-12-01T16:43:48.805" v="1393" actId="26606"/>
          <ac:spMkLst>
            <pc:docMk/>
            <pc:sldMk cId="2952749323" sldId="336"/>
            <ac:spMk id="111" creationId="{FBEFFA83-BC6D-4CD2-A2BA-98AD67423BF2}"/>
          </ac:spMkLst>
        </pc:spChg>
        <pc:spChg chg="add del">
          <ac:chgData name="Eric Glover" userId="47c2a8b81aae47a8" providerId="LiveId" clId="{E795511B-2D70-4235-809C-CADF5D9608BB}" dt="2018-12-01T16:43:48.805" v="1393" actId="26606"/>
          <ac:spMkLst>
            <pc:docMk/>
            <pc:sldMk cId="2952749323" sldId="336"/>
            <ac:spMk id="112" creationId="{AB5696BF-D495-4CAC-AA8A-4EBFF2C32A55}"/>
          </ac:spMkLst>
        </pc:spChg>
        <pc:spChg chg="add del">
          <ac:chgData name="Eric Glover" userId="47c2a8b81aae47a8" providerId="LiveId" clId="{E795511B-2D70-4235-809C-CADF5D9608BB}" dt="2018-12-01T16:43:51.414" v="1395" actId="26606"/>
          <ac:spMkLst>
            <pc:docMk/>
            <pc:sldMk cId="2952749323" sldId="336"/>
            <ac:spMk id="114" creationId="{4E4490D0-3672-446A-AC12-B4830333BDDD}"/>
          </ac:spMkLst>
        </pc:spChg>
        <pc:spChg chg="add del">
          <ac:chgData name="Eric Glover" userId="47c2a8b81aae47a8" providerId="LiveId" clId="{E795511B-2D70-4235-809C-CADF5D9608BB}" dt="2018-12-01T16:43:51.414" v="1395" actId="26606"/>
          <ac:spMkLst>
            <pc:docMk/>
            <pc:sldMk cId="2952749323" sldId="336"/>
            <ac:spMk id="115" creationId="{39CB82C2-DF65-4EC1-8280-F201D50F570B}"/>
          </ac:spMkLst>
        </pc:spChg>
        <pc:spChg chg="add del">
          <ac:chgData name="Eric Glover" userId="47c2a8b81aae47a8" providerId="LiveId" clId="{E795511B-2D70-4235-809C-CADF5D9608BB}" dt="2018-12-01T16:43:51.414" v="1395" actId="26606"/>
          <ac:spMkLst>
            <pc:docMk/>
            <pc:sldMk cId="2952749323" sldId="336"/>
            <ac:spMk id="117" creationId="{FA4CD5CB-D209-4D70-8CA4-629731C59219}"/>
          </ac:spMkLst>
        </pc:spChg>
        <pc:spChg chg="add del">
          <ac:chgData name="Eric Glover" userId="47c2a8b81aae47a8" providerId="LiveId" clId="{E795511B-2D70-4235-809C-CADF5D9608BB}" dt="2018-12-01T16:43:51.414" v="1395" actId="26606"/>
          <ac:spMkLst>
            <pc:docMk/>
            <pc:sldMk cId="2952749323" sldId="336"/>
            <ac:spMk id="119" creationId="{B4C27B90-DF2B-4D00-BA07-18ED774CD2F1}"/>
          </ac:spMkLst>
        </pc:spChg>
        <pc:spChg chg="add del">
          <ac:chgData name="Eric Glover" userId="47c2a8b81aae47a8" providerId="LiveId" clId="{E795511B-2D70-4235-809C-CADF5D9608BB}" dt="2018-12-01T16:43:51.414" v="1395" actId="26606"/>
          <ac:spMkLst>
            <pc:docMk/>
            <pc:sldMk cId="2952749323" sldId="336"/>
            <ac:spMk id="120" creationId="{593ACC25-C262-417A-8AA9-0641C772BDB6}"/>
          </ac:spMkLst>
        </pc:spChg>
        <pc:spChg chg="add del">
          <ac:chgData name="Eric Glover" userId="47c2a8b81aae47a8" providerId="LiveId" clId="{E795511B-2D70-4235-809C-CADF5D9608BB}" dt="2018-12-01T16:43:52.226" v="1397" actId="26606"/>
          <ac:spMkLst>
            <pc:docMk/>
            <pc:sldMk cId="2952749323" sldId="336"/>
            <ac:spMk id="122" creationId="{4E4490D0-3672-446A-AC12-B4830333BDDD}"/>
          </ac:spMkLst>
        </pc:spChg>
        <pc:spChg chg="add del">
          <ac:chgData name="Eric Glover" userId="47c2a8b81aae47a8" providerId="LiveId" clId="{E795511B-2D70-4235-809C-CADF5D9608BB}" dt="2018-12-01T16:43:52.226" v="1397" actId="26606"/>
          <ac:spMkLst>
            <pc:docMk/>
            <pc:sldMk cId="2952749323" sldId="336"/>
            <ac:spMk id="123" creationId="{39CB82C2-DF65-4EC1-8280-F201D50F570B}"/>
          </ac:spMkLst>
        </pc:spChg>
        <pc:spChg chg="add del">
          <ac:chgData name="Eric Glover" userId="47c2a8b81aae47a8" providerId="LiveId" clId="{E795511B-2D70-4235-809C-CADF5D9608BB}" dt="2018-12-01T16:43:52.226" v="1397" actId="26606"/>
          <ac:spMkLst>
            <pc:docMk/>
            <pc:sldMk cId="2952749323" sldId="336"/>
            <ac:spMk id="125" creationId="{5A1B47C8-47A0-4A88-8830-6DEA3B5DE392}"/>
          </ac:spMkLst>
        </pc:spChg>
        <pc:spChg chg="add del">
          <ac:chgData name="Eric Glover" userId="47c2a8b81aae47a8" providerId="LiveId" clId="{E795511B-2D70-4235-809C-CADF5D9608BB}" dt="2018-12-01T16:43:52.226" v="1397" actId="26606"/>
          <ac:spMkLst>
            <pc:docMk/>
            <pc:sldMk cId="2952749323" sldId="336"/>
            <ac:spMk id="126" creationId="{984BBFDD-E720-4805-A9C8-129FBBF6DD70}"/>
          </ac:spMkLst>
        </pc:spChg>
        <pc:spChg chg="add del">
          <ac:chgData name="Eric Glover" userId="47c2a8b81aae47a8" providerId="LiveId" clId="{E795511B-2D70-4235-809C-CADF5D9608BB}" dt="2018-12-01T16:43:52.226" v="1397" actId="26606"/>
          <ac:spMkLst>
            <pc:docMk/>
            <pc:sldMk cId="2952749323" sldId="336"/>
            <ac:spMk id="127" creationId="{5AC4BE46-4A77-42FE-9D15-065CDB2F847C}"/>
          </ac:spMkLst>
        </pc:spChg>
        <pc:spChg chg="add del">
          <ac:chgData name="Eric Glover" userId="47c2a8b81aae47a8" providerId="LiveId" clId="{E795511B-2D70-4235-809C-CADF5D9608BB}" dt="2018-12-01T16:47:21.173" v="1406" actId="26606"/>
          <ac:spMkLst>
            <pc:docMk/>
            <pc:sldMk cId="2952749323" sldId="336"/>
            <ac:spMk id="129" creationId="{4E4490D0-3672-446A-AC12-B4830333BDDD}"/>
          </ac:spMkLst>
        </pc:spChg>
        <pc:spChg chg="add del">
          <ac:chgData name="Eric Glover" userId="47c2a8b81aae47a8" providerId="LiveId" clId="{E795511B-2D70-4235-809C-CADF5D9608BB}" dt="2018-12-01T16:47:21.173" v="1406" actId="26606"/>
          <ac:spMkLst>
            <pc:docMk/>
            <pc:sldMk cId="2952749323" sldId="336"/>
            <ac:spMk id="130" creationId="{39CB82C2-DF65-4EC1-8280-F201D50F570B}"/>
          </ac:spMkLst>
        </pc:spChg>
        <pc:spChg chg="add del">
          <ac:chgData name="Eric Glover" userId="47c2a8b81aae47a8" providerId="LiveId" clId="{E795511B-2D70-4235-809C-CADF5D9608BB}" dt="2018-12-01T16:47:21.173" v="1406" actId="26606"/>
          <ac:spMkLst>
            <pc:docMk/>
            <pc:sldMk cId="2952749323" sldId="336"/>
            <ac:spMk id="132" creationId="{5AE6C737-FF55-4064-94B7-0B21D2EB6045}"/>
          </ac:spMkLst>
        </pc:spChg>
        <pc:spChg chg="add del">
          <ac:chgData name="Eric Glover" userId="47c2a8b81aae47a8" providerId="LiveId" clId="{E795511B-2D70-4235-809C-CADF5D9608BB}" dt="2018-12-01T16:47:21.173" v="1406" actId="26606"/>
          <ac:spMkLst>
            <pc:docMk/>
            <pc:sldMk cId="2952749323" sldId="336"/>
            <ac:spMk id="134" creationId="{D8218D9F-38B6-4AE0-9051-5434D19A5277}"/>
          </ac:spMkLst>
        </pc:spChg>
        <pc:spChg chg="add del">
          <ac:chgData name="Eric Glover" userId="47c2a8b81aae47a8" providerId="LiveId" clId="{E795511B-2D70-4235-809C-CADF5D9608BB}" dt="2018-12-01T16:47:21.173" v="1406" actId="26606"/>
          <ac:spMkLst>
            <pc:docMk/>
            <pc:sldMk cId="2952749323" sldId="336"/>
            <ac:spMk id="135" creationId="{2D3DCA99-84AF-487A-BF72-91C5FA6B0B70}"/>
          </ac:spMkLst>
        </pc:spChg>
        <pc:spChg chg="add del">
          <ac:chgData name="Eric Glover" userId="47c2a8b81aae47a8" providerId="LiveId" clId="{E795511B-2D70-4235-809C-CADF5D9608BB}" dt="2018-12-01T16:47:14.601" v="1401" actId="26606"/>
          <ac:spMkLst>
            <pc:docMk/>
            <pc:sldMk cId="2952749323" sldId="336"/>
            <ac:spMk id="137" creationId="{25C8D2C1-DA83-420D-9635-D52CE066B5DA}"/>
          </ac:spMkLst>
        </pc:spChg>
        <pc:spChg chg="add del">
          <ac:chgData name="Eric Glover" userId="47c2a8b81aae47a8" providerId="LiveId" clId="{E795511B-2D70-4235-809C-CADF5D9608BB}" dt="2018-12-01T16:47:18.250" v="1403" actId="26606"/>
          <ac:spMkLst>
            <pc:docMk/>
            <pc:sldMk cId="2952749323" sldId="336"/>
            <ac:spMk id="139" creationId="{25C8D2C1-DA83-420D-9635-D52CE066B5DA}"/>
          </ac:spMkLst>
        </pc:spChg>
        <pc:spChg chg="add del">
          <ac:chgData name="Eric Glover" userId="47c2a8b81aae47a8" providerId="LiveId" clId="{E795511B-2D70-4235-809C-CADF5D9608BB}" dt="2018-12-01T16:47:18.250" v="1403" actId="26606"/>
          <ac:spMkLst>
            <pc:docMk/>
            <pc:sldMk cId="2952749323" sldId="336"/>
            <ac:spMk id="140" creationId="{434F74C9-6A0B-409E-AD1C-45B58BE91BB8}"/>
          </ac:spMkLst>
        </pc:spChg>
        <pc:spChg chg="add del">
          <ac:chgData name="Eric Glover" userId="47c2a8b81aae47a8" providerId="LiveId" clId="{E795511B-2D70-4235-809C-CADF5D9608BB}" dt="2018-12-01T16:47:18.250" v="1403" actId="26606"/>
          <ac:spMkLst>
            <pc:docMk/>
            <pc:sldMk cId="2952749323" sldId="336"/>
            <ac:spMk id="142" creationId="{BE268116-E2A7-4F98-8812-192B4975E49B}"/>
          </ac:spMkLst>
        </pc:spChg>
        <pc:spChg chg="add del">
          <ac:chgData name="Eric Glover" userId="47c2a8b81aae47a8" providerId="LiveId" clId="{E795511B-2D70-4235-809C-CADF5D9608BB}" dt="2018-12-01T16:47:18.250" v="1403" actId="26606"/>
          <ac:spMkLst>
            <pc:docMk/>
            <pc:sldMk cId="2952749323" sldId="336"/>
            <ac:spMk id="144" creationId="{AB5696BF-D495-4CAC-AA8A-4EBFF2C32A55}"/>
          </ac:spMkLst>
        </pc:spChg>
        <pc:spChg chg="add del">
          <ac:chgData name="Eric Glover" userId="47c2a8b81aae47a8" providerId="LiveId" clId="{E795511B-2D70-4235-809C-CADF5D9608BB}" dt="2018-12-01T16:47:21.120" v="1405" actId="26606"/>
          <ac:spMkLst>
            <pc:docMk/>
            <pc:sldMk cId="2952749323" sldId="336"/>
            <ac:spMk id="146" creationId="{4E4490D0-3672-446A-AC12-B4830333BDDD}"/>
          </ac:spMkLst>
        </pc:spChg>
        <pc:spChg chg="add del">
          <ac:chgData name="Eric Glover" userId="47c2a8b81aae47a8" providerId="LiveId" clId="{E795511B-2D70-4235-809C-CADF5D9608BB}" dt="2018-12-01T16:47:21.120" v="1405" actId="26606"/>
          <ac:spMkLst>
            <pc:docMk/>
            <pc:sldMk cId="2952749323" sldId="336"/>
            <ac:spMk id="147" creationId="{39CB82C2-DF65-4EC1-8280-F201D50F570B}"/>
          </ac:spMkLst>
        </pc:spChg>
        <pc:spChg chg="add del">
          <ac:chgData name="Eric Glover" userId="47c2a8b81aae47a8" providerId="LiveId" clId="{E795511B-2D70-4235-809C-CADF5D9608BB}" dt="2018-12-01T16:47:21.120" v="1405" actId="26606"/>
          <ac:spMkLst>
            <pc:docMk/>
            <pc:sldMk cId="2952749323" sldId="336"/>
            <ac:spMk id="149" creationId="{C4AAA502-5435-489E-9538-3A40E6C71461}"/>
          </ac:spMkLst>
        </pc:spChg>
        <pc:spChg chg="add del">
          <ac:chgData name="Eric Glover" userId="47c2a8b81aae47a8" providerId="LiveId" clId="{E795511B-2D70-4235-809C-CADF5D9608BB}" dt="2018-12-01T16:47:21.120" v="1405" actId="26606"/>
          <ac:spMkLst>
            <pc:docMk/>
            <pc:sldMk cId="2952749323" sldId="336"/>
            <ac:spMk id="151" creationId="{DE42378B-2E28-4810-8421-7A473A40E376}"/>
          </ac:spMkLst>
        </pc:spChg>
        <pc:spChg chg="add del">
          <ac:chgData name="Eric Glover" userId="47c2a8b81aae47a8" providerId="LiveId" clId="{E795511B-2D70-4235-809C-CADF5D9608BB}" dt="2018-12-01T16:47:21.120" v="1405" actId="26606"/>
          <ac:spMkLst>
            <pc:docMk/>
            <pc:sldMk cId="2952749323" sldId="336"/>
            <ac:spMk id="152" creationId="{0D91DD17-237F-4811-BC0E-128EB1BD7CFE}"/>
          </ac:spMkLst>
        </pc:spChg>
        <pc:spChg chg="add">
          <ac:chgData name="Eric Glover" userId="47c2a8b81aae47a8" providerId="LiveId" clId="{E795511B-2D70-4235-809C-CADF5D9608BB}" dt="2018-12-01T16:47:21.173" v="1406" actId="26606"/>
          <ac:spMkLst>
            <pc:docMk/>
            <pc:sldMk cId="2952749323" sldId="336"/>
            <ac:spMk id="154" creationId="{25C8D2C1-DA83-420D-9635-D52CE066B5DA}"/>
          </ac:spMkLst>
        </pc:spChg>
        <pc:spChg chg="add">
          <ac:chgData name="Eric Glover" userId="47c2a8b81aae47a8" providerId="LiveId" clId="{E795511B-2D70-4235-809C-CADF5D9608BB}" dt="2018-12-01T16:47:21.173" v="1406" actId="26606"/>
          <ac:spMkLst>
            <pc:docMk/>
            <pc:sldMk cId="2952749323" sldId="336"/>
            <ac:spMk id="155" creationId="{434F74C9-6A0B-409E-AD1C-45B58BE91BB8}"/>
          </ac:spMkLst>
        </pc:spChg>
        <pc:spChg chg="add">
          <ac:chgData name="Eric Glover" userId="47c2a8b81aae47a8" providerId="LiveId" clId="{E795511B-2D70-4235-809C-CADF5D9608BB}" dt="2018-12-01T16:47:21.173" v="1406" actId="26606"/>
          <ac:spMkLst>
            <pc:docMk/>
            <pc:sldMk cId="2952749323" sldId="336"/>
            <ac:spMk id="157" creationId="{B76D919A-FC3E-4B4E-BAF0-ED6CFB8DC4AE}"/>
          </ac:spMkLst>
        </pc:spChg>
        <pc:spChg chg="add">
          <ac:chgData name="Eric Glover" userId="47c2a8b81aae47a8" providerId="LiveId" clId="{E795511B-2D70-4235-809C-CADF5D9608BB}" dt="2018-12-01T16:47:21.173" v="1406" actId="26606"/>
          <ac:spMkLst>
            <pc:docMk/>
            <pc:sldMk cId="2952749323" sldId="336"/>
            <ac:spMk id="158" creationId="{8F66ACBD-1C82-4782-AA7C-05504DD7DE77}"/>
          </ac:spMkLst>
        </pc:spChg>
        <pc:graphicFrameChg chg="add del">
          <ac:chgData name="Eric Glover" userId="47c2a8b81aae47a8" providerId="LiveId" clId="{E795511B-2D70-4235-809C-CADF5D9608BB}" dt="2018-12-01T16:42:26.153" v="1384" actId="404"/>
          <ac:graphicFrameMkLst>
            <pc:docMk/>
            <pc:sldMk cId="2952749323" sldId="336"/>
            <ac:graphicFrameMk id="10" creationId="{435A5E61-E3AC-4CD9-A0CD-73EE1E4A3A71}"/>
          </ac:graphicFrameMkLst>
        </pc:graphicFrameChg>
        <pc:graphicFrameChg chg="add del">
          <ac:chgData name="Eric Glover" userId="47c2a8b81aae47a8" providerId="LiveId" clId="{E795511B-2D70-4235-809C-CADF5D9608BB}" dt="2018-12-01T16:42:26.153" v="1384" actId="404"/>
          <ac:graphicFrameMkLst>
            <pc:docMk/>
            <pc:sldMk cId="2952749323" sldId="336"/>
            <ac:graphicFrameMk id="12" creationId="{ECDF9633-914A-4FD0-B883-CB21FC1F7BF0}"/>
          </ac:graphicFrameMkLst>
        </pc:graphicFrameChg>
        <pc:graphicFrameChg chg="add del mod">
          <ac:chgData name="Eric Glover" userId="47c2a8b81aae47a8" providerId="LiveId" clId="{E795511B-2D70-4235-809C-CADF5D9608BB}" dt="2018-12-01T16:42:26.153" v="1384" actId="404"/>
          <ac:graphicFrameMkLst>
            <pc:docMk/>
            <pc:sldMk cId="2952749323" sldId="336"/>
            <ac:graphicFrameMk id="24" creationId="{0761DFA7-5389-41AC-8F30-C19AE08A7D70}"/>
          </ac:graphicFrameMkLst>
        </pc:graphicFrameChg>
        <pc:graphicFrameChg chg="del">
          <ac:chgData name="Eric Glover" userId="47c2a8b81aae47a8" providerId="LiveId" clId="{E795511B-2D70-4235-809C-CADF5D9608BB}" dt="2018-12-01T16:42:43.165" v="1385" actId="404"/>
          <ac:graphicFrameMkLst>
            <pc:docMk/>
            <pc:sldMk cId="2952749323" sldId="336"/>
            <ac:graphicFrameMk id="31" creationId="{9F2BAD83-87EA-4049-BBA2-7C397422078C}"/>
          </ac:graphicFrameMkLst>
        </pc:graphicFrameChg>
        <pc:graphicFrameChg chg="del">
          <ac:chgData name="Eric Glover" userId="47c2a8b81aae47a8" providerId="LiveId" clId="{E795511B-2D70-4235-809C-CADF5D9608BB}" dt="2018-12-01T16:42:43.165" v="1385" actId="404"/>
          <ac:graphicFrameMkLst>
            <pc:docMk/>
            <pc:sldMk cId="2952749323" sldId="336"/>
            <ac:graphicFrameMk id="33" creationId="{AA4579B4-9B66-43E2-B67D-98A301BDA521}"/>
          </ac:graphicFrameMkLst>
        </pc:graphicFrameChg>
        <pc:graphicFrameChg chg="del mod">
          <ac:chgData name="Eric Glover" userId="47c2a8b81aae47a8" providerId="LiveId" clId="{E795511B-2D70-4235-809C-CADF5D9608BB}" dt="2018-12-01T16:42:43.165" v="1385" actId="404"/>
          <ac:graphicFrameMkLst>
            <pc:docMk/>
            <pc:sldMk cId="2952749323" sldId="336"/>
            <ac:graphicFrameMk id="46" creationId="{B3F67DA4-CDA3-4A47-8982-3293D2EE7757}"/>
          </ac:graphicFrameMkLst>
        </pc:graphicFrameChg>
        <pc:picChg chg="add del mod">
          <ac:chgData name="Eric Glover" userId="47c2a8b81aae47a8" providerId="LiveId" clId="{E795511B-2D70-4235-809C-CADF5D9608BB}" dt="2018-12-01T16:40:15.939" v="1368" actId="26606"/>
          <ac:picMkLst>
            <pc:docMk/>
            <pc:sldMk cId="2952749323" sldId="336"/>
            <ac:picMk id="2" creationId="{2D58FBDA-DC84-43B5-A403-1FF7E2E5A73B}"/>
          </ac:picMkLst>
        </pc:picChg>
        <pc:picChg chg="add del mod">
          <ac:chgData name="Eric Glover" userId="47c2a8b81aae47a8" providerId="LiveId" clId="{E795511B-2D70-4235-809C-CADF5D9608BB}" dt="2018-12-01T16:42:18.801" v="1381" actId="478"/>
          <ac:picMkLst>
            <pc:docMk/>
            <pc:sldMk cId="2952749323" sldId="336"/>
            <ac:picMk id="8" creationId="{A71D8692-C7DA-4B68-81AB-B0854A5FE6DF}"/>
          </ac:picMkLst>
        </pc:picChg>
        <pc:picChg chg="add del">
          <ac:chgData name="Eric Glover" userId="47c2a8b81aae47a8" providerId="LiveId" clId="{E795511B-2D70-4235-809C-CADF5D9608BB}" dt="2018-12-01T16:39:57.667" v="1359" actId="26606"/>
          <ac:picMkLst>
            <pc:docMk/>
            <pc:sldMk cId="2952749323" sldId="336"/>
            <ac:picMk id="9" creationId="{2D58FBDA-DC84-43B5-A403-1FF7E2E5A73B}"/>
          </ac:picMkLst>
        </pc:picChg>
        <pc:picChg chg="add del">
          <ac:chgData name="Eric Glover" userId="47c2a8b81aae47a8" providerId="LiveId" clId="{E795511B-2D70-4235-809C-CADF5D9608BB}" dt="2018-12-01T16:39:59.225" v="1361" actId="26606"/>
          <ac:picMkLst>
            <pc:docMk/>
            <pc:sldMk cId="2952749323" sldId="336"/>
            <ac:picMk id="38" creationId="{2D58FBDA-DC84-43B5-A403-1FF7E2E5A73B}"/>
          </ac:picMkLst>
        </pc:picChg>
        <pc:picChg chg="add del">
          <ac:chgData name="Eric Glover" userId="47c2a8b81aae47a8" providerId="LiveId" clId="{E795511B-2D70-4235-809C-CADF5D9608BB}" dt="2018-12-01T16:40:00.784" v="1363" actId="26606"/>
          <ac:picMkLst>
            <pc:docMk/>
            <pc:sldMk cId="2952749323" sldId="336"/>
            <ac:picMk id="41" creationId="{2D58FBDA-DC84-43B5-A403-1FF7E2E5A73B}"/>
          </ac:picMkLst>
        </pc:picChg>
        <pc:picChg chg="add del">
          <ac:chgData name="Eric Glover" userId="47c2a8b81aae47a8" providerId="LiveId" clId="{E795511B-2D70-4235-809C-CADF5D9608BB}" dt="2018-12-01T16:40:01.995" v="1365" actId="26606"/>
          <ac:picMkLst>
            <pc:docMk/>
            <pc:sldMk cId="2952749323" sldId="336"/>
            <ac:picMk id="48" creationId="{2D58FBDA-DC84-43B5-A403-1FF7E2E5A73B}"/>
          </ac:picMkLst>
        </pc:picChg>
        <pc:picChg chg="add mod ord modCrop">
          <ac:chgData name="Eric Glover" userId="47c2a8b81aae47a8" providerId="LiveId" clId="{E795511B-2D70-4235-809C-CADF5D9608BB}" dt="2018-12-01T16:47:43.835" v="1407" actId="18131"/>
          <ac:picMkLst>
            <pc:docMk/>
            <pc:sldMk cId="2952749323" sldId="336"/>
            <ac:picMk id="53" creationId="{06A68644-7AE6-4460-BFDB-C5778B1F53C8}"/>
          </ac:picMkLst>
        </pc:picChg>
        <pc:picChg chg="add del">
          <ac:chgData name="Eric Glover" userId="47c2a8b81aae47a8" providerId="LiveId" clId="{E795511B-2D70-4235-809C-CADF5D9608BB}" dt="2018-12-01T16:40:15.921" v="1367" actId="26606"/>
          <ac:picMkLst>
            <pc:docMk/>
            <pc:sldMk cId="2952749323" sldId="336"/>
            <ac:picMk id="56" creationId="{2D58FBDA-DC84-43B5-A403-1FF7E2E5A73B}"/>
          </ac:picMkLst>
        </pc:picChg>
        <pc:picChg chg="add del mod">
          <ac:chgData name="Eric Glover" userId="47c2a8b81aae47a8" providerId="LiveId" clId="{E795511B-2D70-4235-809C-CADF5D9608BB}" dt="2018-12-01T16:40:31.372" v="1372" actId="26606"/>
          <ac:picMkLst>
            <pc:docMk/>
            <pc:sldMk cId="2952749323" sldId="336"/>
            <ac:picMk id="61" creationId="{2D58FBDA-DC84-43B5-A403-1FF7E2E5A73B}"/>
          </ac:picMkLst>
        </pc:picChg>
        <pc:picChg chg="add del mod">
          <ac:chgData name="Eric Glover" userId="47c2a8b81aae47a8" providerId="LiveId" clId="{E795511B-2D70-4235-809C-CADF5D9608BB}" dt="2018-12-01T16:41:37.160" v="1376" actId="478"/>
          <ac:picMkLst>
            <pc:docMk/>
            <pc:sldMk cId="2952749323" sldId="336"/>
            <ac:picMk id="68" creationId="{2D58FBDA-DC84-43B5-A403-1FF7E2E5A73B}"/>
          </ac:picMkLst>
        </pc:picChg>
        <pc:cxnChg chg="add del">
          <ac:chgData name="Eric Glover" userId="47c2a8b81aae47a8" providerId="LiveId" clId="{E795511B-2D70-4235-809C-CADF5D9608BB}" dt="2018-12-01T16:39:54.961" v="1355" actId="26606"/>
          <ac:cxnSpMkLst>
            <pc:docMk/>
            <pc:sldMk cId="2952749323" sldId="336"/>
            <ac:cxnSpMk id="15" creationId="{7E1D4427-852B-4B37-8E76-0E9F1810BA2A}"/>
          </ac:cxnSpMkLst>
        </pc:cxnChg>
        <pc:cxnChg chg="add del">
          <ac:chgData name="Eric Glover" userId="47c2a8b81aae47a8" providerId="LiveId" clId="{E795511B-2D70-4235-809C-CADF5D9608BB}" dt="2018-12-01T16:39:57.667" v="1359" actId="26606"/>
          <ac:cxnSpMkLst>
            <pc:docMk/>
            <pc:sldMk cId="2952749323" sldId="336"/>
            <ac:cxnSpMk id="16" creationId="{C947DF4A-614C-4B4C-8B80-E5B9D8E8CFED}"/>
          </ac:cxnSpMkLst>
        </pc:cxnChg>
        <pc:cxnChg chg="add del">
          <ac:chgData name="Eric Glover" userId="47c2a8b81aae47a8" providerId="LiveId" clId="{E795511B-2D70-4235-809C-CADF5D9608BB}" dt="2018-12-01T16:39:54.961" v="1355" actId="26606"/>
          <ac:cxnSpMkLst>
            <pc:docMk/>
            <pc:sldMk cId="2952749323" sldId="336"/>
            <ac:cxnSpMk id="19" creationId="{C9AC0290-4702-4519-B0F4-C2A46880997B}"/>
          </ac:cxnSpMkLst>
        </pc:cxnChg>
        <pc:cxnChg chg="add del">
          <ac:chgData name="Eric Glover" userId="47c2a8b81aae47a8" providerId="LiveId" clId="{E795511B-2D70-4235-809C-CADF5D9608BB}" dt="2018-12-01T16:39:56.769" v="1357" actId="26606"/>
          <ac:cxnSpMkLst>
            <pc:docMk/>
            <pc:sldMk cId="2952749323" sldId="336"/>
            <ac:cxnSpMk id="27" creationId="{7E1D4427-852B-4B37-8E76-0E9F1810BA2A}"/>
          </ac:cxnSpMkLst>
        </pc:cxnChg>
        <pc:cxnChg chg="add del">
          <ac:chgData name="Eric Glover" userId="47c2a8b81aae47a8" providerId="LiveId" clId="{E795511B-2D70-4235-809C-CADF5D9608BB}" dt="2018-12-01T16:40:00.784" v="1363" actId="26606"/>
          <ac:cxnSpMkLst>
            <pc:docMk/>
            <pc:sldMk cId="2952749323" sldId="336"/>
            <ac:cxnSpMk id="42" creationId="{C947DF4A-614C-4B4C-8B80-E5B9D8E8CFED}"/>
          </ac:cxnSpMkLst>
        </pc:cxnChg>
        <pc:cxnChg chg="add del">
          <ac:chgData name="Eric Glover" userId="47c2a8b81aae47a8" providerId="LiveId" clId="{E795511B-2D70-4235-809C-CADF5D9608BB}" dt="2018-12-01T16:40:01.995" v="1365" actId="26606"/>
          <ac:cxnSpMkLst>
            <pc:docMk/>
            <pc:sldMk cId="2952749323" sldId="336"/>
            <ac:cxnSpMk id="49" creationId="{9C21570E-E159-49A6-9891-FA397B7A92D3}"/>
          </ac:cxnSpMkLst>
        </pc:cxnChg>
        <pc:cxnChg chg="add del">
          <ac:chgData name="Eric Glover" userId="47c2a8b81aae47a8" providerId="LiveId" clId="{E795511B-2D70-4235-809C-CADF5D9608BB}" dt="2018-12-01T16:40:31.372" v="1372" actId="26606"/>
          <ac:cxnSpMkLst>
            <pc:docMk/>
            <pc:sldMk cId="2952749323" sldId="336"/>
            <ac:cxnSpMk id="62" creationId="{C947DF4A-614C-4B4C-8B80-E5B9D8E8CFED}"/>
          </ac:cxnSpMkLst>
        </pc:cxnChg>
        <pc:cxnChg chg="add del">
          <ac:chgData name="Eric Glover" userId="47c2a8b81aae47a8" providerId="LiveId" clId="{E795511B-2D70-4235-809C-CADF5D9608BB}" dt="2018-12-01T16:40:31.350" v="1371" actId="26606"/>
          <ac:cxnSpMkLst>
            <pc:docMk/>
            <pc:sldMk cId="2952749323" sldId="336"/>
            <ac:cxnSpMk id="72" creationId="{C947DF4A-614C-4B4C-8B80-E5B9D8E8CFED}"/>
          </ac:cxnSpMkLst>
        </pc:cxnChg>
        <pc:cxnChg chg="add del">
          <ac:chgData name="Eric Glover" userId="47c2a8b81aae47a8" providerId="LiveId" clId="{E795511B-2D70-4235-809C-CADF5D9608BB}" dt="2018-12-01T16:43:52.242" v="1398" actId="26606"/>
          <ac:cxnSpMkLst>
            <pc:docMk/>
            <pc:sldMk cId="2952749323" sldId="336"/>
            <ac:cxnSpMk id="75" creationId="{7E1D4427-852B-4B37-8E76-0E9F1810BA2A}"/>
          </ac:cxnSpMkLst>
        </pc:cxnChg>
        <pc:cxnChg chg="add del">
          <ac:chgData name="Eric Glover" userId="47c2a8b81aae47a8" providerId="LiveId" clId="{E795511B-2D70-4235-809C-CADF5D9608BB}" dt="2018-12-01T16:43:52.242" v="1398" actId="26606"/>
          <ac:cxnSpMkLst>
            <pc:docMk/>
            <pc:sldMk cId="2952749323" sldId="336"/>
            <ac:cxnSpMk id="79" creationId="{C9AC0290-4702-4519-B0F4-C2A46880997B}"/>
          </ac:cxnSpMkLst>
        </pc:cxnChg>
        <pc:cxnChg chg="add del">
          <ac:chgData name="Eric Glover" userId="47c2a8b81aae47a8" providerId="LiveId" clId="{E795511B-2D70-4235-809C-CADF5D9608BB}" dt="2018-12-01T16:47:14.601" v="1401" actId="26606"/>
          <ac:cxnSpMkLst>
            <pc:docMk/>
            <pc:sldMk cId="2952749323" sldId="336"/>
            <ac:cxnSpMk id="80" creationId="{F5486A9D-1265-4B57-91E6-68E666B978BC}"/>
          </ac:cxnSpMkLst>
        </pc:cxnChg>
        <pc:cxnChg chg="add del">
          <ac:chgData name="Eric Glover" userId="47c2a8b81aae47a8" providerId="LiveId" clId="{E795511B-2D70-4235-809C-CADF5D9608BB}" dt="2018-12-01T16:43:46.080" v="1389" actId="26606"/>
          <ac:cxnSpMkLst>
            <pc:docMk/>
            <pc:sldMk cId="2952749323" sldId="336"/>
            <ac:cxnSpMk id="92" creationId="{F5486A9D-1265-4B57-91E6-68E666B978BC}"/>
          </ac:cxnSpMkLst>
        </pc:cxnChg>
        <pc:cxnChg chg="add del">
          <ac:chgData name="Eric Glover" userId="47c2a8b81aae47a8" providerId="LiveId" clId="{E795511B-2D70-4235-809C-CADF5D9608BB}" dt="2018-12-01T16:43:46.904" v="1391" actId="26606"/>
          <ac:cxnSpMkLst>
            <pc:docMk/>
            <pc:sldMk cId="2952749323" sldId="336"/>
            <ac:cxnSpMk id="102" creationId="{7E1D4427-852B-4B37-8E76-0E9F1810BA2A}"/>
          </ac:cxnSpMkLst>
        </pc:cxnChg>
        <pc:cxnChg chg="add del">
          <ac:chgData name="Eric Glover" userId="47c2a8b81aae47a8" providerId="LiveId" clId="{E795511B-2D70-4235-809C-CADF5D9608BB}" dt="2018-12-01T16:43:46.904" v="1391" actId="26606"/>
          <ac:cxnSpMkLst>
            <pc:docMk/>
            <pc:sldMk cId="2952749323" sldId="336"/>
            <ac:cxnSpMk id="104" creationId="{C9AC0290-4702-4519-B0F4-C2A46880997B}"/>
          </ac:cxnSpMkLst>
        </pc:cxnChg>
        <pc:cxnChg chg="add del">
          <ac:chgData name="Eric Glover" userId="47c2a8b81aae47a8" providerId="LiveId" clId="{E795511B-2D70-4235-809C-CADF5D9608BB}" dt="2018-12-01T16:43:48.805" v="1393" actId="26606"/>
          <ac:cxnSpMkLst>
            <pc:docMk/>
            <pc:sldMk cId="2952749323" sldId="336"/>
            <ac:cxnSpMk id="108" creationId="{F5486A9D-1265-4B57-91E6-68E666B978BC}"/>
          </ac:cxnSpMkLst>
        </pc:cxnChg>
        <pc:cxnChg chg="add del">
          <ac:chgData name="Eric Glover" userId="47c2a8b81aae47a8" providerId="LiveId" clId="{E795511B-2D70-4235-809C-CADF5D9608BB}" dt="2018-12-01T16:43:48.805" v="1393" actId="26606"/>
          <ac:cxnSpMkLst>
            <pc:docMk/>
            <pc:sldMk cId="2952749323" sldId="336"/>
            <ac:cxnSpMk id="110" creationId="{73D8893D-DEBE-4F67-901F-166F75E9C6E7}"/>
          </ac:cxnSpMkLst>
        </pc:cxnChg>
        <pc:cxnChg chg="add del">
          <ac:chgData name="Eric Glover" userId="47c2a8b81aae47a8" providerId="LiveId" clId="{E795511B-2D70-4235-809C-CADF5D9608BB}" dt="2018-12-01T16:43:51.414" v="1395" actId="26606"/>
          <ac:cxnSpMkLst>
            <pc:docMk/>
            <pc:sldMk cId="2952749323" sldId="336"/>
            <ac:cxnSpMk id="116" creationId="{7E1D4427-852B-4B37-8E76-0E9F1810BA2A}"/>
          </ac:cxnSpMkLst>
        </pc:cxnChg>
        <pc:cxnChg chg="add del">
          <ac:chgData name="Eric Glover" userId="47c2a8b81aae47a8" providerId="LiveId" clId="{E795511B-2D70-4235-809C-CADF5D9608BB}" dt="2018-12-01T16:43:51.414" v="1395" actId="26606"/>
          <ac:cxnSpMkLst>
            <pc:docMk/>
            <pc:sldMk cId="2952749323" sldId="336"/>
            <ac:cxnSpMk id="118" creationId="{5C6A2BAE-B461-4B55-8E1F-0722ABDD1393}"/>
          </ac:cxnSpMkLst>
        </pc:cxnChg>
        <pc:cxnChg chg="add del">
          <ac:chgData name="Eric Glover" userId="47c2a8b81aae47a8" providerId="LiveId" clId="{E795511B-2D70-4235-809C-CADF5D9608BB}" dt="2018-12-01T16:43:52.226" v="1397" actId="26606"/>
          <ac:cxnSpMkLst>
            <pc:docMk/>
            <pc:sldMk cId="2952749323" sldId="336"/>
            <ac:cxnSpMk id="124" creationId="{7E1D4427-852B-4B37-8E76-0E9F1810BA2A}"/>
          </ac:cxnSpMkLst>
        </pc:cxnChg>
        <pc:cxnChg chg="add del">
          <ac:chgData name="Eric Glover" userId="47c2a8b81aae47a8" providerId="LiveId" clId="{E795511B-2D70-4235-809C-CADF5D9608BB}" dt="2018-12-01T16:47:21.173" v="1406" actId="26606"/>
          <ac:cxnSpMkLst>
            <pc:docMk/>
            <pc:sldMk cId="2952749323" sldId="336"/>
            <ac:cxnSpMk id="131" creationId="{7E1D4427-852B-4B37-8E76-0E9F1810BA2A}"/>
          </ac:cxnSpMkLst>
        </pc:cxnChg>
        <pc:cxnChg chg="add del">
          <ac:chgData name="Eric Glover" userId="47c2a8b81aae47a8" providerId="LiveId" clId="{E795511B-2D70-4235-809C-CADF5D9608BB}" dt="2018-12-01T16:47:21.173" v="1406" actId="26606"/>
          <ac:cxnSpMkLst>
            <pc:docMk/>
            <pc:sldMk cId="2952749323" sldId="336"/>
            <ac:cxnSpMk id="133" creationId="{6B5B1DD8-6224-4137-8621-32982B00F9FC}"/>
          </ac:cxnSpMkLst>
        </pc:cxnChg>
        <pc:cxnChg chg="add del">
          <ac:chgData name="Eric Glover" userId="47c2a8b81aae47a8" providerId="LiveId" clId="{E795511B-2D70-4235-809C-CADF5D9608BB}" dt="2018-12-01T16:47:18.250" v="1403" actId="26606"/>
          <ac:cxnSpMkLst>
            <pc:docMk/>
            <pc:sldMk cId="2952749323" sldId="336"/>
            <ac:cxnSpMk id="141" creationId="{F5486A9D-1265-4B57-91E6-68E666B978BC}"/>
          </ac:cxnSpMkLst>
        </pc:cxnChg>
        <pc:cxnChg chg="add del">
          <ac:chgData name="Eric Glover" userId="47c2a8b81aae47a8" providerId="LiveId" clId="{E795511B-2D70-4235-809C-CADF5D9608BB}" dt="2018-12-01T16:47:18.250" v="1403" actId="26606"/>
          <ac:cxnSpMkLst>
            <pc:docMk/>
            <pc:sldMk cId="2952749323" sldId="336"/>
            <ac:cxnSpMk id="143" creationId="{73D8893D-DEBE-4F67-901F-166F75E9C6E7}"/>
          </ac:cxnSpMkLst>
        </pc:cxnChg>
        <pc:cxnChg chg="add del">
          <ac:chgData name="Eric Glover" userId="47c2a8b81aae47a8" providerId="LiveId" clId="{E795511B-2D70-4235-809C-CADF5D9608BB}" dt="2018-12-01T16:47:21.120" v="1405" actId="26606"/>
          <ac:cxnSpMkLst>
            <pc:docMk/>
            <pc:sldMk cId="2952749323" sldId="336"/>
            <ac:cxnSpMk id="148" creationId="{7E1D4427-852B-4B37-8E76-0E9F1810BA2A}"/>
          </ac:cxnSpMkLst>
        </pc:cxnChg>
        <pc:cxnChg chg="add del">
          <ac:chgData name="Eric Glover" userId="47c2a8b81aae47a8" providerId="LiveId" clId="{E795511B-2D70-4235-809C-CADF5D9608BB}" dt="2018-12-01T16:47:21.120" v="1405" actId="26606"/>
          <ac:cxnSpMkLst>
            <pc:docMk/>
            <pc:sldMk cId="2952749323" sldId="336"/>
            <ac:cxnSpMk id="150" creationId="{C9AC0290-4702-4519-B0F4-C2A46880997B}"/>
          </ac:cxnSpMkLst>
        </pc:cxnChg>
        <pc:cxnChg chg="add">
          <ac:chgData name="Eric Glover" userId="47c2a8b81aae47a8" providerId="LiveId" clId="{E795511B-2D70-4235-809C-CADF5D9608BB}" dt="2018-12-01T16:47:21.173" v="1406" actId="26606"/>
          <ac:cxnSpMkLst>
            <pc:docMk/>
            <pc:sldMk cId="2952749323" sldId="336"/>
            <ac:cxnSpMk id="156" creationId="{F5486A9D-1265-4B57-91E6-68E666B978BC}"/>
          </ac:cxnSpMkLst>
        </pc:cxnChg>
      </pc:sldChg>
      <pc:sldChg chg="modSp add">
        <pc:chgData name="Eric Glover" userId="47c2a8b81aae47a8" providerId="LiveId" clId="{E795511B-2D70-4235-809C-CADF5D9608BB}" dt="2018-12-01T21:41:28.118" v="2996" actId="14100"/>
        <pc:sldMkLst>
          <pc:docMk/>
          <pc:sldMk cId="908028910" sldId="337"/>
        </pc:sldMkLst>
        <pc:spChg chg="mod">
          <ac:chgData name="Eric Glover" userId="47c2a8b81aae47a8" providerId="LiveId" clId="{E795511B-2D70-4235-809C-CADF5D9608BB}" dt="2018-12-01T21:41:28.118" v="2996" actId="14100"/>
          <ac:spMkLst>
            <pc:docMk/>
            <pc:sldMk cId="908028910" sldId="337"/>
            <ac:spMk id="2" creationId="{C6423313-2435-4A9B-9771-EEC26F7687EB}"/>
          </ac:spMkLst>
        </pc:spChg>
        <pc:picChg chg="mod">
          <ac:chgData name="Eric Glover" userId="47c2a8b81aae47a8" providerId="LiveId" clId="{E795511B-2D70-4235-809C-CADF5D9608BB}" dt="2018-12-01T15:30:55.002" v="270" actId="1076"/>
          <ac:picMkLst>
            <pc:docMk/>
            <pc:sldMk cId="908028910" sldId="337"/>
            <ac:picMk id="5" creationId="{7F642CCA-BDD4-4AC6-9C29-05FD8A35C8CF}"/>
          </ac:picMkLst>
        </pc:picChg>
        <pc:picChg chg="mod">
          <ac:chgData name="Eric Glover" userId="47c2a8b81aae47a8" providerId="LiveId" clId="{E795511B-2D70-4235-809C-CADF5D9608BB}" dt="2018-12-01T15:30:50.124" v="268" actId="1076"/>
          <ac:picMkLst>
            <pc:docMk/>
            <pc:sldMk cId="908028910" sldId="337"/>
            <ac:picMk id="9" creationId="{B2B7C716-3318-40C7-A90B-390AF83371EE}"/>
          </ac:picMkLst>
        </pc:picChg>
      </pc:sldChg>
      <pc:sldChg chg="addSp modSp add del">
        <pc:chgData name="Eric Glover" userId="47c2a8b81aae47a8" providerId="LiveId" clId="{E795511B-2D70-4235-809C-CADF5D9608BB}" dt="2018-12-01T20:56:58.870" v="1486" actId="2696"/>
        <pc:sldMkLst>
          <pc:docMk/>
          <pc:sldMk cId="2945538968" sldId="338"/>
        </pc:sldMkLst>
        <pc:spChg chg="add mod">
          <ac:chgData name="Eric Glover" userId="47c2a8b81aae47a8" providerId="LiveId" clId="{E795511B-2D70-4235-809C-CADF5D9608BB}" dt="2018-12-01T15:59:26.076" v="612" actId="2696"/>
          <ac:spMkLst>
            <pc:docMk/>
            <pc:sldMk cId="2945538968" sldId="338"/>
            <ac:spMk id="3" creationId="{C062659F-0E61-4C6F-B051-9DCCF8C1D7DA}"/>
          </ac:spMkLst>
        </pc:spChg>
        <pc:spChg chg="add mod">
          <ac:chgData name="Eric Glover" userId="47c2a8b81aae47a8" providerId="LiveId" clId="{E795511B-2D70-4235-809C-CADF5D9608BB}" dt="2018-12-01T15:59:26.076" v="612" actId="2696"/>
          <ac:spMkLst>
            <pc:docMk/>
            <pc:sldMk cId="2945538968" sldId="338"/>
            <ac:spMk id="4" creationId="{522E0A91-0919-41B0-BFAC-E4840FF29F42}"/>
          </ac:spMkLst>
        </pc:spChg>
      </pc:sldChg>
      <pc:sldChg chg="addSp delSp modSp add mod ord setBg">
        <pc:chgData name="Eric Glover" userId="47c2a8b81aae47a8" providerId="LiveId" clId="{E795511B-2D70-4235-809C-CADF5D9608BB}" dt="2018-12-01T22:05:44.232" v="3786" actId="20577"/>
        <pc:sldMkLst>
          <pc:docMk/>
          <pc:sldMk cId="2110474826" sldId="339"/>
        </pc:sldMkLst>
        <pc:spChg chg="del">
          <ac:chgData name="Eric Glover" userId="47c2a8b81aae47a8" providerId="LiveId" clId="{E795511B-2D70-4235-809C-CADF5D9608BB}" dt="2018-12-01T15:59:22.273" v="611" actId="20577"/>
          <ac:spMkLst>
            <pc:docMk/>
            <pc:sldMk cId="2110474826" sldId="339"/>
            <ac:spMk id="2" creationId="{5130F035-A107-4791-9190-9DD05F6EDE96}"/>
          </ac:spMkLst>
        </pc:spChg>
        <pc:spChg chg="del">
          <ac:chgData name="Eric Glover" userId="47c2a8b81aae47a8" providerId="LiveId" clId="{E795511B-2D70-4235-809C-CADF5D9608BB}" dt="2018-12-01T15:59:22.273" v="611" actId="20577"/>
          <ac:spMkLst>
            <pc:docMk/>
            <pc:sldMk cId="2110474826" sldId="339"/>
            <ac:spMk id="3" creationId="{04DEDF83-2B04-4E36-AB1F-68276EE5B47D}"/>
          </ac:spMkLst>
        </pc:spChg>
        <pc:spChg chg="mod">
          <ac:chgData name="Eric Glover" userId="47c2a8b81aae47a8" providerId="LiveId" clId="{E795511B-2D70-4235-809C-CADF5D9608BB}" dt="2018-12-01T16:58:19.818" v="1479" actId="1038"/>
          <ac:spMkLst>
            <pc:docMk/>
            <pc:sldMk cId="2110474826" sldId="339"/>
            <ac:spMk id="4" creationId="{C75DBF2D-296A-4DD4-B665-CEB7CCB702BF}"/>
          </ac:spMkLst>
        </pc:spChg>
        <pc:spChg chg="add mod">
          <ac:chgData name="Eric Glover" userId="47c2a8b81aae47a8" providerId="LiveId" clId="{E795511B-2D70-4235-809C-CADF5D9608BB}" dt="2018-12-01T16:31:58.305" v="1335" actId="20577"/>
          <ac:spMkLst>
            <pc:docMk/>
            <pc:sldMk cId="2110474826" sldId="339"/>
            <ac:spMk id="5" creationId="{CE53D9A8-D28E-4AF3-92A3-0ECBEBB3EC4D}"/>
          </ac:spMkLst>
        </pc:spChg>
        <pc:spChg chg="add del">
          <ac:chgData name="Eric Glover" userId="47c2a8b81aae47a8" providerId="LiveId" clId="{E795511B-2D70-4235-809C-CADF5D9608BB}" dt="2018-12-01T16:13:40.427" v="1030" actId="26606"/>
          <ac:spMkLst>
            <pc:docMk/>
            <pc:sldMk cId="2110474826" sldId="339"/>
            <ac:spMk id="11" creationId="{36D16D1E-4205-49F5-BD2A-DA769947C104}"/>
          </ac:spMkLst>
        </pc:spChg>
        <pc:spChg chg="add del">
          <ac:chgData name="Eric Glover" userId="47c2a8b81aae47a8" providerId="LiveId" clId="{E795511B-2D70-4235-809C-CADF5D9608BB}" dt="2018-12-01T16:13:40.427" v="1030" actId="26606"/>
          <ac:spMkLst>
            <pc:docMk/>
            <pc:sldMk cId="2110474826" sldId="339"/>
            <ac:spMk id="13" creationId="{012FD100-C039-4E03-B5E4-2EDFA7290AA6}"/>
          </ac:spMkLst>
        </pc:spChg>
        <pc:spChg chg="add del">
          <ac:chgData name="Eric Glover" userId="47c2a8b81aae47a8" providerId="LiveId" clId="{E795511B-2D70-4235-809C-CADF5D9608BB}" dt="2018-12-01T16:13:40.427" v="1030" actId="26606"/>
          <ac:spMkLst>
            <pc:docMk/>
            <pc:sldMk cId="2110474826" sldId="339"/>
            <ac:spMk id="17" creationId="{63E00694-E403-4987-8634-15F6D8E4C38C}"/>
          </ac:spMkLst>
        </pc:spChg>
        <pc:spChg chg="add">
          <ac:chgData name="Eric Glover" userId="47c2a8b81aae47a8" providerId="LiveId" clId="{E795511B-2D70-4235-809C-CADF5D9608BB}" dt="2018-12-01T16:13:40.567" v="1031" actId="26606"/>
          <ac:spMkLst>
            <pc:docMk/>
            <pc:sldMk cId="2110474826" sldId="339"/>
            <ac:spMk id="19" creationId="{CD1D3CA1-3EB6-41F3-A419-8424B56BE63A}"/>
          </ac:spMkLst>
        </pc:spChg>
        <pc:spChg chg="add">
          <ac:chgData name="Eric Glover" userId="47c2a8b81aae47a8" providerId="LiveId" clId="{E795511B-2D70-4235-809C-CADF5D9608BB}" dt="2018-12-01T16:13:40.567" v="1031" actId="26606"/>
          <ac:spMkLst>
            <pc:docMk/>
            <pc:sldMk cId="2110474826" sldId="339"/>
            <ac:spMk id="20" creationId="{36D16D1E-4205-49F5-BD2A-DA769947C104}"/>
          </ac:spMkLst>
        </pc:spChg>
        <pc:spChg chg="add">
          <ac:chgData name="Eric Glover" userId="47c2a8b81aae47a8" providerId="LiveId" clId="{E795511B-2D70-4235-809C-CADF5D9608BB}" dt="2018-12-01T16:13:40.567" v="1031" actId="26606"/>
          <ac:spMkLst>
            <pc:docMk/>
            <pc:sldMk cId="2110474826" sldId="339"/>
            <ac:spMk id="21" creationId="{4D87F7B2-AA36-4B58-BC2C-1BBA135E8B6B}"/>
          </ac:spMkLst>
        </pc:spChg>
        <pc:spChg chg="add">
          <ac:chgData name="Eric Glover" userId="47c2a8b81aae47a8" providerId="LiveId" clId="{E795511B-2D70-4235-809C-CADF5D9608BB}" dt="2018-12-01T16:13:40.567" v="1031" actId="26606"/>
          <ac:spMkLst>
            <pc:docMk/>
            <pc:sldMk cId="2110474826" sldId="339"/>
            <ac:spMk id="22" creationId="{012FD100-C039-4E03-B5E4-2EDFA7290AA6}"/>
          </ac:spMkLst>
        </pc:spChg>
        <pc:spChg chg="add">
          <ac:chgData name="Eric Glover" userId="47c2a8b81aae47a8" providerId="LiveId" clId="{E795511B-2D70-4235-809C-CADF5D9608BB}" dt="2018-12-01T16:13:40.567" v="1031" actId="26606"/>
          <ac:spMkLst>
            <pc:docMk/>
            <pc:sldMk cId="2110474826" sldId="339"/>
            <ac:spMk id="24" creationId="{F9E80720-23E6-4B89-B77E-04A7689F1BA8}"/>
          </ac:spMkLst>
        </pc:spChg>
        <pc:spChg chg="add del mod">
          <ac:chgData name="Eric Glover" userId="47c2a8b81aae47a8" providerId="LiveId" clId="{E795511B-2D70-4235-809C-CADF5D9608BB}" dt="2018-12-01T16:27:02.220" v="1198" actId="11529"/>
          <ac:spMkLst>
            <pc:docMk/>
            <pc:sldMk cId="2110474826" sldId="339"/>
            <ac:spMk id="61" creationId="{B554CDA6-ADCC-43FD-8287-B45CA979CAE9}"/>
          </ac:spMkLst>
        </pc:spChg>
        <pc:spChg chg="mod topLvl">
          <ac:chgData name="Eric Glover" userId="47c2a8b81aae47a8" providerId="LiveId" clId="{E795511B-2D70-4235-809C-CADF5D9608BB}" dt="2018-12-01T16:30:00.053" v="1286" actId="164"/>
          <ac:spMkLst>
            <pc:docMk/>
            <pc:sldMk cId="2110474826" sldId="339"/>
            <ac:spMk id="63" creationId="{6E0FF157-E10A-4145-B6D2-7EDFB49EA4EC}"/>
          </ac:spMkLst>
        </pc:spChg>
        <pc:spChg chg="mod topLvl">
          <ac:chgData name="Eric Glover" userId="47c2a8b81aae47a8" providerId="LiveId" clId="{E795511B-2D70-4235-809C-CADF5D9608BB}" dt="2018-12-01T16:31:00.642" v="1320" actId="14100"/>
          <ac:spMkLst>
            <pc:docMk/>
            <pc:sldMk cId="2110474826" sldId="339"/>
            <ac:spMk id="64" creationId="{5520E78C-5683-48B4-9F9F-B97ED7C4D85A}"/>
          </ac:spMkLst>
        </pc:spChg>
        <pc:spChg chg="mod topLvl">
          <ac:chgData name="Eric Glover" userId="47c2a8b81aae47a8" providerId="LiveId" clId="{E795511B-2D70-4235-809C-CADF5D9608BB}" dt="2018-12-01T16:30:00.053" v="1286" actId="164"/>
          <ac:spMkLst>
            <pc:docMk/>
            <pc:sldMk cId="2110474826" sldId="339"/>
            <ac:spMk id="65" creationId="{D5DDE976-F22E-42FE-8213-C58249E8F69C}"/>
          </ac:spMkLst>
        </pc:spChg>
        <pc:spChg chg="mod topLvl">
          <ac:chgData name="Eric Glover" userId="47c2a8b81aae47a8" providerId="LiveId" clId="{E795511B-2D70-4235-809C-CADF5D9608BB}" dt="2018-12-01T16:30:00.053" v="1286" actId="164"/>
          <ac:spMkLst>
            <pc:docMk/>
            <pc:sldMk cId="2110474826" sldId="339"/>
            <ac:spMk id="66" creationId="{261EEB35-4825-4CAC-82E7-E803B2940C04}"/>
          </ac:spMkLst>
        </pc:spChg>
        <pc:spChg chg="mod topLvl">
          <ac:chgData name="Eric Glover" userId="47c2a8b81aae47a8" providerId="LiveId" clId="{E795511B-2D70-4235-809C-CADF5D9608BB}" dt="2018-12-01T16:30:00.053" v="1286" actId="164"/>
          <ac:spMkLst>
            <pc:docMk/>
            <pc:sldMk cId="2110474826" sldId="339"/>
            <ac:spMk id="67" creationId="{FA3B408C-44DE-414D-8202-8A0A9D88610C}"/>
          </ac:spMkLst>
        </pc:spChg>
        <pc:spChg chg="mod topLvl">
          <ac:chgData name="Eric Glover" userId="47c2a8b81aae47a8" providerId="LiveId" clId="{E795511B-2D70-4235-809C-CADF5D9608BB}" dt="2018-12-01T16:30:00.053" v="1286" actId="164"/>
          <ac:spMkLst>
            <pc:docMk/>
            <pc:sldMk cId="2110474826" sldId="339"/>
            <ac:spMk id="68" creationId="{0826C0B4-31E3-4EA0-8BCB-545BF189D349}"/>
          </ac:spMkLst>
        </pc:spChg>
        <pc:spChg chg="mod topLvl">
          <ac:chgData name="Eric Glover" userId="47c2a8b81aae47a8" providerId="LiveId" clId="{E795511B-2D70-4235-809C-CADF5D9608BB}" dt="2018-12-01T16:30:00.053" v="1286" actId="164"/>
          <ac:spMkLst>
            <pc:docMk/>
            <pc:sldMk cId="2110474826" sldId="339"/>
            <ac:spMk id="69" creationId="{F0D2B892-B559-43A3-8D4D-B94D1E97C0FC}"/>
          </ac:spMkLst>
        </pc:spChg>
        <pc:spChg chg="mod topLvl">
          <ac:chgData name="Eric Glover" userId="47c2a8b81aae47a8" providerId="LiveId" clId="{E795511B-2D70-4235-809C-CADF5D9608BB}" dt="2018-12-01T16:30:00.053" v="1286" actId="164"/>
          <ac:spMkLst>
            <pc:docMk/>
            <pc:sldMk cId="2110474826" sldId="339"/>
            <ac:spMk id="70" creationId="{39272603-C2F2-4950-B953-6529966478DD}"/>
          </ac:spMkLst>
        </pc:spChg>
        <pc:spChg chg="mod topLvl">
          <ac:chgData name="Eric Glover" userId="47c2a8b81aae47a8" providerId="LiveId" clId="{E795511B-2D70-4235-809C-CADF5D9608BB}" dt="2018-12-01T16:30:00.053" v="1286" actId="164"/>
          <ac:spMkLst>
            <pc:docMk/>
            <pc:sldMk cId="2110474826" sldId="339"/>
            <ac:spMk id="71" creationId="{8A41A3E3-0961-4E74-A481-06F45A136F87}"/>
          </ac:spMkLst>
        </pc:spChg>
        <pc:spChg chg="mod topLvl">
          <ac:chgData name="Eric Glover" userId="47c2a8b81aae47a8" providerId="LiveId" clId="{E795511B-2D70-4235-809C-CADF5D9608BB}" dt="2018-12-01T16:31:00.642" v="1320" actId="14100"/>
          <ac:spMkLst>
            <pc:docMk/>
            <pc:sldMk cId="2110474826" sldId="339"/>
            <ac:spMk id="72" creationId="{D92F82F1-0DCE-4939-B505-4162AD34C4FB}"/>
          </ac:spMkLst>
        </pc:spChg>
        <pc:spChg chg="mod topLvl">
          <ac:chgData name="Eric Glover" userId="47c2a8b81aae47a8" providerId="LiveId" clId="{E795511B-2D70-4235-809C-CADF5D9608BB}" dt="2018-12-01T16:30:00.053" v="1286" actId="164"/>
          <ac:spMkLst>
            <pc:docMk/>
            <pc:sldMk cId="2110474826" sldId="339"/>
            <ac:spMk id="73" creationId="{477BCBDD-C928-42EE-818C-A71692E946E7}"/>
          </ac:spMkLst>
        </pc:spChg>
        <pc:spChg chg="mod topLvl">
          <ac:chgData name="Eric Glover" userId="47c2a8b81aae47a8" providerId="LiveId" clId="{E795511B-2D70-4235-809C-CADF5D9608BB}" dt="2018-12-01T16:30:25.023" v="1299" actId="164"/>
          <ac:spMkLst>
            <pc:docMk/>
            <pc:sldMk cId="2110474826" sldId="339"/>
            <ac:spMk id="74" creationId="{C5EA705F-7A9C-4E92-97EE-1824140A5315}"/>
          </ac:spMkLst>
        </pc:spChg>
        <pc:spChg chg="mod topLvl">
          <ac:chgData name="Eric Glover" userId="47c2a8b81aae47a8" providerId="LiveId" clId="{E795511B-2D70-4235-809C-CADF5D9608BB}" dt="2018-12-01T16:30:00.053" v="1286" actId="164"/>
          <ac:spMkLst>
            <pc:docMk/>
            <pc:sldMk cId="2110474826" sldId="339"/>
            <ac:spMk id="75" creationId="{1CE20FFE-0020-4C49-BA9B-44D4272478DE}"/>
          </ac:spMkLst>
        </pc:spChg>
        <pc:spChg chg="mod topLvl">
          <ac:chgData name="Eric Glover" userId="47c2a8b81aae47a8" providerId="LiveId" clId="{E795511B-2D70-4235-809C-CADF5D9608BB}" dt="2018-12-01T16:30:00.053" v="1286" actId="164"/>
          <ac:spMkLst>
            <pc:docMk/>
            <pc:sldMk cId="2110474826" sldId="339"/>
            <ac:spMk id="76" creationId="{8C70DCE4-9402-4548-93BC-9CAEB7828472}"/>
          </ac:spMkLst>
        </pc:spChg>
        <pc:spChg chg="mod topLvl">
          <ac:chgData name="Eric Glover" userId="47c2a8b81aae47a8" providerId="LiveId" clId="{E795511B-2D70-4235-809C-CADF5D9608BB}" dt="2018-12-01T16:30:00.053" v="1286" actId="164"/>
          <ac:spMkLst>
            <pc:docMk/>
            <pc:sldMk cId="2110474826" sldId="339"/>
            <ac:spMk id="77" creationId="{87428A88-E98C-488F-9A1D-052096ED7AA8}"/>
          </ac:spMkLst>
        </pc:spChg>
        <pc:spChg chg="mod topLvl">
          <ac:chgData name="Eric Glover" userId="47c2a8b81aae47a8" providerId="LiveId" clId="{E795511B-2D70-4235-809C-CADF5D9608BB}" dt="2018-12-01T16:30:00.053" v="1286" actId="164"/>
          <ac:spMkLst>
            <pc:docMk/>
            <pc:sldMk cId="2110474826" sldId="339"/>
            <ac:spMk id="78" creationId="{F79FCC3B-6FE2-4DD4-9993-125EF54E51E3}"/>
          </ac:spMkLst>
        </pc:spChg>
        <pc:spChg chg="mod topLvl">
          <ac:chgData name="Eric Glover" userId="47c2a8b81aae47a8" providerId="LiveId" clId="{E795511B-2D70-4235-809C-CADF5D9608BB}" dt="2018-12-01T16:30:00.053" v="1286" actId="164"/>
          <ac:spMkLst>
            <pc:docMk/>
            <pc:sldMk cId="2110474826" sldId="339"/>
            <ac:spMk id="79" creationId="{F72653BF-16BC-42A3-B293-D62004A4D773}"/>
          </ac:spMkLst>
        </pc:spChg>
        <pc:spChg chg="mod topLvl">
          <ac:chgData name="Eric Glover" userId="47c2a8b81aae47a8" providerId="LiveId" clId="{E795511B-2D70-4235-809C-CADF5D9608BB}" dt="2018-12-01T16:30:00.053" v="1286" actId="164"/>
          <ac:spMkLst>
            <pc:docMk/>
            <pc:sldMk cId="2110474826" sldId="339"/>
            <ac:spMk id="80" creationId="{185176FD-DA1F-4862-B808-AC19F7DE139D}"/>
          </ac:spMkLst>
        </pc:spChg>
        <pc:spChg chg="mod topLvl">
          <ac:chgData name="Eric Glover" userId="47c2a8b81aae47a8" providerId="LiveId" clId="{E795511B-2D70-4235-809C-CADF5D9608BB}" dt="2018-12-01T16:30:00.053" v="1286" actId="164"/>
          <ac:spMkLst>
            <pc:docMk/>
            <pc:sldMk cId="2110474826" sldId="339"/>
            <ac:spMk id="81" creationId="{E28D6405-BB64-4788-9478-9F51F92ACE34}"/>
          </ac:spMkLst>
        </pc:spChg>
        <pc:spChg chg="mod topLvl">
          <ac:chgData name="Eric Glover" userId="47c2a8b81aae47a8" providerId="LiveId" clId="{E795511B-2D70-4235-809C-CADF5D9608BB}" dt="2018-12-01T16:30:00.053" v="1286" actId="164"/>
          <ac:spMkLst>
            <pc:docMk/>
            <pc:sldMk cId="2110474826" sldId="339"/>
            <ac:spMk id="82" creationId="{80C096E4-08CB-4689-B346-14D7891515AD}"/>
          </ac:spMkLst>
        </pc:spChg>
        <pc:spChg chg="mod topLvl">
          <ac:chgData name="Eric Glover" userId="47c2a8b81aae47a8" providerId="LiveId" clId="{E795511B-2D70-4235-809C-CADF5D9608BB}" dt="2018-12-01T16:31:00.642" v="1320" actId="14100"/>
          <ac:spMkLst>
            <pc:docMk/>
            <pc:sldMk cId="2110474826" sldId="339"/>
            <ac:spMk id="83" creationId="{3A795098-DFF4-41C9-AF63-D714376ABBB5}"/>
          </ac:spMkLst>
        </pc:spChg>
        <pc:spChg chg="mod topLvl">
          <ac:chgData name="Eric Glover" userId="47c2a8b81aae47a8" providerId="LiveId" clId="{E795511B-2D70-4235-809C-CADF5D9608BB}" dt="2018-12-01T16:30:00.053" v="1286" actId="164"/>
          <ac:spMkLst>
            <pc:docMk/>
            <pc:sldMk cId="2110474826" sldId="339"/>
            <ac:spMk id="84" creationId="{DD9233C9-A12F-4483-BA9A-50B157290A45}"/>
          </ac:spMkLst>
        </pc:spChg>
        <pc:spChg chg="mod topLvl">
          <ac:chgData name="Eric Glover" userId="47c2a8b81aae47a8" providerId="LiveId" clId="{E795511B-2D70-4235-809C-CADF5D9608BB}" dt="2018-12-01T16:30:00.053" v="1286" actId="164"/>
          <ac:spMkLst>
            <pc:docMk/>
            <pc:sldMk cId="2110474826" sldId="339"/>
            <ac:spMk id="85" creationId="{976CBD79-F8C8-4C1B-A278-AFB2DDB5C8AC}"/>
          </ac:spMkLst>
        </pc:spChg>
        <pc:spChg chg="mod topLvl">
          <ac:chgData name="Eric Glover" userId="47c2a8b81aae47a8" providerId="LiveId" clId="{E795511B-2D70-4235-809C-CADF5D9608BB}" dt="2018-12-01T16:30:00.053" v="1286" actId="164"/>
          <ac:spMkLst>
            <pc:docMk/>
            <pc:sldMk cId="2110474826" sldId="339"/>
            <ac:spMk id="86" creationId="{EE627929-5A2C-48CF-BD1D-4FAC392ED387}"/>
          </ac:spMkLst>
        </pc:spChg>
        <pc:spChg chg="mod topLvl">
          <ac:chgData name="Eric Glover" userId="47c2a8b81aae47a8" providerId="LiveId" clId="{E795511B-2D70-4235-809C-CADF5D9608BB}" dt="2018-12-01T16:30:00.053" v="1286" actId="164"/>
          <ac:spMkLst>
            <pc:docMk/>
            <pc:sldMk cId="2110474826" sldId="339"/>
            <ac:spMk id="87" creationId="{5D737B9D-F07C-49B5-8246-C44CAA4EA58D}"/>
          </ac:spMkLst>
        </pc:spChg>
        <pc:spChg chg="mod topLvl">
          <ac:chgData name="Eric Glover" userId="47c2a8b81aae47a8" providerId="LiveId" clId="{E795511B-2D70-4235-809C-CADF5D9608BB}" dt="2018-12-01T16:30:25.023" v="1299" actId="164"/>
          <ac:spMkLst>
            <pc:docMk/>
            <pc:sldMk cId="2110474826" sldId="339"/>
            <ac:spMk id="88" creationId="{DE78924E-C4B4-4121-A0F8-BE8A19AC6764}"/>
          </ac:spMkLst>
        </pc:spChg>
        <pc:spChg chg="mod topLvl">
          <ac:chgData name="Eric Glover" userId="47c2a8b81aae47a8" providerId="LiveId" clId="{E795511B-2D70-4235-809C-CADF5D9608BB}" dt="2018-12-01T16:30:00.053" v="1286" actId="164"/>
          <ac:spMkLst>
            <pc:docMk/>
            <pc:sldMk cId="2110474826" sldId="339"/>
            <ac:spMk id="89" creationId="{3BE688D5-FDC4-4A6C-B0E1-53270CEA1DF0}"/>
          </ac:spMkLst>
        </pc:spChg>
        <pc:spChg chg="mod topLvl">
          <ac:chgData name="Eric Glover" userId="47c2a8b81aae47a8" providerId="LiveId" clId="{E795511B-2D70-4235-809C-CADF5D9608BB}" dt="2018-12-01T16:30:00.053" v="1286" actId="164"/>
          <ac:spMkLst>
            <pc:docMk/>
            <pc:sldMk cId="2110474826" sldId="339"/>
            <ac:spMk id="90" creationId="{6DC4EE0D-5402-45E9-AA58-E0D75A497D86}"/>
          </ac:spMkLst>
        </pc:spChg>
        <pc:spChg chg="mod topLvl">
          <ac:chgData name="Eric Glover" userId="47c2a8b81aae47a8" providerId="LiveId" clId="{E795511B-2D70-4235-809C-CADF5D9608BB}" dt="2018-12-01T16:30:00.053" v="1286" actId="164"/>
          <ac:spMkLst>
            <pc:docMk/>
            <pc:sldMk cId="2110474826" sldId="339"/>
            <ac:spMk id="91" creationId="{55DDDE83-1024-4746-9E04-DBBF099487EB}"/>
          </ac:spMkLst>
        </pc:spChg>
        <pc:spChg chg="mod topLvl">
          <ac:chgData name="Eric Glover" userId="47c2a8b81aae47a8" providerId="LiveId" clId="{E795511B-2D70-4235-809C-CADF5D9608BB}" dt="2018-12-01T16:30:00.053" v="1286" actId="164"/>
          <ac:spMkLst>
            <pc:docMk/>
            <pc:sldMk cId="2110474826" sldId="339"/>
            <ac:spMk id="92" creationId="{2CE5984E-684F-4B30-B4FA-2846CD0E37DE}"/>
          </ac:spMkLst>
        </pc:spChg>
        <pc:spChg chg="mod topLvl">
          <ac:chgData name="Eric Glover" userId="47c2a8b81aae47a8" providerId="LiveId" clId="{E795511B-2D70-4235-809C-CADF5D9608BB}" dt="2018-12-01T16:30:00.053" v="1286" actId="164"/>
          <ac:spMkLst>
            <pc:docMk/>
            <pc:sldMk cId="2110474826" sldId="339"/>
            <ac:spMk id="93" creationId="{0B79F126-E236-490C-B175-5EC437E5D687}"/>
          </ac:spMkLst>
        </pc:spChg>
        <pc:spChg chg="mod topLvl">
          <ac:chgData name="Eric Glover" userId="47c2a8b81aae47a8" providerId="LiveId" clId="{E795511B-2D70-4235-809C-CADF5D9608BB}" dt="2018-12-01T16:30:00.053" v="1286" actId="164"/>
          <ac:spMkLst>
            <pc:docMk/>
            <pc:sldMk cId="2110474826" sldId="339"/>
            <ac:spMk id="94" creationId="{5D0469C6-A3B9-4CB0-8C3B-F1132FDEA0E5}"/>
          </ac:spMkLst>
        </pc:spChg>
        <pc:spChg chg="mod topLvl">
          <ac:chgData name="Eric Glover" userId="47c2a8b81aae47a8" providerId="LiveId" clId="{E795511B-2D70-4235-809C-CADF5D9608BB}" dt="2018-12-01T16:30:00.053" v="1286" actId="164"/>
          <ac:spMkLst>
            <pc:docMk/>
            <pc:sldMk cId="2110474826" sldId="339"/>
            <ac:spMk id="95" creationId="{4D2F7F47-BDCD-4C9B-9D51-0D4A95F6D293}"/>
          </ac:spMkLst>
        </pc:spChg>
        <pc:spChg chg="mod topLvl">
          <ac:chgData name="Eric Glover" userId="47c2a8b81aae47a8" providerId="LiveId" clId="{E795511B-2D70-4235-809C-CADF5D9608BB}" dt="2018-12-01T16:30:00.053" v="1286" actId="164"/>
          <ac:spMkLst>
            <pc:docMk/>
            <pc:sldMk cId="2110474826" sldId="339"/>
            <ac:spMk id="96" creationId="{C4B9DE10-5F93-4979-8D9C-EAADF5A27C12}"/>
          </ac:spMkLst>
        </pc:spChg>
        <pc:spChg chg="mod topLvl">
          <ac:chgData name="Eric Glover" userId="47c2a8b81aae47a8" providerId="LiveId" clId="{E795511B-2D70-4235-809C-CADF5D9608BB}" dt="2018-12-01T16:31:00.642" v="1320" actId="14100"/>
          <ac:spMkLst>
            <pc:docMk/>
            <pc:sldMk cId="2110474826" sldId="339"/>
            <ac:spMk id="97" creationId="{7C18AD46-B493-445E-9228-37FF2DAAC1ED}"/>
          </ac:spMkLst>
        </pc:spChg>
        <pc:spChg chg="mod topLvl">
          <ac:chgData name="Eric Glover" userId="47c2a8b81aae47a8" providerId="LiveId" clId="{E795511B-2D70-4235-809C-CADF5D9608BB}" dt="2018-12-01T16:30:00.053" v="1286" actId="164"/>
          <ac:spMkLst>
            <pc:docMk/>
            <pc:sldMk cId="2110474826" sldId="339"/>
            <ac:spMk id="98" creationId="{0A549691-8B4F-4DEF-B0CA-24ABA56F6600}"/>
          </ac:spMkLst>
        </pc:spChg>
        <pc:spChg chg="mod topLvl">
          <ac:chgData name="Eric Glover" userId="47c2a8b81aae47a8" providerId="LiveId" clId="{E795511B-2D70-4235-809C-CADF5D9608BB}" dt="2018-12-01T16:30:00.053" v="1286" actId="164"/>
          <ac:spMkLst>
            <pc:docMk/>
            <pc:sldMk cId="2110474826" sldId="339"/>
            <ac:spMk id="99" creationId="{6143130C-017A-42FE-906D-993E83CA0806}"/>
          </ac:spMkLst>
        </pc:spChg>
        <pc:spChg chg="mod topLvl">
          <ac:chgData name="Eric Glover" userId="47c2a8b81aae47a8" providerId="LiveId" clId="{E795511B-2D70-4235-809C-CADF5D9608BB}" dt="2018-12-01T16:30:00.053" v="1286" actId="164"/>
          <ac:spMkLst>
            <pc:docMk/>
            <pc:sldMk cId="2110474826" sldId="339"/>
            <ac:spMk id="100" creationId="{6CF17CFF-89BF-4D1C-93D4-DE220044ACE9}"/>
          </ac:spMkLst>
        </pc:spChg>
        <pc:spChg chg="mod topLvl">
          <ac:chgData name="Eric Glover" userId="47c2a8b81aae47a8" providerId="LiveId" clId="{E795511B-2D70-4235-809C-CADF5D9608BB}" dt="2018-12-01T16:30:00.053" v="1286" actId="164"/>
          <ac:spMkLst>
            <pc:docMk/>
            <pc:sldMk cId="2110474826" sldId="339"/>
            <ac:spMk id="101" creationId="{D657E274-721A-486D-99B6-09EDCE2DD760}"/>
          </ac:spMkLst>
        </pc:spChg>
        <pc:spChg chg="mod topLvl">
          <ac:chgData name="Eric Glover" userId="47c2a8b81aae47a8" providerId="LiveId" clId="{E795511B-2D70-4235-809C-CADF5D9608BB}" dt="2018-12-01T16:30:00.053" v="1286" actId="164"/>
          <ac:spMkLst>
            <pc:docMk/>
            <pc:sldMk cId="2110474826" sldId="339"/>
            <ac:spMk id="102" creationId="{9244E14A-6EDA-4908-B941-311691B6F794}"/>
          </ac:spMkLst>
        </pc:spChg>
        <pc:spChg chg="mod topLvl">
          <ac:chgData name="Eric Glover" userId="47c2a8b81aae47a8" providerId="LiveId" clId="{E795511B-2D70-4235-809C-CADF5D9608BB}" dt="2018-12-01T16:30:00.053" v="1286" actId="164"/>
          <ac:spMkLst>
            <pc:docMk/>
            <pc:sldMk cId="2110474826" sldId="339"/>
            <ac:spMk id="103" creationId="{C362DF99-7FFC-4007-853C-E18A84304704}"/>
          </ac:spMkLst>
        </pc:spChg>
        <pc:spChg chg="mod topLvl">
          <ac:chgData name="Eric Glover" userId="47c2a8b81aae47a8" providerId="LiveId" clId="{E795511B-2D70-4235-809C-CADF5D9608BB}" dt="2018-12-01T16:30:00.053" v="1286" actId="164"/>
          <ac:spMkLst>
            <pc:docMk/>
            <pc:sldMk cId="2110474826" sldId="339"/>
            <ac:spMk id="104" creationId="{77718ECF-FB0F-4FEF-A68F-47A55158A066}"/>
          </ac:spMkLst>
        </pc:spChg>
        <pc:spChg chg="mod topLvl">
          <ac:chgData name="Eric Glover" userId="47c2a8b81aae47a8" providerId="LiveId" clId="{E795511B-2D70-4235-809C-CADF5D9608BB}" dt="2018-12-01T16:31:00.642" v="1320" actId="14100"/>
          <ac:spMkLst>
            <pc:docMk/>
            <pc:sldMk cId="2110474826" sldId="339"/>
            <ac:spMk id="105" creationId="{A3DC1740-DAD9-41FF-9BE0-FED4EA7A18CF}"/>
          </ac:spMkLst>
        </pc:spChg>
        <pc:spChg chg="add mod">
          <ac:chgData name="Eric Glover" userId="47c2a8b81aae47a8" providerId="LiveId" clId="{E795511B-2D70-4235-809C-CADF5D9608BB}" dt="2018-12-01T22:05:44.232" v="3786" actId="20577"/>
          <ac:spMkLst>
            <pc:docMk/>
            <pc:sldMk cId="2110474826" sldId="339"/>
            <ac:spMk id="108" creationId="{5B292A59-80E5-4232-8214-3E2CB3A8815F}"/>
          </ac:spMkLst>
        </pc:spChg>
        <pc:grpChg chg="mod">
          <ac:chgData name="Eric Glover" userId="47c2a8b81aae47a8" providerId="LiveId" clId="{E795511B-2D70-4235-809C-CADF5D9608BB}" dt="2018-12-01T16:26:55.569" v="1196" actId="18245"/>
          <ac:grpSpMkLst>
            <pc:docMk/>
            <pc:sldMk cId="2110474826" sldId="339"/>
            <ac:grpSpMk id="7" creationId="{D0AFC03B-39E0-4D7B-83B9-B88129064A5C}"/>
          </ac:grpSpMkLst>
        </pc:grpChg>
        <pc:grpChg chg="del mod">
          <ac:chgData name="Eric Glover" userId="47c2a8b81aae47a8" providerId="LiveId" clId="{E795511B-2D70-4235-809C-CADF5D9608BB}" dt="2018-12-01T16:27:22.763" v="1200" actId="165"/>
          <ac:grpSpMkLst>
            <pc:docMk/>
            <pc:sldMk cId="2110474826" sldId="339"/>
            <ac:grpSpMk id="62" creationId="{2CF61329-D12F-4089-AB43-428813C4EDD7}"/>
          </ac:grpSpMkLst>
        </pc:grpChg>
        <pc:grpChg chg="add mod">
          <ac:chgData name="Eric Glover" userId="47c2a8b81aae47a8" providerId="LiveId" clId="{E795511B-2D70-4235-809C-CADF5D9608BB}" dt="2018-12-01T16:30:25.023" v="1299" actId="164"/>
          <ac:grpSpMkLst>
            <pc:docMk/>
            <pc:sldMk cId="2110474826" sldId="339"/>
            <ac:grpSpMk id="106" creationId="{63BE5538-217F-4536-BAED-0631B1F2F60F}"/>
          </ac:grpSpMkLst>
        </pc:grpChg>
        <pc:grpChg chg="add mod">
          <ac:chgData name="Eric Glover" userId="47c2a8b81aae47a8" providerId="LiveId" clId="{E795511B-2D70-4235-809C-CADF5D9608BB}" dt="2018-12-01T16:30:39.665" v="1314" actId="1036"/>
          <ac:grpSpMkLst>
            <pc:docMk/>
            <pc:sldMk cId="2110474826" sldId="339"/>
            <ac:grpSpMk id="107" creationId="{EACEAE7C-B289-46E7-8B7C-BCE2A7E7CA47}"/>
          </ac:grpSpMkLst>
        </pc:grpChg>
        <pc:graphicFrameChg chg="add del mod modGraphic">
          <ac:chgData name="Eric Glover" userId="47c2a8b81aae47a8" providerId="LiveId" clId="{E795511B-2D70-4235-809C-CADF5D9608BB}" dt="2018-12-01T16:27:10.624" v="1199" actId="18245"/>
          <ac:graphicFrameMkLst>
            <pc:docMk/>
            <pc:sldMk cId="2110474826" sldId="339"/>
            <ac:graphicFrameMk id="6" creationId="{EC5FA5C2-F039-47CC-9FC8-58EE64FDFE0E}"/>
          </ac:graphicFrameMkLst>
        </pc:graphicFrameChg>
        <pc:cxnChg chg="add del">
          <ac:chgData name="Eric Glover" userId="47c2a8b81aae47a8" providerId="LiveId" clId="{E795511B-2D70-4235-809C-CADF5D9608BB}" dt="2018-12-01T16:13:40.427" v="1030" actId="26606"/>
          <ac:cxnSpMkLst>
            <pc:docMk/>
            <pc:sldMk cId="2110474826" sldId="339"/>
            <ac:cxnSpMk id="15" creationId="{4418FCD2-8448-4A81-8EB4-72250F7827B4}"/>
          </ac:cxnSpMkLst>
        </pc:cxnChg>
        <pc:cxnChg chg="add">
          <ac:chgData name="Eric Glover" userId="47c2a8b81aae47a8" providerId="LiveId" clId="{E795511B-2D70-4235-809C-CADF5D9608BB}" dt="2018-12-01T16:13:40.567" v="1031" actId="26606"/>
          <ac:cxnSpMkLst>
            <pc:docMk/>
            <pc:sldMk cId="2110474826" sldId="339"/>
            <ac:cxnSpMk id="23" creationId="{4418FCD2-8448-4A81-8EB4-72250F7827B4}"/>
          </ac:cxnSpMkLst>
        </pc:cxnChg>
      </pc:sldChg>
      <pc:sldChg chg="addSp modSp add del ord">
        <pc:chgData name="Eric Glover" userId="47c2a8b81aae47a8" providerId="LiveId" clId="{E795511B-2D70-4235-809C-CADF5D9608BB}" dt="2018-12-01T20:56:54.568" v="1484" actId="2696"/>
        <pc:sldMkLst>
          <pc:docMk/>
          <pc:sldMk cId="3051455794" sldId="340"/>
        </pc:sldMkLst>
        <pc:spChg chg="add mod">
          <ac:chgData name="Eric Glover" userId="47c2a8b81aae47a8" providerId="LiveId" clId="{E795511B-2D70-4235-809C-CADF5D9608BB}" dt="2018-12-01T15:59:33.842" v="614" actId="2696"/>
          <ac:spMkLst>
            <pc:docMk/>
            <pc:sldMk cId="3051455794" sldId="340"/>
            <ac:spMk id="3" creationId="{DB243DFC-FBBF-45F7-A24C-30B2A5B4BFAB}"/>
          </ac:spMkLst>
        </pc:spChg>
        <pc:spChg chg="add mod">
          <ac:chgData name="Eric Glover" userId="47c2a8b81aae47a8" providerId="LiveId" clId="{E795511B-2D70-4235-809C-CADF5D9608BB}" dt="2018-12-01T15:59:33.842" v="614" actId="2696"/>
          <ac:spMkLst>
            <pc:docMk/>
            <pc:sldMk cId="3051455794" sldId="340"/>
            <ac:spMk id="4" creationId="{E96E27DA-F3A5-4539-9C3B-C870641DE61E}"/>
          </ac:spMkLst>
        </pc:spChg>
      </pc:sldChg>
      <pc:sldChg chg="add del">
        <pc:chgData name="Eric Glover" userId="47c2a8b81aae47a8" providerId="LiveId" clId="{E795511B-2D70-4235-809C-CADF5D9608BB}" dt="2018-12-01T20:56:46.745" v="1482" actId="2696"/>
        <pc:sldMkLst>
          <pc:docMk/>
          <pc:sldMk cId="2830746860" sldId="341"/>
        </pc:sldMkLst>
      </pc:sldChg>
      <pc:sldChg chg="add del">
        <pc:chgData name="Eric Glover" userId="47c2a8b81aae47a8" providerId="LiveId" clId="{E795511B-2D70-4235-809C-CADF5D9608BB}" dt="2018-12-01T21:01:41.946" v="1529" actId="2696"/>
        <pc:sldMkLst>
          <pc:docMk/>
          <pc:sldMk cId="3635528227" sldId="341"/>
        </pc:sldMkLst>
      </pc:sldChg>
      <pc:sldChg chg="modSp add del modAnim modNotesTx">
        <pc:chgData name="Eric Glover" userId="47c2a8b81aae47a8" providerId="LiveId" clId="{E795511B-2D70-4235-809C-CADF5D9608BB}" dt="2018-12-01T21:20:09.262" v="2105" actId="2696"/>
        <pc:sldMkLst>
          <pc:docMk/>
          <pc:sldMk cId="894410072" sldId="342"/>
        </pc:sldMkLst>
        <pc:spChg chg="mod">
          <ac:chgData name="Eric Glover" userId="47c2a8b81aae47a8" providerId="LiveId" clId="{E795511B-2D70-4235-809C-CADF5D9608BB}" dt="2018-12-01T21:15:47.465" v="2014" actId="6549"/>
          <ac:spMkLst>
            <pc:docMk/>
            <pc:sldMk cId="894410072" sldId="342"/>
            <ac:spMk id="3" creationId="{EEBD51AC-5D81-46C1-AD01-A3C791D43131}"/>
          </ac:spMkLst>
        </pc:spChg>
        <pc:spChg chg="mod">
          <ac:chgData name="Eric Glover" userId="47c2a8b81aae47a8" providerId="LiveId" clId="{E795511B-2D70-4235-809C-CADF5D9608BB}" dt="2018-12-01T21:01:34.044" v="1527" actId="113"/>
          <ac:spMkLst>
            <pc:docMk/>
            <pc:sldMk cId="894410072" sldId="342"/>
            <ac:spMk id="9" creationId="{00E5FFBF-C8BC-4752-853B-5D534B2BB2F5}"/>
          </ac:spMkLst>
        </pc:spChg>
      </pc:sldChg>
      <pc:sldChg chg="add del modNotesTx">
        <pc:chgData name="Eric Glover" userId="47c2a8b81aae47a8" providerId="LiveId" clId="{E795511B-2D70-4235-809C-CADF5D9608BB}" dt="2018-12-01T22:03:13.662" v="3776" actId="2696"/>
        <pc:sldMkLst>
          <pc:docMk/>
          <pc:sldMk cId="2823070231" sldId="342"/>
        </pc:sldMkLst>
      </pc:sldChg>
      <pc:sldChg chg="addSp delSp modSp add mod setBg delDesignElem modNotesTx">
        <pc:chgData name="Eric Glover" userId="47c2a8b81aae47a8" providerId="LiveId" clId="{E795511B-2D70-4235-809C-CADF5D9608BB}" dt="2018-12-01T22:02:31.353" v="3774" actId="6549"/>
        <pc:sldMkLst>
          <pc:docMk/>
          <pc:sldMk cId="1036201856" sldId="343"/>
        </pc:sldMkLst>
        <pc:spChg chg="mod">
          <ac:chgData name="Eric Glover" userId="47c2a8b81aae47a8" providerId="LiveId" clId="{E795511B-2D70-4235-809C-CADF5D9608BB}" dt="2018-12-01T21:48:40.683" v="3085" actId="2710"/>
          <ac:spMkLst>
            <pc:docMk/>
            <pc:sldMk cId="1036201856" sldId="343"/>
            <ac:spMk id="6" creationId="{97E96D61-313D-4EC2-BC8A-BA537F0718C3}"/>
          </ac:spMkLst>
        </pc:spChg>
        <pc:spChg chg="mod">
          <ac:chgData name="Eric Glover" userId="47c2a8b81aae47a8" providerId="LiveId" clId="{E795511B-2D70-4235-809C-CADF5D9608BB}" dt="2018-12-01T21:47:58.183" v="3082" actId="27636"/>
          <ac:spMkLst>
            <pc:docMk/>
            <pc:sldMk cId="1036201856" sldId="343"/>
            <ac:spMk id="18" creationId="{F3FAFB3F-48FF-4906-AD1B-CAEAAB7DF472}"/>
          </ac:spMkLst>
        </pc:spChg>
        <pc:spChg chg="add">
          <ac:chgData name="Eric Glover" userId="47c2a8b81aae47a8" providerId="LiveId" clId="{E795511B-2D70-4235-809C-CADF5D9608BB}" dt="2018-12-01T21:41:49.200" v="2997" actId="26606"/>
          <ac:spMkLst>
            <pc:docMk/>
            <pc:sldMk cId="1036201856" sldId="343"/>
            <ac:spMk id="20" creationId="{13FE9996-7EAC-4679-B37D-C1045F42F954}"/>
          </ac:spMkLst>
        </pc:spChg>
        <pc:spChg chg="add">
          <ac:chgData name="Eric Glover" userId="47c2a8b81aae47a8" providerId="LiveId" clId="{E795511B-2D70-4235-809C-CADF5D9608BB}" dt="2018-12-01T21:41:49.200" v="2997" actId="26606"/>
          <ac:spMkLst>
            <pc:docMk/>
            <pc:sldMk cId="1036201856" sldId="343"/>
            <ac:spMk id="21" creationId="{761DF1FE-5CC8-43D2-A76C-93C76EEDE1E9}"/>
          </ac:spMkLst>
        </pc:spChg>
        <pc:spChg chg="del">
          <ac:chgData name="Eric Glover" userId="47c2a8b81aae47a8" providerId="LiveId" clId="{E795511B-2D70-4235-809C-CADF5D9608BB}" dt="2018-12-01T21:40:30.859" v="2933" actId="6549"/>
          <ac:spMkLst>
            <pc:docMk/>
            <pc:sldMk cId="1036201856" sldId="343"/>
            <ac:spMk id="23" creationId="{13FE9996-7EAC-4679-B37D-C1045F42F954}"/>
          </ac:spMkLst>
        </pc:spChg>
        <pc:spChg chg="add">
          <ac:chgData name="Eric Glover" userId="47c2a8b81aae47a8" providerId="LiveId" clId="{E795511B-2D70-4235-809C-CADF5D9608BB}" dt="2018-12-01T21:41:49.200" v="2997" actId="26606"/>
          <ac:spMkLst>
            <pc:docMk/>
            <pc:sldMk cId="1036201856" sldId="343"/>
            <ac:spMk id="24" creationId="{3741B58E-3B65-4A01-A276-975AB2CF8A08}"/>
          </ac:spMkLst>
        </pc:spChg>
        <pc:spChg chg="del">
          <ac:chgData name="Eric Glover" userId="47c2a8b81aae47a8" providerId="LiveId" clId="{E795511B-2D70-4235-809C-CADF5D9608BB}" dt="2018-12-01T21:40:30.859" v="2933" actId="6549"/>
          <ac:spMkLst>
            <pc:docMk/>
            <pc:sldMk cId="1036201856" sldId="343"/>
            <ac:spMk id="25" creationId="{761DF1FE-5CC8-43D2-A76C-93C76EEDE1E9}"/>
          </ac:spMkLst>
        </pc:spChg>
        <pc:spChg chg="add">
          <ac:chgData name="Eric Glover" userId="47c2a8b81aae47a8" providerId="LiveId" clId="{E795511B-2D70-4235-809C-CADF5D9608BB}" dt="2018-12-01T21:41:49.200" v="2997" actId="26606"/>
          <ac:spMkLst>
            <pc:docMk/>
            <pc:sldMk cId="1036201856" sldId="343"/>
            <ac:spMk id="26" creationId="{7AAC67C3-831B-4AB1-A259-DFB839CAFAFC}"/>
          </ac:spMkLst>
        </pc:spChg>
        <pc:spChg chg="add">
          <ac:chgData name="Eric Glover" userId="47c2a8b81aae47a8" providerId="LiveId" clId="{E795511B-2D70-4235-809C-CADF5D9608BB}" dt="2018-12-01T21:41:49.200" v="2997" actId="26606"/>
          <ac:spMkLst>
            <pc:docMk/>
            <pc:sldMk cId="1036201856" sldId="343"/>
            <ac:spMk id="28" creationId="{054B3F04-9EAC-45C0-B3CE-0387EEA10A0C}"/>
          </ac:spMkLst>
        </pc:spChg>
        <pc:spChg chg="del">
          <ac:chgData name="Eric Glover" userId="47c2a8b81aae47a8" providerId="LiveId" clId="{E795511B-2D70-4235-809C-CADF5D9608BB}" dt="2018-12-01T21:40:30.859" v="2933" actId="6549"/>
          <ac:spMkLst>
            <pc:docMk/>
            <pc:sldMk cId="1036201856" sldId="343"/>
            <ac:spMk id="29" creationId="{3741B58E-3B65-4A01-A276-975AB2CF8A08}"/>
          </ac:spMkLst>
        </pc:spChg>
        <pc:spChg chg="del">
          <ac:chgData name="Eric Glover" userId="47c2a8b81aae47a8" providerId="LiveId" clId="{E795511B-2D70-4235-809C-CADF5D9608BB}" dt="2018-12-01T21:40:30.859" v="2933" actId="6549"/>
          <ac:spMkLst>
            <pc:docMk/>
            <pc:sldMk cId="1036201856" sldId="343"/>
            <ac:spMk id="31" creationId="{7AAC67C3-831B-4AB1-A259-DFB839CAFAFC}"/>
          </ac:spMkLst>
        </pc:spChg>
        <pc:spChg chg="del">
          <ac:chgData name="Eric Glover" userId="47c2a8b81aae47a8" providerId="LiveId" clId="{E795511B-2D70-4235-809C-CADF5D9608BB}" dt="2018-12-01T21:40:30.859" v="2933" actId="6549"/>
          <ac:spMkLst>
            <pc:docMk/>
            <pc:sldMk cId="1036201856" sldId="343"/>
            <ac:spMk id="33" creationId="{054B3F04-9EAC-45C0-B3CE-0387EEA10A0C}"/>
          </ac:spMkLst>
        </pc:spChg>
        <pc:cxnChg chg="add">
          <ac:chgData name="Eric Glover" userId="47c2a8b81aae47a8" providerId="LiveId" clId="{E795511B-2D70-4235-809C-CADF5D9608BB}" dt="2018-12-01T21:41:49.200" v="2997" actId="26606"/>
          <ac:cxnSpMkLst>
            <pc:docMk/>
            <pc:sldMk cId="1036201856" sldId="343"/>
            <ac:cxnSpMk id="22" creationId="{E161BEBD-A23C-409E-ABC7-73F9EDC02F20}"/>
          </ac:cxnSpMkLst>
        </pc:cxnChg>
        <pc:cxnChg chg="del">
          <ac:chgData name="Eric Glover" userId="47c2a8b81aae47a8" providerId="LiveId" clId="{E795511B-2D70-4235-809C-CADF5D9608BB}" dt="2018-12-01T21:40:30.859" v="2933" actId="6549"/>
          <ac:cxnSpMkLst>
            <pc:docMk/>
            <pc:sldMk cId="1036201856" sldId="343"/>
            <ac:cxnSpMk id="27" creationId="{E161BEBD-A23C-409E-ABC7-73F9EDC02F20}"/>
          </ac:cxnSpMkLst>
        </pc:cxnChg>
      </pc:sldChg>
      <pc:sldChg chg="modSp add del">
        <pc:chgData name="Eric Glover" userId="47c2a8b81aae47a8" providerId="LiveId" clId="{E795511B-2D70-4235-809C-CADF5D9608BB}" dt="2018-12-01T21:21:39.609" v="2129" actId="2696"/>
        <pc:sldMkLst>
          <pc:docMk/>
          <pc:sldMk cId="3288560564" sldId="343"/>
        </pc:sldMkLst>
        <pc:spChg chg="mod">
          <ac:chgData name="Eric Glover" userId="47c2a8b81aae47a8" providerId="LiveId" clId="{E795511B-2D70-4235-809C-CADF5D9608BB}" dt="2018-12-01T21:18:08.572" v="2041" actId="20577"/>
          <ac:spMkLst>
            <pc:docMk/>
            <pc:sldMk cId="3288560564" sldId="343"/>
            <ac:spMk id="3" creationId="{EEBD51AC-5D81-46C1-AD01-A3C791D43131}"/>
          </ac:spMkLst>
        </pc:spChg>
        <pc:spChg chg="mod">
          <ac:chgData name="Eric Glover" userId="47c2a8b81aae47a8" providerId="LiveId" clId="{E795511B-2D70-4235-809C-CADF5D9608BB}" dt="2018-12-01T21:18:31.953" v="2084" actId="20577"/>
          <ac:spMkLst>
            <pc:docMk/>
            <pc:sldMk cId="3288560564" sldId="343"/>
            <ac:spMk id="9" creationId="{00E5FFBF-C8BC-4752-853B-5D534B2BB2F5}"/>
          </ac:spMkLst>
        </pc:spChg>
      </pc:sldChg>
      <pc:sldChg chg="add del">
        <pc:chgData name="Eric Glover" userId="47c2a8b81aae47a8" providerId="LiveId" clId="{E795511B-2D70-4235-809C-CADF5D9608BB}" dt="2018-12-01T21:25:15.233" v="2180" actId="2696"/>
        <pc:sldMkLst>
          <pc:docMk/>
          <pc:sldMk cId="4270733318" sldId="344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60A1E2B-0099-42A3-9E42-1A22FD97BCA6}" type="doc">
      <dgm:prSet loTypeId="urn:microsoft.com/office/officeart/2005/8/layout/hProcess9" loCatId="process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34EB7B48-AC31-455C-A268-B7EF6E0A0B4E}">
      <dgm:prSet phldrT="[Text]"/>
      <dgm:spPr/>
      <dgm:t>
        <a:bodyPr/>
        <a:lstStyle/>
        <a:p>
          <a:r>
            <a:rPr lang="en-US" b="1">
              <a:latin typeface="Segoe UI Black" panose="020B0A02040204020203" pitchFamily="34" charset="0"/>
              <a:ea typeface="Segoe UI Black" panose="020B0A02040204020203" pitchFamily="34" charset="0"/>
            </a:rPr>
            <a:t>Parturition (Birth)</a:t>
          </a:r>
        </a:p>
      </dgm:t>
    </dgm:pt>
    <dgm:pt modelId="{57E12632-8935-4A8E-B8C6-B256CC463F48}" type="parTrans" cxnId="{2AC58AF8-D826-4D16-812A-AF95720E9CCC}">
      <dgm:prSet/>
      <dgm:spPr/>
      <dgm:t>
        <a:bodyPr/>
        <a:lstStyle/>
        <a:p>
          <a:endParaRPr lang="en-US"/>
        </a:p>
      </dgm:t>
    </dgm:pt>
    <dgm:pt modelId="{36CC3C9C-892B-446C-B10A-9F277B9AE7CC}" type="sibTrans" cxnId="{2AC58AF8-D826-4D16-812A-AF95720E9CCC}">
      <dgm:prSet/>
      <dgm:spPr/>
      <dgm:t>
        <a:bodyPr/>
        <a:lstStyle/>
        <a:p>
          <a:endParaRPr lang="en-US"/>
        </a:p>
      </dgm:t>
    </dgm:pt>
    <dgm:pt modelId="{181C9436-A625-4E69-8E6F-D0AC56ED20F1}">
      <dgm:prSet phldrT="[Text]"/>
      <dgm:spPr/>
      <dgm:t>
        <a:bodyPr/>
        <a:lstStyle/>
        <a:p>
          <a:r>
            <a:rPr lang="en-US"/>
            <a:t>Circumcision</a:t>
          </a:r>
        </a:p>
      </dgm:t>
    </dgm:pt>
    <dgm:pt modelId="{0D0C64B0-749B-48CE-AD21-A6FADA1C3A90}" type="parTrans" cxnId="{0DBE006C-DFEA-4102-841C-514239627C2D}">
      <dgm:prSet/>
      <dgm:spPr/>
      <dgm:t>
        <a:bodyPr/>
        <a:lstStyle/>
        <a:p>
          <a:endParaRPr lang="en-US"/>
        </a:p>
      </dgm:t>
    </dgm:pt>
    <dgm:pt modelId="{4C0353F9-E780-4774-A0C8-041239F4F1E1}" type="sibTrans" cxnId="{0DBE006C-DFEA-4102-841C-514239627C2D}">
      <dgm:prSet/>
      <dgm:spPr/>
      <dgm:t>
        <a:bodyPr/>
        <a:lstStyle/>
        <a:p>
          <a:endParaRPr lang="en-US"/>
        </a:p>
      </dgm:t>
    </dgm:pt>
    <dgm:pt modelId="{6358BF2A-7D2D-4CD9-8B80-F8D1F7982750}">
      <dgm:prSet phldrT="[Text]"/>
      <dgm:spPr/>
      <dgm:t>
        <a:bodyPr/>
        <a:lstStyle/>
        <a:p>
          <a:r>
            <a:rPr lang="en-US"/>
            <a:t>Purification</a:t>
          </a:r>
        </a:p>
      </dgm:t>
    </dgm:pt>
    <dgm:pt modelId="{BF74426D-1841-4451-8862-E44C1C6D3603}" type="parTrans" cxnId="{B92572A9-A789-4411-BACF-B02F724D3922}">
      <dgm:prSet/>
      <dgm:spPr/>
      <dgm:t>
        <a:bodyPr/>
        <a:lstStyle/>
        <a:p>
          <a:endParaRPr lang="en-US"/>
        </a:p>
      </dgm:t>
    </dgm:pt>
    <dgm:pt modelId="{8178441A-57BC-473A-B08E-9D5A4223432C}" type="sibTrans" cxnId="{B92572A9-A789-4411-BACF-B02F724D3922}">
      <dgm:prSet/>
      <dgm:spPr/>
      <dgm:t>
        <a:bodyPr/>
        <a:lstStyle/>
        <a:p>
          <a:endParaRPr lang="en-US"/>
        </a:p>
      </dgm:t>
    </dgm:pt>
    <dgm:pt modelId="{274CDCBB-219C-4FC0-B0D6-143A0E2ADEFD}">
      <dgm:prSet phldrT="[Text]"/>
      <dgm:spPr/>
      <dgm:t>
        <a:bodyPr/>
        <a:lstStyle/>
        <a:p>
          <a:r>
            <a:rPr lang="en-US" b="1">
              <a:latin typeface="Segoe UI Black" panose="020B0A02040204020203" pitchFamily="34" charset="0"/>
              <a:ea typeface="Segoe UI Black" panose="020B0A02040204020203" pitchFamily="34" charset="0"/>
            </a:rPr>
            <a:t>Presentation</a:t>
          </a:r>
        </a:p>
      </dgm:t>
    </dgm:pt>
    <dgm:pt modelId="{9C00012B-6C8F-4B8B-8B79-09A68D99BE3C}" type="parTrans" cxnId="{01A3471F-85A9-471E-844F-6265853AB373}">
      <dgm:prSet/>
      <dgm:spPr/>
      <dgm:t>
        <a:bodyPr/>
        <a:lstStyle/>
        <a:p>
          <a:endParaRPr lang="en-US"/>
        </a:p>
      </dgm:t>
    </dgm:pt>
    <dgm:pt modelId="{D47F9BD8-B679-43D5-96E6-371880C9134F}" type="sibTrans" cxnId="{01A3471F-85A9-471E-844F-6265853AB373}">
      <dgm:prSet/>
      <dgm:spPr/>
      <dgm:t>
        <a:bodyPr/>
        <a:lstStyle/>
        <a:p>
          <a:endParaRPr lang="en-US"/>
        </a:p>
      </dgm:t>
    </dgm:pt>
    <dgm:pt modelId="{24993A8C-FC9B-4CC9-9918-E11DD178D752}">
      <dgm:prSet phldrT="[Text]"/>
      <dgm:spPr/>
      <dgm:t>
        <a:bodyPr/>
        <a:lstStyle/>
        <a:p>
          <a:r>
            <a:rPr lang="en-US"/>
            <a:t>Simeon &amp; Anna</a:t>
          </a:r>
        </a:p>
      </dgm:t>
    </dgm:pt>
    <dgm:pt modelId="{AA6086E6-7408-4760-A39B-D3FDCF2E5D1A}" type="parTrans" cxnId="{A7CBCB5B-6BC7-4E8B-82E1-41FD89DF24DB}">
      <dgm:prSet/>
      <dgm:spPr/>
      <dgm:t>
        <a:bodyPr/>
        <a:lstStyle/>
        <a:p>
          <a:endParaRPr lang="en-US"/>
        </a:p>
      </dgm:t>
    </dgm:pt>
    <dgm:pt modelId="{1E031FEE-D409-4F03-A77B-C1671A822888}" type="sibTrans" cxnId="{A7CBCB5B-6BC7-4E8B-82E1-41FD89DF24DB}">
      <dgm:prSet/>
      <dgm:spPr/>
      <dgm:t>
        <a:bodyPr/>
        <a:lstStyle/>
        <a:p>
          <a:endParaRPr lang="en-US"/>
        </a:p>
      </dgm:t>
    </dgm:pt>
    <dgm:pt modelId="{4A03636B-5FD3-4718-9692-4853B952D951}">
      <dgm:prSet phldrT="[Text]"/>
      <dgm:spPr/>
      <dgm:t>
        <a:bodyPr/>
        <a:lstStyle/>
        <a:p>
          <a:r>
            <a:rPr lang="en-US" b="1">
              <a:latin typeface="Segoe UI Black" panose="020B0A02040204020203" pitchFamily="34" charset="0"/>
              <a:ea typeface="Segoe UI Black" panose="020B0A02040204020203" pitchFamily="34" charset="0"/>
            </a:rPr>
            <a:t>Provision</a:t>
          </a:r>
        </a:p>
      </dgm:t>
    </dgm:pt>
    <dgm:pt modelId="{23D945D6-2CCD-4590-9BDE-09BEE6C70F91}" type="parTrans" cxnId="{1042646E-F4AF-409E-A943-4668196D0ACD}">
      <dgm:prSet/>
      <dgm:spPr/>
      <dgm:t>
        <a:bodyPr/>
        <a:lstStyle/>
        <a:p>
          <a:endParaRPr lang="en-US"/>
        </a:p>
      </dgm:t>
    </dgm:pt>
    <dgm:pt modelId="{A6407A04-B35B-4EB2-8454-0F5FD0B7760D}" type="sibTrans" cxnId="{1042646E-F4AF-409E-A943-4668196D0ACD}">
      <dgm:prSet/>
      <dgm:spPr/>
      <dgm:t>
        <a:bodyPr/>
        <a:lstStyle/>
        <a:p>
          <a:endParaRPr lang="en-US"/>
        </a:p>
      </dgm:t>
    </dgm:pt>
    <dgm:pt modelId="{75DC657A-D6F7-418C-A25C-41B9BD483411}">
      <dgm:prSet phldrT="[Text]"/>
      <dgm:spPr/>
      <dgm:t>
        <a:bodyPr/>
        <a:lstStyle/>
        <a:p>
          <a:r>
            <a:rPr lang="en-US" b="1">
              <a:latin typeface="Segoe UI Black" panose="020B0A02040204020203" pitchFamily="34" charset="0"/>
              <a:ea typeface="Segoe UI Black" panose="020B0A02040204020203" pitchFamily="34" charset="0"/>
            </a:rPr>
            <a:t>Protection</a:t>
          </a:r>
        </a:p>
      </dgm:t>
    </dgm:pt>
    <dgm:pt modelId="{775CDCCF-8C57-4C28-80A2-1A7B507D8C20}" type="parTrans" cxnId="{1ADCBDF9-9E2D-47BB-8D7F-DAFA99812109}">
      <dgm:prSet/>
      <dgm:spPr/>
      <dgm:t>
        <a:bodyPr/>
        <a:lstStyle/>
        <a:p>
          <a:endParaRPr lang="en-US"/>
        </a:p>
      </dgm:t>
    </dgm:pt>
    <dgm:pt modelId="{47FC087C-1F84-41D0-958C-BBE2937C6A0B}" type="sibTrans" cxnId="{1ADCBDF9-9E2D-47BB-8D7F-DAFA99812109}">
      <dgm:prSet/>
      <dgm:spPr/>
      <dgm:t>
        <a:bodyPr/>
        <a:lstStyle/>
        <a:p>
          <a:endParaRPr lang="en-US"/>
        </a:p>
      </dgm:t>
    </dgm:pt>
    <dgm:pt modelId="{1A317A2A-ED18-4D5C-8BD4-D1F3BA491574}">
      <dgm:prSet phldrT="[Text]"/>
      <dgm:spPr/>
      <dgm:t>
        <a:bodyPr/>
        <a:lstStyle/>
        <a:p>
          <a:r>
            <a:rPr lang="en-US" b="1">
              <a:latin typeface="Segoe UI Black" panose="020B0A02040204020203" pitchFamily="34" charset="0"/>
              <a:ea typeface="Segoe UI Black" panose="020B0A02040204020203" pitchFamily="34" charset="0"/>
            </a:rPr>
            <a:t>Preparation</a:t>
          </a:r>
        </a:p>
      </dgm:t>
    </dgm:pt>
    <dgm:pt modelId="{450CFA82-4919-424E-8FBB-ED79951E82D3}" type="parTrans" cxnId="{2D34708D-DFAC-4635-B0DC-2E4985D2E279}">
      <dgm:prSet/>
      <dgm:spPr/>
      <dgm:t>
        <a:bodyPr/>
        <a:lstStyle/>
        <a:p>
          <a:endParaRPr lang="en-US"/>
        </a:p>
      </dgm:t>
    </dgm:pt>
    <dgm:pt modelId="{1BFAC359-BB30-4E24-91BD-637397EE550E}" type="sibTrans" cxnId="{2D34708D-DFAC-4635-B0DC-2E4985D2E279}">
      <dgm:prSet/>
      <dgm:spPr/>
      <dgm:t>
        <a:bodyPr/>
        <a:lstStyle/>
        <a:p>
          <a:endParaRPr lang="en-US"/>
        </a:p>
      </dgm:t>
    </dgm:pt>
    <dgm:pt modelId="{1D8154AA-48A0-4F59-A9DA-2610D4340F59}">
      <dgm:prSet phldrT="[Text]"/>
      <dgm:spPr/>
      <dgm:t>
        <a:bodyPr/>
        <a:lstStyle/>
        <a:p>
          <a:r>
            <a:rPr lang="en-US" b="1">
              <a:latin typeface="Segoe UI Black" panose="020B0A02040204020203" pitchFamily="34" charset="0"/>
              <a:ea typeface="Segoe UI Black" panose="020B0A02040204020203" pitchFamily="34" charset="0"/>
            </a:rPr>
            <a:t>Proclamation</a:t>
          </a:r>
        </a:p>
      </dgm:t>
    </dgm:pt>
    <dgm:pt modelId="{A2320E96-306D-42FB-A2E6-B7E58F86EBC6}" type="parTrans" cxnId="{4DBEB764-3044-4D4E-981B-B478BCD0E678}">
      <dgm:prSet/>
      <dgm:spPr/>
      <dgm:t>
        <a:bodyPr/>
        <a:lstStyle/>
        <a:p>
          <a:endParaRPr lang="en-US"/>
        </a:p>
      </dgm:t>
    </dgm:pt>
    <dgm:pt modelId="{F75D39DF-8CCF-437A-927F-165D9E1FA20D}" type="sibTrans" cxnId="{4DBEB764-3044-4D4E-981B-B478BCD0E678}">
      <dgm:prSet/>
      <dgm:spPr/>
      <dgm:t>
        <a:bodyPr/>
        <a:lstStyle/>
        <a:p>
          <a:endParaRPr lang="en-US"/>
        </a:p>
      </dgm:t>
    </dgm:pt>
    <dgm:pt modelId="{B54AA060-D92A-4E60-86DC-CB9BB6D53C89}">
      <dgm:prSet phldrT="[Text]"/>
      <dgm:spPr/>
      <dgm:t>
        <a:bodyPr/>
        <a:lstStyle/>
        <a:p>
          <a:r>
            <a:rPr lang="en-US"/>
            <a:t>Angelic Warning</a:t>
          </a:r>
        </a:p>
      </dgm:t>
    </dgm:pt>
    <dgm:pt modelId="{E31A1DEF-B8E6-40F6-AA00-BD785AE2BBA3}" type="parTrans" cxnId="{B3B8AF59-51D1-4C8B-9CC4-C82DF7FA5F8E}">
      <dgm:prSet/>
      <dgm:spPr/>
      <dgm:t>
        <a:bodyPr/>
        <a:lstStyle/>
        <a:p>
          <a:endParaRPr lang="en-US"/>
        </a:p>
      </dgm:t>
    </dgm:pt>
    <dgm:pt modelId="{02E51385-E3C9-4F4E-98FF-0D53960A805C}" type="sibTrans" cxnId="{B3B8AF59-51D1-4C8B-9CC4-C82DF7FA5F8E}">
      <dgm:prSet/>
      <dgm:spPr/>
      <dgm:t>
        <a:bodyPr/>
        <a:lstStyle/>
        <a:p>
          <a:endParaRPr lang="en-US"/>
        </a:p>
      </dgm:t>
    </dgm:pt>
    <dgm:pt modelId="{B53AECAF-833D-4F11-ADFE-85E6E297D879}">
      <dgm:prSet phldrT="[Text]"/>
      <dgm:spPr/>
      <dgm:t>
        <a:bodyPr/>
        <a:lstStyle/>
        <a:p>
          <a:r>
            <a:rPr lang="en-US"/>
            <a:t>Wise Men</a:t>
          </a:r>
        </a:p>
      </dgm:t>
    </dgm:pt>
    <dgm:pt modelId="{22D1BE90-D5B2-47B6-8953-4E0B52C5C1C1}" type="parTrans" cxnId="{086B5903-347E-443F-9778-5353B40B729E}">
      <dgm:prSet/>
      <dgm:spPr/>
      <dgm:t>
        <a:bodyPr/>
        <a:lstStyle/>
        <a:p>
          <a:endParaRPr lang="en-US"/>
        </a:p>
      </dgm:t>
    </dgm:pt>
    <dgm:pt modelId="{018302C7-9896-4460-8AB8-96075FE87C82}" type="sibTrans" cxnId="{086B5903-347E-443F-9778-5353B40B729E}">
      <dgm:prSet/>
      <dgm:spPr/>
      <dgm:t>
        <a:bodyPr/>
        <a:lstStyle/>
        <a:p>
          <a:endParaRPr lang="en-US"/>
        </a:p>
      </dgm:t>
    </dgm:pt>
    <dgm:pt modelId="{4D9C56C3-54B1-4215-8C28-A50881A904C8}">
      <dgm:prSet phldrT="[Text]"/>
      <dgm:spPr/>
      <dgm:t>
        <a:bodyPr/>
        <a:lstStyle/>
        <a:p>
          <a:r>
            <a:rPr lang="en-US"/>
            <a:t>Flight to Egypt</a:t>
          </a:r>
        </a:p>
      </dgm:t>
    </dgm:pt>
    <dgm:pt modelId="{171C1439-5C0F-4FEC-9CED-6A6A1507E114}" type="parTrans" cxnId="{413ED7CF-46CB-45C4-90A4-4A3EED13B9C2}">
      <dgm:prSet/>
      <dgm:spPr/>
      <dgm:t>
        <a:bodyPr/>
        <a:lstStyle/>
        <a:p>
          <a:endParaRPr lang="en-US"/>
        </a:p>
      </dgm:t>
    </dgm:pt>
    <dgm:pt modelId="{D3336654-6059-4669-9BC5-DCC024324F23}" type="sibTrans" cxnId="{413ED7CF-46CB-45C4-90A4-4A3EED13B9C2}">
      <dgm:prSet/>
      <dgm:spPr/>
      <dgm:t>
        <a:bodyPr/>
        <a:lstStyle/>
        <a:p>
          <a:endParaRPr lang="en-US"/>
        </a:p>
      </dgm:t>
    </dgm:pt>
    <dgm:pt modelId="{952FC737-2B00-4F58-A907-C510F1FEAFA9}">
      <dgm:prSet phldrT="[Text]"/>
      <dgm:spPr/>
      <dgm:t>
        <a:bodyPr/>
        <a:lstStyle/>
        <a:p>
          <a:r>
            <a:rPr lang="en-US"/>
            <a:t>Massacre</a:t>
          </a:r>
        </a:p>
      </dgm:t>
    </dgm:pt>
    <dgm:pt modelId="{9C807830-8C88-4023-82BE-97CD0C2231B1}" type="parTrans" cxnId="{A2D0FEEE-A0A0-49CA-845F-D0041D28E6DE}">
      <dgm:prSet/>
      <dgm:spPr/>
      <dgm:t>
        <a:bodyPr/>
        <a:lstStyle/>
        <a:p>
          <a:endParaRPr lang="en-US"/>
        </a:p>
      </dgm:t>
    </dgm:pt>
    <dgm:pt modelId="{335B9776-3638-4149-907B-607D1E3DFA00}" type="sibTrans" cxnId="{A2D0FEEE-A0A0-49CA-845F-D0041D28E6DE}">
      <dgm:prSet/>
      <dgm:spPr/>
      <dgm:t>
        <a:bodyPr/>
        <a:lstStyle/>
        <a:p>
          <a:endParaRPr lang="en-US"/>
        </a:p>
      </dgm:t>
    </dgm:pt>
    <dgm:pt modelId="{631AFB9C-9D78-4916-AA39-3CC3D8E5B1F2}">
      <dgm:prSet phldrT="[Text]"/>
      <dgm:spPr/>
      <dgm:t>
        <a:bodyPr/>
        <a:lstStyle/>
        <a:p>
          <a:r>
            <a:rPr lang="en-US"/>
            <a:t>Herod’s Death</a:t>
          </a:r>
        </a:p>
      </dgm:t>
    </dgm:pt>
    <dgm:pt modelId="{C6CBCDEC-CD47-4E10-9E16-52969372E46C}" type="parTrans" cxnId="{7C855893-8E25-4375-A46B-3D26F19721D3}">
      <dgm:prSet/>
      <dgm:spPr/>
      <dgm:t>
        <a:bodyPr/>
        <a:lstStyle/>
        <a:p>
          <a:endParaRPr lang="en-US"/>
        </a:p>
      </dgm:t>
    </dgm:pt>
    <dgm:pt modelId="{7ED8897C-D772-4509-9E31-AE2DA8D37BD6}" type="sibTrans" cxnId="{7C855893-8E25-4375-A46B-3D26F19721D3}">
      <dgm:prSet/>
      <dgm:spPr/>
      <dgm:t>
        <a:bodyPr/>
        <a:lstStyle/>
        <a:p>
          <a:endParaRPr lang="en-US"/>
        </a:p>
      </dgm:t>
    </dgm:pt>
    <dgm:pt modelId="{84C1E358-CE52-41DC-B748-8C2CD4B9B194}">
      <dgm:prSet phldrT="[Text]"/>
      <dgm:spPr/>
      <dgm:t>
        <a:bodyPr/>
        <a:lstStyle/>
        <a:p>
          <a:r>
            <a:rPr lang="en-US"/>
            <a:t>Return to Galilee</a:t>
          </a:r>
        </a:p>
      </dgm:t>
    </dgm:pt>
    <dgm:pt modelId="{767FACFA-0D29-4A92-B549-238F866EC587}" type="parTrans" cxnId="{700E9F3C-6523-41FD-BC17-8A5451DE0E28}">
      <dgm:prSet/>
      <dgm:spPr/>
      <dgm:t>
        <a:bodyPr/>
        <a:lstStyle/>
        <a:p>
          <a:endParaRPr lang="en-US"/>
        </a:p>
      </dgm:t>
    </dgm:pt>
    <dgm:pt modelId="{0238433A-67A6-42B5-ABC4-3939EAFFF1D4}" type="sibTrans" cxnId="{700E9F3C-6523-41FD-BC17-8A5451DE0E28}">
      <dgm:prSet/>
      <dgm:spPr/>
      <dgm:t>
        <a:bodyPr/>
        <a:lstStyle/>
        <a:p>
          <a:endParaRPr lang="en-US"/>
        </a:p>
      </dgm:t>
    </dgm:pt>
    <dgm:pt modelId="{39C7EAEC-9B85-4A0B-883A-88F8298681A5}">
      <dgm:prSet phldrT="[Text]"/>
      <dgm:spPr/>
      <dgm:t>
        <a:bodyPr/>
        <a:lstStyle/>
        <a:p>
          <a:r>
            <a:rPr lang="en-US"/>
            <a:t>Public Prep</a:t>
          </a:r>
        </a:p>
      </dgm:t>
    </dgm:pt>
    <dgm:pt modelId="{DBD44C8D-555A-46B9-8B0B-72727C25DADA}" type="parTrans" cxnId="{E806252C-ED3D-4E55-BDCF-3E62C84C5B7D}">
      <dgm:prSet/>
      <dgm:spPr/>
      <dgm:t>
        <a:bodyPr/>
        <a:lstStyle/>
        <a:p>
          <a:endParaRPr lang="en-US"/>
        </a:p>
      </dgm:t>
    </dgm:pt>
    <dgm:pt modelId="{C9BF208D-6236-4FCC-AA91-86C2DFB14462}" type="sibTrans" cxnId="{E806252C-ED3D-4E55-BDCF-3E62C84C5B7D}">
      <dgm:prSet/>
      <dgm:spPr/>
      <dgm:t>
        <a:bodyPr/>
        <a:lstStyle/>
        <a:p>
          <a:endParaRPr lang="en-US"/>
        </a:p>
      </dgm:t>
    </dgm:pt>
    <dgm:pt modelId="{8143827B-63D7-4D65-9B36-CF08E79E4DE1}">
      <dgm:prSet phldrT="[Text]"/>
      <dgm:spPr/>
      <dgm:t>
        <a:bodyPr/>
        <a:lstStyle/>
        <a:p>
          <a:r>
            <a:rPr lang="en-US"/>
            <a:t>Private Prep</a:t>
          </a:r>
        </a:p>
      </dgm:t>
    </dgm:pt>
    <dgm:pt modelId="{DD18EAB9-9E0B-435A-A47E-9FE4B3F5BA5B}" type="parTrans" cxnId="{BFD92D7D-E6AB-435A-8A4E-D0DE5D1BE7A0}">
      <dgm:prSet/>
      <dgm:spPr/>
      <dgm:t>
        <a:bodyPr/>
        <a:lstStyle/>
        <a:p>
          <a:endParaRPr lang="en-US"/>
        </a:p>
      </dgm:t>
    </dgm:pt>
    <dgm:pt modelId="{0203C5F0-EEA7-4DA7-8519-FFBE85C4C86E}" type="sibTrans" cxnId="{BFD92D7D-E6AB-435A-8A4E-D0DE5D1BE7A0}">
      <dgm:prSet/>
      <dgm:spPr/>
      <dgm:t>
        <a:bodyPr/>
        <a:lstStyle/>
        <a:p>
          <a:endParaRPr lang="en-US"/>
        </a:p>
      </dgm:t>
    </dgm:pt>
    <dgm:pt modelId="{0CE4BED1-EAC3-4C31-8C25-E5A0B476BA99}" type="pres">
      <dgm:prSet presAssocID="{060A1E2B-0099-42A3-9E42-1A22FD97BCA6}" presName="CompostProcess" presStyleCnt="0">
        <dgm:presLayoutVars>
          <dgm:dir/>
          <dgm:resizeHandles val="exact"/>
        </dgm:presLayoutVars>
      </dgm:prSet>
      <dgm:spPr/>
    </dgm:pt>
    <dgm:pt modelId="{6C48E039-D0E8-4928-B9DD-842DB4D4776A}" type="pres">
      <dgm:prSet presAssocID="{060A1E2B-0099-42A3-9E42-1A22FD97BCA6}" presName="arrow" presStyleLbl="bgShp" presStyleIdx="0" presStyleCnt="1"/>
      <dgm:spPr/>
    </dgm:pt>
    <dgm:pt modelId="{50635637-7349-447E-AB0F-CC6D1319CD35}" type="pres">
      <dgm:prSet presAssocID="{060A1E2B-0099-42A3-9E42-1A22FD97BCA6}" presName="linearProcess" presStyleCnt="0"/>
      <dgm:spPr/>
    </dgm:pt>
    <dgm:pt modelId="{87CA22DC-49BD-41A4-B63C-6556E3AF8DDA}" type="pres">
      <dgm:prSet presAssocID="{34EB7B48-AC31-455C-A268-B7EF6E0A0B4E}" presName="textNode" presStyleLbl="node1" presStyleIdx="0" presStyleCnt="6">
        <dgm:presLayoutVars>
          <dgm:bulletEnabled val="1"/>
        </dgm:presLayoutVars>
      </dgm:prSet>
      <dgm:spPr/>
    </dgm:pt>
    <dgm:pt modelId="{84AA2EBF-DA04-408C-A230-B77A99FE4C1C}" type="pres">
      <dgm:prSet presAssocID="{36CC3C9C-892B-446C-B10A-9F277B9AE7CC}" presName="sibTrans" presStyleCnt="0"/>
      <dgm:spPr/>
    </dgm:pt>
    <dgm:pt modelId="{BA2E7C4A-2EE8-4B60-B904-CADF0C0CBAE9}" type="pres">
      <dgm:prSet presAssocID="{274CDCBB-219C-4FC0-B0D6-143A0E2ADEFD}" presName="textNode" presStyleLbl="node1" presStyleIdx="1" presStyleCnt="6">
        <dgm:presLayoutVars>
          <dgm:bulletEnabled val="1"/>
        </dgm:presLayoutVars>
      </dgm:prSet>
      <dgm:spPr/>
    </dgm:pt>
    <dgm:pt modelId="{5A003C47-903D-4D9F-AB3A-59951E71C656}" type="pres">
      <dgm:prSet presAssocID="{D47F9BD8-B679-43D5-96E6-371880C9134F}" presName="sibTrans" presStyleCnt="0"/>
      <dgm:spPr/>
    </dgm:pt>
    <dgm:pt modelId="{1CF17C45-4234-4632-A803-A03926D080AE}" type="pres">
      <dgm:prSet presAssocID="{4A03636B-5FD3-4718-9692-4853B952D951}" presName="textNode" presStyleLbl="node1" presStyleIdx="2" presStyleCnt="6">
        <dgm:presLayoutVars>
          <dgm:bulletEnabled val="1"/>
        </dgm:presLayoutVars>
      </dgm:prSet>
      <dgm:spPr/>
    </dgm:pt>
    <dgm:pt modelId="{1B5525E0-EFF0-4D9F-9347-55444D01C3BB}" type="pres">
      <dgm:prSet presAssocID="{A6407A04-B35B-4EB2-8454-0F5FD0B7760D}" presName="sibTrans" presStyleCnt="0"/>
      <dgm:spPr/>
    </dgm:pt>
    <dgm:pt modelId="{3B8E8B77-56A1-4CC2-B53E-5973CAAFE7B4}" type="pres">
      <dgm:prSet presAssocID="{75DC657A-D6F7-418C-A25C-41B9BD483411}" presName="textNode" presStyleLbl="node1" presStyleIdx="3" presStyleCnt="6">
        <dgm:presLayoutVars>
          <dgm:bulletEnabled val="1"/>
        </dgm:presLayoutVars>
      </dgm:prSet>
      <dgm:spPr/>
    </dgm:pt>
    <dgm:pt modelId="{BF01B0D5-0C24-414F-9B29-CC0416DDC734}" type="pres">
      <dgm:prSet presAssocID="{47FC087C-1F84-41D0-958C-BBE2937C6A0B}" presName="sibTrans" presStyleCnt="0"/>
      <dgm:spPr/>
    </dgm:pt>
    <dgm:pt modelId="{5E078131-9C04-4B7F-9192-69566E7940D7}" type="pres">
      <dgm:prSet presAssocID="{1A317A2A-ED18-4D5C-8BD4-D1F3BA491574}" presName="textNode" presStyleLbl="node1" presStyleIdx="4" presStyleCnt="6">
        <dgm:presLayoutVars>
          <dgm:bulletEnabled val="1"/>
        </dgm:presLayoutVars>
      </dgm:prSet>
      <dgm:spPr/>
    </dgm:pt>
    <dgm:pt modelId="{071642E2-B1B7-488F-A80B-BDD1B4BDC273}" type="pres">
      <dgm:prSet presAssocID="{1BFAC359-BB30-4E24-91BD-637397EE550E}" presName="sibTrans" presStyleCnt="0"/>
      <dgm:spPr/>
    </dgm:pt>
    <dgm:pt modelId="{45B7CB80-749F-4BAC-8E3F-82A7F7B2479A}" type="pres">
      <dgm:prSet presAssocID="{1D8154AA-48A0-4F59-A9DA-2610D4340F59}" presName="textNode" presStyleLbl="node1" presStyleIdx="5" presStyleCnt="6">
        <dgm:presLayoutVars>
          <dgm:bulletEnabled val="1"/>
        </dgm:presLayoutVars>
      </dgm:prSet>
      <dgm:spPr/>
    </dgm:pt>
  </dgm:ptLst>
  <dgm:cxnLst>
    <dgm:cxn modelId="{086B5903-347E-443F-9778-5353B40B729E}" srcId="{274CDCBB-219C-4FC0-B0D6-143A0E2ADEFD}" destId="{B53AECAF-833D-4F11-ADFE-85E6E297D879}" srcOrd="1" destOrd="0" parTransId="{22D1BE90-D5B2-47B6-8953-4E0B52C5C1C1}" sibTransId="{018302C7-9896-4460-8AB8-96075FE87C82}"/>
    <dgm:cxn modelId="{1A83560A-AF27-4839-839C-6824F49A2265}" type="presOf" srcId="{84C1E358-CE52-41DC-B748-8C2CD4B9B194}" destId="{3B8E8B77-56A1-4CC2-B53E-5973CAAFE7B4}" srcOrd="0" destOrd="3" presId="urn:microsoft.com/office/officeart/2005/8/layout/hProcess9"/>
    <dgm:cxn modelId="{95BD360E-6A6E-4A75-8D39-A3DBB174DD78}" type="presOf" srcId="{4D9C56C3-54B1-4215-8C28-A50881A904C8}" destId="{1CF17C45-4234-4632-A803-A03926D080AE}" srcOrd="0" destOrd="2" presId="urn:microsoft.com/office/officeart/2005/8/layout/hProcess9"/>
    <dgm:cxn modelId="{46095E11-DEAD-4959-B19B-618436BA70C0}" type="presOf" srcId="{274CDCBB-219C-4FC0-B0D6-143A0E2ADEFD}" destId="{BA2E7C4A-2EE8-4B60-B904-CADF0C0CBAE9}" srcOrd="0" destOrd="0" presId="urn:microsoft.com/office/officeart/2005/8/layout/hProcess9"/>
    <dgm:cxn modelId="{01A3471F-85A9-471E-844F-6265853AB373}" srcId="{060A1E2B-0099-42A3-9E42-1A22FD97BCA6}" destId="{274CDCBB-219C-4FC0-B0D6-143A0E2ADEFD}" srcOrd="1" destOrd="0" parTransId="{9C00012B-6C8F-4B8B-8B79-09A68D99BE3C}" sibTransId="{D47F9BD8-B679-43D5-96E6-371880C9134F}"/>
    <dgm:cxn modelId="{111D4E20-335E-448F-BFD1-76F1CA73ED00}" type="presOf" srcId="{060A1E2B-0099-42A3-9E42-1A22FD97BCA6}" destId="{0CE4BED1-EAC3-4C31-8C25-E5A0B476BA99}" srcOrd="0" destOrd="0" presId="urn:microsoft.com/office/officeart/2005/8/layout/hProcess9"/>
    <dgm:cxn modelId="{E806252C-ED3D-4E55-BDCF-3E62C84C5B7D}" srcId="{1A317A2A-ED18-4D5C-8BD4-D1F3BA491574}" destId="{39C7EAEC-9B85-4A0B-883A-88F8298681A5}" srcOrd="0" destOrd="0" parTransId="{DBD44C8D-555A-46B9-8B0B-72727C25DADA}" sibTransId="{C9BF208D-6236-4FCC-AA91-86C2DFB14462}"/>
    <dgm:cxn modelId="{C564C13A-A404-4A1F-A2FB-84FCCEEC3E0D}" type="presOf" srcId="{8143827B-63D7-4D65-9B36-CF08E79E4DE1}" destId="{5E078131-9C04-4B7F-9192-69566E7940D7}" srcOrd="0" destOrd="2" presId="urn:microsoft.com/office/officeart/2005/8/layout/hProcess9"/>
    <dgm:cxn modelId="{700E9F3C-6523-41FD-BC17-8A5451DE0E28}" srcId="{75DC657A-D6F7-418C-A25C-41B9BD483411}" destId="{84C1E358-CE52-41DC-B748-8C2CD4B9B194}" srcOrd="2" destOrd="0" parTransId="{767FACFA-0D29-4A92-B549-238F866EC587}" sibTransId="{0238433A-67A6-42B5-ABC4-3939EAFFF1D4}"/>
    <dgm:cxn modelId="{A7CBCB5B-6BC7-4E8B-82E1-41FD89DF24DB}" srcId="{274CDCBB-219C-4FC0-B0D6-143A0E2ADEFD}" destId="{24993A8C-FC9B-4CC9-9918-E11DD178D752}" srcOrd="0" destOrd="0" parTransId="{AA6086E6-7408-4760-A39B-D3FDCF2E5D1A}" sibTransId="{1E031FEE-D409-4F03-A77B-C1671A822888}"/>
    <dgm:cxn modelId="{2A262A64-CF70-4327-A211-EE46DFC22803}" type="presOf" srcId="{34EB7B48-AC31-455C-A268-B7EF6E0A0B4E}" destId="{87CA22DC-49BD-41A4-B63C-6556E3AF8DDA}" srcOrd="0" destOrd="0" presId="urn:microsoft.com/office/officeart/2005/8/layout/hProcess9"/>
    <dgm:cxn modelId="{4DBEB764-3044-4D4E-981B-B478BCD0E678}" srcId="{060A1E2B-0099-42A3-9E42-1A22FD97BCA6}" destId="{1D8154AA-48A0-4F59-A9DA-2610D4340F59}" srcOrd="5" destOrd="0" parTransId="{A2320E96-306D-42FB-A2E6-B7E58F86EBC6}" sibTransId="{F75D39DF-8CCF-437A-927F-165D9E1FA20D}"/>
    <dgm:cxn modelId="{B6FAFF4A-AD1F-468A-9774-D56CC75D44E7}" type="presOf" srcId="{1A317A2A-ED18-4D5C-8BD4-D1F3BA491574}" destId="{5E078131-9C04-4B7F-9192-69566E7940D7}" srcOrd="0" destOrd="0" presId="urn:microsoft.com/office/officeart/2005/8/layout/hProcess9"/>
    <dgm:cxn modelId="{0DBE006C-DFEA-4102-841C-514239627C2D}" srcId="{34EB7B48-AC31-455C-A268-B7EF6E0A0B4E}" destId="{181C9436-A625-4E69-8E6F-D0AC56ED20F1}" srcOrd="0" destOrd="0" parTransId="{0D0C64B0-749B-48CE-AD21-A6FADA1C3A90}" sibTransId="{4C0353F9-E780-4774-A0C8-041239F4F1E1}"/>
    <dgm:cxn modelId="{1042646E-F4AF-409E-A943-4668196D0ACD}" srcId="{060A1E2B-0099-42A3-9E42-1A22FD97BCA6}" destId="{4A03636B-5FD3-4718-9692-4853B952D951}" srcOrd="2" destOrd="0" parTransId="{23D945D6-2CCD-4590-9BDE-09BEE6C70F91}" sibTransId="{A6407A04-B35B-4EB2-8454-0F5FD0B7760D}"/>
    <dgm:cxn modelId="{E635A153-F476-47D5-BD5E-2F1D66707B7F}" type="presOf" srcId="{6358BF2A-7D2D-4CD9-8B80-F8D1F7982750}" destId="{87CA22DC-49BD-41A4-B63C-6556E3AF8DDA}" srcOrd="0" destOrd="2" presId="urn:microsoft.com/office/officeart/2005/8/layout/hProcess9"/>
    <dgm:cxn modelId="{B3B8AF59-51D1-4C8B-9CC4-C82DF7FA5F8E}" srcId="{4A03636B-5FD3-4718-9692-4853B952D951}" destId="{B54AA060-D92A-4E60-86DC-CB9BB6D53C89}" srcOrd="0" destOrd="0" parTransId="{E31A1DEF-B8E6-40F6-AA00-BD785AE2BBA3}" sibTransId="{02E51385-E3C9-4F4E-98FF-0D53960A805C}"/>
    <dgm:cxn modelId="{BFD92D7D-E6AB-435A-8A4E-D0DE5D1BE7A0}" srcId="{1A317A2A-ED18-4D5C-8BD4-D1F3BA491574}" destId="{8143827B-63D7-4D65-9B36-CF08E79E4DE1}" srcOrd="1" destOrd="0" parTransId="{DD18EAB9-9E0B-435A-A47E-9FE4B3F5BA5B}" sibTransId="{0203C5F0-EEA7-4DA7-8519-FFBE85C4C86E}"/>
    <dgm:cxn modelId="{BB290C86-02F0-4410-991A-397585115817}" type="presOf" srcId="{181C9436-A625-4E69-8E6F-D0AC56ED20F1}" destId="{87CA22DC-49BD-41A4-B63C-6556E3AF8DDA}" srcOrd="0" destOrd="1" presId="urn:microsoft.com/office/officeart/2005/8/layout/hProcess9"/>
    <dgm:cxn modelId="{2D34708D-DFAC-4635-B0DC-2E4985D2E279}" srcId="{060A1E2B-0099-42A3-9E42-1A22FD97BCA6}" destId="{1A317A2A-ED18-4D5C-8BD4-D1F3BA491574}" srcOrd="4" destOrd="0" parTransId="{450CFA82-4919-424E-8FBB-ED79951E82D3}" sibTransId="{1BFAC359-BB30-4E24-91BD-637397EE550E}"/>
    <dgm:cxn modelId="{003A9191-C9EB-4A23-B6B1-09EAC6CE8B63}" type="presOf" srcId="{75DC657A-D6F7-418C-A25C-41B9BD483411}" destId="{3B8E8B77-56A1-4CC2-B53E-5973CAAFE7B4}" srcOrd="0" destOrd="0" presId="urn:microsoft.com/office/officeart/2005/8/layout/hProcess9"/>
    <dgm:cxn modelId="{7C855893-8E25-4375-A46B-3D26F19721D3}" srcId="{75DC657A-D6F7-418C-A25C-41B9BD483411}" destId="{631AFB9C-9D78-4916-AA39-3CC3D8E5B1F2}" srcOrd="1" destOrd="0" parTransId="{C6CBCDEC-CD47-4E10-9E16-52969372E46C}" sibTransId="{7ED8897C-D772-4509-9E31-AE2DA8D37BD6}"/>
    <dgm:cxn modelId="{577572A8-BDE1-427A-85CF-C07474346F59}" type="presOf" srcId="{1D8154AA-48A0-4F59-A9DA-2610D4340F59}" destId="{45B7CB80-749F-4BAC-8E3F-82A7F7B2479A}" srcOrd="0" destOrd="0" presId="urn:microsoft.com/office/officeart/2005/8/layout/hProcess9"/>
    <dgm:cxn modelId="{B92572A9-A789-4411-BACF-B02F724D3922}" srcId="{34EB7B48-AC31-455C-A268-B7EF6E0A0B4E}" destId="{6358BF2A-7D2D-4CD9-8B80-F8D1F7982750}" srcOrd="1" destOrd="0" parTransId="{BF74426D-1841-4451-8862-E44C1C6D3603}" sibTransId="{8178441A-57BC-473A-B08E-9D5A4223432C}"/>
    <dgm:cxn modelId="{413ED7CF-46CB-45C4-90A4-4A3EED13B9C2}" srcId="{4A03636B-5FD3-4718-9692-4853B952D951}" destId="{4D9C56C3-54B1-4215-8C28-A50881A904C8}" srcOrd="1" destOrd="0" parTransId="{171C1439-5C0F-4FEC-9CED-6A6A1507E114}" sibTransId="{D3336654-6059-4669-9BC5-DCC024324F23}"/>
    <dgm:cxn modelId="{526B4BD8-5D90-44C0-ABE6-144F5EB990A9}" type="presOf" srcId="{631AFB9C-9D78-4916-AA39-3CC3D8E5B1F2}" destId="{3B8E8B77-56A1-4CC2-B53E-5973CAAFE7B4}" srcOrd="0" destOrd="2" presId="urn:microsoft.com/office/officeart/2005/8/layout/hProcess9"/>
    <dgm:cxn modelId="{2EAF66E0-74DB-45A9-99D7-4FDB28189962}" type="presOf" srcId="{24993A8C-FC9B-4CC9-9918-E11DD178D752}" destId="{BA2E7C4A-2EE8-4B60-B904-CADF0C0CBAE9}" srcOrd="0" destOrd="1" presId="urn:microsoft.com/office/officeart/2005/8/layout/hProcess9"/>
    <dgm:cxn modelId="{3860E4E9-A8F2-4F88-A738-91E6D008EC00}" type="presOf" srcId="{B53AECAF-833D-4F11-ADFE-85E6E297D879}" destId="{BA2E7C4A-2EE8-4B60-B904-CADF0C0CBAE9}" srcOrd="0" destOrd="2" presId="urn:microsoft.com/office/officeart/2005/8/layout/hProcess9"/>
    <dgm:cxn modelId="{7D41E7ED-1761-4509-8EF1-AB6568C188D8}" type="presOf" srcId="{952FC737-2B00-4F58-A907-C510F1FEAFA9}" destId="{3B8E8B77-56A1-4CC2-B53E-5973CAAFE7B4}" srcOrd="0" destOrd="1" presId="urn:microsoft.com/office/officeart/2005/8/layout/hProcess9"/>
    <dgm:cxn modelId="{A2D0FEEE-A0A0-49CA-845F-D0041D28E6DE}" srcId="{75DC657A-D6F7-418C-A25C-41B9BD483411}" destId="{952FC737-2B00-4F58-A907-C510F1FEAFA9}" srcOrd="0" destOrd="0" parTransId="{9C807830-8C88-4023-82BE-97CD0C2231B1}" sibTransId="{335B9776-3638-4149-907B-607D1E3DFA00}"/>
    <dgm:cxn modelId="{E2E463EF-DBDF-4B99-8575-BBF8D1CE22F1}" type="presOf" srcId="{39C7EAEC-9B85-4A0B-883A-88F8298681A5}" destId="{5E078131-9C04-4B7F-9192-69566E7940D7}" srcOrd="0" destOrd="1" presId="urn:microsoft.com/office/officeart/2005/8/layout/hProcess9"/>
    <dgm:cxn modelId="{2AC58AF8-D826-4D16-812A-AF95720E9CCC}" srcId="{060A1E2B-0099-42A3-9E42-1A22FD97BCA6}" destId="{34EB7B48-AC31-455C-A268-B7EF6E0A0B4E}" srcOrd="0" destOrd="0" parTransId="{57E12632-8935-4A8E-B8C6-B256CC463F48}" sibTransId="{36CC3C9C-892B-446C-B10A-9F277B9AE7CC}"/>
    <dgm:cxn modelId="{1ADCBDF9-9E2D-47BB-8D7F-DAFA99812109}" srcId="{060A1E2B-0099-42A3-9E42-1A22FD97BCA6}" destId="{75DC657A-D6F7-418C-A25C-41B9BD483411}" srcOrd="3" destOrd="0" parTransId="{775CDCCF-8C57-4C28-80A2-1A7B507D8C20}" sibTransId="{47FC087C-1F84-41D0-958C-BBE2937C6A0B}"/>
    <dgm:cxn modelId="{3A280AFB-9BAF-4621-AE0D-F881A12AF6D1}" type="presOf" srcId="{B54AA060-D92A-4E60-86DC-CB9BB6D53C89}" destId="{1CF17C45-4234-4632-A803-A03926D080AE}" srcOrd="0" destOrd="1" presId="urn:microsoft.com/office/officeart/2005/8/layout/hProcess9"/>
    <dgm:cxn modelId="{2095B5FF-5759-4AE6-9061-53B1F69FA4B6}" type="presOf" srcId="{4A03636B-5FD3-4718-9692-4853B952D951}" destId="{1CF17C45-4234-4632-A803-A03926D080AE}" srcOrd="0" destOrd="0" presId="urn:microsoft.com/office/officeart/2005/8/layout/hProcess9"/>
    <dgm:cxn modelId="{A1B76A13-C245-4F1F-8A10-BD1ECAEF3EA0}" type="presParOf" srcId="{0CE4BED1-EAC3-4C31-8C25-E5A0B476BA99}" destId="{6C48E039-D0E8-4928-B9DD-842DB4D4776A}" srcOrd="0" destOrd="0" presId="urn:microsoft.com/office/officeart/2005/8/layout/hProcess9"/>
    <dgm:cxn modelId="{5DCFDC8B-5295-4046-8B85-C44896020AE0}" type="presParOf" srcId="{0CE4BED1-EAC3-4C31-8C25-E5A0B476BA99}" destId="{50635637-7349-447E-AB0F-CC6D1319CD35}" srcOrd="1" destOrd="0" presId="urn:microsoft.com/office/officeart/2005/8/layout/hProcess9"/>
    <dgm:cxn modelId="{676BDADD-36BC-4800-90C1-6A165CFA6B88}" type="presParOf" srcId="{50635637-7349-447E-AB0F-CC6D1319CD35}" destId="{87CA22DC-49BD-41A4-B63C-6556E3AF8DDA}" srcOrd="0" destOrd="0" presId="urn:microsoft.com/office/officeart/2005/8/layout/hProcess9"/>
    <dgm:cxn modelId="{62B22924-3103-49C6-BD34-452D62D01C89}" type="presParOf" srcId="{50635637-7349-447E-AB0F-CC6D1319CD35}" destId="{84AA2EBF-DA04-408C-A230-B77A99FE4C1C}" srcOrd="1" destOrd="0" presId="urn:microsoft.com/office/officeart/2005/8/layout/hProcess9"/>
    <dgm:cxn modelId="{C0A68765-B2FC-4C50-86D1-B18F98CB6105}" type="presParOf" srcId="{50635637-7349-447E-AB0F-CC6D1319CD35}" destId="{BA2E7C4A-2EE8-4B60-B904-CADF0C0CBAE9}" srcOrd="2" destOrd="0" presId="urn:microsoft.com/office/officeart/2005/8/layout/hProcess9"/>
    <dgm:cxn modelId="{3582A037-0F68-4652-AA04-B9FF17C5F1C9}" type="presParOf" srcId="{50635637-7349-447E-AB0F-CC6D1319CD35}" destId="{5A003C47-903D-4D9F-AB3A-59951E71C656}" srcOrd="3" destOrd="0" presId="urn:microsoft.com/office/officeart/2005/8/layout/hProcess9"/>
    <dgm:cxn modelId="{B6B00E9F-82BC-4F97-B6B3-99E003FCA77A}" type="presParOf" srcId="{50635637-7349-447E-AB0F-CC6D1319CD35}" destId="{1CF17C45-4234-4632-A803-A03926D080AE}" srcOrd="4" destOrd="0" presId="urn:microsoft.com/office/officeart/2005/8/layout/hProcess9"/>
    <dgm:cxn modelId="{8CB6B7C5-2DE8-4A3D-8DDB-B166989E4927}" type="presParOf" srcId="{50635637-7349-447E-AB0F-CC6D1319CD35}" destId="{1B5525E0-EFF0-4D9F-9347-55444D01C3BB}" srcOrd="5" destOrd="0" presId="urn:microsoft.com/office/officeart/2005/8/layout/hProcess9"/>
    <dgm:cxn modelId="{77B867A5-CC16-40B7-9285-5FE8CC5B4A05}" type="presParOf" srcId="{50635637-7349-447E-AB0F-CC6D1319CD35}" destId="{3B8E8B77-56A1-4CC2-B53E-5973CAAFE7B4}" srcOrd="6" destOrd="0" presId="urn:microsoft.com/office/officeart/2005/8/layout/hProcess9"/>
    <dgm:cxn modelId="{7F9853C1-1D37-4F61-8DF3-1CB5EBACE92C}" type="presParOf" srcId="{50635637-7349-447E-AB0F-CC6D1319CD35}" destId="{BF01B0D5-0C24-414F-9B29-CC0416DDC734}" srcOrd="7" destOrd="0" presId="urn:microsoft.com/office/officeart/2005/8/layout/hProcess9"/>
    <dgm:cxn modelId="{35DA7729-B0CE-41C7-AA63-0AEB5F9DAA94}" type="presParOf" srcId="{50635637-7349-447E-AB0F-CC6D1319CD35}" destId="{5E078131-9C04-4B7F-9192-69566E7940D7}" srcOrd="8" destOrd="0" presId="urn:microsoft.com/office/officeart/2005/8/layout/hProcess9"/>
    <dgm:cxn modelId="{B06A01E9-B926-47BC-B2F9-9130EE37D6C8}" type="presParOf" srcId="{50635637-7349-447E-AB0F-CC6D1319CD35}" destId="{071642E2-B1B7-488F-A80B-BDD1B4BDC273}" srcOrd="9" destOrd="0" presId="urn:microsoft.com/office/officeart/2005/8/layout/hProcess9"/>
    <dgm:cxn modelId="{856FE3A1-312D-4690-9F15-8801E93C809E}" type="presParOf" srcId="{50635637-7349-447E-AB0F-CC6D1319CD35}" destId="{45B7CB80-749F-4BAC-8E3F-82A7F7B2479A}" srcOrd="1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48E039-D0E8-4928-B9DD-842DB4D4776A}">
      <dsp:nvSpPr>
        <dsp:cNvPr id="0" name=""/>
        <dsp:cNvSpPr/>
      </dsp:nvSpPr>
      <dsp:spPr>
        <a:xfrm>
          <a:off x="754379" y="0"/>
          <a:ext cx="8549640" cy="3786080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7CA22DC-49BD-41A4-B63C-6556E3AF8DDA}">
      <dsp:nvSpPr>
        <dsp:cNvPr id="0" name=""/>
        <dsp:cNvSpPr/>
      </dsp:nvSpPr>
      <dsp:spPr>
        <a:xfrm>
          <a:off x="4420" y="1135824"/>
          <a:ext cx="1594401" cy="1514432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2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>
              <a:latin typeface="Segoe UI Black" panose="020B0A02040204020203" pitchFamily="34" charset="0"/>
              <a:ea typeface="Segoe UI Black" panose="020B0A02040204020203" pitchFamily="34" charset="0"/>
            </a:rPr>
            <a:t>Parturition (Birth)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/>
            <a:t>Circumcision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/>
            <a:t>Purification</a:t>
          </a:r>
        </a:p>
      </dsp:txBody>
      <dsp:txXfrm>
        <a:off x="78348" y="1209752"/>
        <a:ext cx="1446545" cy="1366576"/>
      </dsp:txXfrm>
    </dsp:sp>
    <dsp:sp modelId="{BA2E7C4A-2EE8-4B60-B904-CADF0C0CBAE9}">
      <dsp:nvSpPr>
        <dsp:cNvPr id="0" name=""/>
        <dsp:cNvSpPr/>
      </dsp:nvSpPr>
      <dsp:spPr>
        <a:xfrm>
          <a:off x="1695451" y="1135824"/>
          <a:ext cx="1594401" cy="1514432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2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>
              <a:latin typeface="Segoe UI Black" panose="020B0A02040204020203" pitchFamily="34" charset="0"/>
              <a:ea typeface="Segoe UI Black" panose="020B0A02040204020203" pitchFamily="34" charset="0"/>
            </a:rPr>
            <a:t>Presentation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/>
            <a:t>Simeon &amp; Anna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/>
            <a:t>Wise Men</a:t>
          </a:r>
        </a:p>
      </dsp:txBody>
      <dsp:txXfrm>
        <a:off x="1769379" y="1209752"/>
        <a:ext cx="1446545" cy="1366576"/>
      </dsp:txXfrm>
    </dsp:sp>
    <dsp:sp modelId="{1CF17C45-4234-4632-A803-A03926D080AE}">
      <dsp:nvSpPr>
        <dsp:cNvPr id="0" name=""/>
        <dsp:cNvSpPr/>
      </dsp:nvSpPr>
      <dsp:spPr>
        <a:xfrm>
          <a:off x="3386483" y="1135824"/>
          <a:ext cx="1594401" cy="1514432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2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>
              <a:latin typeface="Segoe UI Black" panose="020B0A02040204020203" pitchFamily="34" charset="0"/>
              <a:ea typeface="Segoe UI Black" panose="020B0A02040204020203" pitchFamily="34" charset="0"/>
            </a:rPr>
            <a:t>Provision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/>
            <a:t>Angelic Warning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/>
            <a:t>Flight to Egypt</a:t>
          </a:r>
        </a:p>
      </dsp:txBody>
      <dsp:txXfrm>
        <a:off x="3460411" y="1209752"/>
        <a:ext cx="1446545" cy="1366576"/>
      </dsp:txXfrm>
    </dsp:sp>
    <dsp:sp modelId="{3B8E8B77-56A1-4CC2-B53E-5973CAAFE7B4}">
      <dsp:nvSpPr>
        <dsp:cNvPr id="0" name=""/>
        <dsp:cNvSpPr/>
      </dsp:nvSpPr>
      <dsp:spPr>
        <a:xfrm>
          <a:off x="5077515" y="1135824"/>
          <a:ext cx="1594401" cy="1514432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2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>
              <a:latin typeface="Segoe UI Black" panose="020B0A02040204020203" pitchFamily="34" charset="0"/>
              <a:ea typeface="Segoe UI Black" panose="020B0A02040204020203" pitchFamily="34" charset="0"/>
            </a:rPr>
            <a:t>Protection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/>
            <a:t>Massacre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/>
            <a:t>Herod’s Death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/>
            <a:t>Return to Galilee</a:t>
          </a:r>
        </a:p>
      </dsp:txBody>
      <dsp:txXfrm>
        <a:off x="5151443" y="1209752"/>
        <a:ext cx="1446545" cy="1366576"/>
      </dsp:txXfrm>
    </dsp:sp>
    <dsp:sp modelId="{5E078131-9C04-4B7F-9192-69566E7940D7}">
      <dsp:nvSpPr>
        <dsp:cNvPr id="0" name=""/>
        <dsp:cNvSpPr/>
      </dsp:nvSpPr>
      <dsp:spPr>
        <a:xfrm>
          <a:off x="6768546" y="1135824"/>
          <a:ext cx="1594401" cy="1514432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2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>
              <a:latin typeface="Segoe UI Black" panose="020B0A02040204020203" pitchFamily="34" charset="0"/>
              <a:ea typeface="Segoe UI Black" panose="020B0A02040204020203" pitchFamily="34" charset="0"/>
            </a:rPr>
            <a:t>Preparation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/>
            <a:t>Public Prep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/>
            <a:t>Private Prep</a:t>
          </a:r>
        </a:p>
      </dsp:txBody>
      <dsp:txXfrm>
        <a:off x="6842474" y="1209752"/>
        <a:ext cx="1446545" cy="1366576"/>
      </dsp:txXfrm>
    </dsp:sp>
    <dsp:sp modelId="{45B7CB80-749F-4BAC-8E3F-82A7F7B2479A}">
      <dsp:nvSpPr>
        <dsp:cNvPr id="0" name=""/>
        <dsp:cNvSpPr/>
      </dsp:nvSpPr>
      <dsp:spPr>
        <a:xfrm>
          <a:off x="8459578" y="1135824"/>
          <a:ext cx="1594401" cy="1514432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2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>
              <a:latin typeface="Segoe UI Black" panose="020B0A02040204020203" pitchFamily="34" charset="0"/>
              <a:ea typeface="Segoe UI Black" panose="020B0A02040204020203" pitchFamily="34" charset="0"/>
            </a:rPr>
            <a:t>Proclamation</a:t>
          </a:r>
        </a:p>
      </dsp:txBody>
      <dsp:txXfrm>
        <a:off x="8533506" y="1209752"/>
        <a:ext cx="1446545" cy="13665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F8429F8-AC0F-45B7-976D-DAD05B0009C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16F6A41-4AF5-4E74-B2CC-F4D47B94C13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993CF2D-B911-41AB-AA61-F2BC31230B68}" type="datetimeFigureOut">
              <a:rPr lang="en-US" smtClean="0"/>
              <a:t>12/2/2018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2449B23-26EA-4396-A3AD-15260EE4D19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344E74-3540-4699-89B0-7615514D00B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8465B5D-C2D9-4E7B-A599-CF9F8549AB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20055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F80E839-C3AC-449C-BEB1-BE189FE48FDB}" type="datetimeFigureOut">
              <a:rPr lang="en-US" smtClean="0"/>
              <a:t>12/2/2018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68F7363-63C7-4399-8E44-8264DD1F1C1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83129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400" kern="1200">
        <a:solidFill>
          <a:schemeClr val="tx1"/>
        </a:solidFill>
        <a:latin typeface="Segoe UI" panose="020B0502040204020203" pitchFamily="34" charset="0"/>
        <a:ea typeface="+mn-ea"/>
        <a:cs typeface="Segoe UI" panose="020B0502040204020203" pitchFamily="34" charset="0"/>
      </a:defRPr>
    </a:lvl1pPr>
    <a:lvl2pPr marL="457200" algn="l" defTabSz="914400" rtl="0" eaLnBrk="1" latinLnBrk="0" hangingPunct="1">
      <a:defRPr sz="1400" kern="1200">
        <a:solidFill>
          <a:schemeClr val="tx1"/>
        </a:solidFill>
        <a:latin typeface="Segoe UI" panose="020B0502040204020203" pitchFamily="34" charset="0"/>
        <a:ea typeface="+mn-ea"/>
        <a:cs typeface="Segoe UI" panose="020B0502040204020203" pitchFamily="34" charset="0"/>
      </a:defRPr>
    </a:lvl2pPr>
    <a:lvl3pPr marL="914400" algn="l" defTabSz="914400" rtl="0" eaLnBrk="1" latinLnBrk="0" hangingPunct="1">
      <a:defRPr sz="1400" kern="1200">
        <a:solidFill>
          <a:schemeClr val="tx1"/>
        </a:solidFill>
        <a:latin typeface="Segoe UI" panose="020B0502040204020203" pitchFamily="34" charset="0"/>
        <a:ea typeface="+mn-ea"/>
        <a:cs typeface="Segoe UI" panose="020B0502040204020203" pitchFamily="34" charset="0"/>
      </a:defRPr>
    </a:lvl3pPr>
    <a:lvl4pPr marL="1371600" algn="l" defTabSz="914400" rtl="0" eaLnBrk="1" latinLnBrk="0" hangingPunct="1">
      <a:defRPr sz="1400" kern="1200">
        <a:solidFill>
          <a:schemeClr val="tx1"/>
        </a:solidFill>
        <a:latin typeface="Segoe UI" panose="020B0502040204020203" pitchFamily="34" charset="0"/>
        <a:ea typeface="+mn-ea"/>
        <a:cs typeface="Segoe UI" panose="020B0502040204020203" pitchFamily="34" charset="0"/>
      </a:defRPr>
    </a:lvl4pPr>
    <a:lvl5pPr marL="1828800" algn="l" defTabSz="914400" rtl="0" eaLnBrk="1" latinLnBrk="0" hangingPunct="1">
      <a:defRPr sz="1400" kern="1200">
        <a:solidFill>
          <a:schemeClr val="tx1"/>
        </a:solidFill>
        <a:latin typeface="Segoe UI" panose="020B0502040204020203" pitchFamily="34" charset="0"/>
        <a:ea typeface="+mn-ea"/>
        <a:cs typeface="Segoe UI" panose="020B0502040204020203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8F7363-63C7-4399-8E44-8264DD1F1C1E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67374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spcAft>
                <a:spcPts val="1223"/>
              </a:spcAft>
            </a:pPr>
            <a:r>
              <a:rPr lang="en-US" b="1" u="sng" dirty="0"/>
              <a:t>Read: 2:39-38</a:t>
            </a:r>
            <a:endParaRPr lang="en-US" dirty="0">
              <a:solidFill>
                <a:schemeClr val="tx1"/>
              </a:solidFill>
            </a:endParaRPr>
          </a:p>
          <a:p>
            <a:pPr marL="232943" indent="-232943">
              <a:spcAft>
                <a:spcPts val="1223"/>
              </a:spcAft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Why did Jesus’ parents go to Jerusalem every year?</a:t>
            </a:r>
          </a:p>
          <a:p>
            <a:pPr marL="232943" indent="-232943">
              <a:spcAft>
                <a:spcPts val="1223"/>
              </a:spcAft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How did Jesus get left behind in Jerusalem?</a:t>
            </a:r>
          </a:p>
          <a:p>
            <a:pPr marL="232943" indent="-232943">
              <a:spcAft>
                <a:spcPts val="1223"/>
              </a:spcAft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What was Jesus doing during the three days that He was on His own?</a:t>
            </a:r>
          </a:p>
          <a:p>
            <a:pPr marL="232943" indent="-232943">
              <a:spcAft>
                <a:spcPts val="1223"/>
              </a:spcAft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What affect did Jesus’ questions and answers have on the teachers in Jerusalem?</a:t>
            </a:r>
          </a:p>
          <a:p>
            <a:pPr marL="232943" indent="-232943">
              <a:spcAft>
                <a:spcPts val="1223"/>
              </a:spcAft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How did Mary respond when she and Joseph finally found Jesus?</a:t>
            </a:r>
          </a:p>
          <a:p>
            <a:pPr marL="232943" indent="-232943">
              <a:spcAft>
                <a:spcPts val="1223"/>
              </a:spcAft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After replying to Mary what did Jesus do?</a:t>
            </a:r>
          </a:p>
          <a:p>
            <a:pPr marL="232943" indent="-232943">
              <a:spcAft>
                <a:spcPts val="1223"/>
              </a:spcAft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What happened to Jesus when they returned to Nazareth?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8F7363-63C7-4399-8E44-8264DD1F1C1E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69625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8F7363-63C7-4399-8E44-8264DD1F1C1E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33227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8F7363-63C7-4399-8E44-8264DD1F1C1E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97247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8F7363-63C7-4399-8E44-8264DD1F1C1E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21886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8F7363-63C7-4399-8E44-8264DD1F1C1E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21886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8F7363-63C7-4399-8E44-8264DD1F1C1E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45547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b="1" u="sng" dirty="0"/>
              <a:t>Read: 2:21-38</a:t>
            </a:r>
          </a:p>
          <a:p>
            <a:pPr marL="349415" indent="-349415">
              <a:lnSpc>
                <a:spcPct val="150000"/>
              </a:lnSpc>
              <a:buFont typeface="+mj-lt"/>
              <a:buAutoNum type="arabicPeriod"/>
            </a:pPr>
            <a:endParaRPr lang="en-US" dirty="0"/>
          </a:p>
          <a:p>
            <a:pPr marL="349415" indent="-349415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Why did Mary &amp; Joseph bring Jesus to the Temple?</a:t>
            </a:r>
            <a:br>
              <a:rPr lang="en-US" dirty="0"/>
            </a:br>
            <a:r>
              <a:rPr lang="en-US" dirty="0"/>
              <a:t> </a:t>
            </a:r>
          </a:p>
          <a:p>
            <a:pPr marL="349415" indent="-349415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What did the Law of the Lord require of them?  [Lev. 12:1-8]</a:t>
            </a:r>
          </a:p>
          <a:p>
            <a:pPr marL="349415" indent="-349415">
              <a:lnSpc>
                <a:spcPct val="150000"/>
              </a:lnSpc>
              <a:buFont typeface="+mj-lt"/>
              <a:buAutoNum type="arabicPeriod"/>
            </a:pPr>
            <a:endParaRPr lang="en-US" dirty="0"/>
          </a:p>
          <a:p>
            <a:pPr marL="349415" indent="-349415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How do Mary and Joseph obey Jewish Law?</a:t>
            </a:r>
          </a:p>
          <a:p>
            <a:pPr marL="349415" indent="-349415">
              <a:lnSpc>
                <a:spcPct val="150000"/>
              </a:lnSpc>
              <a:buFont typeface="+mj-lt"/>
              <a:buAutoNum type="arabicPeriod"/>
            </a:pPr>
            <a:endParaRPr lang="en-US" dirty="0"/>
          </a:p>
          <a:p>
            <a:pPr marL="349415" indent="-349415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What does their offering reveal about their financial state?</a:t>
            </a:r>
          </a:p>
          <a:p>
            <a:pPr marL="349415" indent="-349415">
              <a:lnSpc>
                <a:spcPct val="150000"/>
              </a:lnSpc>
              <a:buFont typeface="+mj-lt"/>
              <a:buAutoNum type="arabicPeriod"/>
            </a:pPr>
            <a:endParaRPr lang="en-US" dirty="0"/>
          </a:p>
          <a:p>
            <a:pPr marL="349415" indent="-349415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How old was Jesus the first time they took Him to the Temple?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8F7363-63C7-4399-8E44-8264DD1F1C1E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62250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8F7363-63C7-4399-8E44-8264DD1F1C1E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88447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spcAft>
                <a:spcPts val="1834"/>
              </a:spcAft>
            </a:pPr>
            <a:r>
              <a:rPr lang="en-US" b="1" u="sng" dirty="0"/>
              <a:t>Read: 2:1-15</a:t>
            </a:r>
            <a:endParaRPr lang="en-US" dirty="0"/>
          </a:p>
          <a:p>
            <a:pPr marL="232943" indent="-232943">
              <a:spcAft>
                <a:spcPts val="1834"/>
              </a:spcAft>
              <a:buFont typeface="+mj-lt"/>
              <a:buAutoNum type="arabicPeriod"/>
            </a:pPr>
            <a:r>
              <a:rPr lang="en-US" dirty="0"/>
              <a:t>Who came looking for Jesus?</a:t>
            </a:r>
          </a:p>
          <a:p>
            <a:pPr marL="232943" indent="-232943">
              <a:spcAft>
                <a:spcPts val="1834"/>
              </a:spcAft>
              <a:buFont typeface="+mj-lt"/>
              <a:buAutoNum type="arabicPeriod"/>
            </a:pPr>
            <a:r>
              <a:rPr lang="en-US" dirty="0"/>
              <a:t>How did King Herod react to the visit of the Magi?</a:t>
            </a:r>
          </a:p>
          <a:p>
            <a:pPr marL="232943" indent="-232943">
              <a:spcAft>
                <a:spcPts val="1834"/>
              </a:spcAft>
              <a:buFont typeface="+mj-lt"/>
              <a:buAutoNum type="arabicPeriod"/>
            </a:pPr>
            <a:r>
              <a:rPr lang="en-US" dirty="0"/>
              <a:t>What were King Herod’s instructions to the Magi?</a:t>
            </a:r>
          </a:p>
          <a:p>
            <a:pPr marL="232943" indent="-232943">
              <a:spcAft>
                <a:spcPts val="1834"/>
              </a:spcAft>
              <a:buFont typeface="+mj-lt"/>
              <a:buAutoNum type="arabicPeriod"/>
            </a:pPr>
            <a:r>
              <a:rPr lang="en-US" dirty="0"/>
              <a:t>What did the Magi do when they found Jesus?</a:t>
            </a:r>
          </a:p>
          <a:p>
            <a:pPr marL="232943" indent="-232943">
              <a:spcAft>
                <a:spcPts val="1834"/>
              </a:spcAft>
              <a:buFont typeface="+mj-lt"/>
              <a:buAutoNum type="arabicPeriod"/>
            </a:pPr>
            <a:r>
              <a:rPr lang="en-US" dirty="0"/>
              <a:t>God’s provision followed Mary &amp; Joseph’s obedient sacrifice.  </a:t>
            </a:r>
          </a:p>
          <a:p>
            <a:pPr marL="232943" indent="-232943">
              <a:spcAft>
                <a:spcPts val="1834"/>
              </a:spcAft>
              <a:buFont typeface="+mj-lt"/>
              <a:buAutoNum type="arabicPeriod"/>
            </a:pPr>
            <a:r>
              <a:rPr lang="en-US" dirty="0"/>
              <a:t>What does that tell us about God’s blessing today?</a:t>
            </a:r>
          </a:p>
          <a:p>
            <a:pPr marL="232943" indent="-232943">
              <a:lnSpc>
                <a:spcPct val="150000"/>
              </a:lnSpc>
              <a:buFont typeface="+mj-lt"/>
              <a:buAutoNum type="arabicPeriod"/>
            </a:pPr>
            <a:endParaRPr lang="en-US" dirty="0"/>
          </a:p>
          <a:p>
            <a:pPr marL="232943" indent="-232943">
              <a:lnSpc>
                <a:spcPct val="150000"/>
              </a:lnSpc>
              <a:buFont typeface="+mj-lt"/>
              <a:buAutoNum type="arabicPeriod"/>
            </a:pPr>
            <a:endParaRPr lang="en-US" dirty="0"/>
          </a:p>
          <a:p>
            <a:pPr marL="232943" indent="-232943">
              <a:lnSpc>
                <a:spcPct val="150000"/>
              </a:lnSpc>
              <a:buFont typeface="+mj-lt"/>
              <a:buAutoNum type="arabicPeriod"/>
            </a:pPr>
            <a:endParaRPr lang="en-US" dirty="0"/>
          </a:p>
          <a:p>
            <a:pPr marL="232943" indent="-232943">
              <a:lnSpc>
                <a:spcPct val="150000"/>
              </a:lnSpc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8F7363-63C7-4399-8E44-8264DD1F1C1E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3145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8F7363-63C7-4399-8E44-8264DD1F1C1E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71015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32943" indent="-232943">
              <a:spcAft>
                <a:spcPts val="1834"/>
              </a:spcAft>
              <a:buFont typeface="+mj-lt"/>
              <a:buAutoNum type="arabicPeriod"/>
            </a:pPr>
            <a:r>
              <a:rPr lang="en-US" dirty="0"/>
              <a:t>What happened after the Magi left the home of Mary, Joseph and Jesus?</a:t>
            </a:r>
          </a:p>
          <a:p>
            <a:pPr marL="232943" indent="-232943">
              <a:spcAft>
                <a:spcPts val="1834"/>
              </a:spcAft>
              <a:buFont typeface="+mj-lt"/>
              <a:buAutoNum type="arabicPeriod"/>
            </a:pPr>
            <a:r>
              <a:rPr lang="en-US" dirty="0"/>
              <a:t>Where did the angel tell Joseph to go, and why?</a:t>
            </a:r>
          </a:p>
          <a:p>
            <a:pPr marL="232943" indent="-232943">
              <a:spcAft>
                <a:spcPts val="1834"/>
              </a:spcAft>
              <a:buFont typeface="+mj-lt"/>
              <a:buAutoNum type="arabicPeriod"/>
            </a:pPr>
            <a:r>
              <a:rPr lang="en-US" dirty="0"/>
              <a:t>How did Joseph respond to the warning he received?</a:t>
            </a:r>
          </a:p>
          <a:p>
            <a:pPr marL="232943" indent="-232943">
              <a:spcAft>
                <a:spcPts val="1834"/>
              </a:spcAft>
              <a:buFont typeface="+mj-lt"/>
              <a:buAutoNum type="arabicPeriod"/>
            </a:pPr>
            <a:r>
              <a:rPr lang="en-US" dirty="0"/>
              <a:t>How long were they to stay in Egypt?</a:t>
            </a:r>
          </a:p>
          <a:p>
            <a:pPr marL="232943" indent="-232943">
              <a:spcAft>
                <a:spcPts val="1834"/>
              </a:spcAft>
              <a:buFont typeface="+mj-lt"/>
              <a:buAutoNum type="arabicPeriod"/>
            </a:pPr>
            <a:r>
              <a:rPr lang="en-US" dirty="0"/>
              <a:t>Why was the “escape to Egypt” significant in the life of Christ? (2:15)</a:t>
            </a:r>
          </a:p>
          <a:p>
            <a:pPr marL="232943" indent="-232943">
              <a:spcAft>
                <a:spcPts val="1834"/>
              </a:spcAft>
              <a:buFont typeface="+mj-lt"/>
              <a:buAutoNum type="arabicPeriod"/>
            </a:pPr>
            <a:r>
              <a:rPr lang="en-US" dirty="0"/>
              <a:t>What was God protecting them from?</a:t>
            </a:r>
          </a:p>
          <a:p>
            <a:pPr marL="232943" indent="-232943">
              <a:spcAft>
                <a:spcPts val="1834"/>
              </a:spcAft>
              <a:buFont typeface="+mj-lt"/>
              <a:buAutoNum type="arabicPeriod"/>
            </a:pPr>
            <a:endParaRPr lang="en-US" dirty="0"/>
          </a:p>
          <a:p>
            <a:pPr marL="232943" indent="-232943">
              <a:lnSpc>
                <a:spcPct val="150000"/>
              </a:lnSpc>
              <a:buFont typeface="+mj-lt"/>
              <a:buAutoNum type="arabicPeriod"/>
            </a:pPr>
            <a:endParaRPr lang="en-US" dirty="0"/>
          </a:p>
          <a:p>
            <a:pPr marL="232943" indent="-232943">
              <a:lnSpc>
                <a:spcPct val="150000"/>
              </a:lnSpc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8F7363-63C7-4399-8E44-8264DD1F1C1E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68571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8F7363-63C7-4399-8E44-8264DD1F1C1E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94867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rgbClr val="7105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4800" spc="-5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rgbClr val="710505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67E0F0A-C065-4DDB-8E14-5CAD46D09D5A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1097279" y="4343400"/>
            <a:ext cx="10058401" cy="0"/>
          </a:xfrm>
          <a:prstGeom prst="line">
            <a:avLst/>
          </a:prstGeom>
          <a:solidFill>
            <a:srgbClr val="095CC4"/>
          </a:solidFill>
          <a:ln w="95250" cap="sq" cmpd="thickThin" algn="ctr">
            <a:solidFill>
              <a:srgbClr val="710505"/>
            </a:solidFill>
            <a:prstDash val="solid"/>
            <a:miter lim="0"/>
            <a:headEnd type="none" w="med" len="med"/>
            <a:tailEnd type="none" w="med" len="med"/>
          </a:ln>
          <a:effectLst/>
        </p:spPr>
      </p:cxn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B8E500F8-306A-4E43-9369-8BFCA68B42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3775" y="6459787"/>
            <a:ext cx="1235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fld id="{B4E14D13-709A-402D-B669-74D511747A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 descr="A close up of a logo&#10;&#10;Description generated with high confidence">
            <a:extLst>
              <a:ext uri="{FF2B5EF4-FFF2-40B4-BE49-F238E27FC236}">
                <a16:creationId xmlns:a16="http://schemas.microsoft.com/office/drawing/2014/main" id="{ABD93A8C-9C4F-48E5-BE0F-91F0F2D4E41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948" y="6409357"/>
            <a:ext cx="358700" cy="45720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6C7B4F1-C43D-48AB-8CB5-EB86355D81CE}"/>
              </a:ext>
            </a:extLst>
          </p:cNvPr>
          <p:cNvSpPr txBox="1"/>
          <p:nvPr userDrawn="1"/>
        </p:nvSpPr>
        <p:spPr>
          <a:xfrm>
            <a:off x="-14910" y="6464002"/>
            <a:ext cx="3581400" cy="4616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Papyrus" panose="03070502060502030205" pitchFamily="66" charset="0"/>
              </a:rPr>
              <a:t>Doub</a:t>
            </a:r>
            <a:r>
              <a:rPr lang="en-US" sz="2400" b="1" dirty="0">
                <a:solidFill>
                  <a:schemeClr val="bg1"/>
                </a:solidFill>
                <a:latin typeface="Papyrus" panose="03070502060502030205" pitchFamily="66" charset="0"/>
              </a:rPr>
              <a:t> </a:t>
            </a:r>
            <a:r>
              <a:rPr lang="en-US" sz="1600" b="1" dirty="0">
                <a:solidFill>
                  <a:schemeClr val="bg1"/>
                </a:solidFill>
                <a:latin typeface="Papyrus" panose="03070502060502030205" pitchFamily="66" charset="0"/>
              </a:rPr>
              <a:t>less Living!</a:t>
            </a:r>
          </a:p>
        </p:txBody>
      </p:sp>
    </p:spTree>
    <p:extLst>
      <p:ext uri="{BB962C8B-B14F-4D97-AF65-F5344CB8AC3E}">
        <p14:creationId xmlns:p14="http://schemas.microsoft.com/office/powerpoint/2010/main" val="333276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32972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167698"/>
            <a:ext cx="10972798" cy="1127702"/>
          </a:xfrm>
        </p:spPr>
        <p:txBody>
          <a:bodyPr>
            <a:normAutofit/>
          </a:bodyPr>
          <a:lstStyle>
            <a:lvl1pPr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02"/>
            <a:ext cx="10972799" cy="4648196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tx1"/>
                </a:solidFill>
              </a:defRPr>
            </a:lvl1pPr>
            <a:lvl2pPr>
              <a:defRPr sz="28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337F6C0-E6E7-413A-A817-CE12B54CB523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609599" y="1371600"/>
            <a:ext cx="10972800" cy="0"/>
          </a:xfrm>
          <a:prstGeom prst="line">
            <a:avLst/>
          </a:prstGeom>
          <a:solidFill>
            <a:srgbClr val="095CC4"/>
          </a:solidFill>
          <a:ln w="95250" cap="sq" cmpd="thickThin" algn="ctr">
            <a:solidFill>
              <a:srgbClr val="710505"/>
            </a:solidFill>
            <a:prstDash val="solid"/>
            <a:miter lim="0"/>
            <a:headEnd type="none" w="med" len="med"/>
            <a:tailEnd type="none" w="med" len="med"/>
          </a:ln>
          <a:effectLst/>
        </p:spPr>
      </p:cxn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7AAD4D71-E4BB-45D0-9669-687228FB63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3775" y="6459787"/>
            <a:ext cx="1235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fld id="{B4E14D13-709A-402D-B669-74D511747A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4522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5"/>
            <a:ext cx="10058400" cy="131114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60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7"/>
            <a:ext cx="4937760" cy="4023359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A1C448C-7198-4889-B40F-7FEACC81527F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1097279" y="1622600"/>
            <a:ext cx="10058401" cy="0"/>
          </a:xfrm>
          <a:prstGeom prst="line">
            <a:avLst/>
          </a:prstGeom>
          <a:solidFill>
            <a:srgbClr val="095CC4"/>
          </a:solidFill>
          <a:ln w="95250" cap="sq" cmpd="thickThin" algn="ctr">
            <a:solidFill>
              <a:srgbClr val="710505"/>
            </a:solidFill>
            <a:prstDash val="solid"/>
            <a:miter lim="0"/>
            <a:headEnd type="none" w="med" len="med"/>
            <a:tailEnd type="none" w="med" len="med"/>
          </a:ln>
          <a:effectLst/>
        </p:spPr>
      </p:cxn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76FA74D8-3377-4CDE-A137-79FA00632A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3775" y="6459787"/>
            <a:ext cx="1235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fld id="{B4E14D13-709A-402D-B669-74D511747A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27853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6"/>
            <a:ext cx="10058400" cy="131359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400" b="0" cap="all" baseline="0">
                <a:solidFill>
                  <a:srgbClr val="710505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286760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400" cap="all" baseline="0" smtClean="0">
                <a:solidFill>
                  <a:srgbClr val="710505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EE33766-C96E-48B8-9166-0EB677AC5753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1097279" y="1600200"/>
            <a:ext cx="10058401" cy="0"/>
          </a:xfrm>
          <a:prstGeom prst="line">
            <a:avLst/>
          </a:prstGeom>
          <a:solidFill>
            <a:srgbClr val="095CC4"/>
          </a:solidFill>
          <a:ln w="95250" cap="sq" cmpd="thickThin" algn="ctr">
            <a:solidFill>
              <a:srgbClr val="710505"/>
            </a:solidFill>
            <a:prstDash val="solid"/>
            <a:miter lim="0"/>
            <a:headEnd type="none" w="med" len="med"/>
            <a:tailEnd type="none" w="med" len="med"/>
          </a:ln>
          <a:effectLst/>
        </p:spPr>
      </p:cxn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961B9602-7BCB-4A21-9489-BC80B8A49C2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803775" y="6459787"/>
            <a:ext cx="1235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fld id="{B4E14D13-709A-402D-B669-74D511747A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11213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6"/>
            <a:ext cx="10058400" cy="131359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33EFAA4-35C9-46FA-82CC-14305F1DC6BE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1097279" y="1600200"/>
            <a:ext cx="10058401" cy="0"/>
          </a:xfrm>
          <a:prstGeom prst="line">
            <a:avLst/>
          </a:prstGeom>
          <a:solidFill>
            <a:srgbClr val="095CC4"/>
          </a:solidFill>
          <a:ln w="95250" cap="sq" cmpd="thickThin" algn="ctr">
            <a:solidFill>
              <a:srgbClr val="710505"/>
            </a:solidFill>
            <a:prstDash val="solid"/>
            <a:miter lim="0"/>
            <a:headEnd type="none" w="med" len="med"/>
            <a:tailEnd type="none" w="med" len="med"/>
          </a:ln>
          <a:effectLst/>
        </p:spPr>
      </p:cxn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54594F2-1D96-4933-B0E7-3DFAC4A670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3775" y="6459787"/>
            <a:ext cx="1235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fld id="{B4E14D13-709A-402D-B669-74D511747A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33748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8" y="0"/>
            <a:ext cx="4050791" cy="6858000"/>
          </a:xfrm>
          <a:prstGeom prst="rect">
            <a:avLst/>
          </a:prstGeom>
          <a:solidFill>
            <a:srgbClr val="7105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3650" y="731520"/>
            <a:ext cx="6679191" cy="5257800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129E1FE3-414C-405D-9A47-77969018A6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3775" y="6459787"/>
            <a:ext cx="1235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710505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fld id="{B4E14D13-709A-402D-B669-74D511747A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6" name="Picture 15" descr="A close up of a logo&#10;&#10;Description generated with high confidence">
            <a:extLst>
              <a:ext uri="{FF2B5EF4-FFF2-40B4-BE49-F238E27FC236}">
                <a16:creationId xmlns:a16="http://schemas.microsoft.com/office/drawing/2014/main" id="{15E5A4DD-59E8-4157-A281-866D6608A2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948" y="6421505"/>
            <a:ext cx="358700" cy="457203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698CB5FA-F299-4D0B-ACE2-29836FE95B85}"/>
              </a:ext>
            </a:extLst>
          </p:cNvPr>
          <p:cNvSpPr txBox="1"/>
          <p:nvPr userDrawn="1"/>
        </p:nvSpPr>
        <p:spPr>
          <a:xfrm>
            <a:off x="-14910" y="6472535"/>
            <a:ext cx="3581400" cy="461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Papyrus" panose="03070502060502030205" pitchFamily="66" charset="0"/>
              </a:rPr>
              <a:t>Doub</a:t>
            </a:r>
            <a:r>
              <a:rPr lang="en-US" sz="2400" b="1" dirty="0">
                <a:solidFill>
                  <a:schemeClr val="bg1"/>
                </a:solidFill>
                <a:latin typeface="Papyrus" panose="03070502060502030205" pitchFamily="66" charset="0"/>
              </a:rPr>
              <a:t> </a:t>
            </a:r>
            <a:r>
              <a:rPr lang="en-US" sz="1600" b="1" dirty="0">
                <a:solidFill>
                  <a:schemeClr val="bg1"/>
                </a:solidFill>
                <a:latin typeface="Papyrus" panose="03070502060502030205" pitchFamily="66" charset="0"/>
              </a:rPr>
              <a:t>less Living!</a:t>
            </a:r>
          </a:p>
        </p:txBody>
      </p:sp>
    </p:spTree>
    <p:extLst>
      <p:ext uri="{BB962C8B-B14F-4D97-AF65-F5344CB8AC3E}">
        <p14:creationId xmlns:p14="http://schemas.microsoft.com/office/powerpoint/2010/main" val="3334640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" y="4953000"/>
            <a:ext cx="12188825" cy="1905000"/>
          </a:xfrm>
          <a:prstGeom prst="rect">
            <a:avLst/>
          </a:prstGeom>
          <a:solidFill>
            <a:srgbClr val="7105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7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9360" cy="71628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811080"/>
            <a:ext cx="10119360" cy="455738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58BE2FA5-0589-4A5B-9B33-3E7FE73C23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3775" y="6459787"/>
            <a:ext cx="1235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fld id="{B4E14D13-709A-402D-B669-74D511747A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 descr="A close up of a logo&#10;&#10;Description generated with high confidence">
            <a:extLst>
              <a:ext uri="{FF2B5EF4-FFF2-40B4-BE49-F238E27FC236}">
                <a16:creationId xmlns:a16="http://schemas.microsoft.com/office/drawing/2014/main" id="{604717EC-5593-4F85-9E1B-699D0F3BEEC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948" y="6421505"/>
            <a:ext cx="358700" cy="45720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79979D3-1CFF-4996-A9D4-5E333F4994BD}"/>
              </a:ext>
            </a:extLst>
          </p:cNvPr>
          <p:cNvSpPr txBox="1"/>
          <p:nvPr userDrawn="1"/>
        </p:nvSpPr>
        <p:spPr>
          <a:xfrm>
            <a:off x="-14910" y="6472535"/>
            <a:ext cx="3581400" cy="461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Papyrus" panose="03070502060502030205" pitchFamily="66" charset="0"/>
              </a:rPr>
              <a:t>Doub</a:t>
            </a:r>
            <a:r>
              <a:rPr lang="en-US" sz="2400" b="1" dirty="0">
                <a:solidFill>
                  <a:schemeClr val="bg1"/>
                </a:solidFill>
                <a:latin typeface="Papyrus" panose="03070502060502030205" pitchFamily="66" charset="0"/>
              </a:rPr>
              <a:t> </a:t>
            </a:r>
            <a:r>
              <a:rPr lang="en-US" sz="1600" b="1" dirty="0">
                <a:solidFill>
                  <a:schemeClr val="bg1"/>
                </a:solidFill>
                <a:latin typeface="Papyrus" panose="03070502060502030205" pitchFamily="66" charset="0"/>
              </a:rPr>
              <a:t>less Living!</a:t>
            </a:r>
          </a:p>
        </p:txBody>
      </p:sp>
    </p:spTree>
    <p:extLst>
      <p:ext uri="{BB962C8B-B14F-4D97-AF65-F5344CB8AC3E}">
        <p14:creationId xmlns:p14="http://schemas.microsoft.com/office/powerpoint/2010/main" val="333164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6400800"/>
            <a:ext cx="12188825" cy="457200"/>
          </a:xfrm>
          <a:prstGeom prst="rect">
            <a:avLst/>
          </a:prstGeom>
          <a:solidFill>
            <a:srgbClr val="71050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1" name="Picture 10" descr="A close up of a logo&#10;&#10;Description generated with high confidence">
            <a:extLst>
              <a:ext uri="{FF2B5EF4-FFF2-40B4-BE49-F238E27FC236}">
                <a16:creationId xmlns:a16="http://schemas.microsoft.com/office/drawing/2014/main" id="{14FFF5F9-76C6-47C5-9E94-2BB6FE99F3E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948" y="6417892"/>
            <a:ext cx="358700" cy="45720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EA2F965-2E96-46E5-BC82-DD9F8F1D88C6}"/>
              </a:ext>
            </a:extLst>
          </p:cNvPr>
          <p:cNvSpPr txBox="1"/>
          <p:nvPr userDrawn="1"/>
        </p:nvSpPr>
        <p:spPr>
          <a:xfrm>
            <a:off x="-14910" y="6472535"/>
            <a:ext cx="3581400" cy="461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Papyrus" panose="03070502060502030205" pitchFamily="66" charset="0"/>
              </a:rPr>
              <a:t>Doub</a:t>
            </a:r>
            <a:r>
              <a:rPr lang="en-US" sz="2400" b="1" dirty="0">
                <a:solidFill>
                  <a:schemeClr val="bg1"/>
                </a:solidFill>
                <a:latin typeface="Papyrus" panose="03070502060502030205" pitchFamily="66" charset="0"/>
              </a:rPr>
              <a:t> </a:t>
            </a:r>
            <a:r>
              <a:rPr lang="en-US" sz="1600" b="1" dirty="0">
                <a:solidFill>
                  <a:schemeClr val="bg1"/>
                </a:solidFill>
                <a:latin typeface="Papyrus" panose="03070502060502030205" pitchFamily="66" charset="0"/>
              </a:rPr>
              <a:t>less Living!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C195CD70-2137-4F94-A448-12E39F0947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3775" y="6459787"/>
            <a:ext cx="1235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fld id="{B4E14D13-709A-402D-B669-74D511747A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26289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15240" y="6400800"/>
            <a:ext cx="12207240" cy="457200"/>
          </a:xfrm>
          <a:prstGeom prst="rect">
            <a:avLst/>
          </a:prstGeom>
          <a:solidFill>
            <a:srgbClr val="7105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-1" y="6334316"/>
            <a:ext cx="1220724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D5BE5AE-E698-4CAB-ADAD-0E80895C91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3775" y="6459787"/>
            <a:ext cx="1235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fld id="{B4E14D13-709A-402D-B669-74D511747A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2878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" y="6400800"/>
            <a:ext cx="12192001" cy="457200"/>
          </a:xfrm>
          <a:prstGeom prst="rect">
            <a:avLst/>
          </a:prstGeom>
          <a:solidFill>
            <a:srgbClr val="7105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" y="6334316"/>
            <a:ext cx="12192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79830"/>
            <a:ext cx="10058400" cy="141815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79" y="1845734"/>
            <a:ext cx="100584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C784579-D862-49B4-9459-6A357662C1D5}"/>
              </a:ext>
            </a:extLst>
          </p:cNvPr>
          <p:cNvGrpSpPr/>
          <p:nvPr userDrawn="1"/>
        </p:nvGrpSpPr>
        <p:grpSpPr>
          <a:xfrm>
            <a:off x="-14910" y="6409357"/>
            <a:ext cx="3581400" cy="516312"/>
            <a:chOff x="76200" y="6421594"/>
            <a:chExt cx="3581400" cy="507825"/>
          </a:xfrm>
        </p:grpSpPr>
        <p:pic>
          <p:nvPicPr>
            <p:cNvPr id="11" name="Picture 10" descr="A close up of a logo&#10;&#10;Description generated with high confidence">
              <a:extLst>
                <a:ext uri="{FF2B5EF4-FFF2-40B4-BE49-F238E27FC236}">
                  <a16:creationId xmlns:a16="http://schemas.microsoft.com/office/drawing/2014/main" id="{FFDB7FE9-BCCC-4823-96A5-10952BB3E3B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7058" y="6421594"/>
              <a:ext cx="358700" cy="449688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8FF7146-EE46-4C15-AC0A-6B96C35DB2B2}"/>
                </a:ext>
              </a:extLst>
            </p:cNvPr>
            <p:cNvSpPr txBox="1"/>
            <p:nvPr userDrawn="1"/>
          </p:nvSpPr>
          <p:spPr>
            <a:xfrm>
              <a:off x="76200" y="6475341"/>
              <a:ext cx="3581400" cy="4540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chemeClr val="bg1"/>
                  </a:solidFill>
                  <a:latin typeface="Papyrus" panose="03070502060502030205" pitchFamily="66" charset="0"/>
                </a:rPr>
                <a:t>Doub</a:t>
              </a:r>
              <a:r>
                <a:rPr lang="en-US" sz="2400" b="1" dirty="0">
                  <a:solidFill>
                    <a:schemeClr val="bg1"/>
                  </a:solidFill>
                  <a:latin typeface="Papyrus" panose="03070502060502030205" pitchFamily="66" charset="0"/>
                </a:rPr>
                <a:t> </a:t>
              </a:r>
              <a:r>
                <a:rPr lang="en-US" sz="1600" b="1" dirty="0">
                  <a:solidFill>
                    <a:schemeClr val="bg1"/>
                  </a:solidFill>
                  <a:latin typeface="Papyrus" panose="03070502060502030205" pitchFamily="66" charset="0"/>
                </a:rPr>
                <a:t>less Living!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27779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6" r:id="rId3"/>
    <p:sldLayoutId id="2147483677" r:id="rId4"/>
    <p:sldLayoutId id="2147483678" r:id="rId5"/>
    <p:sldLayoutId id="2147483680" r:id="rId6"/>
    <p:sldLayoutId id="2147483681" r:id="rId7"/>
    <p:sldLayoutId id="2147483679" r:id="rId8"/>
    <p:sldLayoutId id="2147483682" r:id="rId9"/>
    <p:sldLayoutId id="2147483683" r:id="rId10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Segoe UI Black" panose="020B0A02040204020203" pitchFamily="34" charset="0"/>
          <a:ea typeface="Segoe UI Black" panose="020B0A02040204020203" pitchFamily="34" charset="0"/>
          <a:cs typeface="Segoe UI Black" panose="020B0A02040204020203" pitchFamily="34" charset="0"/>
        </a:defRPr>
      </a:lvl1pPr>
    </p:titleStyle>
    <p:bodyStyle>
      <a:lvl1pPr marL="457200" indent="-45720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rgbClr val="710505"/>
        </a:buClr>
        <a:buSzPct val="100000"/>
        <a:buFont typeface="Wingdings" panose="05000000000000000000" pitchFamily="2" charset="2"/>
        <a:buChar char="Ø"/>
        <a:defRPr sz="3200" b="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1pPr>
      <a:lvl2pPr marL="914400" indent="-4572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710505"/>
        </a:buClr>
        <a:buFont typeface="Wingdings" panose="05000000000000000000" pitchFamily="2" charset="2"/>
        <a:buChar char="v"/>
        <a:defRPr sz="28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2pPr>
      <a:lvl3pPr marL="1371600" indent="-4572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710505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3pPr>
      <a:lvl4pPr marL="1828800" indent="-465138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710505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4pPr>
      <a:lvl5pPr marL="2286000" indent="-4572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710505"/>
        </a:buClr>
        <a:buFont typeface="Calibri" pitchFamily="34" charset="0"/>
        <a:buChar char="◦"/>
        <a:defRPr sz="20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A crane in the background&#10;&#10;Description generated with high confidence">
            <a:extLst>
              <a:ext uri="{FF2B5EF4-FFF2-40B4-BE49-F238E27FC236}">
                <a16:creationId xmlns:a16="http://schemas.microsoft.com/office/drawing/2014/main" id="{C66F0BD0-B5B7-48D4-BF17-E974BE714D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3575" y="114300"/>
            <a:ext cx="2333625" cy="2476500"/>
          </a:xfrm>
          <a:prstGeom prst="rect">
            <a:avLst/>
          </a:prstGeom>
        </p:spPr>
      </p:pic>
      <p:sp>
        <p:nvSpPr>
          <p:cNvPr id="4" name="Rectangle 1">
            <a:extLst>
              <a:ext uri="{FF2B5EF4-FFF2-40B4-BE49-F238E27FC236}">
                <a16:creationId xmlns:a16="http://schemas.microsoft.com/office/drawing/2014/main" id="{D1853DB8-4EAE-43F0-A74D-F71BBEFF9976}"/>
              </a:ext>
            </a:extLst>
          </p:cNvPr>
          <p:cNvSpPr txBox="1">
            <a:spLocks noChangeArrowheads="1"/>
          </p:cNvSpPr>
          <p:nvPr/>
        </p:nvSpPr>
        <p:spPr>
          <a:xfrm>
            <a:off x="685800" y="803516"/>
            <a:ext cx="7239000" cy="1549218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6000" b="1" spc="3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rPr>
              <a:t>Doub less Living!</a:t>
            </a:r>
            <a:endParaRPr lang="en-US" altLang="en-US" sz="6000" b="1" spc="375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pyrus" panose="03070502060502030205" pitchFamily="66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3AA1DF6-9D73-4BB3-9564-BE0091BB04ED}"/>
              </a:ext>
            </a:extLst>
          </p:cNvPr>
          <p:cNvGrpSpPr/>
          <p:nvPr/>
        </p:nvGrpSpPr>
        <p:grpSpPr>
          <a:xfrm>
            <a:off x="7162800" y="3200400"/>
            <a:ext cx="4297679" cy="2553135"/>
            <a:chOff x="801182" y="3003278"/>
            <a:chExt cx="4297679" cy="2553135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70DD753-A57D-4F0E-B4A1-6863B217587A}"/>
                </a:ext>
              </a:extLst>
            </p:cNvPr>
            <p:cNvSpPr txBox="1"/>
            <p:nvPr/>
          </p:nvSpPr>
          <p:spPr>
            <a:xfrm>
              <a:off x="801182" y="3003278"/>
              <a:ext cx="4297679" cy="25531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3600" cap="all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The Gospel of</a:t>
              </a:r>
            </a:p>
            <a:p>
              <a:pPr algn="ctr"/>
              <a:r>
                <a:rPr lang="en-US" sz="10351" dirty="0">
                  <a:ln w="0"/>
                  <a:latin typeface="Futura-Bold" pitchFamily="2" charset="0"/>
                </a:rPr>
                <a:t>LUKE	</a:t>
              </a:r>
            </a:p>
            <a:p>
              <a:pPr algn="ctr"/>
              <a:r>
                <a:rPr lang="en-US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Papyrus" panose="03070502060502030205" pitchFamily="66" charset="0"/>
                </a:rPr>
                <a:t>That you may have certainty!</a:t>
              </a: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FE3F3E8F-4276-4C47-A6C7-34E65927DEDF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942574" y="4957454"/>
              <a:ext cx="4023360" cy="0"/>
            </a:xfrm>
            <a:prstGeom prst="straightConnector1">
              <a:avLst/>
            </a:prstGeom>
            <a:solidFill>
              <a:srgbClr val="095CC4"/>
            </a:solidFill>
            <a:ln w="28575" cap="flat" cmpd="sng" algn="ctr">
              <a:solidFill>
                <a:srgbClr val="710505">
                  <a:alpha val="73000"/>
                </a:srgbClr>
              </a:solidFill>
              <a:prstDash val="solid"/>
              <a:miter lim="0"/>
              <a:headEnd type="none" w="med" len="med"/>
              <a:tailEnd type="none"/>
            </a:ln>
            <a:effectLst/>
          </p:spPr>
        </p:cxn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97AF0231-620D-49D5-9A30-2EB8A716ABB1}"/>
                </a:ext>
              </a:extLst>
            </p:cNvPr>
            <p:cNvSpPr/>
            <p:nvPr/>
          </p:nvSpPr>
          <p:spPr bwMode="auto">
            <a:xfrm>
              <a:off x="942574" y="3642954"/>
              <a:ext cx="4023360" cy="67943"/>
            </a:xfrm>
            <a:prstGeom prst="roundRect">
              <a:avLst/>
            </a:prstGeom>
            <a:gradFill flip="none" rotWithShape="1">
              <a:gsLst>
                <a:gs pos="0">
                  <a:srgbClr val="710505"/>
                </a:gs>
                <a:gs pos="50000">
                  <a:srgbClr val="710505">
                    <a:lumMod val="90000"/>
                    <a:lumOff val="10000"/>
                  </a:srgbClr>
                </a:gs>
                <a:gs pos="100000">
                  <a:srgbClr val="710505">
                    <a:lumMod val="80000"/>
                    <a:lumOff val="20000"/>
                  </a:srgbClr>
                </a:gs>
              </a:gsLst>
              <a:lin ang="5400000" scaled="1"/>
              <a:tileRect/>
            </a:gradFill>
            <a:ln w="12700" cap="flat" cmpd="sng" algn="ctr">
              <a:noFill/>
              <a:prstDash val="solid"/>
              <a:miter lim="0"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438172"/>
              <a:endParaRPr lang="en-US" sz="1350" dirty="0"/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6D4045BF-7864-4A93-B787-E28241012206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942574" y="3734394"/>
              <a:ext cx="4023360" cy="0"/>
            </a:xfrm>
            <a:prstGeom prst="straightConnector1">
              <a:avLst/>
            </a:prstGeom>
            <a:solidFill>
              <a:srgbClr val="095CC4"/>
            </a:solidFill>
            <a:ln w="31750" cap="flat" cmpd="sng" algn="ctr">
              <a:solidFill>
                <a:srgbClr val="710505">
                  <a:alpha val="73000"/>
                </a:srgbClr>
              </a:solidFill>
              <a:prstDash val="solid"/>
              <a:miter lim="0"/>
              <a:headEnd type="none" w="med" len="med"/>
              <a:tailEnd type="none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41258524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2">
            <a:extLst>
              <a:ext uri="{FF2B5EF4-FFF2-40B4-BE49-F238E27FC236}">
                <a16:creationId xmlns:a16="http://schemas.microsoft.com/office/drawing/2014/main" id="{13FE9996-7EAC-4679-B37D-C1045F42F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4">
            <a:extLst>
              <a:ext uri="{FF2B5EF4-FFF2-40B4-BE49-F238E27FC236}">
                <a16:creationId xmlns:a16="http://schemas.microsoft.com/office/drawing/2014/main" id="{761DF1FE-5CC8-43D2-A76C-93C76EEDE1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2" name="Straight Connector 26">
            <a:extLst>
              <a:ext uri="{FF2B5EF4-FFF2-40B4-BE49-F238E27FC236}">
                <a16:creationId xmlns:a16="http://schemas.microsoft.com/office/drawing/2014/main" id="{E161BEBD-A23C-409E-ABC7-73F9EDC02F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4" name="Rectangle 28">
            <a:extLst>
              <a:ext uri="{FF2B5EF4-FFF2-40B4-BE49-F238E27FC236}">
                <a16:creationId xmlns:a16="http://schemas.microsoft.com/office/drawing/2014/main" id="{3741B58E-3B65-4A01-A276-975AB2CF8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30">
            <a:extLst>
              <a:ext uri="{FF2B5EF4-FFF2-40B4-BE49-F238E27FC236}">
                <a16:creationId xmlns:a16="http://schemas.microsoft.com/office/drawing/2014/main" id="{7AAC67C3-831B-4AB1-A259-DFB839CAFA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F3FAFB3F-48FF-4906-AD1B-CAEAAB7DF472}"/>
              </a:ext>
            </a:extLst>
          </p:cNvPr>
          <p:cNvSpPr txBox="1">
            <a:spLocks/>
          </p:cNvSpPr>
          <p:nvPr/>
        </p:nvSpPr>
        <p:spPr>
          <a:xfrm>
            <a:off x="304800" y="605896"/>
            <a:ext cx="3505200" cy="564620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defPPr>
              <a:defRPr lang="en-US"/>
            </a:defPPr>
            <a:lvl1pPr defTabSz="914400">
              <a:lnSpc>
                <a:spcPct val="85000"/>
              </a:lnSpc>
              <a:spcBef>
                <a:spcPct val="0"/>
              </a:spcBef>
              <a:buNone/>
              <a:tabLst>
                <a:tab pos="10747375" algn="r"/>
              </a:tabLst>
              <a:defRPr sz="4800" spc="-50" baseline="0">
                <a:solidFill>
                  <a:srgbClr val="FFFFFF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8800" dirty="0"/>
              <a:t>Jesus</a:t>
            </a:r>
            <a:br>
              <a:rPr lang="en-US" dirty="0"/>
            </a:br>
            <a:r>
              <a:rPr lang="en-US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Prepared</a:t>
            </a:r>
            <a:br>
              <a:rPr lang="en-US" dirty="0"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en-US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by God</a:t>
            </a:r>
            <a:endParaRPr lang="en-US" sz="52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>
              <a:lnSpc>
                <a:spcPct val="100000"/>
              </a:lnSpc>
            </a:pPr>
            <a:endParaRPr lang="en-US" sz="3200" dirty="0"/>
          </a:p>
          <a:p>
            <a:pPr>
              <a:lnSpc>
                <a:spcPct val="100000"/>
              </a:lnSpc>
            </a:pPr>
            <a:br>
              <a:rPr lang="en-US" sz="3200" dirty="0"/>
            </a:br>
            <a:br>
              <a:rPr lang="en-US" sz="3200" dirty="0"/>
            </a:br>
            <a:endParaRPr lang="en-US" sz="3200" dirty="0"/>
          </a:p>
          <a:p>
            <a:pPr>
              <a:lnSpc>
                <a:spcPct val="100000"/>
              </a:lnSpc>
            </a:pPr>
            <a:r>
              <a:rPr lang="en-US" sz="3200" b="1" dirty="0">
                <a:latin typeface="Segoe UI" panose="020B0502040204020203" pitchFamily="34" charset="0"/>
                <a:cs typeface="Segoe UI" panose="020B0502040204020203" pitchFamily="34" charset="0"/>
              </a:rPr>
              <a:t>Luke 2:46-52</a:t>
            </a:r>
          </a:p>
        </p:txBody>
      </p:sp>
      <p:sp>
        <p:nvSpPr>
          <p:cNvPr id="28" name="Rectangle 32">
            <a:extLst>
              <a:ext uri="{FF2B5EF4-FFF2-40B4-BE49-F238E27FC236}">
                <a16:creationId xmlns:a16="http://schemas.microsoft.com/office/drawing/2014/main" id="{054B3F04-9EAC-45C0-B3CE-0387EEA10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7E96D61-313D-4EC2-BC8A-BA537F0718C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483607" y="228601"/>
            <a:ext cx="7327393" cy="6231184"/>
          </a:xfrm>
        </p:spPr>
        <p:txBody>
          <a:bodyPr vert="horz" lIns="0" tIns="45720" rIns="0" bIns="45720" rtlCol="0" anchor="ctr">
            <a:noAutofit/>
          </a:bodyPr>
          <a:lstStyle/>
          <a:p>
            <a:pPr marL="0" indent="0">
              <a:lnSpc>
                <a:spcPct val="135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Calibri" panose="020F0502020204030204" pitchFamily="34" charset="0"/>
              <a:buNone/>
              <a:tabLst>
                <a:tab pos="461963" algn="l"/>
              </a:tabLst>
            </a:pPr>
            <a:r>
              <a:rPr lang="en-US" sz="2200" b="1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46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After three days, they found him in the temple sitting among the teachers, listening to them and asking them questions. </a:t>
            </a:r>
            <a:r>
              <a:rPr lang="en-US" sz="2200" b="1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47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And all those who heard him were astounded at his understanding and his answers. </a:t>
            </a:r>
            <a:r>
              <a:rPr lang="en-US" sz="2200" b="1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48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When his parents saw him, they were astonished, and his mother said to him, "Son, why have you treated us like this? Your father and I have been anxiously searching for you." </a:t>
            </a:r>
            <a:r>
              <a:rPr lang="en-US" sz="2200" b="1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49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200" dirty="0">
                <a:solidFill>
                  <a:srgbClr val="FF0000"/>
                </a:solidFill>
              </a:rPr>
              <a:t>"Why were you searching for me?"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he asked them. </a:t>
            </a:r>
            <a:r>
              <a:rPr lang="en-US" sz="2200" dirty="0">
                <a:solidFill>
                  <a:srgbClr val="FF0000"/>
                </a:solidFill>
              </a:rPr>
              <a:t>"Didn't you know that it was necessary for me to be in my Father's house?"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200" b="1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50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But they did not understand what he said to them. </a:t>
            </a:r>
            <a:r>
              <a:rPr lang="en-US" sz="2200" b="1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51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Then he went down with them and came to Nazareth and was obedient to them. His mother kept all these things in her heart. </a:t>
            </a:r>
            <a:r>
              <a:rPr lang="en-US" sz="2200" b="1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52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And Jesus increased in wisdom and stature, and in favor with God and with people.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6CE1F5-0B40-4F19-85A0-9586243657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23055" y="6459785"/>
            <a:ext cx="108942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B4E14D13-709A-402D-B669-74D511747A6C}" type="slidenum">
              <a:rPr lang="en-US" sz="1050">
                <a:solidFill>
                  <a:schemeClr val="tx2"/>
                </a:solidFill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10</a:t>
            </a:fld>
            <a:endParaRPr lang="en-US" sz="105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78111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BD51AC-5D81-46C1-AD01-A3C791D431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74470"/>
            <a:ext cx="10972799" cy="4697730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spcAft>
                <a:spcPts val="1200"/>
              </a:spcAft>
              <a:buNone/>
              <a:tabLst>
                <a:tab pos="685800" algn="l"/>
              </a:tabLst>
            </a:pPr>
            <a:r>
              <a:rPr lang="en-US" sz="2800" dirty="0">
                <a:solidFill>
                  <a:srgbClr val="710505"/>
                </a:solidFill>
              </a:rPr>
              <a:t>❶</a:t>
            </a:r>
            <a:r>
              <a:rPr lang="en-US" sz="2800" dirty="0"/>
              <a:t>	Why did Jesus’ parents go to Jerusalem every year?</a:t>
            </a:r>
          </a:p>
          <a:p>
            <a:pPr marL="0" indent="0">
              <a:lnSpc>
                <a:spcPct val="150000"/>
              </a:lnSpc>
              <a:spcAft>
                <a:spcPts val="1200"/>
              </a:spcAft>
              <a:buNone/>
              <a:tabLst>
                <a:tab pos="685800" algn="l"/>
              </a:tabLst>
            </a:pPr>
            <a:r>
              <a:rPr lang="en-US" sz="2800" dirty="0">
                <a:solidFill>
                  <a:srgbClr val="710505"/>
                </a:solidFill>
              </a:rPr>
              <a:t>❷</a:t>
            </a:r>
            <a:r>
              <a:rPr lang="en-US" sz="2800" dirty="0"/>
              <a:t>	What was Jesus doing while He was on His own?</a:t>
            </a:r>
          </a:p>
          <a:p>
            <a:pPr marL="0" indent="0">
              <a:lnSpc>
                <a:spcPct val="150000"/>
              </a:lnSpc>
              <a:spcAft>
                <a:spcPts val="1200"/>
              </a:spcAft>
              <a:buNone/>
              <a:tabLst>
                <a:tab pos="685800" algn="l"/>
              </a:tabLst>
            </a:pPr>
            <a:r>
              <a:rPr lang="en-US" sz="2800" dirty="0">
                <a:solidFill>
                  <a:srgbClr val="710505"/>
                </a:solidFill>
              </a:rPr>
              <a:t>❸</a:t>
            </a:r>
            <a:r>
              <a:rPr lang="en-US" sz="2800" dirty="0"/>
              <a:t>	What affect did Jesus’ questions &amp; answers have on the teachers?</a:t>
            </a:r>
          </a:p>
          <a:p>
            <a:pPr marL="0" indent="0">
              <a:lnSpc>
                <a:spcPct val="150000"/>
              </a:lnSpc>
              <a:spcAft>
                <a:spcPts val="1200"/>
              </a:spcAft>
              <a:buNone/>
              <a:tabLst>
                <a:tab pos="685800" algn="l"/>
              </a:tabLst>
            </a:pPr>
            <a:r>
              <a:rPr lang="en-US" sz="2800" dirty="0">
                <a:solidFill>
                  <a:srgbClr val="710505"/>
                </a:solidFill>
              </a:rPr>
              <a:t>❹</a:t>
            </a:r>
            <a:r>
              <a:rPr lang="en-US" sz="2800" dirty="0"/>
              <a:t>	After replying to Mary what did Jesus do?</a:t>
            </a:r>
          </a:p>
          <a:p>
            <a:pPr marL="0" indent="0">
              <a:lnSpc>
                <a:spcPct val="150000"/>
              </a:lnSpc>
              <a:spcAft>
                <a:spcPts val="1200"/>
              </a:spcAft>
              <a:buNone/>
              <a:tabLst>
                <a:tab pos="685800" algn="l"/>
              </a:tabLst>
            </a:pPr>
            <a:r>
              <a:rPr lang="en-US" sz="2800" dirty="0">
                <a:solidFill>
                  <a:srgbClr val="710505"/>
                </a:solidFill>
              </a:rPr>
              <a:t>❺ 	</a:t>
            </a:r>
            <a:r>
              <a:rPr lang="en-US" sz="2800" dirty="0"/>
              <a:t>What happened to Jesus when they returned to Nazareth?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98C405-A070-4523-AB0D-F95936EBC8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E14D13-709A-402D-B669-74D511747A6C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0E5FFBF-C8BC-4752-853B-5D534B2BB2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76200"/>
            <a:ext cx="10972800" cy="1237395"/>
          </a:xfrm>
        </p:spPr>
        <p:txBody>
          <a:bodyPr/>
          <a:lstStyle/>
          <a:p>
            <a:pPr>
              <a:tabLst>
                <a:tab pos="10747375" algn="r"/>
              </a:tabLst>
            </a:pPr>
            <a:r>
              <a:rPr lang="en-US" sz="4800" cap="small" spc="0" dirty="0">
                <a:cs typeface="Segoe UI Semibold" panose="020B0702040204020203" pitchFamily="34" charset="0"/>
              </a:rPr>
              <a:t>Prepared by God</a:t>
            </a:r>
            <a:r>
              <a:rPr lang="en-US" sz="4800" b="1" cap="small" spc="0" dirty="0">
                <a:latin typeface="Segoe UI" panose="020B0502040204020203" pitchFamily="34" charset="0"/>
                <a:cs typeface="Segoe UI" panose="020B0502040204020203" pitchFamily="34" charset="0"/>
              </a:rPr>
              <a:t>	</a:t>
            </a:r>
            <a:r>
              <a:rPr lang="en-US" sz="3200" b="1" cap="small" spc="0" dirty="0">
                <a:latin typeface="Segoe UI" panose="020B0502040204020203" pitchFamily="34" charset="0"/>
                <a:cs typeface="Segoe UI" panose="020B0502040204020203" pitchFamily="34" charset="0"/>
              </a:rPr>
              <a:t>Luke 2:46-52</a:t>
            </a:r>
            <a:endParaRPr lang="en-US" b="1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8040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9">
            <a:extLst>
              <a:ext uri="{FF2B5EF4-FFF2-40B4-BE49-F238E27FC236}">
                <a16:creationId xmlns:a16="http://schemas.microsoft.com/office/drawing/2014/main" id="{36D16D1E-4205-49F5-BD2A-DA769947C1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" name="Rectangle 11">
            <a:extLst>
              <a:ext uri="{FF2B5EF4-FFF2-40B4-BE49-F238E27FC236}">
                <a16:creationId xmlns:a16="http://schemas.microsoft.com/office/drawing/2014/main" id="{012FD100-C039-4E03-B5E4-2EDFA7290A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4193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47" name="Straight Connector 13">
            <a:extLst>
              <a:ext uri="{FF2B5EF4-FFF2-40B4-BE49-F238E27FC236}">
                <a16:creationId xmlns:a16="http://schemas.microsoft.com/office/drawing/2014/main" id="{4418FCD2-8448-4A81-8EB4-72250F7827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4">
            <a:extLst>
              <a:ext uri="{FF2B5EF4-FFF2-40B4-BE49-F238E27FC236}">
                <a16:creationId xmlns:a16="http://schemas.microsoft.com/office/drawing/2014/main" id="{CE53D9A8-D28E-4AF3-92A3-0ECBEBB3EC4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97280" y="286603"/>
            <a:ext cx="10058400" cy="145075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cs typeface="+mj-cs"/>
              </a:rPr>
              <a:t>Synoptic Timeline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5DBF2D-296A-4DD4-B665-CEB7CCB702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51375" y="6459785"/>
            <a:ext cx="1312025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B4E14D13-709A-402D-B669-74D511747A6C}" type="slidenum">
              <a:rPr lang="en-US" smtClean="0">
                <a:solidFill>
                  <a:srgbClr val="FFFFFF"/>
                </a:solidFill>
                <a:cs typeface="+mn-cs"/>
              </a:rPr>
              <a:pPr>
                <a:spcAft>
                  <a:spcPts val="600"/>
                </a:spcAft>
              </a:pPr>
              <a:t>12</a:t>
            </a:fld>
            <a:endParaRPr lang="en-US">
              <a:solidFill>
                <a:srgbClr val="FFFFFF"/>
              </a:solidFill>
              <a:cs typeface="+mn-cs"/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0360B98C-93F5-414E-AFC6-003B34624A6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94597111"/>
              </p:ext>
            </p:extLst>
          </p:nvPr>
        </p:nvGraphicFramePr>
        <p:xfrm>
          <a:off x="1096963" y="2098515"/>
          <a:ext cx="10058400" cy="3786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231034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19CFA7D-C322-43A3-A075-7EC12BB4F071}"/>
              </a:ext>
            </a:extLst>
          </p:cNvPr>
          <p:cNvSpPr/>
          <p:nvPr/>
        </p:nvSpPr>
        <p:spPr>
          <a:xfrm>
            <a:off x="6172200" y="0"/>
            <a:ext cx="6019800" cy="6324600"/>
          </a:xfrm>
          <a:prstGeom prst="rect">
            <a:avLst/>
          </a:prstGeom>
          <a:solidFill>
            <a:srgbClr val="710505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423313-2435-4A9B-9771-EEC26F7687E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629400" y="758951"/>
            <a:ext cx="5181600" cy="5115683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tabLst>
                <a:tab pos="10744200" algn="r"/>
              </a:tabLst>
            </a:pPr>
            <a:r>
              <a:rPr lang="en-US" sz="4000" cap="small" dirty="0">
                <a:solidFill>
                  <a:srgbClr val="FFFFFF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The Ministry of </a:t>
            </a:r>
            <a:r>
              <a:rPr lang="en-US" sz="11500" cap="small" dirty="0">
                <a:solidFill>
                  <a:srgbClr val="FFFFFF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cs typeface="+mj-cs"/>
              </a:rPr>
              <a:t>John </a:t>
            </a:r>
            <a:br>
              <a:rPr lang="en-US" sz="11500" cap="small" dirty="0">
                <a:solidFill>
                  <a:srgbClr val="FFFFFF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cs typeface="+mj-cs"/>
              </a:rPr>
            </a:br>
            <a:r>
              <a:rPr lang="en-US" sz="6000" cap="small" dirty="0">
                <a:solidFill>
                  <a:srgbClr val="FFFFFF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cs typeface="+mj-cs"/>
              </a:rPr>
              <a:t>the Baptist</a:t>
            </a:r>
            <a:br>
              <a:rPr lang="en-US" sz="4000" dirty="0">
                <a:solidFill>
                  <a:srgbClr val="FFFFFF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cs typeface="+mj-cs"/>
              </a:rPr>
            </a:br>
            <a:br>
              <a:rPr lang="en-US" sz="6200" dirty="0">
                <a:solidFill>
                  <a:srgbClr val="FFFFFF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cs typeface="+mj-cs"/>
              </a:rPr>
            </a:br>
            <a:br>
              <a:rPr lang="en-US" sz="6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4000" b="1" dirty="0">
                <a:solidFill>
                  <a:srgbClr val="FFFFFF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Luke 3:1-38</a:t>
            </a:r>
            <a:endParaRPr lang="en-US" sz="6200" b="1" dirty="0">
              <a:solidFill>
                <a:srgbClr val="FFFFFF"/>
              </a:solidFill>
              <a:latin typeface="Segoe UI" panose="020B0502040204020203" pitchFamily="34" charset="0"/>
              <a:ea typeface="+mj-ea"/>
              <a:cs typeface="Segoe UI" panose="020B0502040204020203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F642CCA-BDD4-4AC6-9C29-05FD8A35C8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984305"/>
            <a:ext cx="4568368" cy="2444695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C5CA31-7BDF-496E-800E-4089943213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35352" y="6447455"/>
            <a:ext cx="78044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B4E14D13-709A-402D-B669-74D511747A6C}" type="slidenum">
              <a:rPr lang="en-US" smtClean="0">
                <a:solidFill>
                  <a:srgbClr val="FFFFFF"/>
                </a:solidFill>
                <a:cs typeface="+mn-cs"/>
              </a:rPr>
              <a:pPr>
                <a:spcAft>
                  <a:spcPts val="600"/>
                </a:spcAft>
              </a:pPr>
              <a:t>13</a:t>
            </a:fld>
            <a:endParaRPr lang="en-US" dirty="0">
              <a:solidFill>
                <a:srgbClr val="FFFFFF"/>
              </a:solidFill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0E2678D-8D85-448B-A2AA-45888011DF51}"/>
              </a:ext>
            </a:extLst>
          </p:cNvPr>
          <p:cNvSpPr/>
          <p:nvPr/>
        </p:nvSpPr>
        <p:spPr>
          <a:xfrm>
            <a:off x="6096000" y="0"/>
            <a:ext cx="76200" cy="6324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75477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19CFA7D-C322-43A3-A075-7EC12BB4F071}"/>
              </a:ext>
            </a:extLst>
          </p:cNvPr>
          <p:cNvSpPr/>
          <p:nvPr/>
        </p:nvSpPr>
        <p:spPr>
          <a:xfrm>
            <a:off x="6172200" y="0"/>
            <a:ext cx="6019800" cy="6324600"/>
          </a:xfrm>
          <a:prstGeom prst="rect">
            <a:avLst/>
          </a:prstGeom>
          <a:solidFill>
            <a:srgbClr val="710505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423313-2435-4A9B-9771-EEC26F7687E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629400" y="758951"/>
            <a:ext cx="5181600" cy="5413249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>
              <a:tabLst>
                <a:tab pos="10744200" algn="r"/>
              </a:tabLst>
            </a:pPr>
            <a:r>
              <a:rPr lang="en-US" sz="8800" cap="small" dirty="0">
                <a:solidFill>
                  <a:srgbClr val="FFFFFF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cs typeface="+mj-cs"/>
              </a:rPr>
              <a:t>Jesus </a:t>
            </a:r>
            <a:r>
              <a:rPr lang="en-US" cap="small" dirty="0">
                <a:solidFill>
                  <a:srgbClr val="FFFFFF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Presented,</a:t>
            </a:r>
            <a:br>
              <a:rPr lang="en-US" cap="small" dirty="0">
                <a:solidFill>
                  <a:srgbClr val="FFFFFF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en-US" cap="small" dirty="0">
                <a:solidFill>
                  <a:srgbClr val="FFFFFF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Provisioned, Protected, and Prepared</a:t>
            </a:r>
            <a:br>
              <a:rPr lang="en-US" sz="3200" dirty="0">
                <a:solidFill>
                  <a:srgbClr val="FFFFFF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</a:br>
            <a:br>
              <a:rPr lang="en-US" sz="2800" dirty="0">
                <a:solidFill>
                  <a:srgbClr val="FFFFFF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</a:br>
            <a:br>
              <a:rPr lang="en-US" sz="2800" dirty="0">
                <a:solidFill>
                  <a:srgbClr val="FFFFFF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</a:br>
            <a:br>
              <a:rPr lang="en-US" sz="2800" dirty="0">
                <a:solidFill>
                  <a:srgbClr val="FFFFFF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</a:br>
            <a:r>
              <a:rPr lang="en-US" sz="2800" dirty="0">
                <a:solidFill>
                  <a:srgbClr val="FFFFFF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Luke 2:21-24</a:t>
            </a:r>
            <a:br>
              <a:rPr lang="en-US" sz="2800" dirty="0">
                <a:solidFill>
                  <a:srgbClr val="FFFFFF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</a:br>
            <a:r>
              <a:rPr lang="en-US" sz="2800" dirty="0">
                <a:solidFill>
                  <a:srgbClr val="FFFFFF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Matthew 2:11-15</a:t>
            </a:r>
            <a:br>
              <a:rPr lang="en-US" sz="2800" dirty="0">
                <a:solidFill>
                  <a:srgbClr val="FFFFFF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</a:br>
            <a:r>
              <a:rPr lang="en-US" sz="2800" dirty="0">
                <a:solidFill>
                  <a:srgbClr val="FFFFFF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Luke 2:46-52</a:t>
            </a:r>
            <a:endParaRPr lang="en-US" sz="3200" dirty="0">
              <a:solidFill>
                <a:srgbClr val="FFFFFF"/>
              </a:solidFill>
              <a:latin typeface="Segoe UI" panose="020B0502040204020203" pitchFamily="34" charset="0"/>
              <a:ea typeface="+mj-ea"/>
              <a:cs typeface="Segoe UI" panose="020B0502040204020203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F642CCA-BDD4-4AC6-9C29-05FD8A35C8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609600"/>
            <a:ext cx="3847478" cy="22098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C5CA31-7BDF-496E-800E-4089943213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35352" y="6447455"/>
            <a:ext cx="78044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B4E14D13-709A-402D-B669-74D511747A6C}" type="slidenum">
              <a:rPr lang="en-US" smtClean="0">
                <a:solidFill>
                  <a:srgbClr val="FFFFFF"/>
                </a:solidFill>
                <a:cs typeface="+mn-cs"/>
              </a:rPr>
              <a:pPr>
                <a:spcAft>
                  <a:spcPts val="600"/>
                </a:spcAft>
              </a:pPr>
              <a:t>2</a:t>
            </a:fld>
            <a:endParaRPr lang="en-US" dirty="0">
              <a:solidFill>
                <a:srgbClr val="FFFFFF"/>
              </a:solidFill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0E2678D-8D85-448B-A2AA-45888011DF51}"/>
              </a:ext>
            </a:extLst>
          </p:cNvPr>
          <p:cNvSpPr/>
          <p:nvPr/>
        </p:nvSpPr>
        <p:spPr>
          <a:xfrm>
            <a:off x="6096000" y="0"/>
            <a:ext cx="76200" cy="6324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A picture containing text, book&#10;&#10;Description automatically generated">
            <a:extLst>
              <a:ext uri="{FF2B5EF4-FFF2-40B4-BE49-F238E27FC236}">
                <a16:creationId xmlns:a16="http://schemas.microsoft.com/office/drawing/2014/main" id="{B2B7C716-3318-40C7-A90B-390AF83371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2895600"/>
            <a:ext cx="1910488" cy="285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0289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Rectangle 75">
            <a:extLst>
              <a:ext uri="{FF2B5EF4-FFF2-40B4-BE49-F238E27FC236}">
                <a16:creationId xmlns:a16="http://schemas.microsoft.com/office/drawing/2014/main" id="{25C8D2C1-DA83-420D-9635-D52CE066B5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5" name="Rectangle 77">
            <a:extLst>
              <a:ext uri="{FF2B5EF4-FFF2-40B4-BE49-F238E27FC236}">
                <a16:creationId xmlns:a16="http://schemas.microsoft.com/office/drawing/2014/main" id="{434F74C9-6A0B-409E-AD1C-45B58BE91B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56" name="Straight Connector 79">
            <a:extLst>
              <a:ext uri="{FF2B5EF4-FFF2-40B4-BE49-F238E27FC236}">
                <a16:creationId xmlns:a16="http://schemas.microsoft.com/office/drawing/2014/main" id="{F5486A9D-1265-4B57-91E6-68E666B978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3" name="Picture 52">
            <a:extLst>
              <a:ext uri="{FF2B5EF4-FFF2-40B4-BE49-F238E27FC236}">
                <a16:creationId xmlns:a16="http://schemas.microsoft.com/office/drawing/2014/main" id="{06A68644-7AE6-4460-BFDB-C5778B1F53C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49" b="17534"/>
          <a:stretch/>
        </p:blipFill>
        <p:spPr>
          <a:xfrm>
            <a:off x="-32" y="10"/>
            <a:ext cx="12192031" cy="4915066"/>
          </a:xfrm>
          <a:prstGeom prst="rect">
            <a:avLst/>
          </a:prstGeom>
        </p:spPr>
      </p:pic>
      <p:sp>
        <p:nvSpPr>
          <p:cNvPr id="157" name="Rectangle 81">
            <a:extLst>
              <a:ext uri="{FF2B5EF4-FFF2-40B4-BE49-F238E27FC236}">
                <a16:creationId xmlns:a16="http://schemas.microsoft.com/office/drawing/2014/main" id="{B76D919A-FC3E-4B4E-BAF0-ED6CFB8DC4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953000"/>
            <a:ext cx="12188952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760022EC-D35F-4F5B-8A29-0CBBC9B8A5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196840"/>
            <a:ext cx="10972799" cy="143256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400" cap="small" dirty="0">
                <a:solidFill>
                  <a:srgbClr val="FFFFFF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cs typeface="Segoe UI Semibold" panose="020B0702040204020203" pitchFamily="34" charset="0"/>
              </a:rPr>
              <a:t>Advent: </a:t>
            </a:r>
            <a:r>
              <a:rPr lang="en-US" sz="5400" dirty="0">
                <a:solidFill>
                  <a:srgbClr val="FFFFFF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Hope, Love, Joy &amp; Peace</a:t>
            </a:r>
          </a:p>
        </p:txBody>
      </p:sp>
      <p:sp>
        <p:nvSpPr>
          <p:cNvPr id="158" name="Rectangle 83">
            <a:extLst>
              <a:ext uri="{FF2B5EF4-FFF2-40B4-BE49-F238E27FC236}">
                <a16:creationId xmlns:a16="http://schemas.microsoft.com/office/drawing/2014/main" id="{8F66ACBD-1C82-4782-AA7C-05504DD7DE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4906176"/>
            <a:ext cx="12188952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046303-3648-40E8-80F0-71DD61F973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3775" y="6459785"/>
            <a:ext cx="1312025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B4E14D13-709A-402D-B669-74D511747A6C}" type="slidenum">
              <a:rPr lang="en-US" smtClean="0">
                <a:cs typeface="Segoe UI Semibold" panose="020B0702040204020203" pitchFamily="34" charset="0"/>
              </a:rPr>
              <a:pPr defTabSz="914400">
                <a:spcAft>
                  <a:spcPts val="600"/>
                </a:spcAft>
              </a:pPr>
              <a:t>3</a:t>
            </a:fld>
            <a:endParaRPr lang="en-US" dirty="0"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27493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3FE9996-7EAC-4679-B37D-C1045F42F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61DF1FE-5CC8-43D2-A76C-93C76EEDE1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161BEBD-A23C-409E-ABC7-73F9EDC02F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3741B58E-3B65-4A01-A276-975AB2CF8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AAC67C3-831B-4AB1-A259-DFB839CAFA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54B3F04-9EAC-45C0-B3CE-0387EEA10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7E96D61-313D-4EC2-BC8A-BA537F0718C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742016" y="304799"/>
            <a:ext cx="6840384" cy="6154985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None/>
              <a:tabLst>
                <a:tab pos="461963" algn="l"/>
              </a:tabLst>
            </a:pPr>
            <a:r>
              <a:rPr lang="en-US" sz="2400" b="1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21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When the eight days were completed for his circumcision, he was named Jesus—the name given by the angel before he was conceived. </a:t>
            </a:r>
            <a:b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2400" b="1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22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And when the days of their purification according to the law of Moses were finished, they brought him up to Jerusalem to present him to the Lord </a:t>
            </a:r>
            <a:r>
              <a:rPr lang="en-US" sz="2400" b="1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23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(just as it is written in the law of the Lord, Every firstborn male will be dedicated to the Lord) </a:t>
            </a:r>
            <a:r>
              <a:rPr lang="en-US" sz="2400" b="1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24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and to offer a sacrifice (according to what is stated in the law of the Lord, a pair of turtledoves or two young pigeons).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6CE1F5-0B40-4F19-85A0-9586243657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50172" y="6459785"/>
            <a:ext cx="108942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B4E14D13-709A-402D-B669-74D511747A6C}" type="slidenum">
              <a:rPr lang="en-US" sz="1050">
                <a:solidFill>
                  <a:schemeClr val="tx2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pPr>
                <a:spcAft>
                  <a:spcPts val="600"/>
                </a:spcAft>
              </a:pPr>
              <a:t>4</a:t>
            </a:fld>
            <a:endParaRPr lang="en-US" sz="1050" dirty="0">
              <a:solidFill>
                <a:schemeClr val="tx2"/>
              </a:solidFill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F3FAFB3F-48FF-4906-AD1B-CAEAAB7DF472}"/>
              </a:ext>
            </a:extLst>
          </p:cNvPr>
          <p:cNvSpPr txBox="1">
            <a:spLocks/>
          </p:cNvSpPr>
          <p:nvPr/>
        </p:nvSpPr>
        <p:spPr>
          <a:xfrm>
            <a:off x="304800" y="605896"/>
            <a:ext cx="3617990" cy="564620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400" kern="1200" spc="-50" baseline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pPr>
              <a:lnSpc>
                <a:spcPct val="100000"/>
              </a:lnSpc>
              <a:tabLst>
                <a:tab pos="10747375" algn="r"/>
              </a:tabLst>
            </a:pPr>
            <a:r>
              <a:rPr lang="en-US" sz="8800" dirty="0">
                <a:solidFill>
                  <a:srgbClr val="FFFFFF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cs typeface="+mj-cs"/>
              </a:rPr>
              <a:t>Jesus</a:t>
            </a:r>
            <a:br>
              <a:rPr lang="en-US" sz="4800" dirty="0">
                <a:solidFill>
                  <a:srgbClr val="FFFFFF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cs typeface="+mj-cs"/>
              </a:rPr>
            </a:br>
            <a:r>
              <a:rPr lang="en-US" sz="4800" dirty="0">
                <a:solidFill>
                  <a:srgbClr val="FFFFFF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Presented</a:t>
            </a:r>
          </a:p>
          <a:p>
            <a:pPr>
              <a:lnSpc>
                <a:spcPct val="100000"/>
              </a:lnSpc>
              <a:tabLst>
                <a:tab pos="10747375" algn="r"/>
              </a:tabLst>
            </a:pPr>
            <a:r>
              <a:rPr lang="en-US" sz="4800" dirty="0">
                <a:solidFill>
                  <a:srgbClr val="FFFFFF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to God</a:t>
            </a:r>
            <a:br>
              <a:rPr lang="en-US" sz="3400" dirty="0">
                <a:solidFill>
                  <a:srgbClr val="FFFFFF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cs typeface="+mj-cs"/>
              </a:rPr>
            </a:br>
            <a:endParaRPr lang="en-US" sz="3200" dirty="0">
              <a:solidFill>
                <a:srgbClr val="FFFFFF"/>
              </a:solidFill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lnSpc>
                <a:spcPct val="100000"/>
              </a:lnSpc>
              <a:tabLst>
                <a:tab pos="10747375" algn="r"/>
              </a:tabLst>
            </a:pPr>
            <a:endParaRPr lang="en-US" sz="3200" dirty="0">
              <a:solidFill>
                <a:srgbClr val="FFFFFF"/>
              </a:solidFill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lnSpc>
                <a:spcPct val="100000"/>
              </a:lnSpc>
              <a:tabLst>
                <a:tab pos="10747375" algn="r"/>
              </a:tabLst>
            </a:pPr>
            <a:br>
              <a:rPr lang="en-US" sz="3200" dirty="0">
                <a:solidFill>
                  <a:srgbClr val="FFFFFF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</a:br>
            <a:br>
              <a:rPr lang="en-US" sz="3200" cap="small" dirty="0">
                <a:solidFill>
                  <a:srgbClr val="FFFFFF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</a:br>
            <a:r>
              <a:rPr lang="en-US" sz="3200" b="1" dirty="0">
                <a:solidFill>
                  <a:srgbClr val="FFFFFF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Luke 2:21-24</a:t>
            </a:r>
          </a:p>
        </p:txBody>
      </p:sp>
    </p:spTree>
    <p:extLst>
      <p:ext uri="{BB962C8B-B14F-4D97-AF65-F5344CB8AC3E}">
        <p14:creationId xmlns:p14="http://schemas.microsoft.com/office/powerpoint/2010/main" val="13854990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BD51AC-5D81-46C1-AD01-A3C791D431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524000"/>
            <a:ext cx="10972799" cy="4343396"/>
          </a:xfrm>
        </p:spPr>
        <p:txBody>
          <a:bodyPr>
            <a:noAutofit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en-US" sz="2800" dirty="0">
                <a:solidFill>
                  <a:srgbClr val="710505"/>
                </a:solidFill>
              </a:rPr>
              <a:t>❶</a:t>
            </a:r>
            <a:r>
              <a:rPr lang="en-US" sz="2800" dirty="0"/>
              <a:t>	Why did Mary &amp; Joseph bring Jesus to the Temple?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US" sz="2800" dirty="0">
                <a:solidFill>
                  <a:srgbClr val="710505"/>
                </a:solidFill>
              </a:rPr>
              <a:t>❷</a:t>
            </a:r>
            <a:r>
              <a:rPr lang="en-US" sz="2800" dirty="0"/>
              <a:t>	What did the Law of the Lord require of them?  (Lev. 12:1-8)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US" sz="2800" dirty="0">
                <a:solidFill>
                  <a:srgbClr val="710505"/>
                </a:solidFill>
              </a:rPr>
              <a:t>❸</a:t>
            </a:r>
            <a:r>
              <a:rPr lang="en-US" sz="2800" dirty="0"/>
              <a:t>	What does their offering reveal about their financial state?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US" sz="2800" dirty="0">
                <a:solidFill>
                  <a:srgbClr val="710505"/>
                </a:solidFill>
              </a:rPr>
              <a:t>❹</a:t>
            </a:r>
            <a:r>
              <a:rPr lang="en-US" sz="2800" dirty="0"/>
              <a:t>	How old was Jesus the first time they took Him to the Temple?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98C405-A070-4523-AB0D-F95936EBC8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E14D13-709A-402D-B669-74D511747A6C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0E5FFBF-C8BC-4752-853B-5D534B2BB2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76200"/>
            <a:ext cx="10972800" cy="1237395"/>
          </a:xfrm>
        </p:spPr>
        <p:txBody>
          <a:bodyPr/>
          <a:lstStyle/>
          <a:p>
            <a:pPr>
              <a:tabLst>
                <a:tab pos="10747375" algn="r"/>
              </a:tabLst>
            </a:pPr>
            <a:r>
              <a:rPr lang="en-US" sz="4800" cap="small" spc="0" dirty="0">
                <a:cs typeface="Segoe UI Semibold" panose="020B0702040204020203" pitchFamily="34" charset="0"/>
              </a:rPr>
              <a:t>Presented to God</a:t>
            </a:r>
            <a:r>
              <a:rPr lang="en-US" sz="4800" b="1" cap="small" spc="0" dirty="0">
                <a:latin typeface="Segoe UI" panose="020B0502040204020203" pitchFamily="34" charset="0"/>
                <a:cs typeface="Segoe UI" panose="020B0502040204020203" pitchFamily="34" charset="0"/>
              </a:rPr>
              <a:t>	</a:t>
            </a:r>
            <a:r>
              <a:rPr lang="en-US" sz="3200" b="1" cap="small" spc="0" dirty="0">
                <a:latin typeface="Segoe UI" panose="020B0502040204020203" pitchFamily="34" charset="0"/>
                <a:cs typeface="Segoe UI" panose="020B0502040204020203" pitchFamily="34" charset="0"/>
              </a:rPr>
              <a:t>Luke 2:21-24</a:t>
            </a:r>
            <a:endParaRPr lang="en-US" b="1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2706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2">
            <a:extLst>
              <a:ext uri="{FF2B5EF4-FFF2-40B4-BE49-F238E27FC236}">
                <a16:creationId xmlns:a16="http://schemas.microsoft.com/office/drawing/2014/main" id="{13FE9996-7EAC-4679-B37D-C1045F42F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4">
            <a:extLst>
              <a:ext uri="{FF2B5EF4-FFF2-40B4-BE49-F238E27FC236}">
                <a16:creationId xmlns:a16="http://schemas.microsoft.com/office/drawing/2014/main" id="{761DF1FE-5CC8-43D2-A76C-93C76EEDE1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2" name="Straight Connector 26">
            <a:extLst>
              <a:ext uri="{FF2B5EF4-FFF2-40B4-BE49-F238E27FC236}">
                <a16:creationId xmlns:a16="http://schemas.microsoft.com/office/drawing/2014/main" id="{E161BEBD-A23C-409E-ABC7-73F9EDC02F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4" name="Rectangle 28">
            <a:extLst>
              <a:ext uri="{FF2B5EF4-FFF2-40B4-BE49-F238E27FC236}">
                <a16:creationId xmlns:a16="http://schemas.microsoft.com/office/drawing/2014/main" id="{3741B58E-3B65-4A01-A276-975AB2CF8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30">
            <a:extLst>
              <a:ext uri="{FF2B5EF4-FFF2-40B4-BE49-F238E27FC236}">
                <a16:creationId xmlns:a16="http://schemas.microsoft.com/office/drawing/2014/main" id="{7AAC67C3-831B-4AB1-A259-DFB839CAFA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F3FAFB3F-48FF-4906-AD1B-CAEAAB7DF472}"/>
              </a:ext>
            </a:extLst>
          </p:cNvPr>
          <p:cNvSpPr txBox="1">
            <a:spLocks/>
          </p:cNvSpPr>
          <p:nvPr/>
        </p:nvSpPr>
        <p:spPr>
          <a:xfrm>
            <a:off x="292608" y="605896"/>
            <a:ext cx="3517392" cy="564620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defPPr>
              <a:defRPr lang="en-US"/>
            </a:defPPr>
            <a:lvl1pPr defTabSz="914400">
              <a:lnSpc>
                <a:spcPct val="85000"/>
              </a:lnSpc>
              <a:spcBef>
                <a:spcPct val="0"/>
              </a:spcBef>
              <a:buNone/>
              <a:tabLst>
                <a:tab pos="10747375" algn="r"/>
              </a:tabLst>
              <a:defRPr sz="4800" spc="-50" baseline="0">
                <a:solidFill>
                  <a:srgbClr val="FFFFFF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8800" dirty="0"/>
              <a:t>Jesus</a:t>
            </a:r>
            <a:br>
              <a:rPr lang="en-US" sz="3600" dirty="0">
                <a:latin typeface="+mj-lt"/>
                <a:ea typeface="+mj-ea"/>
              </a:rPr>
            </a:br>
            <a:r>
              <a:rPr lang="en-US" dirty="0"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Provisioned</a:t>
            </a:r>
            <a:br>
              <a:rPr lang="en-US" dirty="0"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</a:br>
            <a:r>
              <a:rPr lang="en-US" dirty="0"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by God</a:t>
            </a:r>
          </a:p>
          <a:p>
            <a:pPr>
              <a:lnSpc>
                <a:spcPct val="100000"/>
              </a:lnSpc>
            </a:pPr>
            <a:endParaRPr lang="en-US" sz="3200" dirty="0">
              <a:latin typeface="Segoe UI" panose="020B0502040204020203" pitchFamily="34" charset="0"/>
              <a:ea typeface="+mj-ea"/>
              <a:cs typeface="Segoe UI" panose="020B0502040204020203" pitchFamily="34" charset="0"/>
            </a:endParaRPr>
          </a:p>
          <a:p>
            <a:pPr>
              <a:lnSpc>
                <a:spcPct val="100000"/>
              </a:lnSpc>
            </a:pPr>
            <a:br>
              <a:rPr lang="en-US" sz="3200" dirty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</a:br>
            <a:endParaRPr lang="en-US" sz="3200" dirty="0">
              <a:latin typeface="Segoe UI" panose="020B0502040204020203" pitchFamily="34" charset="0"/>
              <a:ea typeface="+mj-ea"/>
              <a:cs typeface="Segoe UI" panose="020B0502040204020203" pitchFamily="34" charset="0"/>
            </a:endParaRPr>
          </a:p>
          <a:p>
            <a:pPr>
              <a:lnSpc>
                <a:spcPct val="100000"/>
              </a:lnSpc>
            </a:pPr>
            <a:br>
              <a:rPr lang="en-US" sz="3200" dirty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</a:br>
            <a:r>
              <a:rPr lang="en-US" sz="3200" b="1" dirty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Matthew 2:11-12</a:t>
            </a:r>
          </a:p>
        </p:txBody>
      </p:sp>
      <p:sp>
        <p:nvSpPr>
          <p:cNvPr id="28" name="Rectangle 32">
            <a:extLst>
              <a:ext uri="{FF2B5EF4-FFF2-40B4-BE49-F238E27FC236}">
                <a16:creationId xmlns:a16="http://schemas.microsoft.com/office/drawing/2014/main" id="{054B3F04-9EAC-45C0-B3CE-0387EEA10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7E96D61-313D-4EC2-BC8A-BA537F0718C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742016" y="605896"/>
            <a:ext cx="6413663" cy="5646208"/>
          </a:xfrm>
        </p:spPr>
        <p:txBody>
          <a:bodyPr vert="horz" lIns="0" tIns="45720" rIns="0" bIns="45720" rtlCol="0" anchor="t">
            <a:normAutofit/>
          </a:bodyPr>
          <a:lstStyle/>
          <a:p>
            <a:pPr marL="0" indent="0">
              <a:lnSpc>
                <a:spcPct val="2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Calibri" panose="020F0502020204030204" pitchFamily="34" charset="0"/>
              <a:buNone/>
              <a:tabLst>
                <a:tab pos="461963" algn="l"/>
              </a:tabLst>
            </a:pPr>
            <a:r>
              <a:rPr lang="en-US" sz="2400" b="1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11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Entering the house, they saw the child with Mary his mother, and falling to their knees, they worshiped him. Then they opened their treasures and presented him with gifts: gold, frankincense, and myrrh. </a:t>
            </a:r>
            <a:r>
              <a:rPr lang="en-US" sz="2400" b="1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12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And being warned in a dream not to go back to Herod, they returned to their own country by another route.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6CE1F5-0B40-4F19-85A0-9586243657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23055" y="6459785"/>
            <a:ext cx="108942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B4E14D13-709A-402D-B669-74D511747A6C}" type="slidenum">
              <a:rPr lang="en-US" sz="1050">
                <a:solidFill>
                  <a:schemeClr val="tx2"/>
                </a:solidFill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6</a:t>
            </a:fld>
            <a:endParaRPr lang="en-US" sz="105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62018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BD51AC-5D81-46C1-AD01-A3C791D431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76404"/>
            <a:ext cx="10972799" cy="4343396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spcAft>
                <a:spcPts val="1834"/>
              </a:spcAft>
              <a:buNone/>
            </a:pPr>
            <a:r>
              <a:rPr lang="en-US" sz="2800" dirty="0">
                <a:solidFill>
                  <a:srgbClr val="710505"/>
                </a:solidFill>
              </a:rPr>
              <a:t>❶</a:t>
            </a:r>
            <a:r>
              <a:rPr lang="en-US" sz="2800" dirty="0"/>
              <a:t>	Who came looking for Jesus?</a:t>
            </a:r>
          </a:p>
          <a:p>
            <a:pPr marL="0" indent="0">
              <a:lnSpc>
                <a:spcPct val="150000"/>
              </a:lnSpc>
              <a:spcAft>
                <a:spcPts val="1834"/>
              </a:spcAft>
              <a:buNone/>
            </a:pPr>
            <a:r>
              <a:rPr lang="en-US" sz="2800" dirty="0">
                <a:solidFill>
                  <a:srgbClr val="710505"/>
                </a:solidFill>
              </a:rPr>
              <a:t>❷</a:t>
            </a:r>
            <a:r>
              <a:rPr lang="en-US" sz="2800" dirty="0"/>
              <a:t>	What did the Magi do when they found Jesus?</a:t>
            </a:r>
          </a:p>
          <a:p>
            <a:pPr marL="0" indent="0">
              <a:lnSpc>
                <a:spcPct val="150000"/>
              </a:lnSpc>
              <a:spcAft>
                <a:spcPts val="1834"/>
              </a:spcAft>
              <a:buNone/>
            </a:pPr>
            <a:r>
              <a:rPr lang="en-US" sz="2800" dirty="0">
                <a:solidFill>
                  <a:srgbClr val="710505"/>
                </a:solidFill>
              </a:rPr>
              <a:t>❸</a:t>
            </a:r>
            <a:r>
              <a:rPr lang="en-US" sz="2800" dirty="0"/>
              <a:t>	God’s provision followed Mary &amp; Joseph’s obedient sacrifice.</a:t>
            </a:r>
          </a:p>
          <a:p>
            <a:pPr marL="0" indent="0">
              <a:lnSpc>
                <a:spcPct val="150000"/>
              </a:lnSpc>
              <a:spcAft>
                <a:spcPts val="1834"/>
              </a:spcAft>
              <a:buNone/>
            </a:pPr>
            <a:r>
              <a:rPr lang="en-US" sz="2800" dirty="0">
                <a:solidFill>
                  <a:srgbClr val="710505"/>
                </a:solidFill>
              </a:rPr>
              <a:t>❹ 	</a:t>
            </a:r>
            <a:r>
              <a:rPr lang="en-US" sz="2800" dirty="0"/>
              <a:t>What does that tell us about God’s blessing today?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98C405-A070-4523-AB0D-F95936EBC8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E14D13-709A-402D-B669-74D511747A6C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0E5FFBF-C8BC-4752-853B-5D534B2BB2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76200"/>
            <a:ext cx="10972800" cy="1237395"/>
          </a:xfrm>
        </p:spPr>
        <p:txBody>
          <a:bodyPr/>
          <a:lstStyle/>
          <a:p>
            <a:pPr>
              <a:tabLst>
                <a:tab pos="10747375" algn="r"/>
              </a:tabLst>
            </a:pPr>
            <a:r>
              <a:rPr lang="en-US" sz="4800" cap="small" spc="0" dirty="0">
                <a:cs typeface="Segoe UI Semibold" panose="020B0702040204020203" pitchFamily="34" charset="0"/>
              </a:rPr>
              <a:t>Provisioned by God</a:t>
            </a:r>
            <a:r>
              <a:rPr lang="en-US" sz="4800" b="1" cap="small" spc="0" dirty="0">
                <a:latin typeface="Segoe UI" panose="020B0502040204020203" pitchFamily="34" charset="0"/>
                <a:cs typeface="Segoe UI" panose="020B0502040204020203" pitchFamily="34" charset="0"/>
              </a:rPr>
              <a:t>	</a:t>
            </a:r>
            <a:r>
              <a:rPr lang="en-US" sz="3200" b="1" cap="small" spc="0" dirty="0">
                <a:latin typeface="Segoe UI" panose="020B0502040204020203" pitchFamily="34" charset="0"/>
                <a:cs typeface="Segoe UI" panose="020B0502040204020203" pitchFamily="34" charset="0"/>
              </a:rPr>
              <a:t>Matt 2:11-12</a:t>
            </a:r>
            <a:endParaRPr lang="en-US" b="1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8367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13FE9996-7EAC-4679-B37D-C1045F42F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61DF1FE-5CC8-43D2-A76C-93C76EEDE1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E161BEBD-A23C-409E-ABC7-73F9EDC02F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3741B58E-3B65-4A01-A276-975AB2CF8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7AAC67C3-831B-4AB1-A259-DFB839CAFA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F3FAFB3F-48FF-4906-AD1B-CAEAAB7DF472}"/>
              </a:ext>
            </a:extLst>
          </p:cNvPr>
          <p:cNvSpPr txBox="1">
            <a:spLocks/>
          </p:cNvSpPr>
          <p:nvPr/>
        </p:nvSpPr>
        <p:spPr>
          <a:xfrm>
            <a:off x="304800" y="605896"/>
            <a:ext cx="3505200" cy="564620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defPPr>
              <a:defRPr lang="en-US"/>
            </a:defPPr>
            <a:lvl1pPr defTabSz="914400">
              <a:lnSpc>
                <a:spcPct val="85000"/>
              </a:lnSpc>
              <a:spcBef>
                <a:spcPct val="0"/>
              </a:spcBef>
              <a:buNone/>
              <a:tabLst>
                <a:tab pos="10747375" algn="r"/>
              </a:tabLst>
              <a:defRPr sz="4800" spc="-50" baseline="0">
                <a:solidFill>
                  <a:srgbClr val="FFFFFF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+mj-cs"/>
              </a:defRPr>
            </a:lvl1pPr>
          </a:lstStyle>
          <a:p>
            <a:pPr>
              <a:lnSpc>
                <a:spcPct val="110000"/>
              </a:lnSpc>
            </a:pPr>
            <a:r>
              <a:rPr lang="en-US" sz="9500" dirty="0"/>
              <a:t>Jesus</a:t>
            </a:r>
            <a:br>
              <a:rPr lang="en-US" dirty="0"/>
            </a:br>
            <a:r>
              <a:rPr lang="en-US" sz="52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Protected</a:t>
            </a:r>
            <a:br>
              <a:rPr lang="en-US" sz="5200" dirty="0"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en-US" sz="52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by God</a:t>
            </a:r>
          </a:p>
          <a:p>
            <a:pPr>
              <a:lnSpc>
                <a:spcPct val="110000"/>
              </a:lnSpc>
            </a:pPr>
            <a:endParaRPr lang="en-US" sz="35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lnSpc>
                <a:spcPct val="110000"/>
              </a:lnSpc>
            </a:pPr>
            <a:br>
              <a:rPr lang="en-US" sz="35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endParaRPr lang="en-US" sz="35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lnSpc>
                <a:spcPct val="110000"/>
              </a:lnSpc>
            </a:pPr>
            <a:br>
              <a:rPr lang="en-US" sz="35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3500" b="1" dirty="0">
                <a:latin typeface="Segoe UI" panose="020B0502040204020203" pitchFamily="34" charset="0"/>
                <a:cs typeface="Segoe UI" panose="020B0502040204020203" pitchFamily="34" charset="0"/>
              </a:rPr>
              <a:t>Matthew 2:13-15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054B3F04-9EAC-45C0-B3CE-0387EEA10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7E96D61-313D-4EC2-BC8A-BA537F0718C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742016" y="605896"/>
            <a:ext cx="6413663" cy="5646208"/>
          </a:xfrm>
        </p:spPr>
        <p:txBody>
          <a:bodyPr vert="horz" lIns="0" tIns="45720" rIns="0" bIns="45720" rtlCol="0" anchor="ctr">
            <a:no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Calibri" panose="020F0502020204030204" pitchFamily="34" charset="0"/>
              <a:buNone/>
              <a:tabLst>
                <a:tab pos="461963" algn="l"/>
              </a:tabLst>
            </a:pPr>
            <a:r>
              <a:rPr lang="en-US" sz="2400" b="1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13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After they were gone, an angel of the Lord appeared to Joseph in a dream, saying, "Get up! Take the child and his mother, flee to Egypt, and stay there until I tell you. For Herod is about to search for the child to kill him." </a:t>
            </a:r>
            <a:r>
              <a:rPr lang="en-US" sz="2400" b="1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14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So he got up, took the child and his mother during the night, and escaped to Egypt. </a:t>
            </a:r>
            <a:r>
              <a:rPr lang="en-US" sz="2400" b="1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15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He stayed there until Herod's death, so that what was spoken by the Lord through the prophet might be fulfilled: Out of Egypt I called my Son.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6CE1F5-0B40-4F19-85A0-9586243657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23055" y="6459785"/>
            <a:ext cx="108942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B4E14D13-709A-402D-B669-74D511747A6C}" type="slidenum">
              <a:rPr lang="en-US" sz="1050">
                <a:solidFill>
                  <a:schemeClr val="tx2"/>
                </a:solidFill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8</a:t>
            </a:fld>
            <a:endParaRPr lang="en-US" sz="105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37179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BD51AC-5D81-46C1-AD01-A3C791D431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905000"/>
            <a:ext cx="10972799" cy="3962396"/>
          </a:xfrm>
        </p:spPr>
        <p:txBody>
          <a:bodyPr>
            <a:noAutofit/>
          </a:bodyPr>
          <a:lstStyle/>
          <a:p>
            <a:pPr marL="0" indent="0">
              <a:spcAft>
                <a:spcPts val="1834"/>
              </a:spcAft>
              <a:buNone/>
            </a:pPr>
            <a:r>
              <a:rPr lang="en-US" sz="2800" dirty="0">
                <a:solidFill>
                  <a:srgbClr val="710505"/>
                </a:solidFill>
              </a:rPr>
              <a:t>❶</a:t>
            </a:r>
            <a:r>
              <a:rPr lang="en-US" sz="2800" dirty="0"/>
              <a:t>	What happened after the Magi left the home?</a:t>
            </a:r>
          </a:p>
          <a:p>
            <a:pPr marL="0" indent="0">
              <a:spcAft>
                <a:spcPts val="1834"/>
              </a:spcAft>
              <a:buNone/>
            </a:pPr>
            <a:r>
              <a:rPr lang="en-US" sz="2800" dirty="0">
                <a:solidFill>
                  <a:srgbClr val="710505"/>
                </a:solidFill>
              </a:rPr>
              <a:t>❷</a:t>
            </a:r>
            <a:r>
              <a:rPr lang="en-US" sz="2800" dirty="0"/>
              <a:t>	Where did the angel tell Joseph to go, and why?</a:t>
            </a:r>
          </a:p>
          <a:p>
            <a:pPr marL="0" indent="0">
              <a:spcAft>
                <a:spcPts val="1834"/>
              </a:spcAft>
              <a:buNone/>
            </a:pPr>
            <a:r>
              <a:rPr lang="en-US" sz="2800" dirty="0">
                <a:solidFill>
                  <a:srgbClr val="710505"/>
                </a:solidFill>
              </a:rPr>
              <a:t>❸</a:t>
            </a:r>
            <a:r>
              <a:rPr lang="en-US" sz="2800" dirty="0"/>
              <a:t>	What was God protecting them from? </a:t>
            </a:r>
          </a:p>
          <a:p>
            <a:pPr marL="0" indent="0">
              <a:spcAft>
                <a:spcPts val="1834"/>
              </a:spcAft>
              <a:buNone/>
            </a:pPr>
            <a:r>
              <a:rPr lang="en-US" sz="2800" dirty="0">
                <a:solidFill>
                  <a:srgbClr val="710505"/>
                </a:solidFill>
              </a:rPr>
              <a:t>❹</a:t>
            </a:r>
            <a:r>
              <a:rPr lang="en-US" sz="2800" dirty="0"/>
              <a:t>	How did Joseph respond to the warning he received? </a:t>
            </a:r>
          </a:p>
          <a:p>
            <a:pPr marL="0" indent="0">
              <a:spcAft>
                <a:spcPts val="1834"/>
              </a:spcAft>
              <a:buNone/>
            </a:pPr>
            <a:r>
              <a:rPr lang="en-US" sz="2800" dirty="0">
                <a:solidFill>
                  <a:srgbClr val="710505"/>
                </a:solidFill>
              </a:rPr>
              <a:t>❺</a:t>
            </a:r>
            <a:r>
              <a:rPr lang="en-US" sz="2800" dirty="0"/>
              <a:t>	Why was the “escape to Egypt” significant in the life of Christ?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98C405-A070-4523-AB0D-F95936EBC8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E14D13-709A-402D-B669-74D511747A6C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0E5FFBF-C8BC-4752-853B-5D534B2BB2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76200"/>
            <a:ext cx="10972800" cy="1237395"/>
          </a:xfrm>
        </p:spPr>
        <p:txBody>
          <a:bodyPr/>
          <a:lstStyle/>
          <a:p>
            <a:pPr>
              <a:tabLst>
                <a:tab pos="10747375" algn="r"/>
              </a:tabLst>
            </a:pPr>
            <a:r>
              <a:rPr lang="en-US" sz="4800" cap="small" spc="0" dirty="0">
                <a:cs typeface="Segoe UI Semibold" panose="020B0702040204020203" pitchFamily="34" charset="0"/>
              </a:rPr>
              <a:t>Protected by God</a:t>
            </a:r>
            <a:r>
              <a:rPr lang="en-US" sz="4800" b="1" cap="small" spc="0" dirty="0">
                <a:latin typeface="Segoe UI" panose="020B0502040204020203" pitchFamily="34" charset="0"/>
                <a:cs typeface="Segoe UI" panose="020B0502040204020203" pitchFamily="34" charset="0"/>
              </a:rPr>
              <a:t>	</a:t>
            </a:r>
            <a:r>
              <a:rPr lang="en-US" sz="3200" b="1" cap="small" spc="0" dirty="0">
                <a:latin typeface="Segoe UI" panose="020B0502040204020203" pitchFamily="34" charset="0"/>
                <a:cs typeface="Segoe UI" panose="020B0502040204020203" pitchFamily="34" charset="0"/>
              </a:rPr>
              <a:t>Matt 2:13-15</a:t>
            </a:r>
            <a:endParaRPr lang="en-US" b="1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4455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Retrospect">
  <a:themeElements>
    <a:clrScheme name="Custom 1">
      <a:dk1>
        <a:srgbClr val="000000"/>
      </a:dk1>
      <a:lt1>
        <a:srgbClr val="FFFFFF"/>
      </a:lt1>
      <a:dk2>
        <a:srgbClr val="710505"/>
      </a:dk2>
      <a:lt2>
        <a:srgbClr val="F2F2F2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698</Words>
  <Application>Microsoft Office PowerPoint</Application>
  <PresentationFormat>Widescreen</PresentationFormat>
  <Paragraphs>126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4" baseType="lpstr">
      <vt:lpstr>Arial</vt:lpstr>
      <vt:lpstr>Calibri</vt:lpstr>
      <vt:lpstr>Calibri Light</vt:lpstr>
      <vt:lpstr>Futura-Bold</vt:lpstr>
      <vt:lpstr>Papyrus</vt:lpstr>
      <vt:lpstr>Segoe UI</vt:lpstr>
      <vt:lpstr>Segoe UI Black</vt:lpstr>
      <vt:lpstr>Segoe UI Semibold</vt:lpstr>
      <vt:lpstr>Verdana</vt:lpstr>
      <vt:lpstr>Wingdings</vt:lpstr>
      <vt:lpstr>Retrospect</vt:lpstr>
      <vt:lpstr>PowerPoint Presentation</vt:lpstr>
      <vt:lpstr>Jesus Presented, Provisioned, Protected, and Prepared    Luke 2:21-24 Matthew 2:11-15 Luke 2:46-52</vt:lpstr>
      <vt:lpstr>Advent: Hope, Love, Joy &amp; Peace</vt:lpstr>
      <vt:lpstr>PowerPoint Presentation</vt:lpstr>
      <vt:lpstr>Presented to God Luke 2:21-24</vt:lpstr>
      <vt:lpstr>PowerPoint Presentation</vt:lpstr>
      <vt:lpstr>Provisioned by God Matt 2:11-12</vt:lpstr>
      <vt:lpstr>PowerPoint Presentation</vt:lpstr>
      <vt:lpstr>Protected by God Matt 2:13-15</vt:lpstr>
      <vt:lpstr>PowerPoint Presentation</vt:lpstr>
      <vt:lpstr>Prepared by God Luke 2:46-52</vt:lpstr>
      <vt:lpstr>Synoptic Timeline</vt:lpstr>
      <vt:lpstr>The Ministry of John  the Baptist   Luke 3:1-38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Eric Glover</dc:creator>
  <cp:lastModifiedBy>Eric Glover</cp:lastModifiedBy>
  <cp:revision>1</cp:revision>
  <cp:lastPrinted>2018-12-02T13:04:24Z</cp:lastPrinted>
  <dcterms:created xsi:type="dcterms:W3CDTF">2018-12-02T12:52:15Z</dcterms:created>
  <dcterms:modified xsi:type="dcterms:W3CDTF">2018-12-02T13:05:34Z</dcterms:modified>
</cp:coreProperties>
</file>