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6" r:id="rId2"/>
    <p:sldId id="324" r:id="rId3"/>
    <p:sldId id="314" r:id="rId4"/>
    <p:sldId id="327" r:id="rId5"/>
    <p:sldId id="330" r:id="rId6"/>
    <p:sldId id="310" r:id="rId7"/>
    <p:sldId id="331" r:id="rId8"/>
    <p:sldId id="315" r:id="rId9"/>
    <p:sldId id="333" r:id="rId10"/>
    <p:sldId id="325" r:id="rId11"/>
    <p:sldId id="334" r:id="rId12"/>
    <p:sldId id="326" r:id="rId13"/>
    <p:sldId id="332" r:id="rId14"/>
    <p:sldId id="307"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0505"/>
    <a:srgbClr val="008000"/>
    <a:srgbClr val="660066"/>
    <a:srgbClr val="800080"/>
    <a:srgbClr val="FFCC00"/>
    <a:srgbClr val="663300"/>
    <a:srgbClr val="E483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8F71B4-A75B-4C87-858E-83559685DF9B}" v="1665" dt="2018-11-18T11:57:26.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6357" autoAdjust="0"/>
  </p:normalViewPr>
  <p:slideViewPr>
    <p:cSldViewPr>
      <p:cViewPr varScale="1">
        <p:scale>
          <a:sx n="110" d="100"/>
          <a:sy n="110" d="100"/>
        </p:scale>
        <p:origin x="492" y="108"/>
      </p:cViewPr>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828F71B4-A75B-4C87-858E-83559685DF9B}"/>
    <pc:docChg chg="undo custSel mod addSld delSld modSld sldOrd modNotesMaster modHandout">
      <pc:chgData name="Eric Glover" userId="47c2a8b81aae47a8" providerId="LiveId" clId="{828F71B4-A75B-4C87-858E-83559685DF9B}" dt="2018-11-18T11:58:41.262" v="5925" actId="2696"/>
      <pc:docMkLst>
        <pc:docMk/>
      </pc:docMkLst>
      <pc:sldChg chg="addSp delSp modSp">
        <pc:chgData name="Eric Glover" userId="47c2a8b81aae47a8" providerId="LiveId" clId="{828F71B4-A75B-4C87-858E-83559685DF9B}" dt="2018-11-17T17:48:41.319" v="5314" actId="1038"/>
        <pc:sldMkLst>
          <pc:docMk/>
          <pc:sldMk cId="2327547730" sldId="307"/>
        </pc:sldMkLst>
        <pc:spChg chg="mod">
          <ac:chgData name="Eric Glover" userId="47c2a8b81aae47a8" providerId="LiveId" clId="{828F71B4-A75B-4C87-858E-83559685DF9B}" dt="2018-11-17T17:44:39.853" v="5263" actId="404"/>
          <ac:spMkLst>
            <pc:docMk/>
            <pc:sldMk cId="2327547730" sldId="307"/>
            <ac:spMk id="2" creationId="{C6423313-2435-4A9B-9771-EEC26F7687EB}"/>
          </ac:spMkLst>
        </pc:spChg>
        <pc:picChg chg="add del mod">
          <ac:chgData name="Eric Glover" userId="47c2a8b81aae47a8" providerId="LiveId" clId="{828F71B4-A75B-4C87-858E-83559685DF9B}" dt="2018-11-17T17:44:47.494" v="5264" actId="478"/>
          <ac:picMkLst>
            <pc:docMk/>
            <pc:sldMk cId="2327547730" sldId="307"/>
            <ac:picMk id="3" creationId="{12441627-5357-4A35-817B-5843E208D2F6}"/>
          </ac:picMkLst>
        </pc:picChg>
        <pc:picChg chg="add del mod">
          <ac:chgData name="Eric Glover" userId="47c2a8b81aae47a8" providerId="LiveId" clId="{828F71B4-A75B-4C87-858E-83559685DF9B}" dt="2018-11-17T17:48:41.319" v="5314" actId="1038"/>
          <ac:picMkLst>
            <pc:docMk/>
            <pc:sldMk cId="2327547730" sldId="307"/>
            <ac:picMk id="5" creationId="{7F642CCA-BDD4-4AC6-9C29-05FD8A35C8CF}"/>
          </ac:picMkLst>
        </pc:picChg>
        <pc:picChg chg="del">
          <ac:chgData name="Eric Glover" userId="47c2a8b81aae47a8" providerId="LiveId" clId="{828F71B4-A75B-4C87-858E-83559685DF9B}" dt="2018-11-17T16:01:51.586" v="2658" actId="478"/>
          <ac:picMkLst>
            <pc:docMk/>
            <pc:sldMk cId="2327547730" sldId="307"/>
            <ac:picMk id="7" creationId="{39699E07-33F8-4639-BEC5-6F894453052B}"/>
          </ac:picMkLst>
        </pc:picChg>
        <pc:picChg chg="add mod">
          <ac:chgData name="Eric Glover" userId="47c2a8b81aae47a8" providerId="LiveId" clId="{828F71B4-A75B-4C87-858E-83559685DF9B}" dt="2018-11-17T17:48:17.701" v="5309" actId="1037"/>
          <ac:picMkLst>
            <pc:docMk/>
            <pc:sldMk cId="2327547730" sldId="307"/>
            <ac:picMk id="9" creationId="{B2B7C716-3318-40C7-A90B-390AF83371EE}"/>
          </ac:picMkLst>
        </pc:picChg>
      </pc:sldChg>
      <pc:sldChg chg="addSp delSp modSp delDesignElem">
        <pc:chgData name="Eric Glover" userId="47c2a8b81aae47a8" providerId="LiveId" clId="{828F71B4-A75B-4C87-858E-83559685DF9B}" dt="2018-11-17T18:06:07.139" v="5806" actId="14100"/>
        <pc:sldMkLst>
          <pc:docMk/>
          <pc:sldMk cId="4059483299" sldId="310"/>
        </pc:sldMkLst>
        <pc:spChg chg="mod">
          <ac:chgData name="Eric Glover" userId="47c2a8b81aae47a8" providerId="LiveId" clId="{828F71B4-A75B-4C87-858E-83559685DF9B}" dt="2018-11-17T18:06:07.139" v="5806" actId="14100"/>
          <ac:spMkLst>
            <pc:docMk/>
            <pc:sldMk cId="4059483299" sldId="310"/>
            <ac:spMk id="2" creationId="{23419B16-55A4-4BE0-ADEF-EF756F8F3B8C}"/>
          </ac:spMkLst>
        </pc:spChg>
        <pc:spChg chg="mod">
          <ac:chgData name="Eric Glover" userId="47c2a8b81aae47a8" providerId="LiveId" clId="{828F71B4-A75B-4C87-858E-83559685DF9B}" dt="2018-11-17T16:31:08.325" v="2973" actId="20577"/>
          <ac:spMkLst>
            <pc:docMk/>
            <pc:sldMk cId="4059483299" sldId="310"/>
            <ac:spMk id="6" creationId="{97E96D61-313D-4EC2-BC8A-BA537F0718C3}"/>
          </ac:spMkLst>
        </pc:spChg>
        <pc:spChg chg="add">
          <ac:chgData name="Eric Glover" userId="47c2a8b81aae47a8" providerId="LiveId" clId="{828F71B4-A75B-4C87-858E-83559685DF9B}" dt="2018-11-17T16:27:14.490" v="2916"/>
          <ac:spMkLst>
            <pc:docMk/>
            <pc:sldMk cId="4059483299" sldId="310"/>
            <ac:spMk id="11" creationId="{979EF288-68B6-4591-9F4B-EE252DC8248B}"/>
          </ac:spMkLst>
        </pc:spChg>
        <pc:spChg chg="add ord">
          <ac:chgData name="Eric Glover" userId="47c2a8b81aae47a8" providerId="LiveId" clId="{828F71B4-A75B-4C87-858E-83559685DF9B}" dt="2018-11-17T16:27:29.043" v="2920" actId="167"/>
          <ac:spMkLst>
            <pc:docMk/>
            <pc:sldMk cId="4059483299" sldId="310"/>
            <ac:spMk id="12" creationId="{BDC4BA54-13E7-47A5-8A0D-305D84A2AE6B}"/>
          </ac:spMkLst>
        </pc:spChg>
        <pc:spChg chg="del">
          <ac:chgData name="Eric Glover" userId="47c2a8b81aae47a8" providerId="LiveId" clId="{828F71B4-A75B-4C87-858E-83559685DF9B}" dt="2018-11-17T16:27:12.324" v="2915"/>
          <ac:spMkLst>
            <pc:docMk/>
            <pc:sldMk cId="4059483299" sldId="310"/>
            <ac:spMk id="23" creationId="{13FE9996-7EAC-4679-B37D-C1045F42F954}"/>
          </ac:spMkLst>
        </pc:spChg>
        <pc:spChg chg="del">
          <ac:chgData name="Eric Glover" userId="47c2a8b81aae47a8" providerId="LiveId" clId="{828F71B4-A75B-4C87-858E-83559685DF9B}" dt="2018-11-17T16:27:12.324" v="2915"/>
          <ac:spMkLst>
            <pc:docMk/>
            <pc:sldMk cId="4059483299" sldId="310"/>
            <ac:spMk id="24" creationId="{761DF1FE-5CC8-43D2-A76C-93C76EEDE1E9}"/>
          </ac:spMkLst>
        </pc:spChg>
        <pc:spChg chg="del">
          <ac:chgData name="Eric Glover" userId="47c2a8b81aae47a8" providerId="LiveId" clId="{828F71B4-A75B-4C87-858E-83559685DF9B}" dt="2018-11-17T16:27:12.324" v="2915"/>
          <ac:spMkLst>
            <pc:docMk/>
            <pc:sldMk cId="4059483299" sldId="310"/>
            <ac:spMk id="26" creationId="{3741B58E-3B65-4A01-A276-975AB2CF8A08}"/>
          </ac:spMkLst>
        </pc:spChg>
        <pc:spChg chg="del">
          <ac:chgData name="Eric Glover" userId="47c2a8b81aae47a8" providerId="LiveId" clId="{828F71B4-A75B-4C87-858E-83559685DF9B}" dt="2018-11-17T16:27:12.324" v="2915"/>
          <ac:spMkLst>
            <pc:docMk/>
            <pc:sldMk cId="4059483299" sldId="310"/>
            <ac:spMk id="27" creationId="{7AAC67C3-831B-4AB1-A259-DFB839CAFAFC}"/>
          </ac:spMkLst>
        </pc:spChg>
        <pc:spChg chg="del">
          <ac:chgData name="Eric Glover" userId="47c2a8b81aae47a8" providerId="LiveId" clId="{828F71B4-A75B-4C87-858E-83559685DF9B}" dt="2018-11-17T16:27:12.324" v="2915"/>
          <ac:spMkLst>
            <pc:docMk/>
            <pc:sldMk cId="4059483299" sldId="310"/>
            <ac:spMk id="28" creationId="{054B3F04-9EAC-45C0-B3CE-0387EEA10A0C}"/>
          </ac:spMkLst>
        </pc:spChg>
        <pc:cxnChg chg="del">
          <ac:chgData name="Eric Glover" userId="47c2a8b81aae47a8" providerId="LiveId" clId="{828F71B4-A75B-4C87-858E-83559685DF9B}" dt="2018-11-17T16:27:12.324" v="2915"/>
          <ac:cxnSpMkLst>
            <pc:docMk/>
            <pc:sldMk cId="4059483299" sldId="310"/>
            <ac:cxnSpMk id="25" creationId="{E161BEBD-A23C-409E-ABC7-73F9EDC02F20}"/>
          </ac:cxnSpMkLst>
        </pc:cxnChg>
      </pc:sldChg>
      <pc:sldChg chg="del">
        <pc:chgData name="Eric Glover" userId="47c2a8b81aae47a8" providerId="LiveId" clId="{828F71B4-A75B-4C87-858E-83559685DF9B}" dt="2018-11-17T14:58:20.636" v="1234" actId="2696"/>
        <pc:sldMkLst>
          <pc:docMk/>
          <pc:sldMk cId="3405643636" sldId="311"/>
        </pc:sldMkLst>
      </pc:sldChg>
      <pc:sldChg chg="addSp delSp modSp">
        <pc:chgData name="Eric Glover" userId="47c2a8b81aae47a8" providerId="LiveId" clId="{828F71B4-A75B-4C87-858E-83559685DF9B}" dt="2018-11-17T16:30:14.412" v="2965" actId="1037"/>
        <pc:sldMkLst>
          <pc:docMk/>
          <pc:sldMk cId="1970728874" sldId="314"/>
        </pc:sldMkLst>
        <pc:spChg chg="mod">
          <ac:chgData name="Eric Glover" userId="47c2a8b81aae47a8" providerId="LiveId" clId="{828F71B4-A75B-4C87-858E-83559685DF9B}" dt="2018-11-17T16:30:14.412" v="2965" actId="1037"/>
          <ac:spMkLst>
            <pc:docMk/>
            <pc:sldMk cId="1970728874" sldId="314"/>
            <ac:spMk id="2" creationId="{CF1FEF15-0734-4F6C-94F9-6D559503FC35}"/>
          </ac:spMkLst>
        </pc:spChg>
        <pc:spChg chg="mod ord">
          <ac:chgData name="Eric Glover" userId="47c2a8b81aae47a8" providerId="LiveId" clId="{828F71B4-A75B-4C87-858E-83559685DF9B}" dt="2018-11-17T14:17:38.717" v="237" actId="20577"/>
          <ac:spMkLst>
            <pc:docMk/>
            <pc:sldMk cId="1970728874" sldId="314"/>
            <ac:spMk id="3" creationId="{0FA1B1A6-B17E-4E90-A23A-D776722DBEA8}"/>
          </ac:spMkLst>
        </pc:spChg>
        <pc:spChg chg="add del">
          <ac:chgData name="Eric Glover" userId="47c2a8b81aae47a8" providerId="LiveId" clId="{828F71B4-A75B-4C87-858E-83559685DF9B}" dt="2018-11-17T14:14:08.410" v="224" actId="26606"/>
          <ac:spMkLst>
            <pc:docMk/>
            <pc:sldMk cId="1970728874" sldId="314"/>
            <ac:spMk id="102" creationId="{25C8D2C1-DA83-420D-9635-D52CE066B5DA}"/>
          </ac:spMkLst>
        </pc:spChg>
        <pc:spChg chg="add del">
          <ac:chgData name="Eric Glover" userId="47c2a8b81aae47a8" providerId="LiveId" clId="{828F71B4-A75B-4C87-858E-83559685DF9B}" dt="2018-11-17T14:14:08.410" v="224" actId="26606"/>
          <ac:spMkLst>
            <pc:docMk/>
            <pc:sldMk cId="1970728874" sldId="314"/>
            <ac:spMk id="104" creationId="{434F74C9-6A0B-409E-AD1C-45B58BE91BB8}"/>
          </ac:spMkLst>
        </pc:spChg>
        <pc:spChg chg="add del">
          <ac:chgData name="Eric Glover" userId="47c2a8b81aae47a8" providerId="LiveId" clId="{828F71B4-A75B-4C87-858E-83559685DF9B}" dt="2018-11-17T14:14:08.410" v="224" actId="26606"/>
          <ac:spMkLst>
            <pc:docMk/>
            <pc:sldMk cId="1970728874" sldId="314"/>
            <ac:spMk id="108" creationId="{E9ED41B5-F9B0-4DE1-8C59-A980468A703A}"/>
          </ac:spMkLst>
        </pc:spChg>
        <pc:spChg chg="add del">
          <ac:chgData name="Eric Glover" userId="47c2a8b81aae47a8" providerId="LiveId" clId="{828F71B4-A75B-4C87-858E-83559685DF9B}" dt="2018-11-17T14:14:08.410" v="224" actId="26606"/>
          <ac:spMkLst>
            <pc:docMk/>
            <pc:sldMk cId="1970728874" sldId="314"/>
            <ac:spMk id="110" creationId="{C482A030-873A-4216-B6A6-C3348B9CA2A1}"/>
          </ac:spMkLst>
        </pc:spChg>
        <pc:spChg chg="add del">
          <ac:chgData name="Eric Glover" userId="47c2a8b81aae47a8" providerId="LiveId" clId="{828F71B4-A75B-4C87-858E-83559685DF9B}" dt="2018-11-17T14:14:43.281" v="226" actId="26606"/>
          <ac:spMkLst>
            <pc:docMk/>
            <pc:sldMk cId="1970728874" sldId="314"/>
            <ac:spMk id="165" creationId="{25C8D2C1-DA83-420D-9635-D52CE066B5DA}"/>
          </ac:spMkLst>
        </pc:spChg>
        <pc:spChg chg="add del">
          <ac:chgData name="Eric Glover" userId="47c2a8b81aae47a8" providerId="LiveId" clId="{828F71B4-A75B-4C87-858E-83559685DF9B}" dt="2018-11-17T14:14:43.281" v="226" actId="26606"/>
          <ac:spMkLst>
            <pc:docMk/>
            <pc:sldMk cId="1970728874" sldId="314"/>
            <ac:spMk id="167" creationId="{434F74C9-6A0B-409E-AD1C-45B58BE91BB8}"/>
          </ac:spMkLst>
        </pc:spChg>
        <pc:spChg chg="add del">
          <ac:chgData name="Eric Glover" userId="47c2a8b81aae47a8" providerId="LiveId" clId="{828F71B4-A75B-4C87-858E-83559685DF9B}" dt="2018-11-17T14:14:43.281" v="226" actId="26606"/>
          <ac:spMkLst>
            <pc:docMk/>
            <pc:sldMk cId="1970728874" sldId="314"/>
            <ac:spMk id="171" creationId="{90AA6468-80AC-4DDF-9CFB-C7A9507E203F}"/>
          </ac:spMkLst>
        </pc:spChg>
        <pc:spChg chg="add del">
          <ac:chgData name="Eric Glover" userId="47c2a8b81aae47a8" providerId="LiveId" clId="{828F71B4-A75B-4C87-858E-83559685DF9B}" dt="2018-11-17T14:14:43.281" v="226" actId="26606"/>
          <ac:spMkLst>
            <pc:docMk/>
            <pc:sldMk cId="1970728874" sldId="314"/>
            <ac:spMk id="173" creationId="{4AB900CC-5074-4746-A1A4-AF640455BD43}"/>
          </ac:spMkLst>
        </pc:spChg>
        <pc:spChg chg="add">
          <ac:chgData name="Eric Glover" userId="47c2a8b81aae47a8" providerId="LiveId" clId="{828F71B4-A75B-4C87-858E-83559685DF9B}" dt="2018-11-17T14:14:43.281" v="226" actId="26606"/>
          <ac:spMkLst>
            <pc:docMk/>
            <pc:sldMk cId="1970728874" sldId="314"/>
            <ac:spMk id="192" creationId="{25C8D2C1-DA83-420D-9635-D52CE066B5DA}"/>
          </ac:spMkLst>
        </pc:spChg>
        <pc:spChg chg="add">
          <ac:chgData name="Eric Glover" userId="47c2a8b81aae47a8" providerId="LiveId" clId="{828F71B4-A75B-4C87-858E-83559685DF9B}" dt="2018-11-17T14:14:43.281" v="226" actId="26606"/>
          <ac:spMkLst>
            <pc:docMk/>
            <pc:sldMk cId="1970728874" sldId="314"/>
            <ac:spMk id="193" creationId="{434F74C9-6A0B-409E-AD1C-45B58BE91BB8}"/>
          </ac:spMkLst>
        </pc:spChg>
        <pc:spChg chg="add">
          <ac:chgData name="Eric Glover" userId="47c2a8b81aae47a8" providerId="LiveId" clId="{828F71B4-A75B-4C87-858E-83559685DF9B}" dt="2018-11-17T14:14:43.281" v="226" actId="26606"/>
          <ac:spMkLst>
            <pc:docMk/>
            <pc:sldMk cId="1970728874" sldId="314"/>
            <ac:spMk id="195" creationId="{B76D919A-FC3E-4B4E-BAF0-ED6CFB8DC4AE}"/>
          </ac:spMkLst>
        </pc:spChg>
        <pc:spChg chg="add">
          <ac:chgData name="Eric Glover" userId="47c2a8b81aae47a8" providerId="LiveId" clId="{828F71B4-A75B-4C87-858E-83559685DF9B}" dt="2018-11-17T14:14:43.281" v="226" actId="26606"/>
          <ac:spMkLst>
            <pc:docMk/>
            <pc:sldMk cId="1970728874" sldId="314"/>
            <ac:spMk id="196" creationId="{8F66ACBD-1C82-4782-AA7C-05504DD7DE77}"/>
          </ac:spMkLst>
        </pc:spChg>
        <pc:spChg chg="del">
          <ac:chgData name="Eric Glover" userId="47c2a8b81aae47a8" providerId="LiveId" clId="{828F71B4-A75B-4C87-858E-83559685DF9B}" dt="2018-11-17T14:07:34.222" v="157" actId="26606"/>
          <ac:spMkLst>
            <pc:docMk/>
            <pc:sldMk cId="1970728874" sldId="314"/>
            <ac:spMk id="1050" creationId="{600B5AE2-C5CC-499C-8F2D-249888BE22C2}"/>
          </ac:spMkLst>
        </pc:spChg>
        <pc:spChg chg="del">
          <ac:chgData name="Eric Glover" userId="47c2a8b81aae47a8" providerId="LiveId" clId="{828F71B4-A75B-4C87-858E-83559685DF9B}" dt="2018-11-17T14:07:34.222" v="157" actId="26606"/>
          <ac:spMkLst>
            <pc:docMk/>
            <pc:sldMk cId="1970728874" sldId="314"/>
            <ac:spMk id="1051" creationId="{BA7A3698-B350-40E5-8475-9BCC41A089FC}"/>
          </ac:spMkLst>
        </pc:spChg>
        <pc:spChg chg="del">
          <ac:chgData name="Eric Glover" userId="47c2a8b81aae47a8" providerId="LiveId" clId="{828F71B4-A75B-4C87-858E-83559685DF9B}" dt="2018-11-17T14:07:34.222" v="157" actId="26606"/>
          <ac:spMkLst>
            <pc:docMk/>
            <pc:sldMk cId="1970728874" sldId="314"/>
            <ac:spMk id="1053" creationId="{990D0034-F768-41E7-85D4-F38C4DE85770}"/>
          </ac:spMkLst>
        </pc:spChg>
        <pc:spChg chg="del">
          <ac:chgData name="Eric Glover" userId="47c2a8b81aae47a8" providerId="LiveId" clId="{828F71B4-A75B-4C87-858E-83559685DF9B}" dt="2018-11-17T14:07:34.222" v="157" actId="26606"/>
          <ac:spMkLst>
            <pc:docMk/>
            <pc:sldMk cId="1970728874" sldId="314"/>
            <ac:spMk id="1054" creationId="{C4F7E42D-8B5A-4FC8-81CD-9E60171F7FA8}"/>
          </ac:spMkLst>
        </pc:spChg>
        <pc:spChg chg="del">
          <ac:chgData name="Eric Glover" userId="47c2a8b81aae47a8" providerId="LiveId" clId="{828F71B4-A75B-4C87-858E-83559685DF9B}" dt="2018-11-17T14:07:34.222" v="157" actId="26606"/>
          <ac:spMkLst>
            <pc:docMk/>
            <pc:sldMk cId="1970728874" sldId="314"/>
            <ac:spMk id="1057" creationId="{8C04651D-B9F4-4935-A02D-364153FBDF54}"/>
          </ac:spMkLst>
        </pc:spChg>
        <pc:picChg chg="mod ord modCrop">
          <ac:chgData name="Eric Glover" userId="47c2a8b81aae47a8" providerId="LiveId" clId="{828F71B4-A75B-4C87-858E-83559685DF9B}" dt="2018-11-17T14:15:00.983" v="227" actId="18131"/>
          <ac:picMkLst>
            <pc:docMk/>
            <pc:sldMk cId="1970728874" sldId="314"/>
            <ac:picMk id="1056" creationId="{2B8C5009-E70B-4A8A-BA25-C22DC3D3EAF9}"/>
          </ac:picMkLst>
        </pc:picChg>
        <pc:cxnChg chg="add del">
          <ac:chgData name="Eric Glover" userId="47c2a8b81aae47a8" providerId="LiveId" clId="{828F71B4-A75B-4C87-858E-83559685DF9B}" dt="2018-11-17T14:14:08.410" v="224" actId="26606"/>
          <ac:cxnSpMkLst>
            <pc:docMk/>
            <pc:sldMk cId="1970728874" sldId="314"/>
            <ac:cxnSpMk id="106" creationId="{F5486A9D-1265-4B57-91E6-68E666B978BC}"/>
          </ac:cxnSpMkLst>
        </pc:cxnChg>
        <pc:cxnChg chg="add del">
          <ac:chgData name="Eric Glover" userId="47c2a8b81aae47a8" providerId="LiveId" clId="{828F71B4-A75B-4C87-858E-83559685DF9B}" dt="2018-11-17T14:14:43.281" v="226" actId="26606"/>
          <ac:cxnSpMkLst>
            <pc:docMk/>
            <pc:sldMk cId="1970728874" sldId="314"/>
            <ac:cxnSpMk id="169" creationId="{F5486A9D-1265-4B57-91E6-68E666B978BC}"/>
          </ac:cxnSpMkLst>
        </pc:cxnChg>
        <pc:cxnChg chg="add">
          <ac:chgData name="Eric Glover" userId="47c2a8b81aae47a8" providerId="LiveId" clId="{828F71B4-A75B-4C87-858E-83559685DF9B}" dt="2018-11-17T14:14:43.281" v="226" actId="26606"/>
          <ac:cxnSpMkLst>
            <pc:docMk/>
            <pc:sldMk cId="1970728874" sldId="314"/>
            <ac:cxnSpMk id="194" creationId="{F5486A9D-1265-4B57-91E6-68E666B978BC}"/>
          </ac:cxnSpMkLst>
        </pc:cxnChg>
        <pc:cxnChg chg="del">
          <ac:chgData name="Eric Glover" userId="47c2a8b81aae47a8" providerId="LiveId" clId="{828F71B4-A75B-4C87-858E-83559685DF9B}" dt="2018-11-17T14:07:34.222" v="157" actId="26606"/>
          <ac:cxnSpMkLst>
            <pc:docMk/>
            <pc:sldMk cId="1970728874" sldId="314"/>
            <ac:cxnSpMk id="1052" creationId="{0AC655C7-EC94-4BE6-84C8-2F9EFBBB2789}"/>
          </ac:cxnSpMkLst>
        </pc:cxnChg>
      </pc:sldChg>
      <pc:sldChg chg="addSp delSp modSp add del setBg delDesignElem">
        <pc:chgData name="Eric Glover" userId="47c2a8b81aae47a8" providerId="LiveId" clId="{828F71B4-A75B-4C87-858E-83559685DF9B}" dt="2018-11-17T16:46:16.962" v="3229" actId="14100"/>
        <pc:sldMkLst>
          <pc:docMk/>
          <pc:sldMk cId="1385499056" sldId="315"/>
        </pc:sldMkLst>
        <pc:spChg chg="mod">
          <ac:chgData name="Eric Glover" userId="47c2a8b81aae47a8" providerId="LiveId" clId="{828F71B4-A75B-4C87-858E-83559685DF9B}" dt="2018-11-17T16:37:02.547" v="3040" actId="57"/>
          <ac:spMkLst>
            <pc:docMk/>
            <pc:sldMk cId="1385499056" sldId="315"/>
            <ac:spMk id="6" creationId="{97E96D61-313D-4EC2-BC8A-BA537F0718C3}"/>
          </ac:spMkLst>
        </pc:spChg>
        <pc:spChg chg="del">
          <ac:chgData name="Eric Glover" userId="47c2a8b81aae47a8" providerId="LiveId" clId="{828F71B4-A75B-4C87-858E-83559685DF9B}" dt="2018-11-17T16:22:53.586" v="2868"/>
          <ac:spMkLst>
            <pc:docMk/>
            <pc:sldMk cId="1385499056" sldId="315"/>
            <ac:spMk id="11" creationId="{13FE9996-7EAC-4679-B37D-C1045F42F954}"/>
          </ac:spMkLst>
        </pc:spChg>
        <pc:spChg chg="add mod ord">
          <ac:chgData name="Eric Glover" userId="47c2a8b81aae47a8" providerId="LiveId" clId="{828F71B4-A75B-4C87-858E-83559685DF9B}" dt="2018-11-17T16:23:26.443" v="2872" actId="14100"/>
          <ac:spMkLst>
            <pc:docMk/>
            <pc:sldMk cId="1385499056" sldId="315"/>
            <ac:spMk id="12" creationId="{99368446-6129-4C10-B908-AE0355ED80E8}"/>
          </ac:spMkLst>
        </pc:spChg>
        <pc:spChg chg="del">
          <ac:chgData name="Eric Glover" userId="47c2a8b81aae47a8" providerId="LiveId" clId="{828F71B4-A75B-4C87-858E-83559685DF9B}" dt="2018-11-17T16:22:53.586" v="2868"/>
          <ac:spMkLst>
            <pc:docMk/>
            <pc:sldMk cId="1385499056" sldId="315"/>
            <ac:spMk id="13" creationId="{761DF1FE-5CC8-43D2-A76C-93C76EEDE1E9}"/>
          </ac:spMkLst>
        </pc:spChg>
        <pc:spChg chg="del">
          <ac:chgData name="Eric Glover" userId="47c2a8b81aae47a8" providerId="LiveId" clId="{828F71B4-A75B-4C87-858E-83559685DF9B}" dt="2018-11-17T16:22:53.586" v="2868"/>
          <ac:spMkLst>
            <pc:docMk/>
            <pc:sldMk cId="1385499056" sldId="315"/>
            <ac:spMk id="17" creationId="{3741B58E-3B65-4A01-A276-975AB2CF8A08}"/>
          </ac:spMkLst>
        </pc:spChg>
        <pc:spChg chg="mod">
          <ac:chgData name="Eric Glover" userId="47c2a8b81aae47a8" providerId="LiveId" clId="{828F71B4-A75B-4C87-858E-83559685DF9B}" dt="2018-11-17T16:46:16.962" v="3229" actId="14100"/>
          <ac:spMkLst>
            <pc:docMk/>
            <pc:sldMk cId="1385499056" sldId="315"/>
            <ac:spMk id="18" creationId="{F3FAFB3F-48FF-4906-AD1B-CAEAAB7DF472}"/>
          </ac:spMkLst>
        </pc:spChg>
        <pc:spChg chg="del">
          <ac:chgData name="Eric Glover" userId="47c2a8b81aae47a8" providerId="LiveId" clId="{828F71B4-A75B-4C87-858E-83559685DF9B}" dt="2018-11-17T16:22:53.586" v="2868"/>
          <ac:spMkLst>
            <pc:docMk/>
            <pc:sldMk cId="1385499056" sldId="315"/>
            <ac:spMk id="19" creationId="{7AAC67C3-831B-4AB1-A259-DFB839CAFAFC}"/>
          </ac:spMkLst>
        </pc:spChg>
        <pc:spChg chg="del">
          <ac:chgData name="Eric Glover" userId="47c2a8b81aae47a8" providerId="LiveId" clId="{828F71B4-A75B-4C87-858E-83559685DF9B}" dt="2018-11-17T16:22:53.586" v="2868"/>
          <ac:spMkLst>
            <pc:docMk/>
            <pc:sldMk cId="1385499056" sldId="315"/>
            <ac:spMk id="21" creationId="{054B3F04-9EAC-45C0-B3CE-0387EEA10A0C}"/>
          </ac:spMkLst>
        </pc:spChg>
        <pc:cxnChg chg="del">
          <ac:chgData name="Eric Glover" userId="47c2a8b81aae47a8" providerId="LiveId" clId="{828F71B4-A75B-4C87-858E-83559685DF9B}" dt="2018-11-17T16:22:53.586" v="2868"/>
          <ac:cxnSpMkLst>
            <pc:docMk/>
            <pc:sldMk cId="1385499056" sldId="315"/>
            <ac:cxnSpMk id="15" creationId="{E161BEBD-A23C-409E-ABC7-73F9EDC02F20}"/>
          </ac:cxnSpMkLst>
        </pc:cxnChg>
      </pc:sldChg>
      <pc:sldChg chg="del">
        <pc:chgData name="Eric Glover" userId="47c2a8b81aae47a8" providerId="LiveId" clId="{828F71B4-A75B-4C87-858E-83559685DF9B}" dt="2018-11-17T15:20:58.829" v="1529" actId="2696"/>
        <pc:sldMkLst>
          <pc:docMk/>
          <pc:sldMk cId="1443934993" sldId="322"/>
        </pc:sldMkLst>
      </pc:sldChg>
      <pc:sldChg chg="modSp">
        <pc:chgData name="Eric Glover" userId="47c2a8b81aae47a8" providerId="LiveId" clId="{828F71B4-A75B-4C87-858E-83559685DF9B}" dt="2018-11-17T16:35:24.286" v="3017" actId="6549"/>
        <pc:sldMkLst>
          <pc:docMk/>
          <pc:sldMk cId="357990930" sldId="324"/>
        </pc:sldMkLst>
        <pc:spChg chg="mod">
          <ac:chgData name="Eric Glover" userId="47c2a8b81aae47a8" providerId="LiveId" clId="{828F71B4-A75B-4C87-858E-83559685DF9B}" dt="2018-11-17T16:35:24.286" v="3017" actId="6549"/>
          <ac:spMkLst>
            <pc:docMk/>
            <pc:sldMk cId="357990930" sldId="324"/>
            <ac:spMk id="2" creationId="{C6423313-2435-4A9B-9771-EEC26F7687EB}"/>
          </ac:spMkLst>
        </pc:spChg>
        <pc:spChg chg="mod">
          <ac:chgData name="Eric Glover" userId="47c2a8b81aae47a8" providerId="LiveId" clId="{828F71B4-A75B-4C87-858E-83559685DF9B}" dt="2018-11-17T16:30:31.262" v="2966" actId="2711"/>
          <ac:spMkLst>
            <pc:docMk/>
            <pc:sldMk cId="357990930" sldId="324"/>
            <ac:spMk id="4" creationId="{34C5CA31-7BDF-496E-800E-4089943213D2}"/>
          </ac:spMkLst>
        </pc:spChg>
      </pc:sldChg>
      <pc:sldChg chg="addSp delSp modSp add del ord setBg delDesignElem">
        <pc:chgData name="Eric Glover" userId="47c2a8b81aae47a8" providerId="LiveId" clId="{828F71B4-A75B-4C87-858E-83559685DF9B}" dt="2018-11-17T17:36:35.064" v="5198"/>
        <pc:sldMkLst>
          <pc:docMk/>
          <pc:sldMk cId="3733717900" sldId="325"/>
        </pc:sldMkLst>
        <pc:spChg chg="mod">
          <ac:chgData name="Eric Glover" userId="47c2a8b81aae47a8" providerId="LiveId" clId="{828F71B4-A75B-4C87-858E-83559685DF9B}" dt="2018-11-17T16:38:02.852" v="3062" actId="57"/>
          <ac:spMkLst>
            <pc:docMk/>
            <pc:sldMk cId="3733717900" sldId="325"/>
            <ac:spMk id="6" creationId="{97E96D61-313D-4EC2-BC8A-BA537F0718C3}"/>
          </ac:spMkLst>
        </pc:spChg>
        <pc:spChg chg="add ord">
          <ac:chgData name="Eric Glover" userId="47c2a8b81aae47a8" providerId="LiveId" clId="{828F71B4-A75B-4C87-858E-83559685DF9B}" dt="2018-11-17T16:23:39.544" v="2874" actId="167"/>
          <ac:spMkLst>
            <pc:docMk/>
            <pc:sldMk cId="3733717900" sldId="325"/>
            <ac:spMk id="11" creationId="{70E5C441-0BEA-4CB5-80DB-1AE7863E5ABB}"/>
          </ac:spMkLst>
        </pc:spChg>
        <pc:spChg chg="add mod">
          <ac:chgData name="Eric Glover" userId="47c2a8b81aae47a8" providerId="LiveId" clId="{828F71B4-A75B-4C87-858E-83559685DF9B}" dt="2018-11-17T16:46:09.366" v="3228" actId="27636"/>
          <ac:spMkLst>
            <pc:docMk/>
            <pc:sldMk cId="3733717900" sldId="325"/>
            <ac:spMk id="12" creationId="{69982A89-4F63-4A01-ABE9-502940839928}"/>
          </ac:spMkLst>
        </pc:spChg>
        <pc:spChg chg="del mod">
          <ac:chgData name="Eric Glover" userId="47c2a8b81aae47a8" providerId="LiveId" clId="{828F71B4-A75B-4C87-858E-83559685DF9B}" dt="2018-11-17T16:33:03.459" v="2997" actId="478"/>
          <ac:spMkLst>
            <pc:docMk/>
            <pc:sldMk cId="3733717900" sldId="325"/>
            <ac:spMk id="18" creationId="{F3FAFB3F-48FF-4906-AD1B-CAEAAB7DF472}"/>
          </ac:spMkLst>
        </pc:spChg>
        <pc:spChg chg="del">
          <ac:chgData name="Eric Glover" userId="47c2a8b81aae47a8" providerId="LiveId" clId="{828F71B4-A75B-4C87-858E-83559685DF9B}" dt="2018-11-17T16:22:53.586" v="2868"/>
          <ac:spMkLst>
            <pc:docMk/>
            <pc:sldMk cId="3733717900" sldId="325"/>
            <ac:spMk id="23" creationId="{13FE9996-7EAC-4679-B37D-C1045F42F954}"/>
          </ac:spMkLst>
        </pc:spChg>
        <pc:spChg chg="del">
          <ac:chgData name="Eric Glover" userId="47c2a8b81aae47a8" providerId="LiveId" clId="{828F71B4-A75B-4C87-858E-83559685DF9B}" dt="2018-11-17T16:22:53.586" v="2868"/>
          <ac:spMkLst>
            <pc:docMk/>
            <pc:sldMk cId="3733717900" sldId="325"/>
            <ac:spMk id="25" creationId="{761DF1FE-5CC8-43D2-A76C-93C76EEDE1E9}"/>
          </ac:spMkLst>
        </pc:spChg>
        <pc:spChg chg="del">
          <ac:chgData name="Eric Glover" userId="47c2a8b81aae47a8" providerId="LiveId" clId="{828F71B4-A75B-4C87-858E-83559685DF9B}" dt="2018-11-17T16:22:53.586" v="2868"/>
          <ac:spMkLst>
            <pc:docMk/>
            <pc:sldMk cId="3733717900" sldId="325"/>
            <ac:spMk id="29" creationId="{3741B58E-3B65-4A01-A276-975AB2CF8A08}"/>
          </ac:spMkLst>
        </pc:spChg>
        <pc:spChg chg="del">
          <ac:chgData name="Eric Glover" userId="47c2a8b81aae47a8" providerId="LiveId" clId="{828F71B4-A75B-4C87-858E-83559685DF9B}" dt="2018-11-17T16:22:53.586" v="2868"/>
          <ac:spMkLst>
            <pc:docMk/>
            <pc:sldMk cId="3733717900" sldId="325"/>
            <ac:spMk id="31" creationId="{7AAC67C3-831B-4AB1-A259-DFB839CAFAFC}"/>
          </ac:spMkLst>
        </pc:spChg>
        <pc:spChg chg="del">
          <ac:chgData name="Eric Glover" userId="47c2a8b81aae47a8" providerId="LiveId" clId="{828F71B4-A75B-4C87-858E-83559685DF9B}" dt="2018-11-17T16:22:53.586" v="2868"/>
          <ac:spMkLst>
            <pc:docMk/>
            <pc:sldMk cId="3733717900" sldId="325"/>
            <ac:spMk id="33" creationId="{054B3F04-9EAC-45C0-B3CE-0387EEA10A0C}"/>
          </ac:spMkLst>
        </pc:spChg>
        <pc:cxnChg chg="del">
          <ac:chgData name="Eric Glover" userId="47c2a8b81aae47a8" providerId="LiveId" clId="{828F71B4-A75B-4C87-858E-83559685DF9B}" dt="2018-11-17T16:22:53.586" v="2868"/>
          <ac:cxnSpMkLst>
            <pc:docMk/>
            <pc:sldMk cId="3733717900" sldId="325"/>
            <ac:cxnSpMk id="27" creationId="{E161BEBD-A23C-409E-ABC7-73F9EDC02F20}"/>
          </ac:cxnSpMkLst>
        </pc:cxnChg>
      </pc:sldChg>
      <pc:sldChg chg="addSp delSp modSp add del ord setBg delDesignElem">
        <pc:chgData name="Eric Glover" userId="47c2a8b81aae47a8" providerId="LiveId" clId="{828F71B4-A75B-4C87-858E-83559685DF9B}" dt="2018-11-17T17:36:38.309" v="5199"/>
        <pc:sldMkLst>
          <pc:docMk/>
          <pc:sldMk cId="3747811187" sldId="326"/>
        </pc:sldMkLst>
        <pc:spChg chg="mod">
          <ac:chgData name="Eric Glover" userId="47c2a8b81aae47a8" providerId="LiveId" clId="{828F71B4-A75B-4C87-858E-83559685DF9B}" dt="2018-11-17T16:43:29.899" v="3180" actId="2711"/>
          <ac:spMkLst>
            <pc:docMk/>
            <pc:sldMk cId="3747811187" sldId="326"/>
            <ac:spMk id="6" creationId="{97E96D61-313D-4EC2-BC8A-BA537F0718C3}"/>
          </ac:spMkLst>
        </pc:spChg>
        <pc:spChg chg="add ord">
          <ac:chgData name="Eric Glover" userId="47c2a8b81aae47a8" providerId="LiveId" clId="{828F71B4-A75B-4C87-858E-83559685DF9B}" dt="2018-11-17T16:23:46.699" v="2876" actId="167"/>
          <ac:spMkLst>
            <pc:docMk/>
            <pc:sldMk cId="3747811187" sldId="326"/>
            <ac:spMk id="11" creationId="{43034321-F4B3-4788-8C15-EA295C0D489F}"/>
          </ac:spMkLst>
        </pc:spChg>
        <pc:spChg chg="add mod">
          <ac:chgData name="Eric Glover" userId="47c2a8b81aae47a8" providerId="LiveId" clId="{828F71B4-A75B-4C87-858E-83559685DF9B}" dt="2018-11-17T16:46:42.447" v="3236" actId="20577"/>
          <ac:spMkLst>
            <pc:docMk/>
            <pc:sldMk cId="3747811187" sldId="326"/>
            <ac:spMk id="12" creationId="{FAEC25E2-20C1-4941-AE34-813BF1635DC2}"/>
          </ac:spMkLst>
        </pc:spChg>
        <pc:spChg chg="del">
          <ac:chgData name="Eric Glover" userId="47c2a8b81aae47a8" providerId="LiveId" clId="{828F71B4-A75B-4C87-858E-83559685DF9B}" dt="2018-11-17T16:33:16.587" v="2999" actId="478"/>
          <ac:spMkLst>
            <pc:docMk/>
            <pc:sldMk cId="3747811187" sldId="326"/>
            <ac:spMk id="18" creationId="{F3FAFB3F-48FF-4906-AD1B-CAEAAB7DF472}"/>
          </ac:spMkLst>
        </pc:spChg>
        <pc:spChg chg="del">
          <ac:chgData name="Eric Glover" userId="47c2a8b81aae47a8" providerId="LiveId" clId="{828F71B4-A75B-4C87-858E-83559685DF9B}" dt="2018-11-17T16:22:53.586" v="2868"/>
          <ac:spMkLst>
            <pc:docMk/>
            <pc:sldMk cId="3747811187" sldId="326"/>
            <ac:spMk id="20" creationId="{13FE9996-7EAC-4679-B37D-C1045F42F954}"/>
          </ac:spMkLst>
        </pc:spChg>
        <pc:spChg chg="del">
          <ac:chgData name="Eric Glover" userId="47c2a8b81aae47a8" providerId="LiveId" clId="{828F71B4-A75B-4C87-858E-83559685DF9B}" dt="2018-11-17T16:22:53.586" v="2868"/>
          <ac:spMkLst>
            <pc:docMk/>
            <pc:sldMk cId="3747811187" sldId="326"/>
            <ac:spMk id="21" creationId="{761DF1FE-5CC8-43D2-A76C-93C76EEDE1E9}"/>
          </ac:spMkLst>
        </pc:spChg>
        <pc:spChg chg="del">
          <ac:chgData name="Eric Glover" userId="47c2a8b81aae47a8" providerId="LiveId" clId="{828F71B4-A75B-4C87-858E-83559685DF9B}" dt="2018-11-17T16:22:53.586" v="2868"/>
          <ac:spMkLst>
            <pc:docMk/>
            <pc:sldMk cId="3747811187" sldId="326"/>
            <ac:spMk id="24" creationId="{3741B58E-3B65-4A01-A276-975AB2CF8A08}"/>
          </ac:spMkLst>
        </pc:spChg>
        <pc:spChg chg="del">
          <ac:chgData name="Eric Glover" userId="47c2a8b81aae47a8" providerId="LiveId" clId="{828F71B4-A75B-4C87-858E-83559685DF9B}" dt="2018-11-17T16:22:53.586" v="2868"/>
          <ac:spMkLst>
            <pc:docMk/>
            <pc:sldMk cId="3747811187" sldId="326"/>
            <ac:spMk id="26" creationId="{7AAC67C3-831B-4AB1-A259-DFB839CAFAFC}"/>
          </ac:spMkLst>
        </pc:spChg>
        <pc:spChg chg="del">
          <ac:chgData name="Eric Glover" userId="47c2a8b81aae47a8" providerId="LiveId" clId="{828F71B4-A75B-4C87-858E-83559685DF9B}" dt="2018-11-17T16:22:53.586" v="2868"/>
          <ac:spMkLst>
            <pc:docMk/>
            <pc:sldMk cId="3747811187" sldId="326"/>
            <ac:spMk id="28" creationId="{054B3F04-9EAC-45C0-B3CE-0387EEA10A0C}"/>
          </ac:spMkLst>
        </pc:spChg>
        <pc:cxnChg chg="del">
          <ac:chgData name="Eric Glover" userId="47c2a8b81aae47a8" providerId="LiveId" clId="{828F71B4-A75B-4C87-858E-83559685DF9B}" dt="2018-11-17T16:22:53.586" v="2868"/>
          <ac:cxnSpMkLst>
            <pc:docMk/>
            <pc:sldMk cId="3747811187" sldId="326"/>
            <ac:cxnSpMk id="22" creationId="{E161BEBD-A23C-409E-ABC7-73F9EDC02F20}"/>
          </ac:cxnSpMkLst>
        </pc:cxnChg>
      </pc:sldChg>
      <pc:sldChg chg="addSp delSp modSp add mod setBg delDesignElem">
        <pc:chgData name="Eric Glover" userId="47c2a8b81aae47a8" providerId="LiveId" clId="{828F71B4-A75B-4C87-858E-83559685DF9B}" dt="2018-11-17T16:29:43.643" v="2949" actId="20577"/>
        <pc:sldMkLst>
          <pc:docMk/>
          <pc:sldMk cId="2992783664" sldId="327"/>
        </pc:sldMkLst>
        <pc:spChg chg="mod">
          <ac:chgData name="Eric Glover" userId="47c2a8b81aae47a8" providerId="LiveId" clId="{828F71B4-A75B-4C87-858E-83559685DF9B}" dt="2018-11-17T16:26:44.850" v="2911" actId="404"/>
          <ac:spMkLst>
            <pc:docMk/>
            <pc:sldMk cId="2992783664" sldId="327"/>
            <ac:spMk id="2" creationId="{23419B16-55A4-4BE0-ADEF-EF756F8F3B8C}"/>
          </ac:spMkLst>
        </pc:spChg>
        <pc:spChg chg="mod">
          <ac:chgData name="Eric Glover" userId="47c2a8b81aae47a8" providerId="LiveId" clId="{828F71B4-A75B-4C87-858E-83559685DF9B}" dt="2018-11-17T16:26:14.376" v="2908" actId="2711"/>
          <ac:spMkLst>
            <pc:docMk/>
            <pc:sldMk cId="2992783664" sldId="327"/>
            <ac:spMk id="5" creationId="{BA6CE1F5-0B40-4F19-85A0-95862436572F}"/>
          </ac:spMkLst>
        </pc:spChg>
        <pc:spChg chg="mod">
          <ac:chgData name="Eric Glover" userId="47c2a8b81aae47a8" providerId="LiveId" clId="{828F71B4-A75B-4C87-858E-83559685DF9B}" dt="2018-11-17T16:29:43.643" v="2949" actId="20577"/>
          <ac:spMkLst>
            <pc:docMk/>
            <pc:sldMk cId="2992783664" sldId="327"/>
            <ac:spMk id="6" creationId="{97E96D61-313D-4EC2-BC8A-BA537F0718C3}"/>
          </ac:spMkLst>
        </pc:spChg>
        <pc:spChg chg="add del">
          <ac:chgData name="Eric Glover" userId="47c2a8b81aae47a8" providerId="LiveId" clId="{828F71B4-A75B-4C87-858E-83559685DF9B}" dt="2018-11-17T16:24:00.009" v="2878"/>
          <ac:spMkLst>
            <pc:docMk/>
            <pc:sldMk cId="2992783664" sldId="327"/>
            <ac:spMk id="11" creationId="{13FE9996-7EAC-4679-B37D-C1045F42F954}"/>
          </ac:spMkLst>
        </pc:spChg>
        <pc:spChg chg="add mod ord">
          <ac:chgData name="Eric Glover" userId="47c2a8b81aae47a8" providerId="LiveId" clId="{828F71B4-A75B-4C87-858E-83559685DF9B}" dt="2018-11-17T16:25:38.246" v="2898" actId="14100"/>
          <ac:spMkLst>
            <pc:docMk/>
            <pc:sldMk cId="2992783664" sldId="327"/>
            <ac:spMk id="12" creationId="{25343E89-F73D-4894-A1B5-F78F1EB70733}"/>
          </ac:spMkLst>
        </pc:spChg>
        <pc:spChg chg="add del">
          <ac:chgData name="Eric Glover" userId="47c2a8b81aae47a8" providerId="LiveId" clId="{828F71B4-A75B-4C87-858E-83559685DF9B}" dt="2018-11-17T16:24:00.009" v="2878"/>
          <ac:spMkLst>
            <pc:docMk/>
            <pc:sldMk cId="2992783664" sldId="327"/>
            <ac:spMk id="13" creationId="{761DF1FE-5CC8-43D2-A76C-93C76EEDE1E9}"/>
          </ac:spMkLst>
        </pc:spChg>
        <pc:spChg chg="add mod">
          <ac:chgData name="Eric Glover" userId="47c2a8b81aae47a8" providerId="LiveId" clId="{828F71B4-A75B-4C87-858E-83559685DF9B}" dt="2018-11-17T16:25:11.227" v="2897" actId="1035"/>
          <ac:spMkLst>
            <pc:docMk/>
            <pc:sldMk cId="2992783664" sldId="327"/>
            <ac:spMk id="14" creationId="{A370E456-B86C-4650-97CC-AB880ADFB5E1}"/>
          </ac:spMkLst>
        </pc:spChg>
        <pc:spChg chg="add">
          <ac:chgData name="Eric Glover" userId="47c2a8b81aae47a8" providerId="LiveId" clId="{828F71B4-A75B-4C87-858E-83559685DF9B}" dt="2018-11-17T16:26:55.801" v="2912"/>
          <ac:spMkLst>
            <pc:docMk/>
            <pc:sldMk cId="2992783664" sldId="327"/>
            <ac:spMk id="16" creationId="{C58D7DCF-646C-4D3C-8A56-892FA4428316}"/>
          </ac:spMkLst>
        </pc:spChg>
        <pc:spChg chg="add del">
          <ac:chgData name="Eric Glover" userId="47c2a8b81aae47a8" providerId="LiveId" clId="{828F71B4-A75B-4C87-858E-83559685DF9B}" dt="2018-11-17T16:24:00.009" v="2878"/>
          <ac:spMkLst>
            <pc:docMk/>
            <pc:sldMk cId="2992783664" sldId="327"/>
            <ac:spMk id="17" creationId="{3741B58E-3B65-4A01-A276-975AB2CF8A08}"/>
          </ac:spMkLst>
        </pc:spChg>
        <pc:spChg chg="add del">
          <ac:chgData name="Eric Glover" userId="47c2a8b81aae47a8" providerId="LiveId" clId="{828F71B4-A75B-4C87-858E-83559685DF9B}" dt="2018-11-17T16:27:22.231" v="2918"/>
          <ac:spMkLst>
            <pc:docMk/>
            <pc:sldMk cId="2992783664" sldId="327"/>
            <ac:spMk id="18" creationId="{09431739-9239-43A1-9AF2-11C20F2AA633}"/>
          </ac:spMkLst>
        </pc:spChg>
        <pc:spChg chg="add del">
          <ac:chgData name="Eric Glover" userId="47c2a8b81aae47a8" providerId="LiveId" clId="{828F71B4-A75B-4C87-858E-83559685DF9B}" dt="2018-11-17T16:24:00.009" v="2878"/>
          <ac:spMkLst>
            <pc:docMk/>
            <pc:sldMk cId="2992783664" sldId="327"/>
            <ac:spMk id="19" creationId="{7AAC67C3-831B-4AB1-A259-DFB839CAFAFC}"/>
          </ac:spMkLst>
        </pc:spChg>
        <pc:spChg chg="add del">
          <ac:chgData name="Eric Glover" userId="47c2a8b81aae47a8" providerId="LiveId" clId="{828F71B4-A75B-4C87-858E-83559685DF9B}" dt="2018-11-17T16:24:00.009" v="2878"/>
          <ac:spMkLst>
            <pc:docMk/>
            <pc:sldMk cId="2992783664" sldId="327"/>
            <ac:spMk id="21" creationId="{054B3F04-9EAC-45C0-B3CE-0387EEA10A0C}"/>
          </ac:spMkLst>
        </pc:spChg>
        <pc:spChg chg="del">
          <ac:chgData name="Eric Glover" userId="47c2a8b81aae47a8" providerId="LiveId" clId="{828F71B4-A75B-4C87-858E-83559685DF9B}" dt="2018-11-17T12:56:45.505" v="1"/>
          <ac:spMkLst>
            <pc:docMk/>
            <pc:sldMk cId="2992783664" sldId="327"/>
            <ac:spMk id="23" creationId="{13FE9996-7EAC-4679-B37D-C1045F42F954}"/>
          </ac:spMkLst>
        </pc:spChg>
        <pc:spChg chg="del">
          <ac:chgData name="Eric Glover" userId="47c2a8b81aae47a8" providerId="LiveId" clId="{828F71B4-A75B-4C87-858E-83559685DF9B}" dt="2018-11-17T12:56:45.505" v="1"/>
          <ac:spMkLst>
            <pc:docMk/>
            <pc:sldMk cId="2992783664" sldId="327"/>
            <ac:spMk id="24" creationId="{761DF1FE-5CC8-43D2-A76C-93C76EEDE1E9}"/>
          </ac:spMkLst>
        </pc:spChg>
        <pc:spChg chg="del">
          <ac:chgData name="Eric Glover" userId="47c2a8b81aae47a8" providerId="LiveId" clId="{828F71B4-A75B-4C87-858E-83559685DF9B}" dt="2018-11-17T12:56:45.505" v="1"/>
          <ac:spMkLst>
            <pc:docMk/>
            <pc:sldMk cId="2992783664" sldId="327"/>
            <ac:spMk id="26" creationId="{3741B58E-3B65-4A01-A276-975AB2CF8A08}"/>
          </ac:spMkLst>
        </pc:spChg>
        <pc:spChg chg="del">
          <ac:chgData name="Eric Glover" userId="47c2a8b81aae47a8" providerId="LiveId" clId="{828F71B4-A75B-4C87-858E-83559685DF9B}" dt="2018-11-17T12:56:45.505" v="1"/>
          <ac:spMkLst>
            <pc:docMk/>
            <pc:sldMk cId="2992783664" sldId="327"/>
            <ac:spMk id="27" creationId="{7AAC67C3-831B-4AB1-A259-DFB839CAFAFC}"/>
          </ac:spMkLst>
        </pc:spChg>
        <pc:spChg chg="del">
          <ac:chgData name="Eric Glover" userId="47c2a8b81aae47a8" providerId="LiveId" clId="{828F71B4-A75B-4C87-858E-83559685DF9B}" dt="2018-11-17T12:56:45.505" v="1"/>
          <ac:spMkLst>
            <pc:docMk/>
            <pc:sldMk cId="2992783664" sldId="327"/>
            <ac:spMk id="28" creationId="{054B3F04-9EAC-45C0-B3CE-0387EEA10A0C}"/>
          </ac:spMkLst>
        </pc:spChg>
        <pc:cxnChg chg="add del">
          <ac:chgData name="Eric Glover" userId="47c2a8b81aae47a8" providerId="LiveId" clId="{828F71B4-A75B-4C87-858E-83559685DF9B}" dt="2018-11-17T16:24:00.009" v="2878"/>
          <ac:cxnSpMkLst>
            <pc:docMk/>
            <pc:sldMk cId="2992783664" sldId="327"/>
            <ac:cxnSpMk id="15" creationId="{E161BEBD-A23C-409E-ABC7-73F9EDC02F20}"/>
          </ac:cxnSpMkLst>
        </pc:cxnChg>
        <pc:cxnChg chg="del">
          <ac:chgData name="Eric Glover" userId="47c2a8b81aae47a8" providerId="LiveId" clId="{828F71B4-A75B-4C87-858E-83559685DF9B}" dt="2018-11-17T12:56:45.505" v="1"/>
          <ac:cxnSpMkLst>
            <pc:docMk/>
            <pc:sldMk cId="2992783664" sldId="327"/>
            <ac:cxnSpMk id="25" creationId="{E161BEBD-A23C-409E-ABC7-73F9EDC02F20}"/>
          </ac:cxnSpMkLst>
        </pc:cxnChg>
      </pc:sldChg>
      <pc:sldChg chg="add del">
        <pc:chgData name="Eric Glover" userId="47c2a8b81aae47a8" providerId="LiveId" clId="{828F71B4-A75B-4C87-858E-83559685DF9B}" dt="2018-11-17T14:26:47.083" v="348" actId="2696"/>
        <pc:sldMkLst>
          <pc:docMk/>
          <pc:sldMk cId="3245421643" sldId="328"/>
        </pc:sldMkLst>
      </pc:sldChg>
      <pc:sldChg chg="modSp add del">
        <pc:chgData name="Eric Glover" userId="47c2a8b81aae47a8" providerId="LiveId" clId="{828F71B4-A75B-4C87-858E-83559685DF9B}" dt="2018-11-17T17:42:08.578" v="5237" actId="2696"/>
        <pc:sldMkLst>
          <pc:docMk/>
          <pc:sldMk cId="3922706477" sldId="329"/>
        </pc:sldMkLst>
        <pc:spChg chg="mod">
          <ac:chgData name="Eric Glover" userId="47c2a8b81aae47a8" providerId="LiveId" clId="{828F71B4-A75B-4C87-858E-83559685DF9B}" dt="2018-11-17T15:36:57.793" v="2079" actId="20577"/>
          <ac:spMkLst>
            <pc:docMk/>
            <pc:sldMk cId="3922706477" sldId="329"/>
            <ac:spMk id="3" creationId="{EEBD51AC-5D81-46C1-AD01-A3C791D43131}"/>
          </ac:spMkLst>
        </pc:spChg>
        <pc:spChg chg="mod">
          <ac:chgData name="Eric Glover" userId="47c2a8b81aae47a8" providerId="LiveId" clId="{828F71B4-A75B-4C87-858E-83559685DF9B}" dt="2018-11-17T13:53:03.660" v="63" actId="20577"/>
          <ac:spMkLst>
            <pc:docMk/>
            <pc:sldMk cId="3922706477" sldId="329"/>
            <ac:spMk id="9" creationId="{00E5FFBF-C8BC-4752-853B-5D534B2BB2F5}"/>
          </ac:spMkLst>
        </pc:spChg>
      </pc:sldChg>
      <pc:sldChg chg="addSp delSp modSp add del setBg delDesignElem">
        <pc:chgData name="Eric Glover" userId="47c2a8b81aae47a8" providerId="LiveId" clId="{828F71B4-A75B-4C87-858E-83559685DF9B}" dt="2018-11-17T14:29:21.202" v="356" actId="2696"/>
        <pc:sldMkLst>
          <pc:docMk/>
          <pc:sldMk cId="1243842583" sldId="330"/>
        </pc:sldMkLst>
        <pc:spChg chg="del">
          <ac:chgData name="Eric Glover" userId="47c2a8b81aae47a8" providerId="LiveId" clId="{828F71B4-A75B-4C87-858E-83559685DF9B}" dt="2018-11-17T14:26:54.024" v="350"/>
          <ac:spMkLst>
            <pc:docMk/>
            <pc:sldMk cId="1243842583" sldId="330"/>
            <ac:spMk id="11" creationId="{13FE9996-7EAC-4679-B37D-C1045F42F954}"/>
          </ac:spMkLst>
        </pc:spChg>
        <pc:spChg chg="add">
          <ac:chgData name="Eric Glover" userId="47c2a8b81aae47a8" providerId="LiveId" clId="{828F71B4-A75B-4C87-858E-83559685DF9B}" dt="2018-11-17T14:27:25.747" v="351"/>
          <ac:spMkLst>
            <pc:docMk/>
            <pc:sldMk cId="1243842583" sldId="330"/>
            <ac:spMk id="12" creationId="{C0ADDBF3-F56C-4065-9E02-11CE4F63BA12}"/>
          </ac:spMkLst>
        </pc:spChg>
        <pc:spChg chg="del">
          <ac:chgData name="Eric Glover" userId="47c2a8b81aae47a8" providerId="LiveId" clId="{828F71B4-A75B-4C87-858E-83559685DF9B}" dt="2018-11-17T14:26:54.024" v="350"/>
          <ac:spMkLst>
            <pc:docMk/>
            <pc:sldMk cId="1243842583" sldId="330"/>
            <ac:spMk id="13" creationId="{761DF1FE-5CC8-43D2-A76C-93C76EEDE1E9}"/>
          </ac:spMkLst>
        </pc:spChg>
        <pc:spChg chg="add mod ord">
          <ac:chgData name="Eric Glover" userId="47c2a8b81aae47a8" providerId="LiveId" clId="{828F71B4-A75B-4C87-858E-83559685DF9B}" dt="2018-11-17T14:28:52.397" v="355" actId="167"/>
          <ac:spMkLst>
            <pc:docMk/>
            <pc:sldMk cId="1243842583" sldId="330"/>
            <ac:spMk id="14" creationId="{31214684-3873-4DE9-B728-8FF107C69B8A}"/>
          </ac:spMkLst>
        </pc:spChg>
        <pc:spChg chg="del">
          <ac:chgData name="Eric Glover" userId="47c2a8b81aae47a8" providerId="LiveId" clId="{828F71B4-A75B-4C87-858E-83559685DF9B}" dt="2018-11-17T14:26:54.024" v="350"/>
          <ac:spMkLst>
            <pc:docMk/>
            <pc:sldMk cId="1243842583" sldId="330"/>
            <ac:spMk id="17" creationId="{3741B58E-3B65-4A01-A276-975AB2CF8A08}"/>
          </ac:spMkLst>
        </pc:spChg>
        <pc:spChg chg="del">
          <ac:chgData name="Eric Glover" userId="47c2a8b81aae47a8" providerId="LiveId" clId="{828F71B4-A75B-4C87-858E-83559685DF9B}" dt="2018-11-17T14:26:54.024" v="350"/>
          <ac:spMkLst>
            <pc:docMk/>
            <pc:sldMk cId="1243842583" sldId="330"/>
            <ac:spMk id="19" creationId="{7AAC67C3-831B-4AB1-A259-DFB839CAFAFC}"/>
          </ac:spMkLst>
        </pc:spChg>
        <pc:spChg chg="del">
          <ac:chgData name="Eric Glover" userId="47c2a8b81aae47a8" providerId="LiveId" clId="{828F71B4-A75B-4C87-858E-83559685DF9B}" dt="2018-11-17T14:26:54.024" v="350"/>
          <ac:spMkLst>
            <pc:docMk/>
            <pc:sldMk cId="1243842583" sldId="330"/>
            <ac:spMk id="21" creationId="{054B3F04-9EAC-45C0-B3CE-0387EEA10A0C}"/>
          </ac:spMkLst>
        </pc:spChg>
        <pc:cxnChg chg="del">
          <ac:chgData name="Eric Glover" userId="47c2a8b81aae47a8" providerId="LiveId" clId="{828F71B4-A75B-4C87-858E-83559685DF9B}" dt="2018-11-17T14:26:54.024" v="350"/>
          <ac:cxnSpMkLst>
            <pc:docMk/>
            <pc:sldMk cId="1243842583" sldId="330"/>
            <ac:cxnSpMk id="15" creationId="{E161BEBD-A23C-409E-ABC7-73F9EDC02F20}"/>
          </ac:cxnSpMkLst>
        </pc:cxnChg>
      </pc:sldChg>
      <pc:sldChg chg="addSp delSp modSp add mod setBg delAnim modAnim delDesignElem">
        <pc:chgData name="Eric Glover" userId="47c2a8b81aae47a8" providerId="LiveId" clId="{828F71B4-A75B-4C87-858E-83559685DF9B}" dt="2018-11-17T18:04:46.055" v="5777" actId="1035"/>
        <pc:sldMkLst>
          <pc:docMk/>
          <pc:sldMk cId="3387954223" sldId="330"/>
        </pc:sldMkLst>
        <pc:spChg chg="mod">
          <ac:chgData name="Eric Glover" userId="47c2a8b81aae47a8" providerId="LiveId" clId="{828F71B4-A75B-4C87-858E-83559685DF9B}" dt="2018-11-17T15:19:04.034" v="1522" actId="404"/>
          <ac:spMkLst>
            <pc:docMk/>
            <pc:sldMk cId="3387954223" sldId="330"/>
            <ac:spMk id="2" creationId="{23419B16-55A4-4BE0-ADEF-EF756F8F3B8C}"/>
          </ac:spMkLst>
        </pc:spChg>
        <pc:spChg chg="add mod">
          <ac:chgData name="Eric Glover" userId="47c2a8b81aae47a8" providerId="LiveId" clId="{828F71B4-A75B-4C87-858E-83559685DF9B}" dt="2018-11-17T14:50:59.975" v="1031" actId="3064"/>
          <ac:spMkLst>
            <pc:docMk/>
            <pc:sldMk cId="3387954223" sldId="330"/>
            <ac:spMk id="3" creationId="{659B954D-CE39-48E5-A290-3DE106CBFB44}"/>
          </ac:spMkLst>
        </pc:spChg>
        <pc:spChg chg="mod">
          <ac:chgData name="Eric Glover" userId="47c2a8b81aae47a8" providerId="LiveId" clId="{828F71B4-A75B-4C87-858E-83559685DF9B}" dt="2018-11-17T15:18:25.114" v="1510" actId="27636"/>
          <ac:spMkLst>
            <pc:docMk/>
            <pc:sldMk cId="3387954223" sldId="330"/>
            <ac:spMk id="5" creationId="{BA6CE1F5-0B40-4F19-85A0-95862436572F}"/>
          </ac:spMkLst>
        </pc:spChg>
        <pc:spChg chg="del mod">
          <ac:chgData name="Eric Glover" userId="47c2a8b81aae47a8" providerId="LiveId" clId="{828F71B4-A75B-4C87-858E-83559685DF9B}" dt="2018-11-17T14:29:50.591" v="361" actId="478"/>
          <ac:spMkLst>
            <pc:docMk/>
            <pc:sldMk cId="3387954223" sldId="330"/>
            <ac:spMk id="6" creationId="{97E96D61-313D-4EC2-BC8A-BA537F0718C3}"/>
          </ac:spMkLst>
        </pc:spChg>
        <pc:spChg chg="add del">
          <ac:chgData name="Eric Glover" userId="47c2a8b81aae47a8" providerId="LiveId" clId="{828F71B4-A75B-4C87-858E-83559685DF9B}" dt="2018-11-17T15:18:24.982" v="1509"/>
          <ac:spMkLst>
            <pc:docMk/>
            <pc:sldMk cId="3387954223" sldId="330"/>
            <ac:spMk id="8" creationId="{13FE9996-7EAC-4679-B37D-C1045F42F954}"/>
          </ac:spMkLst>
        </pc:spChg>
        <pc:spChg chg="add del">
          <ac:chgData name="Eric Glover" userId="47c2a8b81aae47a8" providerId="LiveId" clId="{828F71B4-A75B-4C87-858E-83559685DF9B}" dt="2018-11-17T15:18:24.982" v="1509"/>
          <ac:spMkLst>
            <pc:docMk/>
            <pc:sldMk cId="3387954223" sldId="330"/>
            <ac:spMk id="9" creationId="{761DF1FE-5CC8-43D2-A76C-93C76EEDE1E9}"/>
          </ac:spMkLst>
        </pc:spChg>
        <pc:spChg chg="del">
          <ac:chgData name="Eric Glover" userId="47c2a8b81aae47a8" providerId="LiveId" clId="{828F71B4-A75B-4C87-858E-83559685DF9B}" dt="2018-11-17T14:29:25.038" v="358"/>
          <ac:spMkLst>
            <pc:docMk/>
            <pc:sldMk cId="3387954223" sldId="330"/>
            <ac:spMk id="11" creationId="{13FE9996-7EAC-4679-B37D-C1045F42F954}"/>
          </ac:spMkLst>
        </pc:spChg>
        <pc:spChg chg="add del">
          <ac:chgData name="Eric Glover" userId="47c2a8b81aae47a8" providerId="LiveId" clId="{828F71B4-A75B-4C87-858E-83559685DF9B}" dt="2018-11-17T15:18:24.982" v="1509"/>
          <ac:spMkLst>
            <pc:docMk/>
            <pc:sldMk cId="3387954223" sldId="330"/>
            <ac:spMk id="12" creationId="{3741B58E-3B65-4A01-A276-975AB2CF8A08}"/>
          </ac:spMkLst>
        </pc:spChg>
        <pc:spChg chg="del">
          <ac:chgData name="Eric Glover" userId="47c2a8b81aae47a8" providerId="LiveId" clId="{828F71B4-A75B-4C87-858E-83559685DF9B}" dt="2018-11-17T14:29:25.038" v="358"/>
          <ac:spMkLst>
            <pc:docMk/>
            <pc:sldMk cId="3387954223" sldId="330"/>
            <ac:spMk id="13" creationId="{761DF1FE-5CC8-43D2-A76C-93C76EEDE1E9}"/>
          </ac:spMkLst>
        </pc:spChg>
        <pc:spChg chg="add del">
          <ac:chgData name="Eric Glover" userId="47c2a8b81aae47a8" providerId="LiveId" clId="{828F71B4-A75B-4C87-858E-83559685DF9B}" dt="2018-11-17T15:18:24.982" v="1509"/>
          <ac:spMkLst>
            <pc:docMk/>
            <pc:sldMk cId="3387954223" sldId="330"/>
            <ac:spMk id="14" creationId="{7AAC67C3-831B-4AB1-A259-DFB839CAFAFC}"/>
          </ac:spMkLst>
        </pc:spChg>
        <pc:spChg chg="add del">
          <ac:chgData name="Eric Glover" userId="47c2a8b81aae47a8" providerId="LiveId" clId="{828F71B4-A75B-4C87-858E-83559685DF9B}" dt="2018-11-17T15:18:24.982" v="1509"/>
          <ac:spMkLst>
            <pc:docMk/>
            <pc:sldMk cId="3387954223" sldId="330"/>
            <ac:spMk id="16" creationId="{054B3F04-9EAC-45C0-B3CE-0387EEA10A0C}"/>
          </ac:spMkLst>
        </pc:spChg>
        <pc:spChg chg="del">
          <ac:chgData name="Eric Glover" userId="47c2a8b81aae47a8" providerId="LiveId" clId="{828F71B4-A75B-4C87-858E-83559685DF9B}" dt="2018-11-17T14:29:25.038" v="358"/>
          <ac:spMkLst>
            <pc:docMk/>
            <pc:sldMk cId="3387954223" sldId="330"/>
            <ac:spMk id="17" creationId="{3741B58E-3B65-4A01-A276-975AB2CF8A08}"/>
          </ac:spMkLst>
        </pc:spChg>
        <pc:spChg chg="add mod">
          <ac:chgData name="Eric Glover" userId="47c2a8b81aae47a8" providerId="LiveId" clId="{828F71B4-A75B-4C87-858E-83559685DF9B}" dt="2018-11-17T14:42:48.385" v="741" actId="403"/>
          <ac:spMkLst>
            <pc:docMk/>
            <pc:sldMk cId="3387954223" sldId="330"/>
            <ac:spMk id="18" creationId="{AF68A89D-C3A0-4F33-BAB3-DA1F72CEB438}"/>
          </ac:spMkLst>
        </pc:spChg>
        <pc:spChg chg="del">
          <ac:chgData name="Eric Glover" userId="47c2a8b81aae47a8" providerId="LiveId" clId="{828F71B4-A75B-4C87-858E-83559685DF9B}" dt="2018-11-17T14:29:25.038" v="358"/>
          <ac:spMkLst>
            <pc:docMk/>
            <pc:sldMk cId="3387954223" sldId="330"/>
            <ac:spMk id="19" creationId="{7AAC67C3-831B-4AB1-A259-DFB839CAFAFC}"/>
          </ac:spMkLst>
        </pc:spChg>
        <pc:spChg chg="del">
          <ac:chgData name="Eric Glover" userId="47c2a8b81aae47a8" providerId="LiveId" clId="{828F71B4-A75B-4C87-858E-83559685DF9B}" dt="2018-11-17T14:29:25.038" v="358"/>
          <ac:spMkLst>
            <pc:docMk/>
            <pc:sldMk cId="3387954223" sldId="330"/>
            <ac:spMk id="21" creationId="{054B3F04-9EAC-45C0-B3CE-0387EEA10A0C}"/>
          </ac:spMkLst>
        </pc:spChg>
        <pc:spChg chg="add del mod">
          <ac:chgData name="Eric Glover" userId="47c2a8b81aae47a8" providerId="LiveId" clId="{828F71B4-A75B-4C87-858E-83559685DF9B}" dt="2018-11-17T18:04:39.817" v="5763" actId="478"/>
          <ac:spMkLst>
            <pc:docMk/>
            <pc:sldMk cId="3387954223" sldId="330"/>
            <ac:spMk id="25" creationId="{09AD122B-2102-48D3-83A8-A9FA8DD6B7F0}"/>
          </ac:spMkLst>
        </pc:spChg>
        <pc:spChg chg="add mod">
          <ac:chgData name="Eric Glover" userId="47c2a8b81aae47a8" providerId="LiveId" clId="{828F71B4-A75B-4C87-858E-83559685DF9B}" dt="2018-11-17T18:04:46.055" v="5777" actId="1035"/>
          <ac:spMkLst>
            <pc:docMk/>
            <pc:sldMk cId="3387954223" sldId="330"/>
            <ac:spMk id="26" creationId="{39B221EF-F0B9-4069-8BB3-BC000BC2D81B}"/>
          </ac:spMkLst>
        </pc:spChg>
        <pc:spChg chg="add ord">
          <ac:chgData name="Eric Glover" userId="47c2a8b81aae47a8" providerId="LiveId" clId="{828F71B4-A75B-4C87-858E-83559685DF9B}" dt="2018-11-17T15:18:50.794" v="1512" actId="167"/>
          <ac:spMkLst>
            <pc:docMk/>
            <pc:sldMk cId="3387954223" sldId="330"/>
            <ac:spMk id="31" creationId="{61E2C727-489D-464F-B1DB-B48EFEC83518}"/>
          </ac:spMkLst>
        </pc:spChg>
        <pc:spChg chg="add mod ord">
          <ac:chgData name="Eric Glover" userId="47c2a8b81aae47a8" providerId="LiveId" clId="{828F71B4-A75B-4C87-858E-83559685DF9B}" dt="2018-11-17T15:19:55.074" v="1525" actId="207"/>
          <ac:spMkLst>
            <pc:docMk/>
            <pc:sldMk cId="3387954223" sldId="330"/>
            <ac:spMk id="32" creationId="{0336F4F0-ECE4-4882-ABDF-4FFC4A31B46F}"/>
          </ac:spMkLst>
        </pc:spChg>
        <pc:cxnChg chg="add mod">
          <ac:chgData name="Eric Glover" userId="47c2a8b81aae47a8" providerId="LiveId" clId="{828F71B4-A75B-4C87-858E-83559685DF9B}" dt="2018-11-17T14:56:05.279" v="1224" actId="1036"/>
          <ac:cxnSpMkLst>
            <pc:docMk/>
            <pc:sldMk cId="3387954223" sldId="330"/>
            <ac:cxnSpMk id="7" creationId="{9E58C053-0D51-495B-B2B9-080D1830A231}"/>
          </ac:cxnSpMkLst>
        </pc:cxnChg>
        <pc:cxnChg chg="add del">
          <ac:chgData name="Eric Glover" userId="47c2a8b81aae47a8" providerId="LiveId" clId="{828F71B4-A75B-4C87-858E-83559685DF9B}" dt="2018-11-17T15:18:24.982" v="1509"/>
          <ac:cxnSpMkLst>
            <pc:docMk/>
            <pc:sldMk cId="3387954223" sldId="330"/>
            <ac:cxnSpMk id="10" creationId="{E161BEBD-A23C-409E-ABC7-73F9EDC02F20}"/>
          </ac:cxnSpMkLst>
        </pc:cxnChg>
        <pc:cxnChg chg="del">
          <ac:chgData name="Eric Glover" userId="47c2a8b81aae47a8" providerId="LiveId" clId="{828F71B4-A75B-4C87-858E-83559685DF9B}" dt="2018-11-17T14:29:25.038" v="358"/>
          <ac:cxnSpMkLst>
            <pc:docMk/>
            <pc:sldMk cId="3387954223" sldId="330"/>
            <ac:cxnSpMk id="15" creationId="{E161BEBD-A23C-409E-ABC7-73F9EDC02F20}"/>
          </ac:cxnSpMkLst>
        </pc:cxnChg>
        <pc:cxnChg chg="add mod">
          <ac:chgData name="Eric Glover" userId="47c2a8b81aae47a8" providerId="LiveId" clId="{828F71B4-A75B-4C87-858E-83559685DF9B}" dt="2018-11-17T14:56:10.095" v="1227" actId="1036"/>
          <ac:cxnSpMkLst>
            <pc:docMk/>
            <pc:sldMk cId="3387954223" sldId="330"/>
            <ac:cxnSpMk id="22" creationId="{8FCB482C-99D7-4287-B924-7307D165B840}"/>
          </ac:cxnSpMkLst>
        </pc:cxnChg>
        <pc:cxnChg chg="add mod">
          <ac:chgData name="Eric Glover" userId="47c2a8b81aae47a8" providerId="LiveId" clId="{828F71B4-A75B-4C87-858E-83559685DF9B}" dt="2018-11-17T14:56:41.902" v="1233" actId="1035"/>
          <ac:cxnSpMkLst>
            <pc:docMk/>
            <pc:sldMk cId="3387954223" sldId="330"/>
            <ac:cxnSpMk id="23" creationId="{25423F0B-D383-4801-B7E1-46A904F0ED89}"/>
          </ac:cxnSpMkLst>
        </pc:cxnChg>
        <pc:cxnChg chg="add del mod">
          <ac:chgData name="Eric Glover" userId="47c2a8b81aae47a8" providerId="LiveId" clId="{828F71B4-A75B-4C87-858E-83559685DF9B}" dt="2018-11-17T14:52:45.701" v="1082" actId="478"/>
          <ac:cxnSpMkLst>
            <pc:docMk/>
            <pc:sldMk cId="3387954223" sldId="330"/>
            <ac:cxnSpMk id="24" creationId="{F794DD0E-C8E1-41BB-A469-49E222CD98A8}"/>
          </ac:cxnSpMkLst>
        </pc:cxnChg>
        <pc:cxnChg chg="add mod">
          <ac:chgData name="Eric Glover" userId="47c2a8b81aae47a8" providerId="LiveId" clId="{828F71B4-A75B-4C87-858E-83559685DF9B}" dt="2018-11-17T14:52:33.485" v="1080" actId="692"/>
          <ac:cxnSpMkLst>
            <pc:docMk/>
            <pc:sldMk cId="3387954223" sldId="330"/>
            <ac:cxnSpMk id="27" creationId="{DABDE0AB-E54E-4A00-97E1-147E391D1F7D}"/>
          </ac:cxnSpMkLst>
        </pc:cxnChg>
        <pc:cxnChg chg="add del mod">
          <ac:chgData name="Eric Glover" userId="47c2a8b81aae47a8" providerId="LiveId" clId="{828F71B4-A75B-4C87-858E-83559685DF9B}" dt="2018-11-17T14:53:44.037" v="1114" actId="478"/>
          <ac:cxnSpMkLst>
            <pc:docMk/>
            <pc:sldMk cId="3387954223" sldId="330"/>
            <ac:cxnSpMk id="28" creationId="{20992A12-317D-4E3B-B6FA-97DC5DD998D5}"/>
          </ac:cxnSpMkLst>
        </pc:cxnChg>
        <pc:cxnChg chg="add mod">
          <ac:chgData name="Eric Glover" userId="47c2a8b81aae47a8" providerId="LiveId" clId="{828F71B4-A75B-4C87-858E-83559685DF9B}" dt="2018-11-17T14:53:35.285" v="1113" actId="1037"/>
          <ac:cxnSpMkLst>
            <pc:docMk/>
            <pc:sldMk cId="3387954223" sldId="330"/>
            <ac:cxnSpMk id="29" creationId="{73A8B854-D667-4EFE-AEF9-5B5715EF53E2}"/>
          </ac:cxnSpMkLst>
        </pc:cxnChg>
        <pc:cxnChg chg="add mod">
          <ac:chgData name="Eric Glover" userId="47c2a8b81aae47a8" providerId="LiveId" clId="{828F71B4-A75B-4C87-858E-83559685DF9B}" dt="2018-11-17T14:54:29.918" v="1215" actId="1038"/>
          <ac:cxnSpMkLst>
            <pc:docMk/>
            <pc:sldMk cId="3387954223" sldId="330"/>
            <ac:cxnSpMk id="30" creationId="{E63F8FA8-A390-4480-A9EF-9A435B39E863}"/>
          </ac:cxnSpMkLst>
        </pc:cxnChg>
      </pc:sldChg>
      <pc:sldChg chg="addSp delSp modSp add del mod setBg delDesignElem">
        <pc:chgData name="Eric Glover" userId="47c2a8b81aae47a8" providerId="LiveId" clId="{828F71B4-A75B-4C87-858E-83559685DF9B}" dt="2018-11-17T14:59:13.693" v="1240" actId="2696"/>
        <pc:sldMkLst>
          <pc:docMk/>
          <pc:sldMk cId="1756389629" sldId="331"/>
        </pc:sldMkLst>
        <pc:spChg chg="mod">
          <ac:chgData name="Eric Glover" userId="47c2a8b81aae47a8" providerId="LiveId" clId="{828F71B4-A75B-4C87-858E-83559685DF9B}" dt="2018-11-17T14:58:40.189" v="1237" actId="26606"/>
          <ac:spMkLst>
            <pc:docMk/>
            <pc:sldMk cId="1756389629" sldId="331"/>
            <ac:spMk id="2" creationId="{23419B16-55A4-4BE0-ADEF-EF756F8F3B8C}"/>
          </ac:spMkLst>
        </pc:spChg>
        <pc:spChg chg="mod">
          <ac:chgData name="Eric Glover" userId="47c2a8b81aae47a8" providerId="LiveId" clId="{828F71B4-A75B-4C87-858E-83559685DF9B}" dt="2018-11-17T14:58:40.189" v="1237" actId="26606"/>
          <ac:spMkLst>
            <pc:docMk/>
            <pc:sldMk cId="1756389629" sldId="331"/>
            <ac:spMk id="5" creationId="{BA6CE1F5-0B40-4F19-85A0-95862436572F}"/>
          </ac:spMkLst>
        </pc:spChg>
        <pc:spChg chg="del mod">
          <ac:chgData name="Eric Glover" userId="47c2a8b81aae47a8" providerId="LiveId" clId="{828F71B4-A75B-4C87-858E-83559685DF9B}" dt="2018-11-17T14:59:07.229" v="1239" actId="478"/>
          <ac:spMkLst>
            <pc:docMk/>
            <pc:sldMk cId="1756389629" sldId="331"/>
            <ac:spMk id="6" creationId="{97E96D61-313D-4EC2-BC8A-BA537F0718C3}"/>
          </ac:spMkLst>
        </pc:spChg>
        <pc:spChg chg="add">
          <ac:chgData name="Eric Glover" userId="47c2a8b81aae47a8" providerId="LiveId" clId="{828F71B4-A75B-4C87-858E-83559685DF9B}" dt="2018-11-17T14:58:40.189" v="1237" actId="26606"/>
          <ac:spMkLst>
            <pc:docMk/>
            <pc:sldMk cId="1756389629" sldId="331"/>
            <ac:spMk id="11" creationId="{13FE9996-7EAC-4679-B37D-C1045F42F954}"/>
          </ac:spMkLst>
        </pc:spChg>
        <pc:spChg chg="add">
          <ac:chgData name="Eric Glover" userId="47c2a8b81aae47a8" providerId="LiveId" clId="{828F71B4-A75B-4C87-858E-83559685DF9B}" dt="2018-11-17T14:58:40.189" v="1237" actId="26606"/>
          <ac:spMkLst>
            <pc:docMk/>
            <pc:sldMk cId="1756389629" sldId="331"/>
            <ac:spMk id="13" creationId="{761DF1FE-5CC8-43D2-A76C-93C76EEDE1E9}"/>
          </ac:spMkLst>
        </pc:spChg>
        <pc:spChg chg="add">
          <ac:chgData name="Eric Glover" userId="47c2a8b81aae47a8" providerId="LiveId" clId="{828F71B4-A75B-4C87-858E-83559685DF9B}" dt="2018-11-17T14:58:40.189" v="1237" actId="26606"/>
          <ac:spMkLst>
            <pc:docMk/>
            <pc:sldMk cId="1756389629" sldId="331"/>
            <ac:spMk id="17" creationId="{3741B58E-3B65-4A01-A276-975AB2CF8A08}"/>
          </ac:spMkLst>
        </pc:spChg>
        <pc:spChg chg="add">
          <ac:chgData name="Eric Glover" userId="47c2a8b81aae47a8" providerId="LiveId" clId="{828F71B4-A75B-4C87-858E-83559685DF9B}" dt="2018-11-17T14:58:40.189" v="1237" actId="26606"/>
          <ac:spMkLst>
            <pc:docMk/>
            <pc:sldMk cId="1756389629" sldId="331"/>
            <ac:spMk id="19" creationId="{7AAC67C3-831B-4AB1-A259-DFB839CAFAFC}"/>
          </ac:spMkLst>
        </pc:spChg>
        <pc:spChg chg="add">
          <ac:chgData name="Eric Glover" userId="47c2a8b81aae47a8" providerId="LiveId" clId="{828F71B4-A75B-4C87-858E-83559685DF9B}" dt="2018-11-17T14:58:40.189" v="1237" actId="26606"/>
          <ac:spMkLst>
            <pc:docMk/>
            <pc:sldMk cId="1756389629" sldId="331"/>
            <ac:spMk id="21" creationId="{054B3F04-9EAC-45C0-B3CE-0387EEA10A0C}"/>
          </ac:spMkLst>
        </pc:spChg>
        <pc:spChg chg="del">
          <ac:chgData name="Eric Glover" userId="47c2a8b81aae47a8" providerId="LiveId" clId="{828F71B4-A75B-4C87-858E-83559685DF9B}" dt="2018-11-17T14:58:23.991" v="1236"/>
          <ac:spMkLst>
            <pc:docMk/>
            <pc:sldMk cId="1756389629" sldId="331"/>
            <ac:spMk id="23" creationId="{13FE9996-7EAC-4679-B37D-C1045F42F954}"/>
          </ac:spMkLst>
        </pc:spChg>
        <pc:spChg chg="del">
          <ac:chgData name="Eric Glover" userId="47c2a8b81aae47a8" providerId="LiveId" clId="{828F71B4-A75B-4C87-858E-83559685DF9B}" dt="2018-11-17T14:58:23.991" v="1236"/>
          <ac:spMkLst>
            <pc:docMk/>
            <pc:sldMk cId="1756389629" sldId="331"/>
            <ac:spMk id="24" creationId="{761DF1FE-5CC8-43D2-A76C-93C76EEDE1E9}"/>
          </ac:spMkLst>
        </pc:spChg>
        <pc:spChg chg="del">
          <ac:chgData name="Eric Glover" userId="47c2a8b81aae47a8" providerId="LiveId" clId="{828F71B4-A75B-4C87-858E-83559685DF9B}" dt="2018-11-17T14:58:23.991" v="1236"/>
          <ac:spMkLst>
            <pc:docMk/>
            <pc:sldMk cId="1756389629" sldId="331"/>
            <ac:spMk id="26" creationId="{3741B58E-3B65-4A01-A276-975AB2CF8A08}"/>
          </ac:spMkLst>
        </pc:spChg>
        <pc:spChg chg="del">
          <ac:chgData name="Eric Glover" userId="47c2a8b81aae47a8" providerId="LiveId" clId="{828F71B4-A75B-4C87-858E-83559685DF9B}" dt="2018-11-17T14:58:23.991" v="1236"/>
          <ac:spMkLst>
            <pc:docMk/>
            <pc:sldMk cId="1756389629" sldId="331"/>
            <ac:spMk id="27" creationId="{7AAC67C3-831B-4AB1-A259-DFB839CAFAFC}"/>
          </ac:spMkLst>
        </pc:spChg>
        <pc:spChg chg="del">
          <ac:chgData name="Eric Glover" userId="47c2a8b81aae47a8" providerId="LiveId" clId="{828F71B4-A75B-4C87-858E-83559685DF9B}" dt="2018-11-17T14:58:23.991" v="1236"/>
          <ac:spMkLst>
            <pc:docMk/>
            <pc:sldMk cId="1756389629" sldId="331"/>
            <ac:spMk id="28" creationId="{054B3F04-9EAC-45C0-B3CE-0387EEA10A0C}"/>
          </ac:spMkLst>
        </pc:spChg>
        <pc:cxnChg chg="add">
          <ac:chgData name="Eric Glover" userId="47c2a8b81aae47a8" providerId="LiveId" clId="{828F71B4-A75B-4C87-858E-83559685DF9B}" dt="2018-11-17T14:58:40.189" v="1237" actId="26606"/>
          <ac:cxnSpMkLst>
            <pc:docMk/>
            <pc:sldMk cId="1756389629" sldId="331"/>
            <ac:cxnSpMk id="15" creationId="{E161BEBD-A23C-409E-ABC7-73F9EDC02F20}"/>
          </ac:cxnSpMkLst>
        </pc:cxnChg>
        <pc:cxnChg chg="del">
          <ac:chgData name="Eric Glover" userId="47c2a8b81aae47a8" providerId="LiveId" clId="{828F71B4-A75B-4C87-858E-83559685DF9B}" dt="2018-11-17T14:58:23.991" v="1236"/>
          <ac:cxnSpMkLst>
            <pc:docMk/>
            <pc:sldMk cId="1756389629" sldId="331"/>
            <ac:cxnSpMk id="25" creationId="{E161BEBD-A23C-409E-ABC7-73F9EDC02F20}"/>
          </ac:cxnSpMkLst>
        </pc:cxnChg>
      </pc:sldChg>
      <pc:sldChg chg="addSp delSp modSp add delAnim modAnim">
        <pc:chgData name="Eric Glover" userId="47c2a8b81aae47a8" providerId="LiveId" clId="{828F71B4-A75B-4C87-858E-83559685DF9B}" dt="2018-11-17T15:51:05" v="2627" actId="20577"/>
        <pc:sldMkLst>
          <pc:docMk/>
          <pc:sldMk cId="3122033090" sldId="331"/>
        </pc:sldMkLst>
        <pc:spChg chg="add">
          <ac:chgData name="Eric Glover" userId="47c2a8b81aae47a8" providerId="LiveId" clId="{828F71B4-A75B-4C87-858E-83559685DF9B}" dt="2018-11-17T14:59:25.477" v="1242"/>
          <ac:spMkLst>
            <pc:docMk/>
            <pc:sldMk cId="3122033090" sldId="331"/>
            <ac:spMk id="2" creationId="{E2B16A79-E42C-4658-95C5-882D8818B04A}"/>
          </ac:spMkLst>
        </pc:spChg>
        <pc:spChg chg="add mod">
          <ac:chgData name="Eric Glover" userId="47c2a8b81aae47a8" providerId="LiveId" clId="{828F71B4-A75B-4C87-858E-83559685DF9B}" dt="2018-11-17T14:59:40.490" v="1244" actId="121"/>
          <ac:spMkLst>
            <pc:docMk/>
            <pc:sldMk cId="3122033090" sldId="331"/>
            <ac:spMk id="3" creationId="{B0BC47FD-C253-4BEA-9BCE-B3365185D9DD}"/>
          </ac:spMkLst>
        </pc:spChg>
        <pc:spChg chg="add mod">
          <ac:chgData name="Eric Glover" userId="47c2a8b81aae47a8" providerId="LiveId" clId="{828F71B4-A75B-4C87-858E-83559685DF9B}" dt="2018-11-17T15:51:05" v="2627" actId="20577"/>
          <ac:spMkLst>
            <pc:docMk/>
            <pc:sldMk cId="3122033090" sldId="331"/>
            <ac:spMk id="4" creationId="{EAF59731-1634-4DD0-A9E7-46C3CF9E2ABA}"/>
          </ac:spMkLst>
        </pc:spChg>
        <pc:spChg chg="add mod ord">
          <ac:chgData name="Eric Glover" userId="47c2a8b81aae47a8" providerId="LiveId" clId="{828F71B4-A75B-4C87-858E-83559685DF9B}" dt="2018-11-17T15:19:26.257" v="1523" actId="207"/>
          <ac:spMkLst>
            <pc:docMk/>
            <pc:sldMk cId="3122033090" sldId="331"/>
            <ac:spMk id="5" creationId="{89F8CE5A-EA14-4E96-989E-9B3F3C6EA451}"/>
          </ac:spMkLst>
        </pc:spChg>
        <pc:spChg chg="add mod ord">
          <ac:chgData name="Eric Glover" userId="47c2a8b81aae47a8" providerId="LiveId" clId="{828F71B4-A75B-4C87-858E-83559685DF9B}" dt="2018-11-17T15:02:00.696" v="1261" actId="167"/>
          <ac:spMkLst>
            <pc:docMk/>
            <pc:sldMk cId="3122033090" sldId="331"/>
            <ac:spMk id="6" creationId="{7677139A-CC39-4676-A16D-08F7E736AB1D}"/>
          </ac:spMkLst>
        </pc:spChg>
        <pc:spChg chg="add mod">
          <ac:chgData name="Eric Glover" userId="47c2a8b81aae47a8" providerId="LiveId" clId="{828F71B4-A75B-4C87-858E-83559685DF9B}" dt="2018-11-17T15:50:09.617" v="2610" actId="1036"/>
          <ac:spMkLst>
            <pc:docMk/>
            <pc:sldMk cId="3122033090" sldId="331"/>
            <ac:spMk id="7" creationId="{411A8AE1-46E5-4B0A-B498-96DB8A77DC89}"/>
          </ac:spMkLst>
        </pc:spChg>
        <pc:spChg chg="add mod">
          <ac:chgData name="Eric Glover" userId="47c2a8b81aae47a8" providerId="LiveId" clId="{828F71B4-A75B-4C87-858E-83559685DF9B}" dt="2018-11-17T15:50:09.617" v="2610" actId="1036"/>
          <ac:spMkLst>
            <pc:docMk/>
            <pc:sldMk cId="3122033090" sldId="331"/>
            <ac:spMk id="8" creationId="{22667CC7-ADAC-4311-882A-88CFB17873A4}"/>
          </ac:spMkLst>
        </pc:spChg>
        <pc:spChg chg="add del mod">
          <ac:chgData name="Eric Glover" userId="47c2a8b81aae47a8" providerId="LiveId" clId="{828F71B4-A75B-4C87-858E-83559685DF9B}" dt="2018-11-17T15:33:50.068" v="1823" actId="478"/>
          <ac:spMkLst>
            <pc:docMk/>
            <pc:sldMk cId="3122033090" sldId="331"/>
            <ac:spMk id="9" creationId="{78FE57A1-A09D-4620-BD65-7A6146213246}"/>
          </ac:spMkLst>
        </pc:spChg>
        <pc:spChg chg="add mod">
          <ac:chgData name="Eric Glover" userId="47c2a8b81aae47a8" providerId="LiveId" clId="{828F71B4-A75B-4C87-858E-83559685DF9B}" dt="2018-11-17T15:50:09.617" v="2610" actId="1036"/>
          <ac:spMkLst>
            <pc:docMk/>
            <pc:sldMk cId="3122033090" sldId="331"/>
            <ac:spMk id="12" creationId="{B3CEEAFE-440D-45C6-BE2C-D91D01F12974}"/>
          </ac:spMkLst>
        </pc:spChg>
        <pc:spChg chg="add mod">
          <ac:chgData name="Eric Glover" userId="47c2a8b81aae47a8" providerId="LiveId" clId="{828F71B4-A75B-4C87-858E-83559685DF9B}" dt="2018-11-17T15:50:09.617" v="2610" actId="1036"/>
          <ac:spMkLst>
            <pc:docMk/>
            <pc:sldMk cId="3122033090" sldId="331"/>
            <ac:spMk id="13" creationId="{08547CEC-476D-4F15-AFBD-C22292FDD56E}"/>
          </ac:spMkLst>
        </pc:spChg>
        <pc:spChg chg="add mod">
          <ac:chgData name="Eric Glover" userId="47c2a8b81aae47a8" providerId="LiveId" clId="{828F71B4-A75B-4C87-858E-83559685DF9B}" dt="2018-11-17T15:50:09.617" v="2610" actId="1036"/>
          <ac:spMkLst>
            <pc:docMk/>
            <pc:sldMk cId="3122033090" sldId="331"/>
            <ac:spMk id="15" creationId="{ECFDB364-FB4B-4666-8EB2-FDCAB5EEE9B6}"/>
          </ac:spMkLst>
        </pc:spChg>
        <pc:spChg chg="add mod">
          <ac:chgData name="Eric Glover" userId="47c2a8b81aae47a8" providerId="LiveId" clId="{828F71B4-A75B-4C87-858E-83559685DF9B}" dt="2018-11-17T15:50:09.617" v="2610" actId="1036"/>
          <ac:spMkLst>
            <pc:docMk/>
            <pc:sldMk cId="3122033090" sldId="331"/>
            <ac:spMk id="16" creationId="{266313C3-D04D-459F-90B8-08D88DCB8D3D}"/>
          </ac:spMkLst>
        </pc:spChg>
        <pc:cxnChg chg="add mod">
          <ac:chgData name="Eric Glover" userId="47c2a8b81aae47a8" providerId="LiveId" clId="{828F71B4-A75B-4C87-858E-83559685DF9B}" dt="2018-11-17T15:23:52.129" v="1604" actId="14100"/>
          <ac:cxnSpMkLst>
            <pc:docMk/>
            <pc:sldMk cId="3122033090" sldId="331"/>
            <ac:cxnSpMk id="10" creationId="{B044764D-735E-4E77-BFB1-CEC1B8C8CF54}"/>
          </ac:cxnSpMkLst>
        </pc:cxnChg>
        <pc:cxnChg chg="add mod">
          <ac:chgData name="Eric Glover" userId="47c2a8b81aae47a8" providerId="LiveId" clId="{828F71B4-A75B-4C87-858E-83559685DF9B}" dt="2018-11-17T15:41:33.822" v="2378" actId="208"/>
          <ac:cxnSpMkLst>
            <pc:docMk/>
            <pc:sldMk cId="3122033090" sldId="331"/>
            <ac:cxnSpMk id="11" creationId="{1F628879-9E40-446E-99BF-5DBF9DA5A72D}"/>
          </ac:cxnSpMkLst>
        </pc:cxnChg>
        <pc:cxnChg chg="add mod">
          <ac:chgData name="Eric Glover" userId="47c2a8b81aae47a8" providerId="LiveId" clId="{828F71B4-A75B-4C87-858E-83559685DF9B}" dt="2018-11-17T15:41:28.234" v="2377" actId="208"/>
          <ac:cxnSpMkLst>
            <pc:docMk/>
            <pc:sldMk cId="3122033090" sldId="331"/>
            <ac:cxnSpMk id="14" creationId="{27667253-5458-4097-B001-59C6777E8D42}"/>
          </ac:cxnSpMkLst>
        </pc:cxnChg>
        <pc:cxnChg chg="add mod">
          <ac:chgData name="Eric Glover" userId="47c2a8b81aae47a8" providerId="LiveId" clId="{828F71B4-A75B-4C87-858E-83559685DF9B}" dt="2018-11-17T15:50:38.921" v="2617" actId="14100"/>
          <ac:cxnSpMkLst>
            <pc:docMk/>
            <pc:sldMk cId="3122033090" sldId="331"/>
            <ac:cxnSpMk id="17" creationId="{7A9EB76D-E41B-41C9-8E67-97EF75F9FE91}"/>
          </ac:cxnSpMkLst>
        </pc:cxnChg>
      </pc:sldChg>
      <pc:sldChg chg="modSp add del">
        <pc:chgData name="Eric Glover" userId="47c2a8b81aae47a8" providerId="LiveId" clId="{828F71B4-A75B-4C87-858E-83559685DF9B}" dt="2018-11-17T16:33:55.147" v="3001" actId="2696"/>
        <pc:sldMkLst>
          <pc:docMk/>
          <pc:sldMk cId="1490906476" sldId="332"/>
        </pc:sldMkLst>
        <pc:spChg chg="mod">
          <ac:chgData name="Eric Glover" userId="47c2a8b81aae47a8" providerId="LiveId" clId="{828F71B4-A75B-4C87-858E-83559685DF9B}" dt="2018-11-17T15:15:12.743" v="1458" actId="6549"/>
          <ac:spMkLst>
            <pc:docMk/>
            <pc:sldMk cId="1490906476" sldId="332"/>
            <ac:spMk id="10" creationId="{40FF30B4-9118-4FFF-AF60-CF1D72DA5EA5}"/>
          </ac:spMkLst>
        </pc:spChg>
      </pc:sldChg>
      <pc:sldChg chg="addSp delSp add del setBg delDesignElem">
        <pc:chgData name="Eric Glover" userId="47c2a8b81aae47a8" providerId="LiveId" clId="{828F71B4-A75B-4C87-858E-83559685DF9B}" dt="2018-11-17T15:03:13.233" v="1265"/>
        <pc:sldMkLst>
          <pc:docMk/>
          <pc:sldMk cId="2811445963" sldId="332"/>
        </pc:sldMkLst>
        <pc:spChg chg="add del">
          <ac:chgData name="Eric Glover" userId="47c2a8b81aae47a8" providerId="LiveId" clId="{828F71B4-A75B-4C87-858E-83559685DF9B}" dt="2018-11-17T15:03:13.233" v="1265"/>
          <ac:spMkLst>
            <pc:docMk/>
            <pc:sldMk cId="2811445963" sldId="332"/>
            <ac:spMk id="11" creationId="{13FE9996-7EAC-4679-B37D-C1045F42F954}"/>
          </ac:spMkLst>
        </pc:spChg>
        <pc:spChg chg="add del">
          <ac:chgData name="Eric Glover" userId="47c2a8b81aae47a8" providerId="LiveId" clId="{828F71B4-A75B-4C87-858E-83559685DF9B}" dt="2018-11-17T15:03:13.233" v="1265"/>
          <ac:spMkLst>
            <pc:docMk/>
            <pc:sldMk cId="2811445963" sldId="332"/>
            <ac:spMk id="13" creationId="{761DF1FE-5CC8-43D2-A76C-93C76EEDE1E9}"/>
          </ac:spMkLst>
        </pc:spChg>
        <pc:spChg chg="add del">
          <ac:chgData name="Eric Glover" userId="47c2a8b81aae47a8" providerId="LiveId" clId="{828F71B4-A75B-4C87-858E-83559685DF9B}" dt="2018-11-17T15:03:13.233" v="1265"/>
          <ac:spMkLst>
            <pc:docMk/>
            <pc:sldMk cId="2811445963" sldId="332"/>
            <ac:spMk id="17" creationId="{3741B58E-3B65-4A01-A276-975AB2CF8A08}"/>
          </ac:spMkLst>
        </pc:spChg>
        <pc:spChg chg="add del">
          <ac:chgData name="Eric Glover" userId="47c2a8b81aae47a8" providerId="LiveId" clId="{828F71B4-A75B-4C87-858E-83559685DF9B}" dt="2018-11-17T15:03:13.233" v="1265"/>
          <ac:spMkLst>
            <pc:docMk/>
            <pc:sldMk cId="2811445963" sldId="332"/>
            <ac:spMk id="19" creationId="{7AAC67C3-831B-4AB1-A259-DFB839CAFAFC}"/>
          </ac:spMkLst>
        </pc:spChg>
        <pc:spChg chg="add del">
          <ac:chgData name="Eric Glover" userId="47c2a8b81aae47a8" providerId="LiveId" clId="{828F71B4-A75B-4C87-858E-83559685DF9B}" dt="2018-11-17T15:03:13.233" v="1265"/>
          <ac:spMkLst>
            <pc:docMk/>
            <pc:sldMk cId="2811445963" sldId="332"/>
            <ac:spMk id="21" creationId="{054B3F04-9EAC-45C0-B3CE-0387EEA10A0C}"/>
          </ac:spMkLst>
        </pc:spChg>
        <pc:cxnChg chg="add del">
          <ac:chgData name="Eric Glover" userId="47c2a8b81aae47a8" providerId="LiveId" clId="{828F71B4-A75B-4C87-858E-83559685DF9B}" dt="2018-11-17T15:03:13.233" v="1265"/>
          <ac:cxnSpMkLst>
            <pc:docMk/>
            <pc:sldMk cId="2811445963" sldId="332"/>
            <ac:cxnSpMk id="15" creationId="{E161BEBD-A23C-409E-ABC7-73F9EDC02F20}"/>
          </ac:cxnSpMkLst>
        </pc:cxnChg>
      </pc:sldChg>
      <pc:sldChg chg="addSp delSp modSp add">
        <pc:chgData name="Eric Glover" userId="47c2a8b81aae47a8" providerId="LiveId" clId="{828F71B4-A75B-4C87-858E-83559685DF9B}" dt="2018-11-17T18:10:29.741" v="5921" actId="404"/>
        <pc:sldMkLst>
          <pc:docMk/>
          <pc:sldMk cId="3976106782" sldId="332"/>
        </pc:sldMkLst>
        <pc:spChg chg="del">
          <ac:chgData name="Eric Glover" userId="47c2a8b81aae47a8" providerId="LiveId" clId="{828F71B4-A75B-4C87-858E-83559685DF9B}" dt="2018-11-17T16:34:06.458" v="3004" actId="478"/>
          <ac:spMkLst>
            <pc:docMk/>
            <pc:sldMk cId="3976106782" sldId="332"/>
            <ac:spMk id="6" creationId="{97E96D61-313D-4EC2-BC8A-BA537F0718C3}"/>
          </ac:spMkLst>
        </pc:spChg>
        <pc:spChg chg="add del mod">
          <ac:chgData name="Eric Glover" userId="47c2a8b81aae47a8" providerId="LiveId" clId="{828F71B4-A75B-4C87-858E-83559685DF9B}" dt="2018-11-17T18:01:08.687" v="5762" actId="20577"/>
          <ac:spMkLst>
            <pc:docMk/>
            <pc:sldMk cId="3976106782" sldId="332"/>
            <ac:spMk id="12" creationId="{FAEC25E2-20C1-4941-AE34-813BF1635DC2}"/>
          </ac:spMkLst>
        </pc:spChg>
        <pc:graphicFrameChg chg="add mod">
          <ac:chgData name="Eric Glover" userId="47c2a8b81aae47a8" providerId="LiveId" clId="{828F71B4-A75B-4C87-858E-83559685DF9B}" dt="2018-11-17T18:10:29.741" v="5921" actId="404"/>
          <ac:graphicFrameMkLst>
            <pc:docMk/>
            <pc:sldMk cId="3976106782" sldId="332"/>
            <ac:graphicFrameMk id="2" creationId="{F41C65E4-8248-4645-897F-6A4E725FAA8B}"/>
          </ac:graphicFrameMkLst>
        </pc:graphicFrameChg>
      </pc:sldChg>
      <pc:sldChg chg="addSp delSp modSp add del delAnim">
        <pc:chgData name="Eric Glover" userId="47c2a8b81aae47a8" providerId="LiveId" clId="{828F71B4-A75B-4C87-858E-83559685DF9B}" dt="2018-11-17T15:10:46.246" v="1372" actId="2696"/>
        <pc:sldMkLst>
          <pc:docMk/>
          <pc:sldMk cId="4153432651" sldId="332"/>
        </pc:sldMkLst>
        <pc:spChg chg="mod">
          <ac:chgData name="Eric Glover" userId="47c2a8b81aae47a8" providerId="LiveId" clId="{828F71B4-A75B-4C87-858E-83559685DF9B}" dt="2018-11-17T15:09:05.015" v="1357" actId="6549"/>
          <ac:spMkLst>
            <pc:docMk/>
            <pc:sldMk cId="4153432651" sldId="332"/>
            <ac:spMk id="2" creationId="{E2B16A79-E42C-4658-95C5-882D8818B04A}"/>
          </ac:spMkLst>
        </pc:spChg>
        <pc:spChg chg="del">
          <ac:chgData name="Eric Glover" userId="47c2a8b81aae47a8" providerId="LiveId" clId="{828F71B4-A75B-4C87-858E-83559685DF9B}" dt="2018-11-17T15:03:45.765" v="1271" actId="478"/>
          <ac:spMkLst>
            <pc:docMk/>
            <pc:sldMk cId="4153432651" sldId="332"/>
            <ac:spMk id="4" creationId="{EAF59731-1634-4DD0-A9E7-46C3CF9E2ABA}"/>
          </ac:spMkLst>
        </pc:spChg>
        <pc:spChg chg="del">
          <ac:chgData name="Eric Glover" userId="47c2a8b81aae47a8" providerId="LiveId" clId="{828F71B4-A75B-4C87-858E-83559685DF9B}" dt="2018-11-17T15:03:32.178" v="1268" actId="478"/>
          <ac:spMkLst>
            <pc:docMk/>
            <pc:sldMk cId="4153432651" sldId="332"/>
            <ac:spMk id="7" creationId="{411A8AE1-46E5-4B0A-B498-96DB8A77DC89}"/>
          </ac:spMkLst>
        </pc:spChg>
        <pc:spChg chg="del">
          <ac:chgData name="Eric Glover" userId="47c2a8b81aae47a8" providerId="LiveId" clId="{828F71B4-A75B-4C87-858E-83559685DF9B}" dt="2018-11-17T15:03:33.426" v="1269" actId="478"/>
          <ac:spMkLst>
            <pc:docMk/>
            <pc:sldMk cId="4153432651" sldId="332"/>
            <ac:spMk id="8" creationId="{22667CC7-ADAC-4311-882A-88CFB17873A4}"/>
          </ac:spMkLst>
        </pc:spChg>
        <pc:spChg chg="del">
          <ac:chgData name="Eric Glover" userId="47c2a8b81aae47a8" providerId="LiveId" clId="{828F71B4-A75B-4C87-858E-83559685DF9B}" dt="2018-11-17T15:03:34.271" v="1270" actId="478"/>
          <ac:spMkLst>
            <pc:docMk/>
            <pc:sldMk cId="4153432651" sldId="332"/>
            <ac:spMk id="9" creationId="{78FE57A1-A09D-4620-BD65-7A6146213246}"/>
          </ac:spMkLst>
        </pc:spChg>
        <pc:spChg chg="add mod">
          <ac:chgData name="Eric Glover" userId="47c2a8b81aae47a8" providerId="LiveId" clId="{828F71B4-A75B-4C87-858E-83559685DF9B}" dt="2018-11-17T15:08:48.464" v="1356" actId="20577"/>
          <ac:spMkLst>
            <pc:docMk/>
            <pc:sldMk cId="4153432651" sldId="332"/>
            <ac:spMk id="10" creationId="{40FF30B4-9118-4FFF-AF60-CF1D72DA5EA5}"/>
          </ac:spMkLst>
        </pc:spChg>
      </pc:sldChg>
      <pc:sldChg chg="addSp delSp modSp add ord modAnim">
        <pc:chgData name="Eric Glover" userId="47c2a8b81aae47a8" providerId="LiveId" clId="{828F71B4-A75B-4C87-858E-83559685DF9B}" dt="2018-11-17T18:07:09.823" v="5807"/>
        <pc:sldMkLst>
          <pc:docMk/>
          <pc:sldMk cId="1038076040" sldId="333"/>
        </pc:sldMkLst>
        <pc:spChg chg="add mod">
          <ac:chgData name="Eric Glover" userId="47c2a8b81aae47a8" providerId="LiveId" clId="{828F71B4-A75B-4C87-858E-83559685DF9B}" dt="2018-11-17T16:51:37.819" v="3324" actId="20577"/>
          <ac:spMkLst>
            <pc:docMk/>
            <pc:sldMk cId="1038076040" sldId="333"/>
            <ac:spMk id="7" creationId="{7EFC023D-4955-401D-8491-0F4017F3443D}"/>
          </ac:spMkLst>
        </pc:spChg>
        <pc:spChg chg="add mod">
          <ac:chgData name="Eric Glover" userId="47c2a8b81aae47a8" providerId="LiveId" clId="{828F71B4-A75B-4C87-858E-83559685DF9B}" dt="2018-11-17T16:41:07.222" v="3110" actId="108"/>
          <ac:spMkLst>
            <pc:docMk/>
            <pc:sldMk cId="1038076040" sldId="333"/>
            <ac:spMk id="8" creationId="{706630FB-89C2-4843-B3FB-19C464222D1F}"/>
          </ac:spMkLst>
        </pc:spChg>
        <pc:spChg chg="add mod">
          <ac:chgData name="Eric Glover" userId="47c2a8b81aae47a8" providerId="LiveId" clId="{828F71B4-A75B-4C87-858E-83559685DF9B}" dt="2018-11-17T17:18:57.510" v="4157" actId="20577"/>
          <ac:spMkLst>
            <pc:docMk/>
            <pc:sldMk cId="1038076040" sldId="333"/>
            <ac:spMk id="9" creationId="{2B579923-BCE3-45FD-BD98-FD36BB9F441B}"/>
          </ac:spMkLst>
        </pc:spChg>
        <pc:spChg chg="add mod">
          <ac:chgData name="Eric Glover" userId="47c2a8b81aae47a8" providerId="LiveId" clId="{828F71B4-A75B-4C87-858E-83559685DF9B}" dt="2018-11-17T17:10:08.719" v="4032" actId="6549"/>
          <ac:spMkLst>
            <pc:docMk/>
            <pc:sldMk cId="1038076040" sldId="333"/>
            <ac:spMk id="10" creationId="{143DDC2B-9442-49E4-8063-E787FF59FC8D}"/>
          </ac:spMkLst>
        </pc:spChg>
        <pc:spChg chg="add mod">
          <ac:chgData name="Eric Glover" userId="47c2a8b81aae47a8" providerId="LiveId" clId="{828F71B4-A75B-4C87-858E-83559685DF9B}" dt="2018-11-17T17:05:12.396" v="3875" actId="1035"/>
          <ac:spMkLst>
            <pc:docMk/>
            <pc:sldMk cId="1038076040" sldId="333"/>
            <ac:spMk id="11" creationId="{4373A37F-0BC6-4E47-AE5C-32322A417370}"/>
          </ac:spMkLst>
        </pc:spChg>
        <pc:spChg chg="mod">
          <ac:chgData name="Eric Glover" userId="47c2a8b81aae47a8" providerId="LiveId" clId="{828F71B4-A75B-4C87-858E-83559685DF9B}" dt="2018-11-17T16:40:55.409" v="3109" actId="1076"/>
          <ac:spMkLst>
            <pc:docMk/>
            <pc:sldMk cId="1038076040" sldId="333"/>
            <ac:spMk id="12" creationId="{99368446-6129-4C10-B908-AE0355ED80E8}"/>
          </ac:spMkLst>
        </pc:spChg>
        <pc:spChg chg="add del mod">
          <ac:chgData name="Eric Glover" userId="47c2a8b81aae47a8" providerId="LiveId" clId="{828F71B4-A75B-4C87-858E-83559685DF9B}" dt="2018-11-17T17:01:06.278" v="3629" actId="478"/>
          <ac:spMkLst>
            <pc:docMk/>
            <pc:sldMk cId="1038076040" sldId="333"/>
            <ac:spMk id="13" creationId="{36FD070F-4B85-4A65-89B8-3D91591CEB33}"/>
          </ac:spMkLst>
        </pc:spChg>
        <pc:spChg chg="add del mod">
          <ac:chgData name="Eric Glover" userId="47c2a8b81aae47a8" providerId="LiveId" clId="{828F71B4-A75B-4C87-858E-83559685DF9B}" dt="2018-11-17T17:01:07.612" v="3630" actId="478"/>
          <ac:spMkLst>
            <pc:docMk/>
            <pc:sldMk cId="1038076040" sldId="333"/>
            <ac:spMk id="14" creationId="{17C844B6-1FB3-4FD0-86C0-DD2AF2C4A5EC}"/>
          </ac:spMkLst>
        </pc:spChg>
        <pc:spChg chg="add mod">
          <ac:chgData name="Eric Glover" userId="47c2a8b81aae47a8" providerId="LiveId" clId="{828F71B4-A75B-4C87-858E-83559685DF9B}" dt="2018-11-17T17:05:12.396" v="3875" actId="1035"/>
          <ac:spMkLst>
            <pc:docMk/>
            <pc:sldMk cId="1038076040" sldId="333"/>
            <ac:spMk id="15" creationId="{FABC0635-87D2-4EEB-B3A1-74492EB6CB68}"/>
          </ac:spMkLst>
        </pc:spChg>
        <pc:spChg chg="add mod">
          <ac:chgData name="Eric Glover" userId="47c2a8b81aae47a8" providerId="LiveId" clId="{828F71B4-A75B-4C87-858E-83559685DF9B}" dt="2018-11-17T17:05:12.396" v="3875" actId="1035"/>
          <ac:spMkLst>
            <pc:docMk/>
            <pc:sldMk cId="1038076040" sldId="333"/>
            <ac:spMk id="16" creationId="{2AEA57AB-23BD-4A46-99C7-BEF5516F1A64}"/>
          </ac:spMkLst>
        </pc:spChg>
        <pc:spChg chg="del">
          <ac:chgData name="Eric Glover" userId="47c2a8b81aae47a8" providerId="LiveId" clId="{828F71B4-A75B-4C87-858E-83559685DF9B}" dt="2018-11-17T16:39:25.067" v="3077" actId="478"/>
          <ac:spMkLst>
            <pc:docMk/>
            <pc:sldMk cId="1038076040" sldId="333"/>
            <ac:spMk id="18" creationId="{F3FAFB3F-48FF-4906-AD1B-CAEAAB7DF472}"/>
          </ac:spMkLst>
        </pc:spChg>
        <pc:cxnChg chg="add mod">
          <ac:chgData name="Eric Glover" userId="47c2a8b81aae47a8" providerId="LiveId" clId="{828F71B4-A75B-4C87-858E-83559685DF9B}" dt="2018-11-17T17:05:32.813" v="3880" actId="1035"/>
          <ac:cxnSpMkLst>
            <pc:docMk/>
            <pc:sldMk cId="1038076040" sldId="333"/>
            <ac:cxnSpMk id="17" creationId="{9F39CABF-EABE-4D63-9F9F-E5C858DA39C5}"/>
          </ac:cxnSpMkLst>
        </pc:cxnChg>
        <pc:cxnChg chg="add mod">
          <ac:chgData name="Eric Glover" userId="47c2a8b81aae47a8" providerId="LiveId" clId="{828F71B4-A75B-4C87-858E-83559685DF9B}" dt="2018-11-17T17:05:49.598" v="3897" actId="14100"/>
          <ac:cxnSpMkLst>
            <pc:docMk/>
            <pc:sldMk cId="1038076040" sldId="333"/>
            <ac:cxnSpMk id="19" creationId="{86632BAA-948C-45E6-8376-B2E7F8772D61}"/>
          </ac:cxnSpMkLst>
        </pc:cxnChg>
        <pc:cxnChg chg="add mod">
          <ac:chgData name="Eric Glover" userId="47c2a8b81aae47a8" providerId="LiveId" clId="{828F71B4-A75B-4C87-858E-83559685DF9B}" dt="2018-11-17T17:06:01.089" v="3915" actId="14100"/>
          <ac:cxnSpMkLst>
            <pc:docMk/>
            <pc:sldMk cId="1038076040" sldId="333"/>
            <ac:cxnSpMk id="20" creationId="{047BD796-5CC8-4E7B-B94A-658E107EB400}"/>
          </ac:cxnSpMkLst>
        </pc:cxnChg>
        <pc:cxnChg chg="add mod">
          <ac:chgData name="Eric Glover" userId="47c2a8b81aae47a8" providerId="LiveId" clId="{828F71B4-A75B-4C87-858E-83559685DF9B}" dt="2018-11-17T17:06:16.595" v="3930" actId="1037"/>
          <ac:cxnSpMkLst>
            <pc:docMk/>
            <pc:sldMk cId="1038076040" sldId="333"/>
            <ac:cxnSpMk id="21" creationId="{608731B4-1884-4BCF-BEF7-7A5D38302718}"/>
          </ac:cxnSpMkLst>
        </pc:cxnChg>
        <pc:cxnChg chg="add mod">
          <ac:chgData name="Eric Glover" userId="47c2a8b81aae47a8" providerId="LiveId" clId="{828F71B4-A75B-4C87-858E-83559685DF9B}" dt="2018-11-17T17:07:02.598" v="3945" actId="14100"/>
          <ac:cxnSpMkLst>
            <pc:docMk/>
            <pc:sldMk cId="1038076040" sldId="333"/>
            <ac:cxnSpMk id="22" creationId="{DDBCFCFD-B7C6-4123-891C-BD5FEA6A0176}"/>
          </ac:cxnSpMkLst>
        </pc:cxnChg>
        <pc:cxnChg chg="add mod">
          <ac:chgData name="Eric Glover" userId="47c2a8b81aae47a8" providerId="LiveId" clId="{828F71B4-A75B-4C87-858E-83559685DF9B}" dt="2018-11-17T17:07:18.404" v="3959" actId="1035"/>
          <ac:cxnSpMkLst>
            <pc:docMk/>
            <pc:sldMk cId="1038076040" sldId="333"/>
            <ac:cxnSpMk id="23" creationId="{3744B691-EEEB-4098-AEBB-43BD3418225B}"/>
          </ac:cxnSpMkLst>
        </pc:cxnChg>
        <pc:cxnChg chg="add mod">
          <ac:chgData name="Eric Glover" userId="47c2a8b81aae47a8" providerId="LiveId" clId="{828F71B4-A75B-4C87-858E-83559685DF9B}" dt="2018-11-17T17:07:35.856" v="3975" actId="14100"/>
          <ac:cxnSpMkLst>
            <pc:docMk/>
            <pc:sldMk cId="1038076040" sldId="333"/>
            <ac:cxnSpMk id="24" creationId="{85A1C1A9-E178-44F9-8AC1-106473806F1B}"/>
          </ac:cxnSpMkLst>
        </pc:cxnChg>
      </pc:sldChg>
      <pc:sldChg chg="addSp delSp modSp add del">
        <pc:chgData name="Eric Glover" userId="47c2a8b81aae47a8" providerId="LiveId" clId="{828F71B4-A75B-4C87-858E-83559685DF9B}" dt="2018-11-17T15:10:46.262" v="1373" actId="2696"/>
        <pc:sldMkLst>
          <pc:docMk/>
          <pc:sldMk cId="2299012447" sldId="333"/>
        </pc:sldMkLst>
        <pc:spChg chg="del">
          <ac:chgData name="Eric Glover" userId="47c2a8b81aae47a8" providerId="LiveId" clId="{828F71B4-A75B-4C87-858E-83559685DF9B}" dt="2018-11-17T15:09:23.926" v="1358" actId="478"/>
          <ac:spMkLst>
            <pc:docMk/>
            <pc:sldMk cId="2299012447" sldId="333"/>
            <ac:spMk id="2" creationId="{E2B16A79-E42C-4658-95C5-882D8818B04A}"/>
          </ac:spMkLst>
        </pc:spChg>
        <pc:spChg chg="mod">
          <ac:chgData name="Eric Glover" userId="47c2a8b81aae47a8" providerId="LiveId" clId="{828F71B4-A75B-4C87-858E-83559685DF9B}" dt="2018-11-17T15:10:32.223" v="1371" actId="6549"/>
          <ac:spMkLst>
            <pc:docMk/>
            <pc:sldMk cId="2299012447" sldId="333"/>
            <ac:spMk id="4" creationId="{EAF59731-1634-4DD0-A9E7-46C3CF9E2ABA}"/>
          </ac:spMkLst>
        </pc:spChg>
        <pc:spChg chg="add">
          <ac:chgData name="Eric Glover" userId="47c2a8b81aae47a8" providerId="LiveId" clId="{828F71B4-A75B-4C87-858E-83559685DF9B}" dt="2018-11-17T15:09:27.378" v="1359"/>
          <ac:spMkLst>
            <pc:docMk/>
            <pc:sldMk cId="2299012447" sldId="333"/>
            <ac:spMk id="10" creationId="{8B080D45-4EEB-418B-9FB7-215252BC9C16}"/>
          </ac:spMkLst>
        </pc:spChg>
      </pc:sldChg>
      <pc:sldChg chg="modSp add del">
        <pc:chgData name="Eric Glover" userId="47c2a8b81aae47a8" providerId="LiveId" clId="{828F71B4-A75B-4C87-858E-83559685DF9B}" dt="2018-11-17T16:33:55.193" v="3002" actId="2696"/>
        <pc:sldMkLst>
          <pc:docMk/>
          <pc:sldMk cId="3674505388" sldId="333"/>
        </pc:sldMkLst>
        <pc:spChg chg="mod">
          <ac:chgData name="Eric Glover" userId="47c2a8b81aae47a8" providerId="LiveId" clId="{828F71B4-A75B-4C87-858E-83559685DF9B}" dt="2018-11-17T15:15:46.051" v="1472" actId="403"/>
          <ac:spMkLst>
            <pc:docMk/>
            <pc:sldMk cId="3674505388" sldId="333"/>
            <ac:spMk id="4" creationId="{EAF59731-1634-4DD0-A9E7-46C3CF9E2ABA}"/>
          </ac:spMkLst>
        </pc:spChg>
        <pc:spChg chg="mod">
          <ac:chgData name="Eric Glover" userId="47c2a8b81aae47a8" providerId="LiveId" clId="{828F71B4-A75B-4C87-858E-83559685DF9B}" dt="2018-11-17T15:19:43.527" v="1524" actId="207"/>
          <ac:spMkLst>
            <pc:docMk/>
            <pc:sldMk cId="3674505388" sldId="333"/>
            <ac:spMk id="5" creationId="{89F8CE5A-EA14-4E96-989E-9B3F3C6EA451}"/>
          </ac:spMkLst>
        </pc:spChg>
        <pc:spChg chg="mod">
          <ac:chgData name="Eric Glover" userId="47c2a8b81aae47a8" providerId="LiveId" clId="{828F71B4-A75B-4C87-858E-83559685DF9B}" dt="2018-11-17T16:20:58.788" v="2864" actId="20577"/>
          <ac:spMkLst>
            <pc:docMk/>
            <pc:sldMk cId="3674505388" sldId="333"/>
            <ac:spMk id="7" creationId="{411A8AE1-46E5-4B0A-B498-96DB8A77DC89}"/>
          </ac:spMkLst>
        </pc:spChg>
        <pc:spChg chg="mod">
          <ac:chgData name="Eric Glover" userId="47c2a8b81aae47a8" providerId="LiveId" clId="{828F71B4-A75B-4C87-858E-83559685DF9B}" dt="2018-11-17T16:18:22.995" v="2753"/>
          <ac:spMkLst>
            <pc:docMk/>
            <pc:sldMk cId="3674505388" sldId="333"/>
            <ac:spMk id="8" creationId="{22667CC7-ADAC-4311-882A-88CFB17873A4}"/>
          </ac:spMkLst>
        </pc:spChg>
        <pc:spChg chg="mod">
          <ac:chgData name="Eric Glover" userId="47c2a8b81aae47a8" providerId="LiveId" clId="{828F71B4-A75B-4C87-858E-83559685DF9B}" dt="2018-11-17T15:16:08.686" v="1475" actId="20577"/>
          <ac:spMkLst>
            <pc:docMk/>
            <pc:sldMk cId="3674505388" sldId="333"/>
            <ac:spMk id="9" creationId="{78FE57A1-A09D-4620-BD65-7A6146213246}"/>
          </ac:spMkLst>
        </pc:spChg>
        <pc:spChg chg="mod">
          <ac:chgData name="Eric Glover" userId="47c2a8b81aae47a8" providerId="LiveId" clId="{828F71B4-A75B-4C87-858E-83559685DF9B}" dt="2018-11-17T16:20:09.776" v="2824"/>
          <ac:spMkLst>
            <pc:docMk/>
            <pc:sldMk cId="3674505388" sldId="333"/>
            <ac:spMk id="10" creationId="{8B080D45-4EEB-418B-9FB7-215252BC9C16}"/>
          </ac:spMkLst>
        </pc:spChg>
      </pc:sldChg>
      <pc:sldChg chg="add del">
        <pc:chgData name="Eric Glover" userId="47c2a8b81aae47a8" providerId="LiveId" clId="{828F71B4-A75B-4C87-858E-83559685DF9B}" dt="2018-11-17T16:08:03.310" v="2670" actId="2696"/>
        <pc:sldMkLst>
          <pc:docMk/>
          <pc:sldMk cId="377857006" sldId="334"/>
        </pc:sldMkLst>
      </pc:sldChg>
      <pc:sldChg chg="addSp delSp modSp add ord modAnim">
        <pc:chgData name="Eric Glover" userId="47c2a8b81aae47a8" providerId="LiveId" clId="{828F71B4-A75B-4C87-858E-83559685DF9B}" dt="2018-11-17T18:07:14.054" v="5808"/>
        <pc:sldMkLst>
          <pc:docMk/>
          <pc:sldMk cId="516156451" sldId="334"/>
        </pc:sldMkLst>
        <pc:spChg chg="add mod">
          <ac:chgData name="Eric Glover" userId="47c2a8b81aae47a8" providerId="LiveId" clId="{828F71B4-A75B-4C87-858E-83559685DF9B}" dt="2018-11-17T17:38:09.449" v="5207" actId="20577"/>
          <ac:spMkLst>
            <pc:docMk/>
            <pc:sldMk cId="516156451" sldId="334"/>
            <ac:spMk id="7" creationId="{A682E95F-4CB0-450D-AEB1-F1442CE618AA}"/>
          </ac:spMkLst>
        </pc:spChg>
        <pc:spChg chg="add mod">
          <ac:chgData name="Eric Glover" userId="47c2a8b81aae47a8" providerId="LiveId" clId="{828F71B4-A75B-4C87-858E-83559685DF9B}" dt="2018-11-17T16:41:27.573" v="3120" actId="6549"/>
          <ac:spMkLst>
            <pc:docMk/>
            <pc:sldMk cId="516156451" sldId="334"/>
            <ac:spMk id="8" creationId="{32ACCC25-C6C5-491B-83EF-8014BFFAC026}"/>
          </ac:spMkLst>
        </pc:spChg>
        <pc:spChg chg="del">
          <ac:chgData name="Eric Glover" userId="47c2a8b81aae47a8" providerId="LiveId" clId="{828F71B4-A75B-4C87-858E-83559685DF9B}" dt="2018-11-17T16:39:30.234" v="3079" actId="478"/>
          <ac:spMkLst>
            <pc:docMk/>
            <pc:sldMk cId="516156451" sldId="334"/>
            <ac:spMk id="12" creationId="{69982A89-4F63-4A01-ABE9-502940839928}"/>
          </ac:spMkLst>
        </pc:spChg>
        <pc:spChg chg="add mod">
          <ac:chgData name="Eric Glover" userId="47c2a8b81aae47a8" providerId="LiveId" clId="{828F71B4-A75B-4C87-858E-83559685DF9B}" dt="2018-11-17T17:30:51.990" v="4783" actId="6549"/>
          <ac:spMkLst>
            <pc:docMk/>
            <pc:sldMk cId="516156451" sldId="334"/>
            <ac:spMk id="13" creationId="{3D09007D-9662-4632-B5F9-EE1239BFAA9D}"/>
          </ac:spMkLst>
        </pc:spChg>
        <pc:spChg chg="add mod">
          <ac:chgData name="Eric Glover" userId="47c2a8b81aae47a8" providerId="LiveId" clId="{828F71B4-A75B-4C87-858E-83559685DF9B}" dt="2018-11-17T17:38:57.091" v="5209" actId="1076"/>
          <ac:spMkLst>
            <pc:docMk/>
            <pc:sldMk cId="516156451" sldId="334"/>
            <ac:spMk id="14" creationId="{09EEB68C-1AD3-4A56-AE6A-5CF73E20F204}"/>
          </ac:spMkLst>
        </pc:spChg>
        <pc:spChg chg="add mod">
          <ac:chgData name="Eric Glover" userId="47c2a8b81aae47a8" providerId="LiveId" clId="{828F71B4-A75B-4C87-858E-83559685DF9B}" dt="2018-11-17T17:38:59.082" v="5210" actId="1076"/>
          <ac:spMkLst>
            <pc:docMk/>
            <pc:sldMk cId="516156451" sldId="334"/>
            <ac:spMk id="18" creationId="{0AC72EFB-C588-416D-8BB0-FCF9C2FDCE6B}"/>
          </ac:spMkLst>
        </pc:spChg>
        <pc:cxnChg chg="add mod">
          <ac:chgData name="Eric Glover" userId="47c2a8b81aae47a8" providerId="LiveId" clId="{828F71B4-A75B-4C87-858E-83559685DF9B}" dt="2018-11-17T17:19:49.971" v="4277" actId="14100"/>
          <ac:cxnSpMkLst>
            <pc:docMk/>
            <pc:sldMk cId="516156451" sldId="334"/>
            <ac:cxnSpMk id="9" creationId="{AE641055-A6D1-4298-950F-D261B2607128}"/>
          </ac:cxnSpMkLst>
        </pc:cxnChg>
        <pc:cxnChg chg="add mod">
          <ac:chgData name="Eric Glover" userId="47c2a8b81aae47a8" providerId="LiveId" clId="{828F71B4-A75B-4C87-858E-83559685DF9B}" dt="2018-11-17T17:19:42.111" v="4260" actId="14100"/>
          <ac:cxnSpMkLst>
            <pc:docMk/>
            <pc:sldMk cId="516156451" sldId="334"/>
            <ac:cxnSpMk id="10" creationId="{5373A093-BF7F-44DB-B620-D7F9BBFE6E3E}"/>
          </ac:cxnSpMkLst>
        </pc:cxnChg>
        <pc:cxnChg chg="add mod">
          <ac:chgData name="Eric Glover" userId="47c2a8b81aae47a8" providerId="LiveId" clId="{828F71B4-A75B-4C87-858E-83559685DF9B}" dt="2018-11-17T17:32:26.101" v="4922" actId="1035"/>
          <ac:cxnSpMkLst>
            <pc:docMk/>
            <pc:sldMk cId="516156451" sldId="334"/>
            <ac:cxnSpMk id="15" creationId="{4831264D-808E-4568-9F5F-D02EDC86DCE1}"/>
          </ac:cxnSpMkLst>
        </pc:cxnChg>
        <pc:cxnChg chg="add mod">
          <ac:chgData name="Eric Glover" userId="47c2a8b81aae47a8" providerId="LiveId" clId="{828F71B4-A75B-4C87-858E-83559685DF9B}" dt="2018-11-17T17:32:43.729" v="5030" actId="14100"/>
          <ac:cxnSpMkLst>
            <pc:docMk/>
            <pc:sldMk cId="516156451" sldId="334"/>
            <ac:cxnSpMk id="16" creationId="{26AC17AD-5D63-402B-AF28-46099195AA7A}"/>
          </ac:cxnSpMkLst>
        </pc:cxnChg>
        <pc:cxnChg chg="add mod">
          <ac:chgData name="Eric Glover" userId="47c2a8b81aae47a8" providerId="LiveId" clId="{828F71B4-A75B-4C87-858E-83559685DF9B}" dt="2018-11-17T17:33:38.428" v="5051" actId="14100"/>
          <ac:cxnSpMkLst>
            <pc:docMk/>
            <pc:sldMk cId="516156451" sldId="334"/>
            <ac:cxnSpMk id="17" creationId="{5E6D4E39-40F0-4A62-AB12-775DB708A3FC}"/>
          </ac:cxnSpMkLst>
        </pc:cxnChg>
        <pc:cxnChg chg="add mod">
          <ac:chgData name="Eric Glover" userId="47c2a8b81aae47a8" providerId="LiveId" clId="{828F71B4-A75B-4C87-858E-83559685DF9B}" dt="2018-11-17T17:35:24.695" v="5142" actId="14100"/>
          <ac:cxnSpMkLst>
            <pc:docMk/>
            <pc:sldMk cId="516156451" sldId="334"/>
            <ac:cxnSpMk id="19" creationId="{0B619004-5EB6-4EC1-8464-2AB03FCF8218}"/>
          </ac:cxnSpMkLst>
        </pc:cxnChg>
        <pc:cxnChg chg="add mod">
          <ac:chgData name="Eric Glover" userId="47c2a8b81aae47a8" providerId="LiveId" clId="{828F71B4-A75B-4C87-858E-83559685DF9B}" dt="2018-11-17T17:36:03.870" v="5196" actId="14100"/>
          <ac:cxnSpMkLst>
            <pc:docMk/>
            <pc:sldMk cId="516156451" sldId="334"/>
            <ac:cxnSpMk id="20" creationId="{1F0C14ED-F383-4D75-BEB9-FF9D6F1AC449}"/>
          </ac:cxnSpMkLst>
        </pc:cxnChg>
        <pc:cxnChg chg="add mod">
          <ac:chgData name="Eric Glover" userId="47c2a8b81aae47a8" providerId="LiveId" clId="{828F71B4-A75B-4C87-858E-83559685DF9B}" dt="2018-11-17T17:35:52.328" v="5171" actId="14100"/>
          <ac:cxnSpMkLst>
            <pc:docMk/>
            <pc:sldMk cId="516156451" sldId="334"/>
            <ac:cxnSpMk id="21" creationId="{781B7178-76A5-45C8-84A6-067325CEA4CE}"/>
          </ac:cxnSpMkLst>
        </pc:cxnChg>
      </pc:sldChg>
      <pc:sldChg chg="delSp add del">
        <pc:chgData name="Eric Glover" userId="47c2a8b81aae47a8" providerId="LiveId" clId="{828F71B4-A75B-4C87-858E-83559685DF9B}" dt="2018-11-18T11:58:41.262" v="5925" actId="2696"/>
        <pc:sldMkLst>
          <pc:docMk/>
          <pc:sldMk cId="4099938421" sldId="335"/>
        </pc:sldMkLst>
        <pc:spChg chg="del">
          <ac:chgData name="Eric Glover" userId="47c2a8b81aae47a8" providerId="LiveId" clId="{828F71B4-A75B-4C87-858E-83559685DF9B}" dt="2018-11-18T11:57:26.527" v="5924"/>
          <ac:spMkLst>
            <pc:docMk/>
            <pc:sldMk cId="4099938421" sldId="335"/>
            <ac:spMk id="2" creationId="{23C1798E-F224-4626-962B-ACA69DCB7F19}"/>
          </ac:spMkLst>
        </pc:spChg>
        <pc:spChg chg="del">
          <ac:chgData name="Eric Glover" userId="47c2a8b81aae47a8" providerId="LiveId" clId="{828F71B4-A75B-4C87-858E-83559685DF9B}" dt="2018-11-18T11:57:26.527" v="5924"/>
          <ac:spMkLst>
            <pc:docMk/>
            <pc:sldMk cId="4099938421" sldId="335"/>
            <ac:spMk id="3" creationId="{7A9CB13C-A5F2-43EC-B9E7-0D1A2D70A203}"/>
          </ac:spMkLst>
        </pc:spChg>
        <pc:spChg chg="del">
          <ac:chgData name="Eric Glover" userId="47c2a8b81aae47a8" providerId="LiveId" clId="{828F71B4-A75B-4C87-858E-83559685DF9B}" dt="2018-11-18T11:57:26.527" v="5924"/>
          <ac:spMkLst>
            <pc:docMk/>
            <pc:sldMk cId="4099938421" sldId="335"/>
            <ac:spMk id="4" creationId="{BB4707B9-D328-48A3-A938-8D6D5D06CD3B}"/>
          </ac:spMkLst>
        </pc:spChg>
      </pc:sldChg>
    </pc:docChg>
  </pc:docChgLst>
  <pc:docChgLst>
    <pc:chgData name="Eric Glover" userId="47c2a8b81aae47a8" providerId="LiveId" clId="{BA7DEDA2-DDD7-42E1-A23B-F72252D42C1B}"/>
    <pc:docChg chg="undo custSel mod addSld delSld modSld">
      <pc:chgData name="Eric Glover" userId="47c2a8b81aae47a8" providerId="LiveId" clId="{BA7DEDA2-DDD7-42E1-A23B-F72252D42C1B}" dt="2018-11-12T12:46:06.965" v="345" actId="478"/>
      <pc:docMkLst>
        <pc:docMk/>
      </pc:docMkLst>
      <pc:sldChg chg="modSp">
        <pc:chgData name="Eric Glover" userId="47c2a8b81aae47a8" providerId="LiveId" clId="{BA7DEDA2-DDD7-42E1-A23B-F72252D42C1B}" dt="2018-11-12T12:33:30.839" v="95" actId="6549"/>
        <pc:sldMkLst>
          <pc:docMk/>
          <pc:sldMk cId="4059483299" sldId="310"/>
        </pc:sldMkLst>
        <pc:spChg chg="mod">
          <ac:chgData name="Eric Glover" userId="47c2a8b81aae47a8" providerId="LiveId" clId="{BA7DEDA2-DDD7-42E1-A23B-F72252D42C1B}" dt="2018-11-12T12:30:48.430" v="47" actId="20577"/>
          <ac:spMkLst>
            <pc:docMk/>
            <pc:sldMk cId="4059483299" sldId="310"/>
            <ac:spMk id="2" creationId="{23419B16-55A4-4BE0-ADEF-EF756F8F3B8C}"/>
          </ac:spMkLst>
        </pc:spChg>
        <pc:spChg chg="mod">
          <ac:chgData name="Eric Glover" userId="47c2a8b81aae47a8" providerId="LiveId" clId="{BA7DEDA2-DDD7-42E1-A23B-F72252D42C1B}" dt="2018-11-12T12:33:30.839" v="95" actId="6549"/>
          <ac:spMkLst>
            <pc:docMk/>
            <pc:sldMk cId="4059483299" sldId="310"/>
            <ac:spMk id="6" creationId="{97E96D61-313D-4EC2-BC8A-BA537F0718C3}"/>
          </ac:spMkLst>
        </pc:spChg>
      </pc:sldChg>
      <pc:sldChg chg="add">
        <pc:chgData name="Eric Glover" userId="47c2a8b81aae47a8" providerId="LiveId" clId="{BA7DEDA2-DDD7-42E1-A23B-F72252D42C1B}" dt="2018-11-12T12:28:55.832" v="1"/>
        <pc:sldMkLst>
          <pc:docMk/>
          <pc:sldMk cId="357990930" sldId="32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993B3-A7A7-4642-B9C8-D2449E1360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404006C-2D69-4D02-8CB4-7D87D3BBA418}">
      <dgm:prSet phldrT="[Text]" custT="1"/>
      <dgm:spPr/>
      <dgm:t>
        <a:bodyPr/>
        <a:lstStyle/>
        <a:p>
          <a:r>
            <a:rPr lang="en-US" sz="3200" dirty="0">
              <a:latin typeface="Segoe UI" panose="020B0502040204020203" pitchFamily="34" charset="0"/>
              <a:cs typeface="Segoe UI" panose="020B0502040204020203" pitchFamily="34" charset="0"/>
            </a:rPr>
            <a:t>1.</a:t>
          </a:r>
        </a:p>
      </dgm:t>
    </dgm:pt>
    <dgm:pt modelId="{AB8BD0A3-4F63-43CD-B18F-A860B292734B}" type="parTrans" cxnId="{08E2DA5E-B229-4987-852B-FCE1CEA012CB}">
      <dgm:prSet/>
      <dgm:spPr/>
      <dgm:t>
        <a:bodyPr/>
        <a:lstStyle/>
        <a:p>
          <a:endParaRPr lang="en-US">
            <a:latin typeface="Segoe UI" panose="020B0502040204020203" pitchFamily="34" charset="0"/>
            <a:cs typeface="Segoe UI" panose="020B0502040204020203" pitchFamily="34" charset="0"/>
          </a:endParaRPr>
        </a:p>
      </dgm:t>
    </dgm:pt>
    <dgm:pt modelId="{41772CCE-1603-4989-8D22-02C364B587B9}" type="sibTrans" cxnId="{08E2DA5E-B229-4987-852B-FCE1CEA012CB}">
      <dgm:prSet/>
      <dgm:spPr/>
      <dgm:t>
        <a:bodyPr/>
        <a:lstStyle/>
        <a:p>
          <a:endParaRPr lang="en-US">
            <a:latin typeface="Segoe UI" panose="020B0502040204020203" pitchFamily="34" charset="0"/>
            <a:cs typeface="Segoe UI" panose="020B0502040204020203" pitchFamily="34" charset="0"/>
          </a:endParaRPr>
        </a:p>
      </dgm:t>
    </dgm:pt>
    <dgm:pt modelId="{F305B732-B496-4E6F-A415-B9FD9334914B}">
      <dgm:prSet phldrT="[Text]" custT="1"/>
      <dgm:spPr/>
      <dgm:t>
        <a:bodyPr/>
        <a:lstStyle/>
        <a:p>
          <a:r>
            <a:rPr lang="en-US" sz="2000" dirty="0">
              <a:latin typeface="Segoe UI" panose="020B0502040204020203" pitchFamily="34" charset="0"/>
              <a:cs typeface="Segoe UI" panose="020B0502040204020203" pitchFamily="34" charset="0"/>
            </a:rPr>
            <a:t>How can you glorify and praise God with other Christians this week?</a:t>
          </a:r>
          <a:endParaRPr lang="en-US" sz="2400" dirty="0">
            <a:latin typeface="Segoe UI" panose="020B0502040204020203" pitchFamily="34" charset="0"/>
            <a:cs typeface="Segoe UI" panose="020B0502040204020203" pitchFamily="34" charset="0"/>
          </a:endParaRPr>
        </a:p>
      </dgm:t>
    </dgm:pt>
    <dgm:pt modelId="{B5BFC719-75ED-4566-BB3C-7AA17A66D2E3}" type="parTrans" cxnId="{5CA4D90E-B1E2-4952-A052-E908E1B55710}">
      <dgm:prSet/>
      <dgm:spPr/>
      <dgm:t>
        <a:bodyPr/>
        <a:lstStyle/>
        <a:p>
          <a:endParaRPr lang="en-US">
            <a:latin typeface="Segoe UI" panose="020B0502040204020203" pitchFamily="34" charset="0"/>
            <a:cs typeface="Segoe UI" panose="020B0502040204020203" pitchFamily="34" charset="0"/>
          </a:endParaRPr>
        </a:p>
      </dgm:t>
    </dgm:pt>
    <dgm:pt modelId="{B4A44410-19A8-45F2-9DAF-A2CE754B2D99}" type="sibTrans" cxnId="{5CA4D90E-B1E2-4952-A052-E908E1B55710}">
      <dgm:prSet/>
      <dgm:spPr/>
      <dgm:t>
        <a:bodyPr/>
        <a:lstStyle/>
        <a:p>
          <a:endParaRPr lang="en-US">
            <a:latin typeface="Segoe UI" panose="020B0502040204020203" pitchFamily="34" charset="0"/>
            <a:cs typeface="Segoe UI" panose="020B0502040204020203" pitchFamily="34" charset="0"/>
          </a:endParaRPr>
        </a:p>
      </dgm:t>
    </dgm:pt>
    <dgm:pt modelId="{5130CBDB-B9D3-46C9-9871-CEB69BE17952}">
      <dgm:prSet phldrT="[Text]" custT="1"/>
      <dgm:spPr/>
      <dgm:t>
        <a:bodyPr/>
        <a:lstStyle/>
        <a:p>
          <a:r>
            <a:rPr lang="en-US" sz="2000" dirty="0">
              <a:latin typeface="Segoe UI" panose="020B0502040204020203" pitchFamily="34" charset="0"/>
              <a:cs typeface="Segoe UI" panose="020B0502040204020203" pitchFamily="34" charset="0"/>
            </a:rPr>
            <a:t>In what ways can you honor Jesus with your Thanksgiving celebrations?</a:t>
          </a:r>
        </a:p>
      </dgm:t>
    </dgm:pt>
    <dgm:pt modelId="{C2BD822D-8FF3-4C93-95D6-E6B31B23EA18}" type="parTrans" cxnId="{B554C7B3-CF54-468C-9AAA-CAA49D453D35}">
      <dgm:prSet/>
      <dgm:spPr/>
      <dgm:t>
        <a:bodyPr/>
        <a:lstStyle/>
        <a:p>
          <a:endParaRPr lang="en-US">
            <a:latin typeface="Segoe UI" panose="020B0502040204020203" pitchFamily="34" charset="0"/>
            <a:cs typeface="Segoe UI" panose="020B0502040204020203" pitchFamily="34" charset="0"/>
          </a:endParaRPr>
        </a:p>
      </dgm:t>
    </dgm:pt>
    <dgm:pt modelId="{0047576A-9B5C-4084-8E4E-C8CD3D79495C}" type="sibTrans" cxnId="{B554C7B3-CF54-468C-9AAA-CAA49D453D35}">
      <dgm:prSet/>
      <dgm:spPr/>
      <dgm:t>
        <a:bodyPr/>
        <a:lstStyle/>
        <a:p>
          <a:endParaRPr lang="en-US">
            <a:latin typeface="Segoe UI" panose="020B0502040204020203" pitchFamily="34" charset="0"/>
            <a:cs typeface="Segoe UI" panose="020B0502040204020203" pitchFamily="34" charset="0"/>
          </a:endParaRPr>
        </a:p>
      </dgm:t>
    </dgm:pt>
    <dgm:pt modelId="{EDCF159F-EB86-4458-AAB6-698C3D664754}">
      <dgm:prSet phldrT="[Text]" custT="1"/>
      <dgm:spPr/>
      <dgm:t>
        <a:bodyPr/>
        <a:lstStyle/>
        <a:p>
          <a:r>
            <a:rPr lang="en-US" sz="2000" dirty="0">
              <a:latin typeface="Segoe UI" panose="020B0502040204020203" pitchFamily="34" charset="0"/>
              <a:cs typeface="Segoe UI" panose="020B0502040204020203" pitchFamily="34" charset="0"/>
            </a:rPr>
            <a:t>How can you make sure there is always room at "your Inn” for Jesus?</a:t>
          </a:r>
        </a:p>
      </dgm:t>
    </dgm:pt>
    <dgm:pt modelId="{0C408F97-5FFA-40E5-8D21-12964F6FAE45}" type="sibTrans" cxnId="{5BBF0976-69C8-414F-BBE4-03853C0FFF6F}">
      <dgm:prSet/>
      <dgm:spPr/>
      <dgm:t>
        <a:bodyPr/>
        <a:lstStyle/>
        <a:p>
          <a:endParaRPr lang="en-US">
            <a:latin typeface="Segoe UI" panose="020B0502040204020203" pitchFamily="34" charset="0"/>
            <a:cs typeface="Segoe UI" panose="020B0502040204020203" pitchFamily="34" charset="0"/>
          </a:endParaRPr>
        </a:p>
      </dgm:t>
    </dgm:pt>
    <dgm:pt modelId="{09026628-19FB-49C1-9B34-AA7F79FAE432}" type="parTrans" cxnId="{5BBF0976-69C8-414F-BBE4-03853C0FFF6F}">
      <dgm:prSet/>
      <dgm:spPr/>
      <dgm:t>
        <a:bodyPr/>
        <a:lstStyle/>
        <a:p>
          <a:endParaRPr lang="en-US">
            <a:latin typeface="Segoe UI" panose="020B0502040204020203" pitchFamily="34" charset="0"/>
            <a:cs typeface="Segoe UI" panose="020B0502040204020203" pitchFamily="34" charset="0"/>
          </a:endParaRPr>
        </a:p>
      </dgm:t>
    </dgm:pt>
    <dgm:pt modelId="{AB6B068D-835E-4D37-9BDC-934CBC707699}">
      <dgm:prSet phldrT="[Text]" custT="1"/>
      <dgm:spPr/>
      <dgm:t>
        <a:bodyPr/>
        <a:lstStyle/>
        <a:p>
          <a:pPr>
            <a:buFont typeface="Arial" panose="020B0604020202020204" pitchFamily="34" charset="0"/>
            <a:buChar char="•"/>
          </a:pPr>
          <a:r>
            <a:rPr lang="en-US" sz="2000" dirty="0">
              <a:latin typeface="Segoe UI" panose="020B0502040204020203" pitchFamily="34" charset="0"/>
              <a:cs typeface="Segoe UI" panose="020B0502040204020203" pitchFamily="34" charset="0"/>
            </a:rPr>
            <a:t>Who in your life needs to hear the Good News about Jesus birth, life, death and resurrection?</a:t>
          </a:r>
          <a:endParaRPr lang="en-US" sz="2400" dirty="0">
            <a:latin typeface="Segoe UI" panose="020B0502040204020203" pitchFamily="34" charset="0"/>
            <a:cs typeface="Segoe UI" panose="020B0502040204020203" pitchFamily="34" charset="0"/>
          </a:endParaRPr>
        </a:p>
      </dgm:t>
    </dgm:pt>
    <dgm:pt modelId="{FA0F9C9C-58F4-4695-8165-AA9156E5F41F}" type="parTrans" cxnId="{11BD6A4D-DDCB-4ADE-8E74-D31998CA7B6F}">
      <dgm:prSet/>
      <dgm:spPr/>
      <dgm:t>
        <a:bodyPr/>
        <a:lstStyle/>
        <a:p>
          <a:endParaRPr lang="en-US">
            <a:latin typeface="Segoe UI" panose="020B0502040204020203" pitchFamily="34" charset="0"/>
            <a:cs typeface="Segoe UI" panose="020B0502040204020203" pitchFamily="34" charset="0"/>
          </a:endParaRPr>
        </a:p>
      </dgm:t>
    </dgm:pt>
    <dgm:pt modelId="{DF24FFAB-8038-4700-AD4A-71C3D0E62F7E}" type="sibTrans" cxnId="{11BD6A4D-DDCB-4ADE-8E74-D31998CA7B6F}">
      <dgm:prSet/>
      <dgm:spPr/>
      <dgm:t>
        <a:bodyPr/>
        <a:lstStyle/>
        <a:p>
          <a:endParaRPr lang="en-US">
            <a:latin typeface="Segoe UI" panose="020B0502040204020203" pitchFamily="34" charset="0"/>
            <a:cs typeface="Segoe UI" panose="020B0502040204020203" pitchFamily="34" charset="0"/>
          </a:endParaRPr>
        </a:p>
      </dgm:t>
    </dgm:pt>
    <dgm:pt modelId="{363D7171-4328-4C4F-AA10-C3212170CE5D}">
      <dgm:prSet phldrT="[Text]" custT="1"/>
      <dgm:spPr/>
      <dgm:t>
        <a:bodyPr/>
        <a:lstStyle/>
        <a:p>
          <a:r>
            <a:rPr lang="en-US" sz="3200" dirty="0">
              <a:latin typeface="Segoe UI" panose="020B0502040204020203" pitchFamily="34" charset="0"/>
              <a:cs typeface="Segoe UI" panose="020B0502040204020203" pitchFamily="34" charset="0"/>
            </a:rPr>
            <a:t>2.</a:t>
          </a:r>
        </a:p>
      </dgm:t>
    </dgm:pt>
    <dgm:pt modelId="{94163C72-1DE1-4ABB-8C28-65102AA29F9B}" type="parTrans" cxnId="{7EB41FE5-0896-47E1-AB31-3D418CE5955D}">
      <dgm:prSet/>
      <dgm:spPr/>
      <dgm:t>
        <a:bodyPr/>
        <a:lstStyle/>
        <a:p>
          <a:endParaRPr lang="en-US">
            <a:latin typeface="Segoe UI" panose="020B0502040204020203" pitchFamily="34" charset="0"/>
            <a:cs typeface="Segoe UI" panose="020B0502040204020203" pitchFamily="34" charset="0"/>
          </a:endParaRPr>
        </a:p>
      </dgm:t>
    </dgm:pt>
    <dgm:pt modelId="{E749EC74-4243-424C-A687-3D229BB6E4D9}" type="sibTrans" cxnId="{7EB41FE5-0896-47E1-AB31-3D418CE5955D}">
      <dgm:prSet/>
      <dgm:spPr/>
      <dgm:t>
        <a:bodyPr/>
        <a:lstStyle/>
        <a:p>
          <a:endParaRPr lang="en-US">
            <a:latin typeface="Segoe UI" panose="020B0502040204020203" pitchFamily="34" charset="0"/>
            <a:cs typeface="Segoe UI" panose="020B0502040204020203" pitchFamily="34" charset="0"/>
          </a:endParaRPr>
        </a:p>
      </dgm:t>
    </dgm:pt>
    <dgm:pt modelId="{10FEA7D5-1A2D-4435-8767-6371C164EF4F}">
      <dgm:prSet phldrT="[Text]" custT="1"/>
      <dgm:spPr/>
      <dgm:t>
        <a:bodyPr/>
        <a:lstStyle/>
        <a:p>
          <a:r>
            <a:rPr lang="en-US" sz="3200" dirty="0">
              <a:latin typeface="Segoe UI" panose="020B0502040204020203" pitchFamily="34" charset="0"/>
              <a:cs typeface="Segoe UI" panose="020B0502040204020203" pitchFamily="34" charset="0"/>
            </a:rPr>
            <a:t>4.</a:t>
          </a:r>
        </a:p>
      </dgm:t>
    </dgm:pt>
    <dgm:pt modelId="{2127BE2C-DB8D-4C1A-BCD9-68A9C1FB789A}" type="parTrans" cxnId="{6675E7CC-769C-4023-9823-E941DBD22AAA}">
      <dgm:prSet/>
      <dgm:spPr/>
      <dgm:t>
        <a:bodyPr/>
        <a:lstStyle/>
        <a:p>
          <a:endParaRPr lang="en-US">
            <a:latin typeface="Segoe UI" panose="020B0502040204020203" pitchFamily="34" charset="0"/>
            <a:cs typeface="Segoe UI" panose="020B0502040204020203" pitchFamily="34" charset="0"/>
          </a:endParaRPr>
        </a:p>
      </dgm:t>
    </dgm:pt>
    <dgm:pt modelId="{CAEB6728-CDE3-4F62-A1A3-4B18FC7A55C7}" type="sibTrans" cxnId="{6675E7CC-769C-4023-9823-E941DBD22AAA}">
      <dgm:prSet/>
      <dgm:spPr/>
      <dgm:t>
        <a:bodyPr/>
        <a:lstStyle/>
        <a:p>
          <a:endParaRPr lang="en-US">
            <a:latin typeface="Segoe UI" panose="020B0502040204020203" pitchFamily="34" charset="0"/>
            <a:cs typeface="Segoe UI" panose="020B0502040204020203" pitchFamily="34" charset="0"/>
          </a:endParaRPr>
        </a:p>
      </dgm:t>
    </dgm:pt>
    <dgm:pt modelId="{6D8F0636-C8BA-412C-B26A-5740EFBB54CE}">
      <dgm:prSet phldrT="[Text]" custT="1"/>
      <dgm:spPr/>
      <dgm:t>
        <a:bodyPr/>
        <a:lstStyle/>
        <a:p>
          <a:r>
            <a:rPr lang="en-US" sz="3200" dirty="0">
              <a:latin typeface="Segoe UI" panose="020B0502040204020203" pitchFamily="34" charset="0"/>
              <a:cs typeface="Segoe UI" panose="020B0502040204020203" pitchFamily="34" charset="0"/>
            </a:rPr>
            <a:t>3.</a:t>
          </a:r>
          <a:endParaRPr lang="en-US" sz="4000" dirty="0">
            <a:latin typeface="Segoe UI" panose="020B0502040204020203" pitchFamily="34" charset="0"/>
            <a:cs typeface="Segoe UI" panose="020B0502040204020203" pitchFamily="34" charset="0"/>
          </a:endParaRPr>
        </a:p>
      </dgm:t>
    </dgm:pt>
    <dgm:pt modelId="{20FE614E-89BE-4260-8A82-F60125C72208}" type="sibTrans" cxnId="{D763E9A0-A4AB-44FD-98F2-D15FB61F6569}">
      <dgm:prSet/>
      <dgm:spPr/>
      <dgm:t>
        <a:bodyPr/>
        <a:lstStyle/>
        <a:p>
          <a:endParaRPr lang="en-US">
            <a:latin typeface="Segoe UI" panose="020B0502040204020203" pitchFamily="34" charset="0"/>
            <a:cs typeface="Segoe UI" panose="020B0502040204020203" pitchFamily="34" charset="0"/>
          </a:endParaRPr>
        </a:p>
      </dgm:t>
    </dgm:pt>
    <dgm:pt modelId="{8087F2DA-A4BB-409B-9D24-59835F268E8D}" type="parTrans" cxnId="{D763E9A0-A4AB-44FD-98F2-D15FB61F6569}">
      <dgm:prSet/>
      <dgm:spPr/>
      <dgm:t>
        <a:bodyPr/>
        <a:lstStyle/>
        <a:p>
          <a:endParaRPr lang="en-US">
            <a:latin typeface="Segoe UI" panose="020B0502040204020203" pitchFamily="34" charset="0"/>
            <a:cs typeface="Segoe UI" panose="020B0502040204020203" pitchFamily="34" charset="0"/>
          </a:endParaRPr>
        </a:p>
      </dgm:t>
    </dgm:pt>
    <dgm:pt modelId="{98FE75A6-6182-4EB8-B2C5-0A2DF7A026A7}" type="pres">
      <dgm:prSet presAssocID="{104993B3-A7A7-4642-B9C8-D2449E13608C}" presName="linear" presStyleCnt="0">
        <dgm:presLayoutVars>
          <dgm:dir/>
          <dgm:animLvl val="lvl"/>
          <dgm:resizeHandles val="exact"/>
        </dgm:presLayoutVars>
      </dgm:prSet>
      <dgm:spPr/>
    </dgm:pt>
    <dgm:pt modelId="{9C53207A-C1D8-436B-9462-9D76D4EEC0C2}" type="pres">
      <dgm:prSet presAssocID="{7404006C-2D69-4D02-8CB4-7D87D3BBA418}" presName="parentLin" presStyleCnt="0"/>
      <dgm:spPr/>
    </dgm:pt>
    <dgm:pt modelId="{C7510059-7F3C-4443-BFD8-3022336067D6}" type="pres">
      <dgm:prSet presAssocID="{7404006C-2D69-4D02-8CB4-7D87D3BBA418}" presName="parentLeftMargin" presStyleLbl="node1" presStyleIdx="0" presStyleCnt="4"/>
      <dgm:spPr/>
    </dgm:pt>
    <dgm:pt modelId="{015B0E80-5551-4803-951F-529BF81EBEEF}" type="pres">
      <dgm:prSet presAssocID="{7404006C-2D69-4D02-8CB4-7D87D3BBA418}" presName="parentText" presStyleLbl="node1" presStyleIdx="0" presStyleCnt="4">
        <dgm:presLayoutVars>
          <dgm:chMax val="0"/>
          <dgm:bulletEnabled val="1"/>
        </dgm:presLayoutVars>
      </dgm:prSet>
      <dgm:spPr/>
    </dgm:pt>
    <dgm:pt modelId="{0FB430A9-CC34-412D-A3A5-60596CCDA42C}" type="pres">
      <dgm:prSet presAssocID="{7404006C-2D69-4D02-8CB4-7D87D3BBA418}" presName="negativeSpace" presStyleCnt="0"/>
      <dgm:spPr/>
    </dgm:pt>
    <dgm:pt modelId="{4DD61B74-A5B7-4A6A-80AC-A0873C93B588}" type="pres">
      <dgm:prSet presAssocID="{7404006C-2D69-4D02-8CB4-7D87D3BBA418}" presName="childText" presStyleLbl="conFgAcc1" presStyleIdx="0" presStyleCnt="4">
        <dgm:presLayoutVars>
          <dgm:bulletEnabled val="1"/>
        </dgm:presLayoutVars>
      </dgm:prSet>
      <dgm:spPr/>
    </dgm:pt>
    <dgm:pt modelId="{2850CB8E-90E4-4BA6-9410-323B7DC7FB8B}" type="pres">
      <dgm:prSet presAssocID="{41772CCE-1603-4989-8D22-02C364B587B9}" presName="spaceBetweenRectangles" presStyleCnt="0"/>
      <dgm:spPr/>
    </dgm:pt>
    <dgm:pt modelId="{D8FEA670-72CD-48FE-97D5-11819889F464}" type="pres">
      <dgm:prSet presAssocID="{363D7171-4328-4C4F-AA10-C3212170CE5D}" presName="parentLin" presStyleCnt="0"/>
      <dgm:spPr/>
    </dgm:pt>
    <dgm:pt modelId="{81F45196-B22F-44C1-B5D0-21EA3DDDC939}" type="pres">
      <dgm:prSet presAssocID="{363D7171-4328-4C4F-AA10-C3212170CE5D}" presName="parentLeftMargin" presStyleLbl="node1" presStyleIdx="0" presStyleCnt="4"/>
      <dgm:spPr/>
    </dgm:pt>
    <dgm:pt modelId="{8140A19B-99AE-441D-8A7C-42D731893ECB}" type="pres">
      <dgm:prSet presAssocID="{363D7171-4328-4C4F-AA10-C3212170CE5D}" presName="parentText" presStyleLbl="node1" presStyleIdx="1" presStyleCnt="4">
        <dgm:presLayoutVars>
          <dgm:chMax val="0"/>
          <dgm:bulletEnabled val="1"/>
        </dgm:presLayoutVars>
      </dgm:prSet>
      <dgm:spPr/>
    </dgm:pt>
    <dgm:pt modelId="{080B6BE2-2F1B-462E-BA33-5AA3FF4A2F3C}" type="pres">
      <dgm:prSet presAssocID="{363D7171-4328-4C4F-AA10-C3212170CE5D}" presName="negativeSpace" presStyleCnt="0"/>
      <dgm:spPr/>
    </dgm:pt>
    <dgm:pt modelId="{1CAD0B2B-3AD5-462F-B0AA-12B5EDE6FAAE}" type="pres">
      <dgm:prSet presAssocID="{363D7171-4328-4C4F-AA10-C3212170CE5D}" presName="childText" presStyleLbl="conFgAcc1" presStyleIdx="1" presStyleCnt="4">
        <dgm:presLayoutVars>
          <dgm:bulletEnabled val="1"/>
        </dgm:presLayoutVars>
      </dgm:prSet>
      <dgm:spPr/>
    </dgm:pt>
    <dgm:pt modelId="{3299DE18-A601-4E3A-BA79-C0F091E33B31}" type="pres">
      <dgm:prSet presAssocID="{E749EC74-4243-424C-A687-3D229BB6E4D9}" presName="spaceBetweenRectangles" presStyleCnt="0"/>
      <dgm:spPr/>
    </dgm:pt>
    <dgm:pt modelId="{328568BC-9FF2-4917-A6A2-5323EBB31E29}" type="pres">
      <dgm:prSet presAssocID="{6D8F0636-C8BA-412C-B26A-5740EFBB54CE}" presName="parentLin" presStyleCnt="0"/>
      <dgm:spPr/>
    </dgm:pt>
    <dgm:pt modelId="{08151D41-7869-4F8C-87B5-48556F719541}" type="pres">
      <dgm:prSet presAssocID="{6D8F0636-C8BA-412C-B26A-5740EFBB54CE}" presName="parentLeftMargin" presStyleLbl="node1" presStyleIdx="1" presStyleCnt="4"/>
      <dgm:spPr/>
    </dgm:pt>
    <dgm:pt modelId="{ACB126EC-7557-4319-9F68-846271C08707}" type="pres">
      <dgm:prSet presAssocID="{6D8F0636-C8BA-412C-B26A-5740EFBB54CE}" presName="parentText" presStyleLbl="node1" presStyleIdx="2" presStyleCnt="4">
        <dgm:presLayoutVars>
          <dgm:chMax val="0"/>
          <dgm:bulletEnabled val="1"/>
        </dgm:presLayoutVars>
      </dgm:prSet>
      <dgm:spPr/>
    </dgm:pt>
    <dgm:pt modelId="{CC24531B-566B-4F27-9DDE-296759DC0FD8}" type="pres">
      <dgm:prSet presAssocID="{6D8F0636-C8BA-412C-B26A-5740EFBB54CE}" presName="negativeSpace" presStyleCnt="0"/>
      <dgm:spPr/>
    </dgm:pt>
    <dgm:pt modelId="{1B961079-1AB0-4F8E-B123-A7E670FB9142}" type="pres">
      <dgm:prSet presAssocID="{6D8F0636-C8BA-412C-B26A-5740EFBB54CE}" presName="childText" presStyleLbl="conFgAcc1" presStyleIdx="2" presStyleCnt="4">
        <dgm:presLayoutVars>
          <dgm:bulletEnabled val="1"/>
        </dgm:presLayoutVars>
      </dgm:prSet>
      <dgm:spPr/>
    </dgm:pt>
    <dgm:pt modelId="{56F75A11-4F87-4E83-B583-419AC60C98D7}" type="pres">
      <dgm:prSet presAssocID="{20FE614E-89BE-4260-8A82-F60125C72208}" presName="spaceBetweenRectangles" presStyleCnt="0"/>
      <dgm:spPr/>
    </dgm:pt>
    <dgm:pt modelId="{401F1681-7795-4430-8974-25DEB7787E12}" type="pres">
      <dgm:prSet presAssocID="{10FEA7D5-1A2D-4435-8767-6371C164EF4F}" presName="parentLin" presStyleCnt="0"/>
      <dgm:spPr/>
    </dgm:pt>
    <dgm:pt modelId="{CBE06188-0D4A-43FB-B3F1-0D3C5E75AECE}" type="pres">
      <dgm:prSet presAssocID="{10FEA7D5-1A2D-4435-8767-6371C164EF4F}" presName="parentLeftMargin" presStyleLbl="node1" presStyleIdx="2" presStyleCnt="4"/>
      <dgm:spPr/>
    </dgm:pt>
    <dgm:pt modelId="{CED10AAB-49F4-4D3C-8002-BC72C5FA9EF8}" type="pres">
      <dgm:prSet presAssocID="{10FEA7D5-1A2D-4435-8767-6371C164EF4F}" presName="parentText" presStyleLbl="node1" presStyleIdx="3" presStyleCnt="4">
        <dgm:presLayoutVars>
          <dgm:chMax val="0"/>
          <dgm:bulletEnabled val="1"/>
        </dgm:presLayoutVars>
      </dgm:prSet>
      <dgm:spPr/>
    </dgm:pt>
    <dgm:pt modelId="{95B0CC64-C7C1-48FE-94DF-D8C1082BD8C4}" type="pres">
      <dgm:prSet presAssocID="{10FEA7D5-1A2D-4435-8767-6371C164EF4F}" presName="negativeSpace" presStyleCnt="0"/>
      <dgm:spPr/>
    </dgm:pt>
    <dgm:pt modelId="{C3FF034C-58F5-4815-A063-25E5E2295580}" type="pres">
      <dgm:prSet presAssocID="{10FEA7D5-1A2D-4435-8767-6371C164EF4F}" presName="childText" presStyleLbl="conFgAcc1" presStyleIdx="3" presStyleCnt="4">
        <dgm:presLayoutVars>
          <dgm:bulletEnabled val="1"/>
        </dgm:presLayoutVars>
      </dgm:prSet>
      <dgm:spPr/>
    </dgm:pt>
  </dgm:ptLst>
  <dgm:cxnLst>
    <dgm:cxn modelId="{F1ED4A01-AF80-42D4-AE91-2B38AB781BDB}" type="presOf" srcId="{10FEA7D5-1A2D-4435-8767-6371C164EF4F}" destId="{CED10AAB-49F4-4D3C-8002-BC72C5FA9EF8}" srcOrd="1" destOrd="0" presId="urn:microsoft.com/office/officeart/2005/8/layout/list1"/>
    <dgm:cxn modelId="{5CA4D90E-B1E2-4952-A052-E908E1B55710}" srcId="{363D7171-4328-4C4F-AA10-C3212170CE5D}" destId="{F305B732-B496-4E6F-A415-B9FD9334914B}" srcOrd="0" destOrd="0" parTransId="{B5BFC719-75ED-4566-BB3C-7AA17A66D2E3}" sibTransId="{B4A44410-19A8-45F2-9DAF-A2CE754B2D99}"/>
    <dgm:cxn modelId="{611E480F-97E0-432D-AD0A-5C532EBA983F}" type="presOf" srcId="{10FEA7D5-1A2D-4435-8767-6371C164EF4F}" destId="{CBE06188-0D4A-43FB-B3F1-0D3C5E75AECE}" srcOrd="0" destOrd="0" presId="urn:microsoft.com/office/officeart/2005/8/layout/list1"/>
    <dgm:cxn modelId="{0224031A-94B9-417B-8A3E-A83F300FC092}" type="presOf" srcId="{EDCF159F-EB86-4458-AAB6-698C3D664754}" destId="{C3FF034C-58F5-4815-A063-25E5E2295580}" srcOrd="0" destOrd="0" presId="urn:microsoft.com/office/officeart/2005/8/layout/list1"/>
    <dgm:cxn modelId="{F8AC7F3D-3284-4759-8DC5-E3E265B086B5}" type="presOf" srcId="{6D8F0636-C8BA-412C-B26A-5740EFBB54CE}" destId="{08151D41-7869-4F8C-87B5-48556F719541}" srcOrd="0" destOrd="0" presId="urn:microsoft.com/office/officeart/2005/8/layout/list1"/>
    <dgm:cxn modelId="{08E2DA5E-B229-4987-852B-FCE1CEA012CB}" srcId="{104993B3-A7A7-4642-B9C8-D2449E13608C}" destId="{7404006C-2D69-4D02-8CB4-7D87D3BBA418}" srcOrd="0" destOrd="0" parTransId="{AB8BD0A3-4F63-43CD-B18F-A860B292734B}" sibTransId="{41772CCE-1603-4989-8D22-02C364B587B9}"/>
    <dgm:cxn modelId="{88F32442-531D-4146-8C6C-5C4AE928B5A7}" type="presOf" srcId="{AB6B068D-835E-4D37-9BDC-934CBC707699}" destId="{4DD61B74-A5B7-4A6A-80AC-A0873C93B588}" srcOrd="0" destOrd="0" presId="urn:microsoft.com/office/officeart/2005/8/layout/list1"/>
    <dgm:cxn modelId="{11BD6A4D-DDCB-4ADE-8E74-D31998CA7B6F}" srcId="{7404006C-2D69-4D02-8CB4-7D87D3BBA418}" destId="{AB6B068D-835E-4D37-9BDC-934CBC707699}" srcOrd="0" destOrd="0" parTransId="{FA0F9C9C-58F4-4695-8165-AA9156E5F41F}" sibTransId="{DF24FFAB-8038-4700-AD4A-71C3D0E62F7E}"/>
    <dgm:cxn modelId="{74B9A04F-B86F-49D3-94E2-EB668B5F3B34}" type="presOf" srcId="{7404006C-2D69-4D02-8CB4-7D87D3BBA418}" destId="{C7510059-7F3C-4443-BFD8-3022336067D6}" srcOrd="0" destOrd="0" presId="urn:microsoft.com/office/officeart/2005/8/layout/list1"/>
    <dgm:cxn modelId="{5BBF0976-69C8-414F-BBE4-03853C0FFF6F}" srcId="{10FEA7D5-1A2D-4435-8767-6371C164EF4F}" destId="{EDCF159F-EB86-4458-AAB6-698C3D664754}" srcOrd="0" destOrd="0" parTransId="{09026628-19FB-49C1-9B34-AA7F79FAE432}" sibTransId="{0C408F97-5FFA-40E5-8D21-12964F6FAE45}"/>
    <dgm:cxn modelId="{31E77E59-4EDA-4DF8-8A33-A0D9A776A648}" type="presOf" srcId="{7404006C-2D69-4D02-8CB4-7D87D3BBA418}" destId="{015B0E80-5551-4803-951F-529BF81EBEEF}" srcOrd="1" destOrd="0" presId="urn:microsoft.com/office/officeart/2005/8/layout/list1"/>
    <dgm:cxn modelId="{346A7087-A78A-4807-90F6-2C7E9EDAE7D6}" type="presOf" srcId="{104993B3-A7A7-4642-B9C8-D2449E13608C}" destId="{98FE75A6-6182-4EB8-B2C5-0A2DF7A026A7}" srcOrd="0" destOrd="0" presId="urn:microsoft.com/office/officeart/2005/8/layout/list1"/>
    <dgm:cxn modelId="{D763E9A0-A4AB-44FD-98F2-D15FB61F6569}" srcId="{104993B3-A7A7-4642-B9C8-D2449E13608C}" destId="{6D8F0636-C8BA-412C-B26A-5740EFBB54CE}" srcOrd="2" destOrd="0" parTransId="{8087F2DA-A4BB-409B-9D24-59835F268E8D}" sibTransId="{20FE614E-89BE-4260-8A82-F60125C72208}"/>
    <dgm:cxn modelId="{9409D8A6-5365-4C26-96E5-1098D4AAE1BC}" type="presOf" srcId="{5130CBDB-B9D3-46C9-9871-CEB69BE17952}" destId="{1B961079-1AB0-4F8E-B123-A7E670FB9142}" srcOrd="0" destOrd="0" presId="urn:microsoft.com/office/officeart/2005/8/layout/list1"/>
    <dgm:cxn modelId="{6F67E2A9-CD8E-45E2-BF1A-32584C21E52B}" type="presOf" srcId="{6D8F0636-C8BA-412C-B26A-5740EFBB54CE}" destId="{ACB126EC-7557-4319-9F68-846271C08707}" srcOrd="1" destOrd="0" presId="urn:microsoft.com/office/officeart/2005/8/layout/list1"/>
    <dgm:cxn modelId="{B554C7B3-CF54-468C-9AAA-CAA49D453D35}" srcId="{6D8F0636-C8BA-412C-B26A-5740EFBB54CE}" destId="{5130CBDB-B9D3-46C9-9871-CEB69BE17952}" srcOrd="0" destOrd="0" parTransId="{C2BD822D-8FF3-4C93-95D6-E6B31B23EA18}" sibTransId="{0047576A-9B5C-4084-8E4E-C8CD3D79495C}"/>
    <dgm:cxn modelId="{83E0E2C3-C021-41A2-A09D-6062B4E735B3}" type="presOf" srcId="{F305B732-B496-4E6F-A415-B9FD9334914B}" destId="{1CAD0B2B-3AD5-462F-B0AA-12B5EDE6FAAE}" srcOrd="0" destOrd="0" presId="urn:microsoft.com/office/officeart/2005/8/layout/list1"/>
    <dgm:cxn modelId="{7B58F0C7-51A1-4F60-95C3-C5268877DFC6}" type="presOf" srcId="{363D7171-4328-4C4F-AA10-C3212170CE5D}" destId="{81F45196-B22F-44C1-B5D0-21EA3DDDC939}" srcOrd="0" destOrd="0" presId="urn:microsoft.com/office/officeart/2005/8/layout/list1"/>
    <dgm:cxn modelId="{6675E7CC-769C-4023-9823-E941DBD22AAA}" srcId="{104993B3-A7A7-4642-B9C8-D2449E13608C}" destId="{10FEA7D5-1A2D-4435-8767-6371C164EF4F}" srcOrd="3" destOrd="0" parTransId="{2127BE2C-DB8D-4C1A-BCD9-68A9C1FB789A}" sibTransId="{CAEB6728-CDE3-4F62-A1A3-4B18FC7A55C7}"/>
    <dgm:cxn modelId="{CFE6BAD1-A4A2-47FC-AC3E-746AF2616CD0}" type="presOf" srcId="{363D7171-4328-4C4F-AA10-C3212170CE5D}" destId="{8140A19B-99AE-441D-8A7C-42D731893ECB}" srcOrd="1" destOrd="0" presId="urn:microsoft.com/office/officeart/2005/8/layout/list1"/>
    <dgm:cxn modelId="{7EB41FE5-0896-47E1-AB31-3D418CE5955D}" srcId="{104993B3-A7A7-4642-B9C8-D2449E13608C}" destId="{363D7171-4328-4C4F-AA10-C3212170CE5D}" srcOrd="1" destOrd="0" parTransId="{94163C72-1DE1-4ABB-8C28-65102AA29F9B}" sibTransId="{E749EC74-4243-424C-A687-3D229BB6E4D9}"/>
    <dgm:cxn modelId="{72211C78-E261-43C4-84E2-37F51CC73A9D}" type="presParOf" srcId="{98FE75A6-6182-4EB8-B2C5-0A2DF7A026A7}" destId="{9C53207A-C1D8-436B-9462-9D76D4EEC0C2}" srcOrd="0" destOrd="0" presId="urn:microsoft.com/office/officeart/2005/8/layout/list1"/>
    <dgm:cxn modelId="{8CC8E5A0-E7D2-4387-A2EE-9F3854CC9DFB}" type="presParOf" srcId="{9C53207A-C1D8-436B-9462-9D76D4EEC0C2}" destId="{C7510059-7F3C-4443-BFD8-3022336067D6}" srcOrd="0" destOrd="0" presId="urn:microsoft.com/office/officeart/2005/8/layout/list1"/>
    <dgm:cxn modelId="{199C6298-72E8-46E8-8D28-C670509FB83A}" type="presParOf" srcId="{9C53207A-C1D8-436B-9462-9D76D4EEC0C2}" destId="{015B0E80-5551-4803-951F-529BF81EBEEF}" srcOrd="1" destOrd="0" presId="urn:microsoft.com/office/officeart/2005/8/layout/list1"/>
    <dgm:cxn modelId="{7C7CEB8C-27AD-4A87-8994-29A5E25AADB6}" type="presParOf" srcId="{98FE75A6-6182-4EB8-B2C5-0A2DF7A026A7}" destId="{0FB430A9-CC34-412D-A3A5-60596CCDA42C}" srcOrd="1" destOrd="0" presId="urn:microsoft.com/office/officeart/2005/8/layout/list1"/>
    <dgm:cxn modelId="{C974EC81-769F-4D6B-A0BD-F6F55BD93411}" type="presParOf" srcId="{98FE75A6-6182-4EB8-B2C5-0A2DF7A026A7}" destId="{4DD61B74-A5B7-4A6A-80AC-A0873C93B588}" srcOrd="2" destOrd="0" presId="urn:microsoft.com/office/officeart/2005/8/layout/list1"/>
    <dgm:cxn modelId="{DE14E8B9-CE11-4B94-B318-09879614A455}" type="presParOf" srcId="{98FE75A6-6182-4EB8-B2C5-0A2DF7A026A7}" destId="{2850CB8E-90E4-4BA6-9410-323B7DC7FB8B}" srcOrd="3" destOrd="0" presId="urn:microsoft.com/office/officeart/2005/8/layout/list1"/>
    <dgm:cxn modelId="{6A9C7DB6-76E3-4235-8D06-43DC9EBEF04C}" type="presParOf" srcId="{98FE75A6-6182-4EB8-B2C5-0A2DF7A026A7}" destId="{D8FEA670-72CD-48FE-97D5-11819889F464}" srcOrd="4" destOrd="0" presId="urn:microsoft.com/office/officeart/2005/8/layout/list1"/>
    <dgm:cxn modelId="{85B1A189-9BC8-4E25-AA8C-495D245A72DD}" type="presParOf" srcId="{D8FEA670-72CD-48FE-97D5-11819889F464}" destId="{81F45196-B22F-44C1-B5D0-21EA3DDDC939}" srcOrd="0" destOrd="0" presId="urn:microsoft.com/office/officeart/2005/8/layout/list1"/>
    <dgm:cxn modelId="{DF65BB9E-B0BE-4D98-89DA-B51BF3D65945}" type="presParOf" srcId="{D8FEA670-72CD-48FE-97D5-11819889F464}" destId="{8140A19B-99AE-441D-8A7C-42D731893ECB}" srcOrd="1" destOrd="0" presId="urn:microsoft.com/office/officeart/2005/8/layout/list1"/>
    <dgm:cxn modelId="{3C055687-F2B9-40DF-A23A-1C9D3D88B6AF}" type="presParOf" srcId="{98FE75A6-6182-4EB8-B2C5-0A2DF7A026A7}" destId="{080B6BE2-2F1B-462E-BA33-5AA3FF4A2F3C}" srcOrd="5" destOrd="0" presId="urn:microsoft.com/office/officeart/2005/8/layout/list1"/>
    <dgm:cxn modelId="{36D6E983-EFE8-4442-BED0-71E6C13DEAFE}" type="presParOf" srcId="{98FE75A6-6182-4EB8-B2C5-0A2DF7A026A7}" destId="{1CAD0B2B-3AD5-462F-B0AA-12B5EDE6FAAE}" srcOrd="6" destOrd="0" presId="urn:microsoft.com/office/officeart/2005/8/layout/list1"/>
    <dgm:cxn modelId="{519642BF-1395-4D1D-B13D-ADB3609BF514}" type="presParOf" srcId="{98FE75A6-6182-4EB8-B2C5-0A2DF7A026A7}" destId="{3299DE18-A601-4E3A-BA79-C0F091E33B31}" srcOrd="7" destOrd="0" presId="urn:microsoft.com/office/officeart/2005/8/layout/list1"/>
    <dgm:cxn modelId="{F3EA70BB-CD89-4A16-B278-959399607DCC}" type="presParOf" srcId="{98FE75A6-6182-4EB8-B2C5-0A2DF7A026A7}" destId="{328568BC-9FF2-4917-A6A2-5323EBB31E29}" srcOrd="8" destOrd="0" presId="urn:microsoft.com/office/officeart/2005/8/layout/list1"/>
    <dgm:cxn modelId="{3F90FEBA-2522-4431-886C-F88A5215713D}" type="presParOf" srcId="{328568BC-9FF2-4917-A6A2-5323EBB31E29}" destId="{08151D41-7869-4F8C-87B5-48556F719541}" srcOrd="0" destOrd="0" presId="urn:microsoft.com/office/officeart/2005/8/layout/list1"/>
    <dgm:cxn modelId="{A15BA8CD-37C0-4701-8235-2BAE12EDAA72}" type="presParOf" srcId="{328568BC-9FF2-4917-A6A2-5323EBB31E29}" destId="{ACB126EC-7557-4319-9F68-846271C08707}" srcOrd="1" destOrd="0" presId="urn:microsoft.com/office/officeart/2005/8/layout/list1"/>
    <dgm:cxn modelId="{30F9D43C-5663-4B8F-8A56-2A6BF885718E}" type="presParOf" srcId="{98FE75A6-6182-4EB8-B2C5-0A2DF7A026A7}" destId="{CC24531B-566B-4F27-9DDE-296759DC0FD8}" srcOrd="9" destOrd="0" presId="urn:microsoft.com/office/officeart/2005/8/layout/list1"/>
    <dgm:cxn modelId="{3A9735FE-9729-4303-9CB1-CC001630872D}" type="presParOf" srcId="{98FE75A6-6182-4EB8-B2C5-0A2DF7A026A7}" destId="{1B961079-1AB0-4F8E-B123-A7E670FB9142}" srcOrd="10" destOrd="0" presId="urn:microsoft.com/office/officeart/2005/8/layout/list1"/>
    <dgm:cxn modelId="{D0FC6ACB-3E7D-4BAD-BF21-EF594F4C3CFE}" type="presParOf" srcId="{98FE75A6-6182-4EB8-B2C5-0A2DF7A026A7}" destId="{56F75A11-4F87-4E83-B583-419AC60C98D7}" srcOrd="11" destOrd="0" presId="urn:microsoft.com/office/officeart/2005/8/layout/list1"/>
    <dgm:cxn modelId="{CA435D0D-9232-4554-A0E4-70CCE28EB159}" type="presParOf" srcId="{98FE75A6-6182-4EB8-B2C5-0A2DF7A026A7}" destId="{401F1681-7795-4430-8974-25DEB7787E12}" srcOrd="12" destOrd="0" presId="urn:microsoft.com/office/officeart/2005/8/layout/list1"/>
    <dgm:cxn modelId="{6FFFAD30-0F43-452F-8149-740B52FABC6D}" type="presParOf" srcId="{401F1681-7795-4430-8974-25DEB7787E12}" destId="{CBE06188-0D4A-43FB-B3F1-0D3C5E75AECE}" srcOrd="0" destOrd="0" presId="urn:microsoft.com/office/officeart/2005/8/layout/list1"/>
    <dgm:cxn modelId="{7085302B-0F94-4FB4-9434-005BC4D28932}" type="presParOf" srcId="{401F1681-7795-4430-8974-25DEB7787E12}" destId="{CED10AAB-49F4-4D3C-8002-BC72C5FA9EF8}" srcOrd="1" destOrd="0" presId="urn:microsoft.com/office/officeart/2005/8/layout/list1"/>
    <dgm:cxn modelId="{A16387FC-B334-4583-964D-7F2709DCBBB6}" type="presParOf" srcId="{98FE75A6-6182-4EB8-B2C5-0A2DF7A026A7}" destId="{95B0CC64-C7C1-48FE-94DF-D8C1082BD8C4}" srcOrd="13" destOrd="0" presId="urn:microsoft.com/office/officeart/2005/8/layout/list1"/>
    <dgm:cxn modelId="{8BD5D24B-ED2D-4DCE-86F3-E8AAD1D4DC9A}" type="presParOf" srcId="{98FE75A6-6182-4EB8-B2C5-0A2DF7A026A7}" destId="{C3FF034C-58F5-4815-A063-25E5E229558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61B74-A5B7-4A6A-80AC-A0873C93B588}">
      <dsp:nvSpPr>
        <dsp:cNvPr id="0" name=""/>
        <dsp:cNvSpPr/>
      </dsp:nvSpPr>
      <dsp:spPr>
        <a:xfrm>
          <a:off x="0" y="326921"/>
          <a:ext cx="7315200" cy="108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333248" rIns="567741"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latin typeface="Segoe UI" panose="020B0502040204020203" pitchFamily="34" charset="0"/>
              <a:cs typeface="Segoe UI" panose="020B0502040204020203" pitchFamily="34" charset="0"/>
            </a:rPr>
            <a:t>Who in your life needs to hear the Good News about Jesus birth, life, death and resurrection?</a:t>
          </a:r>
          <a:endParaRPr lang="en-US" sz="2400" kern="1200" dirty="0">
            <a:latin typeface="Segoe UI" panose="020B0502040204020203" pitchFamily="34" charset="0"/>
            <a:cs typeface="Segoe UI" panose="020B0502040204020203" pitchFamily="34" charset="0"/>
          </a:endParaRPr>
        </a:p>
      </dsp:txBody>
      <dsp:txXfrm>
        <a:off x="0" y="326921"/>
        <a:ext cx="7315200" cy="1083600"/>
      </dsp:txXfrm>
    </dsp:sp>
    <dsp:sp modelId="{015B0E80-5551-4803-951F-529BF81EBEEF}">
      <dsp:nvSpPr>
        <dsp:cNvPr id="0" name=""/>
        <dsp:cNvSpPr/>
      </dsp:nvSpPr>
      <dsp:spPr>
        <a:xfrm>
          <a:off x="365760" y="90761"/>
          <a:ext cx="512064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Segoe UI" panose="020B0502040204020203" pitchFamily="34" charset="0"/>
              <a:cs typeface="Segoe UI" panose="020B0502040204020203" pitchFamily="34" charset="0"/>
            </a:rPr>
            <a:t>1.</a:t>
          </a:r>
        </a:p>
      </dsp:txBody>
      <dsp:txXfrm>
        <a:off x="388817" y="113818"/>
        <a:ext cx="5074526" cy="426206"/>
      </dsp:txXfrm>
    </dsp:sp>
    <dsp:sp modelId="{1CAD0B2B-3AD5-462F-B0AA-12B5EDE6FAAE}">
      <dsp:nvSpPr>
        <dsp:cNvPr id="0" name=""/>
        <dsp:cNvSpPr/>
      </dsp:nvSpPr>
      <dsp:spPr>
        <a:xfrm>
          <a:off x="0" y="1733081"/>
          <a:ext cx="7315200" cy="108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333248" rIns="56774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Segoe UI" panose="020B0502040204020203" pitchFamily="34" charset="0"/>
              <a:cs typeface="Segoe UI" panose="020B0502040204020203" pitchFamily="34" charset="0"/>
            </a:rPr>
            <a:t>How can you glorify and praise God with other Christians this week?</a:t>
          </a:r>
          <a:endParaRPr lang="en-US" sz="2400" kern="1200" dirty="0">
            <a:latin typeface="Segoe UI" panose="020B0502040204020203" pitchFamily="34" charset="0"/>
            <a:cs typeface="Segoe UI" panose="020B0502040204020203" pitchFamily="34" charset="0"/>
          </a:endParaRPr>
        </a:p>
      </dsp:txBody>
      <dsp:txXfrm>
        <a:off x="0" y="1733081"/>
        <a:ext cx="7315200" cy="1083600"/>
      </dsp:txXfrm>
    </dsp:sp>
    <dsp:sp modelId="{8140A19B-99AE-441D-8A7C-42D731893ECB}">
      <dsp:nvSpPr>
        <dsp:cNvPr id="0" name=""/>
        <dsp:cNvSpPr/>
      </dsp:nvSpPr>
      <dsp:spPr>
        <a:xfrm>
          <a:off x="365760" y="1496921"/>
          <a:ext cx="512064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Segoe UI" panose="020B0502040204020203" pitchFamily="34" charset="0"/>
              <a:cs typeface="Segoe UI" panose="020B0502040204020203" pitchFamily="34" charset="0"/>
            </a:rPr>
            <a:t>2.</a:t>
          </a:r>
        </a:p>
      </dsp:txBody>
      <dsp:txXfrm>
        <a:off x="388817" y="1519978"/>
        <a:ext cx="5074526" cy="426206"/>
      </dsp:txXfrm>
    </dsp:sp>
    <dsp:sp modelId="{1B961079-1AB0-4F8E-B123-A7E670FB9142}">
      <dsp:nvSpPr>
        <dsp:cNvPr id="0" name=""/>
        <dsp:cNvSpPr/>
      </dsp:nvSpPr>
      <dsp:spPr>
        <a:xfrm>
          <a:off x="0" y="3139241"/>
          <a:ext cx="7315200" cy="108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333248" rIns="56774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Segoe UI" panose="020B0502040204020203" pitchFamily="34" charset="0"/>
              <a:cs typeface="Segoe UI" panose="020B0502040204020203" pitchFamily="34" charset="0"/>
            </a:rPr>
            <a:t>In what ways can you honor Jesus with your Thanksgiving celebrations?</a:t>
          </a:r>
        </a:p>
      </dsp:txBody>
      <dsp:txXfrm>
        <a:off x="0" y="3139241"/>
        <a:ext cx="7315200" cy="1083600"/>
      </dsp:txXfrm>
    </dsp:sp>
    <dsp:sp modelId="{ACB126EC-7557-4319-9F68-846271C08707}">
      <dsp:nvSpPr>
        <dsp:cNvPr id="0" name=""/>
        <dsp:cNvSpPr/>
      </dsp:nvSpPr>
      <dsp:spPr>
        <a:xfrm>
          <a:off x="365760" y="2903081"/>
          <a:ext cx="512064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Segoe UI" panose="020B0502040204020203" pitchFamily="34" charset="0"/>
              <a:cs typeface="Segoe UI" panose="020B0502040204020203" pitchFamily="34" charset="0"/>
            </a:rPr>
            <a:t>3.</a:t>
          </a:r>
          <a:endParaRPr lang="en-US" sz="4000" kern="1200" dirty="0">
            <a:latin typeface="Segoe UI" panose="020B0502040204020203" pitchFamily="34" charset="0"/>
            <a:cs typeface="Segoe UI" panose="020B0502040204020203" pitchFamily="34" charset="0"/>
          </a:endParaRPr>
        </a:p>
      </dsp:txBody>
      <dsp:txXfrm>
        <a:off x="388817" y="2926138"/>
        <a:ext cx="5074526" cy="426206"/>
      </dsp:txXfrm>
    </dsp:sp>
    <dsp:sp modelId="{C3FF034C-58F5-4815-A063-25E5E2295580}">
      <dsp:nvSpPr>
        <dsp:cNvPr id="0" name=""/>
        <dsp:cNvSpPr/>
      </dsp:nvSpPr>
      <dsp:spPr>
        <a:xfrm>
          <a:off x="0" y="4545401"/>
          <a:ext cx="7315200" cy="108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333248" rIns="56774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Segoe UI" panose="020B0502040204020203" pitchFamily="34" charset="0"/>
              <a:cs typeface="Segoe UI" panose="020B0502040204020203" pitchFamily="34" charset="0"/>
            </a:rPr>
            <a:t>How can you make sure there is always room at "your Inn” for Jesus?</a:t>
          </a:r>
        </a:p>
      </dsp:txBody>
      <dsp:txXfrm>
        <a:off x="0" y="4545401"/>
        <a:ext cx="7315200" cy="1083600"/>
      </dsp:txXfrm>
    </dsp:sp>
    <dsp:sp modelId="{CED10AAB-49F4-4D3C-8002-BC72C5FA9EF8}">
      <dsp:nvSpPr>
        <dsp:cNvPr id="0" name=""/>
        <dsp:cNvSpPr/>
      </dsp:nvSpPr>
      <dsp:spPr>
        <a:xfrm>
          <a:off x="365760" y="4309241"/>
          <a:ext cx="512064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Segoe UI" panose="020B0502040204020203" pitchFamily="34" charset="0"/>
              <a:cs typeface="Segoe UI" panose="020B0502040204020203" pitchFamily="34" charset="0"/>
            </a:rPr>
            <a:t>4.</a:t>
          </a:r>
        </a:p>
      </dsp:txBody>
      <dsp:txXfrm>
        <a:off x="388817" y="4332298"/>
        <a:ext cx="507452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8429F8-AC0F-45B7-976D-DAD05B0009C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6F6A41-4AF5-4E74-B2CC-F4D47B94C13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993CF2D-B911-41AB-AA61-F2BC31230B68}" type="datetimeFigureOut">
              <a:rPr lang="en-US" smtClean="0"/>
              <a:t>11/17/2018</a:t>
            </a:fld>
            <a:endParaRPr lang="en-US" dirty="0"/>
          </a:p>
        </p:txBody>
      </p:sp>
      <p:sp>
        <p:nvSpPr>
          <p:cNvPr id="4" name="Footer Placeholder 3">
            <a:extLst>
              <a:ext uri="{FF2B5EF4-FFF2-40B4-BE49-F238E27FC236}">
                <a16:creationId xmlns:a16="http://schemas.microsoft.com/office/drawing/2014/main" id="{C2449B23-26EA-4396-A3AD-15260EE4D19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8344E74-3540-4699-89B0-7615514D00B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465B5D-C2D9-4E7B-A599-CF9F8549ABCE}" type="slidenum">
              <a:rPr lang="en-US" smtClean="0"/>
              <a:t>‹#›</a:t>
            </a:fld>
            <a:endParaRPr lang="en-US" dirty="0"/>
          </a:p>
        </p:txBody>
      </p:sp>
    </p:spTree>
    <p:extLst>
      <p:ext uri="{BB962C8B-B14F-4D97-AF65-F5344CB8AC3E}">
        <p14:creationId xmlns:p14="http://schemas.microsoft.com/office/powerpoint/2010/main" val="1862005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80E839-C3AC-449C-BEB1-BE189FE48FDB}" type="datetimeFigureOut">
              <a:rPr lang="en-US" smtClean="0"/>
              <a:t>11/17/2018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8F7363-63C7-4399-8E44-8264DD1F1C1E}" type="slidenum">
              <a:rPr lang="en-US" smtClean="0"/>
              <a:t>‹#›</a:t>
            </a:fld>
            <a:endParaRPr lang="en-US" dirty="0"/>
          </a:p>
        </p:txBody>
      </p:sp>
    </p:spTree>
    <p:extLst>
      <p:ext uri="{BB962C8B-B14F-4D97-AF65-F5344CB8AC3E}">
        <p14:creationId xmlns:p14="http://schemas.microsoft.com/office/powerpoint/2010/main" val="224831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1</a:t>
            </a:fld>
            <a:endParaRPr lang="en-US" dirty="0"/>
          </a:p>
        </p:txBody>
      </p:sp>
    </p:spTree>
    <p:extLst>
      <p:ext uri="{BB962C8B-B14F-4D97-AF65-F5344CB8AC3E}">
        <p14:creationId xmlns:p14="http://schemas.microsoft.com/office/powerpoint/2010/main" val="427673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12</a:t>
            </a:fld>
            <a:endParaRPr lang="en-US" dirty="0"/>
          </a:p>
        </p:txBody>
      </p:sp>
    </p:spTree>
    <p:extLst>
      <p:ext uri="{BB962C8B-B14F-4D97-AF65-F5344CB8AC3E}">
        <p14:creationId xmlns:p14="http://schemas.microsoft.com/office/powerpoint/2010/main" val="93696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13</a:t>
            </a:fld>
            <a:endParaRPr lang="en-US" dirty="0"/>
          </a:p>
        </p:txBody>
      </p:sp>
    </p:spTree>
    <p:extLst>
      <p:ext uri="{BB962C8B-B14F-4D97-AF65-F5344CB8AC3E}">
        <p14:creationId xmlns:p14="http://schemas.microsoft.com/office/powerpoint/2010/main" val="79186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14</a:t>
            </a:fld>
            <a:endParaRPr lang="en-US" dirty="0"/>
          </a:p>
        </p:txBody>
      </p:sp>
    </p:spTree>
    <p:extLst>
      <p:ext uri="{BB962C8B-B14F-4D97-AF65-F5344CB8AC3E}">
        <p14:creationId xmlns:p14="http://schemas.microsoft.com/office/powerpoint/2010/main" val="110218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2</a:t>
            </a:fld>
            <a:endParaRPr lang="en-US" dirty="0"/>
          </a:p>
        </p:txBody>
      </p:sp>
    </p:spTree>
    <p:extLst>
      <p:ext uri="{BB962C8B-B14F-4D97-AF65-F5344CB8AC3E}">
        <p14:creationId xmlns:p14="http://schemas.microsoft.com/office/powerpoint/2010/main" val="35928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4</a:t>
            </a:fld>
            <a:endParaRPr lang="en-US" dirty="0"/>
          </a:p>
        </p:txBody>
      </p:sp>
    </p:spTree>
    <p:extLst>
      <p:ext uri="{BB962C8B-B14F-4D97-AF65-F5344CB8AC3E}">
        <p14:creationId xmlns:p14="http://schemas.microsoft.com/office/powerpoint/2010/main" val="144474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5</a:t>
            </a:fld>
            <a:endParaRPr lang="en-US" dirty="0"/>
          </a:p>
        </p:txBody>
      </p:sp>
    </p:spTree>
    <p:extLst>
      <p:ext uri="{BB962C8B-B14F-4D97-AF65-F5344CB8AC3E}">
        <p14:creationId xmlns:p14="http://schemas.microsoft.com/office/powerpoint/2010/main" val="203229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6</a:t>
            </a:fld>
            <a:endParaRPr lang="en-US" dirty="0"/>
          </a:p>
        </p:txBody>
      </p:sp>
    </p:spTree>
    <p:extLst>
      <p:ext uri="{BB962C8B-B14F-4D97-AF65-F5344CB8AC3E}">
        <p14:creationId xmlns:p14="http://schemas.microsoft.com/office/powerpoint/2010/main" val="95438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8</a:t>
            </a:fld>
            <a:endParaRPr lang="en-US" dirty="0"/>
          </a:p>
        </p:txBody>
      </p:sp>
    </p:spTree>
    <p:extLst>
      <p:ext uri="{BB962C8B-B14F-4D97-AF65-F5344CB8AC3E}">
        <p14:creationId xmlns:p14="http://schemas.microsoft.com/office/powerpoint/2010/main" val="257622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9</a:t>
            </a:fld>
            <a:endParaRPr lang="en-US" dirty="0"/>
          </a:p>
        </p:txBody>
      </p:sp>
    </p:spTree>
    <p:extLst>
      <p:ext uri="{BB962C8B-B14F-4D97-AF65-F5344CB8AC3E}">
        <p14:creationId xmlns:p14="http://schemas.microsoft.com/office/powerpoint/2010/main" val="3740393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10</a:t>
            </a:fld>
            <a:endParaRPr lang="en-US" dirty="0"/>
          </a:p>
        </p:txBody>
      </p:sp>
    </p:spTree>
    <p:extLst>
      <p:ext uri="{BB962C8B-B14F-4D97-AF65-F5344CB8AC3E}">
        <p14:creationId xmlns:p14="http://schemas.microsoft.com/office/powerpoint/2010/main" val="149685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11</a:t>
            </a:fld>
            <a:endParaRPr lang="en-US" dirty="0"/>
          </a:p>
        </p:txBody>
      </p:sp>
    </p:spTree>
    <p:extLst>
      <p:ext uri="{BB962C8B-B14F-4D97-AF65-F5344CB8AC3E}">
        <p14:creationId xmlns:p14="http://schemas.microsoft.com/office/powerpoint/2010/main" val="4177651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800" spc="-5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rgbClr val="710505"/>
                </a:solidFill>
                <a:latin typeface="Segoe UI" panose="020B0502040204020203" pitchFamily="34" charset="0"/>
                <a:cs typeface="Segoe UI" panose="020B0502040204020203"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C67E0F0A-C065-4DDB-8E14-5CAD46D09D5A}"/>
              </a:ext>
            </a:extLst>
          </p:cNvPr>
          <p:cNvCxnSpPr>
            <a:cxnSpLocks/>
          </p:cNvCxnSpPr>
          <p:nvPr userDrawn="1"/>
        </p:nvCxnSpPr>
        <p:spPr bwMode="auto">
          <a:xfrm>
            <a:off x="1097279" y="43434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1" name="Slide Number Placeholder 5">
            <a:extLst>
              <a:ext uri="{FF2B5EF4-FFF2-40B4-BE49-F238E27FC236}">
                <a16:creationId xmlns:a16="http://schemas.microsoft.com/office/drawing/2014/main" id="{B8E500F8-306A-4E43-9369-8BFCA68B42BD}"/>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dirty="0"/>
          </a:p>
        </p:txBody>
      </p:sp>
      <p:pic>
        <p:nvPicPr>
          <p:cNvPr id="12" name="Picture 11" descr="A close up of a logo&#10;&#10;Description generated with high confidence">
            <a:extLst>
              <a:ext uri="{FF2B5EF4-FFF2-40B4-BE49-F238E27FC236}">
                <a16:creationId xmlns:a16="http://schemas.microsoft.com/office/drawing/2014/main" id="{ABD93A8C-9C4F-48E5-BE0F-91F0F2D4E4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48" y="6409357"/>
            <a:ext cx="358700" cy="457203"/>
          </a:xfrm>
          <a:prstGeom prst="rect">
            <a:avLst/>
          </a:prstGeom>
        </p:spPr>
      </p:pic>
      <p:sp>
        <p:nvSpPr>
          <p:cNvPr id="13" name="TextBox 12">
            <a:extLst>
              <a:ext uri="{FF2B5EF4-FFF2-40B4-BE49-F238E27FC236}">
                <a16:creationId xmlns:a16="http://schemas.microsoft.com/office/drawing/2014/main" id="{F6C7B4F1-C43D-48AB-8CB5-EB86355D81CE}"/>
              </a:ext>
            </a:extLst>
          </p:cNvPr>
          <p:cNvSpPr txBox="1"/>
          <p:nvPr userDrawn="1"/>
        </p:nvSpPr>
        <p:spPr>
          <a:xfrm>
            <a:off x="-14910" y="6464002"/>
            <a:ext cx="3581400" cy="461667"/>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a:t>
            </a:r>
          </a:p>
        </p:txBody>
      </p:sp>
    </p:spTree>
    <p:extLst>
      <p:ext uri="{BB962C8B-B14F-4D97-AF65-F5344CB8AC3E}">
        <p14:creationId xmlns:p14="http://schemas.microsoft.com/office/powerpoint/2010/main" val="3332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29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67698"/>
            <a:ext cx="10972798" cy="1127702"/>
          </a:xfrm>
        </p:spPr>
        <p:txBody>
          <a:bodyPr>
            <a:normAutofit/>
          </a:bodyPr>
          <a:lstStyle>
            <a:lvl1pPr>
              <a:defRPr sz="44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524002"/>
            <a:ext cx="10972799" cy="4648196"/>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1337F6C0-E6E7-413A-A817-CE12B54CB523}"/>
              </a:ext>
            </a:extLst>
          </p:cNvPr>
          <p:cNvCxnSpPr>
            <a:cxnSpLocks/>
          </p:cNvCxnSpPr>
          <p:nvPr userDrawn="1"/>
        </p:nvCxnSpPr>
        <p:spPr bwMode="auto">
          <a:xfrm>
            <a:off x="609599" y="1371600"/>
            <a:ext cx="10972800"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2" name="Slide Number Placeholder 5">
            <a:extLst>
              <a:ext uri="{FF2B5EF4-FFF2-40B4-BE49-F238E27FC236}">
                <a16:creationId xmlns:a16="http://schemas.microsoft.com/office/drawing/2014/main" id="{7AAD4D71-E4BB-45D0-9669-687228FB6310}"/>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dirty="0"/>
          </a:p>
        </p:txBody>
      </p:sp>
    </p:spTree>
    <p:extLst>
      <p:ext uri="{BB962C8B-B14F-4D97-AF65-F5344CB8AC3E}">
        <p14:creationId xmlns:p14="http://schemas.microsoft.com/office/powerpoint/2010/main" val="126452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311145"/>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1097280" y="1845734"/>
            <a:ext cx="4937760" cy="4023360"/>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7"/>
            <a:ext cx="4937760" cy="4023359"/>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A1C448C-7198-4889-B40F-7FEACC81527F}"/>
              </a:ext>
            </a:extLst>
          </p:cNvPr>
          <p:cNvCxnSpPr>
            <a:cxnSpLocks/>
          </p:cNvCxnSpPr>
          <p:nvPr userDrawn="1"/>
        </p:nvCxnSpPr>
        <p:spPr bwMode="auto">
          <a:xfrm>
            <a:off x="1097279" y="16226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0" name="Slide Number Placeholder 5">
            <a:extLst>
              <a:ext uri="{FF2B5EF4-FFF2-40B4-BE49-F238E27FC236}">
                <a16:creationId xmlns:a16="http://schemas.microsoft.com/office/drawing/2014/main" id="{76FA74D8-3377-4CDE-A137-79FA00632A42}"/>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dirty="0"/>
          </a:p>
        </p:txBody>
      </p:sp>
    </p:spTree>
    <p:extLst>
      <p:ext uri="{BB962C8B-B14F-4D97-AF65-F5344CB8AC3E}">
        <p14:creationId xmlns:p14="http://schemas.microsoft.com/office/powerpoint/2010/main" val="268278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6"/>
            <a:ext cx="10058400" cy="1313594"/>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400" b="0" cap="all" baseline="0">
                <a:solidFill>
                  <a:srgbClr val="710505"/>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2867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vert="horz" lIns="91440" tIns="45720" rIns="91440" bIns="45720" rtlCol="0" anchor="ctr">
            <a:normAutofit/>
          </a:bodyPr>
          <a:lstStyle>
            <a:lvl1pPr>
              <a:defRPr lang="en-US" sz="2400" cap="all" baseline="0" smtClean="0">
                <a:solidFill>
                  <a:srgbClr val="710505"/>
                </a:solidFill>
                <a:latin typeface="Segoe UI Semibold" panose="020B0702040204020203" pitchFamily="34" charset="0"/>
                <a:cs typeface="Segoe UI Semibold" panose="020B0702040204020203" pitchFamily="34" charset="0"/>
              </a:defRPr>
            </a:lvl1pPr>
          </a:lstStyle>
          <a:p>
            <a:pPr marL="0" lvl="0" indent="0">
              <a:buNone/>
            </a:pPr>
            <a:r>
              <a:rPr lang="en-US"/>
              <a:t>Edit Master text styles</a:t>
            </a:r>
          </a:p>
        </p:txBody>
      </p:sp>
      <p:sp>
        <p:nvSpPr>
          <p:cNvPr id="6" name="Content Placeholder 5"/>
          <p:cNvSpPr>
            <a:spLocks noGrp="1"/>
          </p:cNvSpPr>
          <p:nvPr>
            <p:ph sz="quarter" idx="4"/>
          </p:nvPr>
        </p:nvSpPr>
        <p:spPr>
          <a:xfrm>
            <a:off x="6217920" y="2582334"/>
            <a:ext cx="4937760" cy="32867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9EE33766-C96E-48B8-9166-0EB677AC5753}"/>
              </a:ext>
            </a:extLst>
          </p:cNvPr>
          <p:cNvCxnSpPr>
            <a:cxnSpLocks/>
          </p:cNvCxnSpPr>
          <p:nvPr userDrawn="1"/>
        </p:nvCxnSpPr>
        <p:spPr bwMode="auto">
          <a:xfrm>
            <a:off x="1097279" y="16002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2" name="Slide Number Placeholder 5">
            <a:extLst>
              <a:ext uri="{FF2B5EF4-FFF2-40B4-BE49-F238E27FC236}">
                <a16:creationId xmlns:a16="http://schemas.microsoft.com/office/drawing/2014/main" id="{961B9602-7BCB-4A21-9489-BC80B8A49C21}"/>
              </a:ext>
            </a:extLst>
          </p:cNvPr>
          <p:cNvSpPr>
            <a:spLocks noGrp="1"/>
          </p:cNvSpPr>
          <p:nvPr>
            <p:ph type="sldNum" sz="quarter" idx="10"/>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dirty="0"/>
          </a:p>
        </p:txBody>
      </p:sp>
    </p:spTree>
    <p:extLst>
      <p:ext uri="{BB962C8B-B14F-4D97-AF65-F5344CB8AC3E}">
        <p14:creationId xmlns:p14="http://schemas.microsoft.com/office/powerpoint/2010/main" val="391112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6"/>
            <a:ext cx="10058400" cy="1313594"/>
          </a:xfrm>
        </p:spPr>
        <p:txBody>
          <a:bodyPr/>
          <a:lstStyle>
            <a:lvl1pPr>
              <a:defRPr>
                <a:solidFill>
                  <a:schemeClr val="tx1"/>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233EFAA4-35C9-46FA-82CC-14305F1DC6BE}"/>
              </a:ext>
            </a:extLst>
          </p:cNvPr>
          <p:cNvCxnSpPr>
            <a:cxnSpLocks/>
          </p:cNvCxnSpPr>
          <p:nvPr userDrawn="1"/>
        </p:nvCxnSpPr>
        <p:spPr bwMode="auto">
          <a:xfrm>
            <a:off x="1097279" y="16002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9" name="Slide Number Placeholder 5">
            <a:extLst>
              <a:ext uri="{FF2B5EF4-FFF2-40B4-BE49-F238E27FC236}">
                <a16:creationId xmlns:a16="http://schemas.microsoft.com/office/drawing/2014/main" id="{C54594F2-1D96-4933-B0E7-3DFAC4A670B3}"/>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dirty="0"/>
          </a:p>
        </p:txBody>
      </p:sp>
    </p:spTree>
    <p:extLst>
      <p:ext uri="{BB962C8B-B14F-4D97-AF65-F5344CB8AC3E}">
        <p14:creationId xmlns:p14="http://schemas.microsoft.com/office/powerpoint/2010/main" val="206337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2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613650" y="731520"/>
            <a:ext cx="6679191" cy="5257800"/>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Slide Number Placeholder 5">
            <a:extLst>
              <a:ext uri="{FF2B5EF4-FFF2-40B4-BE49-F238E27FC236}">
                <a16:creationId xmlns:a16="http://schemas.microsoft.com/office/drawing/2014/main" id="{129E1FE3-414C-405D-9A47-77969018A69E}"/>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710505"/>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dirty="0"/>
          </a:p>
        </p:txBody>
      </p:sp>
      <p:pic>
        <p:nvPicPr>
          <p:cNvPr id="16" name="Picture 15" descr="A close up of a logo&#10;&#10;Description generated with high confidence">
            <a:extLst>
              <a:ext uri="{FF2B5EF4-FFF2-40B4-BE49-F238E27FC236}">
                <a16:creationId xmlns:a16="http://schemas.microsoft.com/office/drawing/2014/main" id="{15E5A4DD-59E8-4157-A281-866D6608A2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48" y="6421505"/>
            <a:ext cx="358700" cy="457203"/>
          </a:xfrm>
          <a:prstGeom prst="rect">
            <a:avLst/>
          </a:prstGeom>
        </p:spPr>
      </p:pic>
      <p:sp>
        <p:nvSpPr>
          <p:cNvPr id="17" name="TextBox 16">
            <a:extLst>
              <a:ext uri="{FF2B5EF4-FFF2-40B4-BE49-F238E27FC236}">
                <a16:creationId xmlns:a16="http://schemas.microsoft.com/office/drawing/2014/main" id="{698CB5FA-F299-4D0B-ACE2-29836FE95B85}"/>
              </a:ext>
            </a:extLst>
          </p:cNvPr>
          <p:cNvSpPr txBox="1"/>
          <p:nvPr userDrawn="1"/>
        </p:nvSpPr>
        <p:spPr>
          <a:xfrm>
            <a:off x="-14910" y="6472535"/>
            <a:ext cx="3581400" cy="461666"/>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a:t>
            </a:r>
          </a:p>
        </p:txBody>
      </p:sp>
    </p:spTree>
    <p:extLst>
      <p:ext uri="{BB962C8B-B14F-4D97-AF65-F5344CB8AC3E}">
        <p14:creationId xmlns:p14="http://schemas.microsoft.com/office/powerpoint/2010/main" val="333464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71628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79" y="5811080"/>
            <a:ext cx="10119360" cy="455738"/>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Slide Number Placeholder 5">
            <a:extLst>
              <a:ext uri="{FF2B5EF4-FFF2-40B4-BE49-F238E27FC236}">
                <a16:creationId xmlns:a16="http://schemas.microsoft.com/office/drawing/2014/main" id="{58BE2FA5-0589-4A5B-9B33-3E7FE73C23BB}"/>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dirty="0"/>
          </a:p>
        </p:txBody>
      </p:sp>
      <p:pic>
        <p:nvPicPr>
          <p:cNvPr id="13" name="Picture 12" descr="A close up of a logo&#10;&#10;Description generated with high confidence">
            <a:extLst>
              <a:ext uri="{FF2B5EF4-FFF2-40B4-BE49-F238E27FC236}">
                <a16:creationId xmlns:a16="http://schemas.microsoft.com/office/drawing/2014/main" id="{604717EC-5593-4F85-9E1B-699D0F3BEE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948" y="6421505"/>
            <a:ext cx="358700" cy="457203"/>
          </a:xfrm>
          <a:prstGeom prst="rect">
            <a:avLst/>
          </a:prstGeom>
        </p:spPr>
      </p:pic>
      <p:sp>
        <p:nvSpPr>
          <p:cNvPr id="14" name="TextBox 13">
            <a:extLst>
              <a:ext uri="{FF2B5EF4-FFF2-40B4-BE49-F238E27FC236}">
                <a16:creationId xmlns:a16="http://schemas.microsoft.com/office/drawing/2014/main" id="{679979D3-1CFF-4996-A9D4-5E333F4994BD}"/>
              </a:ext>
            </a:extLst>
          </p:cNvPr>
          <p:cNvSpPr txBox="1"/>
          <p:nvPr userDrawn="1"/>
        </p:nvSpPr>
        <p:spPr>
          <a:xfrm>
            <a:off x="-14910" y="6472535"/>
            <a:ext cx="3581400" cy="461666"/>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a:t>
            </a:r>
          </a:p>
        </p:txBody>
      </p:sp>
    </p:spTree>
    <p:extLst>
      <p:ext uri="{BB962C8B-B14F-4D97-AF65-F5344CB8AC3E}">
        <p14:creationId xmlns:p14="http://schemas.microsoft.com/office/powerpoint/2010/main" val="33316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6400800"/>
            <a:ext cx="12188825" cy="457200"/>
          </a:xfrm>
          <a:prstGeom prst="rect">
            <a:avLst/>
          </a:prstGeom>
          <a:solidFill>
            <a:srgbClr val="710505"/>
          </a:solidFill>
          <a:ln>
            <a:noFill/>
          </a:ln>
        </p:spPr>
        <p:style>
          <a:lnRef idx="0">
            <a:scrgbClr r="0" g="0" b="0"/>
          </a:lnRef>
          <a:fillRef idx="0">
            <a:scrgbClr r="0" g="0" b="0"/>
          </a:fillRef>
          <a:effectRef idx="0">
            <a:scrgbClr r="0" g="0" b="0"/>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close up of a logo&#10;&#10;Description generated with high confidence">
            <a:extLst>
              <a:ext uri="{FF2B5EF4-FFF2-40B4-BE49-F238E27FC236}">
                <a16:creationId xmlns:a16="http://schemas.microsoft.com/office/drawing/2014/main" id="{14FFF5F9-76C6-47C5-9E94-2BB6FE99F3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48" y="6417892"/>
            <a:ext cx="358700" cy="457203"/>
          </a:xfrm>
          <a:prstGeom prst="rect">
            <a:avLst/>
          </a:prstGeom>
        </p:spPr>
      </p:pic>
      <p:sp>
        <p:nvSpPr>
          <p:cNvPr id="12" name="TextBox 11">
            <a:extLst>
              <a:ext uri="{FF2B5EF4-FFF2-40B4-BE49-F238E27FC236}">
                <a16:creationId xmlns:a16="http://schemas.microsoft.com/office/drawing/2014/main" id="{5EA2F965-2E96-46E5-BC82-DD9F8F1D88C6}"/>
              </a:ext>
            </a:extLst>
          </p:cNvPr>
          <p:cNvSpPr txBox="1"/>
          <p:nvPr userDrawn="1"/>
        </p:nvSpPr>
        <p:spPr>
          <a:xfrm>
            <a:off x="-14910" y="6472535"/>
            <a:ext cx="3581400" cy="461666"/>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a:t>
            </a:r>
          </a:p>
        </p:txBody>
      </p:sp>
      <p:sp>
        <p:nvSpPr>
          <p:cNvPr id="13" name="Slide Number Placeholder 5">
            <a:extLst>
              <a:ext uri="{FF2B5EF4-FFF2-40B4-BE49-F238E27FC236}">
                <a16:creationId xmlns:a16="http://schemas.microsoft.com/office/drawing/2014/main" id="{C195CD70-2137-4F94-A448-12E39F09476C}"/>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dirty="0"/>
          </a:p>
        </p:txBody>
      </p:sp>
    </p:spTree>
    <p:extLst>
      <p:ext uri="{BB962C8B-B14F-4D97-AF65-F5344CB8AC3E}">
        <p14:creationId xmlns:p14="http://schemas.microsoft.com/office/powerpoint/2010/main" val="152262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15240" y="6400800"/>
            <a:ext cx="12207240" cy="4572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20724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5">
            <a:extLst>
              <a:ext uri="{FF2B5EF4-FFF2-40B4-BE49-F238E27FC236}">
                <a16:creationId xmlns:a16="http://schemas.microsoft.com/office/drawing/2014/main" id="{0D5BE5AE-E698-4CAB-ADAD-0E80895C916F}"/>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dirty="0"/>
          </a:p>
        </p:txBody>
      </p:sp>
    </p:spTree>
    <p:extLst>
      <p:ext uri="{BB962C8B-B14F-4D97-AF65-F5344CB8AC3E}">
        <p14:creationId xmlns:p14="http://schemas.microsoft.com/office/powerpoint/2010/main" val="413287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1" cy="4572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79830"/>
            <a:ext cx="10058400" cy="141815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3C784579-D862-49B4-9459-6A357662C1D5}"/>
              </a:ext>
            </a:extLst>
          </p:cNvPr>
          <p:cNvGrpSpPr/>
          <p:nvPr userDrawn="1"/>
        </p:nvGrpSpPr>
        <p:grpSpPr>
          <a:xfrm>
            <a:off x="-14910" y="6409357"/>
            <a:ext cx="3581400" cy="516312"/>
            <a:chOff x="76200" y="6421594"/>
            <a:chExt cx="3581400" cy="507825"/>
          </a:xfrm>
        </p:grpSpPr>
        <p:pic>
          <p:nvPicPr>
            <p:cNvPr id="11" name="Picture 10" descr="A close up of a logo&#10;&#10;Description generated with high confidence">
              <a:extLst>
                <a:ext uri="{FF2B5EF4-FFF2-40B4-BE49-F238E27FC236}">
                  <a16:creationId xmlns:a16="http://schemas.microsoft.com/office/drawing/2014/main" id="{FFDB7FE9-BCCC-4823-96A5-10952BB3E3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67058" y="6421594"/>
              <a:ext cx="358700" cy="449688"/>
            </a:xfrm>
            <a:prstGeom prst="rect">
              <a:avLst/>
            </a:prstGeom>
          </p:spPr>
        </p:pic>
        <p:sp>
          <p:nvSpPr>
            <p:cNvPr id="12" name="TextBox 11">
              <a:extLst>
                <a:ext uri="{FF2B5EF4-FFF2-40B4-BE49-F238E27FC236}">
                  <a16:creationId xmlns:a16="http://schemas.microsoft.com/office/drawing/2014/main" id="{38FF7146-EE46-4C15-AC0A-6B96C35DB2B2}"/>
                </a:ext>
              </a:extLst>
            </p:cNvPr>
            <p:cNvSpPr txBox="1"/>
            <p:nvPr userDrawn="1"/>
          </p:nvSpPr>
          <p:spPr>
            <a:xfrm>
              <a:off x="76200" y="6475341"/>
              <a:ext cx="3581400" cy="454078"/>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a:t>
              </a:r>
            </a:p>
          </p:txBody>
        </p:sp>
      </p:grpSp>
    </p:spTree>
    <p:extLst>
      <p:ext uri="{BB962C8B-B14F-4D97-AF65-F5344CB8AC3E}">
        <p14:creationId xmlns:p14="http://schemas.microsoft.com/office/powerpoint/2010/main" val="2027779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 id="2147483679" r:id="rId8"/>
    <p:sldLayoutId id="2147483682" r:id="rId9"/>
    <p:sldLayoutId id="2147483683" r:id="rId10"/>
  </p:sldLayoutIdLst>
  <p:hf hdr="0" ftr="0" dt="0"/>
  <p:txStyles>
    <p:title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rane in the background&#10;&#10;Description generated with high confidence">
            <a:extLst>
              <a:ext uri="{FF2B5EF4-FFF2-40B4-BE49-F238E27FC236}">
                <a16:creationId xmlns:a16="http://schemas.microsoft.com/office/drawing/2014/main" id="{C66F0BD0-B5B7-48D4-BF17-E974BE714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575" y="114300"/>
            <a:ext cx="2333625" cy="2476500"/>
          </a:xfrm>
          <a:prstGeom prst="rect">
            <a:avLst/>
          </a:prstGeom>
        </p:spPr>
      </p:pic>
      <p:sp>
        <p:nvSpPr>
          <p:cNvPr id="4" name="Rectangle 1">
            <a:extLst>
              <a:ext uri="{FF2B5EF4-FFF2-40B4-BE49-F238E27FC236}">
                <a16:creationId xmlns:a16="http://schemas.microsoft.com/office/drawing/2014/main" id="{D1853DB8-4EAE-43F0-A74D-F71BBEFF9976}"/>
              </a:ext>
            </a:extLst>
          </p:cNvPr>
          <p:cNvSpPr txBox="1">
            <a:spLocks noChangeArrowheads="1"/>
          </p:cNvSpPr>
          <p:nvPr/>
        </p:nvSpPr>
        <p:spPr>
          <a:xfrm>
            <a:off x="685800" y="803516"/>
            <a:ext cx="7239000" cy="154921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6000" b="1" spc="375" dirty="0">
                <a:effectLst>
                  <a:outerShdw blurRad="38100" dist="38100" dir="2700000" algn="tl">
                    <a:srgbClr val="000000">
                      <a:alpha val="43137"/>
                    </a:srgbClr>
                  </a:outerShdw>
                </a:effectLst>
                <a:latin typeface="Papyrus" panose="03070502060502030205" pitchFamily="66" charset="0"/>
                <a:ea typeface="Papyrus" panose="03070502060502030205" pitchFamily="66" charset="0"/>
                <a:cs typeface="Papyrus" panose="03070502060502030205" pitchFamily="66" charset="0"/>
                <a:sym typeface="Papyrus" panose="03070502060502030205" pitchFamily="66" charset="0"/>
              </a:rPr>
              <a:t>Doub less Living!</a:t>
            </a:r>
            <a:endParaRPr lang="en-US" altLang="en-US" sz="6000" b="1" spc="375" dirty="0">
              <a:effectLst>
                <a:outerShdw blurRad="38100" dist="38100" dir="2700000" algn="tl">
                  <a:srgbClr val="000000">
                    <a:alpha val="43137"/>
                  </a:srgbClr>
                </a:outerShdw>
              </a:effectLst>
              <a:latin typeface="Papyrus" panose="03070502060502030205" pitchFamily="66" charset="0"/>
            </a:endParaRPr>
          </a:p>
        </p:txBody>
      </p:sp>
      <p:grpSp>
        <p:nvGrpSpPr>
          <p:cNvPr id="7" name="Group 6">
            <a:extLst>
              <a:ext uri="{FF2B5EF4-FFF2-40B4-BE49-F238E27FC236}">
                <a16:creationId xmlns:a16="http://schemas.microsoft.com/office/drawing/2014/main" id="{C3AA1DF6-9D73-4BB3-9564-BE0091BB04ED}"/>
              </a:ext>
            </a:extLst>
          </p:cNvPr>
          <p:cNvGrpSpPr/>
          <p:nvPr/>
        </p:nvGrpSpPr>
        <p:grpSpPr>
          <a:xfrm>
            <a:off x="7162800" y="3200400"/>
            <a:ext cx="4297679" cy="2553135"/>
            <a:chOff x="801182" y="3003278"/>
            <a:chExt cx="4297679" cy="2553135"/>
          </a:xfrm>
        </p:grpSpPr>
        <p:sp>
          <p:nvSpPr>
            <p:cNvPr id="8" name="TextBox 7">
              <a:extLst>
                <a:ext uri="{FF2B5EF4-FFF2-40B4-BE49-F238E27FC236}">
                  <a16:creationId xmlns:a16="http://schemas.microsoft.com/office/drawing/2014/main" id="{570DD753-A57D-4F0E-B4A1-6863B217587A}"/>
                </a:ext>
              </a:extLst>
            </p:cNvPr>
            <p:cNvSpPr txBox="1"/>
            <p:nvPr/>
          </p:nvSpPr>
          <p:spPr>
            <a:xfrm>
              <a:off x="801182" y="3003278"/>
              <a:ext cx="4297679" cy="2553135"/>
            </a:xfrm>
            <a:prstGeom prst="rect">
              <a:avLst/>
            </a:prstGeom>
            <a:noFill/>
          </p:spPr>
          <p:txBody>
            <a:bodyPr wrap="square" rtlCol="0">
              <a:spAutoFit/>
            </a:bodyPr>
            <a:lstStyle/>
            <a:p>
              <a:pPr algn="ctr">
                <a:lnSpc>
                  <a:spcPct val="90000"/>
                </a:lnSpc>
              </a:pPr>
              <a:r>
                <a:rPr lang="en-US" sz="3600" cap="all" dirty="0">
                  <a:latin typeface="Verdana" panose="020B0604030504040204" pitchFamily="34" charset="0"/>
                  <a:ea typeface="Verdana" panose="020B0604030504040204" pitchFamily="34" charset="0"/>
                  <a:cs typeface="Verdana" panose="020B0604030504040204" pitchFamily="34" charset="0"/>
                </a:rPr>
                <a:t>The Gospel of</a:t>
              </a:r>
            </a:p>
            <a:p>
              <a:pPr algn="ctr"/>
              <a:r>
                <a:rPr lang="en-US" sz="10351" dirty="0">
                  <a:ln w="0"/>
                  <a:latin typeface="Futura-Bold" pitchFamily="2" charset="0"/>
                </a:rPr>
                <a:t>LUKE	</a:t>
              </a:r>
            </a:p>
            <a:p>
              <a:pPr algn="ctr"/>
              <a:r>
                <a:rPr lang="en-US" sz="2400" b="1" dirty="0">
                  <a:effectLst>
                    <a:outerShdw blurRad="38100" dist="38100" dir="2700000" algn="tl">
                      <a:srgbClr val="000000">
                        <a:alpha val="43137"/>
                      </a:srgbClr>
                    </a:outerShdw>
                  </a:effectLst>
                  <a:latin typeface="Papyrus" panose="03070502060502030205" pitchFamily="66" charset="0"/>
                </a:rPr>
                <a:t>That you may have certainty!</a:t>
              </a:r>
            </a:p>
          </p:txBody>
        </p:sp>
        <p:cxnSp>
          <p:nvCxnSpPr>
            <p:cNvPr id="9" name="Straight Arrow Connector 8">
              <a:extLst>
                <a:ext uri="{FF2B5EF4-FFF2-40B4-BE49-F238E27FC236}">
                  <a16:creationId xmlns:a16="http://schemas.microsoft.com/office/drawing/2014/main" id="{FE3F3E8F-4276-4C47-A6C7-34E65927DEDF}"/>
                </a:ext>
              </a:extLst>
            </p:cNvPr>
            <p:cNvCxnSpPr>
              <a:cxnSpLocks/>
            </p:cNvCxnSpPr>
            <p:nvPr/>
          </p:nvCxnSpPr>
          <p:spPr bwMode="auto">
            <a:xfrm>
              <a:off x="942574" y="4957454"/>
              <a:ext cx="4023360" cy="0"/>
            </a:xfrm>
            <a:prstGeom prst="straightConnector1">
              <a:avLst/>
            </a:prstGeom>
            <a:solidFill>
              <a:srgbClr val="095CC4"/>
            </a:solidFill>
            <a:ln w="28575" cap="flat" cmpd="sng" algn="ctr">
              <a:solidFill>
                <a:srgbClr val="710505">
                  <a:alpha val="73000"/>
                </a:srgbClr>
              </a:solidFill>
              <a:prstDash val="solid"/>
              <a:miter lim="0"/>
              <a:headEnd type="none" w="med" len="med"/>
              <a:tailEnd type="none"/>
            </a:ln>
            <a:effectLst/>
          </p:spPr>
        </p:cxnSp>
        <p:sp>
          <p:nvSpPr>
            <p:cNvPr id="10" name="Rectangle: Rounded Corners 9">
              <a:extLst>
                <a:ext uri="{FF2B5EF4-FFF2-40B4-BE49-F238E27FC236}">
                  <a16:creationId xmlns:a16="http://schemas.microsoft.com/office/drawing/2014/main" id="{97AF0231-620D-49D5-9A30-2EB8A716ABB1}"/>
                </a:ext>
              </a:extLst>
            </p:cNvPr>
            <p:cNvSpPr/>
            <p:nvPr/>
          </p:nvSpPr>
          <p:spPr bwMode="auto">
            <a:xfrm>
              <a:off x="942574" y="3642954"/>
              <a:ext cx="4023360" cy="67943"/>
            </a:xfrm>
            <a:prstGeom prst="roundRect">
              <a:avLst/>
            </a:prstGeom>
            <a:gradFill flip="none" rotWithShape="1">
              <a:gsLst>
                <a:gs pos="0">
                  <a:srgbClr val="710505"/>
                </a:gs>
                <a:gs pos="50000">
                  <a:srgbClr val="710505">
                    <a:lumMod val="90000"/>
                    <a:lumOff val="10000"/>
                  </a:srgbClr>
                </a:gs>
                <a:gs pos="100000">
                  <a:srgbClr val="710505">
                    <a:lumMod val="80000"/>
                    <a:lumOff val="20000"/>
                  </a:srgbClr>
                </a:gs>
              </a:gsLst>
              <a:lin ang="5400000" scaled="1"/>
              <a:tileRect/>
            </a:gradFill>
            <a:ln w="12700" cap="flat" cmpd="sng" algn="ctr">
              <a:noFill/>
              <a:prstDash val="solid"/>
              <a:miter lim="0"/>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438172"/>
              <a:endParaRPr lang="en-US" sz="1350" dirty="0"/>
            </a:p>
          </p:txBody>
        </p:sp>
        <p:cxnSp>
          <p:nvCxnSpPr>
            <p:cNvPr id="11" name="Straight Arrow Connector 10">
              <a:extLst>
                <a:ext uri="{FF2B5EF4-FFF2-40B4-BE49-F238E27FC236}">
                  <a16:creationId xmlns:a16="http://schemas.microsoft.com/office/drawing/2014/main" id="{6D4045BF-7864-4A93-B787-E28241012206}"/>
                </a:ext>
              </a:extLst>
            </p:cNvPr>
            <p:cNvCxnSpPr>
              <a:cxnSpLocks/>
            </p:cNvCxnSpPr>
            <p:nvPr/>
          </p:nvCxnSpPr>
          <p:spPr bwMode="auto">
            <a:xfrm>
              <a:off x="942574" y="3734394"/>
              <a:ext cx="4023360" cy="0"/>
            </a:xfrm>
            <a:prstGeom prst="straightConnector1">
              <a:avLst/>
            </a:prstGeom>
            <a:solidFill>
              <a:srgbClr val="095CC4"/>
            </a:solidFill>
            <a:ln w="31750" cap="flat" cmpd="sng" algn="ctr">
              <a:solidFill>
                <a:srgbClr val="710505">
                  <a:alpha val="73000"/>
                </a:srgbClr>
              </a:solidFill>
              <a:prstDash val="solid"/>
              <a:miter lim="0"/>
              <a:headEnd type="none" w="med" len="med"/>
              <a:tailEnd type="none"/>
            </a:ln>
            <a:effectLst/>
          </p:spPr>
        </p:cxnSp>
      </p:grpSp>
    </p:spTree>
    <p:extLst>
      <p:ext uri="{BB962C8B-B14F-4D97-AF65-F5344CB8AC3E}">
        <p14:creationId xmlns:p14="http://schemas.microsoft.com/office/powerpoint/2010/main" val="412585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E5C441-0BEA-4CB5-80DB-1AE7863E5ABB}"/>
              </a:ext>
            </a:extLst>
          </p:cNvPr>
          <p:cNvSpPr/>
          <p:nvPr/>
        </p:nvSpPr>
        <p:spPr>
          <a:xfrm>
            <a:off x="0" y="0"/>
            <a:ext cx="4038600" cy="63246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4294967295"/>
          </p:nvPr>
        </p:nvSpPr>
        <p:spPr>
          <a:xfrm>
            <a:off x="4495800" y="304800"/>
            <a:ext cx="7221384" cy="5646208"/>
          </a:xfrm>
        </p:spPr>
        <p:txBody>
          <a:bodyPr vert="horz" lIns="0" tIns="45720" rIns="0" bIns="45720" rtlCol="0" anchor="ctr">
            <a:noAutofit/>
          </a:bodyPr>
          <a:lstStyle/>
          <a:p>
            <a:pPr marL="0" indent="0">
              <a:lnSpc>
                <a:spcPct val="150000"/>
              </a:lnSpc>
              <a:spcBef>
                <a:spcPts val="0"/>
              </a:spcBef>
              <a:spcAft>
                <a:spcPts val="1200"/>
              </a:spcAft>
              <a:buClr>
                <a:schemeClr val="accent1"/>
              </a:buClr>
              <a:buFont typeface="Calibri" panose="020F0502020204030204" pitchFamily="34" charset="0"/>
              <a:buNone/>
              <a:tabLst>
                <a:tab pos="461963" algn="l"/>
              </a:tabLst>
            </a:pPr>
            <a:r>
              <a:rPr lang="en-US" sz="2200" b="1" baseline="30000" dirty="0">
                <a:solidFill>
                  <a:schemeClr val="tx1">
                    <a:lumMod val="75000"/>
                    <a:lumOff val="25000"/>
                  </a:schemeClr>
                </a:solidFill>
              </a:rPr>
              <a:t>13</a:t>
            </a:r>
            <a:r>
              <a:rPr lang="en-US" sz="2200" dirty="0">
                <a:solidFill>
                  <a:schemeClr val="tx1">
                    <a:lumMod val="75000"/>
                    <a:lumOff val="25000"/>
                  </a:schemeClr>
                </a:solidFill>
              </a:rPr>
              <a:t> Suddenly there was a multitude of the heavenly host with the angel, praising God and saying: </a:t>
            </a:r>
            <a:r>
              <a:rPr lang="en-US" sz="2200" b="1" baseline="30000" dirty="0">
                <a:solidFill>
                  <a:schemeClr val="tx1">
                    <a:lumMod val="75000"/>
                    <a:lumOff val="25000"/>
                  </a:schemeClr>
                </a:solidFill>
              </a:rPr>
              <a:t>14</a:t>
            </a:r>
            <a:r>
              <a:rPr lang="en-US" sz="2200" dirty="0">
                <a:solidFill>
                  <a:schemeClr val="tx1">
                    <a:lumMod val="75000"/>
                    <a:lumOff val="25000"/>
                  </a:schemeClr>
                </a:solidFill>
              </a:rPr>
              <a:t> Glory to God in the highest heaven, and peace on earth to people he favors! </a:t>
            </a:r>
            <a:r>
              <a:rPr lang="en-US" sz="2200" b="1" baseline="30000" dirty="0">
                <a:solidFill>
                  <a:schemeClr val="tx1">
                    <a:lumMod val="75000"/>
                    <a:lumOff val="25000"/>
                  </a:schemeClr>
                </a:solidFill>
              </a:rPr>
              <a:t>15</a:t>
            </a:r>
            <a:r>
              <a:rPr lang="en-US" sz="2200" dirty="0">
                <a:solidFill>
                  <a:schemeClr val="tx1">
                    <a:lumMod val="75000"/>
                    <a:lumOff val="25000"/>
                  </a:schemeClr>
                </a:solidFill>
              </a:rPr>
              <a:t> When the angels had left them and returned to heaven, the shepherds said to one another, "Let's go straight to Bethlehem and see what has happened, which the Lord has made known to us.“ </a:t>
            </a:r>
            <a:r>
              <a:rPr lang="en-US" sz="2200" b="1" baseline="30000" dirty="0">
                <a:solidFill>
                  <a:schemeClr val="tx1">
                    <a:lumMod val="75000"/>
                    <a:lumOff val="25000"/>
                  </a:schemeClr>
                </a:solidFill>
              </a:rPr>
              <a:t>16</a:t>
            </a:r>
            <a:r>
              <a:rPr lang="en-US" sz="2200" dirty="0">
                <a:solidFill>
                  <a:schemeClr val="tx1">
                    <a:lumMod val="75000"/>
                    <a:lumOff val="25000"/>
                  </a:schemeClr>
                </a:solidFill>
              </a:rPr>
              <a:t> They hurried off and found both Mary and Joseph, and the baby who was lying in the manger. </a:t>
            </a:r>
            <a:r>
              <a:rPr lang="en-US" sz="2200" b="1" baseline="30000" dirty="0">
                <a:solidFill>
                  <a:schemeClr val="tx1">
                    <a:lumMod val="75000"/>
                    <a:lumOff val="25000"/>
                  </a:schemeClr>
                </a:solidFill>
              </a:rPr>
              <a:t>17</a:t>
            </a:r>
            <a:r>
              <a:rPr lang="en-US" sz="2200" dirty="0">
                <a:solidFill>
                  <a:schemeClr val="tx1">
                    <a:lumMod val="75000"/>
                    <a:lumOff val="25000"/>
                  </a:schemeClr>
                </a:solidFill>
              </a:rPr>
              <a:t> After seeing them, they reported the message they were told about this child, </a:t>
            </a:r>
            <a:r>
              <a:rPr lang="en-US" sz="2200" b="1" baseline="30000" dirty="0">
                <a:solidFill>
                  <a:schemeClr val="tx1">
                    <a:lumMod val="75000"/>
                    <a:lumOff val="25000"/>
                  </a:schemeClr>
                </a:solidFill>
              </a:rPr>
              <a:t>18</a:t>
            </a:r>
            <a:r>
              <a:rPr lang="en-US" sz="2200" dirty="0">
                <a:solidFill>
                  <a:schemeClr val="tx1">
                    <a:lumMod val="75000"/>
                    <a:lumOff val="25000"/>
                  </a:schemeClr>
                </a:solidFill>
              </a:rPr>
              <a:t> and all who heard it were amazed at what the shepherds said to them. </a:t>
            </a:r>
            <a:endParaRPr lang="en-US" sz="2200" baseline="30000" dirty="0">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xfrm>
            <a:off x="10123055" y="6459785"/>
            <a:ext cx="1089428" cy="365125"/>
          </a:xfrm>
          <a:prstGeom prst="rect">
            <a:avLst/>
          </a:prstGeom>
        </p:spPr>
        <p:txBody>
          <a:bodyPr vert="horz" lIns="91440" tIns="45720" rIns="91440" bIns="45720" rtlCol="0" anchor="ctr">
            <a:normAutofit/>
          </a:bodyPr>
          <a:lstStyle/>
          <a:p>
            <a:pPr>
              <a:spcAft>
                <a:spcPts val="600"/>
              </a:spcAft>
            </a:pPr>
            <a:fld id="{B4E14D13-709A-402D-B669-74D511747A6C}" type="slidenum">
              <a:rPr lang="en-US" sz="1050">
                <a:solidFill>
                  <a:schemeClr val="tx2"/>
                </a:solidFill>
                <a:latin typeface="+mn-lt"/>
                <a:ea typeface="+mn-ea"/>
                <a:cs typeface="+mn-cs"/>
              </a:rPr>
              <a:pPr>
                <a:spcAft>
                  <a:spcPts val="600"/>
                </a:spcAft>
              </a:pPr>
              <a:t>10</a:t>
            </a:fld>
            <a:endParaRPr lang="en-US" sz="1050">
              <a:solidFill>
                <a:schemeClr val="tx2"/>
              </a:solidFill>
              <a:latin typeface="+mn-lt"/>
              <a:ea typeface="+mn-ea"/>
              <a:cs typeface="+mn-cs"/>
            </a:endParaRPr>
          </a:p>
        </p:txBody>
      </p:sp>
      <p:sp>
        <p:nvSpPr>
          <p:cNvPr id="12" name="Title 1">
            <a:extLst>
              <a:ext uri="{FF2B5EF4-FFF2-40B4-BE49-F238E27FC236}">
                <a16:creationId xmlns:a16="http://schemas.microsoft.com/office/drawing/2014/main" id="{69982A89-4F63-4A01-ABE9-502940839928}"/>
              </a:ext>
            </a:extLst>
          </p:cNvPr>
          <p:cNvSpPr txBox="1">
            <a:spLocks/>
          </p:cNvSpPr>
          <p:nvPr/>
        </p:nvSpPr>
        <p:spPr>
          <a:xfrm>
            <a:off x="152400" y="304800"/>
            <a:ext cx="3770390" cy="5947304"/>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nSpc>
                <a:spcPct val="100000"/>
              </a:lnSpc>
              <a:tabLst>
                <a:tab pos="10747375" algn="r"/>
              </a:tabLst>
            </a:pPr>
            <a:r>
              <a:rPr lang="en-US" sz="5600" dirty="0">
                <a:solidFill>
                  <a:srgbClr val="FFFFFF"/>
                </a:solidFill>
                <a:effectLst>
                  <a:innerShdw blurRad="63500" dist="50800" dir="2700000">
                    <a:prstClr val="black">
                      <a:alpha val="50000"/>
                    </a:prstClr>
                  </a:innerShdw>
                </a:effectLst>
                <a:cs typeface="+mj-cs"/>
              </a:rPr>
              <a:t>Heavenly Response</a:t>
            </a:r>
            <a:br>
              <a:rPr lang="en-US" sz="3400" dirty="0">
                <a:solidFill>
                  <a:srgbClr val="FFFFFF"/>
                </a:solidFill>
                <a:effectLst>
                  <a:innerShdw blurRad="63500" dist="50800" dir="2700000">
                    <a:prstClr val="black">
                      <a:alpha val="50000"/>
                    </a:prstClr>
                  </a:innerShdw>
                </a:effectLst>
                <a:cs typeface="+mj-cs"/>
              </a:rPr>
            </a:br>
            <a:endParaRPr lang="en-US" sz="3200" dirty="0">
              <a:solidFill>
                <a:srgbClr val="FFFFFF"/>
              </a:solidFill>
              <a:effectLst>
                <a:innerShdw blurRad="63500" dist="50800" dir="2700000">
                  <a:prstClr val="black">
                    <a:alpha val="50000"/>
                  </a:prstClr>
                </a:innerShdw>
              </a:effectLst>
              <a:cs typeface="+mj-cs"/>
            </a:endParaRPr>
          </a:p>
          <a:p>
            <a:pPr>
              <a:tabLst>
                <a:tab pos="10747375" algn="r"/>
              </a:tabLst>
            </a:pPr>
            <a:endParaRPr lang="en-US" sz="3200" dirty="0">
              <a:solidFill>
                <a:srgbClr val="FFFFFF"/>
              </a:solidFill>
              <a:effectLst>
                <a:innerShdw blurRad="63500" dist="50800" dir="2700000">
                  <a:prstClr val="black">
                    <a:alpha val="50000"/>
                  </a:prstClr>
                </a:innerShdw>
              </a:effectLst>
              <a:cs typeface="+mj-cs"/>
            </a:endParaRPr>
          </a:p>
          <a:p>
            <a:pPr>
              <a:tabLst>
                <a:tab pos="10747375" algn="r"/>
              </a:tabLst>
            </a:pPr>
            <a:br>
              <a:rPr lang="en-US" sz="3200" dirty="0">
                <a:solidFill>
                  <a:srgbClr val="FFFFFF"/>
                </a:solidFill>
                <a:effectLst>
                  <a:innerShdw blurRad="63500" dist="50800" dir="2700000">
                    <a:prstClr val="black">
                      <a:alpha val="50000"/>
                    </a:prstClr>
                  </a:innerShdw>
                </a:effectLst>
                <a:cs typeface="+mj-cs"/>
              </a:rPr>
            </a:br>
            <a:endParaRPr lang="en-US" sz="3200" dirty="0">
              <a:solidFill>
                <a:srgbClr val="FFFFFF"/>
              </a:solidFill>
              <a:effectLst>
                <a:innerShdw blurRad="63500" dist="50800" dir="2700000">
                  <a:prstClr val="black">
                    <a:alpha val="50000"/>
                  </a:prstClr>
                </a:innerShdw>
              </a:effectLst>
              <a:cs typeface="+mj-cs"/>
            </a:endParaRPr>
          </a:p>
          <a:p>
            <a:pPr>
              <a:tabLst>
                <a:tab pos="10747375" algn="r"/>
              </a:tabLst>
            </a:pPr>
            <a:endParaRPr lang="en-US" sz="3200" dirty="0">
              <a:solidFill>
                <a:srgbClr val="FFFFFF"/>
              </a:solidFill>
              <a:effectLst>
                <a:innerShdw blurRad="63500" dist="50800" dir="2700000">
                  <a:prstClr val="black">
                    <a:alpha val="50000"/>
                  </a:prstClr>
                </a:innerShdw>
              </a:effectLst>
              <a:cs typeface="+mj-cs"/>
            </a:endParaRPr>
          </a:p>
          <a:p>
            <a:pPr>
              <a:tabLst>
                <a:tab pos="10747375" algn="r"/>
              </a:tabLst>
            </a:pPr>
            <a:endParaRPr lang="en-US" sz="3200" dirty="0">
              <a:solidFill>
                <a:srgbClr val="FFFFFF"/>
              </a:solidFill>
              <a:effectLst>
                <a:innerShdw blurRad="63500" dist="50800" dir="2700000">
                  <a:prstClr val="black">
                    <a:alpha val="50000"/>
                  </a:prstClr>
                </a:innerShdw>
              </a:effectLst>
              <a:cs typeface="+mj-cs"/>
            </a:endParaRPr>
          </a:p>
          <a:p>
            <a:pPr>
              <a:tabLst>
                <a:tab pos="10747375" algn="r"/>
              </a:tabLst>
            </a:pPr>
            <a:endParaRPr lang="en-US" sz="3200" cap="small" dirty="0">
              <a:solidFill>
                <a:srgbClr val="FFFFFF"/>
              </a:solidFill>
              <a:latin typeface="+mj-lt"/>
              <a:ea typeface="+mj-ea"/>
              <a:cs typeface="+mj-cs"/>
            </a:endParaRPr>
          </a:p>
          <a:p>
            <a:pPr>
              <a:tabLst>
                <a:tab pos="10747375" algn="r"/>
              </a:tabLst>
            </a:pPr>
            <a:endParaRPr lang="en-US" sz="3200" cap="small" dirty="0">
              <a:solidFill>
                <a:srgbClr val="FFFFFF"/>
              </a:solidFill>
              <a:latin typeface="+mj-lt"/>
              <a:ea typeface="+mj-ea"/>
              <a:cs typeface="+mj-cs"/>
            </a:endParaRPr>
          </a:p>
          <a:p>
            <a:pPr>
              <a:tabLst>
                <a:tab pos="10747375" algn="r"/>
              </a:tabLst>
            </a:pPr>
            <a:r>
              <a:rPr lang="en-US" sz="3200" b="1"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Luke 2:13-18</a:t>
            </a:r>
          </a:p>
        </p:txBody>
      </p:sp>
    </p:spTree>
    <p:extLst>
      <p:ext uri="{BB962C8B-B14F-4D97-AF65-F5344CB8AC3E}">
        <p14:creationId xmlns:p14="http://schemas.microsoft.com/office/powerpoint/2010/main" val="373371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E5C441-0BEA-4CB5-80DB-1AE7863E5ABB}"/>
              </a:ext>
            </a:extLst>
          </p:cNvPr>
          <p:cNvSpPr/>
          <p:nvPr/>
        </p:nvSpPr>
        <p:spPr>
          <a:xfrm>
            <a:off x="0" y="0"/>
            <a:ext cx="4038600" cy="63246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4294967295"/>
          </p:nvPr>
        </p:nvSpPr>
        <p:spPr>
          <a:xfrm>
            <a:off x="4495800" y="304800"/>
            <a:ext cx="7221384" cy="5646208"/>
          </a:xfrm>
        </p:spPr>
        <p:txBody>
          <a:bodyPr vert="horz" lIns="0" tIns="45720" rIns="0" bIns="45720" rtlCol="0" anchor="ctr">
            <a:noAutofit/>
          </a:bodyPr>
          <a:lstStyle/>
          <a:p>
            <a:pPr marL="0" indent="0">
              <a:lnSpc>
                <a:spcPct val="150000"/>
              </a:lnSpc>
              <a:spcBef>
                <a:spcPts val="0"/>
              </a:spcBef>
              <a:spcAft>
                <a:spcPts val="1200"/>
              </a:spcAft>
              <a:buClr>
                <a:schemeClr val="accent1"/>
              </a:buClr>
              <a:buFont typeface="Calibri" panose="020F0502020204030204" pitchFamily="34" charset="0"/>
              <a:buNone/>
              <a:tabLst>
                <a:tab pos="461963" algn="l"/>
              </a:tabLst>
            </a:pPr>
            <a:r>
              <a:rPr lang="en-US" sz="2200" b="1" baseline="30000" dirty="0">
                <a:solidFill>
                  <a:schemeClr val="tx1">
                    <a:lumMod val="75000"/>
                    <a:lumOff val="25000"/>
                  </a:schemeClr>
                </a:solidFill>
              </a:rPr>
              <a:t>13</a:t>
            </a:r>
            <a:r>
              <a:rPr lang="en-US" sz="2200" dirty="0">
                <a:solidFill>
                  <a:schemeClr val="tx1">
                    <a:lumMod val="75000"/>
                    <a:lumOff val="25000"/>
                  </a:schemeClr>
                </a:solidFill>
              </a:rPr>
              <a:t> Suddenly there was a multitude of the heavenly host with the angel, praising God and saying: </a:t>
            </a:r>
            <a:r>
              <a:rPr lang="en-US" sz="2200" b="1" baseline="30000" dirty="0">
                <a:solidFill>
                  <a:schemeClr val="tx1">
                    <a:lumMod val="75000"/>
                    <a:lumOff val="25000"/>
                  </a:schemeClr>
                </a:solidFill>
              </a:rPr>
              <a:t>14</a:t>
            </a:r>
            <a:r>
              <a:rPr lang="en-US" sz="2200" dirty="0">
                <a:solidFill>
                  <a:schemeClr val="tx1">
                    <a:lumMod val="75000"/>
                    <a:lumOff val="25000"/>
                  </a:schemeClr>
                </a:solidFill>
              </a:rPr>
              <a:t> Glory to God in the highest heaven, and peace on earth to people he favors! </a:t>
            </a:r>
            <a:r>
              <a:rPr lang="en-US" sz="2200" b="1" baseline="30000" dirty="0">
                <a:solidFill>
                  <a:schemeClr val="tx1">
                    <a:lumMod val="75000"/>
                    <a:lumOff val="25000"/>
                  </a:schemeClr>
                </a:solidFill>
              </a:rPr>
              <a:t>15</a:t>
            </a:r>
            <a:r>
              <a:rPr lang="en-US" sz="2200" dirty="0">
                <a:solidFill>
                  <a:schemeClr val="tx1">
                    <a:lumMod val="75000"/>
                    <a:lumOff val="25000"/>
                  </a:schemeClr>
                </a:solidFill>
              </a:rPr>
              <a:t> When the angels had left them and returned to heaven, the shepherds said to one another, "Let's go straight to Bethlehem and see what has happened, which the Lord has made known to us.“ </a:t>
            </a:r>
            <a:r>
              <a:rPr lang="en-US" sz="2200" b="1" baseline="30000" dirty="0">
                <a:solidFill>
                  <a:schemeClr val="tx1">
                    <a:lumMod val="75000"/>
                    <a:lumOff val="25000"/>
                  </a:schemeClr>
                </a:solidFill>
              </a:rPr>
              <a:t>16</a:t>
            </a:r>
            <a:r>
              <a:rPr lang="en-US" sz="2200" dirty="0">
                <a:solidFill>
                  <a:schemeClr val="tx1">
                    <a:lumMod val="75000"/>
                    <a:lumOff val="25000"/>
                  </a:schemeClr>
                </a:solidFill>
              </a:rPr>
              <a:t> They hurried off and found both Mary and Joseph, and the baby who was lying in the manger. </a:t>
            </a:r>
            <a:r>
              <a:rPr lang="en-US" sz="2200" b="1" baseline="30000" dirty="0">
                <a:solidFill>
                  <a:schemeClr val="tx1">
                    <a:lumMod val="75000"/>
                    <a:lumOff val="25000"/>
                  </a:schemeClr>
                </a:solidFill>
              </a:rPr>
              <a:t>17</a:t>
            </a:r>
            <a:r>
              <a:rPr lang="en-US" sz="2200" dirty="0">
                <a:solidFill>
                  <a:schemeClr val="tx1">
                    <a:lumMod val="75000"/>
                    <a:lumOff val="25000"/>
                  </a:schemeClr>
                </a:solidFill>
              </a:rPr>
              <a:t> After seeing them, they reported the message they were told about this child, </a:t>
            </a:r>
            <a:r>
              <a:rPr lang="en-US" sz="2200" b="1" baseline="30000" dirty="0">
                <a:solidFill>
                  <a:schemeClr val="tx1">
                    <a:lumMod val="75000"/>
                    <a:lumOff val="25000"/>
                  </a:schemeClr>
                </a:solidFill>
              </a:rPr>
              <a:t>18</a:t>
            </a:r>
            <a:r>
              <a:rPr lang="en-US" sz="2200" dirty="0">
                <a:solidFill>
                  <a:schemeClr val="tx1">
                    <a:lumMod val="75000"/>
                    <a:lumOff val="25000"/>
                  </a:schemeClr>
                </a:solidFill>
              </a:rPr>
              <a:t> and all who heard it were amazed at what the shepherds said to them. </a:t>
            </a:r>
            <a:endParaRPr lang="en-US" sz="2200" baseline="30000" dirty="0">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xfrm>
            <a:off x="10123055" y="6459785"/>
            <a:ext cx="1089428" cy="365125"/>
          </a:xfrm>
          <a:prstGeom prst="rect">
            <a:avLst/>
          </a:prstGeom>
        </p:spPr>
        <p:txBody>
          <a:bodyPr vert="horz" lIns="91440" tIns="45720" rIns="91440" bIns="45720" rtlCol="0" anchor="ctr">
            <a:normAutofit/>
          </a:bodyPr>
          <a:lstStyle/>
          <a:p>
            <a:pPr>
              <a:spcAft>
                <a:spcPts val="600"/>
              </a:spcAft>
            </a:pPr>
            <a:fld id="{B4E14D13-709A-402D-B669-74D511747A6C}" type="slidenum">
              <a:rPr lang="en-US" sz="1050">
                <a:solidFill>
                  <a:schemeClr val="tx2"/>
                </a:solidFill>
                <a:latin typeface="+mn-lt"/>
                <a:ea typeface="+mn-ea"/>
                <a:cs typeface="+mn-cs"/>
              </a:rPr>
              <a:pPr>
                <a:spcAft>
                  <a:spcPts val="600"/>
                </a:spcAft>
              </a:pPr>
              <a:t>11</a:t>
            </a:fld>
            <a:endParaRPr lang="en-US" sz="1050">
              <a:solidFill>
                <a:schemeClr val="tx2"/>
              </a:solidFill>
              <a:latin typeface="+mn-lt"/>
              <a:ea typeface="+mn-ea"/>
              <a:cs typeface="+mn-cs"/>
            </a:endParaRPr>
          </a:p>
        </p:txBody>
      </p:sp>
      <p:sp>
        <p:nvSpPr>
          <p:cNvPr id="7" name="Rectangle: Rounded Corners 6">
            <a:extLst>
              <a:ext uri="{FF2B5EF4-FFF2-40B4-BE49-F238E27FC236}">
                <a16:creationId xmlns:a16="http://schemas.microsoft.com/office/drawing/2014/main" id="{A682E95F-4CB0-450D-AEB1-F1442CE618AA}"/>
              </a:ext>
            </a:extLst>
          </p:cNvPr>
          <p:cNvSpPr/>
          <p:nvPr/>
        </p:nvSpPr>
        <p:spPr>
          <a:xfrm>
            <a:off x="381000" y="500777"/>
            <a:ext cx="3352800" cy="1328023"/>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The Shepherds gained a rare glimpse at heavenly praise as heaven addresses earth about Jesus’ significance.</a:t>
            </a:r>
          </a:p>
        </p:txBody>
      </p:sp>
      <p:sp>
        <p:nvSpPr>
          <p:cNvPr id="8" name="Title 1">
            <a:extLst>
              <a:ext uri="{FF2B5EF4-FFF2-40B4-BE49-F238E27FC236}">
                <a16:creationId xmlns:a16="http://schemas.microsoft.com/office/drawing/2014/main" id="{32ACCC25-C6C5-491B-83EF-8014BFFAC026}"/>
              </a:ext>
            </a:extLst>
          </p:cNvPr>
          <p:cNvSpPr txBox="1">
            <a:spLocks/>
          </p:cNvSpPr>
          <p:nvPr/>
        </p:nvSpPr>
        <p:spPr>
          <a:xfrm>
            <a:off x="228600" y="5486400"/>
            <a:ext cx="3505200" cy="66996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tabLst>
                <a:tab pos="10747375" algn="r"/>
              </a:tabLst>
            </a:pPr>
            <a:br>
              <a:rPr lang="en-US" sz="2400" i="1" dirty="0">
                <a:solidFill>
                  <a:srgbClr val="FFFFFF"/>
                </a:solidFill>
                <a:effectLst>
                  <a:innerShdw blurRad="63500" dist="50800" dir="2700000">
                    <a:prstClr val="black">
                      <a:alpha val="50000"/>
                    </a:prstClr>
                  </a:innerShdw>
                </a:effectLst>
                <a:latin typeface="Segoe UI" panose="020B0502040204020203" pitchFamily="34" charset="0"/>
                <a:ea typeface="+mj-ea"/>
                <a:cs typeface="Segoe UI" panose="020B0502040204020203" pitchFamily="34" charset="0"/>
              </a:rPr>
            </a:br>
            <a:r>
              <a:rPr lang="en-US" sz="3000" b="1"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Luke 2:13-18</a:t>
            </a:r>
          </a:p>
        </p:txBody>
      </p:sp>
      <p:cxnSp>
        <p:nvCxnSpPr>
          <p:cNvPr id="9" name="Straight Connector 8">
            <a:extLst>
              <a:ext uri="{FF2B5EF4-FFF2-40B4-BE49-F238E27FC236}">
                <a16:creationId xmlns:a16="http://schemas.microsoft.com/office/drawing/2014/main" id="{AE641055-A6D1-4298-950F-D261B2607128}"/>
              </a:ext>
            </a:extLst>
          </p:cNvPr>
          <p:cNvCxnSpPr>
            <a:cxnSpLocks/>
          </p:cNvCxnSpPr>
          <p:nvPr/>
        </p:nvCxnSpPr>
        <p:spPr>
          <a:xfrm>
            <a:off x="7239000" y="838200"/>
            <a:ext cx="40233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73A093-BF7F-44DB-B620-D7F9BBFE6E3E}"/>
              </a:ext>
            </a:extLst>
          </p:cNvPr>
          <p:cNvCxnSpPr>
            <a:cxnSpLocks/>
          </p:cNvCxnSpPr>
          <p:nvPr/>
        </p:nvCxnSpPr>
        <p:spPr>
          <a:xfrm>
            <a:off x="4495800" y="1371600"/>
            <a:ext cx="347472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3D09007D-9662-4632-B5F9-EE1239BFAA9D}"/>
              </a:ext>
            </a:extLst>
          </p:cNvPr>
          <p:cNvSpPr/>
          <p:nvPr/>
        </p:nvSpPr>
        <p:spPr>
          <a:xfrm>
            <a:off x="381000" y="2057400"/>
            <a:ext cx="3352800" cy="1021556"/>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The sound of that praise was infinitely grander and more glorious than Handel’s Messiah.</a:t>
            </a:r>
          </a:p>
        </p:txBody>
      </p:sp>
      <p:sp>
        <p:nvSpPr>
          <p:cNvPr id="14" name="Rectangle: Rounded Corners 13">
            <a:extLst>
              <a:ext uri="{FF2B5EF4-FFF2-40B4-BE49-F238E27FC236}">
                <a16:creationId xmlns:a16="http://schemas.microsoft.com/office/drawing/2014/main" id="{09EEB68C-1AD3-4A56-AE6A-5CF73E20F204}"/>
              </a:ext>
            </a:extLst>
          </p:cNvPr>
          <p:cNvSpPr/>
          <p:nvPr/>
        </p:nvSpPr>
        <p:spPr>
          <a:xfrm>
            <a:off x="381000" y="3307556"/>
            <a:ext cx="3352800" cy="715089"/>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How did the Shepherds respond to this heavenly announcement?</a:t>
            </a:r>
          </a:p>
        </p:txBody>
      </p:sp>
      <p:cxnSp>
        <p:nvCxnSpPr>
          <p:cNvPr id="15" name="Straight Connector 14">
            <a:extLst>
              <a:ext uri="{FF2B5EF4-FFF2-40B4-BE49-F238E27FC236}">
                <a16:creationId xmlns:a16="http://schemas.microsoft.com/office/drawing/2014/main" id="{4831264D-808E-4568-9F5F-D02EDC86DCE1}"/>
              </a:ext>
            </a:extLst>
          </p:cNvPr>
          <p:cNvCxnSpPr>
            <a:cxnSpLocks/>
          </p:cNvCxnSpPr>
          <p:nvPr/>
        </p:nvCxnSpPr>
        <p:spPr>
          <a:xfrm>
            <a:off x="9997440" y="2866104"/>
            <a:ext cx="914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AC17AD-5D63-402B-AF28-46099195AA7A}"/>
              </a:ext>
            </a:extLst>
          </p:cNvPr>
          <p:cNvCxnSpPr>
            <a:cxnSpLocks/>
          </p:cNvCxnSpPr>
          <p:nvPr/>
        </p:nvCxnSpPr>
        <p:spPr>
          <a:xfrm>
            <a:off x="4495800" y="3372464"/>
            <a:ext cx="26517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E6D4E39-40F0-4A62-AB12-775DB708A3FC}"/>
              </a:ext>
            </a:extLst>
          </p:cNvPr>
          <p:cNvCxnSpPr>
            <a:cxnSpLocks/>
          </p:cNvCxnSpPr>
          <p:nvPr/>
        </p:nvCxnSpPr>
        <p:spPr>
          <a:xfrm>
            <a:off x="8915400" y="3876368"/>
            <a:ext cx="192024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0AC72EFB-C588-416D-8BB0-FCF9C2FDCE6B}"/>
              </a:ext>
            </a:extLst>
          </p:cNvPr>
          <p:cNvSpPr/>
          <p:nvPr/>
        </p:nvSpPr>
        <p:spPr>
          <a:xfrm>
            <a:off x="381000" y="4251245"/>
            <a:ext cx="3352800" cy="715089"/>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What was the ultimate outcome of the Shepherds experience?</a:t>
            </a:r>
          </a:p>
        </p:txBody>
      </p:sp>
      <p:cxnSp>
        <p:nvCxnSpPr>
          <p:cNvPr id="19" name="Straight Connector 18">
            <a:extLst>
              <a:ext uri="{FF2B5EF4-FFF2-40B4-BE49-F238E27FC236}">
                <a16:creationId xmlns:a16="http://schemas.microsoft.com/office/drawing/2014/main" id="{0B619004-5EB6-4EC1-8464-2AB03FCF8218}"/>
              </a:ext>
            </a:extLst>
          </p:cNvPr>
          <p:cNvCxnSpPr>
            <a:cxnSpLocks/>
          </p:cNvCxnSpPr>
          <p:nvPr/>
        </p:nvCxnSpPr>
        <p:spPr>
          <a:xfrm>
            <a:off x="8976360" y="4876800"/>
            <a:ext cx="17373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F0C14ED-F383-4D75-BEB9-FF9D6F1AC449}"/>
              </a:ext>
            </a:extLst>
          </p:cNvPr>
          <p:cNvCxnSpPr>
            <a:cxnSpLocks/>
          </p:cNvCxnSpPr>
          <p:nvPr/>
        </p:nvCxnSpPr>
        <p:spPr>
          <a:xfrm>
            <a:off x="4495800" y="5867400"/>
            <a:ext cx="26517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B7178-76A5-45C8-84A6-067325CEA4CE}"/>
              </a:ext>
            </a:extLst>
          </p:cNvPr>
          <p:cNvCxnSpPr>
            <a:cxnSpLocks/>
          </p:cNvCxnSpPr>
          <p:nvPr/>
        </p:nvCxnSpPr>
        <p:spPr>
          <a:xfrm>
            <a:off x="10363200" y="5373328"/>
            <a:ext cx="914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1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034321-F4B3-4788-8C15-EA295C0D489F}"/>
              </a:ext>
            </a:extLst>
          </p:cNvPr>
          <p:cNvSpPr/>
          <p:nvPr/>
        </p:nvSpPr>
        <p:spPr>
          <a:xfrm>
            <a:off x="0" y="0"/>
            <a:ext cx="4038600" cy="63246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4294967295"/>
          </p:nvPr>
        </p:nvSpPr>
        <p:spPr>
          <a:xfrm>
            <a:off x="4572000" y="605896"/>
            <a:ext cx="7010400" cy="5646208"/>
          </a:xfrm>
        </p:spPr>
        <p:txBody>
          <a:bodyPr vert="horz" lIns="0" tIns="45720" rIns="0" bIns="45720" rtlCol="0" anchor="t">
            <a:normAutofit/>
          </a:bodyPr>
          <a:lstStyle/>
          <a:p>
            <a:pPr marL="0" indent="0">
              <a:lnSpc>
                <a:spcPct val="150000"/>
              </a:lnSpc>
              <a:spcBef>
                <a:spcPts val="0"/>
              </a:spcBef>
              <a:spcAft>
                <a:spcPts val="1200"/>
              </a:spcAft>
              <a:buClr>
                <a:schemeClr val="accent1"/>
              </a:buClr>
              <a:buFont typeface="Calibri" panose="020F0502020204030204" pitchFamily="34" charset="0"/>
              <a:buNone/>
              <a:tabLst>
                <a:tab pos="461963" algn="l"/>
              </a:tabLst>
            </a:pPr>
            <a:r>
              <a:rPr lang="en-US" sz="2200" b="1" baseline="30000" dirty="0">
                <a:solidFill>
                  <a:schemeClr val="tx1">
                    <a:lumMod val="75000"/>
                    <a:lumOff val="25000"/>
                  </a:schemeClr>
                </a:solidFill>
              </a:rPr>
              <a:t>19</a:t>
            </a:r>
            <a:r>
              <a:rPr lang="en-US" sz="2200" dirty="0">
                <a:solidFill>
                  <a:schemeClr val="tx1">
                    <a:lumMod val="75000"/>
                    <a:lumOff val="25000"/>
                  </a:schemeClr>
                </a:solidFill>
              </a:rPr>
              <a:t> But Mary was treasuring up all these things in her heart and meditating on them. </a:t>
            </a:r>
            <a:r>
              <a:rPr lang="en-US" sz="2200" b="1" baseline="30000" dirty="0">
                <a:solidFill>
                  <a:schemeClr val="tx1">
                    <a:lumMod val="75000"/>
                    <a:lumOff val="25000"/>
                  </a:schemeClr>
                </a:solidFill>
              </a:rPr>
              <a:t>20</a:t>
            </a:r>
            <a:r>
              <a:rPr lang="en-US" sz="2200" dirty="0">
                <a:solidFill>
                  <a:schemeClr val="tx1">
                    <a:lumMod val="75000"/>
                    <a:lumOff val="25000"/>
                  </a:schemeClr>
                </a:solidFill>
              </a:rPr>
              <a:t> The shepherds returned, glorifying and praising God for all the things they had seen and heard, which were just as they had been told. </a:t>
            </a: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xfrm>
            <a:off x="10123055" y="6459785"/>
            <a:ext cx="1089428" cy="365125"/>
          </a:xfrm>
          <a:prstGeom prst="rect">
            <a:avLst/>
          </a:prstGeom>
        </p:spPr>
        <p:txBody>
          <a:bodyPr vert="horz" lIns="91440" tIns="45720" rIns="91440" bIns="45720" rtlCol="0" anchor="ctr">
            <a:normAutofit/>
          </a:bodyPr>
          <a:lstStyle/>
          <a:p>
            <a:pPr>
              <a:spcAft>
                <a:spcPts val="600"/>
              </a:spcAft>
            </a:pPr>
            <a:fld id="{B4E14D13-709A-402D-B669-74D511747A6C}" type="slidenum">
              <a:rPr lang="en-US" sz="1050">
                <a:solidFill>
                  <a:schemeClr val="tx2"/>
                </a:solidFill>
                <a:latin typeface="+mn-lt"/>
                <a:ea typeface="+mn-ea"/>
                <a:cs typeface="+mn-cs"/>
              </a:rPr>
              <a:pPr>
                <a:spcAft>
                  <a:spcPts val="600"/>
                </a:spcAft>
              </a:pPr>
              <a:t>12</a:t>
            </a:fld>
            <a:endParaRPr lang="en-US" sz="1050">
              <a:solidFill>
                <a:schemeClr val="tx2"/>
              </a:solidFill>
              <a:latin typeface="+mn-lt"/>
              <a:ea typeface="+mn-ea"/>
              <a:cs typeface="+mn-cs"/>
            </a:endParaRPr>
          </a:p>
        </p:txBody>
      </p:sp>
      <p:sp>
        <p:nvSpPr>
          <p:cNvPr id="12" name="Title 1">
            <a:extLst>
              <a:ext uri="{FF2B5EF4-FFF2-40B4-BE49-F238E27FC236}">
                <a16:creationId xmlns:a16="http://schemas.microsoft.com/office/drawing/2014/main" id="{FAEC25E2-20C1-4941-AE34-813BF1635DC2}"/>
              </a:ext>
            </a:extLst>
          </p:cNvPr>
          <p:cNvSpPr txBox="1">
            <a:spLocks/>
          </p:cNvSpPr>
          <p:nvPr/>
        </p:nvSpPr>
        <p:spPr>
          <a:xfrm>
            <a:off x="152400" y="605896"/>
            <a:ext cx="3770390" cy="5646208"/>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nSpc>
                <a:spcPct val="100000"/>
              </a:lnSpc>
              <a:tabLst>
                <a:tab pos="10747375" algn="r"/>
              </a:tabLst>
            </a:pPr>
            <a:r>
              <a:rPr lang="en-US" sz="5600" dirty="0">
                <a:solidFill>
                  <a:srgbClr val="FFFFFF"/>
                </a:solidFill>
                <a:effectLst>
                  <a:innerShdw blurRad="63500" dist="50800" dir="2700000">
                    <a:prstClr val="black">
                      <a:alpha val="50000"/>
                    </a:prstClr>
                  </a:innerShdw>
                </a:effectLst>
                <a:cs typeface="+mj-cs"/>
              </a:rPr>
              <a:t>Earthly Response</a:t>
            </a:r>
            <a:br>
              <a:rPr lang="en-US" sz="3400" dirty="0">
                <a:solidFill>
                  <a:srgbClr val="FFFFFF"/>
                </a:solidFill>
                <a:effectLst>
                  <a:innerShdw blurRad="63500" dist="50800" dir="2700000">
                    <a:prstClr val="black">
                      <a:alpha val="50000"/>
                    </a:prstClr>
                  </a:innerShdw>
                </a:effectLst>
                <a:cs typeface="+mj-cs"/>
              </a:rPr>
            </a:br>
            <a:endParaRPr lang="en-US" sz="3400" dirty="0">
              <a:solidFill>
                <a:srgbClr val="FFFFFF"/>
              </a:solidFill>
              <a:effectLst>
                <a:innerShdw blurRad="63500" dist="50800" dir="2700000">
                  <a:prstClr val="black">
                    <a:alpha val="50000"/>
                  </a:prstClr>
                </a:innerShdw>
              </a:effectLst>
              <a:cs typeface="+mj-cs"/>
            </a:endParaRPr>
          </a:p>
          <a:p>
            <a:pPr>
              <a:lnSpc>
                <a:spcPct val="100000"/>
              </a:lnSpc>
              <a:tabLst>
                <a:tab pos="10747375" algn="r"/>
              </a:tabLst>
            </a:pPr>
            <a:endParaRPr lang="en-US" sz="3200" dirty="0">
              <a:solidFill>
                <a:srgbClr val="FFFFFF"/>
              </a:solidFill>
              <a:effectLst>
                <a:innerShdw blurRad="63500" dist="50800" dir="2700000">
                  <a:prstClr val="black">
                    <a:alpha val="50000"/>
                  </a:prstClr>
                </a:innerShdw>
              </a:effectLst>
              <a:cs typeface="+mj-cs"/>
            </a:endParaRPr>
          </a:p>
          <a:p>
            <a:pPr>
              <a:lnSpc>
                <a:spcPct val="100000"/>
              </a:lnSpc>
              <a:tabLst>
                <a:tab pos="10747375" algn="r"/>
              </a:tabLst>
            </a:pPr>
            <a:endParaRPr lang="en-US" sz="3200" dirty="0">
              <a:solidFill>
                <a:srgbClr val="FFFFFF"/>
              </a:solidFill>
              <a:effectLst>
                <a:innerShdw blurRad="63500" dist="50800" dir="2700000">
                  <a:prstClr val="black">
                    <a:alpha val="50000"/>
                  </a:prstClr>
                </a:innerShdw>
              </a:effectLst>
              <a:cs typeface="+mj-cs"/>
            </a:endParaRPr>
          </a:p>
          <a:p>
            <a:pPr>
              <a:tabLst>
                <a:tab pos="10747375" algn="r"/>
              </a:tabLst>
            </a:pPr>
            <a:endParaRPr lang="en-US" sz="3200" dirty="0">
              <a:solidFill>
                <a:srgbClr val="FFFFFF"/>
              </a:solidFill>
              <a:effectLst>
                <a:innerShdw blurRad="63500" dist="50800" dir="2700000">
                  <a:prstClr val="black">
                    <a:alpha val="50000"/>
                  </a:prstClr>
                </a:innerShdw>
              </a:effectLst>
              <a:cs typeface="+mj-cs"/>
            </a:endParaRPr>
          </a:p>
          <a:p>
            <a:pPr>
              <a:tabLst>
                <a:tab pos="10747375" algn="r"/>
              </a:tabLst>
            </a:pPr>
            <a:br>
              <a:rPr lang="en-US" sz="3200" dirty="0">
                <a:solidFill>
                  <a:srgbClr val="FFFFFF"/>
                </a:solidFill>
                <a:effectLst>
                  <a:innerShdw blurRad="63500" dist="50800" dir="2700000">
                    <a:prstClr val="black">
                      <a:alpha val="50000"/>
                    </a:prstClr>
                  </a:innerShdw>
                </a:effectLst>
                <a:cs typeface="+mj-cs"/>
              </a:rPr>
            </a:br>
            <a:endParaRPr lang="en-US" sz="3200" dirty="0">
              <a:solidFill>
                <a:srgbClr val="FFFFFF"/>
              </a:solidFill>
              <a:effectLst>
                <a:innerShdw blurRad="63500" dist="50800" dir="2700000">
                  <a:prstClr val="black">
                    <a:alpha val="50000"/>
                  </a:prstClr>
                </a:innerShdw>
              </a:effectLst>
              <a:cs typeface="+mj-cs"/>
            </a:endParaRPr>
          </a:p>
          <a:p>
            <a:pPr>
              <a:tabLst>
                <a:tab pos="10747375" algn="r"/>
              </a:tabLst>
            </a:pPr>
            <a:br>
              <a:rPr lang="en-US" sz="3200" cap="small" dirty="0">
                <a:solidFill>
                  <a:srgbClr val="FFFFFF"/>
                </a:solidFill>
                <a:latin typeface="+mj-lt"/>
                <a:ea typeface="+mj-ea"/>
                <a:cs typeface="+mj-cs"/>
              </a:rPr>
            </a:br>
            <a:r>
              <a:rPr lang="en-US" sz="3200" b="1"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Luke 2:19-20</a:t>
            </a:r>
          </a:p>
        </p:txBody>
      </p:sp>
    </p:spTree>
    <p:extLst>
      <p:ext uri="{BB962C8B-B14F-4D97-AF65-F5344CB8AC3E}">
        <p14:creationId xmlns:p14="http://schemas.microsoft.com/office/powerpoint/2010/main" val="374781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034321-F4B3-4788-8C15-EA295C0D489F}"/>
              </a:ext>
            </a:extLst>
          </p:cNvPr>
          <p:cNvSpPr/>
          <p:nvPr/>
        </p:nvSpPr>
        <p:spPr>
          <a:xfrm>
            <a:off x="0" y="0"/>
            <a:ext cx="4038600" cy="63246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xfrm>
            <a:off x="10123055" y="6459785"/>
            <a:ext cx="1089428" cy="365125"/>
          </a:xfrm>
          <a:prstGeom prst="rect">
            <a:avLst/>
          </a:prstGeom>
        </p:spPr>
        <p:txBody>
          <a:bodyPr vert="horz" lIns="91440" tIns="45720" rIns="91440" bIns="45720" rtlCol="0" anchor="ctr">
            <a:normAutofit/>
          </a:bodyPr>
          <a:lstStyle/>
          <a:p>
            <a:pPr>
              <a:spcAft>
                <a:spcPts val="600"/>
              </a:spcAft>
            </a:pPr>
            <a:fld id="{B4E14D13-709A-402D-B669-74D511747A6C}" type="slidenum">
              <a:rPr lang="en-US" sz="1050">
                <a:solidFill>
                  <a:schemeClr val="tx2"/>
                </a:solidFill>
                <a:latin typeface="+mn-lt"/>
                <a:ea typeface="+mn-ea"/>
                <a:cs typeface="+mn-cs"/>
              </a:rPr>
              <a:pPr>
                <a:spcAft>
                  <a:spcPts val="600"/>
                </a:spcAft>
              </a:pPr>
              <a:t>13</a:t>
            </a:fld>
            <a:endParaRPr lang="en-US" sz="1050">
              <a:solidFill>
                <a:schemeClr val="tx2"/>
              </a:solidFill>
              <a:latin typeface="+mn-lt"/>
              <a:ea typeface="+mn-ea"/>
              <a:cs typeface="+mn-cs"/>
            </a:endParaRPr>
          </a:p>
        </p:txBody>
      </p:sp>
      <p:sp>
        <p:nvSpPr>
          <p:cNvPr id="12" name="Title 1">
            <a:extLst>
              <a:ext uri="{FF2B5EF4-FFF2-40B4-BE49-F238E27FC236}">
                <a16:creationId xmlns:a16="http://schemas.microsoft.com/office/drawing/2014/main" id="{FAEC25E2-20C1-4941-AE34-813BF1635DC2}"/>
              </a:ext>
            </a:extLst>
          </p:cNvPr>
          <p:cNvSpPr txBox="1">
            <a:spLocks/>
          </p:cNvSpPr>
          <p:nvPr/>
        </p:nvSpPr>
        <p:spPr>
          <a:xfrm>
            <a:off x="152400" y="605896"/>
            <a:ext cx="3770390" cy="5646208"/>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nSpc>
                <a:spcPct val="100000"/>
              </a:lnSpc>
              <a:tabLst>
                <a:tab pos="10747375" algn="r"/>
              </a:tabLst>
            </a:pPr>
            <a:r>
              <a:rPr lang="en-US" sz="4800" dirty="0">
                <a:solidFill>
                  <a:srgbClr val="FFFFFF"/>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The Birth of </a:t>
            </a:r>
            <a:r>
              <a:rPr lang="en-US" sz="9600" dirty="0">
                <a:solidFill>
                  <a:srgbClr val="FFFFFF"/>
                </a:solidFill>
                <a:effectLst>
                  <a:innerShdw blurRad="63500" dist="50800" dir="2700000">
                    <a:prstClr val="black">
                      <a:alpha val="50000"/>
                    </a:prstClr>
                  </a:innerShdw>
                </a:effectLst>
                <a:cs typeface="+mj-cs"/>
              </a:rPr>
              <a:t>JESUS</a:t>
            </a:r>
            <a:endParaRPr lang="en-US" sz="6000" dirty="0">
              <a:solidFill>
                <a:srgbClr val="FFFFFF"/>
              </a:solidFill>
              <a:effectLst>
                <a:innerShdw blurRad="63500" dist="50800" dir="2700000">
                  <a:prstClr val="black">
                    <a:alpha val="50000"/>
                  </a:prstClr>
                </a:innerShdw>
              </a:effectLst>
              <a:cs typeface="+mj-cs"/>
            </a:endParaRPr>
          </a:p>
          <a:p>
            <a:pPr>
              <a:tabLst>
                <a:tab pos="10747375" algn="r"/>
              </a:tabLst>
            </a:pPr>
            <a:endParaRPr lang="en-US" sz="3400" dirty="0">
              <a:solidFill>
                <a:srgbClr val="FFFFFF"/>
              </a:solidFill>
              <a:effectLst>
                <a:innerShdw blurRad="63500" dist="50800" dir="2700000">
                  <a:prstClr val="black">
                    <a:alpha val="50000"/>
                  </a:prstClr>
                </a:innerShdw>
              </a:effectLst>
              <a:cs typeface="+mj-cs"/>
            </a:endParaRPr>
          </a:p>
          <a:p>
            <a:pPr>
              <a:tabLst>
                <a:tab pos="10747375" algn="r"/>
              </a:tabLst>
            </a:pPr>
            <a:br>
              <a:rPr lang="en-US" sz="4000" dirty="0">
                <a:solidFill>
                  <a:srgbClr val="FFFFFF"/>
                </a:solidFill>
                <a:effectLst>
                  <a:innerShdw blurRad="63500" dist="50800" dir="2700000">
                    <a:prstClr val="black">
                      <a:alpha val="50000"/>
                    </a:prstClr>
                  </a:innerShdw>
                </a:effectLst>
                <a:cs typeface="+mj-cs"/>
              </a:rPr>
            </a:br>
            <a:br>
              <a:rPr lang="en-US" sz="4000" dirty="0">
                <a:solidFill>
                  <a:srgbClr val="FFFFFF"/>
                </a:solidFill>
                <a:effectLst>
                  <a:innerShdw blurRad="63500" dist="50800" dir="2700000">
                    <a:prstClr val="black">
                      <a:alpha val="50000"/>
                    </a:prstClr>
                  </a:innerShdw>
                </a:effectLst>
                <a:cs typeface="+mj-cs"/>
              </a:rPr>
            </a:br>
            <a:endParaRPr lang="en-US" sz="4000" dirty="0">
              <a:solidFill>
                <a:srgbClr val="FFFFFF"/>
              </a:solidFill>
              <a:effectLst>
                <a:innerShdw blurRad="63500" dist="50800" dir="2700000">
                  <a:prstClr val="black">
                    <a:alpha val="50000"/>
                  </a:prstClr>
                </a:innerShdw>
              </a:effectLst>
              <a:cs typeface="+mj-cs"/>
            </a:endParaRPr>
          </a:p>
          <a:p>
            <a:pPr>
              <a:tabLst>
                <a:tab pos="10747375" algn="r"/>
              </a:tabLst>
            </a:pPr>
            <a:br>
              <a:rPr lang="en-US" sz="3600" cap="small" dirty="0">
                <a:solidFill>
                  <a:srgbClr val="FFFFFF"/>
                </a:solidFill>
                <a:latin typeface="+mj-lt"/>
                <a:ea typeface="+mj-ea"/>
                <a:cs typeface="+mj-cs"/>
              </a:rPr>
            </a:br>
            <a:r>
              <a:rPr lang="en-US" sz="3200" b="1"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Luke 2:1-20</a:t>
            </a:r>
          </a:p>
        </p:txBody>
      </p:sp>
      <p:graphicFrame>
        <p:nvGraphicFramePr>
          <p:cNvPr id="2" name="Diagram 1">
            <a:extLst>
              <a:ext uri="{FF2B5EF4-FFF2-40B4-BE49-F238E27FC236}">
                <a16:creationId xmlns:a16="http://schemas.microsoft.com/office/drawing/2014/main" id="{F41C65E4-8248-4645-897F-6A4E725FAA8B}"/>
              </a:ext>
            </a:extLst>
          </p:cNvPr>
          <p:cNvGraphicFramePr/>
          <p:nvPr>
            <p:extLst>
              <p:ext uri="{D42A27DB-BD31-4B8C-83A1-F6EECF244321}">
                <p14:modId xmlns:p14="http://schemas.microsoft.com/office/powerpoint/2010/main" val="3677191837"/>
              </p:ext>
            </p:extLst>
          </p:nvPr>
        </p:nvGraphicFramePr>
        <p:xfrm>
          <a:off x="4495800" y="376237"/>
          <a:ext cx="7315200" cy="571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106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9CFA7D-C322-43A3-A075-7EC12BB4F071}"/>
              </a:ext>
            </a:extLst>
          </p:cNvPr>
          <p:cNvSpPr/>
          <p:nvPr/>
        </p:nvSpPr>
        <p:spPr>
          <a:xfrm>
            <a:off x="6172200" y="0"/>
            <a:ext cx="6019800" cy="63246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423313-2435-4A9B-9771-EEC26F7687EB}"/>
              </a:ext>
            </a:extLst>
          </p:cNvPr>
          <p:cNvSpPr>
            <a:spLocks noGrp="1"/>
          </p:cNvSpPr>
          <p:nvPr>
            <p:ph type="title" idx="4294967295"/>
          </p:nvPr>
        </p:nvSpPr>
        <p:spPr>
          <a:xfrm>
            <a:off x="6629400" y="758951"/>
            <a:ext cx="5181600" cy="5115683"/>
          </a:xfrm>
        </p:spPr>
        <p:txBody>
          <a:bodyPr vert="horz" lIns="91440" tIns="45720" rIns="91440" bIns="45720" rtlCol="0" anchor="b">
            <a:normAutofit/>
          </a:bodyPr>
          <a:lstStyle/>
          <a:p>
            <a:pPr>
              <a:tabLst>
                <a:tab pos="10744200" algn="r"/>
              </a:tabLst>
            </a:pPr>
            <a:r>
              <a:rPr lang="en-US" sz="8800" cap="small" dirty="0">
                <a:solidFill>
                  <a:srgbClr val="FFFFFF"/>
                </a:solidFill>
                <a:effectLst>
                  <a:innerShdw blurRad="63500" dist="50800" dir="2700000">
                    <a:prstClr val="black">
                      <a:alpha val="50000"/>
                    </a:prstClr>
                  </a:innerShdw>
                </a:effectLst>
                <a:cs typeface="+mj-cs"/>
              </a:rPr>
              <a:t>Jesus </a:t>
            </a:r>
            <a:r>
              <a:rPr lang="en-US" sz="7200" cap="small" dirty="0">
                <a:solidFill>
                  <a:srgbClr val="FFFFFF"/>
                </a:solidFill>
                <a:effectLst>
                  <a:innerShdw blurRad="63500" dist="50800" dir="2700000">
                    <a:prstClr val="black">
                      <a:alpha val="50000"/>
                    </a:prstClr>
                  </a:innerShdw>
                </a:effectLst>
                <a:cs typeface="+mj-cs"/>
              </a:rPr>
              <a:t>Presented</a:t>
            </a:r>
            <a:br>
              <a:rPr lang="en-US" sz="6200" dirty="0">
                <a:solidFill>
                  <a:srgbClr val="FFFFFF"/>
                </a:solidFill>
                <a:effectLst>
                  <a:innerShdw blurRad="63500" dist="50800" dir="2700000">
                    <a:prstClr val="black">
                      <a:alpha val="50000"/>
                    </a:prstClr>
                  </a:innerShdw>
                </a:effectLst>
                <a:cs typeface="+mj-cs"/>
              </a:rPr>
            </a:br>
            <a:br>
              <a:rPr lang="en-US" sz="6200" dirty="0">
                <a:solidFill>
                  <a:srgbClr val="FFFFFF"/>
                </a:solidFill>
                <a:effectLst>
                  <a:innerShdw blurRad="63500" dist="50800" dir="2700000">
                    <a:prstClr val="black">
                      <a:alpha val="50000"/>
                    </a:prstClr>
                  </a:innerShdw>
                </a:effectLst>
                <a:cs typeface="+mj-cs"/>
              </a:rPr>
            </a:br>
            <a:br>
              <a:rPr lang="en-US" sz="6200" dirty="0">
                <a:solidFill>
                  <a:srgbClr val="FFFFFF"/>
                </a:solidFill>
                <a:effectLst>
                  <a:innerShdw blurRad="63500" dist="50800" dir="2700000">
                    <a:prstClr val="black">
                      <a:alpha val="50000"/>
                    </a:prstClr>
                  </a:innerShdw>
                </a:effectLst>
                <a:cs typeface="+mj-cs"/>
              </a:rPr>
            </a:br>
            <a:br>
              <a:rPr lang="en-US" sz="6200" dirty="0">
                <a:solidFill>
                  <a:srgbClr val="FFFFFF"/>
                </a:solidFill>
                <a:latin typeface="+mj-lt"/>
                <a:ea typeface="+mj-ea"/>
                <a:cs typeface="+mj-cs"/>
              </a:rPr>
            </a:br>
            <a:r>
              <a:rPr lang="en-US" sz="4000" b="1" dirty="0">
                <a:solidFill>
                  <a:srgbClr val="FFFFFF"/>
                </a:solidFill>
                <a:latin typeface="Segoe UI" panose="020B0502040204020203" pitchFamily="34" charset="0"/>
                <a:ea typeface="+mj-ea"/>
                <a:cs typeface="Segoe UI" panose="020B0502040204020203" pitchFamily="34" charset="0"/>
              </a:rPr>
              <a:t>Luke 2:21-40</a:t>
            </a:r>
            <a:endParaRPr lang="en-US" sz="6200" b="1" dirty="0">
              <a:solidFill>
                <a:srgbClr val="FFFFFF"/>
              </a:solidFill>
              <a:latin typeface="Segoe UI" panose="020B0502040204020203" pitchFamily="34" charset="0"/>
              <a:ea typeface="+mj-ea"/>
              <a:cs typeface="Segoe UI" panose="020B0502040204020203" pitchFamily="34" charset="0"/>
            </a:endParaRPr>
          </a:p>
        </p:txBody>
      </p:sp>
      <p:pic>
        <p:nvPicPr>
          <p:cNvPr id="5" name="Picture 4">
            <a:extLst>
              <a:ext uri="{FF2B5EF4-FFF2-40B4-BE49-F238E27FC236}">
                <a16:creationId xmlns:a16="http://schemas.microsoft.com/office/drawing/2014/main" id="{7F642CCA-BDD4-4AC6-9C29-05FD8A35C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6096"/>
            <a:ext cx="2514600" cy="1444261"/>
          </a:xfrm>
          <a:prstGeom prst="rect">
            <a:avLst/>
          </a:prstGeom>
        </p:spPr>
      </p:pic>
      <p:sp>
        <p:nvSpPr>
          <p:cNvPr id="4" name="Slide Number Placeholder 3">
            <a:extLst>
              <a:ext uri="{FF2B5EF4-FFF2-40B4-BE49-F238E27FC236}">
                <a16:creationId xmlns:a16="http://schemas.microsoft.com/office/drawing/2014/main" id="{34C5CA31-7BDF-496E-800E-4089943213D2}"/>
              </a:ext>
            </a:extLst>
          </p:cNvPr>
          <p:cNvSpPr>
            <a:spLocks noGrp="1"/>
          </p:cNvSpPr>
          <p:nvPr>
            <p:ph type="sldNum" sz="quarter" idx="4"/>
          </p:nvPr>
        </p:nvSpPr>
        <p:spPr>
          <a:xfrm>
            <a:off x="11335352" y="6447455"/>
            <a:ext cx="780448" cy="365125"/>
          </a:xfrm>
          <a:prstGeom prst="rect">
            <a:avLst/>
          </a:prstGeom>
        </p:spPr>
        <p:txBody>
          <a:bodyPr vert="horz" lIns="91440" tIns="45720" rIns="91440" bIns="45720" rtlCol="0" anchor="ctr">
            <a:normAutofit/>
          </a:bodyPr>
          <a:lstStyle/>
          <a:p>
            <a:pPr>
              <a:spcAft>
                <a:spcPts val="600"/>
              </a:spcAft>
            </a:pPr>
            <a:fld id="{B4E14D13-709A-402D-B669-74D511747A6C}" type="slidenum">
              <a:rPr lang="en-US" smtClean="0">
                <a:solidFill>
                  <a:srgbClr val="FFFFFF"/>
                </a:solidFill>
                <a:cs typeface="+mn-cs"/>
              </a:rPr>
              <a:pPr>
                <a:spcAft>
                  <a:spcPts val="600"/>
                </a:spcAft>
              </a:pPr>
              <a:t>14</a:t>
            </a:fld>
            <a:endParaRPr lang="en-US" dirty="0">
              <a:solidFill>
                <a:srgbClr val="FFFFFF"/>
              </a:solidFill>
              <a:cs typeface="+mn-cs"/>
            </a:endParaRPr>
          </a:p>
        </p:txBody>
      </p:sp>
      <p:sp>
        <p:nvSpPr>
          <p:cNvPr id="8" name="Rectangle 7">
            <a:extLst>
              <a:ext uri="{FF2B5EF4-FFF2-40B4-BE49-F238E27FC236}">
                <a16:creationId xmlns:a16="http://schemas.microsoft.com/office/drawing/2014/main" id="{40E2678D-8D85-448B-A2AA-45888011DF51}"/>
              </a:ext>
            </a:extLst>
          </p:cNvPr>
          <p:cNvSpPr/>
          <p:nvPr/>
        </p:nvSpPr>
        <p:spPr>
          <a:xfrm>
            <a:off x="6096000" y="0"/>
            <a:ext cx="76200" cy="632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book&#10;&#10;Description automatically generated">
            <a:extLst>
              <a:ext uri="{FF2B5EF4-FFF2-40B4-BE49-F238E27FC236}">
                <a16:creationId xmlns:a16="http://schemas.microsoft.com/office/drawing/2014/main" id="{B2B7C716-3318-40C7-A90B-390AF8337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057400"/>
            <a:ext cx="2743200" cy="4099250"/>
          </a:xfrm>
          <a:prstGeom prst="rect">
            <a:avLst/>
          </a:prstGeom>
        </p:spPr>
      </p:pic>
    </p:spTree>
    <p:extLst>
      <p:ext uri="{BB962C8B-B14F-4D97-AF65-F5344CB8AC3E}">
        <p14:creationId xmlns:p14="http://schemas.microsoft.com/office/powerpoint/2010/main" val="232754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9CFA7D-C322-43A3-A075-7EC12BB4F071}"/>
              </a:ext>
            </a:extLst>
          </p:cNvPr>
          <p:cNvSpPr/>
          <p:nvPr/>
        </p:nvSpPr>
        <p:spPr>
          <a:xfrm>
            <a:off x="6172200" y="0"/>
            <a:ext cx="6019800" cy="63246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423313-2435-4A9B-9771-EEC26F7687EB}"/>
              </a:ext>
            </a:extLst>
          </p:cNvPr>
          <p:cNvSpPr>
            <a:spLocks noGrp="1"/>
          </p:cNvSpPr>
          <p:nvPr>
            <p:ph type="title" idx="4294967295"/>
          </p:nvPr>
        </p:nvSpPr>
        <p:spPr>
          <a:xfrm>
            <a:off x="6629400" y="457201"/>
            <a:ext cx="5181600" cy="5715000"/>
          </a:xfrm>
        </p:spPr>
        <p:txBody>
          <a:bodyPr vert="horz" lIns="91440" tIns="45720" rIns="91440" bIns="45720" rtlCol="0" anchor="b">
            <a:normAutofit/>
          </a:bodyPr>
          <a:lstStyle/>
          <a:p>
            <a:pPr>
              <a:tabLst>
                <a:tab pos="10744200" algn="r"/>
              </a:tabLst>
            </a:pPr>
            <a:r>
              <a:rPr lang="en-US" sz="5400" cap="small" dirty="0">
                <a:solidFill>
                  <a:srgbClr val="FFFFFF"/>
                </a:solidFill>
                <a:effectLst>
                  <a:innerShdw blurRad="63500" dist="50800" dir="2700000">
                    <a:prstClr val="black">
                      <a:alpha val="50000"/>
                    </a:prstClr>
                  </a:innerShdw>
                </a:effectLst>
                <a:cs typeface="+mj-cs"/>
              </a:rPr>
              <a:t>The Birth of </a:t>
            </a:r>
            <a:r>
              <a:rPr lang="en-US" sz="13800" dirty="0">
                <a:solidFill>
                  <a:srgbClr val="FFFFFF"/>
                </a:solidFill>
                <a:effectLst>
                  <a:innerShdw blurRad="63500" dist="50800" dir="2700000">
                    <a:prstClr val="black">
                      <a:alpha val="50000"/>
                    </a:prstClr>
                  </a:innerShdw>
                </a:effectLst>
                <a:cs typeface="+mj-cs"/>
              </a:rPr>
              <a:t>Jesus</a:t>
            </a:r>
            <a:br>
              <a:rPr lang="en-US" sz="3200"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br>
            <a:br>
              <a:rPr lang="en-US" sz="3200"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br>
            <a:br>
              <a:rPr lang="en-US" sz="3200"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br>
            <a:br>
              <a:rPr lang="en-US" sz="3200"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br>
            <a:br>
              <a:rPr lang="en-US" sz="3200" b="1" dirty="0">
                <a:solidFill>
                  <a:srgbClr val="FFFFFF"/>
                </a:solidFill>
                <a:latin typeface="Segoe UI" panose="020B0502040204020203" pitchFamily="34" charset="0"/>
                <a:ea typeface="+mj-ea"/>
                <a:cs typeface="Segoe UI" panose="020B0502040204020203" pitchFamily="34" charset="0"/>
              </a:rPr>
            </a:br>
            <a:r>
              <a:rPr lang="en-US" sz="3200" b="1" dirty="0">
                <a:solidFill>
                  <a:srgbClr val="FFFFFF"/>
                </a:solidFill>
                <a:latin typeface="Segoe UI" panose="020B0502040204020203" pitchFamily="34" charset="0"/>
                <a:ea typeface="+mj-ea"/>
                <a:cs typeface="Segoe UI" panose="020B0502040204020203" pitchFamily="34" charset="0"/>
              </a:rPr>
              <a:t>Matthew 1:18-25</a:t>
            </a:r>
            <a:br>
              <a:rPr lang="en-US" sz="3200" b="1" dirty="0">
                <a:solidFill>
                  <a:srgbClr val="FFFFFF"/>
                </a:solidFill>
                <a:latin typeface="Segoe UI" panose="020B0502040204020203" pitchFamily="34" charset="0"/>
                <a:ea typeface="+mj-ea"/>
                <a:cs typeface="Segoe UI" panose="020B0502040204020203" pitchFamily="34" charset="0"/>
              </a:rPr>
            </a:br>
            <a:r>
              <a:rPr lang="en-US" sz="3200" b="1" dirty="0">
                <a:solidFill>
                  <a:srgbClr val="FFFFFF"/>
                </a:solidFill>
                <a:latin typeface="Segoe UI" panose="020B0502040204020203" pitchFamily="34" charset="0"/>
                <a:ea typeface="+mj-ea"/>
                <a:cs typeface="Segoe UI" panose="020B0502040204020203" pitchFamily="34" charset="0"/>
              </a:rPr>
              <a:t>Luke 2:1-7</a:t>
            </a:r>
            <a:br>
              <a:rPr lang="en-US" sz="3200" b="1" dirty="0">
                <a:solidFill>
                  <a:srgbClr val="FFFFFF"/>
                </a:solidFill>
                <a:latin typeface="Segoe UI" panose="020B0502040204020203" pitchFamily="34" charset="0"/>
                <a:ea typeface="+mj-ea"/>
                <a:cs typeface="Segoe UI" panose="020B0502040204020203" pitchFamily="34" charset="0"/>
              </a:rPr>
            </a:br>
            <a:r>
              <a:rPr lang="en-US" sz="3200" b="1" dirty="0">
                <a:solidFill>
                  <a:srgbClr val="FFFFFF"/>
                </a:solidFill>
                <a:latin typeface="Segoe UI" panose="020B0502040204020203" pitchFamily="34" charset="0"/>
                <a:cs typeface="Segoe UI" panose="020B0502040204020203" pitchFamily="34" charset="0"/>
              </a:rPr>
              <a:t>Luke 2:1-8-20</a:t>
            </a:r>
            <a:endParaRPr lang="en-US" sz="3200" b="1" dirty="0">
              <a:solidFill>
                <a:srgbClr val="FFFFFF"/>
              </a:solidFill>
              <a:latin typeface="Segoe UI" panose="020B0502040204020203" pitchFamily="34" charset="0"/>
              <a:ea typeface="+mj-ea"/>
              <a:cs typeface="Segoe UI" panose="020B0502040204020203" pitchFamily="34" charset="0"/>
            </a:endParaRPr>
          </a:p>
        </p:txBody>
      </p:sp>
      <p:pic>
        <p:nvPicPr>
          <p:cNvPr id="5" name="Picture 4">
            <a:extLst>
              <a:ext uri="{FF2B5EF4-FFF2-40B4-BE49-F238E27FC236}">
                <a16:creationId xmlns:a16="http://schemas.microsoft.com/office/drawing/2014/main" id="{7F642CCA-BDD4-4AC6-9C29-05FD8A35C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762000"/>
            <a:ext cx="3565237" cy="2047694"/>
          </a:xfrm>
          <a:prstGeom prst="rect">
            <a:avLst/>
          </a:prstGeom>
        </p:spPr>
      </p:pic>
      <p:pic>
        <p:nvPicPr>
          <p:cNvPr id="7" name="Picture 6">
            <a:extLst>
              <a:ext uri="{FF2B5EF4-FFF2-40B4-BE49-F238E27FC236}">
                <a16:creationId xmlns:a16="http://schemas.microsoft.com/office/drawing/2014/main" id="{39699E07-33F8-4639-BEC5-6F8944530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971800"/>
            <a:ext cx="4802843" cy="2608046"/>
          </a:xfrm>
          <a:prstGeom prst="rect">
            <a:avLst/>
          </a:prstGeom>
        </p:spPr>
      </p:pic>
      <p:sp>
        <p:nvSpPr>
          <p:cNvPr id="4" name="Slide Number Placeholder 3">
            <a:extLst>
              <a:ext uri="{FF2B5EF4-FFF2-40B4-BE49-F238E27FC236}">
                <a16:creationId xmlns:a16="http://schemas.microsoft.com/office/drawing/2014/main" id="{34C5CA31-7BDF-496E-800E-4089943213D2}"/>
              </a:ext>
            </a:extLst>
          </p:cNvPr>
          <p:cNvSpPr>
            <a:spLocks noGrp="1"/>
          </p:cNvSpPr>
          <p:nvPr>
            <p:ph type="sldNum" sz="quarter" idx="4"/>
          </p:nvPr>
        </p:nvSpPr>
        <p:spPr>
          <a:xfrm>
            <a:off x="11335352" y="6447455"/>
            <a:ext cx="780448" cy="365125"/>
          </a:xfrm>
          <a:prstGeom prst="rect">
            <a:avLst/>
          </a:prstGeom>
        </p:spPr>
        <p:txBody>
          <a:bodyPr vert="horz" lIns="91440" tIns="45720" rIns="91440" bIns="45720" rtlCol="0" anchor="ctr">
            <a:normAutofit/>
          </a:bodyPr>
          <a:lstStyle/>
          <a:p>
            <a:pPr>
              <a:spcAft>
                <a:spcPts val="600"/>
              </a:spcAft>
            </a:pPr>
            <a:fld id="{B4E14D13-709A-402D-B669-74D511747A6C}" type="slidenum">
              <a:rPr lang="en-US" smtClean="0">
                <a:solidFill>
                  <a:srgbClr val="FFFFFF"/>
                </a:solidFill>
                <a:latin typeface="Segoe UI Semibold" panose="020B0702040204020203" pitchFamily="34" charset="0"/>
                <a:cs typeface="Segoe UI Semibold" panose="020B0702040204020203" pitchFamily="34" charset="0"/>
              </a:rPr>
              <a:pPr>
                <a:spcAft>
                  <a:spcPts val="600"/>
                </a:spcAft>
              </a:pPr>
              <a:t>2</a:t>
            </a:fld>
            <a:endParaRPr lang="en-US" dirty="0">
              <a:solidFill>
                <a:srgbClr val="FFFFFF"/>
              </a:solidFill>
              <a:latin typeface="Segoe UI Semibold" panose="020B0702040204020203"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40E2678D-8D85-448B-A2AA-45888011DF51}"/>
              </a:ext>
            </a:extLst>
          </p:cNvPr>
          <p:cNvSpPr/>
          <p:nvPr/>
        </p:nvSpPr>
        <p:spPr>
          <a:xfrm>
            <a:off x="6096000" y="0"/>
            <a:ext cx="76200" cy="632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99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Rectangle 19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4" name="Straight Connector 19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56" name="Picture 2">
            <a:extLst>
              <a:ext uri="{FF2B5EF4-FFF2-40B4-BE49-F238E27FC236}">
                <a16:creationId xmlns:a16="http://schemas.microsoft.com/office/drawing/2014/main" id="{2B8C5009-E70B-4A8A-BA25-C22DC3D3EA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 t="35396" r="-26" b="14212"/>
          <a:stretch/>
        </p:blipFill>
        <p:spPr bwMode="auto">
          <a:xfrm>
            <a:off x="-32" y="10"/>
            <a:ext cx="12192031" cy="4915066"/>
          </a:xfrm>
          <a:prstGeom prst="rect">
            <a:avLst/>
          </a:prstGeom>
          <a:noFill/>
          <a:extLst>
            <a:ext uri="{909E8E84-426E-40DD-AFC4-6F175D3DCCD1}">
              <a14:hiddenFill xmlns:a14="http://schemas.microsoft.com/office/drawing/2010/main">
                <a:solidFill>
                  <a:srgbClr val="FFFFFF"/>
                </a:solidFill>
              </a14:hiddenFill>
            </a:ext>
          </a:extLst>
        </p:spPr>
      </p:pic>
      <p:sp>
        <p:nvSpPr>
          <p:cNvPr id="195" name="Rectangle 194">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0FA1B1A6-B17E-4E90-A23A-D776722DBEA8}"/>
              </a:ext>
            </a:extLst>
          </p:cNvPr>
          <p:cNvSpPr>
            <a:spLocks noGrp="1"/>
          </p:cNvSpPr>
          <p:nvPr>
            <p:ph type="title"/>
          </p:nvPr>
        </p:nvSpPr>
        <p:spPr>
          <a:xfrm>
            <a:off x="1065197" y="5120640"/>
            <a:ext cx="10058400" cy="1432560"/>
          </a:xfrm>
        </p:spPr>
        <p:txBody>
          <a:bodyPr vert="horz" lIns="91440" tIns="45720" rIns="91440" bIns="45720" rtlCol="0" anchor="ctr">
            <a:normAutofit/>
          </a:bodyPr>
          <a:lstStyle/>
          <a:p>
            <a:pPr algn="ctr">
              <a:lnSpc>
                <a:spcPct val="100000"/>
              </a:lnSpc>
            </a:pPr>
            <a:r>
              <a:rPr lang="en-US" sz="4000" b="1"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What is the most unique birth announcement you’ve ever seen?</a:t>
            </a:r>
            <a:endParaRPr lang="en-US" sz="3100" b="1"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endParaRPr>
          </a:p>
        </p:txBody>
      </p:sp>
      <p:sp>
        <p:nvSpPr>
          <p:cNvPr id="196" name="Rectangle 195">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CF1FEF15-0734-4F6C-94F9-6D559503FC35}"/>
              </a:ext>
            </a:extLst>
          </p:cNvPr>
          <p:cNvSpPr>
            <a:spLocks noGrp="1"/>
          </p:cNvSpPr>
          <p:nvPr>
            <p:ph type="sldNum" sz="quarter" idx="4"/>
          </p:nvPr>
        </p:nvSpPr>
        <p:spPr>
          <a:xfrm>
            <a:off x="10744200" y="6459785"/>
            <a:ext cx="1312025" cy="365125"/>
          </a:xfrm>
        </p:spPr>
        <p:txBody>
          <a:bodyPr vert="horz" lIns="91440" tIns="45720" rIns="91440" bIns="45720" rtlCol="0" anchor="ctr">
            <a:normAutofit/>
          </a:bodyPr>
          <a:lstStyle/>
          <a:p>
            <a:pPr defTabSz="914400">
              <a:spcAft>
                <a:spcPts val="600"/>
              </a:spcAft>
            </a:pPr>
            <a:fld id="{B4E14D13-709A-402D-B669-74D511747A6C}" type="slidenum">
              <a:rPr lang="en-US" smtClean="0">
                <a:latin typeface="Segoe UI Semibold" panose="020B0702040204020203" pitchFamily="34" charset="0"/>
                <a:ea typeface="+mn-ea"/>
                <a:cs typeface="Segoe UI Semibold" panose="020B0702040204020203" pitchFamily="34" charset="0"/>
              </a:rPr>
              <a:pPr defTabSz="914400">
                <a:spcAft>
                  <a:spcPts val="600"/>
                </a:spcAft>
              </a:pPr>
              <a:t>3</a:t>
            </a:fld>
            <a:endParaRPr lang="en-US" dirty="0">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197072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343E89-F73D-4894-A1B5-F78F1EB70733}"/>
              </a:ext>
            </a:extLst>
          </p:cNvPr>
          <p:cNvSpPr/>
          <p:nvPr/>
        </p:nvSpPr>
        <p:spPr>
          <a:xfrm>
            <a:off x="0" y="0"/>
            <a:ext cx="4038600" cy="68580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19B16-55A4-4BE0-ADEF-EF756F8F3B8C}"/>
              </a:ext>
            </a:extLst>
          </p:cNvPr>
          <p:cNvSpPr>
            <a:spLocks noGrp="1"/>
          </p:cNvSpPr>
          <p:nvPr>
            <p:ph type="title" idx="4294967295"/>
          </p:nvPr>
        </p:nvSpPr>
        <p:spPr>
          <a:xfrm>
            <a:off x="152400" y="304800"/>
            <a:ext cx="3681413" cy="6324600"/>
          </a:xfrm>
        </p:spPr>
        <p:txBody>
          <a:bodyPr vert="horz" lIns="91440" tIns="45720" rIns="91440" bIns="45720" rtlCol="0" anchor="ctr">
            <a:normAutofit/>
          </a:bodyPr>
          <a:lstStyle/>
          <a:p>
            <a:pPr>
              <a:tabLst>
                <a:tab pos="10747375" algn="r"/>
              </a:tabLst>
            </a:pPr>
            <a:r>
              <a:rPr lang="en-US" sz="6500" i="1" dirty="0">
                <a:solidFill>
                  <a:srgbClr val="FFFFFF"/>
                </a:solidFill>
                <a:effectLst>
                  <a:innerShdw blurRad="63500" dist="50800" dir="2700000">
                    <a:prstClr val="black">
                      <a:alpha val="50000"/>
                    </a:prstClr>
                  </a:innerShdw>
                </a:effectLst>
                <a:cs typeface="Segoe UI Semibold" panose="020B0702040204020203" pitchFamily="34" charset="0"/>
              </a:rPr>
              <a:t>Joseph’s</a:t>
            </a:r>
            <a:br>
              <a:rPr lang="en-US" sz="6500" i="1" dirty="0">
                <a:solidFill>
                  <a:srgbClr val="FFFFFF"/>
                </a:solidFill>
                <a:effectLst>
                  <a:innerShdw blurRad="63500" dist="50800" dir="2700000">
                    <a:prstClr val="black">
                      <a:alpha val="50000"/>
                    </a:prstClr>
                  </a:innerShdw>
                </a:effectLst>
                <a:cs typeface="Segoe UI Semibold" panose="020B0702040204020203" pitchFamily="34" charset="0"/>
              </a:rPr>
            </a:br>
            <a:r>
              <a:rPr lang="en-US" sz="6500" i="1" dirty="0">
                <a:solidFill>
                  <a:srgbClr val="FFFFFF"/>
                </a:solidFill>
                <a:effectLst>
                  <a:innerShdw blurRad="63500" dist="50800" dir="2700000">
                    <a:prstClr val="black">
                      <a:alpha val="50000"/>
                    </a:prstClr>
                  </a:innerShdw>
                </a:effectLst>
                <a:cs typeface="Segoe UI Semibold" panose="020B0702040204020203" pitchFamily="34" charset="0"/>
              </a:rPr>
              <a:t>Dream</a:t>
            </a:r>
            <a:br>
              <a:rPr lang="en-US" i="1" dirty="0">
                <a:solidFill>
                  <a:srgbClr val="FFFFFF"/>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br>
            <a:br>
              <a:rPr lang="en-US" i="1" dirty="0">
                <a:solidFill>
                  <a:srgbClr val="FFFFFF"/>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br>
            <a:br>
              <a:rPr lang="en-US" i="1" dirty="0">
                <a:solidFill>
                  <a:srgbClr val="FFFFFF"/>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br>
            <a:br>
              <a:rPr lang="en-US" i="1" dirty="0">
                <a:solidFill>
                  <a:srgbClr val="FFFFFF"/>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br>
            <a:br>
              <a:rPr lang="en-US" i="1" dirty="0">
                <a:solidFill>
                  <a:srgbClr val="FFFFFF"/>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br>
            <a:br>
              <a:rPr lang="en-US" i="1" dirty="0">
                <a:solidFill>
                  <a:srgbClr val="FFFFFF"/>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br>
            <a:br>
              <a:rPr lang="en-US" i="1" dirty="0">
                <a:solidFill>
                  <a:srgbClr val="FFFFFF"/>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br>
            <a:br>
              <a:rPr lang="en-US" i="1" dirty="0">
                <a:solidFill>
                  <a:srgbClr val="FFFFFF"/>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br>
            <a:r>
              <a:rPr lang="en-US" sz="2800" b="1" dirty="0">
                <a:solidFill>
                  <a:srgbClr val="FFFFFF"/>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Matthew 1:18-25</a:t>
            </a:r>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4294967295"/>
          </p:nvPr>
        </p:nvSpPr>
        <p:spPr>
          <a:xfrm>
            <a:off x="4419600" y="152400"/>
            <a:ext cx="7467600" cy="6400800"/>
          </a:xfrm>
        </p:spPr>
        <p:txBody>
          <a:bodyPr vert="horz" lIns="0" tIns="45720" rIns="0" bIns="45720" rtlCol="0" anchor="ctr">
            <a:noAutofit/>
          </a:bodyPr>
          <a:lstStyle/>
          <a:p>
            <a:pPr marL="0" indent="0">
              <a:lnSpc>
                <a:spcPct val="100000"/>
              </a:lnSpc>
              <a:spcBef>
                <a:spcPts val="0"/>
              </a:spcBef>
              <a:spcAft>
                <a:spcPts val="0"/>
              </a:spcAft>
              <a:buClr>
                <a:schemeClr val="accent1"/>
              </a:buClr>
              <a:buFont typeface="Calibri" panose="020F0502020204030204" pitchFamily="34" charset="0"/>
              <a:buNone/>
              <a:tabLst>
                <a:tab pos="461963" algn="l"/>
              </a:tabLst>
            </a:pPr>
            <a:r>
              <a:rPr lang="en-US" sz="1900" b="1" baseline="30000" dirty="0">
                <a:solidFill>
                  <a:schemeClr val="tx1">
                    <a:lumMod val="75000"/>
                    <a:lumOff val="25000"/>
                  </a:schemeClr>
                </a:solidFill>
              </a:rPr>
              <a:t>18</a:t>
            </a:r>
            <a:r>
              <a:rPr lang="en-US" sz="1900" dirty="0">
                <a:solidFill>
                  <a:schemeClr val="tx1">
                    <a:lumMod val="75000"/>
                    <a:lumOff val="25000"/>
                  </a:schemeClr>
                </a:solidFill>
              </a:rPr>
              <a:t> The birth of Jesus Christ came about this way: After his mother Mary had been engaged to Joseph, it was discovered before they came together that she was pregnant from the Holy Spirit. </a:t>
            </a:r>
            <a:r>
              <a:rPr lang="en-US" sz="1900" b="1" baseline="30000" dirty="0">
                <a:solidFill>
                  <a:schemeClr val="tx1">
                    <a:lumMod val="75000"/>
                    <a:lumOff val="25000"/>
                  </a:schemeClr>
                </a:solidFill>
              </a:rPr>
              <a:t>19</a:t>
            </a:r>
            <a:r>
              <a:rPr lang="en-US" sz="1900" dirty="0">
                <a:solidFill>
                  <a:schemeClr val="tx1">
                    <a:lumMod val="75000"/>
                    <a:lumOff val="25000"/>
                  </a:schemeClr>
                </a:solidFill>
              </a:rPr>
              <a:t> So her husband Joseph, being a righteous man, and not wanting to disgrace her publicly, decided to divorce her secretly. </a:t>
            </a:r>
          </a:p>
          <a:p>
            <a:pPr marL="0" indent="0">
              <a:lnSpc>
                <a:spcPct val="100000"/>
              </a:lnSpc>
              <a:spcBef>
                <a:spcPts val="0"/>
              </a:spcBef>
              <a:spcAft>
                <a:spcPts val="0"/>
              </a:spcAft>
              <a:buClr>
                <a:schemeClr val="accent1"/>
              </a:buClr>
              <a:buFont typeface="Calibri" panose="020F0502020204030204" pitchFamily="34" charset="0"/>
              <a:buNone/>
              <a:tabLst>
                <a:tab pos="461963" algn="l"/>
              </a:tabLst>
            </a:pPr>
            <a:endParaRPr lang="en-US" sz="1900" dirty="0">
              <a:solidFill>
                <a:schemeClr val="tx1">
                  <a:lumMod val="75000"/>
                  <a:lumOff val="25000"/>
                </a:schemeClr>
              </a:solidFill>
            </a:endParaRPr>
          </a:p>
          <a:p>
            <a:pPr marL="0" indent="0">
              <a:lnSpc>
                <a:spcPct val="100000"/>
              </a:lnSpc>
              <a:spcBef>
                <a:spcPts val="0"/>
              </a:spcBef>
              <a:spcAft>
                <a:spcPts val="0"/>
              </a:spcAft>
              <a:buClr>
                <a:schemeClr val="accent1"/>
              </a:buClr>
              <a:buFont typeface="Calibri" panose="020F0502020204030204" pitchFamily="34" charset="0"/>
              <a:buNone/>
              <a:tabLst>
                <a:tab pos="461963" algn="l"/>
              </a:tabLst>
            </a:pPr>
            <a:r>
              <a:rPr lang="en-US" sz="1900" b="1" baseline="30000" dirty="0">
                <a:solidFill>
                  <a:schemeClr val="tx1">
                    <a:lumMod val="75000"/>
                    <a:lumOff val="25000"/>
                  </a:schemeClr>
                </a:solidFill>
              </a:rPr>
              <a:t>20</a:t>
            </a:r>
            <a:r>
              <a:rPr lang="en-US" sz="1900" dirty="0">
                <a:solidFill>
                  <a:schemeClr val="tx1">
                    <a:lumMod val="75000"/>
                    <a:lumOff val="25000"/>
                  </a:schemeClr>
                </a:solidFill>
              </a:rPr>
              <a:t> But after he had considered these things, an angel of the Lord appeared to him in a dream, saying, "Joseph, son of David, don't be afraid to take Mary as your wife, because what has been conceived in her is from the Holy Spirit. </a:t>
            </a:r>
            <a:r>
              <a:rPr lang="en-US" sz="1900" b="1" baseline="30000" dirty="0">
                <a:solidFill>
                  <a:schemeClr val="tx1">
                    <a:lumMod val="75000"/>
                    <a:lumOff val="25000"/>
                  </a:schemeClr>
                </a:solidFill>
              </a:rPr>
              <a:t>21</a:t>
            </a:r>
            <a:r>
              <a:rPr lang="en-US" sz="1900" dirty="0">
                <a:solidFill>
                  <a:schemeClr val="tx1">
                    <a:lumMod val="75000"/>
                    <a:lumOff val="25000"/>
                  </a:schemeClr>
                </a:solidFill>
              </a:rPr>
              <a:t> She will give birth to a son, and you are to name him Jesus, because he will save his people from their sins." </a:t>
            </a:r>
            <a:br>
              <a:rPr lang="en-US" sz="1900" dirty="0">
                <a:solidFill>
                  <a:schemeClr val="tx1">
                    <a:lumMod val="75000"/>
                    <a:lumOff val="25000"/>
                  </a:schemeClr>
                </a:solidFill>
              </a:rPr>
            </a:br>
            <a:r>
              <a:rPr lang="en-US" sz="1900" b="1" baseline="30000" dirty="0">
                <a:solidFill>
                  <a:schemeClr val="tx1">
                    <a:lumMod val="75000"/>
                    <a:lumOff val="25000"/>
                  </a:schemeClr>
                </a:solidFill>
              </a:rPr>
              <a:t>22</a:t>
            </a:r>
            <a:r>
              <a:rPr lang="en-US" sz="1900" dirty="0">
                <a:solidFill>
                  <a:schemeClr val="tx1">
                    <a:lumMod val="75000"/>
                    <a:lumOff val="25000"/>
                  </a:schemeClr>
                </a:solidFill>
              </a:rPr>
              <a:t> Now all this took place to fulfill what was spoken by the Lord through the prophet:</a:t>
            </a:r>
          </a:p>
          <a:p>
            <a:pPr marL="0" indent="0">
              <a:lnSpc>
                <a:spcPct val="100000"/>
              </a:lnSpc>
              <a:spcBef>
                <a:spcPts val="0"/>
              </a:spcBef>
              <a:spcAft>
                <a:spcPts val="0"/>
              </a:spcAft>
              <a:buClr>
                <a:schemeClr val="accent1"/>
              </a:buClr>
              <a:buFont typeface="Calibri" panose="020F0502020204030204" pitchFamily="34" charset="0"/>
              <a:buNone/>
              <a:tabLst>
                <a:tab pos="461963" algn="l"/>
              </a:tabLst>
            </a:pPr>
            <a:endParaRPr lang="en-US" sz="1200" dirty="0">
              <a:solidFill>
                <a:schemeClr val="tx1">
                  <a:lumMod val="75000"/>
                  <a:lumOff val="25000"/>
                </a:schemeClr>
              </a:solidFill>
            </a:endParaRPr>
          </a:p>
          <a:p>
            <a:pPr marL="457200" lvl="1" indent="0">
              <a:lnSpc>
                <a:spcPct val="100000"/>
              </a:lnSpc>
              <a:spcBef>
                <a:spcPts val="0"/>
              </a:spcBef>
              <a:spcAft>
                <a:spcPts val="0"/>
              </a:spcAft>
              <a:buClr>
                <a:schemeClr val="accent1"/>
              </a:buClr>
              <a:buNone/>
              <a:tabLst>
                <a:tab pos="461963" algn="l"/>
              </a:tabLst>
            </a:pPr>
            <a:r>
              <a:rPr lang="en-US" sz="1900" b="1" i="1" baseline="30000" dirty="0">
                <a:solidFill>
                  <a:schemeClr val="tx1">
                    <a:lumMod val="75000"/>
                    <a:lumOff val="25000"/>
                  </a:schemeClr>
                </a:solidFill>
              </a:rPr>
              <a:t>23</a:t>
            </a:r>
            <a:r>
              <a:rPr lang="en-US" sz="1900" i="1" dirty="0">
                <a:solidFill>
                  <a:schemeClr val="tx1">
                    <a:lumMod val="75000"/>
                    <a:lumOff val="25000"/>
                  </a:schemeClr>
                </a:solidFill>
              </a:rPr>
              <a:t> See, the virgin will become pregnant</a:t>
            </a:r>
            <a:br>
              <a:rPr lang="en-US" sz="1900" i="1" dirty="0">
                <a:solidFill>
                  <a:schemeClr val="tx1">
                    <a:lumMod val="75000"/>
                    <a:lumOff val="25000"/>
                  </a:schemeClr>
                </a:solidFill>
              </a:rPr>
            </a:br>
            <a:r>
              <a:rPr lang="en-US" sz="1900" i="1" dirty="0">
                <a:solidFill>
                  <a:schemeClr val="tx1">
                    <a:lumMod val="75000"/>
                    <a:lumOff val="25000"/>
                  </a:schemeClr>
                </a:solidFill>
              </a:rPr>
              <a:t>and give birth to a son,</a:t>
            </a:r>
            <a:br>
              <a:rPr lang="en-US" sz="1900" i="1" dirty="0">
                <a:solidFill>
                  <a:schemeClr val="tx1">
                    <a:lumMod val="75000"/>
                    <a:lumOff val="25000"/>
                  </a:schemeClr>
                </a:solidFill>
              </a:rPr>
            </a:br>
            <a:r>
              <a:rPr lang="en-US" sz="1900" i="1" dirty="0">
                <a:solidFill>
                  <a:schemeClr val="tx1">
                    <a:lumMod val="75000"/>
                    <a:lumOff val="25000"/>
                  </a:schemeClr>
                </a:solidFill>
              </a:rPr>
              <a:t>and they will name him Immanuel,</a:t>
            </a:r>
            <a:br>
              <a:rPr lang="en-US" sz="1900" i="1" dirty="0">
                <a:solidFill>
                  <a:schemeClr val="tx1">
                    <a:lumMod val="75000"/>
                    <a:lumOff val="25000"/>
                  </a:schemeClr>
                </a:solidFill>
              </a:rPr>
            </a:br>
            <a:r>
              <a:rPr lang="en-US" sz="1900" i="1" dirty="0">
                <a:solidFill>
                  <a:schemeClr val="tx1">
                    <a:lumMod val="75000"/>
                    <a:lumOff val="25000"/>
                  </a:schemeClr>
                </a:solidFill>
              </a:rPr>
              <a:t>which is translated "God is with us."</a:t>
            </a:r>
          </a:p>
          <a:p>
            <a:pPr marL="0" indent="0">
              <a:lnSpc>
                <a:spcPct val="100000"/>
              </a:lnSpc>
              <a:spcBef>
                <a:spcPts val="0"/>
              </a:spcBef>
              <a:spcAft>
                <a:spcPts val="0"/>
              </a:spcAft>
              <a:buClr>
                <a:schemeClr val="accent1"/>
              </a:buClr>
              <a:buFont typeface="Calibri" panose="020F0502020204030204" pitchFamily="34" charset="0"/>
              <a:buNone/>
              <a:tabLst>
                <a:tab pos="461963" algn="l"/>
              </a:tabLst>
            </a:pPr>
            <a:endParaRPr lang="en-US" sz="1200" dirty="0">
              <a:solidFill>
                <a:schemeClr val="tx1">
                  <a:lumMod val="75000"/>
                  <a:lumOff val="25000"/>
                </a:schemeClr>
              </a:solidFill>
            </a:endParaRPr>
          </a:p>
          <a:p>
            <a:pPr marL="0" indent="0">
              <a:lnSpc>
                <a:spcPct val="100000"/>
              </a:lnSpc>
              <a:spcBef>
                <a:spcPts val="0"/>
              </a:spcBef>
              <a:spcAft>
                <a:spcPts val="0"/>
              </a:spcAft>
              <a:buClr>
                <a:schemeClr val="accent1"/>
              </a:buClr>
              <a:buFont typeface="Calibri" panose="020F0502020204030204" pitchFamily="34" charset="0"/>
              <a:buNone/>
              <a:tabLst>
                <a:tab pos="461963" algn="l"/>
              </a:tabLst>
            </a:pPr>
            <a:r>
              <a:rPr lang="en-US" sz="1900" b="1" baseline="30000" dirty="0">
                <a:solidFill>
                  <a:schemeClr val="tx1">
                    <a:lumMod val="75000"/>
                    <a:lumOff val="25000"/>
                  </a:schemeClr>
                </a:solidFill>
              </a:rPr>
              <a:t>24</a:t>
            </a:r>
            <a:r>
              <a:rPr lang="en-US" sz="1900" dirty="0">
                <a:solidFill>
                  <a:schemeClr val="tx1">
                    <a:lumMod val="75000"/>
                    <a:lumOff val="25000"/>
                  </a:schemeClr>
                </a:solidFill>
              </a:rPr>
              <a:t> When Joseph woke up, he did as the Lord's angel had commanded him. He married her </a:t>
            </a:r>
            <a:r>
              <a:rPr lang="en-US" sz="1900" b="1" baseline="30000" dirty="0">
                <a:solidFill>
                  <a:schemeClr val="tx1">
                    <a:lumMod val="75000"/>
                    <a:lumOff val="25000"/>
                  </a:schemeClr>
                </a:solidFill>
              </a:rPr>
              <a:t>25</a:t>
            </a:r>
            <a:r>
              <a:rPr lang="en-US" sz="1900" dirty="0">
                <a:solidFill>
                  <a:schemeClr val="tx1">
                    <a:lumMod val="75000"/>
                    <a:lumOff val="25000"/>
                  </a:schemeClr>
                </a:solidFill>
              </a:rPr>
              <a:t> but did not have sexual relations with her until she gave birth to a son. And he named him Jesus. </a:t>
            </a: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294967295"/>
          </p:nvPr>
        </p:nvSpPr>
        <p:spPr>
          <a:xfrm>
            <a:off x="10820400" y="6459538"/>
            <a:ext cx="1235075" cy="365125"/>
          </a:xfrm>
          <a:prstGeom prst="rect">
            <a:avLst/>
          </a:prstGeom>
        </p:spPr>
        <p:txBody>
          <a:bodyPr vert="horz" lIns="91440" tIns="45720" rIns="91440" bIns="45720" rtlCol="0" anchor="ctr">
            <a:normAutofit/>
          </a:bodyPr>
          <a:lstStyle/>
          <a:p>
            <a:pPr algn="r">
              <a:spcAft>
                <a:spcPts val="600"/>
              </a:spcAft>
            </a:pPr>
            <a:fld id="{B4E14D13-709A-402D-B669-74D511747A6C}" type="slidenum">
              <a:rPr lang="en-US" sz="1050">
                <a:solidFill>
                  <a:schemeClr val="tx2"/>
                </a:solidFill>
                <a:latin typeface="Segoe UI Semibold" panose="020B0702040204020203" pitchFamily="34" charset="0"/>
                <a:cs typeface="Segoe UI Semibold" panose="020B0702040204020203" pitchFamily="34" charset="0"/>
              </a:rPr>
              <a:pPr algn="r">
                <a:spcAft>
                  <a:spcPts val="600"/>
                </a:spcAft>
              </a:pPr>
              <a:t>4</a:t>
            </a:fld>
            <a:endParaRPr lang="en-US" sz="1050">
              <a:solidFill>
                <a:schemeClr val="tx2"/>
              </a:solidFill>
              <a:latin typeface="Segoe UI Semibold" panose="020B0702040204020203" pitchFamily="34" charset="0"/>
              <a:cs typeface="Segoe UI Semibold" panose="020B0702040204020203" pitchFamily="34" charset="0"/>
            </a:endParaRPr>
          </a:p>
        </p:txBody>
      </p:sp>
      <p:sp>
        <p:nvSpPr>
          <p:cNvPr id="14" name="Slide Number Placeholder 5">
            <a:extLst>
              <a:ext uri="{FF2B5EF4-FFF2-40B4-BE49-F238E27FC236}">
                <a16:creationId xmlns:a16="http://schemas.microsoft.com/office/drawing/2014/main" id="{A370E456-B86C-4650-97CC-AB880ADFB5E1}"/>
              </a:ext>
            </a:extLst>
          </p:cNvPr>
          <p:cNvSpPr txBox="1">
            <a:spLocks/>
          </p:cNvSpPr>
          <p:nvPr/>
        </p:nvSpPr>
        <p:spPr>
          <a:xfrm>
            <a:off x="10896600" y="6477000"/>
            <a:ext cx="123582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E14D13-709A-402D-B669-74D511747A6C}" type="slidenum">
              <a:rPr lang="en-US" smtClean="0"/>
              <a:pPr/>
              <a:t>4</a:t>
            </a:fld>
            <a:endParaRPr lang="en-US" dirty="0"/>
          </a:p>
        </p:txBody>
      </p:sp>
      <p:sp>
        <p:nvSpPr>
          <p:cNvPr id="16" name="Rectangle 15">
            <a:extLst>
              <a:ext uri="{FF2B5EF4-FFF2-40B4-BE49-F238E27FC236}">
                <a16:creationId xmlns:a16="http://schemas.microsoft.com/office/drawing/2014/main" id="{C58D7DCF-646C-4D3C-8A56-892FA4428316}"/>
              </a:ext>
            </a:extLst>
          </p:cNvPr>
          <p:cNvSpPr/>
          <p:nvPr/>
        </p:nvSpPr>
        <p:spPr>
          <a:xfrm>
            <a:off x="4038600" y="0"/>
            <a:ext cx="914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78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1E2C727-489D-464F-B1DB-B48EFEC83518}"/>
              </a:ext>
            </a:extLst>
          </p:cNvPr>
          <p:cNvSpPr/>
          <p:nvPr/>
        </p:nvSpPr>
        <p:spPr>
          <a:xfrm>
            <a:off x="4038600" y="0"/>
            <a:ext cx="914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336F4F0-ECE4-4882-ABDF-4FFC4A31B46F}"/>
              </a:ext>
            </a:extLst>
          </p:cNvPr>
          <p:cNvSpPr/>
          <p:nvPr/>
        </p:nvSpPr>
        <p:spPr>
          <a:xfrm>
            <a:off x="0" y="0"/>
            <a:ext cx="4038600" cy="68580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19B16-55A4-4BE0-ADEF-EF756F8F3B8C}"/>
              </a:ext>
            </a:extLst>
          </p:cNvPr>
          <p:cNvSpPr>
            <a:spLocks noGrp="1"/>
          </p:cNvSpPr>
          <p:nvPr>
            <p:ph type="title" idx="4294967295"/>
          </p:nvPr>
        </p:nvSpPr>
        <p:spPr>
          <a:xfrm>
            <a:off x="228600" y="5791200"/>
            <a:ext cx="3505200" cy="669925"/>
          </a:xfrm>
        </p:spPr>
        <p:txBody>
          <a:bodyPr vert="horz" lIns="91440" tIns="45720" rIns="91440" bIns="45720" rtlCol="0" anchor="b">
            <a:noAutofit/>
          </a:bodyPr>
          <a:lstStyle/>
          <a:p>
            <a:pPr>
              <a:tabLst>
                <a:tab pos="10747375" algn="r"/>
              </a:tabLst>
            </a:pPr>
            <a:br>
              <a:rPr lang="en-US" sz="2800" i="1" dirty="0">
                <a:solidFill>
                  <a:srgbClr val="FFFFFF"/>
                </a:solidFill>
                <a:effectLst>
                  <a:innerShdw blurRad="63500" dist="50800" dir="2700000">
                    <a:prstClr val="black">
                      <a:alpha val="50000"/>
                    </a:prstClr>
                  </a:innerShdw>
                </a:effectLst>
                <a:latin typeface="Segoe UI" panose="020B0502040204020203" pitchFamily="34" charset="0"/>
                <a:ea typeface="+mj-ea"/>
                <a:cs typeface="Segoe UI" panose="020B0502040204020203" pitchFamily="34" charset="0"/>
              </a:rPr>
            </a:br>
            <a:r>
              <a:rPr lang="en-US" sz="2800" b="1" dirty="0">
                <a:solidFill>
                  <a:srgbClr val="FFFFFF"/>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Matthew 1:18-25</a:t>
            </a: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294967295"/>
          </p:nvPr>
        </p:nvSpPr>
        <p:spPr>
          <a:xfrm>
            <a:off x="11102975" y="6459538"/>
            <a:ext cx="1089025" cy="365125"/>
          </a:xfrm>
          <a:prstGeom prst="rect">
            <a:avLst/>
          </a:prstGeom>
        </p:spPr>
        <p:txBody>
          <a:bodyPr vert="horz" lIns="91440" tIns="45720" rIns="91440" bIns="45720" rtlCol="0" anchor="ctr">
            <a:normAutofit lnSpcReduction="10000"/>
          </a:bodyPr>
          <a:lstStyle/>
          <a:p>
            <a:pPr>
              <a:spcAft>
                <a:spcPts val="600"/>
              </a:spcAft>
            </a:pPr>
            <a:fld id="{B4E14D13-709A-402D-B669-74D511747A6C}" type="slidenum">
              <a:rPr lang="en-US">
                <a:solidFill>
                  <a:schemeClr val="tx2"/>
                </a:solidFill>
                <a:cs typeface="+mn-cs"/>
              </a:rPr>
              <a:pPr>
                <a:spcAft>
                  <a:spcPts val="600"/>
                </a:spcAft>
              </a:pPr>
              <a:t>5</a:t>
            </a:fld>
            <a:endParaRPr lang="en-US" dirty="0">
              <a:solidFill>
                <a:schemeClr val="tx2"/>
              </a:solidFill>
              <a:cs typeface="+mn-cs"/>
            </a:endParaRPr>
          </a:p>
        </p:txBody>
      </p:sp>
      <p:sp>
        <p:nvSpPr>
          <p:cNvPr id="18" name="Content Placeholder 5">
            <a:extLst>
              <a:ext uri="{FF2B5EF4-FFF2-40B4-BE49-F238E27FC236}">
                <a16:creationId xmlns:a16="http://schemas.microsoft.com/office/drawing/2014/main" id="{AF68A89D-C3A0-4F33-BAB3-DA1F72CEB438}"/>
              </a:ext>
            </a:extLst>
          </p:cNvPr>
          <p:cNvSpPr txBox="1">
            <a:spLocks/>
          </p:cNvSpPr>
          <p:nvPr/>
        </p:nvSpPr>
        <p:spPr>
          <a:xfrm>
            <a:off x="4457337" y="228601"/>
            <a:ext cx="7429863" cy="6400793"/>
          </a:xfrm>
          <a:prstGeom prst="rect">
            <a:avLst/>
          </a:prstGeom>
        </p:spPr>
        <p:txBody>
          <a:bodyPr vert="horz" lIns="0" tIns="45720" rIns="0" bIns="45720" rtlCol="0" anchor="ctr">
            <a:noAutofit/>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Clr>
                <a:schemeClr val="accent1"/>
              </a:buClr>
              <a:buFont typeface="Calibri" panose="020F0502020204030204" pitchFamily="34" charset="0"/>
              <a:buNone/>
              <a:tabLst>
                <a:tab pos="461963" algn="l"/>
              </a:tabLst>
            </a:pPr>
            <a:r>
              <a:rPr lang="en-US" sz="1900" b="1" baseline="30000" dirty="0">
                <a:solidFill>
                  <a:schemeClr val="tx1">
                    <a:lumMod val="75000"/>
                    <a:lumOff val="25000"/>
                  </a:schemeClr>
                </a:solidFill>
              </a:rPr>
              <a:t>18</a:t>
            </a:r>
            <a:r>
              <a:rPr lang="en-US" sz="1900" dirty="0">
                <a:solidFill>
                  <a:schemeClr val="tx1">
                    <a:lumMod val="75000"/>
                    <a:lumOff val="25000"/>
                  </a:schemeClr>
                </a:solidFill>
              </a:rPr>
              <a:t> The birth of Jesus Christ came about this way: After his mother Mary had been engaged to Joseph, it was discovered before they came together that she was pregnant from the Holy Spirit. </a:t>
            </a:r>
            <a:r>
              <a:rPr lang="en-US" sz="1900" b="1" baseline="30000" dirty="0">
                <a:solidFill>
                  <a:schemeClr val="tx1">
                    <a:lumMod val="75000"/>
                    <a:lumOff val="25000"/>
                  </a:schemeClr>
                </a:solidFill>
              </a:rPr>
              <a:t>19</a:t>
            </a:r>
            <a:r>
              <a:rPr lang="en-US" sz="1900" dirty="0">
                <a:solidFill>
                  <a:schemeClr val="tx1">
                    <a:lumMod val="75000"/>
                    <a:lumOff val="25000"/>
                  </a:schemeClr>
                </a:solidFill>
              </a:rPr>
              <a:t> So her husband Joseph, being a righteous man, and not wanting to disgrace her publicly, decided to divorce her secretly. 	</a:t>
            </a:r>
            <a:br>
              <a:rPr lang="en-US" sz="1900" dirty="0">
                <a:solidFill>
                  <a:schemeClr val="tx1">
                    <a:lumMod val="75000"/>
                    <a:lumOff val="25000"/>
                  </a:schemeClr>
                </a:solidFill>
              </a:rPr>
            </a:br>
            <a:endParaRPr lang="en-US" sz="1900" dirty="0">
              <a:solidFill>
                <a:schemeClr val="tx1">
                  <a:lumMod val="75000"/>
                  <a:lumOff val="25000"/>
                </a:schemeClr>
              </a:solidFill>
            </a:endParaRPr>
          </a:p>
          <a:p>
            <a:pPr marL="0" indent="0">
              <a:lnSpc>
                <a:spcPct val="100000"/>
              </a:lnSpc>
              <a:spcBef>
                <a:spcPts val="0"/>
              </a:spcBef>
              <a:spcAft>
                <a:spcPts val="0"/>
              </a:spcAft>
              <a:buClr>
                <a:schemeClr val="accent1"/>
              </a:buClr>
              <a:buFont typeface="Calibri" panose="020F0502020204030204" pitchFamily="34" charset="0"/>
              <a:buNone/>
              <a:tabLst>
                <a:tab pos="461963" algn="l"/>
              </a:tabLst>
            </a:pPr>
            <a:r>
              <a:rPr lang="en-US" sz="1900" b="1" baseline="30000" dirty="0">
                <a:solidFill>
                  <a:schemeClr val="tx1">
                    <a:lumMod val="75000"/>
                    <a:lumOff val="25000"/>
                  </a:schemeClr>
                </a:solidFill>
              </a:rPr>
              <a:t>20</a:t>
            </a:r>
            <a:r>
              <a:rPr lang="en-US" sz="1900" dirty="0">
                <a:solidFill>
                  <a:schemeClr val="tx1">
                    <a:lumMod val="75000"/>
                    <a:lumOff val="25000"/>
                  </a:schemeClr>
                </a:solidFill>
              </a:rPr>
              <a:t> But after he had considered these things, an angel of the Lord appeared to him in a dream, saying, "Joseph, son of David, don't be afraid to take Mary as your wife, because what has been conceived in her is from the Holy Spirit. </a:t>
            </a:r>
            <a:r>
              <a:rPr lang="en-US" sz="1900" b="1" baseline="30000" dirty="0">
                <a:solidFill>
                  <a:schemeClr val="tx1">
                    <a:lumMod val="75000"/>
                    <a:lumOff val="25000"/>
                  </a:schemeClr>
                </a:solidFill>
              </a:rPr>
              <a:t>21</a:t>
            </a:r>
            <a:r>
              <a:rPr lang="en-US" sz="1900" dirty="0">
                <a:solidFill>
                  <a:schemeClr val="tx1">
                    <a:lumMod val="75000"/>
                    <a:lumOff val="25000"/>
                  </a:schemeClr>
                </a:solidFill>
              </a:rPr>
              <a:t> She will give birth to a son, and you are to name him Jesus, because he will save his people from their sins." </a:t>
            </a:r>
            <a:br>
              <a:rPr lang="en-US" sz="1900" dirty="0">
                <a:solidFill>
                  <a:schemeClr val="tx1">
                    <a:lumMod val="75000"/>
                    <a:lumOff val="25000"/>
                  </a:schemeClr>
                </a:solidFill>
              </a:rPr>
            </a:br>
            <a:r>
              <a:rPr lang="en-US" sz="1900" b="1" baseline="30000" dirty="0">
                <a:solidFill>
                  <a:schemeClr val="tx1">
                    <a:lumMod val="75000"/>
                    <a:lumOff val="25000"/>
                  </a:schemeClr>
                </a:solidFill>
              </a:rPr>
              <a:t>22 </a:t>
            </a:r>
            <a:r>
              <a:rPr lang="en-US" sz="1900" dirty="0">
                <a:solidFill>
                  <a:schemeClr val="tx1">
                    <a:lumMod val="75000"/>
                    <a:lumOff val="25000"/>
                  </a:schemeClr>
                </a:solidFill>
              </a:rPr>
              <a:t>Now all this took place to fulfill what was spoken by the Lord through the prophet:</a:t>
            </a:r>
            <a:br>
              <a:rPr lang="en-US" sz="1900" dirty="0">
                <a:solidFill>
                  <a:schemeClr val="tx1">
                    <a:lumMod val="75000"/>
                    <a:lumOff val="25000"/>
                  </a:schemeClr>
                </a:solidFill>
              </a:rPr>
            </a:br>
            <a:endParaRPr lang="en-US" sz="1200" dirty="0">
              <a:solidFill>
                <a:schemeClr val="tx1">
                  <a:lumMod val="75000"/>
                  <a:lumOff val="25000"/>
                </a:schemeClr>
              </a:solidFill>
            </a:endParaRPr>
          </a:p>
          <a:p>
            <a:pPr marL="457200" lvl="1" indent="0">
              <a:lnSpc>
                <a:spcPct val="100000"/>
              </a:lnSpc>
              <a:spcBef>
                <a:spcPts val="0"/>
              </a:spcBef>
              <a:spcAft>
                <a:spcPts val="0"/>
              </a:spcAft>
              <a:buClr>
                <a:schemeClr val="accent1"/>
              </a:buClr>
              <a:buFont typeface="Wingdings" panose="05000000000000000000" pitchFamily="2" charset="2"/>
              <a:buNone/>
              <a:tabLst>
                <a:tab pos="461963" algn="l"/>
              </a:tabLst>
            </a:pPr>
            <a:r>
              <a:rPr lang="en-US" sz="1900" b="1" i="1" baseline="30000" dirty="0">
                <a:solidFill>
                  <a:schemeClr val="tx1">
                    <a:lumMod val="75000"/>
                    <a:lumOff val="25000"/>
                  </a:schemeClr>
                </a:solidFill>
              </a:rPr>
              <a:t>23</a:t>
            </a:r>
            <a:r>
              <a:rPr lang="en-US" sz="1900" i="1" dirty="0">
                <a:solidFill>
                  <a:schemeClr val="tx1">
                    <a:lumMod val="75000"/>
                    <a:lumOff val="25000"/>
                  </a:schemeClr>
                </a:solidFill>
              </a:rPr>
              <a:t> See, the virgin will become pregnant</a:t>
            </a:r>
            <a:br>
              <a:rPr lang="en-US" sz="1900" i="1" dirty="0">
                <a:solidFill>
                  <a:schemeClr val="tx1">
                    <a:lumMod val="75000"/>
                    <a:lumOff val="25000"/>
                  </a:schemeClr>
                </a:solidFill>
              </a:rPr>
            </a:br>
            <a:r>
              <a:rPr lang="en-US" sz="1900" i="1" dirty="0">
                <a:solidFill>
                  <a:schemeClr val="tx1">
                    <a:lumMod val="75000"/>
                    <a:lumOff val="25000"/>
                  </a:schemeClr>
                </a:solidFill>
              </a:rPr>
              <a:t>and give birth to a son,</a:t>
            </a:r>
            <a:br>
              <a:rPr lang="en-US" sz="1900" i="1" dirty="0">
                <a:solidFill>
                  <a:schemeClr val="tx1">
                    <a:lumMod val="75000"/>
                    <a:lumOff val="25000"/>
                  </a:schemeClr>
                </a:solidFill>
              </a:rPr>
            </a:br>
            <a:r>
              <a:rPr lang="en-US" sz="1900" i="1" dirty="0">
                <a:solidFill>
                  <a:schemeClr val="tx1">
                    <a:lumMod val="75000"/>
                    <a:lumOff val="25000"/>
                  </a:schemeClr>
                </a:solidFill>
              </a:rPr>
              <a:t>and they will name him Immanuel,</a:t>
            </a:r>
            <a:br>
              <a:rPr lang="en-US" sz="1900" i="1" dirty="0">
                <a:solidFill>
                  <a:schemeClr val="tx1">
                    <a:lumMod val="75000"/>
                    <a:lumOff val="25000"/>
                  </a:schemeClr>
                </a:solidFill>
              </a:rPr>
            </a:br>
            <a:r>
              <a:rPr lang="en-US" sz="1900" i="1" dirty="0">
                <a:solidFill>
                  <a:schemeClr val="tx1">
                    <a:lumMod val="75000"/>
                    <a:lumOff val="25000"/>
                  </a:schemeClr>
                </a:solidFill>
              </a:rPr>
              <a:t>which is translated "God is with us.“</a:t>
            </a:r>
            <a:br>
              <a:rPr lang="en-US" sz="1900" i="1" dirty="0">
                <a:solidFill>
                  <a:schemeClr val="tx1">
                    <a:lumMod val="75000"/>
                    <a:lumOff val="25000"/>
                  </a:schemeClr>
                </a:solidFill>
              </a:rPr>
            </a:br>
            <a:endParaRPr lang="en-US" sz="1200" i="1" dirty="0">
              <a:solidFill>
                <a:schemeClr val="tx1">
                  <a:lumMod val="75000"/>
                  <a:lumOff val="25000"/>
                </a:schemeClr>
              </a:solidFill>
            </a:endParaRPr>
          </a:p>
          <a:p>
            <a:pPr marL="0" indent="0">
              <a:lnSpc>
                <a:spcPct val="100000"/>
              </a:lnSpc>
              <a:spcBef>
                <a:spcPts val="0"/>
              </a:spcBef>
              <a:spcAft>
                <a:spcPts val="0"/>
              </a:spcAft>
              <a:buClr>
                <a:schemeClr val="accent1"/>
              </a:buClr>
              <a:buFont typeface="Calibri" panose="020F0502020204030204" pitchFamily="34" charset="0"/>
              <a:buNone/>
              <a:tabLst>
                <a:tab pos="461963" algn="l"/>
              </a:tabLst>
            </a:pPr>
            <a:r>
              <a:rPr lang="en-US" sz="1900" b="1" baseline="30000" dirty="0">
                <a:solidFill>
                  <a:schemeClr val="tx1">
                    <a:lumMod val="75000"/>
                    <a:lumOff val="25000"/>
                  </a:schemeClr>
                </a:solidFill>
              </a:rPr>
              <a:t>24</a:t>
            </a:r>
            <a:r>
              <a:rPr lang="en-US" sz="1900" dirty="0">
                <a:solidFill>
                  <a:schemeClr val="tx1">
                    <a:lumMod val="75000"/>
                    <a:lumOff val="25000"/>
                  </a:schemeClr>
                </a:solidFill>
              </a:rPr>
              <a:t> When Joseph woke up, he did as the Lord's angel had commanded him. He married her </a:t>
            </a:r>
            <a:r>
              <a:rPr lang="en-US" sz="1900" b="1" baseline="30000" dirty="0">
                <a:solidFill>
                  <a:schemeClr val="tx1">
                    <a:lumMod val="75000"/>
                    <a:lumOff val="25000"/>
                  </a:schemeClr>
                </a:solidFill>
              </a:rPr>
              <a:t>25</a:t>
            </a:r>
            <a:r>
              <a:rPr lang="en-US" sz="1900" dirty="0">
                <a:solidFill>
                  <a:schemeClr val="tx1">
                    <a:lumMod val="75000"/>
                    <a:lumOff val="25000"/>
                  </a:schemeClr>
                </a:solidFill>
              </a:rPr>
              <a:t> but did not have sexual relations with her until she gave birth to a son. And he named him Jesus. </a:t>
            </a:r>
          </a:p>
        </p:txBody>
      </p:sp>
      <p:sp>
        <p:nvSpPr>
          <p:cNvPr id="3" name="Rectangle: Rounded Corners 2">
            <a:extLst>
              <a:ext uri="{FF2B5EF4-FFF2-40B4-BE49-F238E27FC236}">
                <a16:creationId xmlns:a16="http://schemas.microsoft.com/office/drawing/2014/main" id="{659B954D-CE39-48E5-A290-3DE106CBFB44}"/>
              </a:ext>
            </a:extLst>
          </p:cNvPr>
          <p:cNvSpPr/>
          <p:nvPr/>
        </p:nvSpPr>
        <p:spPr>
          <a:xfrm>
            <a:off x="381000" y="780693"/>
            <a:ext cx="3352800" cy="1940957"/>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We’ve talked a lot about Mary the past few weeks, what does this passage </a:t>
            </a:r>
            <a:r>
              <a:rPr lang="en-US" b="1" u="sng" dirty="0">
                <a:effectLst>
                  <a:outerShdw blurRad="38100" dist="38100" dir="2700000" algn="tl">
                    <a:srgbClr val="000000">
                      <a:alpha val="43137"/>
                    </a:srgbClr>
                  </a:outerShdw>
                </a:effectLst>
              </a:rPr>
              <a:t>reveal about Joseph’s</a:t>
            </a:r>
            <a:r>
              <a:rPr lang="en-US" b="1" dirty="0">
                <a:effectLst>
                  <a:outerShdw blurRad="38100" dist="38100" dir="2700000" algn="tl">
                    <a:srgbClr val="000000">
                      <a:alpha val="43137"/>
                    </a:srgbClr>
                  </a:outerShdw>
                </a:effectLst>
              </a:rPr>
              <a:t> personal character,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his respect for Mary, and his allegiance to God?</a:t>
            </a:r>
          </a:p>
        </p:txBody>
      </p:sp>
      <p:cxnSp>
        <p:nvCxnSpPr>
          <p:cNvPr id="7" name="Straight Connector 6">
            <a:extLst>
              <a:ext uri="{FF2B5EF4-FFF2-40B4-BE49-F238E27FC236}">
                <a16:creationId xmlns:a16="http://schemas.microsoft.com/office/drawing/2014/main" id="{9E58C053-0D51-495B-B2B9-080D1830A231}"/>
              </a:ext>
            </a:extLst>
          </p:cNvPr>
          <p:cNvCxnSpPr/>
          <p:nvPr/>
        </p:nvCxnSpPr>
        <p:spPr>
          <a:xfrm>
            <a:off x="6922911" y="1536655"/>
            <a:ext cx="4953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CB482C-99D7-4287-B924-7307D165B840}"/>
              </a:ext>
            </a:extLst>
          </p:cNvPr>
          <p:cNvCxnSpPr/>
          <p:nvPr/>
        </p:nvCxnSpPr>
        <p:spPr>
          <a:xfrm>
            <a:off x="4473222" y="1824429"/>
            <a:ext cx="457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5423F0B-D383-4801-B7E1-46A904F0ED89}"/>
              </a:ext>
            </a:extLst>
          </p:cNvPr>
          <p:cNvCxnSpPr/>
          <p:nvPr/>
        </p:nvCxnSpPr>
        <p:spPr>
          <a:xfrm>
            <a:off x="7229168" y="5951975"/>
            <a:ext cx="466344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39B221EF-F0B9-4069-8BB3-BC000BC2D81B}"/>
              </a:ext>
            </a:extLst>
          </p:cNvPr>
          <p:cNvSpPr/>
          <p:nvPr/>
        </p:nvSpPr>
        <p:spPr>
          <a:xfrm>
            <a:off x="381000" y="2971800"/>
            <a:ext cx="3352800" cy="1021556"/>
          </a:xfrm>
          <a:prstGeom prst="roundRect">
            <a:avLst/>
          </a:prstGeom>
        </p:spPr>
        <p:style>
          <a:lnRef idx="0">
            <a:schemeClr val="accent5"/>
          </a:lnRef>
          <a:fillRef idx="3">
            <a:schemeClr val="accent5"/>
          </a:fillRef>
          <a:effectRef idx="3">
            <a:schemeClr val="accent5"/>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What two names are given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to Mary’s child and what do</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they mean?</a:t>
            </a:r>
          </a:p>
        </p:txBody>
      </p:sp>
      <p:cxnSp>
        <p:nvCxnSpPr>
          <p:cNvPr id="27" name="Straight Connector 26">
            <a:extLst>
              <a:ext uri="{FF2B5EF4-FFF2-40B4-BE49-F238E27FC236}">
                <a16:creationId xmlns:a16="http://schemas.microsoft.com/office/drawing/2014/main" id="{DABDE0AB-E54E-4A00-97E1-147E391D1F7D}"/>
              </a:ext>
            </a:extLst>
          </p:cNvPr>
          <p:cNvCxnSpPr/>
          <p:nvPr/>
        </p:nvCxnSpPr>
        <p:spPr>
          <a:xfrm>
            <a:off x="7419975" y="5162550"/>
            <a:ext cx="109728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3A8B854-D667-4EFE-AEF9-5B5715EF53E2}"/>
              </a:ext>
            </a:extLst>
          </p:cNvPr>
          <p:cNvCxnSpPr/>
          <p:nvPr/>
        </p:nvCxnSpPr>
        <p:spPr>
          <a:xfrm>
            <a:off x="5848350" y="3533775"/>
            <a:ext cx="64008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3F8FA8-A390-4480-A9EF-9A435B39E863}"/>
              </a:ext>
            </a:extLst>
          </p:cNvPr>
          <p:cNvCxnSpPr>
            <a:cxnSpLocks/>
          </p:cNvCxnSpPr>
          <p:nvPr/>
        </p:nvCxnSpPr>
        <p:spPr>
          <a:xfrm>
            <a:off x="7511415" y="6505575"/>
            <a:ext cx="219456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95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C4BA54-13E7-47A5-8A0D-305D84A2AE6B}"/>
              </a:ext>
            </a:extLst>
          </p:cNvPr>
          <p:cNvSpPr/>
          <p:nvPr/>
        </p:nvSpPr>
        <p:spPr>
          <a:xfrm>
            <a:off x="0" y="0"/>
            <a:ext cx="4038600" cy="68580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19B16-55A4-4BE0-ADEF-EF756F8F3B8C}"/>
              </a:ext>
            </a:extLst>
          </p:cNvPr>
          <p:cNvSpPr>
            <a:spLocks noGrp="1"/>
          </p:cNvSpPr>
          <p:nvPr>
            <p:ph type="title" idx="4294967295"/>
          </p:nvPr>
        </p:nvSpPr>
        <p:spPr>
          <a:xfrm>
            <a:off x="215900" y="533400"/>
            <a:ext cx="3594100" cy="6019800"/>
          </a:xfrm>
        </p:spPr>
        <p:txBody>
          <a:bodyPr vert="horz" lIns="91440" tIns="45720" rIns="91440" bIns="45720" rtlCol="0" anchor="ctr">
            <a:normAutofit/>
          </a:bodyPr>
          <a:lstStyle/>
          <a:p>
            <a:pPr>
              <a:tabLst>
                <a:tab pos="10747375" algn="r"/>
              </a:tabLst>
            </a:pPr>
            <a:r>
              <a:rPr lang="en-US" sz="4800" dirty="0">
                <a:solidFill>
                  <a:srgbClr val="FFFFFF"/>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The Birth of </a:t>
            </a:r>
            <a:r>
              <a:rPr lang="en-US" sz="9600" dirty="0">
                <a:solidFill>
                  <a:srgbClr val="FFFFFF"/>
                </a:solidFill>
                <a:effectLst>
                  <a:innerShdw blurRad="63500" dist="50800" dir="2700000">
                    <a:prstClr val="black">
                      <a:alpha val="50000"/>
                    </a:prstClr>
                  </a:innerShdw>
                </a:effectLst>
              </a:rPr>
              <a:t>Jesus</a:t>
            </a:r>
            <a:br>
              <a:rPr lang="en-US" sz="11500" dirty="0">
                <a:solidFill>
                  <a:srgbClr val="FFFFFF"/>
                </a:solidFill>
                <a:effectLst>
                  <a:innerShdw blurRad="63500" dist="50800" dir="2700000">
                    <a:prstClr val="black">
                      <a:alpha val="50000"/>
                    </a:prstClr>
                  </a:innerShdw>
                </a:effectLst>
                <a:cs typeface="+mj-cs"/>
              </a:rPr>
            </a:br>
            <a:br>
              <a:rPr lang="en-US" sz="4000" dirty="0">
                <a:solidFill>
                  <a:srgbClr val="FFFFFF"/>
                </a:solidFill>
                <a:effectLst>
                  <a:innerShdw blurRad="63500" dist="50800" dir="2700000">
                    <a:prstClr val="black">
                      <a:alpha val="50000"/>
                    </a:prstClr>
                  </a:innerShdw>
                </a:effectLst>
                <a:cs typeface="+mj-cs"/>
              </a:rPr>
            </a:br>
            <a:br>
              <a:rPr lang="en-US" sz="4000" dirty="0">
                <a:solidFill>
                  <a:srgbClr val="FFFFFF"/>
                </a:solidFill>
                <a:effectLst>
                  <a:innerShdw blurRad="63500" dist="50800" dir="2700000">
                    <a:prstClr val="black">
                      <a:alpha val="50000"/>
                    </a:prstClr>
                  </a:innerShdw>
                </a:effectLst>
                <a:cs typeface="+mj-cs"/>
              </a:rPr>
            </a:br>
            <a:br>
              <a:rPr lang="en-US" sz="4000" dirty="0">
                <a:solidFill>
                  <a:srgbClr val="FFFFFF"/>
                </a:solidFill>
                <a:effectLst>
                  <a:innerShdw blurRad="63500" dist="50800" dir="2700000">
                    <a:prstClr val="black">
                      <a:alpha val="50000"/>
                    </a:prstClr>
                  </a:innerShdw>
                </a:effectLst>
                <a:cs typeface="+mj-cs"/>
              </a:rPr>
            </a:br>
            <a:br>
              <a:rPr lang="en-US" sz="4000" dirty="0">
                <a:solidFill>
                  <a:srgbClr val="FFFFFF"/>
                </a:solidFill>
                <a:effectLst>
                  <a:innerShdw blurRad="63500" dist="50800" dir="2700000">
                    <a:prstClr val="black">
                      <a:alpha val="50000"/>
                    </a:prstClr>
                  </a:innerShdw>
                </a:effectLst>
                <a:cs typeface="+mj-cs"/>
              </a:rPr>
            </a:br>
            <a:br>
              <a:rPr lang="en-US" sz="4000" dirty="0">
                <a:solidFill>
                  <a:srgbClr val="FFFFFF"/>
                </a:solidFill>
                <a:effectLst>
                  <a:innerShdw blurRad="63500" dist="50800" dir="2700000">
                    <a:prstClr val="black">
                      <a:alpha val="50000"/>
                    </a:prstClr>
                  </a:innerShdw>
                </a:effectLst>
                <a:cs typeface="+mj-cs"/>
              </a:rPr>
            </a:br>
            <a:br>
              <a:rPr lang="en-US" sz="4000" dirty="0">
                <a:solidFill>
                  <a:srgbClr val="FFFFFF"/>
                </a:solidFill>
                <a:effectLst>
                  <a:innerShdw blurRad="63500" dist="50800" dir="2700000">
                    <a:prstClr val="black">
                      <a:alpha val="50000"/>
                    </a:prstClr>
                  </a:innerShdw>
                </a:effectLst>
                <a:cs typeface="+mj-cs"/>
              </a:rPr>
            </a:br>
            <a:br>
              <a:rPr lang="en-US" sz="3600" cap="small" dirty="0">
                <a:solidFill>
                  <a:srgbClr val="FFFFFF"/>
                </a:solidFill>
                <a:latin typeface="+mj-lt"/>
                <a:ea typeface="+mj-ea"/>
                <a:cs typeface="+mj-cs"/>
              </a:rPr>
            </a:br>
            <a:r>
              <a:rPr lang="en-US" sz="2800" b="1"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Luke 2:1-7</a:t>
            </a:r>
            <a:endParaRPr lang="en-US" sz="3200" b="1"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endParaRPr>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4294967295"/>
          </p:nvPr>
        </p:nvSpPr>
        <p:spPr>
          <a:xfrm>
            <a:off x="4495800" y="76200"/>
            <a:ext cx="7162800" cy="6324600"/>
          </a:xfrm>
        </p:spPr>
        <p:txBody>
          <a:bodyPr vert="horz" lIns="91440" tIns="45720" rIns="91440" bIns="45720" rtlCol="0" anchor="ctr">
            <a:noAutofit/>
          </a:bodyPr>
          <a:lstStyle/>
          <a:p>
            <a:pPr marL="0" indent="0">
              <a:lnSpc>
                <a:spcPct val="150000"/>
              </a:lnSpc>
              <a:spcBef>
                <a:spcPts val="0"/>
              </a:spcBef>
              <a:spcAft>
                <a:spcPts val="1200"/>
              </a:spcAft>
              <a:buClr>
                <a:schemeClr val="accent1"/>
              </a:buClr>
              <a:buFont typeface="Calibri" panose="020F0502020204030204" pitchFamily="34" charset="0"/>
              <a:buNone/>
              <a:tabLst>
                <a:tab pos="461963" algn="l"/>
              </a:tabLst>
            </a:pPr>
            <a:r>
              <a:rPr lang="en-US" sz="2000" b="1" baseline="30000" dirty="0">
                <a:solidFill>
                  <a:schemeClr val="tx1">
                    <a:lumMod val="75000"/>
                    <a:lumOff val="25000"/>
                  </a:schemeClr>
                </a:solidFill>
              </a:rPr>
              <a:t>1</a:t>
            </a:r>
            <a:r>
              <a:rPr lang="en-US" sz="2000" dirty="0">
                <a:solidFill>
                  <a:schemeClr val="tx1">
                    <a:lumMod val="75000"/>
                    <a:lumOff val="25000"/>
                  </a:schemeClr>
                </a:solidFill>
              </a:rPr>
              <a:t> In those days a decree went out from Caesar Augustus that the whole empire should be registered. </a:t>
            </a:r>
            <a:r>
              <a:rPr lang="en-US" sz="2000" b="1" baseline="30000" dirty="0">
                <a:solidFill>
                  <a:schemeClr val="tx1">
                    <a:lumMod val="75000"/>
                    <a:lumOff val="25000"/>
                  </a:schemeClr>
                </a:solidFill>
              </a:rPr>
              <a:t>2</a:t>
            </a:r>
            <a:r>
              <a:rPr lang="en-US" sz="2000" dirty="0">
                <a:solidFill>
                  <a:schemeClr val="tx1">
                    <a:lumMod val="75000"/>
                    <a:lumOff val="25000"/>
                  </a:schemeClr>
                </a:solidFill>
              </a:rPr>
              <a:t> This first registration took place while Quirinius was governing Syria. </a:t>
            </a:r>
            <a:r>
              <a:rPr lang="en-US" sz="2000" b="1" baseline="30000" dirty="0">
                <a:solidFill>
                  <a:schemeClr val="tx1">
                    <a:lumMod val="75000"/>
                    <a:lumOff val="25000"/>
                  </a:schemeClr>
                </a:solidFill>
              </a:rPr>
              <a:t>3</a:t>
            </a:r>
            <a:r>
              <a:rPr lang="en-US" sz="2000" dirty="0">
                <a:solidFill>
                  <a:schemeClr val="tx1">
                    <a:lumMod val="75000"/>
                    <a:lumOff val="25000"/>
                  </a:schemeClr>
                </a:solidFill>
              </a:rPr>
              <a:t> So everyone went to be registered, each to his own town. </a:t>
            </a:r>
            <a:r>
              <a:rPr lang="en-US" sz="2000" b="1" baseline="30000" dirty="0">
                <a:solidFill>
                  <a:schemeClr val="tx1">
                    <a:lumMod val="75000"/>
                    <a:lumOff val="25000"/>
                  </a:schemeClr>
                </a:solidFill>
              </a:rPr>
              <a:t>4</a:t>
            </a:r>
            <a:r>
              <a:rPr lang="en-US" sz="2000" dirty="0">
                <a:solidFill>
                  <a:schemeClr val="tx1">
                    <a:lumMod val="75000"/>
                    <a:lumOff val="25000"/>
                  </a:schemeClr>
                </a:solidFill>
              </a:rPr>
              <a:t> Joseph also went up from the town of Nazareth in Galilee, to Judea, to the city of David, which is called Bethlehem, because he was of the house and family line of David, </a:t>
            </a:r>
            <a:r>
              <a:rPr lang="en-US" sz="2000" b="1" baseline="30000" dirty="0">
                <a:solidFill>
                  <a:schemeClr val="tx1">
                    <a:lumMod val="75000"/>
                    <a:lumOff val="25000"/>
                  </a:schemeClr>
                </a:solidFill>
              </a:rPr>
              <a:t>5</a:t>
            </a:r>
            <a:r>
              <a:rPr lang="en-US" sz="2000" dirty="0">
                <a:solidFill>
                  <a:schemeClr val="tx1">
                    <a:lumMod val="75000"/>
                    <a:lumOff val="25000"/>
                  </a:schemeClr>
                </a:solidFill>
              </a:rPr>
              <a:t> to be registered along with Mary, who was engaged to him and was pregnant. </a:t>
            </a:r>
            <a:br>
              <a:rPr lang="en-US" sz="2000" dirty="0">
                <a:solidFill>
                  <a:schemeClr val="tx1">
                    <a:lumMod val="75000"/>
                    <a:lumOff val="25000"/>
                  </a:schemeClr>
                </a:solidFill>
              </a:rPr>
            </a:br>
            <a:r>
              <a:rPr lang="en-US" sz="2000" b="1" baseline="30000" dirty="0">
                <a:solidFill>
                  <a:schemeClr val="tx1">
                    <a:lumMod val="75000"/>
                    <a:lumOff val="25000"/>
                  </a:schemeClr>
                </a:solidFill>
              </a:rPr>
              <a:t>6</a:t>
            </a:r>
            <a:r>
              <a:rPr lang="en-US" sz="2000" dirty="0">
                <a:solidFill>
                  <a:schemeClr val="tx1">
                    <a:lumMod val="75000"/>
                    <a:lumOff val="25000"/>
                  </a:schemeClr>
                </a:solidFill>
              </a:rPr>
              <a:t> While they were there, the time came for her to give birth. </a:t>
            </a:r>
            <a:br>
              <a:rPr lang="en-US" sz="2000" dirty="0">
                <a:solidFill>
                  <a:schemeClr val="tx1">
                    <a:lumMod val="75000"/>
                    <a:lumOff val="25000"/>
                  </a:schemeClr>
                </a:solidFill>
              </a:rPr>
            </a:br>
            <a:r>
              <a:rPr lang="en-US" sz="2000" b="1" baseline="30000" dirty="0">
                <a:solidFill>
                  <a:schemeClr val="tx1">
                    <a:lumMod val="75000"/>
                    <a:lumOff val="25000"/>
                  </a:schemeClr>
                </a:solidFill>
              </a:rPr>
              <a:t>7</a:t>
            </a:r>
            <a:r>
              <a:rPr lang="en-US" sz="2000" dirty="0">
                <a:solidFill>
                  <a:schemeClr val="tx1">
                    <a:lumMod val="75000"/>
                    <a:lumOff val="25000"/>
                  </a:schemeClr>
                </a:solidFill>
              </a:rPr>
              <a:t> Then she gave birth to her firstborn Son, and she wrapped him tightly in cloth and laid him in a manger, because there was no guest room available for them. </a:t>
            </a: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294967295"/>
          </p:nvPr>
        </p:nvSpPr>
        <p:spPr>
          <a:xfrm>
            <a:off x="11102975" y="6459538"/>
            <a:ext cx="1089025" cy="365125"/>
          </a:xfrm>
          <a:prstGeom prst="rect">
            <a:avLst/>
          </a:prstGeom>
        </p:spPr>
        <p:txBody>
          <a:bodyPr vert="horz" lIns="91440" tIns="45720" rIns="91440" bIns="45720" rtlCol="0" anchor="ctr">
            <a:normAutofit/>
          </a:bodyPr>
          <a:lstStyle/>
          <a:p>
            <a:pPr>
              <a:spcAft>
                <a:spcPts val="600"/>
              </a:spcAft>
            </a:pPr>
            <a:fld id="{B4E14D13-709A-402D-B669-74D511747A6C}" type="slidenum">
              <a:rPr lang="en-US" sz="1050">
                <a:solidFill>
                  <a:schemeClr val="tx2"/>
                </a:solidFill>
                <a:latin typeface="Segoe UI Semibold" panose="020B0702040204020203" pitchFamily="34" charset="0"/>
                <a:ea typeface="+mn-ea"/>
                <a:cs typeface="Segoe UI Semibold" panose="020B0702040204020203" pitchFamily="34" charset="0"/>
              </a:rPr>
              <a:pPr>
                <a:spcAft>
                  <a:spcPts val="600"/>
                </a:spcAft>
              </a:pPr>
              <a:t>6</a:t>
            </a:fld>
            <a:endParaRPr lang="en-US" sz="1050" dirty="0">
              <a:solidFill>
                <a:schemeClr val="tx2"/>
              </a:solidFill>
              <a:latin typeface="Segoe UI Semibold" panose="020B0702040204020203" pitchFamily="34" charset="0"/>
              <a:ea typeface="+mn-ea"/>
              <a:cs typeface="Segoe UI Semibold" panose="020B0702040204020203" pitchFamily="34" charset="0"/>
            </a:endParaRPr>
          </a:p>
        </p:txBody>
      </p:sp>
      <p:sp>
        <p:nvSpPr>
          <p:cNvPr id="11" name="Rectangle 10">
            <a:extLst>
              <a:ext uri="{FF2B5EF4-FFF2-40B4-BE49-F238E27FC236}">
                <a16:creationId xmlns:a16="http://schemas.microsoft.com/office/drawing/2014/main" id="{979EF288-68B6-4591-9F4B-EE252DC8248B}"/>
              </a:ext>
            </a:extLst>
          </p:cNvPr>
          <p:cNvSpPr/>
          <p:nvPr/>
        </p:nvSpPr>
        <p:spPr>
          <a:xfrm>
            <a:off x="4038600" y="0"/>
            <a:ext cx="914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48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77139A-CC39-4676-A16D-08F7E736AB1D}"/>
              </a:ext>
            </a:extLst>
          </p:cNvPr>
          <p:cNvSpPr/>
          <p:nvPr/>
        </p:nvSpPr>
        <p:spPr>
          <a:xfrm>
            <a:off x="4038600" y="0"/>
            <a:ext cx="914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F8CE5A-EA14-4E96-989E-9B3F3C6EA451}"/>
              </a:ext>
            </a:extLst>
          </p:cNvPr>
          <p:cNvSpPr/>
          <p:nvPr/>
        </p:nvSpPr>
        <p:spPr>
          <a:xfrm>
            <a:off x="0" y="0"/>
            <a:ext cx="4038600" cy="68580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Content Placeholder 5">
            <a:extLst>
              <a:ext uri="{FF2B5EF4-FFF2-40B4-BE49-F238E27FC236}">
                <a16:creationId xmlns:a16="http://schemas.microsoft.com/office/drawing/2014/main" id="{E2B16A79-E42C-4658-95C5-882D8818B04A}"/>
              </a:ext>
            </a:extLst>
          </p:cNvPr>
          <p:cNvSpPr txBox="1">
            <a:spLocks/>
          </p:cNvSpPr>
          <p:nvPr/>
        </p:nvSpPr>
        <p:spPr>
          <a:xfrm>
            <a:off x="4572000" y="228601"/>
            <a:ext cx="7239000" cy="6324598"/>
          </a:xfrm>
          <a:prstGeom prst="rect">
            <a:avLst/>
          </a:prstGeom>
        </p:spPr>
        <p:txBody>
          <a:bodyPr vert="horz" lIns="91440" tIns="45720" rIns="91440" bIns="45720" rtlCol="0" anchor="ctr">
            <a:noAutofit/>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30000"/>
              </a:lnSpc>
              <a:spcBef>
                <a:spcPts val="0"/>
              </a:spcBef>
              <a:spcAft>
                <a:spcPts val="1200"/>
              </a:spcAft>
              <a:buClr>
                <a:schemeClr val="accent1"/>
              </a:buClr>
              <a:buFont typeface="Calibri" panose="020F0502020204030204" pitchFamily="34" charset="0"/>
              <a:buNone/>
              <a:tabLst>
                <a:tab pos="461963" algn="l"/>
              </a:tabLst>
            </a:pPr>
            <a:r>
              <a:rPr lang="en-US" sz="2200" b="1" baseline="30000" dirty="0">
                <a:solidFill>
                  <a:schemeClr val="tx1">
                    <a:lumMod val="75000"/>
                    <a:lumOff val="25000"/>
                  </a:schemeClr>
                </a:solidFill>
              </a:rPr>
              <a:t>1</a:t>
            </a:r>
            <a:r>
              <a:rPr lang="en-US" sz="2200" dirty="0">
                <a:solidFill>
                  <a:schemeClr val="tx1">
                    <a:lumMod val="75000"/>
                    <a:lumOff val="25000"/>
                  </a:schemeClr>
                </a:solidFill>
              </a:rPr>
              <a:t> In those days a decree went out from Caesar Augustus that the whole empire should be registered. </a:t>
            </a:r>
            <a:r>
              <a:rPr lang="en-US" sz="2200" b="1" baseline="30000" dirty="0">
                <a:solidFill>
                  <a:schemeClr val="tx1">
                    <a:lumMod val="75000"/>
                    <a:lumOff val="25000"/>
                  </a:schemeClr>
                </a:solidFill>
              </a:rPr>
              <a:t>2</a:t>
            </a:r>
            <a:r>
              <a:rPr lang="en-US" sz="2200" dirty="0">
                <a:solidFill>
                  <a:schemeClr val="tx1">
                    <a:lumMod val="75000"/>
                    <a:lumOff val="25000"/>
                  </a:schemeClr>
                </a:solidFill>
              </a:rPr>
              <a:t> This first registration took place while Quirinius was governing Syria. </a:t>
            </a:r>
            <a:r>
              <a:rPr lang="en-US" sz="2200" b="1" baseline="30000" dirty="0">
                <a:solidFill>
                  <a:schemeClr val="tx1">
                    <a:lumMod val="75000"/>
                    <a:lumOff val="25000"/>
                  </a:schemeClr>
                </a:solidFill>
              </a:rPr>
              <a:t>3</a:t>
            </a:r>
            <a:r>
              <a:rPr lang="en-US" sz="2200" dirty="0">
                <a:solidFill>
                  <a:schemeClr val="tx1">
                    <a:lumMod val="75000"/>
                    <a:lumOff val="25000"/>
                  </a:schemeClr>
                </a:solidFill>
              </a:rPr>
              <a:t> So everyone went to be registered, each to his own town. </a:t>
            </a:r>
            <a:r>
              <a:rPr lang="en-US" sz="2200" b="1" baseline="30000" dirty="0">
                <a:solidFill>
                  <a:schemeClr val="tx1">
                    <a:lumMod val="75000"/>
                    <a:lumOff val="25000"/>
                  </a:schemeClr>
                </a:solidFill>
              </a:rPr>
              <a:t>4</a:t>
            </a:r>
            <a:r>
              <a:rPr lang="en-US" sz="2200" dirty="0">
                <a:solidFill>
                  <a:schemeClr val="tx1">
                    <a:lumMod val="75000"/>
                    <a:lumOff val="25000"/>
                  </a:schemeClr>
                </a:solidFill>
              </a:rPr>
              <a:t> Joseph also went up from the town of Nazareth in Galilee, to Judea, to the city of David, which is called Bethlehem, because he was of the house and family line of David, </a:t>
            </a:r>
            <a:r>
              <a:rPr lang="en-US" sz="2200" b="1" baseline="30000" dirty="0">
                <a:solidFill>
                  <a:schemeClr val="tx1">
                    <a:lumMod val="75000"/>
                    <a:lumOff val="25000"/>
                  </a:schemeClr>
                </a:solidFill>
              </a:rPr>
              <a:t>5</a:t>
            </a:r>
            <a:r>
              <a:rPr lang="en-US" sz="2200" dirty="0">
                <a:solidFill>
                  <a:schemeClr val="tx1">
                    <a:lumMod val="75000"/>
                    <a:lumOff val="25000"/>
                  </a:schemeClr>
                </a:solidFill>
              </a:rPr>
              <a:t> to be registered along with Mary, who was engaged to him and was pregnant. </a:t>
            </a:r>
            <a:r>
              <a:rPr lang="en-US" sz="2200" b="1" baseline="30000" dirty="0">
                <a:solidFill>
                  <a:schemeClr val="tx1">
                    <a:lumMod val="75000"/>
                    <a:lumOff val="25000"/>
                  </a:schemeClr>
                </a:solidFill>
              </a:rPr>
              <a:t>6</a:t>
            </a:r>
            <a:r>
              <a:rPr lang="en-US" sz="2200" dirty="0">
                <a:solidFill>
                  <a:schemeClr val="tx1">
                    <a:lumMod val="75000"/>
                    <a:lumOff val="25000"/>
                  </a:schemeClr>
                </a:solidFill>
              </a:rPr>
              <a:t> While they were there, the time came for her to give birth. </a:t>
            </a:r>
            <a:r>
              <a:rPr lang="en-US" sz="2200" b="1" baseline="30000" dirty="0">
                <a:solidFill>
                  <a:schemeClr val="tx1">
                    <a:lumMod val="75000"/>
                    <a:lumOff val="25000"/>
                  </a:schemeClr>
                </a:solidFill>
              </a:rPr>
              <a:t>7</a:t>
            </a:r>
            <a:r>
              <a:rPr lang="en-US" sz="2200" dirty="0">
                <a:solidFill>
                  <a:schemeClr val="tx1">
                    <a:lumMod val="75000"/>
                    <a:lumOff val="25000"/>
                  </a:schemeClr>
                </a:solidFill>
              </a:rPr>
              <a:t> Then she gave birth to her firstborn Son, and she wrapped him tightly in cloth and laid him in a manger, because there was no guest room available for them. </a:t>
            </a:r>
          </a:p>
        </p:txBody>
      </p:sp>
      <p:sp>
        <p:nvSpPr>
          <p:cNvPr id="3" name="Slide Number Placeholder 4">
            <a:extLst>
              <a:ext uri="{FF2B5EF4-FFF2-40B4-BE49-F238E27FC236}">
                <a16:creationId xmlns:a16="http://schemas.microsoft.com/office/drawing/2014/main" id="{B0BC47FD-C253-4BEA-9BCE-B3365185D9DD}"/>
              </a:ext>
            </a:extLst>
          </p:cNvPr>
          <p:cNvSpPr txBox="1">
            <a:spLocks/>
          </p:cNvSpPr>
          <p:nvPr/>
        </p:nvSpPr>
        <p:spPr>
          <a:xfrm>
            <a:off x="10950172" y="6459785"/>
            <a:ext cx="1089428"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B4E14D13-709A-402D-B669-74D511747A6C}" type="slidenum">
              <a:rPr lang="en-US" sz="1050" smtClean="0">
                <a:solidFill>
                  <a:schemeClr val="tx2"/>
                </a:solidFill>
                <a:latin typeface="Segoe UI Semibold" panose="020B0702040204020203" pitchFamily="34" charset="0"/>
                <a:cs typeface="Segoe UI Semibold" panose="020B0702040204020203" pitchFamily="34" charset="0"/>
              </a:rPr>
              <a:pPr algn="r">
                <a:spcAft>
                  <a:spcPts val="600"/>
                </a:spcAft>
              </a:pPr>
              <a:t>7</a:t>
            </a:fld>
            <a:endParaRPr lang="en-US" sz="1050" dirty="0">
              <a:solidFill>
                <a:schemeClr val="tx2"/>
              </a:solidFill>
              <a:latin typeface="Segoe UI Semibold" panose="020B0702040204020203" pitchFamily="34" charset="0"/>
              <a:cs typeface="Segoe UI Semibold" panose="020B0702040204020203" pitchFamily="34" charset="0"/>
            </a:endParaRPr>
          </a:p>
        </p:txBody>
      </p:sp>
      <p:sp>
        <p:nvSpPr>
          <p:cNvPr id="4" name="Title 1">
            <a:extLst>
              <a:ext uri="{FF2B5EF4-FFF2-40B4-BE49-F238E27FC236}">
                <a16:creationId xmlns:a16="http://schemas.microsoft.com/office/drawing/2014/main" id="{EAF59731-1634-4DD0-A9E7-46C3CF9E2ABA}"/>
              </a:ext>
            </a:extLst>
          </p:cNvPr>
          <p:cNvSpPr txBox="1">
            <a:spLocks/>
          </p:cNvSpPr>
          <p:nvPr/>
        </p:nvSpPr>
        <p:spPr>
          <a:xfrm>
            <a:off x="381000" y="6035640"/>
            <a:ext cx="3505200" cy="66996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tabLst>
                <a:tab pos="10747375" algn="r"/>
              </a:tabLst>
            </a:pPr>
            <a:br>
              <a:rPr lang="en-US" sz="2400" i="1" dirty="0">
                <a:solidFill>
                  <a:srgbClr val="FFFFFF"/>
                </a:solidFill>
                <a:effectLst>
                  <a:innerShdw blurRad="63500" dist="50800" dir="2700000">
                    <a:prstClr val="black">
                      <a:alpha val="50000"/>
                    </a:prstClr>
                  </a:innerShdw>
                </a:effectLst>
                <a:latin typeface="Segoe UI" panose="020B0502040204020203" pitchFamily="34" charset="0"/>
                <a:ea typeface="+mj-ea"/>
                <a:cs typeface="Segoe UI" panose="020B0502040204020203" pitchFamily="34" charset="0"/>
              </a:rPr>
            </a:br>
            <a:r>
              <a:rPr lang="en-US" sz="2400" b="1" dirty="0">
                <a:solidFill>
                  <a:srgbClr val="FFFFFF"/>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Luke 2:1-7</a:t>
            </a:r>
          </a:p>
        </p:txBody>
      </p:sp>
      <p:sp>
        <p:nvSpPr>
          <p:cNvPr id="7" name="Rectangle: Rounded Corners 6">
            <a:extLst>
              <a:ext uri="{FF2B5EF4-FFF2-40B4-BE49-F238E27FC236}">
                <a16:creationId xmlns:a16="http://schemas.microsoft.com/office/drawing/2014/main" id="{411A8AE1-46E5-4B0A-B498-96DB8A77DC89}"/>
              </a:ext>
            </a:extLst>
          </p:cNvPr>
          <p:cNvSpPr/>
          <p:nvPr/>
        </p:nvSpPr>
        <p:spPr>
          <a:xfrm>
            <a:off x="381000" y="535040"/>
            <a:ext cx="3352800" cy="715089"/>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What was the purpose of Joseph and Mary’s trip to Bethlehem?</a:t>
            </a:r>
          </a:p>
        </p:txBody>
      </p:sp>
      <p:sp>
        <p:nvSpPr>
          <p:cNvPr id="8" name="Rectangle: Rounded Corners 7">
            <a:extLst>
              <a:ext uri="{FF2B5EF4-FFF2-40B4-BE49-F238E27FC236}">
                <a16:creationId xmlns:a16="http://schemas.microsoft.com/office/drawing/2014/main" id="{22667CC7-ADAC-4311-882A-88CFB17873A4}"/>
              </a:ext>
            </a:extLst>
          </p:cNvPr>
          <p:cNvSpPr/>
          <p:nvPr/>
        </p:nvSpPr>
        <p:spPr>
          <a:xfrm>
            <a:off x="374855" y="1475510"/>
            <a:ext cx="3352800" cy="1021556"/>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What was Joseph and Mary’s marital status at the time of Jesus’ birth?</a:t>
            </a:r>
          </a:p>
        </p:txBody>
      </p:sp>
      <p:cxnSp>
        <p:nvCxnSpPr>
          <p:cNvPr id="10" name="Straight Connector 9">
            <a:extLst>
              <a:ext uri="{FF2B5EF4-FFF2-40B4-BE49-F238E27FC236}">
                <a16:creationId xmlns:a16="http://schemas.microsoft.com/office/drawing/2014/main" id="{B044764D-735E-4E77-BFB1-CEC1B8C8CF54}"/>
              </a:ext>
            </a:extLst>
          </p:cNvPr>
          <p:cNvCxnSpPr/>
          <p:nvPr/>
        </p:nvCxnSpPr>
        <p:spPr>
          <a:xfrm>
            <a:off x="7315200" y="4038600"/>
            <a:ext cx="4114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628879-9E40-446E-99BF-5DBF9DA5A72D}"/>
              </a:ext>
            </a:extLst>
          </p:cNvPr>
          <p:cNvCxnSpPr/>
          <p:nvPr/>
        </p:nvCxnSpPr>
        <p:spPr>
          <a:xfrm>
            <a:off x="4667864" y="4466304"/>
            <a:ext cx="31089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B3CEEAFE-440D-45C6-BE2C-D91D01F12974}"/>
              </a:ext>
            </a:extLst>
          </p:cNvPr>
          <p:cNvSpPr/>
          <p:nvPr/>
        </p:nvSpPr>
        <p:spPr>
          <a:xfrm>
            <a:off x="377559" y="2722447"/>
            <a:ext cx="3352800" cy="408623"/>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When did this trip occur?</a:t>
            </a:r>
          </a:p>
        </p:txBody>
      </p:sp>
      <p:sp>
        <p:nvSpPr>
          <p:cNvPr id="13" name="Rectangle: Rounded Corners 12">
            <a:extLst>
              <a:ext uri="{FF2B5EF4-FFF2-40B4-BE49-F238E27FC236}">
                <a16:creationId xmlns:a16="http://schemas.microsoft.com/office/drawing/2014/main" id="{08547CEC-476D-4F15-AFBD-C22292FDD56E}"/>
              </a:ext>
            </a:extLst>
          </p:cNvPr>
          <p:cNvSpPr/>
          <p:nvPr/>
        </p:nvSpPr>
        <p:spPr>
          <a:xfrm>
            <a:off x="382229" y="4291001"/>
            <a:ext cx="3352800" cy="715089"/>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Why do we celebrate Christmas on December 25</a:t>
            </a:r>
            <a:r>
              <a:rPr lang="en-US" b="1" baseline="30000" dirty="0">
                <a:effectLst>
                  <a:outerShdw blurRad="38100" dist="38100" dir="2700000" algn="tl">
                    <a:srgbClr val="000000">
                      <a:alpha val="43137"/>
                    </a:srgbClr>
                  </a:outerShdw>
                </a:effectLst>
              </a:rPr>
              <a:t>th</a:t>
            </a:r>
            <a:r>
              <a:rPr lang="en-US" b="1" dirty="0">
                <a:effectLst>
                  <a:outerShdw blurRad="38100" dist="38100" dir="2700000" algn="tl">
                    <a:srgbClr val="000000">
                      <a:alpha val="43137"/>
                    </a:srgbClr>
                  </a:outerShdw>
                </a:effectLst>
              </a:rPr>
              <a:t>?</a:t>
            </a:r>
          </a:p>
        </p:txBody>
      </p:sp>
      <p:cxnSp>
        <p:nvCxnSpPr>
          <p:cNvPr id="14" name="Straight Connector 13">
            <a:extLst>
              <a:ext uri="{FF2B5EF4-FFF2-40B4-BE49-F238E27FC236}">
                <a16:creationId xmlns:a16="http://schemas.microsoft.com/office/drawing/2014/main" id="{27667253-5458-4097-B001-59C6777E8D42}"/>
              </a:ext>
            </a:extLst>
          </p:cNvPr>
          <p:cNvCxnSpPr/>
          <p:nvPr/>
        </p:nvCxnSpPr>
        <p:spPr>
          <a:xfrm>
            <a:off x="7487264" y="1858296"/>
            <a:ext cx="374904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ECFDB364-FB4B-4666-8EB2-FDCAB5EEE9B6}"/>
              </a:ext>
            </a:extLst>
          </p:cNvPr>
          <p:cNvSpPr/>
          <p:nvPr/>
        </p:nvSpPr>
        <p:spPr>
          <a:xfrm>
            <a:off x="382229" y="3353491"/>
            <a:ext cx="3352800" cy="715089"/>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What year, month and day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was Jesus born?</a:t>
            </a:r>
          </a:p>
        </p:txBody>
      </p:sp>
      <p:sp>
        <p:nvSpPr>
          <p:cNvPr id="16" name="Rectangle: Rounded Corners 15">
            <a:extLst>
              <a:ext uri="{FF2B5EF4-FFF2-40B4-BE49-F238E27FC236}">
                <a16:creationId xmlns:a16="http://schemas.microsoft.com/office/drawing/2014/main" id="{266313C3-D04D-459F-90B8-08D88DCB8D3D}"/>
              </a:ext>
            </a:extLst>
          </p:cNvPr>
          <p:cNvSpPr/>
          <p:nvPr/>
        </p:nvSpPr>
        <p:spPr>
          <a:xfrm>
            <a:off x="382229" y="5228511"/>
            <a:ext cx="3352800" cy="715089"/>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What was Bethlehem like the night Jesus was born?</a:t>
            </a:r>
          </a:p>
        </p:txBody>
      </p:sp>
      <p:cxnSp>
        <p:nvCxnSpPr>
          <p:cNvPr id="17" name="Straight Connector 16">
            <a:extLst>
              <a:ext uri="{FF2B5EF4-FFF2-40B4-BE49-F238E27FC236}">
                <a16:creationId xmlns:a16="http://schemas.microsoft.com/office/drawing/2014/main" id="{7A9EB76D-E41B-41C9-8E67-97EF75F9FE91}"/>
              </a:ext>
            </a:extLst>
          </p:cNvPr>
          <p:cNvCxnSpPr/>
          <p:nvPr/>
        </p:nvCxnSpPr>
        <p:spPr>
          <a:xfrm>
            <a:off x="5186516" y="6211528"/>
            <a:ext cx="420624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03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368446-6129-4C10-B908-AE0355ED80E8}"/>
              </a:ext>
            </a:extLst>
          </p:cNvPr>
          <p:cNvSpPr/>
          <p:nvPr/>
        </p:nvSpPr>
        <p:spPr>
          <a:xfrm>
            <a:off x="0" y="0"/>
            <a:ext cx="4038600" cy="63246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4294967295"/>
          </p:nvPr>
        </p:nvSpPr>
        <p:spPr>
          <a:xfrm>
            <a:off x="4495800" y="381000"/>
            <a:ext cx="6992784" cy="5646208"/>
          </a:xfrm>
        </p:spPr>
        <p:txBody>
          <a:bodyPr vert="horz" lIns="91440" tIns="45720" rIns="91440" bIns="45720" rtlCol="0" anchor="t">
            <a:noAutofit/>
          </a:bodyPr>
          <a:lstStyle/>
          <a:p>
            <a:pPr marL="0" indent="0">
              <a:lnSpc>
                <a:spcPct val="150000"/>
              </a:lnSpc>
              <a:spcBef>
                <a:spcPts val="0"/>
              </a:spcBef>
              <a:spcAft>
                <a:spcPts val="1200"/>
              </a:spcAft>
              <a:buClr>
                <a:schemeClr val="accent1"/>
              </a:buClr>
              <a:buNone/>
              <a:tabLst>
                <a:tab pos="461963" algn="l"/>
              </a:tabLst>
            </a:pPr>
            <a:r>
              <a:rPr lang="en-US" sz="2200" b="1" baseline="30000" dirty="0">
                <a:solidFill>
                  <a:schemeClr val="tx1">
                    <a:lumMod val="75000"/>
                    <a:lumOff val="25000"/>
                  </a:schemeClr>
                </a:solidFill>
              </a:rPr>
              <a:t>8</a:t>
            </a:r>
            <a:r>
              <a:rPr lang="en-US" sz="2200" dirty="0">
                <a:solidFill>
                  <a:schemeClr val="tx1">
                    <a:lumMod val="75000"/>
                    <a:lumOff val="25000"/>
                  </a:schemeClr>
                </a:solidFill>
              </a:rPr>
              <a:t> In the same region, shepherds were staying out in the fields and keeping watch at night over their flock. </a:t>
            </a:r>
            <a:br>
              <a:rPr lang="en-US" sz="2200" dirty="0">
                <a:solidFill>
                  <a:schemeClr val="tx1">
                    <a:lumMod val="75000"/>
                    <a:lumOff val="25000"/>
                  </a:schemeClr>
                </a:solidFill>
              </a:rPr>
            </a:br>
            <a:r>
              <a:rPr lang="en-US" sz="2200" b="1" baseline="30000" dirty="0">
                <a:solidFill>
                  <a:schemeClr val="tx1">
                    <a:lumMod val="75000"/>
                    <a:lumOff val="25000"/>
                  </a:schemeClr>
                </a:solidFill>
              </a:rPr>
              <a:t>9</a:t>
            </a:r>
            <a:r>
              <a:rPr lang="en-US" sz="2200" dirty="0">
                <a:solidFill>
                  <a:schemeClr val="tx1">
                    <a:lumMod val="75000"/>
                    <a:lumOff val="25000"/>
                  </a:schemeClr>
                </a:solidFill>
              </a:rPr>
              <a:t> Then an angel of the Lord stood before them, and the glory of the Lord shone around them, and they were terrified. </a:t>
            </a:r>
            <a:r>
              <a:rPr lang="en-US" sz="2200" b="1" baseline="30000" dirty="0">
                <a:solidFill>
                  <a:schemeClr val="tx1">
                    <a:lumMod val="75000"/>
                    <a:lumOff val="25000"/>
                  </a:schemeClr>
                </a:solidFill>
              </a:rPr>
              <a:t>10</a:t>
            </a:r>
            <a:r>
              <a:rPr lang="en-US" sz="2200" dirty="0">
                <a:solidFill>
                  <a:schemeClr val="tx1">
                    <a:lumMod val="75000"/>
                    <a:lumOff val="25000"/>
                  </a:schemeClr>
                </a:solidFill>
              </a:rPr>
              <a:t> But the angel said to them, "Don't be afraid, for look, I proclaim to you good news of great joy that will be for all the people: </a:t>
            </a:r>
            <a:r>
              <a:rPr lang="en-US" sz="2200" b="1" baseline="30000" dirty="0">
                <a:solidFill>
                  <a:schemeClr val="tx1">
                    <a:lumMod val="75000"/>
                    <a:lumOff val="25000"/>
                  </a:schemeClr>
                </a:solidFill>
              </a:rPr>
              <a:t>11</a:t>
            </a:r>
            <a:r>
              <a:rPr lang="en-US" sz="2200" dirty="0">
                <a:solidFill>
                  <a:schemeClr val="tx1">
                    <a:lumMod val="75000"/>
                    <a:lumOff val="25000"/>
                  </a:schemeClr>
                </a:solidFill>
              </a:rPr>
              <a:t> Today in the city of David a Savior was born for you, who is the Messiah, the Lord. </a:t>
            </a:r>
            <a:r>
              <a:rPr lang="en-US" sz="2200" b="1" baseline="30000" dirty="0">
                <a:solidFill>
                  <a:schemeClr val="tx1">
                    <a:lumMod val="75000"/>
                    <a:lumOff val="25000"/>
                  </a:schemeClr>
                </a:solidFill>
              </a:rPr>
              <a:t>12</a:t>
            </a:r>
            <a:r>
              <a:rPr lang="en-US" sz="2200" dirty="0">
                <a:solidFill>
                  <a:schemeClr val="tx1">
                    <a:lumMod val="75000"/>
                    <a:lumOff val="25000"/>
                  </a:schemeClr>
                </a:solidFill>
              </a:rPr>
              <a:t> This will be the sign for you: You will find a baby wrapped tightly in cloth and lying in a manger."</a:t>
            </a:r>
            <a:endParaRPr lang="en-US" sz="2200" baseline="30000" dirty="0">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xfrm>
            <a:off x="10950172" y="6459785"/>
            <a:ext cx="1089428" cy="365125"/>
          </a:xfrm>
          <a:prstGeom prst="rect">
            <a:avLst/>
          </a:prstGeom>
        </p:spPr>
        <p:txBody>
          <a:bodyPr vert="horz" lIns="91440" tIns="45720" rIns="91440" bIns="45720" rtlCol="0" anchor="ctr">
            <a:normAutofit/>
          </a:bodyPr>
          <a:lstStyle/>
          <a:p>
            <a:pPr>
              <a:spcAft>
                <a:spcPts val="600"/>
              </a:spcAft>
            </a:pPr>
            <a:fld id="{B4E14D13-709A-402D-B669-74D511747A6C}" type="slidenum">
              <a:rPr lang="en-US" sz="1050">
                <a:solidFill>
                  <a:schemeClr val="tx2"/>
                </a:solidFill>
                <a:latin typeface="Segoe UI Semibold" panose="020B0702040204020203" pitchFamily="34" charset="0"/>
                <a:ea typeface="+mn-ea"/>
                <a:cs typeface="Segoe UI Semibold" panose="020B0702040204020203" pitchFamily="34" charset="0"/>
              </a:rPr>
              <a:pPr>
                <a:spcAft>
                  <a:spcPts val="600"/>
                </a:spcAft>
              </a:pPr>
              <a:t>8</a:t>
            </a:fld>
            <a:endParaRPr lang="en-US" sz="1050" dirty="0">
              <a:solidFill>
                <a:schemeClr val="tx2"/>
              </a:solidFill>
              <a:latin typeface="Segoe UI Semibold" panose="020B0702040204020203" pitchFamily="34" charset="0"/>
              <a:ea typeface="+mn-ea"/>
              <a:cs typeface="Segoe UI Semibold" panose="020B0702040204020203" pitchFamily="34" charset="0"/>
            </a:endParaRPr>
          </a:p>
        </p:txBody>
      </p:sp>
      <p:sp>
        <p:nvSpPr>
          <p:cNvPr id="18" name="Title 1">
            <a:extLst>
              <a:ext uri="{FF2B5EF4-FFF2-40B4-BE49-F238E27FC236}">
                <a16:creationId xmlns:a16="http://schemas.microsoft.com/office/drawing/2014/main" id="{F3FAFB3F-48FF-4906-AD1B-CAEAAB7DF472}"/>
              </a:ext>
            </a:extLst>
          </p:cNvPr>
          <p:cNvSpPr txBox="1">
            <a:spLocks/>
          </p:cNvSpPr>
          <p:nvPr/>
        </p:nvSpPr>
        <p:spPr>
          <a:xfrm>
            <a:off x="152400" y="381000"/>
            <a:ext cx="3770390" cy="5871104"/>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nSpc>
                <a:spcPct val="100000"/>
              </a:lnSpc>
              <a:tabLst>
                <a:tab pos="10747375" algn="r"/>
              </a:tabLst>
            </a:pPr>
            <a:r>
              <a:rPr lang="en-US" sz="5600" dirty="0">
                <a:solidFill>
                  <a:srgbClr val="FFFFFF"/>
                </a:solidFill>
                <a:effectLst>
                  <a:innerShdw blurRad="63500" dist="50800" dir="2700000">
                    <a:prstClr val="black">
                      <a:alpha val="50000"/>
                    </a:prstClr>
                  </a:innerShdw>
                </a:effectLst>
                <a:cs typeface="+mj-cs"/>
              </a:rPr>
              <a:t>Good News of Great Joy</a:t>
            </a:r>
            <a:br>
              <a:rPr lang="en-US" sz="3400" dirty="0">
                <a:solidFill>
                  <a:srgbClr val="FFFFFF"/>
                </a:solidFill>
                <a:effectLst>
                  <a:innerShdw blurRad="63500" dist="50800" dir="2700000">
                    <a:prstClr val="black">
                      <a:alpha val="50000"/>
                    </a:prstClr>
                  </a:innerShdw>
                </a:effectLst>
                <a:cs typeface="+mj-cs"/>
              </a:rPr>
            </a:br>
            <a:endParaRPr lang="en-US" sz="3400" dirty="0">
              <a:solidFill>
                <a:srgbClr val="FFFFFF"/>
              </a:solidFill>
              <a:effectLst>
                <a:innerShdw blurRad="63500" dist="50800" dir="2700000">
                  <a:prstClr val="black">
                    <a:alpha val="50000"/>
                  </a:prstClr>
                </a:innerShdw>
              </a:effectLst>
              <a:cs typeface="+mj-cs"/>
            </a:endParaRPr>
          </a:p>
          <a:p>
            <a:pPr>
              <a:tabLst>
                <a:tab pos="10747375" algn="r"/>
              </a:tabLst>
            </a:pPr>
            <a:endParaRPr lang="en-US" sz="3400" dirty="0">
              <a:solidFill>
                <a:srgbClr val="FFFFFF"/>
              </a:solidFill>
              <a:effectLst>
                <a:innerShdw blurRad="63500" dist="50800" dir="2700000">
                  <a:prstClr val="black">
                    <a:alpha val="50000"/>
                  </a:prstClr>
                </a:innerShdw>
              </a:effectLst>
              <a:cs typeface="+mj-cs"/>
            </a:endParaRPr>
          </a:p>
          <a:p>
            <a:pPr>
              <a:tabLst>
                <a:tab pos="10747375" algn="r"/>
              </a:tabLst>
            </a:pPr>
            <a:br>
              <a:rPr lang="en-US" sz="4000" dirty="0">
                <a:solidFill>
                  <a:srgbClr val="FFFFFF"/>
                </a:solidFill>
                <a:effectLst>
                  <a:innerShdw blurRad="63500" dist="50800" dir="2700000">
                    <a:prstClr val="black">
                      <a:alpha val="50000"/>
                    </a:prstClr>
                  </a:innerShdw>
                </a:effectLst>
                <a:cs typeface="+mj-cs"/>
              </a:rPr>
            </a:br>
            <a:br>
              <a:rPr lang="en-US" sz="4000" dirty="0">
                <a:solidFill>
                  <a:srgbClr val="FFFFFF"/>
                </a:solidFill>
                <a:effectLst>
                  <a:innerShdw blurRad="63500" dist="50800" dir="2700000">
                    <a:prstClr val="black">
                      <a:alpha val="50000"/>
                    </a:prstClr>
                  </a:innerShdw>
                </a:effectLst>
                <a:cs typeface="+mj-cs"/>
              </a:rPr>
            </a:br>
            <a:br>
              <a:rPr lang="en-US" sz="3600" cap="small" dirty="0">
                <a:solidFill>
                  <a:srgbClr val="FFFFFF"/>
                </a:solidFill>
                <a:latin typeface="+mj-lt"/>
                <a:ea typeface="+mj-ea"/>
                <a:cs typeface="+mj-cs"/>
              </a:rPr>
            </a:br>
            <a:r>
              <a:rPr lang="en-US" sz="3200" b="1"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Luke 2:8-12</a:t>
            </a:r>
          </a:p>
        </p:txBody>
      </p:sp>
    </p:spTree>
    <p:extLst>
      <p:ext uri="{BB962C8B-B14F-4D97-AF65-F5344CB8AC3E}">
        <p14:creationId xmlns:p14="http://schemas.microsoft.com/office/powerpoint/2010/main" val="138549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368446-6129-4C10-B908-AE0355ED80E8}"/>
              </a:ext>
            </a:extLst>
          </p:cNvPr>
          <p:cNvSpPr/>
          <p:nvPr/>
        </p:nvSpPr>
        <p:spPr>
          <a:xfrm>
            <a:off x="0" y="0"/>
            <a:ext cx="4038600" cy="63246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4294967295"/>
          </p:nvPr>
        </p:nvSpPr>
        <p:spPr>
          <a:xfrm>
            <a:off x="4495800" y="381000"/>
            <a:ext cx="6992784" cy="5646208"/>
          </a:xfrm>
        </p:spPr>
        <p:txBody>
          <a:bodyPr vert="horz" lIns="91440" tIns="45720" rIns="91440" bIns="45720" rtlCol="0" anchor="t">
            <a:noAutofit/>
          </a:bodyPr>
          <a:lstStyle/>
          <a:p>
            <a:pPr marL="0" indent="0">
              <a:lnSpc>
                <a:spcPct val="150000"/>
              </a:lnSpc>
              <a:spcBef>
                <a:spcPts val="0"/>
              </a:spcBef>
              <a:spcAft>
                <a:spcPts val="1200"/>
              </a:spcAft>
              <a:buClr>
                <a:schemeClr val="accent1"/>
              </a:buClr>
              <a:buNone/>
              <a:tabLst>
                <a:tab pos="461963" algn="l"/>
              </a:tabLst>
            </a:pPr>
            <a:r>
              <a:rPr lang="en-US" sz="2200" b="1" baseline="30000" dirty="0">
                <a:solidFill>
                  <a:schemeClr val="tx1">
                    <a:lumMod val="75000"/>
                    <a:lumOff val="25000"/>
                  </a:schemeClr>
                </a:solidFill>
              </a:rPr>
              <a:t>8</a:t>
            </a:r>
            <a:r>
              <a:rPr lang="en-US" sz="2200" dirty="0">
                <a:solidFill>
                  <a:schemeClr val="tx1">
                    <a:lumMod val="75000"/>
                    <a:lumOff val="25000"/>
                  </a:schemeClr>
                </a:solidFill>
              </a:rPr>
              <a:t> In the same region, shepherds were staying out in the fields and keeping watch at night over their flock. </a:t>
            </a:r>
            <a:br>
              <a:rPr lang="en-US" sz="2200" dirty="0">
                <a:solidFill>
                  <a:schemeClr val="tx1">
                    <a:lumMod val="75000"/>
                    <a:lumOff val="25000"/>
                  </a:schemeClr>
                </a:solidFill>
              </a:rPr>
            </a:br>
            <a:r>
              <a:rPr lang="en-US" sz="2200" b="1" baseline="30000" dirty="0">
                <a:solidFill>
                  <a:schemeClr val="tx1">
                    <a:lumMod val="75000"/>
                    <a:lumOff val="25000"/>
                  </a:schemeClr>
                </a:solidFill>
              </a:rPr>
              <a:t>9</a:t>
            </a:r>
            <a:r>
              <a:rPr lang="en-US" sz="2200" dirty="0">
                <a:solidFill>
                  <a:schemeClr val="tx1">
                    <a:lumMod val="75000"/>
                    <a:lumOff val="25000"/>
                  </a:schemeClr>
                </a:solidFill>
              </a:rPr>
              <a:t> Then an angel of the Lord stood before them, and the glory of the Lord shone around them, and they were terrified. </a:t>
            </a:r>
            <a:r>
              <a:rPr lang="en-US" sz="2200" b="1" baseline="30000" dirty="0">
                <a:solidFill>
                  <a:schemeClr val="tx1">
                    <a:lumMod val="75000"/>
                    <a:lumOff val="25000"/>
                  </a:schemeClr>
                </a:solidFill>
              </a:rPr>
              <a:t>10</a:t>
            </a:r>
            <a:r>
              <a:rPr lang="en-US" sz="2200" dirty="0">
                <a:solidFill>
                  <a:schemeClr val="tx1">
                    <a:lumMod val="75000"/>
                    <a:lumOff val="25000"/>
                  </a:schemeClr>
                </a:solidFill>
              </a:rPr>
              <a:t> But the angel said to them, "Don't be afraid, for look, I proclaim to you good news of great joy that will be for all the people: </a:t>
            </a:r>
            <a:r>
              <a:rPr lang="en-US" sz="2200" b="1" baseline="30000" dirty="0">
                <a:solidFill>
                  <a:schemeClr val="tx1">
                    <a:lumMod val="75000"/>
                    <a:lumOff val="25000"/>
                  </a:schemeClr>
                </a:solidFill>
              </a:rPr>
              <a:t>11</a:t>
            </a:r>
            <a:r>
              <a:rPr lang="en-US" sz="2200" dirty="0">
                <a:solidFill>
                  <a:schemeClr val="tx1">
                    <a:lumMod val="75000"/>
                    <a:lumOff val="25000"/>
                  </a:schemeClr>
                </a:solidFill>
              </a:rPr>
              <a:t> Today in the city of David a Savior was born for you, who is the Messiah, the Lord. </a:t>
            </a:r>
            <a:r>
              <a:rPr lang="en-US" sz="2200" b="1" baseline="30000" dirty="0">
                <a:solidFill>
                  <a:schemeClr val="tx1">
                    <a:lumMod val="75000"/>
                    <a:lumOff val="25000"/>
                  </a:schemeClr>
                </a:solidFill>
              </a:rPr>
              <a:t>12</a:t>
            </a:r>
            <a:r>
              <a:rPr lang="en-US" sz="2200" dirty="0">
                <a:solidFill>
                  <a:schemeClr val="tx1">
                    <a:lumMod val="75000"/>
                    <a:lumOff val="25000"/>
                  </a:schemeClr>
                </a:solidFill>
              </a:rPr>
              <a:t> This will be the sign for you: You will find a baby wrapped tightly in cloth and lying in a manger."</a:t>
            </a:r>
            <a:endParaRPr lang="en-US" sz="2200" baseline="30000" dirty="0">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xfrm>
            <a:off x="10950172" y="6459785"/>
            <a:ext cx="1089428" cy="365125"/>
          </a:xfrm>
          <a:prstGeom prst="rect">
            <a:avLst/>
          </a:prstGeom>
        </p:spPr>
        <p:txBody>
          <a:bodyPr vert="horz" lIns="91440" tIns="45720" rIns="91440" bIns="45720" rtlCol="0" anchor="ctr">
            <a:normAutofit/>
          </a:bodyPr>
          <a:lstStyle/>
          <a:p>
            <a:pPr>
              <a:spcAft>
                <a:spcPts val="600"/>
              </a:spcAft>
            </a:pPr>
            <a:fld id="{B4E14D13-709A-402D-B669-74D511747A6C}" type="slidenum">
              <a:rPr lang="en-US" sz="1050">
                <a:solidFill>
                  <a:schemeClr val="tx2"/>
                </a:solidFill>
                <a:latin typeface="Segoe UI Semibold" panose="020B0702040204020203" pitchFamily="34" charset="0"/>
                <a:ea typeface="+mn-ea"/>
                <a:cs typeface="Segoe UI Semibold" panose="020B0702040204020203" pitchFamily="34" charset="0"/>
              </a:rPr>
              <a:pPr>
                <a:spcAft>
                  <a:spcPts val="600"/>
                </a:spcAft>
              </a:pPr>
              <a:t>9</a:t>
            </a:fld>
            <a:endParaRPr lang="en-US" sz="1050" dirty="0">
              <a:solidFill>
                <a:schemeClr val="tx2"/>
              </a:solidFill>
              <a:latin typeface="Segoe UI Semibold" panose="020B0702040204020203" pitchFamily="34" charset="0"/>
              <a:ea typeface="+mn-ea"/>
              <a:cs typeface="Segoe UI Semibold" panose="020B0702040204020203" pitchFamily="34" charset="0"/>
            </a:endParaRPr>
          </a:p>
        </p:txBody>
      </p:sp>
      <p:sp>
        <p:nvSpPr>
          <p:cNvPr id="7" name="Rectangle: Rounded Corners 6">
            <a:extLst>
              <a:ext uri="{FF2B5EF4-FFF2-40B4-BE49-F238E27FC236}">
                <a16:creationId xmlns:a16="http://schemas.microsoft.com/office/drawing/2014/main" id="{7EFC023D-4955-401D-8491-0F4017F3443D}"/>
              </a:ext>
            </a:extLst>
          </p:cNvPr>
          <p:cNvSpPr/>
          <p:nvPr/>
        </p:nvSpPr>
        <p:spPr>
          <a:xfrm>
            <a:off x="381000" y="381807"/>
            <a:ext cx="3352800" cy="1021556"/>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Who were the first people</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to hear the Good News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about Jesus’ birth?</a:t>
            </a:r>
          </a:p>
        </p:txBody>
      </p:sp>
      <p:sp>
        <p:nvSpPr>
          <p:cNvPr id="8" name="Title 1">
            <a:extLst>
              <a:ext uri="{FF2B5EF4-FFF2-40B4-BE49-F238E27FC236}">
                <a16:creationId xmlns:a16="http://schemas.microsoft.com/office/drawing/2014/main" id="{706630FB-89C2-4843-B3FB-19C464222D1F}"/>
              </a:ext>
            </a:extLst>
          </p:cNvPr>
          <p:cNvSpPr txBox="1">
            <a:spLocks/>
          </p:cNvSpPr>
          <p:nvPr/>
        </p:nvSpPr>
        <p:spPr>
          <a:xfrm>
            <a:off x="228600" y="5486400"/>
            <a:ext cx="3505200" cy="66996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tabLst>
                <a:tab pos="10747375" algn="r"/>
              </a:tabLst>
            </a:pPr>
            <a:br>
              <a:rPr lang="en-US" sz="2400" i="1" dirty="0">
                <a:solidFill>
                  <a:srgbClr val="FFFFFF"/>
                </a:solidFill>
                <a:effectLst>
                  <a:innerShdw blurRad="63500" dist="50800" dir="2700000">
                    <a:prstClr val="black">
                      <a:alpha val="50000"/>
                    </a:prstClr>
                  </a:innerShdw>
                </a:effectLst>
                <a:latin typeface="Segoe UI" panose="020B0502040204020203" pitchFamily="34" charset="0"/>
                <a:ea typeface="+mj-ea"/>
                <a:cs typeface="Segoe UI" panose="020B0502040204020203" pitchFamily="34" charset="0"/>
              </a:rPr>
            </a:br>
            <a:r>
              <a:rPr lang="en-US" sz="3000" b="1"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Luke 2:8-12</a:t>
            </a:r>
          </a:p>
        </p:txBody>
      </p:sp>
      <p:sp>
        <p:nvSpPr>
          <p:cNvPr id="9" name="Rectangle: Rounded Corners 8">
            <a:extLst>
              <a:ext uri="{FF2B5EF4-FFF2-40B4-BE49-F238E27FC236}">
                <a16:creationId xmlns:a16="http://schemas.microsoft.com/office/drawing/2014/main" id="{2B579923-BCE3-45FD-BD98-FD36BB9F441B}"/>
              </a:ext>
            </a:extLst>
          </p:cNvPr>
          <p:cNvSpPr/>
          <p:nvPr/>
        </p:nvSpPr>
        <p:spPr>
          <a:xfrm>
            <a:off x="381000" y="1600201"/>
            <a:ext cx="3352800" cy="1021556"/>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Who delivered the Good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News and how did the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Shepherds respond?</a:t>
            </a:r>
          </a:p>
        </p:txBody>
      </p:sp>
      <p:sp>
        <p:nvSpPr>
          <p:cNvPr id="10" name="Rectangle: Rounded Corners 9">
            <a:extLst>
              <a:ext uri="{FF2B5EF4-FFF2-40B4-BE49-F238E27FC236}">
                <a16:creationId xmlns:a16="http://schemas.microsoft.com/office/drawing/2014/main" id="{143DDC2B-9442-49E4-8063-E787FF59FC8D}"/>
              </a:ext>
            </a:extLst>
          </p:cNvPr>
          <p:cNvSpPr/>
          <p:nvPr/>
        </p:nvSpPr>
        <p:spPr>
          <a:xfrm>
            <a:off x="381000" y="2819400"/>
            <a:ext cx="3352800" cy="715089"/>
          </a:xfrm>
          <a:prstGeom prst="roundRect">
            <a:avLst/>
          </a:prstGeom>
        </p:spPr>
        <p:style>
          <a:lnRef idx="0">
            <a:schemeClr val="accent1"/>
          </a:lnRef>
          <a:fillRef idx="3">
            <a:schemeClr val="accent1"/>
          </a:fillRef>
          <a:effectRef idx="3">
            <a:schemeClr val="accent1"/>
          </a:effectRef>
          <a:fontRef idx="minor">
            <a:schemeClr val="lt1"/>
          </a:fontRef>
        </p:style>
        <p:txBody>
          <a:bodyPr lIns="45720" tIns="45720" rIns="45720" bIns="45720" rtlCol="0" anchor="ctr">
            <a:spAutoFit/>
          </a:bodyPr>
          <a:lstStyle/>
          <a:p>
            <a:pPr algn="ctr"/>
            <a:r>
              <a:rPr lang="en-US" b="1" dirty="0">
                <a:effectLst>
                  <a:outerShdw blurRad="38100" dist="38100" dir="2700000" algn="tl">
                    <a:srgbClr val="000000">
                      <a:alpha val="43137"/>
                    </a:srgbClr>
                  </a:outerShdw>
                </a:effectLst>
              </a:rPr>
              <a:t>Why is this announcement significant?</a:t>
            </a:r>
          </a:p>
        </p:txBody>
      </p:sp>
      <p:sp>
        <p:nvSpPr>
          <p:cNvPr id="11" name="Rectangle: Rounded Corners 10">
            <a:extLst>
              <a:ext uri="{FF2B5EF4-FFF2-40B4-BE49-F238E27FC236}">
                <a16:creationId xmlns:a16="http://schemas.microsoft.com/office/drawing/2014/main" id="{4373A37F-0BC6-4E47-AE5C-32322A417370}"/>
              </a:ext>
            </a:extLst>
          </p:cNvPr>
          <p:cNvSpPr/>
          <p:nvPr/>
        </p:nvSpPr>
        <p:spPr>
          <a:xfrm>
            <a:off x="381000" y="3690818"/>
            <a:ext cx="3352800" cy="340519"/>
          </a:xfrm>
          <a:prstGeom prst="roundRect">
            <a:avLst/>
          </a:prstGeom>
        </p:spPr>
        <p:style>
          <a:lnRef idx="1">
            <a:schemeClr val="accent1"/>
          </a:lnRef>
          <a:fillRef idx="2">
            <a:schemeClr val="accent1"/>
          </a:fillRef>
          <a:effectRef idx="1">
            <a:schemeClr val="accent1"/>
          </a:effectRef>
          <a:fontRef idx="minor">
            <a:schemeClr val="dk1"/>
          </a:fontRef>
        </p:style>
        <p:txBody>
          <a:bodyPr wrap="square" lIns="45720" tIns="45720" rIns="45720" bIns="45720" rtlCol="0" anchor="ctr">
            <a:spAutoFit/>
          </a:bodyPr>
          <a:lstStyle/>
          <a:p>
            <a:pPr marL="228600" indent="-228600"/>
            <a:r>
              <a:rPr lang="en-US" sz="1400" b="1" dirty="0">
                <a:effectLst>
                  <a:outerShdw blurRad="38100" dist="38100" dir="2700000" algn="tl">
                    <a:srgbClr val="000000">
                      <a:alpha val="43137"/>
                    </a:srgbClr>
                  </a:outerShdw>
                </a:effectLst>
              </a:rPr>
              <a:t>1. 	The Messiah has been born</a:t>
            </a:r>
          </a:p>
        </p:txBody>
      </p:sp>
      <p:sp>
        <p:nvSpPr>
          <p:cNvPr id="15" name="Rectangle: Rounded Corners 14">
            <a:extLst>
              <a:ext uri="{FF2B5EF4-FFF2-40B4-BE49-F238E27FC236}">
                <a16:creationId xmlns:a16="http://schemas.microsoft.com/office/drawing/2014/main" id="{FABC0635-87D2-4EEB-B3A1-74492EB6CB68}"/>
              </a:ext>
            </a:extLst>
          </p:cNvPr>
          <p:cNvSpPr/>
          <p:nvPr/>
        </p:nvSpPr>
        <p:spPr>
          <a:xfrm>
            <a:off x="381000" y="4223384"/>
            <a:ext cx="3352800" cy="340519"/>
          </a:xfrm>
          <a:prstGeom prst="roundRect">
            <a:avLst/>
          </a:prstGeom>
        </p:spPr>
        <p:style>
          <a:lnRef idx="1">
            <a:schemeClr val="accent1"/>
          </a:lnRef>
          <a:fillRef idx="2">
            <a:schemeClr val="accent1"/>
          </a:fillRef>
          <a:effectRef idx="1">
            <a:schemeClr val="accent1"/>
          </a:effectRef>
          <a:fontRef idx="minor">
            <a:schemeClr val="dk1"/>
          </a:fontRef>
        </p:style>
        <p:txBody>
          <a:bodyPr wrap="square" lIns="45720" tIns="45720" rIns="45720" bIns="45720" rtlCol="0" anchor="ctr">
            <a:spAutoFit/>
          </a:bodyPr>
          <a:lstStyle/>
          <a:p>
            <a:pPr marL="228600" indent="-228600"/>
            <a:r>
              <a:rPr lang="en-US" sz="1400" b="1" dirty="0">
                <a:effectLst>
                  <a:outerShdw blurRad="38100" dist="38100" dir="2700000" algn="tl">
                    <a:srgbClr val="000000">
                      <a:alpha val="43137"/>
                    </a:srgbClr>
                  </a:outerShdw>
                </a:effectLst>
              </a:rPr>
              <a:t>2. The birth occurred in the city of David</a:t>
            </a:r>
          </a:p>
        </p:txBody>
      </p:sp>
      <p:sp>
        <p:nvSpPr>
          <p:cNvPr id="16" name="Rectangle: Rounded Corners 15">
            <a:extLst>
              <a:ext uri="{FF2B5EF4-FFF2-40B4-BE49-F238E27FC236}">
                <a16:creationId xmlns:a16="http://schemas.microsoft.com/office/drawing/2014/main" id="{2AEA57AB-23BD-4A46-99C7-BEF5516F1A64}"/>
              </a:ext>
            </a:extLst>
          </p:cNvPr>
          <p:cNvSpPr/>
          <p:nvPr/>
        </p:nvSpPr>
        <p:spPr>
          <a:xfrm>
            <a:off x="381000" y="4729161"/>
            <a:ext cx="3352800" cy="340519"/>
          </a:xfrm>
          <a:prstGeom prst="roundRect">
            <a:avLst/>
          </a:prstGeom>
        </p:spPr>
        <p:style>
          <a:lnRef idx="1">
            <a:schemeClr val="accent1"/>
          </a:lnRef>
          <a:fillRef idx="2">
            <a:schemeClr val="accent1"/>
          </a:fillRef>
          <a:effectRef idx="1">
            <a:schemeClr val="accent1"/>
          </a:effectRef>
          <a:fontRef idx="minor">
            <a:schemeClr val="dk1"/>
          </a:fontRef>
        </p:style>
        <p:txBody>
          <a:bodyPr wrap="square" lIns="45720" tIns="45720" rIns="45720" bIns="45720" rtlCol="0" anchor="ctr">
            <a:spAutoFit/>
          </a:bodyPr>
          <a:lstStyle/>
          <a:p>
            <a:pPr marL="228600" indent="-228600"/>
            <a:r>
              <a:rPr lang="en-US" sz="1400" b="1" dirty="0">
                <a:effectLst>
                  <a:outerShdw blurRad="38100" dist="38100" dir="2700000" algn="tl">
                    <a:srgbClr val="000000">
                      <a:alpha val="43137"/>
                    </a:srgbClr>
                  </a:outerShdw>
                </a:effectLst>
              </a:rPr>
              <a:t>3.	Jesus is the Savior, Christ and Lord</a:t>
            </a:r>
          </a:p>
        </p:txBody>
      </p:sp>
      <p:cxnSp>
        <p:nvCxnSpPr>
          <p:cNvPr id="17" name="Straight Connector 16">
            <a:extLst>
              <a:ext uri="{FF2B5EF4-FFF2-40B4-BE49-F238E27FC236}">
                <a16:creationId xmlns:a16="http://schemas.microsoft.com/office/drawing/2014/main" id="{9F39CABF-EABE-4D63-9F9F-E5C858DA39C5}"/>
              </a:ext>
            </a:extLst>
          </p:cNvPr>
          <p:cNvCxnSpPr>
            <a:cxnSpLocks/>
          </p:cNvCxnSpPr>
          <p:nvPr/>
        </p:nvCxnSpPr>
        <p:spPr>
          <a:xfrm>
            <a:off x="7201132" y="895350"/>
            <a:ext cx="125706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632BAA-948C-45E6-8376-B2E7F8772D61}"/>
              </a:ext>
            </a:extLst>
          </p:cNvPr>
          <p:cNvCxnSpPr>
            <a:cxnSpLocks/>
          </p:cNvCxnSpPr>
          <p:nvPr/>
        </p:nvCxnSpPr>
        <p:spPr>
          <a:xfrm>
            <a:off x="5448532" y="1905000"/>
            <a:ext cx="246888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7BD796-5CC8-4E7B-B94A-658E107EB400}"/>
              </a:ext>
            </a:extLst>
          </p:cNvPr>
          <p:cNvCxnSpPr>
            <a:cxnSpLocks/>
          </p:cNvCxnSpPr>
          <p:nvPr/>
        </p:nvCxnSpPr>
        <p:spPr>
          <a:xfrm>
            <a:off x="4572000" y="2895600"/>
            <a:ext cx="100584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8731B4-1884-4BCF-BEF7-7A5D38302718}"/>
              </a:ext>
            </a:extLst>
          </p:cNvPr>
          <p:cNvCxnSpPr>
            <a:cxnSpLocks/>
          </p:cNvCxnSpPr>
          <p:nvPr/>
        </p:nvCxnSpPr>
        <p:spPr>
          <a:xfrm>
            <a:off x="9795510" y="2400300"/>
            <a:ext cx="12801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DBCFCFD-B7C6-4123-891C-BD5FEA6A0176}"/>
              </a:ext>
            </a:extLst>
          </p:cNvPr>
          <p:cNvCxnSpPr>
            <a:cxnSpLocks/>
          </p:cNvCxnSpPr>
          <p:nvPr/>
        </p:nvCxnSpPr>
        <p:spPr>
          <a:xfrm>
            <a:off x="4572000" y="4391025"/>
            <a:ext cx="201168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744B691-EEEB-4098-AEBB-43BD3418225B}"/>
              </a:ext>
            </a:extLst>
          </p:cNvPr>
          <p:cNvCxnSpPr>
            <a:cxnSpLocks/>
          </p:cNvCxnSpPr>
          <p:nvPr/>
        </p:nvCxnSpPr>
        <p:spPr>
          <a:xfrm>
            <a:off x="8751570" y="3905250"/>
            <a:ext cx="237744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A1C1A9-E178-44F9-8AC1-106473806F1B}"/>
              </a:ext>
            </a:extLst>
          </p:cNvPr>
          <p:cNvCxnSpPr>
            <a:cxnSpLocks/>
          </p:cNvCxnSpPr>
          <p:nvPr/>
        </p:nvCxnSpPr>
        <p:spPr>
          <a:xfrm>
            <a:off x="8199120" y="4391025"/>
            <a:ext cx="292608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07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P spid="16" grpId="0" animBg="1"/>
    </p:bldLst>
  </p:timing>
</p:sld>
</file>

<file path=ppt/theme/theme1.xml><?xml version="1.0" encoding="utf-8"?>
<a:theme xmlns:a="http://schemas.openxmlformats.org/drawingml/2006/main" name="Retrospect">
  <a:themeElements>
    <a:clrScheme name="Custom 1">
      <a:dk1>
        <a:srgbClr val="000000"/>
      </a:dk1>
      <a:lt1>
        <a:srgbClr val="FFFFFF"/>
      </a:lt1>
      <a:dk2>
        <a:srgbClr val="710505"/>
      </a:dk2>
      <a:lt2>
        <a:srgbClr val="F2F2F2"/>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1109</Words>
  <Application>Microsoft Office PowerPoint</Application>
  <PresentationFormat>Widescreen</PresentationFormat>
  <Paragraphs>104</Paragraphs>
  <Slides>14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Futura-Bold</vt:lpstr>
      <vt:lpstr>Papyrus</vt:lpstr>
      <vt:lpstr>Segoe UI</vt:lpstr>
      <vt:lpstr>Segoe UI Black</vt:lpstr>
      <vt:lpstr>Segoe UI Semibold</vt:lpstr>
      <vt:lpstr>Verdana</vt:lpstr>
      <vt:lpstr>Wingdings</vt:lpstr>
      <vt:lpstr>Retrospect</vt:lpstr>
      <vt:lpstr>PowerPoint Presentation</vt:lpstr>
      <vt:lpstr>The Birth of Jesus     Matthew 1:18-25 Luke 2:1-7 Luke 2:1-8-20</vt:lpstr>
      <vt:lpstr>What is the most unique birth announcement you’ve ever seen?</vt:lpstr>
      <vt:lpstr>Joseph’s Dream        Matthew 1:18-25</vt:lpstr>
      <vt:lpstr> Matthew 1:18-25</vt:lpstr>
      <vt:lpstr>The Birth of Jesus        Luke 2:1-7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Presented    Luke 2:21-40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Glover</dc:creator>
  <cp:lastModifiedBy>Eric Glover</cp:lastModifiedBy>
  <cp:revision>1</cp:revision>
  <cp:lastPrinted>2018-11-18T11:58:06Z</cp:lastPrinted>
  <dcterms:created xsi:type="dcterms:W3CDTF">2018-11-17T14:58:40Z</dcterms:created>
  <dcterms:modified xsi:type="dcterms:W3CDTF">2018-11-18T15:31:39Z</dcterms:modified>
</cp:coreProperties>
</file>