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7" r:id="rId3"/>
    <p:sldId id="276" r:id="rId4"/>
    <p:sldId id="266" r:id="rId5"/>
    <p:sldId id="283" r:id="rId6"/>
    <p:sldId id="278" r:id="rId7"/>
    <p:sldId id="284" r:id="rId8"/>
    <p:sldId id="285" r:id="rId9"/>
    <p:sldId id="286" r:id="rId10"/>
    <p:sldId id="290" r:id="rId11"/>
    <p:sldId id="288" r:id="rId12"/>
    <p:sldId id="2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5FF72-4A12-478E-AC36-34AFA0D77872}" v="2646" dt="2018-10-13T20:01:20.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p:cViewPr varScale="1">
        <p:scale>
          <a:sx n="88" d="100"/>
          <a:sy n="88" d="100"/>
        </p:scale>
        <p:origin x="96" y="5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B455FF72-4A12-478E-AC36-34AFA0D77872}"/>
    <pc:docChg chg="undo custSel mod addSld delSld modSld sldOrd">
      <pc:chgData name="Eric Glover" userId="47c2a8b81aae47a8" providerId="LiveId" clId="{B455FF72-4A12-478E-AC36-34AFA0D77872}" dt="2018-10-13T20:01:20.674" v="7628" actId="113"/>
      <pc:docMkLst>
        <pc:docMk/>
      </pc:docMkLst>
      <pc:sldChg chg="del">
        <pc:chgData name="Eric Glover" userId="47c2a8b81aae47a8" providerId="LiveId" clId="{B455FF72-4A12-478E-AC36-34AFA0D77872}" dt="2018-10-13T14:53:58.172" v="1" actId="2696"/>
        <pc:sldMkLst>
          <pc:docMk/>
          <pc:sldMk cId="1784442043" sldId="260"/>
        </pc:sldMkLst>
      </pc:sldChg>
      <pc:sldChg chg="delSp modSp del">
        <pc:chgData name="Eric Glover" userId="47c2a8b81aae47a8" providerId="LiveId" clId="{B455FF72-4A12-478E-AC36-34AFA0D77872}" dt="2018-10-13T19:19:41.092" v="6851" actId="2696"/>
        <pc:sldMkLst>
          <pc:docMk/>
          <pc:sldMk cId="2520687879" sldId="261"/>
        </pc:sldMkLst>
        <pc:spChg chg="mod">
          <ac:chgData name="Eric Glover" userId="47c2a8b81aae47a8" providerId="LiveId" clId="{B455FF72-4A12-478E-AC36-34AFA0D77872}" dt="2018-10-13T19:04:11.557" v="5588" actId="1036"/>
          <ac:spMkLst>
            <pc:docMk/>
            <pc:sldMk cId="2520687879" sldId="261"/>
            <ac:spMk id="8" creationId="{E03E5A58-0B09-4883-8861-85251EF1AF61}"/>
          </ac:spMkLst>
        </pc:spChg>
        <pc:spChg chg="del">
          <ac:chgData name="Eric Glover" userId="47c2a8b81aae47a8" providerId="LiveId" clId="{B455FF72-4A12-478E-AC36-34AFA0D77872}" dt="2018-10-13T19:04:17.668" v="5589" actId="478"/>
          <ac:spMkLst>
            <pc:docMk/>
            <pc:sldMk cId="2520687879" sldId="261"/>
            <ac:spMk id="9" creationId="{8E855A3A-584B-4295-B24A-705B7386A575}"/>
          </ac:spMkLst>
        </pc:spChg>
        <pc:picChg chg="mod">
          <ac:chgData name="Eric Glover" userId="47c2a8b81aae47a8" providerId="LiveId" clId="{B455FF72-4A12-478E-AC36-34AFA0D77872}" dt="2018-10-13T19:04:11.557" v="5588" actId="1036"/>
          <ac:picMkLst>
            <pc:docMk/>
            <pc:sldMk cId="2520687879" sldId="261"/>
            <ac:picMk id="7" creationId="{28DC8ACA-A378-4738-BA24-63D049F6312F}"/>
          </ac:picMkLst>
        </pc:picChg>
      </pc:sldChg>
      <pc:sldChg chg="del">
        <pc:chgData name="Eric Glover" userId="47c2a8b81aae47a8" providerId="LiveId" clId="{B455FF72-4A12-478E-AC36-34AFA0D77872}" dt="2018-10-13T14:54:13.569" v="4" actId="2696"/>
        <pc:sldMkLst>
          <pc:docMk/>
          <pc:sldMk cId="3796265795" sldId="264"/>
        </pc:sldMkLst>
      </pc:sldChg>
      <pc:sldChg chg="addSp modSp modAnim">
        <pc:chgData name="Eric Glover" userId="47c2a8b81aae47a8" providerId="LiveId" clId="{B455FF72-4A12-478E-AC36-34AFA0D77872}" dt="2018-10-13T19:57:18.574" v="7551" actId="20577"/>
        <pc:sldMkLst>
          <pc:docMk/>
          <pc:sldMk cId="1624857892" sldId="266"/>
        </pc:sldMkLst>
        <pc:spChg chg="mod">
          <ac:chgData name="Eric Glover" userId="47c2a8b81aae47a8" providerId="LiveId" clId="{B455FF72-4A12-478E-AC36-34AFA0D77872}" dt="2018-10-13T19:57:18.574" v="7551" actId="20577"/>
          <ac:spMkLst>
            <pc:docMk/>
            <pc:sldMk cId="1624857892" sldId="266"/>
            <ac:spMk id="2" creationId="{23419B16-55A4-4BE0-ADEF-EF756F8F3B8C}"/>
          </ac:spMkLst>
        </pc:spChg>
        <pc:spChg chg="mod">
          <ac:chgData name="Eric Glover" userId="47c2a8b81aae47a8" providerId="LiveId" clId="{B455FF72-4A12-478E-AC36-34AFA0D77872}" dt="2018-10-13T17:46:52.033" v="2664" actId="207"/>
          <ac:spMkLst>
            <pc:docMk/>
            <pc:sldMk cId="1624857892" sldId="266"/>
            <ac:spMk id="6" creationId="{97E96D61-313D-4EC2-BC8A-BA537F0718C3}"/>
          </ac:spMkLst>
        </pc:spChg>
        <pc:spChg chg="add mod">
          <ac:chgData name="Eric Glover" userId="47c2a8b81aae47a8" providerId="LiveId" clId="{B455FF72-4A12-478E-AC36-34AFA0D77872}" dt="2018-10-13T18:08:22.833" v="3671" actId="13822"/>
          <ac:spMkLst>
            <pc:docMk/>
            <pc:sldMk cId="1624857892" sldId="266"/>
            <ac:spMk id="7" creationId="{9F41BEE3-0012-4F34-9670-DBE532DE3DA5}"/>
          </ac:spMkLst>
        </pc:spChg>
        <pc:spChg chg="add mod">
          <ac:chgData name="Eric Glover" userId="47c2a8b81aae47a8" providerId="LiveId" clId="{B455FF72-4A12-478E-AC36-34AFA0D77872}" dt="2018-10-13T18:30:20.394" v="4363" actId="13822"/>
          <ac:spMkLst>
            <pc:docMk/>
            <pc:sldMk cId="1624857892" sldId="266"/>
            <ac:spMk id="8" creationId="{66CE5616-E06B-41C6-B513-CBA276BC6F70}"/>
          </ac:spMkLst>
        </pc:spChg>
        <pc:spChg chg="add mod">
          <ac:chgData name="Eric Glover" userId="47c2a8b81aae47a8" providerId="LiveId" clId="{B455FF72-4A12-478E-AC36-34AFA0D77872}" dt="2018-10-13T18:31:34.847" v="4368" actId="13822"/>
          <ac:spMkLst>
            <pc:docMk/>
            <pc:sldMk cId="1624857892" sldId="266"/>
            <ac:spMk id="9" creationId="{30B2E856-8F2E-4109-A21B-49D33A9AAFDA}"/>
          </ac:spMkLst>
        </pc:spChg>
        <pc:cxnChg chg="add mod">
          <ac:chgData name="Eric Glover" userId="47c2a8b81aae47a8" providerId="LiveId" clId="{B455FF72-4A12-478E-AC36-34AFA0D77872}" dt="2018-10-13T18:30:49.251" v="4365" actId="208"/>
          <ac:cxnSpMkLst>
            <pc:docMk/>
            <pc:sldMk cId="1624857892" sldId="266"/>
            <ac:cxnSpMk id="10" creationId="{64FF9840-AACE-470B-ACBB-524BD640E24A}"/>
          </ac:cxnSpMkLst>
        </pc:cxnChg>
        <pc:cxnChg chg="add mod">
          <ac:chgData name="Eric Glover" userId="47c2a8b81aae47a8" providerId="LiveId" clId="{B455FF72-4A12-478E-AC36-34AFA0D77872}" dt="2018-10-13T18:30:49.251" v="4365" actId="208"/>
          <ac:cxnSpMkLst>
            <pc:docMk/>
            <pc:sldMk cId="1624857892" sldId="266"/>
            <ac:cxnSpMk id="11" creationId="{7158C159-D0BD-4D1F-A8AC-811001D0A916}"/>
          </ac:cxnSpMkLst>
        </pc:cxnChg>
        <pc:cxnChg chg="add mod">
          <ac:chgData name="Eric Glover" userId="47c2a8b81aae47a8" providerId="LiveId" clId="{B455FF72-4A12-478E-AC36-34AFA0D77872}" dt="2018-10-13T18:31:41.866" v="4369" actId="208"/>
          <ac:cxnSpMkLst>
            <pc:docMk/>
            <pc:sldMk cId="1624857892" sldId="266"/>
            <ac:cxnSpMk id="12" creationId="{2C272A3F-D823-4534-843A-41C9081BB50E}"/>
          </ac:cxnSpMkLst>
        </pc:cxnChg>
      </pc:sldChg>
      <pc:sldChg chg="addSp delSp modSp modAnim">
        <pc:chgData name="Eric Glover" userId="47c2a8b81aae47a8" providerId="LiveId" clId="{B455FF72-4A12-478E-AC36-34AFA0D77872}" dt="2018-10-13T18:14:50.442" v="3755" actId="20577"/>
        <pc:sldMkLst>
          <pc:docMk/>
          <pc:sldMk cId="669070757" sldId="267"/>
        </pc:sldMkLst>
        <pc:spChg chg="mod">
          <ac:chgData name="Eric Glover" userId="47c2a8b81aae47a8" providerId="LiveId" clId="{B455FF72-4A12-478E-AC36-34AFA0D77872}" dt="2018-10-13T15:07:04.356" v="420" actId="6549"/>
          <ac:spMkLst>
            <pc:docMk/>
            <pc:sldMk cId="669070757" sldId="267"/>
            <ac:spMk id="2" creationId="{C6423313-2435-4A9B-9771-EEC26F7687EB}"/>
          </ac:spMkLst>
        </pc:spChg>
        <pc:spChg chg="mod">
          <ac:chgData name="Eric Glover" userId="47c2a8b81aae47a8" providerId="LiveId" clId="{B455FF72-4A12-478E-AC36-34AFA0D77872}" dt="2018-10-13T18:14:50.442" v="3755" actId="20577"/>
          <ac:spMkLst>
            <pc:docMk/>
            <pc:sldMk cId="669070757" sldId="267"/>
            <ac:spMk id="3" creationId="{17134531-5013-4B9D-B7E0-2D01A7238B31}"/>
          </ac:spMkLst>
        </pc:spChg>
        <pc:spChg chg="add mod">
          <ac:chgData name="Eric Glover" userId="47c2a8b81aae47a8" providerId="LiveId" clId="{B455FF72-4A12-478E-AC36-34AFA0D77872}" dt="2018-10-13T18:10:24.319" v="3695"/>
          <ac:spMkLst>
            <pc:docMk/>
            <pc:sldMk cId="669070757" sldId="267"/>
            <ac:spMk id="12" creationId="{38A40949-BB5A-42E3-9FA7-3A6EB000E348}"/>
          </ac:spMkLst>
        </pc:spChg>
        <pc:spChg chg="add mod">
          <ac:chgData name="Eric Glover" userId="47c2a8b81aae47a8" providerId="LiveId" clId="{B455FF72-4A12-478E-AC36-34AFA0D77872}" dt="2018-10-13T18:10:17.115" v="3693"/>
          <ac:spMkLst>
            <pc:docMk/>
            <pc:sldMk cId="669070757" sldId="267"/>
            <ac:spMk id="23" creationId="{785BBCBD-FC4B-49D4-804F-C20DDFBB3A24}"/>
          </ac:spMkLst>
        </pc:spChg>
        <pc:grpChg chg="del">
          <ac:chgData name="Eric Glover" userId="47c2a8b81aae47a8" providerId="LiveId" clId="{B455FF72-4A12-478E-AC36-34AFA0D77872}" dt="2018-10-13T14:58:09.692" v="5" actId="478"/>
          <ac:grpSpMkLst>
            <pc:docMk/>
            <pc:sldMk cId="669070757" sldId="267"/>
            <ac:grpSpMk id="22" creationId="{0B98F708-4A73-4D07-95D3-0F9654DD758E}"/>
          </ac:grpSpMkLst>
        </pc:grpChg>
        <pc:cxnChg chg="del">
          <ac:chgData name="Eric Glover" userId="47c2a8b81aae47a8" providerId="LiveId" clId="{B455FF72-4A12-478E-AC36-34AFA0D77872}" dt="2018-10-13T14:58:57.474" v="57" actId="478"/>
          <ac:cxnSpMkLst>
            <pc:docMk/>
            <pc:sldMk cId="669070757" sldId="267"/>
            <ac:cxnSpMk id="21" creationId="{12D4D01B-2009-4014-BF08-A9D09B5B0A9E}"/>
          </ac:cxnSpMkLst>
        </pc:cxnChg>
      </pc:sldChg>
      <pc:sldChg chg="del">
        <pc:chgData name="Eric Glover" userId="47c2a8b81aae47a8" providerId="LiveId" clId="{B455FF72-4A12-478E-AC36-34AFA0D77872}" dt="2018-10-13T14:53:59.016" v="2" actId="2696"/>
        <pc:sldMkLst>
          <pc:docMk/>
          <pc:sldMk cId="282520462" sldId="269"/>
        </pc:sldMkLst>
      </pc:sldChg>
      <pc:sldChg chg="del">
        <pc:chgData name="Eric Glover" userId="47c2a8b81aae47a8" providerId="LiveId" clId="{B455FF72-4A12-478E-AC36-34AFA0D77872}" dt="2018-10-13T14:53:52.980" v="0" actId="2696"/>
        <pc:sldMkLst>
          <pc:docMk/>
          <pc:sldMk cId="1128946015" sldId="270"/>
        </pc:sldMkLst>
      </pc:sldChg>
      <pc:sldChg chg="del">
        <pc:chgData name="Eric Glover" userId="47c2a8b81aae47a8" providerId="LiveId" clId="{B455FF72-4A12-478E-AC36-34AFA0D77872}" dt="2018-10-13T15:30:25.713" v="531" actId="2696"/>
        <pc:sldMkLst>
          <pc:docMk/>
          <pc:sldMk cId="2444061274" sldId="271"/>
        </pc:sldMkLst>
      </pc:sldChg>
      <pc:sldChg chg="del">
        <pc:chgData name="Eric Glover" userId="47c2a8b81aae47a8" providerId="LiveId" clId="{B455FF72-4A12-478E-AC36-34AFA0D77872}" dt="2018-10-13T15:30:25.629" v="527" actId="2696"/>
        <pc:sldMkLst>
          <pc:docMk/>
          <pc:sldMk cId="2210717032" sldId="273"/>
        </pc:sldMkLst>
      </pc:sldChg>
      <pc:sldChg chg="del">
        <pc:chgData name="Eric Glover" userId="47c2a8b81aae47a8" providerId="LiveId" clId="{B455FF72-4A12-478E-AC36-34AFA0D77872}" dt="2018-10-13T15:30:25.652" v="529" actId="2696"/>
        <pc:sldMkLst>
          <pc:docMk/>
          <pc:sldMk cId="2372374703" sldId="274"/>
        </pc:sldMkLst>
      </pc:sldChg>
      <pc:sldChg chg="del">
        <pc:chgData name="Eric Glover" userId="47c2a8b81aae47a8" providerId="LiveId" clId="{B455FF72-4A12-478E-AC36-34AFA0D77872}" dt="2018-10-13T15:30:25.689" v="530" actId="2696"/>
        <pc:sldMkLst>
          <pc:docMk/>
          <pc:sldMk cId="1762000929" sldId="275"/>
        </pc:sldMkLst>
      </pc:sldChg>
      <pc:sldChg chg="modSp ord">
        <pc:chgData name="Eric Glover" userId="47c2a8b81aae47a8" providerId="LiveId" clId="{B455FF72-4A12-478E-AC36-34AFA0D77872}" dt="2018-10-13T18:15:47.527" v="3756" actId="6549"/>
        <pc:sldMkLst>
          <pc:docMk/>
          <pc:sldMk cId="329667152" sldId="276"/>
        </pc:sldMkLst>
        <pc:spChg chg="mod">
          <ac:chgData name="Eric Glover" userId="47c2a8b81aae47a8" providerId="LiveId" clId="{B455FF72-4A12-478E-AC36-34AFA0D77872}" dt="2018-10-13T18:15:47.527" v="3756" actId="6549"/>
          <ac:spMkLst>
            <pc:docMk/>
            <pc:sldMk cId="329667152" sldId="276"/>
            <ac:spMk id="2" creationId="{C6423313-2435-4A9B-9771-EEC26F7687EB}"/>
          </ac:spMkLst>
        </pc:spChg>
      </pc:sldChg>
      <pc:sldChg chg="del">
        <pc:chgData name="Eric Glover" userId="47c2a8b81aae47a8" providerId="LiveId" clId="{B455FF72-4A12-478E-AC36-34AFA0D77872}" dt="2018-10-13T15:30:25.641" v="528" actId="2696"/>
        <pc:sldMkLst>
          <pc:docMk/>
          <pc:sldMk cId="1689093803" sldId="277"/>
        </pc:sldMkLst>
      </pc:sldChg>
      <pc:sldChg chg="addSp modSp add del modAnim">
        <pc:chgData name="Eric Glover" userId="47c2a8b81aae47a8" providerId="LiveId" clId="{B455FF72-4A12-478E-AC36-34AFA0D77872}" dt="2018-10-13T16:01:57.913" v="1140" actId="2696"/>
        <pc:sldMkLst>
          <pc:docMk/>
          <pc:sldMk cId="3993854603" sldId="277"/>
        </pc:sldMkLst>
        <pc:spChg chg="mod">
          <ac:chgData name="Eric Glover" userId="47c2a8b81aae47a8" providerId="LiveId" clId="{B455FF72-4A12-478E-AC36-34AFA0D77872}" dt="2018-10-13T15:39:24.676" v="661" actId="404"/>
          <ac:spMkLst>
            <pc:docMk/>
            <pc:sldMk cId="3993854603" sldId="277"/>
            <ac:spMk id="2" creationId="{23419B16-55A4-4BE0-ADEF-EF756F8F3B8C}"/>
          </ac:spMkLst>
        </pc:spChg>
        <pc:spChg chg="mod">
          <ac:chgData name="Eric Glover" userId="47c2a8b81aae47a8" providerId="LiveId" clId="{B455FF72-4A12-478E-AC36-34AFA0D77872}" dt="2018-10-13T15:37:44.131" v="626" actId="14100"/>
          <ac:spMkLst>
            <pc:docMk/>
            <pc:sldMk cId="3993854603" sldId="277"/>
            <ac:spMk id="6" creationId="{97E96D61-313D-4EC2-BC8A-BA537F0718C3}"/>
          </ac:spMkLst>
        </pc:spChg>
        <pc:spChg chg="add mod">
          <ac:chgData name="Eric Glover" userId="47c2a8b81aae47a8" providerId="LiveId" clId="{B455FF72-4A12-478E-AC36-34AFA0D77872}" dt="2018-10-13T15:57:11.673" v="1014" actId="20577"/>
          <ac:spMkLst>
            <pc:docMk/>
            <pc:sldMk cId="3993854603" sldId="277"/>
            <ac:spMk id="7" creationId="{9BC74012-EF03-4233-81BD-32F241446718}"/>
          </ac:spMkLst>
        </pc:spChg>
      </pc:sldChg>
      <pc:sldChg chg="del">
        <pc:chgData name="Eric Glover" userId="47c2a8b81aae47a8" providerId="LiveId" clId="{B455FF72-4A12-478E-AC36-34AFA0D77872}" dt="2018-10-13T15:30:25.740" v="532" actId="2696"/>
        <pc:sldMkLst>
          <pc:docMk/>
          <pc:sldMk cId="197112399" sldId="278"/>
        </pc:sldMkLst>
      </pc:sldChg>
      <pc:sldChg chg="addSp modSp add modAnim">
        <pc:chgData name="Eric Glover" userId="47c2a8b81aae47a8" providerId="LiveId" clId="{B455FF72-4A12-478E-AC36-34AFA0D77872}" dt="2018-10-13T18:32:24.123" v="4374" actId="208"/>
        <pc:sldMkLst>
          <pc:docMk/>
          <pc:sldMk cId="4117820057" sldId="278"/>
        </pc:sldMkLst>
        <pc:spChg chg="mod">
          <ac:chgData name="Eric Glover" userId="47c2a8b81aae47a8" providerId="LiveId" clId="{B455FF72-4A12-478E-AC36-34AFA0D77872}" dt="2018-10-13T17:52:38.693" v="2837" actId="20577"/>
          <ac:spMkLst>
            <pc:docMk/>
            <pc:sldMk cId="4117820057" sldId="278"/>
            <ac:spMk id="2" creationId="{23419B16-55A4-4BE0-ADEF-EF756F8F3B8C}"/>
          </ac:spMkLst>
        </pc:spChg>
        <pc:spChg chg="mod">
          <ac:chgData name="Eric Glover" userId="47c2a8b81aae47a8" providerId="LiveId" clId="{B455FF72-4A12-478E-AC36-34AFA0D77872}" dt="2018-10-13T17:47:02.883" v="2666" actId="207"/>
          <ac:spMkLst>
            <pc:docMk/>
            <pc:sldMk cId="4117820057" sldId="278"/>
            <ac:spMk id="6" creationId="{97E96D61-313D-4EC2-BC8A-BA537F0718C3}"/>
          </ac:spMkLst>
        </pc:spChg>
        <pc:spChg chg="add mod">
          <ac:chgData name="Eric Glover" userId="47c2a8b81aae47a8" providerId="LiveId" clId="{B455FF72-4A12-478E-AC36-34AFA0D77872}" dt="2018-10-13T18:28:58.390" v="4357" actId="13822"/>
          <ac:spMkLst>
            <pc:docMk/>
            <pc:sldMk cId="4117820057" sldId="278"/>
            <ac:spMk id="7" creationId="{53B823A9-843B-4160-8719-19F05B55E544}"/>
          </ac:spMkLst>
        </pc:spChg>
        <pc:spChg chg="add mod">
          <ac:chgData name="Eric Glover" userId="47c2a8b81aae47a8" providerId="LiveId" clId="{B455FF72-4A12-478E-AC36-34AFA0D77872}" dt="2018-10-13T18:32:18.894" v="4373" actId="13822"/>
          <ac:spMkLst>
            <pc:docMk/>
            <pc:sldMk cId="4117820057" sldId="278"/>
            <ac:spMk id="8" creationId="{4388CD75-E112-40F5-B6D0-F35664248FF0}"/>
          </ac:spMkLst>
        </pc:spChg>
        <pc:spChg chg="add mod">
          <ac:chgData name="Eric Glover" userId="47c2a8b81aae47a8" providerId="LiveId" clId="{B455FF72-4A12-478E-AC36-34AFA0D77872}" dt="2018-10-13T18:26:51.494" v="4228" actId="1037"/>
          <ac:spMkLst>
            <pc:docMk/>
            <pc:sldMk cId="4117820057" sldId="278"/>
            <ac:spMk id="9" creationId="{F7322B2E-DA03-445B-88F6-7863D3257ABA}"/>
          </ac:spMkLst>
        </pc:spChg>
        <pc:cxnChg chg="add mod">
          <ac:chgData name="Eric Glover" userId="47c2a8b81aae47a8" providerId="LiveId" clId="{B455FF72-4A12-478E-AC36-34AFA0D77872}" dt="2018-10-13T18:25:09.525" v="4175" actId="14100"/>
          <ac:cxnSpMkLst>
            <pc:docMk/>
            <pc:sldMk cId="4117820057" sldId="278"/>
            <ac:cxnSpMk id="10" creationId="{3FCC3809-9550-4117-8C86-514AD8E6AE5A}"/>
          </ac:cxnSpMkLst>
        </pc:cxnChg>
        <pc:cxnChg chg="add mod">
          <ac:chgData name="Eric Glover" userId="47c2a8b81aae47a8" providerId="LiveId" clId="{B455FF72-4A12-478E-AC36-34AFA0D77872}" dt="2018-10-13T18:29:18.709" v="4361" actId="208"/>
          <ac:cxnSpMkLst>
            <pc:docMk/>
            <pc:sldMk cId="4117820057" sldId="278"/>
            <ac:cxnSpMk id="11" creationId="{CA89B1C5-9D4A-4D49-BD86-FFE758BD069F}"/>
          </ac:cxnSpMkLst>
        </pc:cxnChg>
        <pc:cxnChg chg="add mod">
          <ac:chgData name="Eric Glover" userId="47c2a8b81aae47a8" providerId="LiveId" clId="{B455FF72-4A12-478E-AC36-34AFA0D77872}" dt="2018-10-13T18:29:18.709" v="4361" actId="208"/>
          <ac:cxnSpMkLst>
            <pc:docMk/>
            <pc:sldMk cId="4117820057" sldId="278"/>
            <ac:cxnSpMk id="12" creationId="{A189B83B-3468-45FC-AFE9-128568639F16}"/>
          </ac:cxnSpMkLst>
        </pc:cxnChg>
        <pc:cxnChg chg="add mod">
          <ac:chgData name="Eric Glover" userId="47c2a8b81aae47a8" providerId="LiveId" clId="{B455FF72-4A12-478E-AC36-34AFA0D77872}" dt="2018-10-13T18:32:24.123" v="4374" actId="208"/>
          <ac:cxnSpMkLst>
            <pc:docMk/>
            <pc:sldMk cId="4117820057" sldId="278"/>
            <ac:cxnSpMk id="13" creationId="{A5D6A95A-5B83-409B-A0E0-6811546D579F}"/>
          </ac:cxnSpMkLst>
        </pc:cxnChg>
      </pc:sldChg>
      <pc:sldChg chg="add del">
        <pc:chgData name="Eric Glover" userId="47c2a8b81aae47a8" providerId="LiveId" clId="{B455FF72-4A12-478E-AC36-34AFA0D77872}" dt="2018-10-13T15:48:55.173" v="808" actId="2696"/>
        <pc:sldMkLst>
          <pc:docMk/>
          <pc:sldMk cId="2717200723" sldId="279"/>
        </pc:sldMkLst>
      </pc:sldChg>
      <pc:sldChg chg="addSp modSp add del modAnim">
        <pc:chgData name="Eric Glover" userId="47c2a8b81aae47a8" providerId="LiveId" clId="{B455FF72-4A12-478E-AC36-34AFA0D77872}" dt="2018-10-13T17:27:58.418" v="2355" actId="2696"/>
        <pc:sldMkLst>
          <pc:docMk/>
          <pc:sldMk cId="3110789423" sldId="279"/>
        </pc:sldMkLst>
        <pc:spChg chg="mod">
          <ac:chgData name="Eric Glover" userId="47c2a8b81aae47a8" providerId="LiveId" clId="{B455FF72-4A12-478E-AC36-34AFA0D77872}" dt="2018-10-13T15:54:26.688" v="948" actId="14838"/>
          <ac:spMkLst>
            <pc:docMk/>
            <pc:sldMk cId="3110789423" sldId="279"/>
            <ac:spMk id="6" creationId="{97E96D61-313D-4EC2-BC8A-BA537F0718C3}"/>
          </ac:spMkLst>
        </pc:spChg>
        <pc:spChg chg="mod">
          <ac:chgData name="Eric Glover" userId="47c2a8b81aae47a8" providerId="LiveId" clId="{B455FF72-4A12-478E-AC36-34AFA0D77872}" dt="2018-10-13T15:52:25.441" v="829" actId="1036"/>
          <ac:spMkLst>
            <pc:docMk/>
            <pc:sldMk cId="3110789423" sldId="279"/>
            <ac:spMk id="7" creationId="{9F41BEE3-0012-4F34-9670-DBE532DE3DA5}"/>
          </ac:spMkLst>
        </pc:spChg>
        <pc:spChg chg="add mod">
          <ac:chgData name="Eric Glover" userId="47c2a8b81aae47a8" providerId="LiveId" clId="{B455FF72-4A12-478E-AC36-34AFA0D77872}" dt="2018-10-13T15:55:29.241" v="954" actId="20577"/>
          <ac:spMkLst>
            <pc:docMk/>
            <pc:sldMk cId="3110789423" sldId="279"/>
            <ac:spMk id="8" creationId="{6779E988-B780-4175-9034-845E5D84540F}"/>
          </ac:spMkLst>
        </pc:spChg>
      </pc:sldChg>
      <pc:sldChg chg="add del">
        <pc:chgData name="Eric Glover" userId="47c2a8b81aae47a8" providerId="LiveId" clId="{B455FF72-4A12-478E-AC36-34AFA0D77872}" dt="2018-10-13T15:54:55.556" v="950"/>
        <pc:sldMkLst>
          <pc:docMk/>
          <pc:sldMk cId="1206658493" sldId="280"/>
        </pc:sldMkLst>
      </pc:sldChg>
      <pc:sldChg chg="addSp modSp add del modAnim">
        <pc:chgData name="Eric Glover" userId="47c2a8b81aae47a8" providerId="LiveId" clId="{B455FF72-4A12-478E-AC36-34AFA0D77872}" dt="2018-10-13T16:02:40.119" v="1147" actId="2696"/>
        <pc:sldMkLst>
          <pc:docMk/>
          <pc:sldMk cId="1425515800" sldId="280"/>
        </pc:sldMkLst>
        <pc:spChg chg="mod">
          <ac:chgData name="Eric Glover" userId="47c2a8b81aae47a8" providerId="LiveId" clId="{B455FF72-4A12-478E-AC36-34AFA0D77872}" dt="2018-10-13T16:01:09.761" v="1134" actId="6549"/>
          <ac:spMkLst>
            <pc:docMk/>
            <pc:sldMk cId="1425515800" sldId="280"/>
            <ac:spMk id="2" creationId="{23419B16-55A4-4BE0-ADEF-EF756F8F3B8C}"/>
          </ac:spMkLst>
        </pc:spChg>
        <pc:spChg chg="mod">
          <ac:chgData name="Eric Glover" userId="47c2a8b81aae47a8" providerId="LiveId" clId="{B455FF72-4A12-478E-AC36-34AFA0D77872}" dt="2018-10-13T16:01:28.304" v="1138" actId="14100"/>
          <ac:spMkLst>
            <pc:docMk/>
            <pc:sldMk cId="1425515800" sldId="280"/>
            <ac:spMk id="6" creationId="{97E96D61-313D-4EC2-BC8A-BA537F0718C3}"/>
          </ac:spMkLst>
        </pc:spChg>
        <pc:spChg chg="mod">
          <ac:chgData name="Eric Glover" userId="47c2a8b81aae47a8" providerId="LiveId" clId="{B455FF72-4A12-478E-AC36-34AFA0D77872}" dt="2018-10-13T15:58:10.117" v="1019" actId="1076"/>
          <ac:spMkLst>
            <pc:docMk/>
            <pc:sldMk cId="1425515800" sldId="280"/>
            <ac:spMk id="7" creationId="{9BC74012-EF03-4233-81BD-32F241446718}"/>
          </ac:spMkLst>
        </pc:spChg>
        <pc:spChg chg="add mod">
          <ac:chgData name="Eric Glover" userId="47c2a8b81aae47a8" providerId="LiveId" clId="{B455FF72-4A12-478E-AC36-34AFA0D77872}" dt="2018-10-13T15:59:45.328" v="1113" actId="20577"/>
          <ac:spMkLst>
            <pc:docMk/>
            <pc:sldMk cId="1425515800" sldId="280"/>
            <ac:spMk id="8" creationId="{08C9FE27-B5D0-4A19-A1C0-FC2FB2BF5AB1}"/>
          </ac:spMkLst>
        </pc:spChg>
      </pc:sldChg>
      <pc:sldChg chg="addSp delSp modSp add del">
        <pc:chgData name="Eric Glover" userId="47c2a8b81aae47a8" providerId="LiveId" clId="{B455FF72-4A12-478E-AC36-34AFA0D77872}" dt="2018-10-13T17:40:52.976" v="2598" actId="2696"/>
        <pc:sldMkLst>
          <pc:docMk/>
          <pc:sldMk cId="3151265944" sldId="281"/>
        </pc:sldMkLst>
        <pc:spChg chg="mod">
          <ac:chgData name="Eric Glover" userId="47c2a8b81aae47a8" providerId="LiveId" clId="{B455FF72-4A12-478E-AC36-34AFA0D77872}" dt="2018-10-13T17:40:36.415" v="2597" actId="6549"/>
          <ac:spMkLst>
            <pc:docMk/>
            <pc:sldMk cId="3151265944" sldId="281"/>
            <ac:spMk id="2" creationId="{23419B16-55A4-4BE0-ADEF-EF756F8F3B8C}"/>
          </ac:spMkLst>
        </pc:spChg>
        <pc:spChg chg="add del mod">
          <ac:chgData name="Eric Glover" userId="47c2a8b81aae47a8" providerId="LiveId" clId="{B455FF72-4A12-478E-AC36-34AFA0D77872}" dt="2018-10-13T16:25:10.794" v="1606" actId="478"/>
          <ac:spMkLst>
            <pc:docMk/>
            <pc:sldMk cId="3151265944" sldId="281"/>
            <ac:spMk id="3" creationId="{D7F9B6D1-6005-44C2-9F7C-1970DAEA1B94}"/>
          </ac:spMkLst>
        </pc:spChg>
        <pc:spChg chg="mod">
          <ac:chgData name="Eric Glover" userId="47c2a8b81aae47a8" providerId="LiveId" clId="{B455FF72-4A12-478E-AC36-34AFA0D77872}" dt="2018-10-13T16:06:55.511" v="1211" actId="948"/>
          <ac:spMkLst>
            <pc:docMk/>
            <pc:sldMk cId="3151265944" sldId="281"/>
            <ac:spMk id="6" creationId="{97E96D61-313D-4EC2-BC8A-BA537F0718C3}"/>
          </ac:spMkLst>
        </pc:spChg>
        <pc:spChg chg="mod">
          <ac:chgData name="Eric Glover" userId="47c2a8b81aae47a8" providerId="LiveId" clId="{B455FF72-4A12-478E-AC36-34AFA0D77872}" dt="2018-10-13T16:23:16.022" v="1567" actId="6549"/>
          <ac:spMkLst>
            <pc:docMk/>
            <pc:sldMk cId="3151265944" sldId="281"/>
            <ac:spMk id="7" creationId="{53B823A9-843B-4160-8719-19F05B55E544}"/>
          </ac:spMkLst>
        </pc:spChg>
      </pc:sldChg>
      <pc:sldChg chg="delSp modSp add del delAnim modAnim">
        <pc:chgData name="Eric Glover" userId="47c2a8b81aae47a8" providerId="LiveId" clId="{B455FF72-4A12-478E-AC36-34AFA0D77872}" dt="2018-10-13T17:32:43.005" v="2364" actId="2696"/>
        <pc:sldMkLst>
          <pc:docMk/>
          <pc:sldMk cId="2528365608" sldId="282"/>
        </pc:sldMkLst>
        <pc:spChg chg="mod">
          <ac:chgData name="Eric Glover" userId="47c2a8b81aae47a8" providerId="LiveId" clId="{B455FF72-4A12-478E-AC36-34AFA0D77872}" dt="2018-10-13T16:05:33.643" v="1191" actId="6549"/>
          <ac:spMkLst>
            <pc:docMk/>
            <pc:sldMk cId="2528365608" sldId="282"/>
            <ac:spMk id="2" creationId="{23419B16-55A4-4BE0-ADEF-EF756F8F3B8C}"/>
          </ac:spMkLst>
        </pc:spChg>
        <pc:spChg chg="mod">
          <ac:chgData name="Eric Glover" userId="47c2a8b81aae47a8" providerId="LiveId" clId="{B455FF72-4A12-478E-AC36-34AFA0D77872}" dt="2018-10-13T16:03:02.441" v="1151" actId="108"/>
          <ac:spMkLst>
            <pc:docMk/>
            <pc:sldMk cId="2528365608" sldId="282"/>
            <ac:spMk id="6" creationId="{97E96D61-313D-4EC2-BC8A-BA537F0718C3}"/>
          </ac:spMkLst>
        </pc:spChg>
        <pc:spChg chg="mod">
          <ac:chgData name="Eric Glover" userId="47c2a8b81aae47a8" providerId="LiveId" clId="{B455FF72-4A12-478E-AC36-34AFA0D77872}" dt="2018-10-13T16:02:24.644" v="1144" actId="14100"/>
          <ac:spMkLst>
            <pc:docMk/>
            <pc:sldMk cId="2528365608" sldId="282"/>
            <ac:spMk id="7" creationId="{9BC74012-EF03-4233-81BD-32F241446718}"/>
          </ac:spMkLst>
        </pc:spChg>
        <pc:spChg chg="del mod">
          <ac:chgData name="Eric Glover" userId="47c2a8b81aae47a8" providerId="LiveId" clId="{B455FF72-4A12-478E-AC36-34AFA0D77872}" dt="2018-10-13T16:02:48.722" v="1149" actId="478"/>
          <ac:spMkLst>
            <pc:docMk/>
            <pc:sldMk cId="2528365608" sldId="282"/>
            <ac:spMk id="8" creationId="{08C9FE27-B5D0-4A19-A1C0-FC2FB2BF5AB1}"/>
          </ac:spMkLst>
        </pc:spChg>
      </pc:sldChg>
      <pc:sldChg chg="addSp modSp add addAnim delAnim modAnim">
        <pc:chgData name="Eric Glover" userId="47c2a8b81aae47a8" providerId="LiveId" clId="{B455FF72-4A12-478E-AC36-34AFA0D77872}" dt="2018-10-13T19:57:27.709" v="7565" actId="6549"/>
        <pc:sldMkLst>
          <pc:docMk/>
          <pc:sldMk cId="1503005472" sldId="283"/>
        </pc:sldMkLst>
        <pc:spChg chg="mod">
          <ac:chgData name="Eric Glover" userId="47c2a8b81aae47a8" providerId="LiveId" clId="{B455FF72-4A12-478E-AC36-34AFA0D77872}" dt="2018-10-13T19:57:27.709" v="7565" actId="6549"/>
          <ac:spMkLst>
            <pc:docMk/>
            <pc:sldMk cId="1503005472" sldId="283"/>
            <ac:spMk id="2" creationId="{23419B16-55A4-4BE0-ADEF-EF756F8F3B8C}"/>
          </ac:spMkLst>
        </pc:spChg>
        <pc:spChg chg="mod">
          <ac:chgData name="Eric Glover" userId="47c2a8b81aae47a8" providerId="LiveId" clId="{B455FF72-4A12-478E-AC36-34AFA0D77872}" dt="2018-10-13T18:23:55.039" v="4134" actId="1035"/>
          <ac:spMkLst>
            <pc:docMk/>
            <pc:sldMk cId="1503005472" sldId="283"/>
            <ac:spMk id="6" creationId="{97E96D61-313D-4EC2-BC8A-BA537F0718C3}"/>
          </ac:spMkLst>
        </pc:spChg>
        <pc:spChg chg="mod">
          <ac:chgData name="Eric Glover" userId="47c2a8b81aae47a8" providerId="LiveId" clId="{B455FF72-4A12-478E-AC36-34AFA0D77872}" dt="2018-10-13T18:31:48.291" v="4370" actId="13822"/>
          <ac:spMkLst>
            <pc:docMk/>
            <pc:sldMk cId="1503005472" sldId="283"/>
            <ac:spMk id="7" creationId="{9BC74012-EF03-4233-81BD-32F241446718}"/>
          </ac:spMkLst>
        </pc:spChg>
        <pc:spChg chg="mod">
          <ac:chgData name="Eric Glover" userId="47c2a8b81aae47a8" providerId="LiveId" clId="{B455FF72-4A12-478E-AC36-34AFA0D77872}" dt="2018-10-13T18:31:50.327" v="4371" actId="13822"/>
          <ac:spMkLst>
            <pc:docMk/>
            <pc:sldMk cId="1503005472" sldId="283"/>
            <ac:spMk id="8" creationId="{08C9FE27-B5D0-4A19-A1C0-FC2FB2BF5AB1}"/>
          </ac:spMkLst>
        </pc:spChg>
        <pc:spChg chg="add mod">
          <ac:chgData name="Eric Glover" userId="47c2a8b81aae47a8" providerId="LiveId" clId="{B455FF72-4A12-478E-AC36-34AFA0D77872}" dt="2018-10-13T18:08:32.032" v="3672" actId="13822"/>
          <ac:spMkLst>
            <pc:docMk/>
            <pc:sldMk cId="1503005472" sldId="283"/>
            <ac:spMk id="9" creationId="{7B5A19AB-B268-48C2-B251-DFDCEC999B4D}"/>
          </ac:spMkLst>
        </pc:spChg>
        <pc:cxnChg chg="add mod">
          <ac:chgData name="Eric Glover" userId="47c2a8b81aae47a8" providerId="LiveId" clId="{B455FF72-4A12-478E-AC36-34AFA0D77872}" dt="2018-10-13T18:23:55.039" v="4134" actId="1035"/>
          <ac:cxnSpMkLst>
            <pc:docMk/>
            <pc:sldMk cId="1503005472" sldId="283"/>
            <ac:cxnSpMk id="10" creationId="{1561A016-3DC9-4687-B7A2-8C85716E2715}"/>
          </ac:cxnSpMkLst>
        </pc:cxnChg>
        <pc:cxnChg chg="add mod">
          <ac:chgData name="Eric Glover" userId="47c2a8b81aae47a8" providerId="LiveId" clId="{B455FF72-4A12-478E-AC36-34AFA0D77872}" dt="2018-10-13T18:23:55.039" v="4134" actId="1035"/>
          <ac:cxnSpMkLst>
            <pc:docMk/>
            <pc:sldMk cId="1503005472" sldId="283"/>
            <ac:cxnSpMk id="11" creationId="{94A4B44B-6DCD-42F6-B81A-CD8EBA8E4841}"/>
          </ac:cxnSpMkLst>
        </pc:cxnChg>
        <pc:cxnChg chg="add mod">
          <ac:chgData name="Eric Glover" userId="47c2a8b81aae47a8" providerId="LiveId" clId="{B455FF72-4A12-478E-AC36-34AFA0D77872}" dt="2018-10-13T18:32:10.915" v="4372" actId="208"/>
          <ac:cxnSpMkLst>
            <pc:docMk/>
            <pc:sldMk cId="1503005472" sldId="283"/>
            <ac:cxnSpMk id="12" creationId="{E76F4B3F-CE4D-4A46-9FCA-887AD1584660}"/>
          </ac:cxnSpMkLst>
        </pc:cxnChg>
        <pc:cxnChg chg="add mod">
          <ac:chgData name="Eric Glover" userId="47c2a8b81aae47a8" providerId="LiveId" clId="{B455FF72-4A12-478E-AC36-34AFA0D77872}" dt="2018-10-13T18:32:10.915" v="4372" actId="208"/>
          <ac:cxnSpMkLst>
            <pc:docMk/>
            <pc:sldMk cId="1503005472" sldId="283"/>
            <ac:cxnSpMk id="13" creationId="{6925B160-3F7B-4859-9A7B-0BE7FBFBFBFA}"/>
          </ac:cxnSpMkLst>
        </pc:cxnChg>
      </pc:sldChg>
      <pc:sldChg chg="addSp delSp modSp add addAnim delAnim modAnim">
        <pc:chgData name="Eric Glover" userId="47c2a8b81aae47a8" providerId="LiveId" clId="{B455FF72-4A12-478E-AC36-34AFA0D77872}" dt="2018-10-13T19:43:54.026" v="7241"/>
        <pc:sldMkLst>
          <pc:docMk/>
          <pc:sldMk cId="3006730692" sldId="284"/>
        </pc:sldMkLst>
        <pc:spChg chg="mod">
          <ac:chgData name="Eric Glover" userId="47c2a8b81aae47a8" providerId="LiveId" clId="{B455FF72-4A12-478E-AC36-34AFA0D77872}" dt="2018-10-13T18:45:22.673" v="4627" actId="20577"/>
          <ac:spMkLst>
            <pc:docMk/>
            <pc:sldMk cId="3006730692" sldId="284"/>
            <ac:spMk id="2" creationId="{23419B16-55A4-4BE0-ADEF-EF756F8F3B8C}"/>
          </ac:spMkLst>
        </pc:spChg>
        <pc:spChg chg="del mod">
          <ac:chgData name="Eric Glover" userId="47c2a8b81aae47a8" providerId="LiveId" clId="{B455FF72-4A12-478E-AC36-34AFA0D77872}" dt="2018-10-13T17:43:08.799" v="2624" actId="478"/>
          <ac:spMkLst>
            <pc:docMk/>
            <pc:sldMk cId="3006730692" sldId="284"/>
            <ac:spMk id="3" creationId="{D7F9B6D1-6005-44C2-9F7C-1970DAEA1B94}"/>
          </ac:spMkLst>
        </pc:spChg>
        <pc:spChg chg="mod">
          <ac:chgData name="Eric Glover" userId="47c2a8b81aae47a8" providerId="LiveId" clId="{B455FF72-4A12-478E-AC36-34AFA0D77872}" dt="2018-10-13T17:47:10.804" v="2667" actId="207"/>
          <ac:spMkLst>
            <pc:docMk/>
            <pc:sldMk cId="3006730692" sldId="284"/>
            <ac:spMk id="6" creationId="{97E96D61-313D-4EC2-BC8A-BA537F0718C3}"/>
          </ac:spMkLst>
        </pc:spChg>
        <pc:spChg chg="add del mod">
          <ac:chgData name="Eric Glover" userId="47c2a8b81aae47a8" providerId="LiveId" clId="{B455FF72-4A12-478E-AC36-34AFA0D77872}" dt="2018-10-13T18:33:37.387" v="4376" actId="13822"/>
          <ac:spMkLst>
            <pc:docMk/>
            <pc:sldMk cId="3006730692" sldId="284"/>
            <ac:spMk id="7" creationId="{53B823A9-843B-4160-8719-19F05B55E544}"/>
          </ac:spMkLst>
        </pc:spChg>
        <pc:spChg chg="add mod">
          <ac:chgData name="Eric Glover" userId="47c2a8b81aae47a8" providerId="LiveId" clId="{B455FF72-4A12-478E-AC36-34AFA0D77872}" dt="2018-10-13T18:06:06.177" v="3662" actId="13822"/>
          <ac:spMkLst>
            <pc:docMk/>
            <pc:sldMk cId="3006730692" sldId="284"/>
            <ac:spMk id="8" creationId="{E460CE03-B93D-4FE3-A26F-DD523FD0CF9B}"/>
          </ac:spMkLst>
        </pc:spChg>
        <pc:spChg chg="add mod">
          <ac:chgData name="Eric Glover" userId="47c2a8b81aae47a8" providerId="LiveId" clId="{B455FF72-4A12-478E-AC36-34AFA0D77872}" dt="2018-10-13T17:57:40.995" v="2993" actId="179"/>
          <ac:spMkLst>
            <pc:docMk/>
            <pc:sldMk cId="3006730692" sldId="284"/>
            <ac:spMk id="9" creationId="{B610CB81-A004-4F1E-A362-26D8AF9DD05E}"/>
          </ac:spMkLst>
        </pc:spChg>
        <pc:spChg chg="add mod">
          <ac:chgData name="Eric Glover" userId="47c2a8b81aae47a8" providerId="LiveId" clId="{B455FF72-4A12-478E-AC36-34AFA0D77872}" dt="2018-10-13T18:06:05.632" v="3661" actId="13822"/>
          <ac:spMkLst>
            <pc:docMk/>
            <pc:sldMk cId="3006730692" sldId="284"/>
            <ac:spMk id="10" creationId="{27695B31-F93F-4086-9CF0-251C53BD32B1}"/>
          </ac:spMkLst>
        </pc:spChg>
        <pc:spChg chg="add mod">
          <ac:chgData name="Eric Glover" userId="47c2a8b81aae47a8" providerId="LiveId" clId="{B455FF72-4A12-478E-AC36-34AFA0D77872}" dt="2018-10-13T17:58:22.903" v="3005" actId="6549"/>
          <ac:spMkLst>
            <pc:docMk/>
            <pc:sldMk cId="3006730692" sldId="284"/>
            <ac:spMk id="11" creationId="{2B57CB46-CF66-4B6C-8549-861BA0A28F97}"/>
          </ac:spMkLst>
        </pc:spChg>
        <pc:spChg chg="add mod">
          <ac:chgData name="Eric Glover" userId="47c2a8b81aae47a8" providerId="LiveId" clId="{B455FF72-4A12-478E-AC36-34AFA0D77872}" dt="2018-10-13T18:06:05.208" v="3660" actId="13822"/>
          <ac:spMkLst>
            <pc:docMk/>
            <pc:sldMk cId="3006730692" sldId="284"/>
            <ac:spMk id="12" creationId="{F229F1A6-BA79-45CD-9A63-2A4062FD9FA1}"/>
          </ac:spMkLst>
        </pc:spChg>
        <pc:spChg chg="add mod">
          <ac:chgData name="Eric Glover" userId="47c2a8b81aae47a8" providerId="LiveId" clId="{B455FF72-4A12-478E-AC36-34AFA0D77872}" dt="2018-10-13T18:03:51.024" v="3499" actId="6549"/>
          <ac:spMkLst>
            <pc:docMk/>
            <pc:sldMk cId="3006730692" sldId="284"/>
            <ac:spMk id="13" creationId="{E0F36D32-BEDC-4AE4-A61E-F46D5102E6F7}"/>
          </ac:spMkLst>
        </pc:spChg>
        <pc:graphicFrameChg chg="add del mod">
          <ac:chgData name="Eric Glover" userId="47c2a8b81aae47a8" providerId="LiveId" clId="{B455FF72-4A12-478E-AC36-34AFA0D77872}" dt="2018-10-13T17:53:48.793" v="2853" actId="478"/>
          <ac:graphicFrameMkLst>
            <pc:docMk/>
            <pc:sldMk cId="3006730692" sldId="284"/>
            <ac:graphicFrameMk id="4" creationId="{C1676F7A-A2CC-4565-95E4-C033D60BE507}"/>
          </ac:graphicFrameMkLst>
        </pc:graphicFrameChg>
        <pc:cxnChg chg="add mod">
          <ac:chgData name="Eric Glover" userId="47c2a8b81aae47a8" providerId="LiveId" clId="{B455FF72-4A12-478E-AC36-34AFA0D77872}" dt="2018-10-13T17:59:39.902" v="3028" actId="1035"/>
          <ac:cxnSpMkLst>
            <pc:docMk/>
            <pc:sldMk cId="3006730692" sldId="284"/>
            <ac:cxnSpMk id="15" creationId="{67CDCA89-4C5C-4090-BA51-46ACC2E2E8E4}"/>
          </ac:cxnSpMkLst>
        </pc:cxnChg>
        <pc:cxnChg chg="add mod">
          <ac:chgData name="Eric Glover" userId="47c2a8b81aae47a8" providerId="LiveId" clId="{B455FF72-4A12-478E-AC36-34AFA0D77872}" dt="2018-10-13T18:00:29.117" v="3205" actId="14100"/>
          <ac:cxnSpMkLst>
            <pc:docMk/>
            <pc:sldMk cId="3006730692" sldId="284"/>
            <ac:cxnSpMk id="16" creationId="{6431DF03-48DC-4CFA-B8C5-9A6B76771FE4}"/>
          </ac:cxnSpMkLst>
        </pc:cxnChg>
        <pc:cxnChg chg="add mod">
          <ac:chgData name="Eric Glover" userId="47c2a8b81aae47a8" providerId="LiveId" clId="{B455FF72-4A12-478E-AC36-34AFA0D77872}" dt="2018-10-13T18:00:49.219" v="3220" actId="14100"/>
          <ac:cxnSpMkLst>
            <pc:docMk/>
            <pc:sldMk cId="3006730692" sldId="284"/>
            <ac:cxnSpMk id="17" creationId="{FEE3A2AE-8B39-4154-9EBE-D7E53AACEDB1}"/>
          </ac:cxnSpMkLst>
        </pc:cxnChg>
        <pc:cxnChg chg="add mod">
          <ac:chgData name="Eric Glover" userId="47c2a8b81aae47a8" providerId="LiveId" clId="{B455FF72-4A12-478E-AC36-34AFA0D77872}" dt="2018-10-13T18:01:05.518" v="3229" actId="1036"/>
          <ac:cxnSpMkLst>
            <pc:docMk/>
            <pc:sldMk cId="3006730692" sldId="284"/>
            <ac:cxnSpMk id="18" creationId="{F0EA44CE-E791-45ED-B773-31F69B3DFB9E}"/>
          </ac:cxnSpMkLst>
        </pc:cxnChg>
        <pc:cxnChg chg="add del mod">
          <ac:chgData name="Eric Glover" userId="47c2a8b81aae47a8" providerId="LiveId" clId="{B455FF72-4A12-478E-AC36-34AFA0D77872}" dt="2018-10-13T18:01:05.037" v="3228"/>
          <ac:cxnSpMkLst>
            <pc:docMk/>
            <pc:sldMk cId="3006730692" sldId="284"/>
            <ac:cxnSpMk id="19" creationId="{B08B79F4-9591-44AD-BCAE-51536C4393BD}"/>
          </ac:cxnSpMkLst>
        </pc:cxnChg>
        <pc:cxnChg chg="add mod">
          <ac:chgData name="Eric Glover" userId="47c2a8b81aae47a8" providerId="LiveId" clId="{B455FF72-4A12-478E-AC36-34AFA0D77872}" dt="2018-10-13T18:05:12.755" v="3655" actId="14100"/>
          <ac:cxnSpMkLst>
            <pc:docMk/>
            <pc:sldMk cId="3006730692" sldId="284"/>
            <ac:cxnSpMk id="20" creationId="{1294A4BD-6AA7-4EA7-A50F-E5E33F383A12}"/>
          </ac:cxnSpMkLst>
        </pc:cxnChg>
        <pc:cxnChg chg="add mod">
          <ac:chgData name="Eric Glover" userId="47c2a8b81aae47a8" providerId="LiveId" clId="{B455FF72-4A12-478E-AC36-34AFA0D77872}" dt="2018-10-13T18:05:03.668" v="3653" actId="14100"/>
          <ac:cxnSpMkLst>
            <pc:docMk/>
            <pc:sldMk cId="3006730692" sldId="284"/>
            <ac:cxnSpMk id="21" creationId="{5DFCD765-CC84-444C-8697-8BA3EA2C5AAC}"/>
          </ac:cxnSpMkLst>
        </pc:cxnChg>
        <pc:cxnChg chg="add mod">
          <ac:chgData name="Eric Glover" userId="47c2a8b81aae47a8" providerId="LiveId" clId="{B455FF72-4A12-478E-AC36-34AFA0D77872}" dt="2018-10-13T18:01:50.745" v="3374" actId="14100"/>
          <ac:cxnSpMkLst>
            <pc:docMk/>
            <pc:sldMk cId="3006730692" sldId="284"/>
            <ac:cxnSpMk id="22" creationId="{EABCFA05-61EB-4E28-9BE3-742F22D20267}"/>
          </ac:cxnSpMkLst>
        </pc:cxnChg>
        <pc:cxnChg chg="add mod">
          <ac:chgData name="Eric Glover" userId="47c2a8b81aae47a8" providerId="LiveId" clId="{B455FF72-4A12-478E-AC36-34AFA0D77872}" dt="2018-10-13T18:04:36.561" v="3574" actId="14100"/>
          <ac:cxnSpMkLst>
            <pc:docMk/>
            <pc:sldMk cId="3006730692" sldId="284"/>
            <ac:cxnSpMk id="23" creationId="{E1E9C74A-F652-43EC-9282-EDB0381859C1}"/>
          </ac:cxnSpMkLst>
        </pc:cxnChg>
        <pc:cxnChg chg="add mod">
          <ac:chgData name="Eric Glover" userId="47c2a8b81aae47a8" providerId="LiveId" clId="{B455FF72-4A12-478E-AC36-34AFA0D77872}" dt="2018-10-13T18:04:56.068" v="3652" actId="14100"/>
          <ac:cxnSpMkLst>
            <pc:docMk/>
            <pc:sldMk cId="3006730692" sldId="284"/>
            <ac:cxnSpMk id="24" creationId="{6DC61A40-1CAD-4CEB-ADFD-DFB6FC0FD97A}"/>
          </ac:cxnSpMkLst>
        </pc:cxnChg>
      </pc:sldChg>
      <pc:sldChg chg="addSp modSp add ord modAnim">
        <pc:chgData name="Eric Glover" userId="47c2a8b81aae47a8" providerId="LiveId" clId="{B455FF72-4A12-478E-AC36-34AFA0D77872}" dt="2018-10-13T18:59:33.405" v="5356" actId="6549"/>
        <pc:sldMkLst>
          <pc:docMk/>
          <pc:sldMk cId="1023020743" sldId="285"/>
        </pc:sldMkLst>
        <pc:spChg chg="mod">
          <ac:chgData name="Eric Glover" userId="47c2a8b81aae47a8" providerId="LiveId" clId="{B455FF72-4A12-478E-AC36-34AFA0D77872}" dt="2018-10-13T18:59:33.405" v="5356" actId="6549"/>
          <ac:spMkLst>
            <pc:docMk/>
            <pc:sldMk cId="1023020743" sldId="285"/>
            <ac:spMk id="2" creationId="{23419B16-55A4-4BE0-ADEF-EF756F8F3B8C}"/>
          </ac:spMkLst>
        </pc:spChg>
        <pc:spChg chg="mod">
          <ac:chgData name="Eric Glover" userId="47c2a8b81aae47a8" providerId="LiveId" clId="{B455FF72-4A12-478E-AC36-34AFA0D77872}" dt="2018-10-13T18:44:49.438" v="4610" actId="57"/>
          <ac:spMkLst>
            <pc:docMk/>
            <pc:sldMk cId="1023020743" sldId="285"/>
            <ac:spMk id="6" creationId="{97E96D61-313D-4EC2-BC8A-BA537F0718C3}"/>
          </ac:spMkLst>
        </pc:spChg>
        <pc:spChg chg="mod">
          <ac:chgData name="Eric Glover" userId="47c2a8b81aae47a8" providerId="LiveId" clId="{B455FF72-4A12-478E-AC36-34AFA0D77872}" dt="2018-10-13T18:57:11.152" v="5310" actId="14100"/>
          <ac:spMkLst>
            <pc:docMk/>
            <pc:sldMk cId="1023020743" sldId="285"/>
            <ac:spMk id="7" creationId="{53B823A9-843B-4160-8719-19F05B55E544}"/>
          </ac:spMkLst>
        </pc:spChg>
        <pc:spChg chg="add mod">
          <ac:chgData name="Eric Glover" userId="47c2a8b81aae47a8" providerId="LiveId" clId="{B455FF72-4A12-478E-AC36-34AFA0D77872}" dt="2018-10-13T18:57:40.980" v="5315" actId="1076"/>
          <ac:spMkLst>
            <pc:docMk/>
            <pc:sldMk cId="1023020743" sldId="285"/>
            <ac:spMk id="8" creationId="{E616D471-546E-4374-9765-37B88B2F9152}"/>
          </ac:spMkLst>
        </pc:spChg>
        <pc:spChg chg="add mod">
          <ac:chgData name="Eric Glover" userId="47c2a8b81aae47a8" providerId="LiveId" clId="{B455FF72-4A12-478E-AC36-34AFA0D77872}" dt="2018-10-13T18:57:44.102" v="5316" actId="1076"/>
          <ac:spMkLst>
            <pc:docMk/>
            <pc:sldMk cId="1023020743" sldId="285"/>
            <ac:spMk id="12" creationId="{37804A0B-262A-423E-9A1D-7F1B1AF3737F}"/>
          </ac:spMkLst>
        </pc:spChg>
        <pc:spChg chg="add mod">
          <ac:chgData name="Eric Glover" userId="47c2a8b81aae47a8" providerId="LiveId" clId="{B455FF72-4A12-478E-AC36-34AFA0D77872}" dt="2018-10-13T18:59:04.541" v="5339" actId="6549"/>
          <ac:spMkLst>
            <pc:docMk/>
            <pc:sldMk cId="1023020743" sldId="285"/>
            <ac:spMk id="14" creationId="{816C73C4-C638-4FDC-96F9-39C479EB03A2}"/>
          </ac:spMkLst>
        </pc:spChg>
        <pc:cxnChg chg="add mod">
          <ac:chgData name="Eric Glover" userId="47c2a8b81aae47a8" providerId="LiveId" clId="{B455FF72-4A12-478E-AC36-34AFA0D77872}" dt="2018-10-13T18:48:57.412" v="4752" actId="1037"/>
          <ac:cxnSpMkLst>
            <pc:docMk/>
            <pc:sldMk cId="1023020743" sldId="285"/>
            <ac:cxnSpMk id="9" creationId="{1C53B757-7403-4A00-9EA3-B4B93B3D0A68}"/>
          </ac:cxnSpMkLst>
        </pc:cxnChg>
        <pc:cxnChg chg="add mod">
          <ac:chgData name="Eric Glover" userId="47c2a8b81aae47a8" providerId="LiveId" clId="{B455FF72-4A12-478E-AC36-34AFA0D77872}" dt="2018-10-13T18:53:21.134" v="5088" actId="208"/>
          <ac:cxnSpMkLst>
            <pc:docMk/>
            <pc:sldMk cId="1023020743" sldId="285"/>
            <ac:cxnSpMk id="10" creationId="{7BB23B52-B278-4E02-A756-3F96014FBE42}"/>
          </ac:cxnSpMkLst>
        </pc:cxnChg>
        <pc:cxnChg chg="add mod">
          <ac:chgData name="Eric Glover" userId="47c2a8b81aae47a8" providerId="LiveId" clId="{B455FF72-4A12-478E-AC36-34AFA0D77872}" dt="2018-10-13T18:53:21.134" v="5088" actId="208"/>
          <ac:cxnSpMkLst>
            <pc:docMk/>
            <pc:sldMk cId="1023020743" sldId="285"/>
            <ac:cxnSpMk id="11" creationId="{66EAA1D6-BFEC-4C7D-AA21-0382F8B43B09}"/>
          </ac:cxnSpMkLst>
        </pc:cxnChg>
        <pc:cxnChg chg="add mod">
          <ac:chgData name="Eric Glover" userId="47c2a8b81aae47a8" providerId="LiveId" clId="{B455FF72-4A12-478E-AC36-34AFA0D77872}" dt="2018-10-13T18:54:27.569" v="5113" actId="208"/>
          <ac:cxnSpMkLst>
            <pc:docMk/>
            <pc:sldMk cId="1023020743" sldId="285"/>
            <ac:cxnSpMk id="13" creationId="{55F9D792-F93D-48B6-A692-7C3D3D2C5AE0}"/>
          </ac:cxnSpMkLst>
        </pc:cxnChg>
      </pc:sldChg>
      <pc:sldChg chg="addSp delSp modSp add delAnim modAnim">
        <pc:chgData name="Eric Glover" userId="47c2a8b81aae47a8" providerId="LiveId" clId="{B455FF72-4A12-478E-AC36-34AFA0D77872}" dt="2018-10-13T20:01:01.553" v="7627"/>
        <pc:sldMkLst>
          <pc:docMk/>
          <pc:sldMk cId="1970692250" sldId="286"/>
        </pc:sldMkLst>
        <pc:spChg chg="mod">
          <ac:chgData name="Eric Glover" userId="47c2a8b81aae47a8" providerId="LiveId" clId="{B455FF72-4A12-478E-AC36-34AFA0D77872}" dt="2018-10-13T19:52:13.220" v="7285" actId="6549"/>
          <ac:spMkLst>
            <pc:docMk/>
            <pc:sldMk cId="1970692250" sldId="286"/>
            <ac:spMk id="2" creationId="{23419B16-55A4-4BE0-ADEF-EF756F8F3B8C}"/>
          </ac:spMkLst>
        </pc:spChg>
        <pc:spChg chg="mod">
          <ac:chgData name="Eric Glover" userId="47c2a8b81aae47a8" providerId="LiveId" clId="{B455FF72-4A12-478E-AC36-34AFA0D77872}" dt="2018-10-13T18:39:48.589" v="4457" actId="57"/>
          <ac:spMkLst>
            <pc:docMk/>
            <pc:sldMk cId="1970692250" sldId="286"/>
            <ac:spMk id="6" creationId="{97E96D61-313D-4EC2-BC8A-BA537F0718C3}"/>
          </ac:spMkLst>
        </pc:spChg>
        <pc:spChg chg="mod">
          <ac:chgData name="Eric Glover" userId="47c2a8b81aae47a8" providerId="LiveId" clId="{B455FF72-4A12-478E-AC36-34AFA0D77872}" dt="2018-10-13T19:47:41.676" v="7281" actId="1076"/>
          <ac:spMkLst>
            <pc:docMk/>
            <pc:sldMk cId="1970692250" sldId="286"/>
            <ac:spMk id="7" creationId="{53B823A9-843B-4160-8719-19F05B55E544}"/>
          </ac:spMkLst>
        </pc:spChg>
        <pc:cxnChg chg="add del mod">
          <ac:chgData name="Eric Glover" userId="47c2a8b81aae47a8" providerId="LiveId" clId="{B455FF72-4A12-478E-AC36-34AFA0D77872}" dt="2018-10-13T20:00:38.707" v="7626" actId="478"/>
          <ac:cxnSpMkLst>
            <pc:docMk/>
            <pc:sldMk cId="1970692250" sldId="286"/>
            <ac:cxnSpMk id="8" creationId="{C2CF2F4A-0C1D-445E-A007-C50E15FCABB9}"/>
          </ac:cxnSpMkLst>
        </pc:cxnChg>
        <pc:cxnChg chg="add mod">
          <ac:chgData name="Eric Glover" userId="47c2a8b81aae47a8" providerId="LiveId" clId="{B455FF72-4A12-478E-AC36-34AFA0D77872}" dt="2018-10-13T19:01:38.545" v="5502" actId="14100"/>
          <ac:cxnSpMkLst>
            <pc:docMk/>
            <pc:sldMk cId="1970692250" sldId="286"/>
            <ac:cxnSpMk id="9" creationId="{6E1BFE88-514C-42F5-8397-5FB52FFA57CA}"/>
          </ac:cxnSpMkLst>
        </pc:cxnChg>
        <pc:cxnChg chg="add mod">
          <ac:chgData name="Eric Glover" userId="47c2a8b81aae47a8" providerId="LiveId" clId="{B455FF72-4A12-478E-AC36-34AFA0D77872}" dt="2018-10-13T19:02:13.099" v="5577" actId="1037"/>
          <ac:cxnSpMkLst>
            <pc:docMk/>
            <pc:sldMk cId="1970692250" sldId="286"/>
            <ac:cxnSpMk id="10" creationId="{2187A131-825B-417A-BD06-7926327B165F}"/>
          </ac:cxnSpMkLst>
        </pc:cxnChg>
      </pc:sldChg>
      <pc:sldChg chg="add del">
        <pc:chgData name="Eric Glover" userId="47c2a8b81aae47a8" providerId="LiveId" clId="{B455FF72-4A12-478E-AC36-34AFA0D77872}" dt="2018-10-13T18:37:20.558" v="4415" actId="2696"/>
        <pc:sldMkLst>
          <pc:docMk/>
          <pc:sldMk cId="2152870680" sldId="286"/>
        </pc:sldMkLst>
      </pc:sldChg>
      <pc:sldChg chg="modSp add del">
        <pc:chgData name="Eric Glover" userId="47c2a8b81aae47a8" providerId="LiveId" clId="{B455FF72-4A12-478E-AC36-34AFA0D77872}" dt="2018-10-13T17:58:48.925" v="3014" actId="2696"/>
        <pc:sldMkLst>
          <pc:docMk/>
          <pc:sldMk cId="3805621373" sldId="286"/>
        </pc:sldMkLst>
        <pc:spChg chg="mod">
          <ac:chgData name="Eric Glover" userId="47c2a8b81aae47a8" providerId="LiveId" clId="{B455FF72-4A12-478E-AC36-34AFA0D77872}" dt="2018-10-13T17:58:39.335" v="3010"/>
          <ac:spMkLst>
            <pc:docMk/>
            <pc:sldMk cId="3805621373" sldId="286"/>
            <ac:spMk id="3" creationId="{D7F9B6D1-6005-44C2-9F7C-1970DAEA1B94}"/>
          </ac:spMkLst>
        </pc:spChg>
      </pc:sldChg>
      <pc:sldChg chg="add del">
        <pc:chgData name="Eric Glover" userId="47c2a8b81aae47a8" providerId="LiveId" clId="{B455FF72-4A12-478E-AC36-34AFA0D77872}" dt="2018-10-13T19:04:40.911" v="5594" actId="2696"/>
        <pc:sldMkLst>
          <pc:docMk/>
          <pc:sldMk cId="69108930" sldId="287"/>
        </pc:sldMkLst>
      </pc:sldChg>
      <pc:sldChg chg="addSp delSp modSp add mod setBg delAnim">
        <pc:chgData name="Eric Glover" userId="47c2a8b81aae47a8" providerId="LiveId" clId="{B455FF72-4A12-478E-AC36-34AFA0D77872}" dt="2018-10-13T19:37:27.680" v="7236" actId="20577"/>
        <pc:sldMkLst>
          <pc:docMk/>
          <pc:sldMk cId="1429007020" sldId="288"/>
        </pc:sldMkLst>
        <pc:spChg chg="mod">
          <ac:chgData name="Eric Glover" userId="47c2a8b81aae47a8" providerId="LiveId" clId="{B455FF72-4A12-478E-AC36-34AFA0D77872}" dt="2018-10-13T19:36:54.124" v="7227" actId="20577"/>
          <ac:spMkLst>
            <pc:docMk/>
            <pc:sldMk cId="1429007020" sldId="288"/>
            <ac:spMk id="2" creationId="{C6423313-2435-4A9B-9771-EEC26F7687EB}"/>
          </ac:spMkLst>
        </pc:spChg>
        <pc:spChg chg="del mod">
          <ac:chgData name="Eric Glover" userId="47c2a8b81aae47a8" providerId="LiveId" clId="{B455FF72-4A12-478E-AC36-34AFA0D77872}" dt="2018-10-13T19:23:58.254" v="6971" actId="26606"/>
          <ac:spMkLst>
            <pc:docMk/>
            <pc:sldMk cId="1429007020" sldId="288"/>
            <ac:spMk id="3" creationId="{17134531-5013-4B9D-B7E0-2D01A7238B31}"/>
          </ac:spMkLst>
        </pc:spChg>
        <pc:spChg chg="mod">
          <ac:chgData name="Eric Glover" userId="47c2a8b81aae47a8" providerId="LiveId" clId="{B455FF72-4A12-478E-AC36-34AFA0D77872}" dt="2018-10-13T19:30:21.170" v="7099" actId="26606"/>
          <ac:spMkLst>
            <pc:docMk/>
            <pc:sldMk cId="1429007020" sldId="288"/>
            <ac:spMk id="4" creationId="{34C5CA31-7BDF-496E-800E-4089943213D2}"/>
          </ac:spMkLst>
        </pc:spChg>
        <pc:spChg chg="add del">
          <ac:chgData name="Eric Glover" userId="47c2a8b81aae47a8" providerId="LiveId" clId="{B455FF72-4A12-478E-AC36-34AFA0D77872}" dt="2018-10-13T19:30:28.792" v="7101" actId="26606"/>
          <ac:spMkLst>
            <pc:docMk/>
            <pc:sldMk cId="1429007020" sldId="288"/>
            <ac:spMk id="11" creationId="{FB5993E2-C02B-4335-ABA5-D8EC465551E3}"/>
          </ac:spMkLst>
        </pc:spChg>
        <pc:spChg chg="del mod">
          <ac:chgData name="Eric Glover" userId="47c2a8b81aae47a8" providerId="LiveId" clId="{B455FF72-4A12-478E-AC36-34AFA0D77872}" dt="2018-10-13T19:04:47.909" v="5596" actId="478"/>
          <ac:spMkLst>
            <pc:docMk/>
            <pc:sldMk cId="1429007020" sldId="288"/>
            <ac:spMk id="12" creationId="{38A40949-BB5A-42E3-9FA7-3A6EB000E348}"/>
          </ac:spMkLst>
        </pc:spChg>
        <pc:spChg chg="add del mod">
          <ac:chgData name="Eric Glover" userId="47c2a8b81aae47a8" providerId="LiveId" clId="{B455FF72-4A12-478E-AC36-34AFA0D77872}" dt="2018-10-13T19:36:33.910" v="7219" actId="207"/>
          <ac:spMkLst>
            <pc:docMk/>
            <pc:sldMk cId="1429007020" sldId="288"/>
            <ac:spMk id="13" creationId="{C0B801A2-5622-4BE8-9AD2-C337A2CD0022}"/>
          </ac:spMkLst>
        </pc:spChg>
        <pc:spChg chg="add del">
          <ac:chgData name="Eric Glover" userId="47c2a8b81aae47a8" providerId="LiveId" clId="{B455FF72-4A12-478E-AC36-34AFA0D77872}" dt="2018-10-13T19:30:28.792" v="7101" actId="26606"/>
          <ac:spMkLst>
            <pc:docMk/>
            <pc:sldMk cId="1429007020" sldId="288"/>
            <ac:spMk id="15" creationId="{B7AF614F-5BC3-4086-99F5-B87C5847A071}"/>
          </ac:spMkLst>
        </pc:spChg>
        <pc:spChg chg="add del">
          <ac:chgData name="Eric Glover" userId="47c2a8b81aae47a8" providerId="LiveId" clId="{B455FF72-4A12-478E-AC36-34AFA0D77872}" dt="2018-10-13T19:30:28.792" v="7101" actId="26606"/>
          <ac:spMkLst>
            <pc:docMk/>
            <pc:sldMk cId="1429007020" sldId="288"/>
            <ac:spMk id="17" creationId="{FB5993E2-C02B-4335-ABA5-D8EC465551E3}"/>
          </ac:spMkLst>
        </pc:spChg>
        <pc:spChg chg="add del">
          <ac:chgData name="Eric Glover" userId="47c2a8b81aae47a8" providerId="LiveId" clId="{B455FF72-4A12-478E-AC36-34AFA0D77872}" dt="2018-10-13T19:30:28.792" v="7101" actId="26606"/>
          <ac:spMkLst>
            <pc:docMk/>
            <pc:sldMk cId="1429007020" sldId="288"/>
            <ac:spMk id="18" creationId="{C0B801A2-5622-4BE8-9AD2-C337A2CD0022}"/>
          </ac:spMkLst>
        </pc:spChg>
        <pc:spChg chg="add del">
          <ac:chgData name="Eric Glover" userId="47c2a8b81aae47a8" providerId="LiveId" clId="{B455FF72-4A12-478E-AC36-34AFA0D77872}" dt="2018-10-13T19:30:28.792" v="7101" actId="26606"/>
          <ac:spMkLst>
            <pc:docMk/>
            <pc:sldMk cId="1429007020" sldId="288"/>
            <ac:spMk id="19" creationId="{B7AF614F-5BC3-4086-99F5-B87C5847A071}"/>
          </ac:spMkLst>
        </pc:spChg>
        <pc:spChg chg="add del">
          <ac:chgData name="Eric Glover" userId="47c2a8b81aae47a8" providerId="LiveId" clId="{B455FF72-4A12-478E-AC36-34AFA0D77872}" dt="2018-10-13T19:30:21.170" v="7099" actId="26606"/>
          <ac:spMkLst>
            <pc:docMk/>
            <pc:sldMk cId="1429007020" sldId="288"/>
            <ac:spMk id="20" creationId="{A6B16355-27FB-445B-B646-02AB73637459}"/>
          </ac:spMkLst>
        </pc:spChg>
        <pc:spChg chg="del">
          <ac:chgData name="Eric Glover" userId="47c2a8b81aae47a8" providerId="LiveId" clId="{B455FF72-4A12-478E-AC36-34AFA0D77872}" dt="2018-10-13T19:04:49.222" v="5597" actId="478"/>
          <ac:spMkLst>
            <pc:docMk/>
            <pc:sldMk cId="1429007020" sldId="288"/>
            <ac:spMk id="23" creationId="{785BBCBD-FC4B-49D4-804F-C20DDFBB3A24}"/>
          </ac:spMkLst>
        </pc:spChg>
        <pc:spChg chg="add del">
          <ac:chgData name="Eric Glover" userId="47c2a8b81aae47a8" providerId="LiveId" clId="{B455FF72-4A12-478E-AC36-34AFA0D77872}" dt="2018-10-13T19:30:21.170" v="7099" actId="26606"/>
          <ac:spMkLst>
            <pc:docMk/>
            <pc:sldMk cId="1429007020" sldId="288"/>
            <ac:spMk id="24" creationId="{6B3BF2E5-C3AB-441F-A430-491119C56D26}"/>
          </ac:spMkLst>
        </pc:spChg>
        <pc:spChg chg="add del">
          <ac:chgData name="Eric Glover" userId="47c2a8b81aae47a8" providerId="LiveId" clId="{B455FF72-4A12-478E-AC36-34AFA0D77872}" dt="2018-10-13T19:30:21.170" v="7099" actId="26606"/>
          <ac:spMkLst>
            <pc:docMk/>
            <pc:sldMk cId="1429007020" sldId="288"/>
            <ac:spMk id="26" creationId="{DD07C90B-B81A-473B-8919-CA924E61FFCF}"/>
          </ac:spMkLst>
        </pc:spChg>
        <pc:graphicFrameChg chg="add mod modGraphic">
          <ac:chgData name="Eric Glover" userId="47c2a8b81aae47a8" providerId="LiveId" clId="{B455FF72-4A12-478E-AC36-34AFA0D77872}" dt="2018-10-13T19:37:27.680" v="7236" actId="20577"/>
          <ac:graphicFrameMkLst>
            <pc:docMk/>
            <pc:sldMk cId="1429007020" sldId="288"/>
            <ac:graphicFrameMk id="6" creationId="{6A828615-F8F5-4CA6-8FC1-75EF303B0D4D}"/>
          </ac:graphicFrameMkLst>
        </pc:graphicFrameChg>
        <pc:cxnChg chg="add del">
          <ac:chgData name="Eric Glover" userId="47c2a8b81aae47a8" providerId="LiveId" clId="{B455FF72-4A12-478E-AC36-34AFA0D77872}" dt="2018-10-13T19:30:21.170" v="7099" actId="26606"/>
          <ac:cxnSpMkLst>
            <pc:docMk/>
            <pc:sldMk cId="1429007020" sldId="288"/>
            <ac:cxnSpMk id="22" creationId="{06DA680F-F6AC-453E-A8BF-C5BDED2851DE}"/>
          </ac:cxnSpMkLst>
        </pc:cxnChg>
      </pc:sldChg>
      <pc:sldChg chg="add del">
        <pc:chgData name="Eric Glover" userId="47c2a8b81aae47a8" providerId="LiveId" clId="{B455FF72-4A12-478E-AC36-34AFA0D77872}" dt="2018-10-13T19:04:34.436" v="5592"/>
        <pc:sldMkLst>
          <pc:docMk/>
          <pc:sldMk cId="3572955344" sldId="288"/>
        </pc:sldMkLst>
      </pc:sldChg>
      <pc:sldChg chg="modSp add">
        <pc:chgData name="Eric Glover" userId="47c2a8b81aae47a8" providerId="LiveId" clId="{B455FF72-4A12-478E-AC36-34AFA0D77872}" dt="2018-10-13T19:23:18.608" v="6970" actId="20577"/>
        <pc:sldMkLst>
          <pc:docMk/>
          <pc:sldMk cId="1385666089" sldId="289"/>
        </pc:sldMkLst>
        <pc:spChg chg="mod">
          <ac:chgData name="Eric Glover" userId="47c2a8b81aae47a8" providerId="LiveId" clId="{B455FF72-4A12-478E-AC36-34AFA0D77872}" dt="2018-10-13T19:23:18.608" v="6970" actId="20577"/>
          <ac:spMkLst>
            <pc:docMk/>
            <pc:sldMk cId="1385666089" sldId="289"/>
            <ac:spMk id="2" creationId="{C6423313-2435-4A9B-9771-EEC26F7687EB}"/>
          </ac:spMkLst>
        </pc:spChg>
      </pc:sldChg>
      <pc:sldChg chg="delSp modSp add delAnim">
        <pc:chgData name="Eric Glover" userId="47c2a8b81aae47a8" providerId="LiveId" clId="{B455FF72-4A12-478E-AC36-34AFA0D77872}" dt="2018-10-13T20:01:20.674" v="7628" actId="113"/>
        <pc:sldMkLst>
          <pc:docMk/>
          <pc:sldMk cId="3514360917" sldId="290"/>
        </pc:sldMkLst>
        <pc:spChg chg="mod">
          <ac:chgData name="Eric Glover" userId="47c2a8b81aae47a8" providerId="LiveId" clId="{B455FF72-4A12-478E-AC36-34AFA0D77872}" dt="2018-10-13T19:55:19.724" v="7307" actId="20577"/>
          <ac:spMkLst>
            <pc:docMk/>
            <pc:sldMk cId="3514360917" sldId="290"/>
            <ac:spMk id="2" creationId="{C6423313-2435-4A9B-9771-EEC26F7687EB}"/>
          </ac:spMkLst>
        </pc:spChg>
        <pc:spChg chg="mod">
          <ac:chgData name="Eric Glover" userId="47c2a8b81aae47a8" providerId="LiveId" clId="{B455FF72-4A12-478E-AC36-34AFA0D77872}" dt="2018-10-13T20:01:20.674" v="7628" actId="113"/>
          <ac:spMkLst>
            <pc:docMk/>
            <pc:sldMk cId="3514360917" sldId="290"/>
            <ac:spMk id="3" creationId="{17134531-5013-4B9D-B7E0-2D01A7238B31}"/>
          </ac:spMkLst>
        </pc:spChg>
        <pc:spChg chg="del mod">
          <ac:chgData name="Eric Glover" userId="47c2a8b81aae47a8" providerId="LiveId" clId="{B455FF72-4A12-478E-AC36-34AFA0D77872}" dt="2018-10-13T19:55:24.187" v="7309" actId="478"/>
          <ac:spMkLst>
            <pc:docMk/>
            <pc:sldMk cId="3514360917" sldId="290"/>
            <ac:spMk id="12" creationId="{38A40949-BB5A-42E3-9FA7-3A6EB000E348}"/>
          </ac:spMkLst>
        </pc:spChg>
        <pc:spChg chg="del">
          <ac:chgData name="Eric Glover" userId="47c2a8b81aae47a8" providerId="LiveId" clId="{B455FF72-4A12-478E-AC36-34AFA0D77872}" dt="2018-10-13T19:55:24.967" v="7310" actId="478"/>
          <ac:spMkLst>
            <pc:docMk/>
            <pc:sldMk cId="3514360917" sldId="290"/>
            <ac:spMk id="23" creationId="{785BBCBD-FC4B-49D4-804F-C20DDFBB3A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BEF3-A5F4-4C67-B0D8-DE4D3A15CEE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C1F5CDA-5156-4149-8040-69648857F970}">
      <dgm:prSet custT="1"/>
      <dgm:spPr/>
      <dgm:t>
        <a:bodyPr/>
        <a:lstStyle/>
        <a:p>
          <a:r>
            <a:rPr lang="en-US" sz="2400" b="1">
              <a:latin typeface="Segoe UI" panose="020B0502040204020203" pitchFamily="34" charset="0"/>
              <a:cs typeface="Segoe UI" panose="020B0502040204020203" pitchFamily="34" charset="0"/>
            </a:rPr>
            <a:t>God is in control and hears our prayers</a:t>
          </a:r>
          <a:endParaRPr lang="en-US" sz="2400" b="1" dirty="0">
            <a:latin typeface="Segoe UI" panose="020B0502040204020203" pitchFamily="34" charset="0"/>
            <a:cs typeface="Segoe UI" panose="020B0502040204020203" pitchFamily="34" charset="0"/>
          </a:endParaRPr>
        </a:p>
      </dgm:t>
    </dgm:pt>
    <dgm:pt modelId="{3EB76F21-A5F1-4ABD-AF81-18098C53CB84}" type="parTrans" cxnId="{AA8505E7-2D0C-4E69-8C7F-CB60B4DD084D}">
      <dgm:prSet/>
      <dgm:spPr/>
      <dgm:t>
        <a:bodyPr/>
        <a:lstStyle/>
        <a:p>
          <a:endParaRPr lang="en-US" sz="2400" b="1">
            <a:latin typeface="Segoe UI" panose="020B0502040204020203" pitchFamily="34" charset="0"/>
            <a:cs typeface="Segoe UI" panose="020B0502040204020203" pitchFamily="34" charset="0"/>
          </a:endParaRPr>
        </a:p>
      </dgm:t>
    </dgm:pt>
    <dgm:pt modelId="{B084D976-14AA-472A-A1D3-10F571B2948C}" type="sibTrans" cxnId="{AA8505E7-2D0C-4E69-8C7F-CB60B4DD084D}">
      <dgm:prSet/>
      <dgm:spPr/>
      <dgm:t>
        <a:bodyPr/>
        <a:lstStyle/>
        <a:p>
          <a:endParaRPr lang="en-US" sz="2400" b="1">
            <a:latin typeface="Segoe UI" panose="020B0502040204020203" pitchFamily="34" charset="0"/>
            <a:cs typeface="Segoe UI" panose="020B0502040204020203" pitchFamily="34" charset="0"/>
          </a:endParaRPr>
        </a:p>
      </dgm:t>
    </dgm:pt>
    <dgm:pt modelId="{B806942F-530F-43B3-8DB7-E483956A177A}">
      <dgm:prSet custT="1"/>
      <dgm:spPr/>
      <dgm:t>
        <a:bodyPr/>
        <a:lstStyle/>
        <a:p>
          <a:r>
            <a:rPr lang="en-US" sz="2400" b="1">
              <a:latin typeface="Segoe UI" panose="020B0502040204020203" pitchFamily="34" charset="0"/>
              <a:cs typeface="Segoe UI" panose="020B0502040204020203" pitchFamily="34" charset="0"/>
            </a:rPr>
            <a:t>He can do more than we can ask or imagine</a:t>
          </a:r>
          <a:endParaRPr lang="en-US" sz="2400" b="1" dirty="0">
            <a:latin typeface="Segoe UI" panose="020B0502040204020203" pitchFamily="34" charset="0"/>
            <a:cs typeface="Segoe UI" panose="020B0502040204020203" pitchFamily="34" charset="0"/>
          </a:endParaRPr>
        </a:p>
      </dgm:t>
    </dgm:pt>
    <dgm:pt modelId="{3D367F31-7478-499B-B2C2-A95D0518340E}" type="parTrans" cxnId="{4C581232-F487-4791-8EE8-1CF7058E71AC}">
      <dgm:prSet/>
      <dgm:spPr/>
      <dgm:t>
        <a:bodyPr/>
        <a:lstStyle/>
        <a:p>
          <a:endParaRPr lang="en-US" sz="2400" b="1">
            <a:latin typeface="Segoe UI" panose="020B0502040204020203" pitchFamily="34" charset="0"/>
            <a:cs typeface="Segoe UI" panose="020B0502040204020203" pitchFamily="34" charset="0"/>
          </a:endParaRPr>
        </a:p>
      </dgm:t>
    </dgm:pt>
    <dgm:pt modelId="{358EB313-0FF3-40D9-BB5E-A4D6060E2BCD}" type="sibTrans" cxnId="{4C581232-F487-4791-8EE8-1CF7058E71AC}">
      <dgm:prSet/>
      <dgm:spPr/>
      <dgm:t>
        <a:bodyPr/>
        <a:lstStyle/>
        <a:p>
          <a:endParaRPr lang="en-US" sz="2400" b="1">
            <a:latin typeface="Segoe UI" panose="020B0502040204020203" pitchFamily="34" charset="0"/>
            <a:cs typeface="Segoe UI" panose="020B0502040204020203" pitchFamily="34" charset="0"/>
          </a:endParaRPr>
        </a:p>
      </dgm:t>
    </dgm:pt>
    <dgm:pt modelId="{87A32AA9-C740-42F9-BA0E-3AD8C089E173}">
      <dgm:prSet custT="1"/>
      <dgm:spPr/>
      <dgm:t>
        <a:bodyPr/>
        <a:lstStyle/>
        <a:p>
          <a:r>
            <a:rPr lang="en-US" sz="2400" b="1">
              <a:latin typeface="Segoe UI" panose="020B0502040204020203" pitchFamily="34" charset="0"/>
              <a:cs typeface="Segoe UI" panose="020B0502040204020203" pitchFamily="34" charset="0"/>
            </a:rPr>
            <a:t>We can entrust our long-term frustrations to Him</a:t>
          </a:r>
          <a:endParaRPr lang="en-US" sz="2400" b="1" dirty="0">
            <a:latin typeface="Segoe UI" panose="020B0502040204020203" pitchFamily="34" charset="0"/>
            <a:cs typeface="Segoe UI" panose="020B0502040204020203" pitchFamily="34" charset="0"/>
          </a:endParaRPr>
        </a:p>
      </dgm:t>
    </dgm:pt>
    <dgm:pt modelId="{BFB17B70-8855-4B42-8338-38ED8CA6F6B3}" type="parTrans" cxnId="{8F859119-A714-4627-9851-7F5286F71E7E}">
      <dgm:prSet/>
      <dgm:spPr/>
      <dgm:t>
        <a:bodyPr/>
        <a:lstStyle/>
        <a:p>
          <a:endParaRPr lang="en-US" sz="2400" b="1">
            <a:latin typeface="Segoe UI" panose="020B0502040204020203" pitchFamily="34" charset="0"/>
            <a:cs typeface="Segoe UI" panose="020B0502040204020203" pitchFamily="34" charset="0"/>
          </a:endParaRPr>
        </a:p>
      </dgm:t>
    </dgm:pt>
    <dgm:pt modelId="{EC231A48-D114-4B4C-88F1-7CA6DF2B8DCA}" type="sibTrans" cxnId="{8F859119-A714-4627-9851-7F5286F71E7E}">
      <dgm:prSet/>
      <dgm:spPr/>
      <dgm:t>
        <a:bodyPr/>
        <a:lstStyle/>
        <a:p>
          <a:endParaRPr lang="en-US" sz="2400" b="1">
            <a:latin typeface="Segoe UI" panose="020B0502040204020203" pitchFamily="34" charset="0"/>
            <a:cs typeface="Segoe UI" panose="020B0502040204020203" pitchFamily="34" charset="0"/>
          </a:endParaRPr>
        </a:p>
      </dgm:t>
    </dgm:pt>
    <dgm:pt modelId="{6D0420C7-354F-4084-8F88-B8787F255D11}">
      <dgm:prSet custT="1"/>
      <dgm:spPr/>
      <dgm:t>
        <a:bodyPr/>
        <a:lstStyle/>
        <a:p>
          <a:r>
            <a:rPr lang="en-US" sz="2400" b="1" dirty="0">
              <a:latin typeface="Segoe UI" panose="020B0502040204020203" pitchFamily="34" charset="0"/>
              <a:cs typeface="Segoe UI" panose="020B0502040204020203" pitchFamily="34" charset="0"/>
            </a:rPr>
            <a:t>Never give up hope that He will answer prayer</a:t>
          </a:r>
        </a:p>
      </dgm:t>
    </dgm:pt>
    <dgm:pt modelId="{96489E6A-DD00-46E4-AE30-8C6AA2027DF3}" type="parTrans" cxnId="{AFB36B3C-0F5C-445F-8AFA-8EA539354B4A}">
      <dgm:prSet/>
      <dgm:spPr/>
      <dgm:t>
        <a:bodyPr/>
        <a:lstStyle/>
        <a:p>
          <a:endParaRPr lang="en-US" sz="2400" b="1">
            <a:latin typeface="Segoe UI" panose="020B0502040204020203" pitchFamily="34" charset="0"/>
            <a:cs typeface="Segoe UI" panose="020B0502040204020203" pitchFamily="34" charset="0"/>
          </a:endParaRPr>
        </a:p>
      </dgm:t>
    </dgm:pt>
    <dgm:pt modelId="{F585010B-7BF3-4F4D-92E2-A0CB53FB47D4}" type="sibTrans" cxnId="{AFB36B3C-0F5C-445F-8AFA-8EA539354B4A}">
      <dgm:prSet/>
      <dgm:spPr/>
      <dgm:t>
        <a:bodyPr/>
        <a:lstStyle/>
        <a:p>
          <a:endParaRPr lang="en-US" sz="2400" b="1">
            <a:latin typeface="Segoe UI" panose="020B0502040204020203" pitchFamily="34" charset="0"/>
            <a:cs typeface="Segoe UI" panose="020B0502040204020203" pitchFamily="34" charset="0"/>
          </a:endParaRPr>
        </a:p>
      </dgm:t>
    </dgm:pt>
    <dgm:pt modelId="{4B0A924E-BF79-416D-BDF5-AB59A82D613B}">
      <dgm:prSet custT="1"/>
      <dgm:spPr/>
      <dgm:t>
        <a:bodyPr/>
        <a:lstStyle/>
        <a:p>
          <a:r>
            <a:rPr lang="en-US" sz="2400" b="1">
              <a:latin typeface="Segoe UI" panose="020B0502040204020203" pitchFamily="34" charset="0"/>
              <a:cs typeface="Segoe UI" panose="020B0502040204020203" pitchFamily="34" charset="0"/>
            </a:rPr>
            <a:t>Continue to serve faithfully until He does</a:t>
          </a:r>
          <a:endParaRPr lang="en-US" sz="2400" b="1" dirty="0">
            <a:latin typeface="Segoe UI" panose="020B0502040204020203" pitchFamily="34" charset="0"/>
            <a:cs typeface="Segoe UI" panose="020B0502040204020203" pitchFamily="34" charset="0"/>
          </a:endParaRPr>
        </a:p>
      </dgm:t>
    </dgm:pt>
    <dgm:pt modelId="{ADAA0E6F-0C87-4476-8463-695E5CD6B8B0}" type="parTrans" cxnId="{D3575509-9FFC-4AE6-AE9E-9C68C7AEEB93}">
      <dgm:prSet/>
      <dgm:spPr/>
      <dgm:t>
        <a:bodyPr/>
        <a:lstStyle/>
        <a:p>
          <a:endParaRPr lang="en-US" sz="2400" b="1">
            <a:latin typeface="Segoe UI" panose="020B0502040204020203" pitchFamily="34" charset="0"/>
            <a:cs typeface="Segoe UI" panose="020B0502040204020203" pitchFamily="34" charset="0"/>
          </a:endParaRPr>
        </a:p>
      </dgm:t>
    </dgm:pt>
    <dgm:pt modelId="{381748BD-3E76-4E44-93BC-E9DB7DD857A4}" type="sibTrans" cxnId="{D3575509-9FFC-4AE6-AE9E-9C68C7AEEB93}">
      <dgm:prSet/>
      <dgm:spPr/>
      <dgm:t>
        <a:bodyPr/>
        <a:lstStyle/>
        <a:p>
          <a:endParaRPr lang="en-US" sz="2400" b="1">
            <a:latin typeface="Segoe UI" panose="020B0502040204020203" pitchFamily="34" charset="0"/>
            <a:cs typeface="Segoe UI" panose="020B0502040204020203" pitchFamily="34" charset="0"/>
          </a:endParaRPr>
        </a:p>
      </dgm:t>
    </dgm:pt>
    <dgm:pt modelId="{31757BA5-3248-4720-A0BB-105F6FDA502D}">
      <dgm:prSet custT="1"/>
      <dgm:spPr/>
      <dgm:t>
        <a:bodyPr/>
        <a:lstStyle/>
        <a:p>
          <a:r>
            <a:rPr lang="en-US" sz="2400" b="1" dirty="0">
              <a:latin typeface="Segoe UI" panose="020B0502040204020203" pitchFamily="34" charset="0"/>
              <a:cs typeface="Segoe UI" panose="020B0502040204020203" pitchFamily="34" charset="0"/>
            </a:rPr>
            <a:t>Trust him with the ultimate outcome</a:t>
          </a:r>
        </a:p>
      </dgm:t>
    </dgm:pt>
    <dgm:pt modelId="{A5C0229C-F2E4-4C14-A648-C54BFFEF53F0}" type="parTrans" cxnId="{F6525689-5966-48C6-9FFD-3C80C040A2D8}">
      <dgm:prSet/>
      <dgm:spPr/>
      <dgm:t>
        <a:bodyPr/>
        <a:lstStyle/>
        <a:p>
          <a:endParaRPr lang="en-US" sz="2400" b="1">
            <a:latin typeface="Segoe UI" panose="020B0502040204020203" pitchFamily="34" charset="0"/>
            <a:cs typeface="Segoe UI" panose="020B0502040204020203" pitchFamily="34" charset="0"/>
          </a:endParaRPr>
        </a:p>
      </dgm:t>
    </dgm:pt>
    <dgm:pt modelId="{E329F495-6967-4163-AD8E-819E2C494A37}" type="sibTrans" cxnId="{F6525689-5966-48C6-9FFD-3C80C040A2D8}">
      <dgm:prSet/>
      <dgm:spPr/>
      <dgm:t>
        <a:bodyPr/>
        <a:lstStyle/>
        <a:p>
          <a:endParaRPr lang="en-US" sz="2400" b="1">
            <a:latin typeface="Segoe UI" panose="020B0502040204020203" pitchFamily="34" charset="0"/>
            <a:cs typeface="Segoe UI" panose="020B0502040204020203" pitchFamily="34" charset="0"/>
          </a:endParaRPr>
        </a:p>
      </dgm:t>
    </dgm:pt>
    <dgm:pt modelId="{8FAE48A9-245F-49A2-9AC5-E7238F2C5666}" type="pres">
      <dgm:prSet presAssocID="{46A1BEF3-A5F4-4C67-B0D8-DE4D3A15CEE2}" presName="vert0" presStyleCnt="0">
        <dgm:presLayoutVars>
          <dgm:dir/>
          <dgm:animOne val="branch"/>
          <dgm:animLvl val="lvl"/>
        </dgm:presLayoutVars>
      </dgm:prSet>
      <dgm:spPr/>
    </dgm:pt>
    <dgm:pt modelId="{CEA9BC6E-AA0D-421A-86E5-3968BCAEE737}" type="pres">
      <dgm:prSet presAssocID="{FC1F5CDA-5156-4149-8040-69648857F970}" presName="thickLine" presStyleLbl="alignNode1" presStyleIdx="0" presStyleCnt="6"/>
      <dgm:spPr/>
    </dgm:pt>
    <dgm:pt modelId="{101C7395-5476-48C2-86E7-3AE311975A49}" type="pres">
      <dgm:prSet presAssocID="{FC1F5CDA-5156-4149-8040-69648857F970}" presName="horz1" presStyleCnt="0"/>
      <dgm:spPr/>
    </dgm:pt>
    <dgm:pt modelId="{6F015512-6DC5-40C1-B4E9-673180A541E0}" type="pres">
      <dgm:prSet presAssocID="{FC1F5CDA-5156-4149-8040-69648857F970}" presName="tx1" presStyleLbl="revTx" presStyleIdx="0" presStyleCnt="6"/>
      <dgm:spPr/>
    </dgm:pt>
    <dgm:pt modelId="{2104EF28-D029-4AB9-9A2A-BC8471F933D1}" type="pres">
      <dgm:prSet presAssocID="{FC1F5CDA-5156-4149-8040-69648857F970}" presName="vert1" presStyleCnt="0"/>
      <dgm:spPr/>
    </dgm:pt>
    <dgm:pt modelId="{121ACB35-1F2D-46EC-BCA3-C994A807BB0D}" type="pres">
      <dgm:prSet presAssocID="{B806942F-530F-43B3-8DB7-E483956A177A}" presName="thickLine" presStyleLbl="alignNode1" presStyleIdx="1" presStyleCnt="6"/>
      <dgm:spPr/>
    </dgm:pt>
    <dgm:pt modelId="{872BD2EB-0112-40B9-8076-0FD96C6A6EED}" type="pres">
      <dgm:prSet presAssocID="{B806942F-530F-43B3-8DB7-E483956A177A}" presName="horz1" presStyleCnt="0"/>
      <dgm:spPr/>
    </dgm:pt>
    <dgm:pt modelId="{E8277A77-BBF4-445B-8A10-065E10BD9E53}" type="pres">
      <dgm:prSet presAssocID="{B806942F-530F-43B3-8DB7-E483956A177A}" presName="tx1" presStyleLbl="revTx" presStyleIdx="1" presStyleCnt="6"/>
      <dgm:spPr/>
    </dgm:pt>
    <dgm:pt modelId="{D62E2AE1-2232-4459-B3C5-69BACA497ED0}" type="pres">
      <dgm:prSet presAssocID="{B806942F-530F-43B3-8DB7-E483956A177A}" presName="vert1" presStyleCnt="0"/>
      <dgm:spPr/>
    </dgm:pt>
    <dgm:pt modelId="{0FAD2A3F-D1C0-4C58-A573-23F68CE12ECC}" type="pres">
      <dgm:prSet presAssocID="{87A32AA9-C740-42F9-BA0E-3AD8C089E173}" presName="thickLine" presStyleLbl="alignNode1" presStyleIdx="2" presStyleCnt="6"/>
      <dgm:spPr/>
    </dgm:pt>
    <dgm:pt modelId="{273B72D5-B26D-40F0-A300-F9EAA2E5C377}" type="pres">
      <dgm:prSet presAssocID="{87A32AA9-C740-42F9-BA0E-3AD8C089E173}" presName="horz1" presStyleCnt="0"/>
      <dgm:spPr/>
    </dgm:pt>
    <dgm:pt modelId="{CBA4B5DD-6F26-44B2-9A43-963FF9DD41D5}" type="pres">
      <dgm:prSet presAssocID="{87A32AA9-C740-42F9-BA0E-3AD8C089E173}" presName="tx1" presStyleLbl="revTx" presStyleIdx="2" presStyleCnt="6"/>
      <dgm:spPr/>
    </dgm:pt>
    <dgm:pt modelId="{044BD1D6-E050-4B53-850D-8F3ACB51A503}" type="pres">
      <dgm:prSet presAssocID="{87A32AA9-C740-42F9-BA0E-3AD8C089E173}" presName="vert1" presStyleCnt="0"/>
      <dgm:spPr/>
    </dgm:pt>
    <dgm:pt modelId="{05BD5E97-3529-4916-B56C-8E94547A65C7}" type="pres">
      <dgm:prSet presAssocID="{6D0420C7-354F-4084-8F88-B8787F255D11}" presName="thickLine" presStyleLbl="alignNode1" presStyleIdx="3" presStyleCnt="6"/>
      <dgm:spPr/>
    </dgm:pt>
    <dgm:pt modelId="{D1863FFE-3654-4FF8-91A8-88BA63890A6F}" type="pres">
      <dgm:prSet presAssocID="{6D0420C7-354F-4084-8F88-B8787F255D11}" presName="horz1" presStyleCnt="0"/>
      <dgm:spPr/>
    </dgm:pt>
    <dgm:pt modelId="{9B5240EA-5C5A-4F18-97EC-57A41B8564F5}" type="pres">
      <dgm:prSet presAssocID="{6D0420C7-354F-4084-8F88-B8787F255D11}" presName="tx1" presStyleLbl="revTx" presStyleIdx="3" presStyleCnt="6"/>
      <dgm:spPr/>
    </dgm:pt>
    <dgm:pt modelId="{5E317F75-B7B4-4677-AE3B-4A0A22E633D6}" type="pres">
      <dgm:prSet presAssocID="{6D0420C7-354F-4084-8F88-B8787F255D11}" presName="vert1" presStyleCnt="0"/>
      <dgm:spPr/>
    </dgm:pt>
    <dgm:pt modelId="{50C4CB9F-9776-40D4-982D-8EA997A10057}" type="pres">
      <dgm:prSet presAssocID="{4B0A924E-BF79-416D-BDF5-AB59A82D613B}" presName="thickLine" presStyleLbl="alignNode1" presStyleIdx="4" presStyleCnt="6"/>
      <dgm:spPr/>
    </dgm:pt>
    <dgm:pt modelId="{1EF22DA5-5542-4DB5-AB5A-EB83F048D09F}" type="pres">
      <dgm:prSet presAssocID="{4B0A924E-BF79-416D-BDF5-AB59A82D613B}" presName="horz1" presStyleCnt="0"/>
      <dgm:spPr/>
    </dgm:pt>
    <dgm:pt modelId="{F13D97B3-952E-4F33-BEE1-FD783694E12F}" type="pres">
      <dgm:prSet presAssocID="{4B0A924E-BF79-416D-BDF5-AB59A82D613B}" presName="tx1" presStyleLbl="revTx" presStyleIdx="4" presStyleCnt="6"/>
      <dgm:spPr/>
    </dgm:pt>
    <dgm:pt modelId="{F31471CA-AE20-44F8-A72B-7400246B2617}" type="pres">
      <dgm:prSet presAssocID="{4B0A924E-BF79-416D-BDF5-AB59A82D613B}" presName="vert1" presStyleCnt="0"/>
      <dgm:spPr/>
    </dgm:pt>
    <dgm:pt modelId="{BA244594-E144-4781-9F2B-4347012C956F}" type="pres">
      <dgm:prSet presAssocID="{31757BA5-3248-4720-A0BB-105F6FDA502D}" presName="thickLine" presStyleLbl="alignNode1" presStyleIdx="5" presStyleCnt="6"/>
      <dgm:spPr/>
    </dgm:pt>
    <dgm:pt modelId="{2436B2C3-E31D-48AB-8EB0-3D6069D77045}" type="pres">
      <dgm:prSet presAssocID="{31757BA5-3248-4720-A0BB-105F6FDA502D}" presName="horz1" presStyleCnt="0"/>
      <dgm:spPr/>
    </dgm:pt>
    <dgm:pt modelId="{BE3626BB-F274-4062-A73A-BBCAFE35EDF9}" type="pres">
      <dgm:prSet presAssocID="{31757BA5-3248-4720-A0BB-105F6FDA502D}" presName="tx1" presStyleLbl="revTx" presStyleIdx="5" presStyleCnt="6"/>
      <dgm:spPr/>
    </dgm:pt>
    <dgm:pt modelId="{F0F18A6E-78E8-4C92-8A5E-BB7E604F514C}" type="pres">
      <dgm:prSet presAssocID="{31757BA5-3248-4720-A0BB-105F6FDA502D}" presName="vert1" presStyleCnt="0"/>
      <dgm:spPr/>
    </dgm:pt>
  </dgm:ptLst>
  <dgm:cxnLst>
    <dgm:cxn modelId="{4DDDBB05-1C43-472D-A971-E872BE19C65E}" type="presOf" srcId="{31757BA5-3248-4720-A0BB-105F6FDA502D}" destId="{BE3626BB-F274-4062-A73A-BBCAFE35EDF9}" srcOrd="0" destOrd="0" presId="urn:microsoft.com/office/officeart/2008/layout/LinedList"/>
    <dgm:cxn modelId="{D3575509-9FFC-4AE6-AE9E-9C68C7AEEB93}" srcId="{46A1BEF3-A5F4-4C67-B0D8-DE4D3A15CEE2}" destId="{4B0A924E-BF79-416D-BDF5-AB59A82D613B}" srcOrd="4" destOrd="0" parTransId="{ADAA0E6F-0C87-4476-8463-695E5CD6B8B0}" sibTransId="{381748BD-3E76-4E44-93BC-E9DB7DD857A4}"/>
    <dgm:cxn modelId="{8F859119-A714-4627-9851-7F5286F71E7E}" srcId="{46A1BEF3-A5F4-4C67-B0D8-DE4D3A15CEE2}" destId="{87A32AA9-C740-42F9-BA0E-3AD8C089E173}" srcOrd="2" destOrd="0" parTransId="{BFB17B70-8855-4B42-8338-38ED8CA6F6B3}" sibTransId="{EC231A48-D114-4B4C-88F1-7CA6DF2B8DCA}"/>
    <dgm:cxn modelId="{4C581232-F487-4791-8EE8-1CF7058E71AC}" srcId="{46A1BEF3-A5F4-4C67-B0D8-DE4D3A15CEE2}" destId="{B806942F-530F-43B3-8DB7-E483956A177A}" srcOrd="1" destOrd="0" parTransId="{3D367F31-7478-499B-B2C2-A95D0518340E}" sibTransId="{358EB313-0FF3-40D9-BB5E-A4D6060E2BCD}"/>
    <dgm:cxn modelId="{4877FF33-AF54-4D34-8311-D2B95CA7B68C}" type="presOf" srcId="{B806942F-530F-43B3-8DB7-E483956A177A}" destId="{E8277A77-BBF4-445B-8A10-065E10BD9E53}" srcOrd="0" destOrd="0" presId="urn:microsoft.com/office/officeart/2008/layout/LinedList"/>
    <dgm:cxn modelId="{AFB36B3C-0F5C-445F-8AFA-8EA539354B4A}" srcId="{46A1BEF3-A5F4-4C67-B0D8-DE4D3A15CEE2}" destId="{6D0420C7-354F-4084-8F88-B8787F255D11}" srcOrd="3" destOrd="0" parTransId="{96489E6A-DD00-46E4-AE30-8C6AA2027DF3}" sibTransId="{F585010B-7BF3-4F4D-92E2-A0CB53FB47D4}"/>
    <dgm:cxn modelId="{DD6F9B60-0578-4AB1-9C96-9859A7984218}" type="presOf" srcId="{6D0420C7-354F-4084-8F88-B8787F255D11}" destId="{9B5240EA-5C5A-4F18-97EC-57A41B8564F5}" srcOrd="0" destOrd="0" presId="urn:microsoft.com/office/officeart/2008/layout/LinedList"/>
    <dgm:cxn modelId="{DFBD6D63-BD9C-4EE8-A50C-21F2B409701E}" type="presOf" srcId="{FC1F5CDA-5156-4149-8040-69648857F970}" destId="{6F015512-6DC5-40C1-B4E9-673180A541E0}" srcOrd="0" destOrd="0" presId="urn:microsoft.com/office/officeart/2008/layout/LinedList"/>
    <dgm:cxn modelId="{F6525689-5966-48C6-9FFD-3C80C040A2D8}" srcId="{46A1BEF3-A5F4-4C67-B0D8-DE4D3A15CEE2}" destId="{31757BA5-3248-4720-A0BB-105F6FDA502D}" srcOrd="5" destOrd="0" parTransId="{A5C0229C-F2E4-4C14-A648-C54BFFEF53F0}" sibTransId="{E329F495-6967-4163-AD8E-819E2C494A37}"/>
    <dgm:cxn modelId="{E360A8A4-43B8-4303-8678-E6ADF2236C1C}" type="presOf" srcId="{46A1BEF3-A5F4-4C67-B0D8-DE4D3A15CEE2}" destId="{8FAE48A9-245F-49A2-9AC5-E7238F2C5666}" srcOrd="0" destOrd="0" presId="urn:microsoft.com/office/officeart/2008/layout/LinedList"/>
    <dgm:cxn modelId="{2DE130C3-B271-40C2-A6F0-B1333A1951D3}" type="presOf" srcId="{87A32AA9-C740-42F9-BA0E-3AD8C089E173}" destId="{CBA4B5DD-6F26-44B2-9A43-963FF9DD41D5}" srcOrd="0" destOrd="0" presId="urn:microsoft.com/office/officeart/2008/layout/LinedList"/>
    <dgm:cxn modelId="{AA8505E7-2D0C-4E69-8C7F-CB60B4DD084D}" srcId="{46A1BEF3-A5F4-4C67-B0D8-DE4D3A15CEE2}" destId="{FC1F5CDA-5156-4149-8040-69648857F970}" srcOrd="0" destOrd="0" parTransId="{3EB76F21-A5F1-4ABD-AF81-18098C53CB84}" sibTransId="{B084D976-14AA-472A-A1D3-10F571B2948C}"/>
    <dgm:cxn modelId="{6627EEEC-BE9C-49A5-A293-5AB181ABE793}" type="presOf" srcId="{4B0A924E-BF79-416D-BDF5-AB59A82D613B}" destId="{F13D97B3-952E-4F33-BEE1-FD783694E12F}" srcOrd="0" destOrd="0" presId="urn:microsoft.com/office/officeart/2008/layout/LinedList"/>
    <dgm:cxn modelId="{114C8381-399F-4360-9B5B-8505180F7260}" type="presParOf" srcId="{8FAE48A9-245F-49A2-9AC5-E7238F2C5666}" destId="{CEA9BC6E-AA0D-421A-86E5-3968BCAEE737}" srcOrd="0" destOrd="0" presId="urn:microsoft.com/office/officeart/2008/layout/LinedList"/>
    <dgm:cxn modelId="{5DC86CDF-08B3-4C00-9793-BC229E42FF95}" type="presParOf" srcId="{8FAE48A9-245F-49A2-9AC5-E7238F2C5666}" destId="{101C7395-5476-48C2-86E7-3AE311975A49}" srcOrd="1" destOrd="0" presId="urn:microsoft.com/office/officeart/2008/layout/LinedList"/>
    <dgm:cxn modelId="{5812CB1C-D54B-4956-A63E-5FE7308F8A93}" type="presParOf" srcId="{101C7395-5476-48C2-86E7-3AE311975A49}" destId="{6F015512-6DC5-40C1-B4E9-673180A541E0}" srcOrd="0" destOrd="0" presId="urn:microsoft.com/office/officeart/2008/layout/LinedList"/>
    <dgm:cxn modelId="{BC92C1F7-E6A0-4900-B680-D2F79F393817}" type="presParOf" srcId="{101C7395-5476-48C2-86E7-3AE311975A49}" destId="{2104EF28-D029-4AB9-9A2A-BC8471F933D1}" srcOrd="1" destOrd="0" presId="urn:microsoft.com/office/officeart/2008/layout/LinedList"/>
    <dgm:cxn modelId="{5C45282B-0BC6-426C-881A-A0997477A155}" type="presParOf" srcId="{8FAE48A9-245F-49A2-9AC5-E7238F2C5666}" destId="{121ACB35-1F2D-46EC-BCA3-C994A807BB0D}" srcOrd="2" destOrd="0" presId="urn:microsoft.com/office/officeart/2008/layout/LinedList"/>
    <dgm:cxn modelId="{69D7B8FF-58A9-4CF2-B684-6D1514E7CDCE}" type="presParOf" srcId="{8FAE48A9-245F-49A2-9AC5-E7238F2C5666}" destId="{872BD2EB-0112-40B9-8076-0FD96C6A6EED}" srcOrd="3" destOrd="0" presId="urn:microsoft.com/office/officeart/2008/layout/LinedList"/>
    <dgm:cxn modelId="{846D4600-85DF-43DF-A830-1FFBC4E86ACE}" type="presParOf" srcId="{872BD2EB-0112-40B9-8076-0FD96C6A6EED}" destId="{E8277A77-BBF4-445B-8A10-065E10BD9E53}" srcOrd="0" destOrd="0" presId="urn:microsoft.com/office/officeart/2008/layout/LinedList"/>
    <dgm:cxn modelId="{6E2EA0BF-B05A-47FE-80B2-05E8422F7411}" type="presParOf" srcId="{872BD2EB-0112-40B9-8076-0FD96C6A6EED}" destId="{D62E2AE1-2232-4459-B3C5-69BACA497ED0}" srcOrd="1" destOrd="0" presId="urn:microsoft.com/office/officeart/2008/layout/LinedList"/>
    <dgm:cxn modelId="{221FD814-8483-4E69-AD8C-B1498C2F06CB}" type="presParOf" srcId="{8FAE48A9-245F-49A2-9AC5-E7238F2C5666}" destId="{0FAD2A3F-D1C0-4C58-A573-23F68CE12ECC}" srcOrd="4" destOrd="0" presId="urn:microsoft.com/office/officeart/2008/layout/LinedList"/>
    <dgm:cxn modelId="{9CA9C5FE-A73A-4753-971E-8EFB9E9DD7FF}" type="presParOf" srcId="{8FAE48A9-245F-49A2-9AC5-E7238F2C5666}" destId="{273B72D5-B26D-40F0-A300-F9EAA2E5C377}" srcOrd="5" destOrd="0" presId="urn:microsoft.com/office/officeart/2008/layout/LinedList"/>
    <dgm:cxn modelId="{2F291FF1-6AF5-4A26-8A2D-4A9133A2F8C8}" type="presParOf" srcId="{273B72D5-B26D-40F0-A300-F9EAA2E5C377}" destId="{CBA4B5DD-6F26-44B2-9A43-963FF9DD41D5}" srcOrd="0" destOrd="0" presId="urn:microsoft.com/office/officeart/2008/layout/LinedList"/>
    <dgm:cxn modelId="{927BD821-E189-426A-96FE-5BE0294E547E}" type="presParOf" srcId="{273B72D5-B26D-40F0-A300-F9EAA2E5C377}" destId="{044BD1D6-E050-4B53-850D-8F3ACB51A503}" srcOrd="1" destOrd="0" presId="urn:microsoft.com/office/officeart/2008/layout/LinedList"/>
    <dgm:cxn modelId="{38C75142-A6A2-44B1-B7E1-CE17FB95C0D7}" type="presParOf" srcId="{8FAE48A9-245F-49A2-9AC5-E7238F2C5666}" destId="{05BD5E97-3529-4916-B56C-8E94547A65C7}" srcOrd="6" destOrd="0" presId="urn:microsoft.com/office/officeart/2008/layout/LinedList"/>
    <dgm:cxn modelId="{216550AE-9A23-479B-871D-2C6159C5DF25}" type="presParOf" srcId="{8FAE48A9-245F-49A2-9AC5-E7238F2C5666}" destId="{D1863FFE-3654-4FF8-91A8-88BA63890A6F}" srcOrd="7" destOrd="0" presId="urn:microsoft.com/office/officeart/2008/layout/LinedList"/>
    <dgm:cxn modelId="{4522A395-5315-401C-A7CB-6B4402F41CDA}" type="presParOf" srcId="{D1863FFE-3654-4FF8-91A8-88BA63890A6F}" destId="{9B5240EA-5C5A-4F18-97EC-57A41B8564F5}" srcOrd="0" destOrd="0" presId="urn:microsoft.com/office/officeart/2008/layout/LinedList"/>
    <dgm:cxn modelId="{F7757E35-9B68-4F0C-AE44-D66B510CBBD2}" type="presParOf" srcId="{D1863FFE-3654-4FF8-91A8-88BA63890A6F}" destId="{5E317F75-B7B4-4677-AE3B-4A0A22E633D6}" srcOrd="1" destOrd="0" presId="urn:microsoft.com/office/officeart/2008/layout/LinedList"/>
    <dgm:cxn modelId="{D47DEF12-5C4A-422B-97FE-C090B4C6FBB3}" type="presParOf" srcId="{8FAE48A9-245F-49A2-9AC5-E7238F2C5666}" destId="{50C4CB9F-9776-40D4-982D-8EA997A10057}" srcOrd="8" destOrd="0" presId="urn:microsoft.com/office/officeart/2008/layout/LinedList"/>
    <dgm:cxn modelId="{4DF42A67-5BE7-4B31-AFE6-D99A77ADB3F7}" type="presParOf" srcId="{8FAE48A9-245F-49A2-9AC5-E7238F2C5666}" destId="{1EF22DA5-5542-4DB5-AB5A-EB83F048D09F}" srcOrd="9" destOrd="0" presId="urn:microsoft.com/office/officeart/2008/layout/LinedList"/>
    <dgm:cxn modelId="{0CECC20B-316D-4AE4-AFD6-C37D0F9A4714}" type="presParOf" srcId="{1EF22DA5-5542-4DB5-AB5A-EB83F048D09F}" destId="{F13D97B3-952E-4F33-BEE1-FD783694E12F}" srcOrd="0" destOrd="0" presId="urn:microsoft.com/office/officeart/2008/layout/LinedList"/>
    <dgm:cxn modelId="{AC8942BB-7324-4964-8994-C508ED71ECED}" type="presParOf" srcId="{1EF22DA5-5542-4DB5-AB5A-EB83F048D09F}" destId="{F31471CA-AE20-44F8-A72B-7400246B2617}" srcOrd="1" destOrd="0" presId="urn:microsoft.com/office/officeart/2008/layout/LinedList"/>
    <dgm:cxn modelId="{E1A60BAC-A414-4D4C-BAF7-B3E7713784AA}" type="presParOf" srcId="{8FAE48A9-245F-49A2-9AC5-E7238F2C5666}" destId="{BA244594-E144-4781-9F2B-4347012C956F}" srcOrd="10" destOrd="0" presId="urn:microsoft.com/office/officeart/2008/layout/LinedList"/>
    <dgm:cxn modelId="{6C9D7358-BCE8-4D5B-85FF-7744EE25B2B3}" type="presParOf" srcId="{8FAE48A9-245F-49A2-9AC5-E7238F2C5666}" destId="{2436B2C3-E31D-48AB-8EB0-3D6069D77045}" srcOrd="11" destOrd="0" presId="urn:microsoft.com/office/officeart/2008/layout/LinedList"/>
    <dgm:cxn modelId="{535CAB63-2908-4F66-AF06-DB06B82DD0A6}" type="presParOf" srcId="{2436B2C3-E31D-48AB-8EB0-3D6069D77045}" destId="{BE3626BB-F274-4062-A73A-BBCAFE35EDF9}" srcOrd="0" destOrd="0" presId="urn:microsoft.com/office/officeart/2008/layout/LinedList"/>
    <dgm:cxn modelId="{E707D252-57C4-4A46-8267-A888B3969744}" type="presParOf" srcId="{2436B2C3-E31D-48AB-8EB0-3D6069D77045}" destId="{F0F18A6E-78E8-4C92-8A5E-BB7E604F51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9BC6E-AA0D-421A-86E5-3968BCAEE737}">
      <dsp:nvSpPr>
        <dsp:cNvPr id="0" name=""/>
        <dsp:cNvSpPr/>
      </dsp:nvSpPr>
      <dsp:spPr>
        <a:xfrm>
          <a:off x="0" y="2758"/>
          <a:ext cx="732739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15512-6DC5-40C1-B4E9-673180A541E0}">
      <dsp:nvSpPr>
        <dsp:cNvPr id="0" name=""/>
        <dsp:cNvSpPr/>
      </dsp:nvSpPr>
      <dsp:spPr>
        <a:xfrm>
          <a:off x="0" y="2758"/>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God is in control and hears our prayers</a:t>
          </a:r>
          <a:endParaRPr lang="en-US" sz="2400" b="1" kern="1200" dirty="0">
            <a:latin typeface="Segoe UI" panose="020B0502040204020203" pitchFamily="34" charset="0"/>
            <a:cs typeface="Segoe UI" panose="020B0502040204020203" pitchFamily="34" charset="0"/>
          </a:endParaRPr>
        </a:p>
      </dsp:txBody>
      <dsp:txXfrm>
        <a:off x="0" y="2758"/>
        <a:ext cx="7327392" cy="940732"/>
      </dsp:txXfrm>
    </dsp:sp>
    <dsp:sp modelId="{121ACB35-1F2D-46EC-BCA3-C994A807BB0D}">
      <dsp:nvSpPr>
        <dsp:cNvPr id="0" name=""/>
        <dsp:cNvSpPr/>
      </dsp:nvSpPr>
      <dsp:spPr>
        <a:xfrm>
          <a:off x="0" y="943491"/>
          <a:ext cx="7327392" cy="0"/>
        </a:xfrm>
        <a:prstGeom prst="line">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77A77-BBF4-445B-8A10-065E10BD9E53}">
      <dsp:nvSpPr>
        <dsp:cNvPr id="0" name=""/>
        <dsp:cNvSpPr/>
      </dsp:nvSpPr>
      <dsp:spPr>
        <a:xfrm>
          <a:off x="0" y="943491"/>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He can do more than we can ask or imagine</a:t>
          </a:r>
          <a:endParaRPr lang="en-US" sz="2400" b="1" kern="1200" dirty="0">
            <a:latin typeface="Segoe UI" panose="020B0502040204020203" pitchFamily="34" charset="0"/>
            <a:cs typeface="Segoe UI" panose="020B0502040204020203" pitchFamily="34" charset="0"/>
          </a:endParaRPr>
        </a:p>
      </dsp:txBody>
      <dsp:txXfrm>
        <a:off x="0" y="943491"/>
        <a:ext cx="7327392" cy="940732"/>
      </dsp:txXfrm>
    </dsp:sp>
    <dsp:sp modelId="{0FAD2A3F-D1C0-4C58-A573-23F68CE12ECC}">
      <dsp:nvSpPr>
        <dsp:cNvPr id="0" name=""/>
        <dsp:cNvSpPr/>
      </dsp:nvSpPr>
      <dsp:spPr>
        <a:xfrm>
          <a:off x="0" y="1884223"/>
          <a:ext cx="7327392" cy="0"/>
        </a:xfrm>
        <a:prstGeom prst="line">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4B5DD-6F26-44B2-9A43-963FF9DD41D5}">
      <dsp:nvSpPr>
        <dsp:cNvPr id="0" name=""/>
        <dsp:cNvSpPr/>
      </dsp:nvSpPr>
      <dsp:spPr>
        <a:xfrm>
          <a:off x="0" y="1884223"/>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We can entrust our long-term frustrations to Him</a:t>
          </a:r>
          <a:endParaRPr lang="en-US" sz="2400" b="1" kern="1200" dirty="0">
            <a:latin typeface="Segoe UI" panose="020B0502040204020203" pitchFamily="34" charset="0"/>
            <a:cs typeface="Segoe UI" panose="020B0502040204020203" pitchFamily="34" charset="0"/>
          </a:endParaRPr>
        </a:p>
      </dsp:txBody>
      <dsp:txXfrm>
        <a:off x="0" y="1884223"/>
        <a:ext cx="7327392" cy="940732"/>
      </dsp:txXfrm>
    </dsp:sp>
    <dsp:sp modelId="{05BD5E97-3529-4916-B56C-8E94547A65C7}">
      <dsp:nvSpPr>
        <dsp:cNvPr id="0" name=""/>
        <dsp:cNvSpPr/>
      </dsp:nvSpPr>
      <dsp:spPr>
        <a:xfrm>
          <a:off x="0" y="2824955"/>
          <a:ext cx="7327392" cy="0"/>
        </a:xfrm>
        <a:prstGeom prst="line">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240EA-5C5A-4F18-97EC-57A41B8564F5}">
      <dsp:nvSpPr>
        <dsp:cNvPr id="0" name=""/>
        <dsp:cNvSpPr/>
      </dsp:nvSpPr>
      <dsp:spPr>
        <a:xfrm>
          <a:off x="0" y="2824956"/>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Segoe UI" panose="020B0502040204020203" pitchFamily="34" charset="0"/>
              <a:cs typeface="Segoe UI" panose="020B0502040204020203" pitchFamily="34" charset="0"/>
            </a:rPr>
            <a:t>Never give up hope that He will answer prayer</a:t>
          </a:r>
        </a:p>
      </dsp:txBody>
      <dsp:txXfrm>
        <a:off x="0" y="2824956"/>
        <a:ext cx="7327392" cy="940732"/>
      </dsp:txXfrm>
    </dsp:sp>
    <dsp:sp modelId="{50C4CB9F-9776-40D4-982D-8EA997A10057}">
      <dsp:nvSpPr>
        <dsp:cNvPr id="0" name=""/>
        <dsp:cNvSpPr/>
      </dsp:nvSpPr>
      <dsp:spPr>
        <a:xfrm>
          <a:off x="0" y="3765688"/>
          <a:ext cx="7327392" cy="0"/>
        </a:xfrm>
        <a:prstGeom prst="line">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D97B3-952E-4F33-BEE1-FD783694E12F}">
      <dsp:nvSpPr>
        <dsp:cNvPr id="0" name=""/>
        <dsp:cNvSpPr/>
      </dsp:nvSpPr>
      <dsp:spPr>
        <a:xfrm>
          <a:off x="0" y="3765688"/>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Continue to serve faithfully until He does</a:t>
          </a:r>
          <a:endParaRPr lang="en-US" sz="2400" b="1" kern="1200" dirty="0">
            <a:latin typeface="Segoe UI" panose="020B0502040204020203" pitchFamily="34" charset="0"/>
            <a:cs typeface="Segoe UI" panose="020B0502040204020203" pitchFamily="34" charset="0"/>
          </a:endParaRPr>
        </a:p>
      </dsp:txBody>
      <dsp:txXfrm>
        <a:off x="0" y="3765688"/>
        <a:ext cx="7327392" cy="940732"/>
      </dsp:txXfrm>
    </dsp:sp>
    <dsp:sp modelId="{BA244594-E144-4781-9F2B-4347012C956F}">
      <dsp:nvSpPr>
        <dsp:cNvPr id="0" name=""/>
        <dsp:cNvSpPr/>
      </dsp:nvSpPr>
      <dsp:spPr>
        <a:xfrm>
          <a:off x="0" y="4706420"/>
          <a:ext cx="7327392"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626BB-F274-4062-A73A-BBCAFE35EDF9}">
      <dsp:nvSpPr>
        <dsp:cNvPr id="0" name=""/>
        <dsp:cNvSpPr/>
      </dsp:nvSpPr>
      <dsp:spPr>
        <a:xfrm>
          <a:off x="0" y="4706420"/>
          <a:ext cx="7327392"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Segoe UI" panose="020B0502040204020203" pitchFamily="34" charset="0"/>
              <a:cs typeface="Segoe UI" panose="020B0502040204020203" pitchFamily="34" charset="0"/>
            </a:rPr>
            <a:t>Trust him with the ultimate outcome</a:t>
          </a:r>
        </a:p>
      </dsp:txBody>
      <dsp:txXfrm>
        <a:off x="0" y="4706420"/>
        <a:ext cx="7327392" cy="9407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0E839-C3AC-449C-BEB1-BE189FE48FDB}"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F7363-63C7-4399-8E44-8264DD1F1C1E}" type="slidenum">
              <a:rPr lang="en-US" smtClean="0"/>
              <a:t>‹#›</a:t>
            </a:fld>
            <a:endParaRPr lang="en-US"/>
          </a:p>
        </p:txBody>
      </p:sp>
    </p:spTree>
    <p:extLst>
      <p:ext uri="{BB962C8B-B14F-4D97-AF65-F5344CB8AC3E}">
        <p14:creationId xmlns:p14="http://schemas.microsoft.com/office/powerpoint/2010/main" val="224831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710505"/>
                </a:solidFill>
                <a:latin typeface="Segoe UI" panose="020B0502040204020203" pitchFamily="34" charset="0"/>
                <a:cs typeface="Segoe UI"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C67E0F0A-C065-4DDB-8E14-5CAD46D09D5A}"/>
              </a:ext>
            </a:extLst>
          </p:cNvPr>
          <p:cNvCxnSpPr>
            <a:cxnSpLocks/>
          </p:cNvCxnSpPr>
          <p:nvPr userDrawn="1"/>
        </p:nvCxnSpPr>
        <p:spPr bwMode="auto">
          <a:xfrm>
            <a:off x="1097279" y="43434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1" name="Slide Number Placeholder 5">
            <a:extLst>
              <a:ext uri="{FF2B5EF4-FFF2-40B4-BE49-F238E27FC236}">
                <a16:creationId xmlns:a16="http://schemas.microsoft.com/office/drawing/2014/main" id="{B8E500F8-306A-4E43-9369-8BFCA68B42BD}"/>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2" name="Picture 11" descr="A close up of a logo&#10;&#10;Description generated with high confidence">
            <a:extLst>
              <a:ext uri="{FF2B5EF4-FFF2-40B4-BE49-F238E27FC236}">
                <a16:creationId xmlns:a16="http://schemas.microsoft.com/office/drawing/2014/main" id="{ABD93A8C-9C4F-48E5-BE0F-91F0F2D4E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3" name="TextBox 12">
            <a:extLst>
              <a:ext uri="{FF2B5EF4-FFF2-40B4-BE49-F238E27FC236}">
                <a16:creationId xmlns:a16="http://schemas.microsoft.com/office/drawing/2014/main" id="{F6C7B4F1-C43D-48AB-8CB5-EB86355D81CE}"/>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2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9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67698"/>
            <a:ext cx="10972798" cy="1127702"/>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609600" y="1524002"/>
            <a:ext cx="10972799" cy="4648196"/>
          </a:xfrm>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1337F6C0-E6E7-413A-A817-CE12B54CB523}"/>
              </a:ext>
            </a:extLst>
          </p:cNvPr>
          <p:cNvCxnSpPr>
            <a:cxnSpLocks/>
          </p:cNvCxnSpPr>
          <p:nvPr userDrawn="1"/>
        </p:nvCxnSpPr>
        <p:spPr bwMode="auto">
          <a:xfrm>
            <a:off x="609599" y="1371600"/>
            <a:ext cx="10972800"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7AAD4D71-E4BB-45D0-9669-687228FB6310}"/>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12645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311145"/>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60"/>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7"/>
            <a:ext cx="4937760" cy="4023359"/>
          </a:xfrm>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A1C448C-7198-4889-B40F-7FEACC81527F}"/>
              </a:ext>
            </a:extLst>
          </p:cNvPr>
          <p:cNvCxnSpPr>
            <a:cxnSpLocks/>
          </p:cNvCxnSpPr>
          <p:nvPr userDrawn="1"/>
        </p:nvCxnSpPr>
        <p:spPr bwMode="auto">
          <a:xfrm>
            <a:off x="1097279" y="16226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0" name="Slide Number Placeholder 5">
            <a:extLst>
              <a:ext uri="{FF2B5EF4-FFF2-40B4-BE49-F238E27FC236}">
                <a16:creationId xmlns:a16="http://schemas.microsoft.com/office/drawing/2014/main" id="{76FA74D8-3377-4CDE-A137-79FA00632A42}"/>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68278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313594"/>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all" baseline="0">
                <a:solidFill>
                  <a:srgbClr val="710505"/>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28676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vert="horz" lIns="91440" tIns="45720" rIns="91440" bIns="45720" rtlCol="0" anchor="ctr">
            <a:normAutofit/>
          </a:bodyPr>
          <a:lstStyle>
            <a:lvl1pPr>
              <a:defRPr lang="en-US" sz="2400" cap="all" baseline="0" smtClean="0">
                <a:solidFill>
                  <a:srgbClr val="710505"/>
                </a:solidFill>
                <a:latin typeface="Segoe UI Semibold" panose="020B0702040204020203" pitchFamily="34" charset="0"/>
                <a:cs typeface="Segoe UI Semibold" panose="020B0702040204020203" pitchFamily="34" charset="0"/>
              </a:defRPr>
            </a:lvl1pPr>
          </a:lstStyle>
          <a:p>
            <a:pPr marL="0" lvl="0" indent="0">
              <a:buNone/>
            </a:pPr>
            <a:r>
              <a:rPr lang="en-US"/>
              <a:t>Edit Master text styles</a:t>
            </a:r>
          </a:p>
        </p:txBody>
      </p:sp>
      <p:sp>
        <p:nvSpPr>
          <p:cNvPr id="6" name="Content Placeholder 5"/>
          <p:cNvSpPr>
            <a:spLocks noGrp="1"/>
          </p:cNvSpPr>
          <p:nvPr>
            <p:ph sz="quarter" idx="4"/>
          </p:nvPr>
        </p:nvSpPr>
        <p:spPr>
          <a:xfrm>
            <a:off x="6217920" y="2582334"/>
            <a:ext cx="4937760" cy="3286760"/>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9EE33766-C96E-48B8-9166-0EB677AC5753}"/>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961B9602-7BCB-4A21-9489-BC80B8A49C21}"/>
              </a:ext>
            </a:extLst>
          </p:cNvPr>
          <p:cNvSpPr>
            <a:spLocks noGrp="1"/>
          </p:cNvSpPr>
          <p:nvPr>
            <p:ph type="sldNum" sz="quarter" idx="10"/>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391112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313594"/>
          </a:xfrm>
        </p:spPr>
        <p:txBody>
          <a:bodyPr/>
          <a:lstStyle>
            <a:lvl1pPr>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233EFAA4-35C9-46FA-82CC-14305F1DC6BE}"/>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9" name="Slide Number Placeholder 5">
            <a:extLst>
              <a:ext uri="{FF2B5EF4-FFF2-40B4-BE49-F238E27FC236}">
                <a16:creationId xmlns:a16="http://schemas.microsoft.com/office/drawing/2014/main" id="{C54594F2-1D96-4933-B0E7-3DFAC4A670B3}"/>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06337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2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613650" y="731520"/>
            <a:ext cx="6679191" cy="5257800"/>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Slide Number Placeholder 5">
            <a:extLst>
              <a:ext uri="{FF2B5EF4-FFF2-40B4-BE49-F238E27FC236}">
                <a16:creationId xmlns:a16="http://schemas.microsoft.com/office/drawing/2014/main" id="{129E1FE3-414C-405D-9A47-77969018A69E}"/>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710505"/>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6" name="Picture 15" descr="A close up of a logo&#10;&#10;Description generated with high confidence">
            <a:extLst>
              <a:ext uri="{FF2B5EF4-FFF2-40B4-BE49-F238E27FC236}">
                <a16:creationId xmlns:a16="http://schemas.microsoft.com/office/drawing/2014/main" id="{15E5A4DD-59E8-4157-A281-866D6608A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7" name="TextBox 16">
            <a:extLst>
              <a:ext uri="{FF2B5EF4-FFF2-40B4-BE49-F238E27FC236}">
                <a16:creationId xmlns:a16="http://schemas.microsoft.com/office/drawing/2014/main" id="{698CB5FA-F299-4D0B-ACE2-29836FE95B85}"/>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46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71628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811080"/>
            <a:ext cx="10119360" cy="45573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Slide Number Placeholder 5">
            <a:extLst>
              <a:ext uri="{FF2B5EF4-FFF2-40B4-BE49-F238E27FC236}">
                <a16:creationId xmlns:a16="http://schemas.microsoft.com/office/drawing/2014/main" id="{58BE2FA5-0589-4A5B-9B33-3E7FE73C23BB}"/>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3" name="Picture 12" descr="A close up of a logo&#10;&#10;Description generated with high confidence">
            <a:extLst>
              <a:ext uri="{FF2B5EF4-FFF2-40B4-BE49-F238E27FC236}">
                <a16:creationId xmlns:a16="http://schemas.microsoft.com/office/drawing/2014/main" id="{604717EC-5593-4F85-9E1B-699D0F3BE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4" name="TextBox 13">
            <a:extLst>
              <a:ext uri="{FF2B5EF4-FFF2-40B4-BE49-F238E27FC236}">
                <a16:creationId xmlns:a16="http://schemas.microsoft.com/office/drawing/2014/main" id="{679979D3-1CFF-4996-A9D4-5E333F4994BD}"/>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16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12188825" cy="457200"/>
          </a:xfrm>
          <a:prstGeom prst="rect">
            <a:avLst/>
          </a:prstGeom>
          <a:solidFill>
            <a:srgbClr val="71050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close up of a logo&#10;&#10;Description generated with high confidence">
            <a:extLst>
              <a:ext uri="{FF2B5EF4-FFF2-40B4-BE49-F238E27FC236}">
                <a16:creationId xmlns:a16="http://schemas.microsoft.com/office/drawing/2014/main" id="{14FFF5F9-76C6-47C5-9E94-2BB6FE99F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17892"/>
            <a:ext cx="358700" cy="457203"/>
          </a:xfrm>
          <a:prstGeom prst="rect">
            <a:avLst/>
          </a:prstGeom>
        </p:spPr>
      </p:pic>
      <p:sp>
        <p:nvSpPr>
          <p:cNvPr id="12" name="TextBox 11">
            <a:extLst>
              <a:ext uri="{FF2B5EF4-FFF2-40B4-BE49-F238E27FC236}">
                <a16:creationId xmlns:a16="http://schemas.microsoft.com/office/drawing/2014/main" id="{5EA2F965-2E96-46E5-BC82-DD9F8F1D88C6}"/>
              </a:ext>
            </a:extLst>
          </p:cNvPr>
          <p:cNvSpPr txBox="1"/>
          <p:nvPr userDrawn="1"/>
        </p:nvSpPr>
        <p:spPr>
          <a:xfrm>
            <a:off x="-14910" y="6472535"/>
            <a:ext cx="3581400" cy="461666"/>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sp>
        <p:nvSpPr>
          <p:cNvPr id="13" name="Slide Number Placeholder 5">
            <a:extLst>
              <a:ext uri="{FF2B5EF4-FFF2-40B4-BE49-F238E27FC236}">
                <a16:creationId xmlns:a16="http://schemas.microsoft.com/office/drawing/2014/main" id="{C195CD70-2137-4F94-A448-12E39F09476C}"/>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15226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5">
            <a:extLst>
              <a:ext uri="{FF2B5EF4-FFF2-40B4-BE49-F238E27FC236}">
                <a16:creationId xmlns:a16="http://schemas.microsoft.com/office/drawing/2014/main" id="{0D5BE5AE-E698-4CAB-ADAD-0E80895C916F}"/>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41328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1"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79830"/>
            <a:ext cx="10058400" cy="141815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3C784579-D862-49B4-9459-6A357662C1D5}"/>
              </a:ext>
            </a:extLst>
          </p:cNvPr>
          <p:cNvGrpSpPr/>
          <p:nvPr userDrawn="1"/>
        </p:nvGrpSpPr>
        <p:grpSpPr>
          <a:xfrm>
            <a:off x="-14910" y="6409357"/>
            <a:ext cx="3581400" cy="516312"/>
            <a:chOff x="76200" y="6421594"/>
            <a:chExt cx="3581400" cy="507825"/>
          </a:xfrm>
        </p:grpSpPr>
        <p:pic>
          <p:nvPicPr>
            <p:cNvPr id="11" name="Picture 10" descr="A close up of a logo&#10;&#10;Description generated with high confidence">
              <a:extLst>
                <a:ext uri="{FF2B5EF4-FFF2-40B4-BE49-F238E27FC236}">
                  <a16:creationId xmlns:a16="http://schemas.microsoft.com/office/drawing/2014/main" id="{FFDB7FE9-BCCC-4823-96A5-10952BB3E3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7058" y="6421594"/>
              <a:ext cx="358700" cy="449688"/>
            </a:xfrm>
            <a:prstGeom prst="rect">
              <a:avLst/>
            </a:prstGeom>
          </p:spPr>
        </p:pic>
        <p:sp>
          <p:nvSpPr>
            <p:cNvPr id="12" name="TextBox 11">
              <a:extLst>
                <a:ext uri="{FF2B5EF4-FFF2-40B4-BE49-F238E27FC236}">
                  <a16:creationId xmlns:a16="http://schemas.microsoft.com/office/drawing/2014/main" id="{38FF7146-EE46-4C15-AC0A-6B96C35DB2B2}"/>
                </a:ext>
              </a:extLst>
            </p:cNvPr>
            <p:cNvSpPr txBox="1"/>
            <p:nvPr userDrawn="1"/>
          </p:nvSpPr>
          <p:spPr>
            <a:xfrm>
              <a:off x="76200" y="6475341"/>
              <a:ext cx="3581400" cy="454078"/>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a:t>
              </a:r>
            </a:p>
          </p:txBody>
        </p:sp>
      </p:grpSp>
    </p:spTree>
    <p:extLst>
      <p:ext uri="{BB962C8B-B14F-4D97-AF65-F5344CB8AC3E}">
        <p14:creationId xmlns:p14="http://schemas.microsoft.com/office/powerpoint/2010/main" val="202777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79" r:id="rId8"/>
    <p:sldLayoutId id="2147483682" r:id="rId9"/>
    <p:sldLayoutId id="2147483683" r:id="rId10"/>
  </p:sldLayoutIdLst>
  <p:hf hdr="0" ft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rane in the background&#10;&#10;Description generated with high confidence">
            <a:extLst>
              <a:ext uri="{FF2B5EF4-FFF2-40B4-BE49-F238E27FC236}">
                <a16:creationId xmlns:a16="http://schemas.microsoft.com/office/drawing/2014/main" id="{C66F0BD0-B5B7-48D4-BF17-E974BE714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75" y="114300"/>
            <a:ext cx="2333625" cy="2476500"/>
          </a:xfrm>
          <a:prstGeom prst="rect">
            <a:avLst/>
          </a:prstGeom>
        </p:spPr>
      </p:pic>
      <p:sp>
        <p:nvSpPr>
          <p:cNvPr id="4" name="Rectangle 1">
            <a:extLst>
              <a:ext uri="{FF2B5EF4-FFF2-40B4-BE49-F238E27FC236}">
                <a16:creationId xmlns:a16="http://schemas.microsoft.com/office/drawing/2014/main" id="{D1853DB8-4EAE-43F0-A74D-F71BBEFF9976}"/>
              </a:ext>
            </a:extLst>
          </p:cNvPr>
          <p:cNvSpPr txBox="1">
            <a:spLocks noChangeArrowheads="1"/>
          </p:cNvSpPr>
          <p:nvPr/>
        </p:nvSpPr>
        <p:spPr>
          <a:xfrm>
            <a:off x="685800" y="803516"/>
            <a:ext cx="7239000" cy="154921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6000" b="1" spc="375" dirty="0">
                <a:effectLst>
                  <a:outerShdw blurRad="38100" dist="38100" dir="2700000" algn="tl">
                    <a:srgbClr val="000000">
                      <a:alpha val="43137"/>
                    </a:srgbClr>
                  </a:outerShdw>
                </a:effectLst>
                <a:latin typeface="Papyrus" panose="03070502060502030205" pitchFamily="66" charset="0"/>
                <a:ea typeface="Papyrus" panose="03070502060502030205" pitchFamily="66" charset="0"/>
                <a:cs typeface="Papyrus" panose="03070502060502030205" pitchFamily="66" charset="0"/>
                <a:sym typeface="Papyrus" panose="03070502060502030205" pitchFamily="66" charset="0"/>
              </a:rPr>
              <a:t>Doub less Living!</a:t>
            </a:r>
            <a:endParaRPr lang="en-US" altLang="en-US" sz="6000" b="1" spc="375" dirty="0">
              <a:effectLst>
                <a:outerShdw blurRad="38100" dist="38100" dir="2700000" algn="tl">
                  <a:srgbClr val="000000">
                    <a:alpha val="43137"/>
                  </a:srgbClr>
                </a:outerShdw>
              </a:effectLst>
              <a:latin typeface="Papyrus" panose="03070502060502030205" pitchFamily="66" charset="0"/>
            </a:endParaRPr>
          </a:p>
        </p:txBody>
      </p:sp>
      <p:grpSp>
        <p:nvGrpSpPr>
          <p:cNvPr id="7" name="Group 6">
            <a:extLst>
              <a:ext uri="{FF2B5EF4-FFF2-40B4-BE49-F238E27FC236}">
                <a16:creationId xmlns:a16="http://schemas.microsoft.com/office/drawing/2014/main" id="{C3AA1DF6-9D73-4BB3-9564-BE0091BB04ED}"/>
              </a:ext>
            </a:extLst>
          </p:cNvPr>
          <p:cNvGrpSpPr/>
          <p:nvPr/>
        </p:nvGrpSpPr>
        <p:grpSpPr>
          <a:xfrm>
            <a:off x="7162800" y="3200400"/>
            <a:ext cx="4297679" cy="2553135"/>
            <a:chOff x="801182" y="3003278"/>
            <a:chExt cx="4297679" cy="2553135"/>
          </a:xfrm>
        </p:grpSpPr>
        <p:sp>
          <p:nvSpPr>
            <p:cNvPr id="8" name="TextBox 7">
              <a:extLst>
                <a:ext uri="{FF2B5EF4-FFF2-40B4-BE49-F238E27FC236}">
                  <a16:creationId xmlns:a16="http://schemas.microsoft.com/office/drawing/2014/main" id="{570DD753-A57D-4F0E-B4A1-6863B217587A}"/>
                </a:ext>
              </a:extLst>
            </p:cNvPr>
            <p:cNvSpPr txBox="1"/>
            <p:nvPr/>
          </p:nvSpPr>
          <p:spPr>
            <a:xfrm>
              <a:off x="801182" y="3003278"/>
              <a:ext cx="4297679" cy="2553135"/>
            </a:xfrm>
            <a:prstGeom prst="rect">
              <a:avLst/>
            </a:prstGeom>
            <a:noFill/>
          </p:spPr>
          <p:txBody>
            <a:bodyPr wrap="square" rtlCol="0">
              <a:spAutoFit/>
            </a:bodyPr>
            <a:lstStyle/>
            <a:p>
              <a:pPr algn="ctr">
                <a:lnSpc>
                  <a:spcPct val="90000"/>
                </a:lnSpc>
              </a:pPr>
              <a:r>
                <a:rPr lang="en-US" sz="3600" cap="all" dirty="0">
                  <a:latin typeface="Verdana" panose="020B0604030504040204" pitchFamily="34" charset="0"/>
                  <a:ea typeface="Verdana" panose="020B0604030504040204" pitchFamily="34" charset="0"/>
                  <a:cs typeface="Verdana" panose="020B0604030504040204" pitchFamily="34" charset="0"/>
                </a:rPr>
                <a:t>The Gospel of</a:t>
              </a:r>
            </a:p>
            <a:p>
              <a:pPr algn="ctr"/>
              <a:r>
                <a:rPr lang="en-US" sz="10351" dirty="0">
                  <a:ln w="0"/>
                  <a:latin typeface="Futura-Bold" pitchFamily="2" charset="0"/>
                </a:rPr>
                <a:t>LUKE	</a:t>
              </a:r>
            </a:p>
            <a:p>
              <a:pPr algn="ctr"/>
              <a:r>
                <a:rPr lang="en-US" sz="2400" b="1" dirty="0">
                  <a:effectLst>
                    <a:outerShdw blurRad="38100" dist="38100" dir="2700000" algn="tl">
                      <a:srgbClr val="000000">
                        <a:alpha val="43137"/>
                      </a:srgbClr>
                    </a:outerShdw>
                  </a:effectLst>
                  <a:latin typeface="Papyrus" panose="03070502060502030205" pitchFamily="66" charset="0"/>
                </a:rPr>
                <a:t>That you may have certainty!</a:t>
              </a:r>
            </a:p>
          </p:txBody>
        </p:sp>
        <p:cxnSp>
          <p:nvCxnSpPr>
            <p:cNvPr id="9" name="Straight Arrow Connector 8">
              <a:extLst>
                <a:ext uri="{FF2B5EF4-FFF2-40B4-BE49-F238E27FC236}">
                  <a16:creationId xmlns:a16="http://schemas.microsoft.com/office/drawing/2014/main" id="{FE3F3E8F-4276-4C47-A6C7-34E65927DEDF}"/>
                </a:ext>
              </a:extLst>
            </p:cNvPr>
            <p:cNvCxnSpPr>
              <a:cxnSpLocks/>
            </p:cNvCxnSpPr>
            <p:nvPr/>
          </p:nvCxnSpPr>
          <p:spPr bwMode="auto">
            <a:xfrm>
              <a:off x="942574" y="4957454"/>
              <a:ext cx="4023360" cy="0"/>
            </a:xfrm>
            <a:prstGeom prst="straightConnector1">
              <a:avLst/>
            </a:prstGeom>
            <a:solidFill>
              <a:srgbClr val="095CC4"/>
            </a:solidFill>
            <a:ln w="28575" cap="flat" cmpd="sng" algn="ctr">
              <a:solidFill>
                <a:srgbClr val="710505">
                  <a:alpha val="73000"/>
                </a:srgbClr>
              </a:solidFill>
              <a:prstDash val="solid"/>
              <a:miter lim="0"/>
              <a:headEnd type="none" w="med" len="med"/>
              <a:tailEnd type="none"/>
            </a:ln>
            <a:effectLst/>
          </p:spPr>
        </p:cxnSp>
        <p:sp>
          <p:nvSpPr>
            <p:cNvPr id="10" name="Rectangle: Rounded Corners 9">
              <a:extLst>
                <a:ext uri="{FF2B5EF4-FFF2-40B4-BE49-F238E27FC236}">
                  <a16:creationId xmlns:a16="http://schemas.microsoft.com/office/drawing/2014/main" id="{97AF0231-620D-49D5-9A30-2EB8A716ABB1}"/>
                </a:ext>
              </a:extLst>
            </p:cNvPr>
            <p:cNvSpPr/>
            <p:nvPr/>
          </p:nvSpPr>
          <p:spPr bwMode="auto">
            <a:xfrm>
              <a:off x="942574" y="3642954"/>
              <a:ext cx="4023360" cy="67943"/>
            </a:xfrm>
            <a:prstGeom prst="roundRect">
              <a:avLst/>
            </a:prstGeom>
            <a:gradFill flip="none" rotWithShape="1">
              <a:gsLst>
                <a:gs pos="0">
                  <a:srgbClr val="710505"/>
                </a:gs>
                <a:gs pos="50000">
                  <a:srgbClr val="710505">
                    <a:lumMod val="90000"/>
                    <a:lumOff val="10000"/>
                  </a:srgbClr>
                </a:gs>
                <a:gs pos="100000">
                  <a:srgbClr val="710505">
                    <a:lumMod val="80000"/>
                    <a:lumOff val="20000"/>
                  </a:srgbClr>
                </a:gs>
              </a:gsLst>
              <a:lin ang="5400000" scaled="1"/>
              <a:tileRect/>
            </a:gradFill>
            <a:ln w="12700" cap="flat" cmpd="sng" algn="ctr">
              <a:noFill/>
              <a:prstDash val="solid"/>
              <a:miter lim="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438172"/>
              <a:endParaRPr lang="en-US" sz="1350"/>
            </a:p>
          </p:txBody>
        </p:sp>
        <p:cxnSp>
          <p:nvCxnSpPr>
            <p:cNvPr id="11" name="Straight Arrow Connector 10">
              <a:extLst>
                <a:ext uri="{FF2B5EF4-FFF2-40B4-BE49-F238E27FC236}">
                  <a16:creationId xmlns:a16="http://schemas.microsoft.com/office/drawing/2014/main" id="{6D4045BF-7864-4A93-B787-E28241012206}"/>
                </a:ext>
              </a:extLst>
            </p:cNvPr>
            <p:cNvCxnSpPr>
              <a:cxnSpLocks/>
            </p:cNvCxnSpPr>
            <p:nvPr/>
          </p:nvCxnSpPr>
          <p:spPr bwMode="auto">
            <a:xfrm>
              <a:off x="942574" y="3734394"/>
              <a:ext cx="4023360" cy="0"/>
            </a:xfrm>
            <a:prstGeom prst="straightConnector1">
              <a:avLst/>
            </a:prstGeom>
            <a:solidFill>
              <a:srgbClr val="095CC4"/>
            </a:solidFill>
            <a:ln w="31750" cap="flat" cmpd="sng" algn="ctr">
              <a:solidFill>
                <a:srgbClr val="710505">
                  <a:alpha val="73000"/>
                </a:srgbClr>
              </a:solidFill>
              <a:prstDash val="solid"/>
              <a:miter lim="0"/>
              <a:headEnd type="none" w="med" len="med"/>
              <a:tailEnd type="none"/>
            </a:ln>
            <a:effectLst/>
          </p:spPr>
        </p:cxnSp>
      </p:grpSp>
    </p:spTree>
    <p:extLst>
      <p:ext uri="{BB962C8B-B14F-4D97-AF65-F5344CB8AC3E}">
        <p14:creationId xmlns:p14="http://schemas.microsoft.com/office/powerpoint/2010/main" val="41258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3313-2435-4A9B-9771-EEC26F7687EB}"/>
              </a:ext>
            </a:extLst>
          </p:cNvPr>
          <p:cNvSpPr>
            <a:spLocks noGrp="1"/>
          </p:cNvSpPr>
          <p:nvPr>
            <p:ph type="title"/>
          </p:nvPr>
        </p:nvSpPr>
        <p:spPr/>
        <p:txBody>
          <a:bodyPr/>
          <a:lstStyle/>
          <a:p>
            <a:r>
              <a:rPr lang="en-US" dirty="0">
                <a:solidFill>
                  <a:schemeClr val="tx1"/>
                </a:solidFill>
              </a:rPr>
              <a:t>Zechariah &amp; Elizabeth</a:t>
            </a:r>
          </a:p>
        </p:txBody>
      </p:sp>
      <p:sp>
        <p:nvSpPr>
          <p:cNvPr id="3" name="Content Placeholder 2">
            <a:extLst>
              <a:ext uri="{FF2B5EF4-FFF2-40B4-BE49-F238E27FC236}">
                <a16:creationId xmlns:a16="http://schemas.microsoft.com/office/drawing/2014/main" id="{17134531-5013-4B9D-B7E0-2D01A7238B31}"/>
              </a:ext>
            </a:extLst>
          </p:cNvPr>
          <p:cNvSpPr>
            <a:spLocks noGrp="1"/>
          </p:cNvSpPr>
          <p:nvPr>
            <p:ph idx="1"/>
          </p:nvPr>
        </p:nvSpPr>
        <p:spPr>
          <a:xfrm>
            <a:off x="609601" y="1600200"/>
            <a:ext cx="10972798" cy="4571998"/>
          </a:xfrm>
        </p:spPr>
        <p:txBody>
          <a:bodyPr>
            <a:normAutofit/>
          </a:bodyPr>
          <a:lstStyle/>
          <a:p>
            <a:pPr>
              <a:lnSpc>
                <a:spcPct val="125000"/>
              </a:lnSpc>
              <a:spcBef>
                <a:spcPts val="0"/>
              </a:spcBef>
              <a:spcAft>
                <a:spcPts val="600"/>
              </a:spcAft>
            </a:pPr>
            <a:r>
              <a:rPr lang="en-US" sz="2800" dirty="0">
                <a:solidFill>
                  <a:schemeClr val="tx1"/>
                </a:solidFill>
              </a:rPr>
              <a:t>Childless servants, frustratingly unable to conceive</a:t>
            </a:r>
          </a:p>
          <a:p>
            <a:pPr>
              <a:lnSpc>
                <a:spcPct val="125000"/>
              </a:lnSpc>
              <a:spcBef>
                <a:spcPts val="0"/>
              </a:spcBef>
              <a:spcAft>
                <a:spcPts val="600"/>
              </a:spcAft>
            </a:pPr>
            <a:r>
              <a:rPr lang="en-US" sz="2800" dirty="0">
                <a:solidFill>
                  <a:schemeClr val="tx1"/>
                </a:solidFill>
              </a:rPr>
              <a:t>Faithful servants righteous and blameless</a:t>
            </a:r>
          </a:p>
          <a:p>
            <a:pPr>
              <a:lnSpc>
                <a:spcPct val="125000"/>
              </a:lnSpc>
              <a:spcBef>
                <a:spcPts val="0"/>
              </a:spcBef>
              <a:spcAft>
                <a:spcPts val="600"/>
              </a:spcAft>
            </a:pPr>
            <a:r>
              <a:rPr lang="en-US" sz="2800" dirty="0">
                <a:solidFill>
                  <a:schemeClr val="tx1"/>
                </a:solidFill>
              </a:rPr>
              <a:t>Unexpected encounter with Gabriel</a:t>
            </a:r>
          </a:p>
          <a:p>
            <a:pPr>
              <a:lnSpc>
                <a:spcPct val="125000"/>
              </a:lnSpc>
              <a:spcBef>
                <a:spcPts val="0"/>
              </a:spcBef>
              <a:spcAft>
                <a:spcPts val="600"/>
              </a:spcAft>
            </a:pPr>
            <a:r>
              <a:rPr lang="en-US" sz="2800" dirty="0">
                <a:solidFill>
                  <a:schemeClr val="tx1"/>
                </a:solidFill>
              </a:rPr>
              <a:t>Exciting promises from God</a:t>
            </a:r>
          </a:p>
          <a:p>
            <a:pPr>
              <a:lnSpc>
                <a:spcPct val="125000"/>
              </a:lnSpc>
              <a:spcBef>
                <a:spcPts val="0"/>
              </a:spcBef>
              <a:spcAft>
                <a:spcPts val="600"/>
              </a:spcAft>
            </a:pPr>
            <a:r>
              <a:rPr lang="en-US" sz="2800" dirty="0">
                <a:solidFill>
                  <a:schemeClr val="tx1"/>
                </a:solidFill>
              </a:rPr>
              <a:t>Uncertain response from Zechariah</a:t>
            </a:r>
          </a:p>
          <a:p>
            <a:pPr>
              <a:lnSpc>
                <a:spcPct val="125000"/>
              </a:lnSpc>
              <a:spcBef>
                <a:spcPts val="0"/>
              </a:spcBef>
              <a:spcAft>
                <a:spcPts val="600"/>
              </a:spcAft>
            </a:pPr>
            <a:r>
              <a:rPr lang="en-US" sz="2800" dirty="0">
                <a:solidFill>
                  <a:schemeClr val="tx1"/>
                </a:solidFill>
              </a:rPr>
              <a:t>Praise from Elizabeth</a:t>
            </a:r>
          </a:p>
          <a:p>
            <a:pPr>
              <a:lnSpc>
                <a:spcPct val="125000"/>
              </a:lnSpc>
              <a:spcBef>
                <a:spcPts val="0"/>
              </a:spcBef>
              <a:spcAft>
                <a:spcPts val="600"/>
              </a:spcAft>
            </a:pPr>
            <a:r>
              <a:rPr lang="en-US" sz="2800" dirty="0">
                <a:solidFill>
                  <a:schemeClr val="tx1"/>
                </a:solidFill>
              </a:rPr>
              <a:t>Promise fulfilled by God</a:t>
            </a: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prstGeom prst="rect">
            <a:avLst/>
          </a:prstGeom>
        </p:spPr>
        <p:txBody>
          <a:bodyPr/>
          <a:lstStyle/>
          <a:p>
            <a:fld id="{B4E14D13-709A-402D-B669-74D511747A6C}" type="slidenum">
              <a:rPr lang="en-US" smtClean="0"/>
              <a:t>10</a:t>
            </a:fld>
            <a:endParaRPr lang="en-US"/>
          </a:p>
        </p:txBody>
      </p:sp>
    </p:spTree>
    <p:extLst>
      <p:ext uri="{BB962C8B-B14F-4D97-AF65-F5344CB8AC3E}">
        <p14:creationId xmlns:p14="http://schemas.microsoft.com/office/powerpoint/2010/main" val="35143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423313-2435-4A9B-9771-EEC26F7687EB}"/>
              </a:ext>
            </a:extLst>
          </p:cNvPr>
          <p:cNvSpPr>
            <a:spLocks noGrp="1"/>
          </p:cNvSpPr>
          <p:nvPr>
            <p:ph type="title"/>
          </p:nvPr>
        </p:nvSpPr>
        <p:spPr>
          <a:xfrm>
            <a:off x="492370" y="516835"/>
            <a:ext cx="3084844" cy="5772840"/>
          </a:xfrm>
        </p:spPr>
        <p:txBody>
          <a:bodyPr anchor="ctr">
            <a:normAutofit/>
          </a:bodyPr>
          <a:lstStyle/>
          <a:p>
            <a:r>
              <a:rPr lang="en-US" sz="2800" dirty="0">
                <a:solidFill>
                  <a:srgbClr val="FFFFFF"/>
                </a:solidFill>
                <a:latin typeface="Segoe UI" panose="020B0502040204020203" pitchFamily="34" charset="0"/>
                <a:cs typeface="Segoe UI" panose="020B0502040204020203" pitchFamily="34" charset="0"/>
              </a:rPr>
              <a:t>Lessons</a:t>
            </a:r>
            <a:br>
              <a:rPr lang="en-US" sz="2800" dirty="0">
                <a:solidFill>
                  <a:srgbClr val="FFFFFF"/>
                </a:solidFill>
                <a:latin typeface="Segoe UI" panose="020B0502040204020203" pitchFamily="34" charset="0"/>
                <a:cs typeface="Segoe UI" panose="020B0502040204020203" pitchFamily="34" charset="0"/>
              </a:rPr>
            </a:br>
            <a:r>
              <a:rPr lang="en-US" sz="2800" dirty="0">
                <a:solidFill>
                  <a:srgbClr val="FFFFFF"/>
                </a:solidFill>
                <a:latin typeface="Segoe UI" panose="020B0502040204020203" pitchFamily="34" charset="0"/>
                <a:cs typeface="Segoe UI" panose="020B0502040204020203" pitchFamily="34" charset="0"/>
              </a:rPr>
              <a:t>Learned From…</a:t>
            </a:r>
            <a:br>
              <a:rPr lang="en-US" sz="2800" dirty="0">
                <a:solidFill>
                  <a:srgbClr val="FFFFFF"/>
                </a:solidFill>
                <a:latin typeface="Segoe UI" panose="020B0502040204020203" pitchFamily="34" charset="0"/>
                <a:cs typeface="Segoe UI" panose="020B0502040204020203" pitchFamily="34" charset="0"/>
              </a:rPr>
            </a:br>
            <a:br>
              <a:rPr lang="en-US" sz="3600" dirty="0">
                <a:solidFill>
                  <a:srgbClr val="FFFFFF"/>
                </a:solidFill>
              </a:rPr>
            </a:br>
            <a:r>
              <a:rPr lang="en-US" sz="4000" dirty="0">
                <a:solidFill>
                  <a:srgbClr val="FFFFFF"/>
                </a:solidFill>
              </a:rPr>
              <a:t>Zechariah</a:t>
            </a:r>
            <a:br>
              <a:rPr lang="en-US" sz="4000" dirty="0">
                <a:solidFill>
                  <a:srgbClr val="FFFFFF"/>
                </a:solidFill>
              </a:rPr>
            </a:br>
            <a:r>
              <a:rPr lang="en-US" sz="4000" dirty="0">
                <a:solidFill>
                  <a:srgbClr val="FFFFFF"/>
                </a:solidFill>
              </a:rPr>
              <a:t>&amp; Elizabeth</a:t>
            </a:r>
            <a:endParaRPr lang="en-US" dirty="0">
              <a:solidFill>
                <a:srgbClr val="FFFFFF"/>
              </a:solidFill>
            </a:endParaRP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0123055" y="6459785"/>
            <a:ext cx="1089428" cy="365125"/>
          </a:xfrm>
          <a:prstGeom prst="rect">
            <a:avLst/>
          </a:prstGeom>
        </p:spPr>
        <p:txBody>
          <a:bodyPr>
            <a:normAutofit/>
          </a:bodyPr>
          <a:lstStyle/>
          <a:p>
            <a:pPr>
              <a:spcAft>
                <a:spcPts val="600"/>
              </a:spcAft>
            </a:pPr>
            <a:fld id="{B4E14D13-709A-402D-B669-74D511747A6C}" type="slidenum">
              <a:rPr lang="en-US" smtClean="0">
                <a:solidFill>
                  <a:schemeClr val="tx2"/>
                </a:solidFill>
              </a:rPr>
              <a:pPr>
                <a:spcAft>
                  <a:spcPts val="600"/>
                </a:spcAft>
              </a:pPr>
              <a:t>11</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6A828615-F8F5-4CA6-8FC1-75EF303B0D4D}"/>
              </a:ext>
            </a:extLst>
          </p:cNvPr>
          <p:cNvGraphicFramePr>
            <a:graphicFrameLocks noGrp="1"/>
          </p:cNvGraphicFramePr>
          <p:nvPr>
            <p:ph idx="1"/>
            <p:extLst>
              <p:ext uri="{D42A27DB-BD31-4B8C-83A1-F6EECF244321}">
                <p14:modId xmlns:p14="http://schemas.microsoft.com/office/powerpoint/2010/main" val="455163519"/>
              </p:ext>
            </p:extLst>
          </p:nvPr>
        </p:nvGraphicFramePr>
        <p:xfrm>
          <a:off x="4495800" y="639763"/>
          <a:ext cx="7327392"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00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3313-2435-4A9B-9771-EEC26F7687EB}"/>
              </a:ext>
            </a:extLst>
          </p:cNvPr>
          <p:cNvSpPr>
            <a:spLocks noGrp="1"/>
          </p:cNvSpPr>
          <p:nvPr>
            <p:ph type="title"/>
          </p:nvPr>
        </p:nvSpPr>
        <p:spPr/>
        <p:txBody>
          <a:bodyPr>
            <a:normAutofit/>
          </a:bodyPr>
          <a:lstStyle/>
          <a:p>
            <a:pPr>
              <a:tabLst>
                <a:tab pos="10744200" algn="r"/>
              </a:tabLst>
            </a:pPr>
            <a:r>
              <a:rPr lang="en-US" sz="4800" dirty="0">
                <a:solidFill>
                  <a:schemeClr val="tx1"/>
                </a:solidFill>
              </a:rPr>
              <a:t>Birth Announcement	</a:t>
            </a:r>
            <a:r>
              <a:rPr lang="en-US" sz="3200" b="1" dirty="0">
                <a:latin typeface="Segoe UI" panose="020B0502040204020203" pitchFamily="34" charset="0"/>
                <a:cs typeface="Segoe UI" panose="020B0502040204020203" pitchFamily="34" charset="0"/>
              </a:rPr>
              <a:t>Luke 1:26-56</a:t>
            </a: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0803775" y="6459787"/>
            <a:ext cx="1235825" cy="365125"/>
          </a:xfrm>
          <a:prstGeom prst="rect">
            <a:avLst/>
          </a:prstGeom>
        </p:spPr>
        <p:txBody>
          <a:bodyPr/>
          <a:lstStyle/>
          <a:p>
            <a:fld id="{B4E14D13-709A-402D-B669-74D511747A6C}" type="slidenum">
              <a:rPr lang="en-US" smtClean="0"/>
              <a:t>12</a:t>
            </a:fld>
            <a:endParaRPr lang="en-US"/>
          </a:p>
        </p:txBody>
      </p:sp>
      <p:pic>
        <p:nvPicPr>
          <p:cNvPr id="8" name="Picture 7" descr="A close up of a sign&#10;&#10;Description generated with high confidence">
            <a:extLst>
              <a:ext uri="{FF2B5EF4-FFF2-40B4-BE49-F238E27FC236}">
                <a16:creationId xmlns:a16="http://schemas.microsoft.com/office/drawing/2014/main" id="{2DB1A92B-4A00-4ECB-807D-2B1979C43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67" y="1676400"/>
            <a:ext cx="11712433" cy="4267200"/>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34C19CCD-C3BB-4FC2-9C55-2D701E0CA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08" y="5786193"/>
            <a:ext cx="1993392" cy="323959"/>
          </a:xfrm>
          <a:prstGeom prst="rect">
            <a:avLst/>
          </a:prstGeom>
        </p:spPr>
      </p:pic>
    </p:spTree>
    <p:extLst>
      <p:ext uri="{BB962C8B-B14F-4D97-AF65-F5344CB8AC3E}">
        <p14:creationId xmlns:p14="http://schemas.microsoft.com/office/powerpoint/2010/main" val="138566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3313-2435-4A9B-9771-EEC26F7687EB}"/>
              </a:ext>
            </a:extLst>
          </p:cNvPr>
          <p:cNvSpPr>
            <a:spLocks noGrp="1"/>
          </p:cNvSpPr>
          <p:nvPr>
            <p:ph type="title"/>
          </p:nvPr>
        </p:nvSpPr>
        <p:spPr/>
        <p:txBody>
          <a:bodyPr/>
          <a:lstStyle/>
          <a:p>
            <a:r>
              <a:rPr lang="en-US" dirty="0">
                <a:solidFill>
                  <a:schemeClr val="tx1"/>
                </a:solidFill>
              </a:rPr>
              <a:t>Significant Historical Events in…</a:t>
            </a:r>
          </a:p>
        </p:txBody>
      </p:sp>
      <p:sp>
        <p:nvSpPr>
          <p:cNvPr id="3" name="Content Placeholder 2">
            <a:extLst>
              <a:ext uri="{FF2B5EF4-FFF2-40B4-BE49-F238E27FC236}">
                <a16:creationId xmlns:a16="http://schemas.microsoft.com/office/drawing/2014/main" id="{17134531-5013-4B9D-B7E0-2D01A7238B31}"/>
              </a:ext>
            </a:extLst>
          </p:cNvPr>
          <p:cNvSpPr>
            <a:spLocks noGrp="1"/>
          </p:cNvSpPr>
          <p:nvPr>
            <p:ph idx="1"/>
          </p:nvPr>
        </p:nvSpPr>
        <p:spPr>
          <a:xfrm>
            <a:off x="609601" y="1600200"/>
            <a:ext cx="5714999" cy="4571998"/>
          </a:xfrm>
        </p:spPr>
        <p:txBody>
          <a:bodyPr>
            <a:normAutofit/>
          </a:bodyPr>
          <a:lstStyle/>
          <a:p>
            <a:pPr>
              <a:lnSpc>
                <a:spcPct val="100000"/>
              </a:lnSpc>
              <a:spcBef>
                <a:spcPts val="0"/>
              </a:spcBef>
              <a:spcAft>
                <a:spcPts val="600"/>
              </a:spcAft>
            </a:pPr>
            <a:r>
              <a:rPr lang="en-US" sz="2800" b="1" dirty="0">
                <a:solidFill>
                  <a:schemeClr val="tx1"/>
                </a:solidFill>
              </a:rPr>
              <a:t>Six Flags opened in Texas</a:t>
            </a:r>
          </a:p>
          <a:p>
            <a:pPr>
              <a:lnSpc>
                <a:spcPct val="100000"/>
              </a:lnSpc>
              <a:spcBef>
                <a:spcPts val="0"/>
              </a:spcBef>
              <a:spcAft>
                <a:spcPts val="600"/>
              </a:spcAft>
            </a:pPr>
            <a:r>
              <a:rPr lang="en-US" sz="2800" b="1" dirty="0">
                <a:solidFill>
                  <a:schemeClr val="tx1"/>
                </a:solidFill>
              </a:rPr>
              <a:t>Breakfast at Tiffany’s released</a:t>
            </a:r>
          </a:p>
          <a:p>
            <a:pPr>
              <a:lnSpc>
                <a:spcPct val="100000"/>
              </a:lnSpc>
              <a:spcBef>
                <a:spcPts val="0"/>
              </a:spcBef>
              <a:spcAft>
                <a:spcPts val="600"/>
              </a:spcAft>
            </a:pPr>
            <a:r>
              <a:rPr lang="en-US" sz="2800" b="1" dirty="0">
                <a:solidFill>
                  <a:schemeClr val="tx1"/>
                </a:solidFill>
              </a:rPr>
              <a:t>Mr. Ed first aired</a:t>
            </a:r>
          </a:p>
          <a:p>
            <a:pPr>
              <a:lnSpc>
                <a:spcPct val="100000"/>
              </a:lnSpc>
              <a:spcBef>
                <a:spcPts val="0"/>
              </a:spcBef>
              <a:spcAft>
                <a:spcPts val="600"/>
              </a:spcAft>
            </a:pPr>
            <a:r>
              <a:rPr lang="en-US" sz="2800" b="1" dirty="0">
                <a:solidFill>
                  <a:schemeClr val="tx1"/>
                </a:solidFill>
              </a:rPr>
              <a:t>Peace Corps established</a:t>
            </a:r>
          </a:p>
          <a:p>
            <a:pPr>
              <a:lnSpc>
                <a:spcPct val="100000"/>
              </a:lnSpc>
              <a:spcBef>
                <a:spcPts val="0"/>
              </a:spcBef>
              <a:spcAft>
                <a:spcPts val="600"/>
              </a:spcAft>
            </a:pPr>
            <a:r>
              <a:rPr lang="en-US" sz="2800" b="1" dirty="0">
                <a:solidFill>
                  <a:schemeClr val="tx1"/>
                </a:solidFill>
              </a:rPr>
              <a:t>Berlin Wall began</a:t>
            </a:r>
          </a:p>
          <a:p>
            <a:pPr>
              <a:lnSpc>
                <a:spcPct val="100000"/>
              </a:lnSpc>
              <a:spcBef>
                <a:spcPts val="0"/>
              </a:spcBef>
              <a:spcAft>
                <a:spcPts val="600"/>
              </a:spcAft>
            </a:pPr>
            <a:r>
              <a:rPr lang="en-US" sz="2800" b="1" dirty="0">
                <a:solidFill>
                  <a:schemeClr val="tx1"/>
                </a:solidFill>
              </a:rPr>
              <a:t>Pampers introduced</a:t>
            </a:r>
          </a:p>
          <a:p>
            <a:pPr>
              <a:lnSpc>
                <a:spcPct val="100000"/>
              </a:lnSpc>
              <a:spcBef>
                <a:spcPts val="0"/>
              </a:spcBef>
              <a:spcAft>
                <a:spcPts val="600"/>
              </a:spcAft>
            </a:pPr>
            <a:r>
              <a:rPr lang="en-US" sz="2800" b="1" dirty="0">
                <a:solidFill>
                  <a:schemeClr val="tx1"/>
                </a:solidFill>
              </a:rPr>
              <a:t>First human in space</a:t>
            </a:r>
          </a:p>
          <a:p>
            <a:pPr>
              <a:lnSpc>
                <a:spcPct val="100000"/>
              </a:lnSpc>
              <a:spcBef>
                <a:spcPts val="0"/>
              </a:spcBef>
              <a:spcAft>
                <a:spcPts val="600"/>
              </a:spcAft>
            </a:pPr>
            <a:r>
              <a:rPr lang="en-US" sz="2800" b="1" dirty="0">
                <a:solidFill>
                  <a:schemeClr val="tx1"/>
                </a:solidFill>
              </a:rPr>
              <a:t>Cuban Missile Crisis</a:t>
            </a:r>
          </a:p>
          <a:p>
            <a:pPr>
              <a:lnSpc>
                <a:spcPct val="100000"/>
              </a:lnSpc>
              <a:spcBef>
                <a:spcPts val="0"/>
              </a:spcBef>
              <a:spcAft>
                <a:spcPts val="600"/>
              </a:spcAft>
            </a:pPr>
            <a:r>
              <a:rPr lang="en-US" sz="2800" b="1" dirty="0">
                <a:solidFill>
                  <a:schemeClr val="tx1"/>
                </a:solidFill>
              </a:rPr>
              <a:t>Bay of Pigs</a:t>
            </a: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prstGeom prst="rect">
            <a:avLst/>
          </a:prstGeom>
        </p:spPr>
        <p:txBody>
          <a:bodyPr/>
          <a:lstStyle/>
          <a:p>
            <a:fld id="{B4E14D13-709A-402D-B669-74D511747A6C}" type="slidenum">
              <a:rPr lang="en-US" smtClean="0"/>
              <a:t>2</a:t>
            </a:fld>
            <a:endParaRPr lang="en-US"/>
          </a:p>
        </p:txBody>
      </p:sp>
      <p:sp>
        <p:nvSpPr>
          <p:cNvPr id="12" name="TextBox 11">
            <a:extLst>
              <a:ext uri="{FF2B5EF4-FFF2-40B4-BE49-F238E27FC236}">
                <a16:creationId xmlns:a16="http://schemas.microsoft.com/office/drawing/2014/main" id="{38A40949-BB5A-42E3-9FA7-3A6EB000E348}"/>
              </a:ext>
            </a:extLst>
          </p:cNvPr>
          <p:cNvSpPr txBox="1"/>
          <p:nvPr/>
        </p:nvSpPr>
        <p:spPr>
          <a:xfrm>
            <a:off x="6823164" y="1953161"/>
            <a:ext cx="4038600" cy="1415772"/>
          </a:xfrm>
          <a:prstGeom prst="rect">
            <a:avLst/>
          </a:prstGeom>
        </p:spPr>
        <p:style>
          <a:lnRef idx="0">
            <a:schemeClr val="accent1"/>
          </a:lnRef>
          <a:fillRef idx="3">
            <a:schemeClr val="accent1"/>
          </a:fillRef>
          <a:effectRef idx="3">
            <a:schemeClr val="accent1"/>
          </a:effectRef>
          <a:fontRef idx="minor">
            <a:schemeClr val="lt1"/>
          </a:fontRef>
        </p:style>
        <p:txBody>
          <a:bodyPr wrap="square" tIns="91440" bIns="91440" rtlCol="0">
            <a:spAutoFit/>
          </a:bodyPr>
          <a:lstStyle/>
          <a:p>
            <a:pPr algn="ctr"/>
            <a:r>
              <a:rPr lang="en-US" sz="4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Can you Guess the Year?</a:t>
            </a:r>
          </a:p>
        </p:txBody>
      </p:sp>
      <p:sp>
        <p:nvSpPr>
          <p:cNvPr id="23" name="TextBox 22">
            <a:extLst>
              <a:ext uri="{FF2B5EF4-FFF2-40B4-BE49-F238E27FC236}">
                <a16:creationId xmlns:a16="http://schemas.microsoft.com/office/drawing/2014/main" id="{785BBCBD-FC4B-49D4-804F-C20DDFBB3A24}"/>
              </a:ext>
            </a:extLst>
          </p:cNvPr>
          <p:cNvSpPr txBox="1"/>
          <p:nvPr/>
        </p:nvSpPr>
        <p:spPr>
          <a:xfrm>
            <a:off x="6825345" y="3793868"/>
            <a:ext cx="4038600" cy="1661993"/>
          </a:xfrm>
          <a:prstGeom prst="rect">
            <a:avLst/>
          </a:prstGeom>
        </p:spPr>
        <p:style>
          <a:lnRef idx="0">
            <a:schemeClr val="accent1"/>
          </a:lnRef>
          <a:fillRef idx="3">
            <a:schemeClr val="accent1"/>
          </a:fillRef>
          <a:effectRef idx="3">
            <a:schemeClr val="accent1"/>
          </a:effectRef>
          <a:fontRef idx="minor">
            <a:schemeClr val="lt1"/>
          </a:fontRef>
        </p:style>
        <p:txBody>
          <a:bodyPr wrap="square" tIns="182880" bIns="182880" rtlCol="0" anchor="ctr" anchorCtr="1">
            <a:spAutoFit/>
          </a:bodyPr>
          <a:lstStyle/>
          <a:p>
            <a:pPr algn="ctr"/>
            <a:r>
              <a:rPr lang="en-US" sz="28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What significant events happened the year you were born?</a:t>
            </a:r>
          </a:p>
        </p:txBody>
      </p:sp>
    </p:spTree>
    <p:extLst>
      <p:ext uri="{BB962C8B-B14F-4D97-AF65-F5344CB8AC3E}">
        <p14:creationId xmlns:p14="http://schemas.microsoft.com/office/powerpoint/2010/main" val="6690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3313-2435-4A9B-9771-EEC26F7687EB}"/>
              </a:ext>
            </a:extLst>
          </p:cNvPr>
          <p:cNvSpPr>
            <a:spLocks noGrp="1"/>
          </p:cNvSpPr>
          <p:nvPr>
            <p:ph type="title"/>
          </p:nvPr>
        </p:nvSpPr>
        <p:spPr/>
        <p:txBody>
          <a:bodyPr>
            <a:normAutofit/>
          </a:bodyPr>
          <a:lstStyle/>
          <a:p>
            <a:pPr>
              <a:tabLst>
                <a:tab pos="10744200" algn="r"/>
              </a:tabLst>
            </a:pPr>
            <a:r>
              <a:rPr lang="en-US" sz="4800" dirty="0">
                <a:solidFill>
                  <a:schemeClr val="tx1"/>
                </a:solidFill>
              </a:rPr>
              <a:t>Birth Announcement	</a:t>
            </a:r>
            <a:r>
              <a:rPr lang="en-US" sz="3200" b="1" dirty="0">
                <a:latin typeface="Segoe UI" panose="020B0502040204020203" pitchFamily="34" charset="0"/>
                <a:cs typeface="Segoe UI" panose="020B0502040204020203" pitchFamily="34" charset="0"/>
              </a:rPr>
              <a:t>Luke 1:5-25</a:t>
            </a: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0803775" y="6459787"/>
            <a:ext cx="1235825" cy="365125"/>
          </a:xfrm>
          <a:prstGeom prst="rect">
            <a:avLst/>
          </a:prstGeom>
        </p:spPr>
        <p:txBody>
          <a:bodyPr/>
          <a:lstStyle/>
          <a:p>
            <a:fld id="{B4E14D13-709A-402D-B669-74D511747A6C}" type="slidenum">
              <a:rPr lang="en-US" smtClean="0"/>
              <a:t>3</a:t>
            </a:fld>
            <a:endParaRPr lang="en-US"/>
          </a:p>
        </p:txBody>
      </p:sp>
      <p:pic>
        <p:nvPicPr>
          <p:cNvPr id="8" name="Picture 7" descr="A close up of a sign&#10;&#10;Description generated with high confidence">
            <a:extLst>
              <a:ext uri="{FF2B5EF4-FFF2-40B4-BE49-F238E27FC236}">
                <a16:creationId xmlns:a16="http://schemas.microsoft.com/office/drawing/2014/main" id="{2DB1A92B-4A00-4ECB-807D-2B1979C43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67" y="1676400"/>
            <a:ext cx="11712433" cy="4267200"/>
          </a:xfrm>
          <a:prstGeom prst="rect">
            <a:avLst/>
          </a:prstGeom>
        </p:spPr>
      </p:pic>
      <p:pic>
        <p:nvPicPr>
          <p:cNvPr id="9" name="Picture 8" descr="A picture containing clipart&#10;&#10;Description generated with very high confidence">
            <a:extLst>
              <a:ext uri="{FF2B5EF4-FFF2-40B4-BE49-F238E27FC236}">
                <a16:creationId xmlns:a16="http://schemas.microsoft.com/office/drawing/2014/main" id="{34C19CCD-C3BB-4FC2-9C55-2D701E0CA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208" y="5786193"/>
            <a:ext cx="1993392" cy="323959"/>
          </a:xfrm>
          <a:prstGeom prst="rect">
            <a:avLst/>
          </a:prstGeom>
        </p:spPr>
      </p:pic>
    </p:spTree>
    <p:extLst>
      <p:ext uri="{BB962C8B-B14F-4D97-AF65-F5344CB8AC3E}">
        <p14:creationId xmlns:p14="http://schemas.microsoft.com/office/powerpoint/2010/main" val="3296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Childless Servants</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1:5-7</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600200"/>
            <a:ext cx="7010400" cy="4419600"/>
          </a:xfrm>
        </p:spPr>
        <p:txBody>
          <a:bodyPr>
            <a:noAutofit/>
          </a:bodyPr>
          <a:lstStyle/>
          <a:p>
            <a:pPr marL="0" indent="0">
              <a:lnSpc>
                <a:spcPct val="150000"/>
              </a:lnSpc>
              <a:buNone/>
            </a:pPr>
            <a:r>
              <a:rPr lang="en-US" sz="2400" b="1" baseline="30000" dirty="0">
                <a:solidFill>
                  <a:schemeClr val="tx1"/>
                </a:solidFill>
              </a:rPr>
              <a:t>5</a:t>
            </a:r>
            <a:r>
              <a:rPr lang="en-US" sz="2400" dirty="0">
                <a:solidFill>
                  <a:schemeClr val="tx1"/>
                </a:solidFill>
              </a:rPr>
              <a:t> In the days of King Herod of Judea, there was a priest of Abijah's division named Zechariah. His wife was from the daughters of Aaron, and her name was Elizabeth. </a:t>
            </a:r>
            <a:r>
              <a:rPr lang="en-US" sz="2400" b="1" baseline="30000" dirty="0">
                <a:solidFill>
                  <a:schemeClr val="tx1"/>
                </a:solidFill>
              </a:rPr>
              <a:t>6</a:t>
            </a:r>
            <a:r>
              <a:rPr lang="en-US" sz="2400" dirty="0">
                <a:solidFill>
                  <a:schemeClr val="tx1"/>
                </a:solidFill>
              </a:rPr>
              <a:t> Both were righteous in God's sight, living without blame according to all the commands and requirements of the Lord. </a:t>
            </a:r>
            <a:r>
              <a:rPr lang="en-US" sz="2400" b="1" baseline="30000" dirty="0">
                <a:solidFill>
                  <a:schemeClr val="tx1"/>
                </a:solidFill>
              </a:rPr>
              <a:t>7</a:t>
            </a:r>
            <a:r>
              <a:rPr lang="en-US" sz="2400" dirty="0">
                <a:solidFill>
                  <a:schemeClr val="tx1"/>
                </a:solidFill>
              </a:rPr>
              <a:t> But they had no children because Elizabeth could not conceive, and both of them were well along in years. </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4</a:t>
            </a:fld>
            <a:endParaRPr lang="en-US"/>
          </a:p>
        </p:txBody>
      </p:sp>
      <p:sp>
        <p:nvSpPr>
          <p:cNvPr id="7" name="TextBox 6">
            <a:extLst>
              <a:ext uri="{FF2B5EF4-FFF2-40B4-BE49-F238E27FC236}">
                <a16:creationId xmlns:a16="http://schemas.microsoft.com/office/drawing/2014/main" id="{9F41BEE3-0012-4F34-9670-DBE532DE3DA5}"/>
              </a:ext>
            </a:extLst>
          </p:cNvPr>
          <p:cNvSpPr txBox="1"/>
          <p:nvPr/>
        </p:nvSpPr>
        <p:spPr>
          <a:xfrm>
            <a:off x="8382000" y="1752600"/>
            <a:ext cx="3200398" cy="1015663"/>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Who was King Herod and what do you know about him?</a:t>
            </a:r>
          </a:p>
        </p:txBody>
      </p:sp>
      <p:sp>
        <p:nvSpPr>
          <p:cNvPr id="8" name="TextBox 7">
            <a:extLst>
              <a:ext uri="{FF2B5EF4-FFF2-40B4-BE49-F238E27FC236}">
                <a16:creationId xmlns:a16="http://schemas.microsoft.com/office/drawing/2014/main" id="{66CE5616-E06B-41C6-B513-CBA276BC6F70}"/>
              </a:ext>
            </a:extLst>
          </p:cNvPr>
          <p:cNvSpPr txBox="1"/>
          <p:nvPr/>
        </p:nvSpPr>
        <p:spPr>
          <a:xfrm>
            <a:off x="8382000" y="3124200"/>
            <a:ext cx="3200398" cy="1015663"/>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What characteristics do  Zechariah and Elizabeth have in common?</a:t>
            </a:r>
          </a:p>
        </p:txBody>
      </p:sp>
      <p:sp>
        <p:nvSpPr>
          <p:cNvPr id="9" name="TextBox 8">
            <a:extLst>
              <a:ext uri="{FF2B5EF4-FFF2-40B4-BE49-F238E27FC236}">
                <a16:creationId xmlns:a16="http://schemas.microsoft.com/office/drawing/2014/main" id="{30B2E856-8F2E-4109-A21B-49D33A9AAFDA}"/>
              </a:ext>
            </a:extLst>
          </p:cNvPr>
          <p:cNvSpPr txBox="1"/>
          <p:nvPr/>
        </p:nvSpPr>
        <p:spPr>
          <a:xfrm>
            <a:off x="8382000" y="4543961"/>
            <a:ext cx="3200398" cy="132343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How did Zechariah and Elizabeth handle the frustration of being childlessness?</a:t>
            </a:r>
          </a:p>
        </p:txBody>
      </p:sp>
      <p:cxnSp>
        <p:nvCxnSpPr>
          <p:cNvPr id="10" name="Straight Connector 9">
            <a:extLst>
              <a:ext uri="{FF2B5EF4-FFF2-40B4-BE49-F238E27FC236}">
                <a16:creationId xmlns:a16="http://schemas.microsoft.com/office/drawing/2014/main" id="{64FF9840-AACE-470B-ACBB-524BD640E24A}"/>
              </a:ext>
            </a:extLst>
          </p:cNvPr>
          <p:cNvCxnSpPr/>
          <p:nvPr/>
        </p:nvCxnSpPr>
        <p:spPr>
          <a:xfrm>
            <a:off x="2743200" y="3810000"/>
            <a:ext cx="4663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158C159-D0BD-4D1F-A8AC-811001D0A916}"/>
              </a:ext>
            </a:extLst>
          </p:cNvPr>
          <p:cNvCxnSpPr/>
          <p:nvPr/>
        </p:nvCxnSpPr>
        <p:spPr>
          <a:xfrm>
            <a:off x="609600" y="4376853"/>
            <a:ext cx="2743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272A3F-D823-4534-843A-41C9081BB50E}"/>
              </a:ext>
            </a:extLst>
          </p:cNvPr>
          <p:cNvCxnSpPr/>
          <p:nvPr/>
        </p:nvCxnSpPr>
        <p:spPr>
          <a:xfrm>
            <a:off x="2971800" y="5410200"/>
            <a:ext cx="38404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85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Faithful Servants</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1:8-10</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524000"/>
            <a:ext cx="7010399" cy="4419600"/>
          </a:xfrm>
        </p:spPr>
        <p:txBody>
          <a:bodyPr>
            <a:noAutofit/>
          </a:bodyPr>
          <a:lstStyle/>
          <a:p>
            <a:pPr marL="0" indent="0">
              <a:lnSpc>
                <a:spcPct val="150000"/>
              </a:lnSpc>
              <a:buNone/>
            </a:pPr>
            <a:r>
              <a:rPr lang="en-US" sz="2800" b="1" baseline="30000" dirty="0">
                <a:solidFill>
                  <a:schemeClr val="tx1"/>
                </a:solidFill>
              </a:rPr>
              <a:t>8</a:t>
            </a:r>
            <a:r>
              <a:rPr lang="en-US" sz="2800" dirty="0">
                <a:solidFill>
                  <a:schemeClr val="tx1"/>
                </a:solidFill>
              </a:rPr>
              <a:t> When his division was on duty and he was serving as priest before God, </a:t>
            </a:r>
            <a:r>
              <a:rPr lang="en-US" sz="2800" b="1" baseline="30000" dirty="0">
                <a:solidFill>
                  <a:schemeClr val="tx1"/>
                </a:solidFill>
              </a:rPr>
              <a:t>9</a:t>
            </a:r>
            <a:r>
              <a:rPr lang="en-US" sz="2800" dirty="0">
                <a:solidFill>
                  <a:schemeClr val="tx1"/>
                </a:solidFill>
              </a:rPr>
              <a:t> it happened that he was chosen by lot, according to the custom of the priesthood, to enter the sanctuary of the Lord and burn incense. </a:t>
            </a:r>
            <a:br>
              <a:rPr lang="en-US" sz="2800" dirty="0">
                <a:solidFill>
                  <a:schemeClr val="tx1"/>
                </a:solidFill>
              </a:rPr>
            </a:br>
            <a:r>
              <a:rPr lang="en-US" sz="2800" b="1" baseline="30000" dirty="0">
                <a:solidFill>
                  <a:schemeClr val="tx1"/>
                </a:solidFill>
              </a:rPr>
              <a:t>10</a:t>
            </a:r>
            <a:r>
              <a:rPr lang="en-US" sz="2800" dirty="0">
                <a:solidFill>
                  <a:schemeClr val="tx1"/>
                </a:solidFill>
              </a:rPr>
              <a:t> At the hour of incense the whole assembly of the people was praying outside.</a:t>
            </a:r>
            <a:endParaRPr lang="en-US" sz="2800" dirty="0">
              <a:solidFill>
                <a:schemeClr val="tx1"/>
              </a:solidFill>
              <a:effectLst/>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5</a:t>
            </a:fld>
            <a:endParaRPr lang="en-US"/>
          </a:p>
        </p:txBody>
      </p:sp>
      <p:sp>
        <p:nvSpPr>
          <p:cNvPr id="7" name="TextBox 6">
            <a:extLst>
              <a:ext uri="{FF2B5EF4-FFF2-40B4-BE49-F238E27FC236}">
                <a16:creationId xmlns:a16="http://schemas.microsoft.com/office/drawing/2014/main" id="{9BC74012-EF03-4233-81BD-32F241446718}"/>
              </a:ext>
            </a:extLst>
          </p:cNvPr>
          <p:cNvSpPr txBox="1"/>
          <p:nvPr/>
        </p:nvSpPr>
        <p:spPr>
          <a:xfrm>
            <a:off x="8077200" y="2946737"/>
            <a:ext cx="3505198" cy="1015663"/>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2000" b="1">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defRPr>
            </a:lvl1pPr>
          </a:lstStyle>
          <a:p>
            <a:r>
              <a:rPr lang="en-US" dirty="0"/>
              <a:t>What were the people doing while Zechariah burned incense?</a:t>
            </a:r>
          </a:p>
        </p:txBody>
      </p:sp>
      <p:sp>
        <p:nvSpPr>
          <p:cNvPr id="8" name="TextBox 7">
            <a:extLst>
              <a:ext uri="{FF2B5EF4-FFF2-40B4-BE49-F238E27FC236}">
                <a16:creationId xmlns:a16="http://schemas.microsoft.com/office/drawing/2014/main" id="{08C9FE27-B5D0-4A19-A1C0-FC2FB2BF5AB1}"/>
              </a:ext>
            </a:extLst>
          </p:cNvPr>
          <p:cNvSpPr txBox="1"/>
          <p:nvPr/>
        </p:nvSpPr>
        <p:spPr>
          <a:xfrm>
            <a:off x="8077200" y="4343400"/>
            <a:ext cx="3505198" cy="1323439"/>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2000" b="1">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defRPr>
            </a:lvl1pPr>
          </a:lstStyle>
          <a:p>
            <a:r>
              <a:rPr lang="en-US" dirty="0"/>
              <a:t>What does this indicate about the significance of corporate worship in the life of the people?</a:t>
            </a:r>
          </a:p>
        </p:txBody>
      </p:sp>
      <p:sp>
        <p:nvSpPr>
          <p:cNvPr id="9" name="TextBox 8">
            <a:extLst>
              <a:ext uri="{FF2B5EF4-FFF2-40B4-BE49-F238E27FC236}">
                <a16:creationId xmlns:a16="http://schemas.microsoft.com/office/drawing/2014/main" id="{7B5A19AB-B268-48C2-B251-DFDCEC999B4D}"/>
              </a:ext>
            </a:extLst>
          </p:cNvPr>
          <p:cNvSpPr txBox="1"/>
          <p:nvPr/>
        </p:nvSpPr>
        <p:spPr>
          <a:xfrm>
            <a:off x="8077200" y="1882914"/>
            <a:ext cx="3505198" cy="70788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2000" b="1">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defRPr>
            </a:lvl1pPr>
          </a:lstStyle>
          <a:p>
            <a:r>
              <a:rPr lang="en-US" dirty="0"/>
              <a:t>For what duty was Zechariah chosen by lot?</a:t>
            </a:r>
          </a:p>
        </p:txBody>
      </p:sp>
      <p:cxnSp>
        <p:nvCxnSpPr>
          <p:cNvPr id="10" name="Straight Connector 9">
            <a:extLst>
              <a:ext uri="{FF2B5EF4-FFF2-40B4-BE49-F238E27FC236}">
                <a16:creationId xmlns:a16="http://schemas.microsoft.com/office/drawing/2014/main" id="{1561A016-3DC9-4687-B7A2-8C85716E2715}"/>
              </a:ext>
            </a:extLst>
          </p:cNvPr>
          <p:cNvCxnSpPr/>
          <p:nvPr/>
        </p:nvCxnSpPr>
        <p:spPr>
          <a:xfrm>
            <a:off x="609600" y="4724400"/>
            <a:ext cx="61264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A4B44B-6DCD-42F6-B81A-CD8EBA8E4841}"/>
              </a:ext>
            </a:extLst>
          </p:cNvPr>
          <p:cNvCxnSpPr/>
          <p:nvPr/>
        </p:nvCxnSpPr>
        <p:spPr>
          <a:xfrm>
            <a:off x="4724400" y="4038600"/>
            <a:ext cx="1828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F4B3F-CE4D-4A46-9FCA-887AD1584660}"/>
              </a:ext>
            </a:extLst>
          </p:cNvPr>
          <p:cNvCxnSpPr/>
          <p:nvPr/>
        </p:nvCxnSpPr>
        <p:spPr>
          <a:xfrm>
            <a:off x="609600" y="6008649"/>
            <a:ext cx="55778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25B160-3F7B-4859-9A7B-0BE7FBFBFBFA}"/>
              </a:ext>
            </a:extLst>
          </p:cNvPr>
          <p:cNvCxnSpPr/>
          <p:nvPr/>
        </p:nvCxnSpPr>
        <p:spPr>
          <a:xfrm>
            <a:off x="4572000" y="5334000"/>
            <a:ext cx="15544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Unexpected Encounter</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1:11-13</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447800"/>
            <a:ext cx="7086599" cy="4724400"/>
          </a:xfrm>
        </p:spPr>
        <p:txBody>
          <a:bodyPr>
            <a:noAutofit/>
          </a:bodyPr>
          <a:lstStyle/>
          <a:p>
            <a:pPr marL="0" indent="0">
              <a:lnSpc>
                <a:spcPct val="135000"/>
              </a:lnSpc>
              <a:spcAft>
                <a:spcPts val="0"/>
              </a:spcAft>
              <a:buNone/>
            </a:pPr>
            <a:r>
              <a:rPr lang="en-US" sz="2800" b="1" baseline="30000" dirty="0">
                <a:solidFill>
                  <a:schemeClr val="tx1"/>
                </a:solidFill>
              </a:rPr>
              <a:t>11</a:t>
            </a:r>
            <a:r>
              <a:rPr lang="en-US" sz="2800" dirty="0">
                <a:solidFill>
                  <a:schemeClr val="tx1"/>
                </a:solidFill>
              </a:rPr>
              <a:t> An angel of the Lord appeared to him, standing to the right of the altar of incense. </a:t>
            </a:r>
            <a:r>
              <a:rPr lang="en-US" sz="2800" b="1" baseline="30000" dirty="0">
                <a:solidFill>
                  <a:schemeClr val="tx1"/>
                </a:solidFill>
              </a:rPr>
              <a:t>12</a:t>
            </a:r>
            <a:r>
              <a:rPr lang="en-US" sz="2800" dirty="0">
                <a:solidFill>
                  <a:schemeClr val="tx1"/>
                </a:solidFill>
              </a:rPr>
              <a:t> When Zechariah saw him, he was terrified and overcome with fear. </a:t>
            </a:r>
            <a:r>
              <a:rPr lang="en-US" sz="2800" b="1" baseline="30000" dirty="0">
                <a:solidFill>
                  <a:schemeClr val="tx1"/>
                </a:solidFill>
              </a:rPr>
              <a:t>13</a:t>
            </a:r>
            <a:r>
              <a:rPr lang="en-US" sz="2800" dirty="0">
                <a:solidFill>
                  <a:schemeClr val="tx1"/>
                </a:solidFill>
              </a:rPr>
              <a:t> But the angel said to him: "Do not be afraid, Zechariah, because your prayer has been heard. Your wife Elizabeth will bear you a son, and you will name him John. </a:t>
            </a:r>
            <a:endParaRPr lang="en-US" sz="2800" dirty="0">
              <a:solidFill>
                <a:schemeClr val="tx1"/>
              </a:solidFill>
              <a:effectLst/>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6</a:t>
            </a:fld>
            <a:endParaRPr lang="en-US"/>
          </a:p>
        </p:txBody>
      </p:sp>
      <p:sp>
        <p:nvSpPr>
          <p:cNvPr id="7" name="TextBox 6">
            <a:extLst>
              <a:ext uri="{FF2B5EF4-FFF2-40B4-BE49-F238E27FC236}">
                <a16:creationId xmlns:a16="http://schemas.microsoft.com/office/drawing/2014/main" id="{53B823A9-843B-4160-8719-19F05B55E544}"/>
              </a:ext>
            </a:extLst>
          </p:cNvPr>
          <p:cNvSpPr txBox="1"/>
          <p:nvPr/>
        </p:nvSpPr>
        <p:spPr>
          <a:xfrm>
            <a:off x="8077201" y="2946737"/>
            <a:ext cx="3505197"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What does Zechariah’s reaction to the angel’s appearance tell you </a:t>
            </a:r>
            <a:b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b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about him?</a:t>
            </a:r>
          </a:p>
        </p:txBody>
      </p:sp>
      <p:sp>
        <p:nvSpPr>
          <p:cNvPr id="8" name="TextBox 7">
            <a:extLst>
              <a:ext uri="{FF2B5EF4-FFF2-40B4-BE49-F238E27FC236}">
                <a16:creationId xmlns:a16="http://schemas.microsoft.com/office/drawing/2014/main" id="{4388CD75-E112-40F5-B6D0-F35664248FF0}"/>
              </a:ext>
            </a:extLst>
          </p:cNvPr>
          <p:cNvSpPr txBox="1"/>
          <p:nvPr/>
        </p:nvSpPr>
        <p:spPr>
          <a:xfrm>
            <a:off x="8077200" y="4623137"/>
            <a:ext cx="3505198"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2000" b="1">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defRPr>
            </a:lvl1pPr>
          </a:lstStyle>
          <a:p>
            <a:r>
              <a:rPr lang="en-US" dirty="0"/>
              <a:t>What does the angel’s first sentence reveal about Zechariah’s prayer life?</a:t>
            </a:r>
          </a:p>
        </p:txBody>
      </p:sp>
      <p:sp>
        <p:nvSpPr>
          <p:cNvPr id="9" name="TextBox 8">
            <a:extLst>
              <a:ext uri="{FF2B5EF4-FFF2-40B4-BE49-F238E27FC236}">
                <a16:creationId xmlns:a16="http://schemas.microsoft.com/office/drawing/2014/main" id="{F7322B2E-DA03-445B-88F6-7863D3257ABA}"/>
              </a:ext>
            </a:extLst>
          </p:cNvPr>
          <p:cNvSpPr txBox="1"/>
          <p:nvPr/>
        </p:nvSpPr>
        <p:spPr>
          <a:xfrm>
            <a:off x="8077201" y="1854874"/>
            <a:ext cx="350519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lgn="ctr">
              <a:defRPr sz="2000" b="1">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defRPr>
            </a:lvl1pPr>
          </a:lstStyle>
          <a:p>
            <a:r>
              <a:rPr lang="en-US" dirty="0"/>
              <a:t>What experience gripped Zechariah with fear?</a:t>
            </a:r>
          </a:p>
        </p:txBody>
      </p:sp>
      <p:cxnSp>
        <p:nvCxnSpPr>
          <p:cNvPr id="10" name="Straight Connector 9">
            <a:extLst>
              <a:ext uri="{FF2B5EF4-FFF2-40B4-BE49-F238E27FC236}">
                <a16:creationId xmlns:a16="http://schemas.microsoft.com/office/drawing/2014/main" id="{3FCC3809-9550-4117-8C86-514AD8E6AE5A}"/>
              </a:ext>
            </a:extLst>
          </p:cNvPr>
          <p:cNvCxnSpPr/>
          <p:nvPr/>
        </p:nvCxnSpPr>
        <p:spPr>
          <a:xfrm>
            <a:off x="990600" y="2035098"/>
            <a:ext cx="47548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89B1C5-9D4A-4D49-BD86-FFE758BD069F}"/>
              </a:ext>
            </a:extLst>
          </p:cNvPr>
          <p:cNvCxnSpPr/>
          <p:nvPr/>
        </p:nvCxnSpPr>
        <p:spPr>
          <a:xfrm>
            <a:off x="609600" y="3733800"/>
            <a:ext cx="3657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89B83B-3468-45FC-AFE9-128568639F16}"/>
              </a:ext>
            </a:extLst>
          </p:cNvPr>
          <p:cNvCxnSpPr/>
          <p:nvPr/>
        </p:nvCxnSpPr>
        <p:spPr>
          <a:xfrm>
            <a:off x="5083098" y="3135351"/>
            <a:ext cx="2377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6A95A-5B83-409B-A0E0-6811546D579F}"/>
              </a:ext>
            </a:extLst>
          </p:cNvPr>
          <p:cNvCxnSpPr/>
          <p:nvPr/>
        </p:nvCxnSpPr>
        <p:spPr>
          <a:xfrm>
            <a:off x="609600" y="4919547"/>
            <a:ext cx="42976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8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Exciting Promises</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1:14-17</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447800"/>
            <a:ext cx="7086599" cy="4724400"/>
          </a:xfrm>
        </p:spPr>
        <p:txBody>
          <a:bodyPr>
            <a:noAutofit/>
          </a:bodyPr>
          <a:lstStyle/>
          <a:p>
            <a:pPr marL="0" indent="0">
              <a:lnSpc>
                <a:spcPct val="125000"/>
              </a:lnSpc>
              <a:spcAft>
                <a:spcPts val="0"/>
              </a:spcAft>
              <a:buNone/>
            </a:pPr>
            <a:r>
              <a:rPr lang="en-US" sz="2400" b="1" baseline="30000" dirty="0">
                <a:solidFill>
                  <a:schemeClr val="tx1"/>
                </a:solidFill>
              </a:rPr>
              <a:t>14</a:t>
            </a:r>
            <a:r>
              <a:rPr lang="en-US" sz="2400" dirty="0">
                <a:solidFill>
                  <a:schemeClr val="tx1"/>
                </a:solidFill>
              </a:rPr>
              <a:t> There will be joy and delight for you, and many will rejoice at his birth. </a:t>
            </a:r>
            <a:r>
              <a:rPr lang="en-US" sz="2400" b="1" baseline="30000" dirty="0">
                <a:solidFill>
                  <a:schemeClr val="tx1"/>
                </a:solidFill>
              </a:rPr>
              <a:t>15 </a:t>
            </a:r>
            <a:r>
              <a:rPr lang="en-US" sz="2400" dirty="0">
                <a:solidFill>
                  <a:schemeClr val="tx1"/>
                </a:solidFill>
              </a:rPr>
              <a:t>For he will be great in the sight of the Lord and will never drink wine or beer. He will be filled with the Holy Spirit while still in his mother's womb. </a:t>
            </a:r>
            <a:r>
              <a:rPr lang="en-US" sz="2400" b="1" baseline="30000" dirty="0">
                <a:solidFill>
                  <a:schemeClr val="tx1"/>
                </a:solidFill>
              </a:rPr>
              <a:t>16</a:t>
            </a:r>
            <a:r>
              <a:rPr lang="en-US" sz="2400" dirty="0">
                <a:solidFill>
                  <a:schemeClr val="tx1"/>
                </a:solidFill>
              </a:rPr>
              <a:t> He will turn many of the children of Israel to the Lord their God. </a:t>
            </a:r>
            <a:r>
              <a:rPr lang="en-US" sz="2400" b="1" baseline="30000" dirty="0">
                <a:solidFill>
                  <a:schemeClr val="tx1"/>
                </a:solidFill>
              </a:rPr>
              <a:t>17</a:t>
            </a:r>
            <a:r>
              <a:rPr lang="en-US" sz="2400" dirty="0">
                <a:solidFill>
                  <a:schemeClr val="tx1"/>
                </a:solidFill>
              </a:rPr>
              <a:t> And he will go before him in the spirit and power of Elijah, to turn the hearts of fathers to their children, and the disobedient to the understanding of the righteous, to make ready for the Lord a prepared people." </a:t>
            </a:r>
            <a:endParaRPr lang="en-US" sz="2400" dirty="0">
              <a:solidFill>
                <a:schemeClr val="tx1"/>
              </a:solidFill>
              <a:effectLst/>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7</a:t>
            </a:fld>
            <a:endParaRPr lang="en-US"/>
          </a:p>
        </p:txBody>
      </p:sp>
      <p:sp>
        <p:nvSpPr>
          <p:cNvPr id="7" name="TextBox 6">
            <a:extLst>
              <a:ext uri="{FF2B5EF4-FFF2-40B4-BE49-F238E27FC236}">
                <a16:creationId xmlns:a16="http://schemas.microsoft.com/office/drawing/2014/main" id="{53B823A9-843B-4160-8719-19F05B55E544}"/>
              </a:ext>
            </a:extLst>
          </p:cNvPr>
          <p:cNvSpPr txBox="1"/>
          <p:nvPr/>
        </p:nvSpPr>
        <p:spPr>
          <a:xfrm>
            <a:off x="8001000" y="1752600"/>
            <a:ext cx="3428999"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What six aspects of John’s character were foretold </a:t>
            </a:r>
            <a:b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b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by the angel?</a:t>
            </a:r>
          </a:p>
        </p:txBody>
      </p:sp>
      <p:sp>
        <p:nvSpPr>
          <p:cNvPr id="8" name="Rectangle 7">
            <a:extLst>
              <a:ext uri="{FF2B5EF4-FFF2-40B4-BE49-F238E27FC236}">
                <a16:creationId xmlns:a16="http://schemas.microsoft.com/office/drawing/2014/main" id="{E460CE03-B93D-4FE3-A26F-DD523FD0CF9B}"/>
              </a:ext>
            </a:extLst>
          </p:cNvPr>
          <p:cNvSpPr/>
          <p:nvPr/>
        </p:nvSpPr>
        <p:spPr>
          <a:xfrm>
            <a:off x="8001000" y="28956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1.	A joy and delight to parents</a:t>
            </a:r>
          </a:p>
        </p:txBody>
      </p:sp>
      <p:sp>
        <p:nvSpPr>
          <p:cNvPr id="9" name="Rectangle 8">
            <a:extLst>
              <a:ext uri="{FF2B5EF4-FFF2-40B4-BE49-F238E27FC236}">
                <a16:creationId xmlns:a16="http://schemas.microsoft.com/office/drawing/2014/main" id="{B610CB81-A004-4F1E-A362-26D8AF9DD05E}"/>
              </a:ext>
            </a:extLst>
          </p:cNvPr>
          <p:cNvSpPr/>
          <p:nvPr/>
        </p:nvSpPr>
        <p:spPr>
          <a:xfrm>
            <a:off x="8001001" y="34290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2.	Great in the sight of the Lord</a:t>
            </a:r>
          </a:p>
        </p:txBody>
      </p:sp>
      <p:sp>
        <p:nvSpPr>
          <p:cNvPr id="10" name="Rectangle 9">
            <a:extLst>
              <a:ext uri="{FF2B5EF4-FFF2-40B4-BE49-F238E27FC236}">
                <a16:creationId xmlns:a16="http://schemas.microsoft.com/office/drawing/2014/main" id="{27695B31-F93F-4086-9CF0-251C53BD32B1}"/>
              </a:ext>
            </a:extLst>
          </p:cNvPr>
          <p:cNvSpPr/>
          <p:nvPr/>
        </p:nvSpPr>
        <p:spPr>
          <a:xfrm>
            <a:off x="8001001" y="39624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3.	Never drink wine or beer </a:t>
            </a:r>
          </a:p>
        </p:txBody>
      </p:sp>
      <p:sp>
        <p:nvSpPr>
          <p:cNvPr id="11" name="Rectangle 10">
            <a:extLst>
              <a:ext uri="{FF2B5EF4-FFF2-40B4-BE49-F238E27FC236}">
                <a16:creationId xmlns:a16="http://schemas.microsoft.com/office/drawing/2014/main" id="{2B57CB46-CF66-4B6C-8549-861BA0A28F97}"/>
              </a:ext>
            </a:extLst>
          </p:cNvPr>
          <p:cNvSpPr/>
          <p:nvPr/>
        </p:nvSpPr>
        <p:spPr>
          <a:xfrm>
            <a:off x="8001001" y="44958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4.	 Filled with the Holy Spirit</a:t>
            </a:r>
          </a:p>
        </p:txBody>
      </p:sp>
      <p:sp>
        <p:nvSpPr>
          <p:cNvPr id="12" name="Rectangle 11">
            <a:extLst>
              <a:ext uri="{FF2B5EF4-FFF2-40B4-BE49-F238E27FC236}">
                <a16:creationId xmlns:a16="http://schemas.microsoft.com/office/drawing/2014/main" id="{F229F1A6-BA79-45CD-9A63-2A4062FD9FA1}"/>
              </a:ext>
            </a:extLst>
          </p:cNvPr>
          <p:cNvSpPr/>
          <p:nvPr/>
        </p:nvSpPr>
        <p:spPr>
          <a:xfrm>
            <a:off x="8001001" y="50292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5.	 Lead many people to the Lord</a:t>
            </a:r>
          </a:p>
        </p:txBody>
      </p:sp>
      <p:sp>
        <p:nvSpPr>
          <p:cNvPr id="13" name="Rectangle 12">
            <a:extLst>
              <a:ext uri="{FF2B5EF4-FFF2-40B4-BE49-F238E27FC236}">
                <a16:creationId xmlns:a16="http://schemas.microsoft.com/office/drawing/2014/main" id="{E0F36D32-BEDC-4AE4-A61E-F46D5102E6F7}"/>
              </a:ext>
            </a:extLst>
          </p:cNvPr>
          <p:cNvSpPr/>
          <p:nvPr/>
        </p:nvSpPr>
        <p:spPr>
          <a:xfrm>
            <a:off x="8001000" y="5562600"/>
            <a:ext cx="34289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46075" algn="l"/>
              </a:tabLst>
            </a:pPr>
            <a:r>
              <a:rPr lang="en-US" dirty="0"/>
              <a:t>6.	 Go before the Lord</a:t>
            </a:r>
          </a:p>
        </p:txBody>
      </p:sp>
      <p:cxnSp>
        <p:nvCxnSpPr>
          <p:cNvPr id="15" name="Straight Connector 14">
            <a:extLst>
              <a:ext uri="{FF2B5EF4-FFF2-40B4-BE49-F238E27FC236}">
                <a16:creationId xmlns:a16="http://schemas.microsoft.com/office/drawing/2014/main" id="{67CDCA89-4C5C-4090-BA51-46ACC2E2E8E4}"/>
              </a:ext>
            </a:extLst>
          </p:cNvPr>
          <p:cNvCxnSpPr/>
          <p:nvPr/>
        </p:nvCxnSpPr>
        <p:spPr>
          <a:xfrm>
            <a:off x="2624253" y="1936596"/>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31DF03-48DC-4CFA-B8C5-9A6B76771FE4}"/>
              </a:ext>
            </a:extLst>
          </p:cNvPr>
          <p:cNvCxnSpPr/>
          <p:nvPr/>
        </p:nvCxnSpPr>
        <p:spPr>
          <a:xfrm>
            <a:off x="5867400" y="2395653"/>
            <a:ext cx="15544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E3A2AE-8B39-4154-9EBE-D7E53AACEDB1}"/>
              </a:ext>
            </a:extLst>
          </p:cNvPr>
          <p:cNvCxnSpPr/>
          <p:nvPr/>
        </p:nvCxnSpPr>
        <p:spPr>
          <a:xfrm>
            <a:off x="609600" y="2852853"/>
            <a:ext cx="22402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EA44CE-E791-45ED-B773-31F69B3DFB9E}"/>
              </a:ext>
            </a:extLst>
          </p:cNvPr>
          <p:cNvCxnSpPr/>
          <p:nvPr/>
        </p:nvCxnSpPr>
        <p:spPr>
          <a:xfrm>
            <a:off x="4038600" y="2850996"/>
            <a:ext cx="3291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94A4BD-6AA7-4EA7-A50F-E5E33F383A12}"/>
              </a:ext>
            </a:extLst>
          </p:cNvPr>
          <p:cNvCxnSpPr/>
          <p:nvPr/>
        </p:nvCxnSpPr>
        <p:spPr>
          <a:xfrm>
            <a:off x="2014653" y="3310053"/>
            <a:ext cx="33375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FCD765-CC84-444C-8697-8BA3EA2C5AAC}"/>
              </a:ext>
            </a:extLst>
          </p:cNvPr>
          <p:cNvCxnSpPr/>
          <p:nvPr/>
        </p:nvCxnSpPr>
        <p:spPr>
          <a:xfrm>
            <a:off x="4164609" y="3756102"/>
            <a:ext cx="3429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BCFA05-61EB-4E28-9BE3-742F22D20267}"/>
              </a:ext>
            </a:extLst>
          </p:cNvPr>
          <p:cNvCxnSpPr/>
          <p:nvPr/>
        </p:nvCxnSpPr>
        <p:spPr>
          <a:xfrm>
            <a:off x="609600" y="4191000"/>
            <a:ext cx="40233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E9C74A-F652-43EC-9282-EDB0381859C1}"/>
              </a:ext>
            </a:extLst>
          </p:cNvPr>
          <p:cNvCxnSpPr/>
          <p:nvPr/>
        </p:nvCxnSpPr>
        <p:spPr>
          <a:xfrm>
            <a:off x="609600" y="4681653"/>
            <a:ext cx="1463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C61A40-1CAD-4CEB-ADFD-DFB6FC0FD97A}"/>
              </a:ext>
            </a:extLst>
          </p:cNvPr>
          <p:cNvCxnSpPr/>
          <p:nvPr/>
        </p:nvCxnSpPr>
        <p:spPr>
          <a:xfrm>
            <a:off x="5699760" y="4191000"/>
            <a:ext cx="132588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7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Uncertain Response</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1:18-20</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447800"/>
            <a:ext cx="7315199" cy="4724400"/>
          </a:xfrm>
        </p:spPr>
        <p:txBody>
          <a:bodyPr>
            <a:noAutofit/>
          </a:bodyPr>
          <a:lstStyle/>
          <a:p>
            <a:pPr marL="0" indent="0">
              <a:lnSpc>
                <a:spcPct val="150000"/>
              </a:lnSpc>
              <a:buNone/>
            </a:pPr>
            <a:r>
              <a:rPr lang="en-US" sz="2400" b="1" baseline="30000" dirty="0"/>
              <a:t>18</a:t>
            </a:r>
            <a:r>
              <a:rPr lang="en-US" sz="2400" dirty="0"/>
              <a:t> "How can I know this?" Zechariah asked the angel. "For I am an old man, and my wife is well along in years.“ </a:t>
            </a:r>
            <a:r>
              <a:rPr lang="en-US" sz="2400" b="1" baseline="30000" dirty="0"/>
              <a:t>19</a:t>
            </a:r>
            <a:r>
              <a:rPr lang="en-US" sz="2400" dirty="0"/>
              <a:t> The angel answered him, "I am Gabriel, who stands in the presence of God, and I was sent to speak to you and tell you this good news. </a:t>
            </a:r>
            <a:r>
              <a:rPr lang="en-US" sz="2400" b="1" baseline="30000" dirty="0"/>
              <a:t>20</a:t>
            </a:r>
            <a:r>
              <a:rPr lang="en-US" sz="2400" dirty="0"/>
              <a:t> Now listen. You will become silent and unable to speak until the day these things take place, because you did not believe my words, which will be fulfilled in their proper time."</a:t>
            </a:r>
            <a:endParaRPr lang="en-US" sz="2400" dirty="0">
              <a:solidFill>
                <a:schemeClr val="tx1"/>
              </a:solidFill>
              <a:effectLst/>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8</a:t>
            </a:fld>
            <a:endParaRPr lang="en-US"/>
          </a:p>
        </p:txBody>
      </p:sp>
      <p:sp>
        <p:nvSpPr>
          <p:cNvPr id="7" name="TextBox 6">
            <a:extLst>
              <a:ext uri="{FF2B5EF4-FFF2-40B4-BE49-F238E27FC236}">
                <a16:creationId xmlns:a16="http://schemas.microsoft.com/office/drawing/2014/main" id="{53B823A9-843B-4160-8719-19F05B55E544}"/>
              </a:ext>
            </a:extLst>
          </p:cNvPr>
          <p:cNvSpPr txBox="1"/>
          <p:nvPr/>
        </p:nvSpPr>
        <p:spPr>
          <a:xfrm>
            <a:off x="8153400" y="1605776"/>
            <a:ext cx="3428999"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For what is Zechariah asking in verse 18?</a:t>
            </a:r>
          </a:p>
        </p:txBody>
      </p:sp>
      <p:sp>
        <p:nvSpPr>
          <p:cNvPr id="8" name="TextBox 7">
            <a:extLst>
              <a:ext uri="{FF2B5EF4-FFF2-40B4-BE49-F238E27FC236}">
                <a16:creationId xmlns:a16="http://schemas.microsoft.com/office/drawing/2014/main" id="{E616D471-546E-4374-9765-37B88B2F9152}"/>
              </a:ext>
            </a:extLst>
          </p:cNvPr>
          <p:cNvSpPr txBox="1"/>
          <p:nvPr/>
        </p:nvSpPr>
        <p:spPr>
          <a:xfrm>
            <a:off x="8166410" y="2605843"/>
            <a:ext cx="3428998"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How did Gabriel respond to Zechariah’s question?</a:t>
            </a:r>
          </a:p>
        </p:txBody>
      </p:sp>
      <p:cxnSp>
        <p:nvCxnSpPr>
          <p:cNvPr id="9" name="Straight Connector 8">
            <a:extLst>
              <a:ext uri="{FF2B5EF4-FFF2-40B4-BE49-F238E27FC236}">
                <a16:creationId xmlns:a16="http://schemas.microsoft.com/office/drawing/2014/main" id="{1C53B757-7403-4A00-9EA3-B4B93B3D0A68}"/>
              </a:ext>
            </a:extLst>
          </p:cNvPr>
          <p:cNvCxnSpPr/>
          <p:nvPr/>
        </p:nvCxnSpPr>
        <p:spPr>
          <a:xfrm>
            <a:off x="1012902" y="1981200"/>
            <a:ext cx="28346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B23B52-B278-4E02-A756-3F96014FBE42}"/>
              </a:ext>
            </a:extLst>
          </p:cNvPr>
          <p:cNvCxnSpPr/>
          <p:nvPr/>
        </p:nvCxnSpPr>
        <p:spPr>
          <a:xfrm>
            <a:off x="609600" y="4724400"/>
            <a:ext cx="52120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EAA1D6-BFEC-4C7D-AA21-0382F8B43B09}"/>
              </a:ext>
            </a:extLst>
          </p:cNvPr>
          <p:cNvCxnSpPr/>
          <p:nvPr/>
        </p:nvCxnSpPr>
        <p:spPr>
          <a:xfrm>
            <a:off x="7299960" y="4191000"/>
            <a:ext cx="5486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804A0B-262A-423E-9A1D-7F1B1AF3737F}"/>
              </a:ext>
            </a:extLst>
          </p:cNvPr>
          <p:cNvSpPr txBox="1"/>
          <p:nvPr/>
        </p:nvSpPr>
        <p:spPr>
          <a:xfrm>
            <a:off x="8166410" y="3605910"/>
            <a:ext cx="3428998"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Why was Zechariah rendered unable to speak until the day of the prophecy’s fulfillment?</a:t>
            </a:r>
          </a:p>
        </p:txBody>
      </p:sp>
      <p:cxnSp>
        <p:nvCxnSpPr>
          <p:cNvPr id="13" name="Straight Connector 12">
            <a:extLst>
              <a:ext uri="{FF2B5EF4-FFF2-40B4-BE49-F238E27FC236}">
                <a16:creationId xmlns:a16="http://schemas.microsoft.com/office/drawing/2014/main" id="{55F9D792-F93D-48B6-A692-7C3D3D2C5AE0}"/>
              </a:ext>
            </a:extLst>
          </p:cNvPr>
          <p:cNvCxnSpPr/>
          <p:nvPr/>
        </p:nvCxnSpPr>
        <p:spPr>
          <a:xfrm>
            <a:off x="3847542" y="5289396"/>
            <a:ext cx="37490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16C73C4-C638-4FDC-96F9-39C479EB03A2}"/>
              </a:ext>
            </a:extLst>
          </p:cNvPr>
          <p:cNvSpPr txBox="1"/>
          <p:nvPr/>
        </p:nvSpPr>
        <p:spPr>
          <a:xfrm>
            <a:off x="8184995" y="5221530"/>
            <a:ext cx="341598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Do you see anything ironic about Gabriel’s actions?</a:t>
            </a:r>
          </a:p>
        </p:txBody>
      </p:sp>
    </p:spTree>
    <p:extLst>
      <p:ext uri="{BB962C8B-B14F-4D97-AF65-F5344CB8AC3E}">
        <p14:creationId xmlns:p14="http://schemas.microsoft.com/office/powerpoint/2010/main" val="10230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9B16-55A4-4BE0-ADEF-EF756F8F3B8C}"/>
              </a:ext>
            </a:extLst>
          </p:cNvPr>
          <p:cNvSpPr>
            <a:spLocks noGrp="1"/>
          </p:cNvSpPr>
          <p:nvPr>
            <p:ph type="title"/>
          </p:nvPr>
        </p:nvSpPr>
        <p:spPr>
          <a:xfrm>
            <a:off x="609600" y="76200"/>
            <a:ext cx="10972800" cy="1237395"/>
          </a:xfrm>
        </p:spPr>
        <p:txBody>
          <a:bodyPr/>
          <a:lstStyle/>
          <a:p>
            <a:pPr>
              <a:tabLst>
                <a:tab pos="10747375" algn="r"/>
              </a:tabLst>
            </a:pPr>
            <a:r>
              <a:rPr lang="en-US" sz="4800" cap="small" spc="0" dirty="0">
                <a:solidFill>
                  <a:schemeClr val="tx1"/>
                </a:solidFill>
              </a:rPr>
              <a:t>Promise Fulfilled</a:t>
            </a:r>
            <a:r>
              <a:rPr lang="en-US" sz="4800" spc="0" dirty="0">
                <a:solidFill>
                  <a:srgbClr val="710505"/>
                </a:solidFill>
              </a:rPr>
              <a:t>	</a:t>
            </a:r>
            <a:r>
              <a:rPr lang="en-US" b="1" dirty="0">
                <a:latin typeface="Segoe UI" panose="020B0502040204020203" pitchFamily="34" charset="0"/>
                <a:cs typeface="Segoe UI" panose="020B0502040204020203" pitchFamily="34" charset="0"/>
              </a:rPr>
              <a:t> </a:t>
            </a:r>
            <a:r>
              <a:rPr lang="en-US" sz="3200" b="1" dirty="0">
                <a:latin typeface="Segoe UI" panose="020B0502040204020203" pitchFamily="34" charset="0"/>
                <a:cs typeface="Segoe UI" panose="020B0502040204020203" pitchFamily="34" charset="0"/>
              </a:rPr>
              <a:t>Luke 1:21-25</a:t>
            </a:r>
            <a:endParaRPr lang="en-US" b="1" dirty="0">
              <a:latin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97E96D61-313D-4EC2-BC8A-BA537F0718C3}"/>
              </a:ext>
            </a:extLst>
          </p:cNvPr>
          <p:cNvSpPr>
            <a:spLocks noGrp="1"/>
          </p:cNvSpPr>
          <p:nvPr>
            <p:ph idx="1"/>
          </p:nvPr>
        </p:nvSpPr>
        <p:spPr>
          <a:xfrm>
            <a:off x="609601" y="1447800"/>
            <a:ext cx="7924799" cy="4724400"/>
          </a:xfrm>
        </p:spPr>
        <p:txBody>
          <a:bodyPr>
            <a:noAutofit/>
          </a:bodyPr>
          <a:lstStyle/>
          <a:p>
            <a:pPr marL="0" indent="0">
              <a:lnSpc>
                <a:spcPct val="125000"/>
              </a:lnSpc>
              <a:buNone/>
            </a:pPr>
            <a:r>
              <a:rPr lang="en-US" sz="2400" b="1" baseline="30000" dirty="0"/>
              <a:t>21</a:t>
            </a:r>
            <a:r>
              <a:rPr lang="en-US" sz="2400" dirty="0"/>
              <a:t> Meanwhile, the people were waiting for Zechariah, amazed that he stayed so long in the sanctuary. </a:t>
            </a:r>
            <a:r>
              <a:rPr lang="en-US" sz="2400" b="1" baseline="30000" dirty="0"/>
              <a:t>22</a:t>
            </a:r>
            <a:r>
              <a:rPr lang="en-US" sz="2400" dirty="0"/>
              <a:t> When he did come out, he could not speak to them. Then they realized that he had seen a vision in the sanctuary. He was making signs to them and remained speechless. </a:t>
            </a:r>
            <a:r>
              <a:rPr lang="en-US" sz="2400" b="1" baseline="30000" dirty="0"/>
              <a:t>23</a:t>
            </a:r>
            <a:r>
              <a:rPr lang="en-US" sz="2400" dirty="0"/>
              <a:t> When the days of his ministry were completed, he went back home. </a:t>
            </a:r>
            <a:r>
              <a:rPr lang="en-US" sz="2400" b="1" baseline="30000" dirty="0"/>
              <a:t>24</a:t>
            </a:r>
            <a:r>
              <a:rPr lang="en-US" sz="2400" dirty="0"/>
              <a:t> After these days his wife Elizabeth conceived and kept herself in seclusion for five months. She said, </a:t>
            </a:r>
            <a:r>
              <a:rPr lang="en-US" sz="2400" b="1" baseline="30000" dirty="0"/>
              <a:t>25</a:t>
            </a:r>
            <a:r>
              <a:rPr lang="en-US" sz="2400" dirty="0"/>
              <a:t> "The Lord has done this for me. He has looked with favor in these days to take away my disgrace among the people." </a:t>
            </a:r>
          </a:p>
          <a:p>
            <a:pPr marL="0" indent="0">
              <a:lnSpc>
                <a:spcPct val="125000"/>
              </a:lnSpc>
              <a:spcAft>
                <a:spcPts val="0"/>
              </a:spcAft>
              <a:buNone/>
            </a:pPr>
            <a:endParaRPr lang="en-US" sz="2400" dirty="0">
              <a:solidFill>
                <a:schemeClr val="tx1"/>
              </a:solidFill>
              <a:effectLst/>
            </a:endParaRP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prstGeom prst="rect">
            <a:avLst/>
          </a:prstGeom>
        </p:spPr>
        <p:txBody>
          <a:bodyPr/>
          <a:lstStyle/>
          <a:p>
            <a:fld id="{B4E14D13-709A-402D-B669-74D511747A6C}" type="slidenum">
              <a:rPr lang="en-US" smtClean="0"/>
              <a:t>9</a:t>
            </a:fld>
            <a:endParaRPr lang="en-US"/>
          </a:p>
        </p:txBody>
      </p:sp>
      <p:sp>
        <p:nvSpPr>
          <p:cNvPr id="7" name="TextBox 6">
            <a:extLst>
              <a:ext uri="{FF2B5EF4-FFF2-40B4-BE49-F238E27FC236}">
                <a16:creationId xmlns:a16="http://schemas.microsoft.com/office/drawing/2014/main" id="{53B823A9-843B-4160-8719-19F05B55E544}"/>
              </a:ext>
            </a:extLst>
          </p:cNvPr>
          <p:cNvSpPr txBox="1"/>
          <p:nvPr/>
        </p:nvSpPr>
        <p:spPr>
          <a:xfrm>
            <a:off x="8795658" y="2767280"/>
            <a:ext cx="281939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How did Elizabeth react to the fulfillment of </a:t>
            </a:r>
            <a:b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br>
            <a:r>
              <a:rPr lang="en-US" sz="2000"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God’s promise?</a:t>
            </a:r>
          </a:p>
        </p:txBody>
      </p:sp>
      <p:cxnSp>
        <p:nvCxnSpPr>
          <p:cNvPr id="9" name="Straight Connector 8">
            <a:extLst>
              <a:ext uri="{FF2B5EF4-FFF2-40B4-BE49-F238E27FC236}">
                <a16:creationId xmlns:a16="http://schemas.microsoft.com/office/drawing/2014/main" id="{6E1BFE88-514C-42F5-8397-5FB52FFA57CA}"/>
              </a:ext>
            </a:extLst>
          </p:cNvPr>
          <p:cNvCxnSpPr/>
          <p:nvPr/>
        </p:nvCxnSpPr>
        <p:spPr>
          <a:xfrm>
            <a:off x="609600" y="5562600"/>
            <a:ext cx="34747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87A131-825B-417A-BD06-7926327B165F}"/>
              </a:ext>
            </a:extLst>
          </p:cNvPr>
          <p:cNvCxnSpPr/>
          <p:nvPr/>
        </p:nvCxnSpPr>
        <p:spPr>
          <a:xfrm>
            <a:off x="7772400" y="5105400"/>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etrospect">
  <a:themeElements>
    <a:clrScheme name="Custom 1">
      <a:dk1>
        <a:srgbClr val="000000"/>
      </a:dk1>
      <a:lt1>
        <a:srgbClr val="FFFFFF"/>
      </a:lt1>
      <a:dk2>
        <a:srgbClr val="710505"/>
      </a:dk2>
      <a:lt2>
        <a:srgbClr val="F2F2F2"/>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870</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Futura-Bold</vt:lpstr>
      <vt:lpstr>Papyrus</vt:lpstr>
      <vt:lpstr>Segoe UI</vt:lpstr>
      <vt:lpstr>Segoe UI Black</vt:lpstr>
      <vt:lpstr>Segoe UI Semibold</vt:lpstr>
      <vt:lpstr>Verdana</vt:lpstr>
      <vt:lpstr>Wingdings</vt:lpstr>
      <vt:lpstr>Retrospect</vt:lpstr>
      <vt:lpstr>PowerPoint Presentation</vt:lpstr>
      <vt:lpstr>Significant Historical Events in…</vt:lpstr>
      <vt:lpstr>Birth Announcement Luke 1:5-25</vt:lpstr>
      <vt:lpstr>Childless Servants  Luke 1:5-7</vt:lpstr>
      <vt:lpstr>Faithful Servants  Luke 1:8-10</vt:lpstr>
      <vt:lpstr>Unexpected Encounter  Luke 1:11-13</vt:lpstr>
      <vt:lpstr>Exciting Promises  Luke 1:14-17</vt:lpstr>
      <vt:lpstr>Uncertain Response  Luke 1:18-20</vt:lpstr>
      <vt:lpstr>Promise Fulfilled  Luke 1:21-25</vt:lpstr>
      <vt:lpstr>Zechariah &amp; Elizabeth</vt:lpstr>
      <vt:lpstr>Lessons Learned From…  Zechariah &amp; Elizabeth</vt:lpstr>
      <vt:lpstr>Birth Announcement Luke 1:26-56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Glover</dc:creator>
  <cp:lastModifiedBy>Eric Glover</cp:lastModifiedBy>
  <cp:revision>1</cp:revision>
  <dcterms:created xsi:type="dcterms:W3CDTF">2018-10-13T19:23:57Z</dcterms:created>
  <dcterms:modified xsi:type="dcterms:W3CDTF">2018-10-13T20:01:22Z</dcterms:modified>
</cp:coreProperties>
</file>